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8773C-397F-40EF-8BD5-A91C7A21FC7A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56356-96E4-47E1-B469-D8EF80F13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2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8 Intentional</a:t>
            </a:r>
            <a:r>
              <a:rPr lang="en-GB" baseline="0" dirty="0"/>
              <a:t> &amp; Prophetic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79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87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80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3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84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60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0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82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4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8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66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38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7544" y="1052736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>
                    <a:lumMod val="65000"/>
                  </a:schemeClr>
                </a:solidFill>
              </a:rPr>
              <a:t>&amp;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812" y="4329475"/>
            <a:ext cx="2098014" cy="219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0325 L -0.11111 -0.4548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56" y="-2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81 L -0.34618 -0.18843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09" y="-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1" animBg="1"/>
      <p:bldP spid="20" grpId="2" animBg="1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Schoolbook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</dc:creator>
  <cp:lastModifiedBy>Elizabeth Harrison</cp:lastModifiedBy>
  <cp:revision>19</cp:revision>
  <dcterms:created xsi:type="dcterms:W3CDTF">2013-09-21T13:09:38Z</dcterms:created>
  <dcterms:modified xsi:type="dcterms:W3CDTF">2024-08-09T15:40:48Z</dcterms:modified>
</cp:coreProperties>
</file>