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8773C-397F-40EF-8BD5-A91C7A21FC7A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56356-96E4-47E1-B469-D8EF80F13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2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 Generous &amp; Grateful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79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87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0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83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84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60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20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82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4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8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66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342C-1DFD-4A62-9058-42C4534A1706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71800" y="620688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>
                    <a:lumMod val="65000"/>
                  </a:schemeClr>
                </a:solidFill>
              </a:rPr>
              <a:t>&amp;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38" y="419219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73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000"/>
                            </p:stCondLst>
                            <p:childTnLst>
                              <p:par>
                                <p:cTn id="7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162 L -0.16163 -0.30277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90" y="-1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000"/>
                            </p:stCondLst>
                            <p:childTnLst>
                              <p:par>
                                <p:cTn id="8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162 L -0.24149 -0.27662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83" y="-1375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22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Schoolbook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</dc:creator>
  <cp:lastModifiedBy>Elizabeth Harrison</cp:lastModifiedBy>
  <cp:revision>18</cp:revision>
  <dcterms:created xsi:type="dcterms:W3CDTF">2013-09-21T13:09:38Z</dcterms:created>
  <dcterms:modified xsi:type="dcterms:W3CDTF">2024-08-09T16:04:53Z</dcterms:modified>
</cp:coreProperties>
</file>