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Generous &amp; Grateful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800" y="62068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&amp;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3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162 L -0.16163 -0.3027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162 L -0.24149 -0.2766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-1375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Elizabeth Harrison</cp:lastModifiedBy>
  <cp:revision>18</cp:revision>
  <dcterms:created xsi:type="dcterms:W3CDTF">2013-09-21T13:09:38Z</dcterms:created>
  <dcterms:modified xsi:type="dcterms:W3CDTF">2024-08-09T16:04:53Z</dcterms:modified>
</cp:coreProperties>
</file>