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5 Eloquent &amp; Truthful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66662" y="609801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>&amp;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9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324 L -0.26146 -0.3731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73" y="-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.00162 L -0.09705 -0.5909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61" y="-2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3" grpId="1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Schoolbook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Elizabeth Harrison</cp:lastModifiedBy>
  <cp:revision>18</cp:revision>
  <dcterms:created xsi:type="dcterms:W3CDTF">2013-09-21T13:09:38Z</dcterms:created>
  <dcterms:modified xsi:type="dcterms:W3CDTF">2024-08-21T14:52:14Z</dcterms:modified>
</cp:coreProperties>
</file>