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7 Curious &amp; Active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84851" y="2024760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>&amp;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827" y="2838276"/>
            <a:ext cx="1786593" cy="186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-0.28437 0.0685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1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01024 -0.28264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-1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Schoolbook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Elizabeth Harrison</cp:lastModifiedBy>
  <cp:revision>18</cp:revision>
  <dcterms:created xsi:type="dcterms:W3CDTF">2013-09-21T13:09:38Z</dcterms:created>
  <dcterms:modified xsi:type="dcterms:W3CDTF">2024-08-21T16:39:30Z</dcterms:modified>
</cp:coreProperties>
</file>