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14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85FD7-57BD-4068-A916-13634C00526F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2B3B-0361-4D78-8AB6-278A1BF58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 Compassionate &amp;</a:t>
            </a:r>
            <a:r>
              <a:rPr lang="en-GB" baseline="0" dirty="0"/>
              <a:t> Loving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0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30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4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0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7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99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5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0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6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27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09/08/2024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3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6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7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7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5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80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40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11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51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6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91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4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5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10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9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272" y="4268452"/>
            <a:ext cx="2098014" cy="219540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67544" y="1052736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>&amp;</a:t>
            </a:r>
          </a:p>
        </p:txBody>
      </p:sp>
    </p:spTree>
    <p:extLst>
      <p:ext uri="{BB962C8B-B14F-4D97-AF65-F5344CB8AC3E}">
        <p14:creationId xmlns:p14="http://schemas.microsoft.com/office/powerpoint/2010/main" val="292317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-0.31215 -0.03102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8" y="-1551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16 0.0456 L -0.3533 -0.36574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57" y="-2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4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aporter</dc:creator>
  <cp:lastModifiedBy>Elizabeth Harrison</cp:lastModifiedBy>
  <cp:revision>1</cp:revision>
  <dcterms:created xsi:type="dcterms:W3CDTF">2018-01-19T10:55:02Z</dcterms:created>
  <dcterms:modified xsi:type="dcterms:W3CDTF">2024-08-09T17:20:55Z</dcterms:modified>
</cp:coreProperties>
</file>