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12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D2A8F-918D-4B47-86CC-9973D447426D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2271BA-6668-4521-9FAC-6C0739416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177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2 Attentive &amp; Discerning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670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637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35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667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640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286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92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142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202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76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379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560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892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6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7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7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5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80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81540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11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latin typeface="Century Schoolbook"/>
                <a:ea typeface="Calibri"/>
                <a:cs typeface="Times New Roman"/>
              </a:rPr>
              <a:t>active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51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6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91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4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5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10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9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32922" y="611979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prstClr val="white">
                    <a:lumMod val="65000"/>
                  </a:prstClr>
                </a:solidFill>
              </a:rPr>
              <a:t>&amp;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640" y="419221"/>
            <a:ext cx="1250981" cy="77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38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162 L -0.17848 -0.15902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24" y="-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1000"/>
                            </p:stCondLst>
                            <p:childTnLst>
                              <p:par>
                                <p:cTn id="8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15 -0.00324 L -0.23021 -0.3537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03" y="-1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3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4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Schoolbook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 Porter SJ</dc:creator>
  <cp:lastModifiedBy>Elizabeth Harrison</cp:lastModifiedBy>
  <cp:revision>1</cp:revision>
  <dcterms:created xsi:type="dcterms:W3CDTF">2019-10-06T09:42:19Z</dcterms:created>
  <dcterms:modified xsi:type="dcterms:W3CDTF">2024-08-09T16:44:01Z</dcterms:modified>
</cp:coreProperties>
</file>