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1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7A9CAE-0220-453A-B3D4-602185817612}" type="datetimeFigureOut">
              <a:rPr lang="en-GB" smtClean="0"/>
              <a:t>28/06/2024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E6C982-3013-4B03-8658-5E3F6D0EF7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245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713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114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52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55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02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43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57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55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5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32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494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340F9-41CD-4161-A4BB-0CEB3FFCFCA8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28/06/2024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19499-70BE-48C9-AA7E-2398F7369D68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1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0.png"/><Relationship Id="rId3" Type="http://schemas.openxmlformats.org/officeDocument/2006/relationships/image" Target="../media/image2.jpg"/><Relationship Id="rId7" Type="http://schemas.openxmlformats.org/officeDocument/2006/relationships/image" Target="../media/image6.jpeg"/><Relationship Id="rId12" Type="http://schemas.openxmlformats.org/officeDocument/2006/relationships/image" Target="../media/image9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hyperlink" Target="http://www.google.co.uk/url?sa=i&amp;rct=j&amp;q=&amp;esrc=s&amp;source=images&amp;cd=&amp;cad=rja&amp;uact=8&amp;ved=2ahUKEwiIobXe_fDaAhWCWRQKHZ5rA3cQjRx6BAgBEAU&amp;url=http://www.searchmantrainc.com/&amp;psig=AOvVaw1EvQMARNPSDYS1xSg4jnhn&amp;ust=1525692508030757" TargetMode="External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jpg"/><Relationship Id="rId9" Type="http://schemas.openxmlformats.org/officeDocument/2006/relationships/hyperlink" Target="https://www.google.co.uk/url?sa=i&amp;rct=j&amp;q=&amp;esrc=s&amp;source=images&amp;cd=&amp;cad=rja&amp;uact=8&amp;ved=2ahUKEwiIobXe_fDaAhWCWRQKHZ5rA3cQjRx6BAgBEAU&amp;url=https://thedragontrip.com/handdrawn-arrow/&amp;psig=AOvVaw1EvQMARNPSDYS1xSg4jnhn&amp;ust=1525692508030757" TargetMode="External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 Box 2"/>
          <p:cNvSpPr txBox="1">
            <a:spLocks noChangeArrowheads="1"/>
          </p:cNvSpPr>
          <p:nvPr/>
        </p:nvSpPr>
        <p:spPr bwMode="auto">
          <a:xfrm>
            <a:off x="922470" y="5878693"/>
            <a:ext cx="1860550" cy="4889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en-GB" sz="2600">
                <a:solidFill>
                  <a:srgbClr val="7F7F7F"/>
                </a:solidFill>
                <a:effectLst/>
                <a:latin typeface="Freestyle Script" panose="030804020302050B0404" pitchFamily="66" charset="0"/>
                <a:ea typeface="Calibri" panose="020F0502020204030204" pitchFamily="34" charset="0"/>
                <a:cs typeface="Calibri" panose="020F0502020204030204" pitchFamily="34" charset="0"/>
              </a:rPr>
              <a:t>That’s the “magis”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29"/>
          <p:cNvSpPr>
            <a:spLocks noChangeArrowheads="1"/>
          </p:cNvSpPr>
          <p:nvPr/>
        </p:nvSpPr>
        <p:spPr bwMode="auto">
          <a:xfrm>
            <a:off x="460105" y="1688651"/>
            <a:ext cx="3289683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begins with 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rgbClr val="69A12B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gratitude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and, in God’s            light,</a:t>
            </a:r>
            <a:r>
              <a:rPr kumimoji="0" lang="en-GB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946" y="2990864"/>
            <a:ext cx="717550" cy="1567815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6862" y="3054102"/>
            <a:ext cx="677545" cy="163004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788" y="2937841"/>
            <a:ext cx="819150" cy="1673860"/>
          </a:xfrm>
          <a:prstGeom prst="rect">
            <a:avLst/>
          </a:prstGeom>
        </p:spPr>
      </p:pic>
      <p:pic>
        <p:nvPicPr>
          <p:cNvPr id="2073" name="Picture 5" descr="Energised.t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28257">
            <a:off x="5849366" y="3179113"/>
            <a:ext cx="1092200" cy="81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4" descr="Depressed.t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886" y="2322323"/>
            <a:ext cx="1041400" cy="69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4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716" y="2221696"/>
            <a:ext cx="584200" cy="56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28"/>
          <p:cNvSpPr>
            <a:spLocks noChangeArrowheads="1"/>
          </p:cNvSpPr>
          <p:nvPr/>
        </p:nvSpPr>
        <p:spPr bwMode="auto">
          <a:xfrm>
            <a:off x="460105" y="428426"/>
            <a:ext cx="6989349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Examen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a daily exercise from the </a:t>
            </a:r>
            <a:r>
              <a:rPr kumimoji="0" lang="en-GB" altLang="en-US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Spiritual Exercises 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St Ignatius Loyola</a:t>
            </a:r>
            <a:endParaRPr kumimoji="0" lang="en-GB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30"/>
          <p:cNvSpPr>
            <a:spLocks noChangeArrowheads="1"/>
          </p:cNvSpPr>
          <p:nvPr/>
        </p:nvSpPr>
        <p:spPr bwMode="auto">
          <a:xfrm>
            <a:off x="460105" y="306059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curious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attentive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to that which leads to </a:t>
            </a:r>
            <a:r>
              <a:rPr kumimoji="0" lang="en-GB" altLang="en-US" sz="2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urlz MT" panose="04040404050702020202" pitchFamily="82" charset="0"/>
                <a:ea typeface="Calibri" panose="020F0502020204030204" pitchFamily="34" charset="0"/>
                <a:cs typeface="Calibri" panose="020F0502020204030204" pitchFamily="34" charset="0"/>
              </a:rPr>
              <a:t>consolation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kumimoji="0" lang="en-GB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howcard Gothic" panose="04020904020102020604" pitchFamily="82" charset="0"/>
                <a:ea typeface="Calibri" panose="020F0502020204030204" pitchFamily="34" charset="0"/>
                <a:cs typeface="Calibri" panose="020F0502020204030204" pitchFamily="34" charset="0"/>
              </a:rPr>
              <a:t>desolation</a:t>
            </a:r>
            <a:r>
              <a:rPr kumimoji="0" lang="en-GB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2" name="Picture 31" descr="https://ignatianeducatordotcom.files.wordpress.com/2013/07/amdg.jp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388" y="246379"/>
            <a:ext cx="1143000" cy="171831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Rectangle 16"/>
          <p:cNvSpPr/>
          <p:nvPr/>
        </p:nvSpPr>
        <p:spPr>
          <a:xfrm>
            <a:off x="460105" y="4047190"/>
            <a:ext cx="3943452" cy="3731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the ‘test’ of </a:t>
            </a:r>
            <a:r>
              <a:rPr lang="en-GB" dirty="0">
                <a:solidFill>
                  <a:srgbClr val="876CA8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faith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GB" dirty="0">
                <a:solidFill>
                  <a:srgbClr val="876CA8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hope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dirty="0">
                <a:solidFill>
                  <a:srgbClr val="00B05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love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60105" y="4480930"/>
            <a:ext cx="6720840" cy="61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 I can </a:t>
            </a:r>
            <a:r>
              <a:rPr lang="en-GB" dirty="0">
                <a:solidFill>
                  <a:srgbClr val="FF0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discern 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better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GB" dirty="0">
                <a:solidFill>
                  <a:srgbClr val="FFC00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intentional</a:t>
            </a:r>
            <a:r>
              <a:rPr lang="en-GB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choices to make,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0105" y="5280935"/>
            <a:ext cx="3578416" cy="3731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resulting in </a:t>
            </a:r>
            <a:r>
              <a:rPr lang="en-GB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solidFill>
                  <a:srgbClr val="69A12B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generous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dirty="0">
                <a:solidFill>
                  <a:srgbClr val="00B0F0"/>
                </a:solidFill>
                <a:latin typeface="Century Schoolbook" panose="020406040505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action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en-GB" sz="10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9" name="Picture 38" descr="Related image">
            <a:hlinkClick r:id="rId9"/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987010" flipH="1">
            <a:off x="2011145" y="5232786"/>
            <a:ext cx="983543" cy="568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Picture 39" descr="Image result for pencil arrow">
            <a:hlinkClick r:id="rId11"/>
          </p:cNvPr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93009">
            <a:off x="1647135" y="5633888"/>
            <a:ext cx="411221" cy="29226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Picture 41" descr="https://stewardshipresources.org/sites/default/files/Ecumenical%20Stewardship%20Center%20Tree%20and%20Hands.pn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363" y="5100202"/>
            <a:ext cx="1456622" cy="1618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Picture 4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926" y="4079013"/>
            <a:ext cx="2508250" cy="262509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8300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2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1" dur="20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15" grpId="0" build="p"/>
      <p:bldP spid="14" grpId="0" uiExpand="1" build="p"/>
      <p:bldP spid="16" grpId="0"/>
      <p:bldP spid="17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Century Schoolbook</vt:lpstr>
      <vt:lpstr>Curlz MT</vt:lpstr>
      <vt:lpstr>Freestyle Script</vt:lpstr>
      <vt:lpstr>Showcard Gothic</vt:lpstr>
      <vt:lpstr>12_Office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aporter</dc:creator>
  <cp:lastModifiedBy>Elizabeth Harrison</cp:lastModifiedBy>
  <cp:revision>8</cp:revision>
  <dcterms:created xsi:type="dcterms:W3CDTF">2018-05-04T06:06:22Z</dcterms:created>
  <dcterms:modified xsi:type="dcterms:W3CDTF">2024-06-28T16:43:56Z</dcterms:modified>
</cp:coreProperties>
</file>