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45" d="100"/>
          <a:sy n="45" d="100"/>
        </p:scale>
        <p:origin x="828" y="-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67D7C-05D5-46A3-B2BE-3FB0C36EA96B}" type="datetimeFigureOut">
              <a:rPr lang="en-GB" smtClean="0"/>
              <a:t>05/01/2024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37EF8-9A8B-43A2-92CD-EEC95F66BA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8111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67D7C-05D5-46A3-B2BE-3FB0C36EA96B}" type="datetimeFigureOut">
              <a:rPr lang="en-GB" smtClean="0"/>
              <a:t>05/01/2024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37EF8-9A8B-43A2-92CD-EEC95F66BA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9289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67D7C-05D5-46A3-B2BE-3FB0C36EA96B}" type="datetimeFigureOut">
              <a:rPr lang="en-GB" smtClean="0"/>
              <a:t>05/01/2024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37EF8-9A8B-43A2-92CD-EEC95F66BA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5317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67D7C-05D5-46A3-B2BE-3FB0C36EA96B}" type="datetimeFigureOut">
              <a:rPr lang="en-GB" smtClean="0"/>
              <a:t>05/01/2024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37EF8-9A8B-43A2-92CD-EEC95F66BA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3802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67D7C-05D5-46A3-B2BE-3FB0C36EA96B}" type="datetimeFigureOut">
              <a:rPr lang="en-GB" smtClean="0"/>
              <a:t>05/01/2024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37EF8-9A8B-43A2-92CD-EEC95F66BA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8851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67D7C-05D5-46A3-B2BE-3FB0C36EA96B}" type="datetimeFigureOut">
              <a:rPr lang="en-GB" smtClean="0"/>
              <a:t>05/01/2024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37EF8-9A8B-43A2-92CD-EEC95F66BA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2227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67D7C-05D5-46A3-B2BE-3FB0C36EA96B}" type="datetimeFigureOut">
              <a:rPr lang="en-GB" smtClean="0"/>
              <a:t>05/01/2024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37EF8-9A8B-43A2-92CD-EEC95F66BA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4897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67D7C-05D5-46A3-B2BE-3FB0C36EA96B}" type="datetimeFigureOut">
              <a:rPr lang="en-GB" smtClean="0"/>
              <a:t>05/01/2024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37EF8-9A8B-43A2-92CD-EEC95F66BA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8010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67D7C-05D5-46A3-B2BE-3FB0C36EA96B}" type="datetimeFigureOut">
              <a:rPr lang="en-GB" smtClean="0"/>
              <a:t>05/01/2024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37EF8-9A8B-43A2-92CD-EEC95F66BA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9919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67D7C-05D5-46A3-B2BE-3FB0C36EA96B}" type="datetimeFigureOut">
              <a:rPr lang="en-GB" smtClean="0"/>
              <a:t>05/01/2024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37EF8-9A8B-43A2-92CD-EEC95F66BA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6092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67D7C-05D5-46A3-B2BE-3FB0C36EA96B}" type="datetimeFigureOut">
              <a:rPr lang="en-GB" smtClean="0"/>
              <a:t>05/01/2024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37EF8-9A8B-43A2-92CD-EEC95F66BA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3161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067D7C-05D5-46A3-B2BE-3FB0C36EA96B}" type="datetimeFigureOut">
              <a:rPr lang="en-GB" smtClean="0"/>
              <a:t>05/01/2024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37EF8-9A8B-43A2-92CD-EEC95F66BA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0764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09825" y="2047875"/>
            <a:ext cx="756399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dirty="0">
                <a:solidFill>
                  <a:schemeClr val="accent2">
                    <a:lumMod val="60000"/>
                    <a:lumOff val="40000"/>
                  </a:schemeClr>
                </a:solidFill>
                <a:latin typeface="Adobe Garamond Pro" panose="02020502060506020403" pitchFamily="18" charset="0"/>
              </a:rPr>
              <a:t>E P I P H A N Y</a:t>
            </a:r>
          </a:p>
        </p:txBody>
      </p:sp>
    </p:spTree>
    <p:extLst>
      <p:ext uri="{BB962C8B-B14F-4D97-AF65-F5344CB8AC3E}">
        <p14:creationId xmlns:p14="http://schemas.microsoft.com/office/powerpoint/2010/main" val="4074554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9987" y="0"/>
            <a:ext cx="5275384" cy="6858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03703">
            <a:off x="4197149" y="2647823"/>
            <a:ext cx="3322627" cy="163713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434546">
            <a:off x="3808492" y="3340734"/>
            <a:ext cx="5714054" cy="20289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347648">
            <a:off x="2739085" y="4235683"/>
            <a:ext cx="8916262" cy="180245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273523" y="2505670"/>
            <a:ext cx="151035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Gold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56428" y="3908728"/>
            <a:ext cx="387984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Frankincense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854404" y="5422884"/>
            <a:ext cx="193835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Myrrh</a:t>
            </a:r>
          </a:p>
        </p:txBody>
      </p:sp>
      <p:sp>
        <p:nvSpPr>
          <p:cNvPr id="12" name="Oval 11"/>
          <p:cNvSpPr/>
          <p:nvPr/>
        </p:nvSpPr>
        <p:spPr>
          <a:xfrm>
            <a:off x="7005578" y="183086"/>
            <a:ext cx="1163062" cy="1594914"/>
          </a:xfrm>
          <a:prstGeom prst="ellipse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/>
          <p:cNvSpPr txBox="1"/>
          <p:nvPr/>
        </p:nvSpPr>
        <p:spPr>
          <a:xfrm rot="18625854">
            <a:off x="9951364" y="688977"/>
            <a:ext cx="213712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>
                <a:solidFill>
                  <a:srgbClr val="FFFF00"/>
                </a:solidFill>
              </a:rPr>
              <a:t>Balthasar</a:t>
            </a:r>
          </a:p>
        </p:txBody>
      </p:sp>
      <p:sp>
        <p:nvSpPr>
          <p:cNvPr id="13" name="TextBox 12"/>
          <p:cNvSpPr txBox="1"/>
          <p:nvPr/>
        </p:nvSpPr>
        <p:spPr>
          <a:xfrm rot="18625854">
            <a:off x="8809732" y="688978"/>
            <a:ext cx="15985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>
                <a:solidFill>
                  <a:srgbClr val="FFFF00"/>
                </a:solidFill>
              </a:rPr>
              <a:t>Caspar</a:t>
            </a:r>
          </a:p>
        </p:txBody>
      </p:sp>
      <p:sp>
        <p:nvSpPr>
          <p:cNvPr id="14" name="TextBox 13"/>
          <p:cNvSpPr txBox="1"/>
          <p:nvPr/>
        </p:nvSpPr>
        <p:spPr>
          <a:xfrm rot="18625854">
            <a:off x="7221184" y="688977"/>
            <a:ext cx="20489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>
                <a:solidFill>
                  <a:srgbClr val="FFFF00"/>
                </a:solidFill>
              </a:rPr>
              <a:t>Melchior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183" y="3535744"/>
            <a:ext cx="894292" cy="114980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4880977"/>
            <a:ext cx="735265" cy="1319581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6959" y="2004623"/>
            <a:ext cx="911370" cy="1313279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466" y="430628"/>
            <a:ext cx="1402080" cy="1816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4471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"/>
                            </p:stCondLst>
                            <p:childTnLst>
                              <p:par>
                                <p:cTn id="5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61" dur="3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 animBg="1"/>
      <p:bldP spid="2" grpId="0"/>
      <p:bldP spid="13" grpId="0"/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14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Adobe Garamond Pro</vt:lpstr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aporter</dc:creator>
  <cp:lastModifiedBy>Elizabeth Harrison</cp:lastModifiedBy>
  <cp:revision>6</cp:revision>
  <dcterms:created xsi:type="dcterms:W3CDTF">2017-12-31T13:45:51Z</dcterms:created>
  <dcterms:modified xsi:type="dcterms:W3CDTF">2024-01-05T16:59:14Z</dcterms:modified>
</cp:coreProperties>
</file>