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1" r:id="rId3"/>
    <p:sldId id="258" r:id="rId4"/>
    <p:sldId id="256" r:id="rId5"/>
    <p:sldId id="257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FD9DF-DD83-4A61-B50C-EF56DB19361E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0E46F-6E68-4E1B-913E-0D8E6619523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E46F-6E68-4E1B-913E-0D8E6619523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E46F-6E68-4E1B-913E-0D8E6619523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E46F-6E68-4E1B-913E-0D8E6619523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E46F-6E68-4E1B-913E-0D8E6619523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E46F-6E68-4E1B-913E-0D8E6619523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E46F-6E68-4E1B-913E-0D8E6619523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E46F-6E68-4E1B-913E-0D8E6619523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E46F-6E68-4E1B-913E-0D8E6619523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0E6B-338A-4161-83FD-2303327653D0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C07B-EE1D-4B70-8363-F1D9E4548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66562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slides are intended to provide a simple background for school productions of the short play Campion.</a:t>
            </a:r>
          </a:p>
          <a:p>
            <a:endParaRPr lang="en-GB" dirty="0"/>
          </a:p>
          <a:p>
            <a:r>
              <a:rPr lang="en-GB" dirty="0"/>
              <a:t>As the children come in, it is suggested the title slide is already up.</a:t>
            </a:r>
          </a:p>
          <a:p>
            <a:endParaRPr lang="en-GB" dirty="0"/>
          </a:p>
          <a:p>
            <a:r>
              <a:rPr lang="en-GB" dirty="0"/>
              <a:t>The images are timed to fade in once clicked for the scene change.</a:t>
            </a:r>
          </a:p>
          <a:p>
            <a:endParaRPr lang="en-GB" dirty="0"/>
          </a:p>
          <a:p>
            <a:r>
              <a:rPr lang="en-GB" dirty="0"/>
              <a:t>It is suggested the last-but-one slide is used as the narrator speaks the last words of the play.</a:t>
            </a:r>
          </a:p>
        </p:txBody>
      </p:sp>
      <p:pic>
        <p:nvPicPr>
          <p:cNvPr id="3" name="Picture 2" descr="Jesuit Institute Logo_strap CMYK 19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149080"/>
            <a:ext cx="3021489" cy="20973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78037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rgbClr val="C00000"/>
                </a:solidFill>
              </a:rPr>
              <a:t>C  A  M  P  I  O  N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wark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-27384"/>
            <a:ext cx="7875205" cy="5864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6298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London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512" y="6239053"/>
            <a:ext cx="918051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Monday 17</a:t>
            </a:r>
            <a:r>
              <a:rPr lang="en-GB" sz="3600" baseline="30000" dirty="0">
                <a:solidFill>
                  <a:schemeClr val="bg1"/>
                </a:solidFill>
              </a:rPr>
              <a:t>th</a:t>
            </a:r>
            <a:r>
              <a:rPr lang="en-GB" sz="3600" dirty="0">
                <a:solidFill>
                  <a:schemeClr val="bg1"/>
                </a:solidFill>
              </a:rPr>
              <a:t> July 1581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1-tower-of-london-q70-160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243408"/>
            <a:ext cx="9395520" cy="7046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The Tower of London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merbeam_Westminster_H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711" y="0"/>
            <a:ext cx="52665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Westminster Hall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burn_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5608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33256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Tyburn Tree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364089" cy="6916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1268760"/>
            <a:ext cx="36431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St Edmund Campion</a:t>
            </a:r>
            <a:br>
              <a:rPr lang="en-GB" sz="2800" dirty="0"/>
            </a:br>
            <a:r>
              <a:rPr lang="en-GB" sz="2800" dirty="0"/>
              <a:t>Jesuit Priest and Martyr</a:t>
            </a:r>
          </a:p>
          <a:p>
            <a:endParaRPr lang="en-GB" sz="2800" dirty="0"/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Born 1540 at London</a:t>
            </a:r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Died 1581 at Tyburn</a:t>
            </a:r>
          </a:p>
        </p:txBody>
      </p:sp>
      <p:pic>
        <p:nvPicPr>
          <p:cNvPr id="4" name="Picture 3" descr="Jesuit Institute Logo PAN 19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5336352"/>
            <a:ext cx="2123696" cy="13209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78037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rgbClr val="C00000"/>
                </a:solidFill>
              </a:rPr>
              <a:t>C  A  M  P  I  O  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118</Words>
  <Application>Microsoft Office PowerPoint</Application>
  <PresentationFormat>On-screen Show (4:3)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</dc:creator>
  <cp:lastModifiedBy>Elizabeth Harrison</cp:lastModifiedBy>
  <cp:revision>7</cp:revision>
  <dcterms:created xsi:type="dcterms:W3CDTF">2011-11-22T19:04:54Z</dcterms:created>
  <dcterms:modified xsi:type="dcterms:W3CDTF">2025-06-03T14:28:27Z</dcterms:modified>
</cp:coreProperties>
</file>