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261" r:id="rId6"/>
    <p:sldId id="259" r:id="rId7"/>
    <p:sldId id="280" r:id="rId8"/>
    <p:sldId id="262" r:id="rId9"/>
    <p:sldId id="281" r:id="rId10"/>
    <p:sldId id="263" r:id="rId11"/>
    <p:sldId id="265" r:id="rId12"/>
    <p:sldId id="264" r:id="rId13"/>
    <p:sldId id="274" r:id="rId14"/>
    <p:sldId id="271" r:id="rId15"/>
    <p:sldId id="27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CC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42B00A-C21C-40A9-BB7B-812748860BD8}" v="1" dt="2024-06-06T12:34:24.1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6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ano Vitorino" userId="62fe14060d098a9e" providerId="LiveId" clId="{6E42B00A-C21C-40A9-BB7B-812748860BD8}"/>
    <pc:docChg chg="custSel modSld">
      <pc:chgData name="Luciano Vitorino" userId="62fe14060d098a9e" providerId="LiveId" clId="{6E42B00A-C21C-40A9-BB7B-812748860BD8}" dt="2024-06-06T12:38:36.386" v="7" actId="1076"/>
      <pc:docMkLst>
        <pc:docMk/>
      </pc:docMkLst>
      <pc:sldChg chg="modSp mod">
        <pc:chgData name="Luciano Vitorino" userId="62fe14060d098a9e" providerId="LiveId" clId="{6E42B00A-C21C-40A9-BB7B-812748860BD8}" dt="2024-06-06T12:37:50.579" v="3" actId="1076"/>
        <pc:sldMkLst>
          <pc:docMk/>
          <pc:sldMk cId="4186611340" sldId="256"/>
        </pc:sldMkLst>
        <pc:spChg chg="mod">
          <ac:chgData name="Luciano Vitorino" userId="62fe14060d098a9e" providerId="LiveId" clId="{6E42B00A-C21C-40A9-BB7B-812748860BD8}" dt="2024-06-06T12:37:50.579" v="3" actId="1076"/>
          <ac:spMkLst>
            <pc:docMk/>
            <pc:sldMk cId="4186611340" sldId="256"/>
            <ac:spMk id="11" creationId="{CC990FAF-ECAF-48BA-933B-902E4C64B420}"/>
          </ac:spMkLst>
        </pc:spChg>
      </pc:sldChg>
      <pc:sldChg chg="delSp modSp mod">
        <pc:chgData name="Luciano Vitorino" userId="62fe14060d098a9e" providerId="LiveId" clId="{6E42B00A-C21C-40A9-BB7B-812748860BD8}" dt="2024-06-06T12:38:36.386" v="7" actId="1076"/>
        <pc:sldMkLst>
          <pc:docMk/>
          <pc:sldMk cId="1620155838" sldId="271"/>
        </pc:sldMkLst>
        <pc:spChg chg="del">
          <ac:chgData name="Luciano Vitorino" userId="62fe14060d098a9e" providerId="LiveId" clId="{6E42B00A-C21C-40A9-BB7B-812748860BD8}" dt="2024-06-06T12:34:30.578" v="1" actId="478"/>
          <ac:spMkLst>
            <pc:docMk/>
            <pc:sldMk cId="1620155838" sldId="271"/>
            <ac:spMk id="14" creationId="{BE5EDAD6-85D9-284A-AB6E-61605422F556}"/>
          </ac:spMkLst>
        </pc:spChg>
        <pc:spChg chg="mod">
          <ac:chgData name="Luciano Vitorino" userId="62fe14060d098a9e" providerId="LiveId" clId="{6E42B00A-C21C-40A9-BB7B-812748860BD8}" dt="2024-06-06T12:38:26.447" v="5" actId="1076"/>
          <ac:spMkLst>
            <pc:docMk/>
            <pc:sldMk cId="1620155838" sldId="271"/>
            <ac:spMk id="15" creationId="{C0D3EE4F-EC4F-A644-9AEA-61E8753FC00C}"/>
          </ac:spMkLst>
        </pc:spChg>
        <pc:spChg chg="mod">
          <ac:chgData name="Luciano Vitorino" userId="62fe14060d098a9e" providerId="LiveId" clId="{6E42B00A-C21C-40A9-BB7B-812748860BD8}" dt="2024-06-06T12:38:36.386" v="7" actId="1076"/>
          <ac:spMkLst>
            <pc:docMk/>
            <pc:sldMk cId="1620155838" sldId="271"/>
            <ac:spMk id="16" creationId="{7BE3CFF6-8011-8340-9189-70A0C1899169}"/>
          </ac:spMkLst>
        </pc:spChg>
        <pc:picChg chg="del mod">
          <ac:chgData name="Luciano Vitorino" userId="62fe14060d098a9e" providerId="LiveId" clId="{6E42B00A-C21C-40A9-BB7B-812748860BD8}" dt="2024-06-06T12:38:22.607" v="4" actId="478"/>
          <ac:picMkLst>
            <pc:docMk/>
            <pc:sldMk cId="1620155838" sldId="271"/>
            <ac:picMk id="4" creationId="{17BCF996-02F2-9CDC-D9B8-3D4469FD13BD}"/>
          </ac:picMkLst>
        </pc:picChg>
        <pc:picChg chg="del">
          <ac:chgData name="Luciano Vitorino" userId="62fe14060d098a9e" providerId="LiveId" clId="{6E42B00A-C21C-40A9-BB7B-812748860BD8}" dt="2024-06-06T12:34:24.139" v="0" actId="478"/>
          <ac:picMkLst>
            <pc:docMk/>
            <pc:sldMk cId="1620155838" sldId="271"/>
            <ac:picMk id="11" creationId="{8CF056FC-080F-4B46-96BC-DE2BCD8E53FF}"/>
          </ac:picMkLst>
        </pc:picChg>
        <pc:picChg chg="mod">
          <ac:chgData name="Luciano Vitorino" userId="62fe14060d098a9e" providerId="LiveId" clId="{6E42B00A-C21C-40A9-BB7B-812748860BD8}" dt="2024-06-06T12:38:30.449" v="6" actId="1076"/>
          <ac:picMkLst>
            <pc:docMk/>
            <pc:sldMk cId="1620155838" sldId="271"/>
            <ac:picMk id="13" creationId="{55C456F5-191D-5D42-851E-7B318E4D54D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9C68E-13B5-40CE-96AA-B585ACB5A207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22C288-5EEF-47EE-BB0A-ED85089D53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8687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84D-0546-434C-93D2-4630C40547A6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9ED7-60CE-4E63-8AFD-18F783A0A1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3642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84D-0546-434C-93D2-4630C40547A6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9ED7-60CE-4E63-8AFD-18F783A0A1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7974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84D-0546-434C-93D2-4630C40547A6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9ED7-60CE-4E63-8AFD-18F783A0A1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59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84D-0546-434C-93D2-4630C40547A6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9ED7-60CE-4E63-8AFD-18F783A0A1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453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84D-0546-434C-93D2-4630C40547A6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9ED7-60CE-4E63-8AFD-18F783A0A1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6796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84D-0546-434C-93D2-4630C40547A6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9ED7-60CE-4E63-8AFD-18F783A0A1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54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84D-0546-434C-93D2-4630C40547A6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9ED7-60CE-4E63-8AFD-18F783A0A1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9446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84D-0546-434C-93D2-4630C40547A6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9ED7-60CE-4E63-8AFD-18F783A0A1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5647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84D-0546-434C-93D2-4630C40547A6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9ED7-60CE-4E63-8AFD-18F783A0A1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8674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84D-0546-434C-93D2-4630C40547A6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9ED7-60CE-4E63-8AFD-18F783A0A1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6981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84D-0546-434C-93D2-4630C40547A6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E9ED7-60CE-4E63-8AFD-18F783A0A1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4914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3684D-0546-434C-93D2-4630C40547A6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E9ED7-60CE-4E63-8AFD-18F783A0A1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9864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CC990FAF-ECAF-48BA-933B-902E4C64B420}"/>
              </a:ext>
            </a:extLst>
          </p:cNvPr>
          <p:cNvSpPr/>
          <p:nvPr/>
        </p:nvSpPr>
        <p:spPr>
          <a:xfrm>
            <a:off x="800366" y="2376548"/>
            <a:ext cx="742603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000" b="1" dirty="0"/>
              <a:t>Título do TCC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C990FAF-ECAF-48BA-933B-902E4C64B420}"/>
              </a:ext>
            </a:extLst>
          </p:cNvPr>
          <p:cNvSpPr/>
          <p:nvPr/>
        </p:nvSpPr>
        <p:spPr>
          <a:xfrm>
            <a:off x="800367" y="3691721"/>
            <a:ext cx="7426037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2200" b="1" dirty="0">
              <a:cs typeface="Times New Roman" pitchFamily="18" charset="0"/>
            </a:endParaRPr>
          </a:p>
          <a:p>
            <a:pPr algn="r"/>
            <a:r>
              <a:rPr lang="pt-BR" sz="2200" b="1" dirty="0">
                <a:cs typeface="Times New Roman" pitchFamily="18" charset="0"/>
              </a:rPr>
              <a:t>Acadêmicos:</a:t>
            </a:r>
          </a:p>
          <a:p>
            <a:pPr algn="r"/>
            <a:endParaRPr lang="pt-BR" sz="2200" b="1" dirty="0">
              <a:cs typeface="Times New Roman" pitchFamily="18" charset="0"/>
            </a:endParaRPr>
          </a:p>
          <a:p>
            <a:pPr algn="r"/>
            <a:endParaRPr lang="pt-BR" sz="2200" dirty="0">
              <a:cs typeface="Times New Roman" pitchFamily="18" charset="0"/>
            </a:endParaRPr>
          </a:p>
          <a:p>
            <a:pPr algn="r"/>
            <a:r>
              <a:rPr lang="pt-BR" sz="2200" b="1" dirty="0">
                <a:cs typeface="Times New Roman" pitchFamily="18" charset="0"/>
              </a:rPr>
              <a:t>Orientador(a) : </a:t>
            </a:r>
          </a:p>
          <a:p>
            <a:pPr algn="ctr"/>
            <a:endParaRPr lang="pt-BR" sz="2200" b="1" dirty="0">
              <a:cs typeface="Times New Roman" pitchFamily="18" charset="0"/>
            </a:endParaRPr>
          </a:p>
          <a:p>
            <a:pPr algn="ctr"/>
            <a:endParaRPr lang="pt-BR" sz="2200" b="1" dirty="0">
              <a:cs typeface="Times New Roman" pitchFamily="18" charset="0"/>
            </a:endParaRPr>
          </a:p>
          <a:p>
            <a:pPr algn="ctr"/>
            <a:r>
              <a:rPr lang="pt-BR" sz="1600" dirty="0"/>
              <a:t>Mês / Ano 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486AF495-84B6-1C98-BC48-44D09F65C1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3367" y="346936"/>
            <a:ext cx="3328206" cy="78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611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2E9A8103-89F6-3749-90FC-E1CD3B1867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029365"/>
              </p:ext>
            </p:extLst>
          </p:nvPr>
        </p:nvGraphicFramePr>
        <p:xfrm>
          <a:off x="108745" y="441779"/>
          <a:ext cx="1825105" cy="596059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825105">
                  <a:extLst>
                    <a:ext uri="{9D8B030D-6E8A-4147-A177-3AD203B41FA5}">
                      <a16:colId xmlns:a16="http://schemas.microsoft.com/office/drawing/2014/main" val="2119518267"/>
                    </a:ext>
                  </a:extLst>
                </a:gridCol>
              </a:tblGrid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INTRODUÇÃO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7490288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OBJETIVOS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3307450"/>
                  </a:ext>
                </a:extLst>
              </a:tr>
              <a:tr h="8451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>
                          <a:solidFill>
                            <a:schemeClr val="bg1"/>
                          </a:solidFill>
                          <a:effectLst/>
                        </a:rPr>
                        <a:t>MÉTODOS</a:t>
                      </a:r>
                      <a:endParaRPr lang="pt-BR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5257567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RESULTADOS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5560321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solidFill>
                            <a:schemeClr val="bg1"/>
                          </a:solidFill>
                          <a:effectLst/>
                        </a:rPr>
                        <a:t>DISCUSSÃO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452696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</a:rPr>
                        <a:t>CONCLUSÕES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875539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AGRADECIMENTOS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31172098"/>
                  </a:ext>
                </a:extLst>
              </a:tr>
            </a:tbl>
          </a:graphicData>
        </a:graphic>
      </p:graphicFrame>
      <p:sp>
        <p:nvSpPr>
          <p:cNvPr id="6" name="Retângulo 5">
            <a:extLst>
              <a:ext uri="{FF2B5EF4-FFF2-40B4-BE49-F238E27FC236}">
                <a16:creationId xmlns:a16="http://schemas.microsoft.com/office/drawing/2014/main" id="{CC990FAF-ECAF-48BA-933B-902E4C64B420}"/>
              </a:ext>
            </a:extLst>
          </p:cNvPr>
          <p:cNvSpPr/>
          <p:nvPr/>
        </p:nvSpPr>
        <p:spPr>
          <a:xfrm>
            <a:off x="2855344" y="1816119"/>
            <a:ext cx="48392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000" dirty="0"/>
              <a:t>Insira seu texto aqui, se for preciso, duplique o slide.</a:t>
            </a:r>
          </a:p>
          <a:p>
            <a:pPr algn="ctr"/>
            <a:endParaRPr lang="pt-BR" sz="3000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FE098258-5B1A-1F2F-502D-CC7E5D47D3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3367" y="346936"/>
            <a:ext cx="3328206" cy="78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571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439F7A68-6BFB-D34F-899D-5D61079CF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966527"/>
              </p:ext>
            </p:extLst>
          </p:nvPr>
        </p:nvGraphicFramePr>
        <p:xfrm>
          <a:off x="91493" y="359598"/>
          <a:ext cx="1825105" cy="596804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825105">
                  <a:extLst>
                    <a:ext uri="{9D8B030D-6E8A-4147-A177-3AD203B41FA5}">
                      <a16:colId xmlns:a16="http://schemas.microsoft.com/office/drawing/2014/main" val="2119518267"/>
                    </a:ext>
                  </a:extLst>
                </a:gridCol>
              </a:tblGrid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INTRODUÇÃO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7490288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OBJETIVOS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3307450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>
                          <a:solidFill>
                            <a:schemeClr val="bg1"/>
                          </a:solidFill>
                          <a:effectLst/>
                        </a:rPr>
                        <a:t>MÉTODOS</a:t>
                      </a:r>
                      <a:endParaRPr lang="pt-BR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5257567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RESULTADOS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5560321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solidFill>
                            <a:schemeClr val="bg1"/>
                          </a:solidFill>
                          <a:effectLst/>
                        </a:rPr>
                        <a:t>DISCUSSÃO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452696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CONCLUSÕES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49875539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</a:rPr>
                        <a:t>AGRADECIMENTOS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172098"/>
                  </a:ext>
                </a:extLst>
              </a:tr>
            </a:tbl>
          </a:graphicData>
        </a:graphic>
      </p:graphicFrame>
      <p:pic>
        <p:nvPicPr>
          <p:cNvPr id="13" name="Imagem 12">
            <a:extLst>
              <a:ext uri="{FF2B5EF4-FFF2-40B4-BE49-F238E27FC236}">
                <a16:creationId xmlns:a16="http://schemas.microsoft.com/office/drawing/2014/main" id="{55C456F5-191D-5D42-851E-7B318E4D54D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643" y="3107960"/>
            <a:ext cx="1412678" cy="79756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id="{C0D3EE4F-EC4F-A644-9AEA-61E8753FC00C}"/>
              </a:ext>
            </a:extLst>
          </p:cNvPr>
          <p:cNvSpPr txBox="1"/>
          <p:nvPr/>
        </p:nvSpPr>
        <p:spPr>
          <a:xfrm>
            <a:off x="5666513" y="2768076"/>
            <a:ext cx="2360612" cy="14773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Colocar aqui nomes de pessoas ou logos de instituições que tenham participado do trabalho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7BE3CFF6-8011-8340-9189-70A0C1899169}"/>
              </a:ext>
            </a:extLst>
          </p:cNvPr>
          <p:cNvSpPr/>
          <p:nvPr/>
        </p:nvSpPr>
        <p:spPr>
          <a:xfrm>
            <a:off x="2510836" y="5323551"/>
            <a:ext cx="61701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/>
              <a:t>Obrigado(a) ao meu/minha Orientador(a) e a Banca Avaliadora!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6D7AC02-0804-F45B-5E62-10B7AE0F0F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3367" y="346936"/>
            <a:ext cx="3328206" cy="78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155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5BD54F3-6384-4F9B-AF0B-0C251CF85C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513899"/>
              </p:ext>
            </p:extLst>
          </p:nvPr>
        </p:nvGraphicFramePr>
        <p:xfrm>
          <a:off x="82866" y="441779"/>
          <a:ext cx="1478915" cy="596804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478915">
                  <a:extLst>
                    <a:ext uri="{9D8B030D-6E8A-4147-A177-3AD203B41FA5}">
                      <a16:colId xmlns:a16="http://schemas.microsoft.com/office/drawing/2014/main" val="2119518267"/>
                    </a:ext>
                  </a:extLst>
                </a:gridCol>
              </a:tblGrid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INTRODUÇÃO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7490288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OBJETIVOS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3307450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>
                          <a:solidFill>
                            <a:schemeClr val="bg1"/>
                          </a:solidFill>
                          <a:effectLst/>
                        </a:rPr>
                        <a:t>MÉTODOS</a:t>
                      </a:r>
                      <a:endParaRPr lang="pt-BR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5257567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RESULTADOS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85560321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DISCUSSÃO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8452696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CONCLUSÕES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875539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</a:rPr>
                        <a:t>REFERÊNCIAS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1172098"/>
                  </a:ext>
                </a:extLst>
              </a:tr>
            </a:tbl>
          </a:graphicData>
        </a:graphic>
      </p:graphicFrame>
      <p:sp>
        <p:nvSpPr>
          <p:cNvPr id="6" name="Retângulo 5">
            <a:extLst>
              <a:ext uri="{FF2B5EF4-FFF2-40B4-BE49-F238E27FC236}">
                <a16:creationId xmlns:a16="http://schemas.microsoft.com/office/drawing/2014/main" id="{CC990FAF-ECAF-48BA-933B-902E4C64B420}"/>
              </a:ext>
            </a:extLst>
          </p:cNvPr>
          <p:cNvSpPr/>
          <p:nvPr/>
        </p:nvSpPr>
        <p:spPr>
          <a:xfrm>
            <a:off x="2695778" y="1764361"/>
            <a:ext cx="48392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000" dirty="0"/>
              <a:t>Insira seu texto aqui, se for preciso, duplique o slide.</a:t>
            </a:r>
          </a:p>
          <a:p>
            <a:pPr algn="ctr"/>
            <a:endParaRPr lang="pt-BR" sz="30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186BBC81-7578-0CD3-212C-5AC5EED854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3367" y="346936"/>
            <a:ext cx="3328206" cy="78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574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CC990FAF-ECAF-48BA-933B-902E4C64B420}"/>
              </a:ext>
            </a:extLst>
          </p:cNvPr>
          <p:cNvSpPr/>
          <p:nvPr/>
        </p:nvSpPr>
        <p:spPr>
          <a:xfrm>
            <a:off x="846548" y="2687387"/>
            <a:ext cx="7426037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000" dirty="0"/>
              <a:t>Este projeto foi subsidiado pela Fundação de Amparo à Pesquisa de Minas Gerais (FAPEMIG), de acordo com o edital de Bolsas de Iniciação Científica </a:t>
            </a:r>
            <a:r>
              <a:rPr lang="pt-BR" sz="3000" b="1" dirty="0"/>
              <a:t>20__/20__</a:t>
            </a:r>
            <a:r>
              <a:rPr lang="pt-BR" sz="3000" dirty="0"/>
              <a:t> da Faculdade de Medicina de Itajubá (FMIT).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5EE1AF0-EF6E-F540-A7B4-B5A644D47501}"/>
              </a:ext>
            </a:extLst>
          </p:cNvPr>
          <p:cNvSpPr txBox="1"/>
          <p:nvPr/>
        </p:nvSpPr>
        <p:spPr>
          <a:xfrm>
            <a:off x="2717075" y="1240972"/>
            <a:ext cx="3291840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Se for o caso do aluno ter recebido bolsa durante a realização do projeto, CASO NÃO SEJA, APAGUE O SLIDE.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FF4C2AF5-E43C-4522-FFD6-B19B0C4B08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3367" y="346936"/>
            <a:ext cx="3328206" cy="78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28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>
            <a:extLst>
              <a:ext uri="{FF2B5EF4-FFF2-40B4-BE49-F238E27FC236}">
                <a16:creationId xmlns:a16="http://schemas.microsoft.com/office/drawing/2014/main" id="{A010CC1D-9365-D245-A566-3141A99D9440}"/>
              </a:ext>
            </a:extLst>
          </p:cNvPr>
          <p:cNvSpPr/>
          <p:nvPr/>
        </p:nvSpPr>
        <p:spPr>
          <a:xfrm>
            <a:off x="1916207" y="6071722"/>
            <a:ext cx="69095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900" dirty="0" err="1">
                <a:cs typeface="Arial" panose="020B0604020202020204" pitchFamily="34" charset="0"/>
              </a:rPr>
              <a:t>Exemplo</a:t>
            </a:r>
            <a:r>
              <a:rPr lang="en-US" sz="900" dirty="0">
                <a:cs typeface="Arial" panose="020B0604020202020204" pitchFamily="34" charset="0"/>
              </a:rPr>
              <a:t>: 1. Andrade MC, </a:t>
            </a:r>
            <a:r>
              <a:rPr lang="en-US" sz="900" i="1" dirty="0">
                <a:cs typeface="Arial" panose="020B0604020202020204" pitchFamily="34" charset="0"/>
              </a:rPr>
              <a:t>et al</a:t>
            </a:r>
            <a:r>
              <a:rPr lang="en-US" sz="900" dirty="0">
                <a:cs typeface="Arial" panose="020B0604020202020204" pitchFamily="34" charset="0"/>
              </a:rPr>
              <a:t>. Journal of Medicine, vol. 6(11), 2018.</a:t>
            </a:r>
          </a:p>
          <a:p>
            <a:pPr algn="just"/>
            <a:r>
              <a:rPr lang="en-US" sz="900" dirty="0">
                <a:cs typeface="Arial" panose="020B0604020202020204" pitchFamily="34" charset="0"/>
              </a:rPr>
              <a:t>2. Andrade MC, </a:t>
            </a:r>
            <a:r>
              <a:rPr lang="en-US" sz="900" i="1" dirty="0">
                <a:cs typeface="Arial" panose="020B0604020202020204" pitchFamily="34" charset="0"/>
              </a:rPr>
              <a:t>et al</a:t>
            </a:r>
            <a:r>
              <a:rPr lang="en-US" sz="900" dirty="0">
                <a:cs typeface="Arial" panose="020B0604020202020204" pitchFamily="34" charset="0"/>
              </a:rPr>
              <a:t>. Nature, </a:t>
            </a:r>
            <a:r>
              <a:rPr lang="en-US" sz="900" dirty="0" err="1">
                <a:cs typeface="Arial" panose="020B0604020202020204" pitchFamily="34" charset="0"/>
              </a:rPr>
              <a:t>vol</a:t>
            </a:r>
            <a:r>
              <a:rPr lang="en-US" sz="900" dirty="0">
                <a:cs typeface="Arial" panose="020B0604020202020204" pitchFamily="34" charset="0"/>
              </a:rPr>
              <a:t> 11(111), 2019.</a:t>
            </a:r>
          </a:p>
          <a:p>
            <a:pPr algn="just"/>
            <a:endParaRPr lang="en-US" sz="900" dirty="0">
              <a:cs typeface="Arial" panose="020B0604020202020204" pitchFamily="34" charset="0"/>
            </a:endParaRPr>
          </a:p>
          <a:p>
            <a:pPr algn="just"/>
            <a:r>
              <a:rPr lang="en-US" sz="900" i="1" dirty="0" err="1">
                <a:cs typeface="Arial" panose="020B0604020202020204" pitchFamily="34" charset="0"/>
              </a:rPr>
              <a:t>Etc</a:t>
            </a:r>
            <a:r>
              <a:rPr lang="en-US" sz="900" i="1" dirty="0">
                <a:cs typeface="Arial" panose="020B0604020202020204" pitchFamily="34" charset="0"/>
              </a:rPr>
              <a:t>…</a:t>
            </a:r>
            <a:endParaRPr lang="pt-BR" sz="900" i="1" dirty="0"/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9E02EF93-16C1-714E-84F9-F5710BF36B45}"/>
              </a:ext>
            </a:extLst>
          </p:cNvPr>
          <p:cNvSpPr txBox="1"/>
          <p:nvPr/>
        </p:nvSpPr>
        <p:spPr>
          <a:xfrm>
            <a:off x="5533964" y="5933223"/>
            <a:ext cx="3291840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Colocar a Referência das informações apresentadas, quando for o caso 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5BD54F3-6384-4F9B-AF0B-0C251CF85C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708030"/>
              </p:ext>
            </p:extLst>
          </p:nvPr>
        </p:nvGraphicFramePr>
        <p:xfrm>
          <a:off x="67087" y="420255"/>
          <a:ext cx="1849120" cy="596804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849120">
                  <a:extLst>
                    <a:ext uri="{9D8B030D-6E8A-4147-A177-3AD203B41FA5}">
                      <a16:colId xmlns:a16="http://schemas.microsoft.com/office/drawing/2014/main" val="2119518267"/>
                    </a:ext>
                  </a:extLst>
                </a:gridCol>
              </a:tblGrid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</a:rPr>
                        <a:t>INTRODUÇÃO</a:t>
                      </a:r>
                      <a:r>
                        <a:rPr lang="pt-BR" sz="1600" kern="12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pt-BR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490288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OBJETIVOS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83307450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MÉTODOS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5257567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RESULTADOS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85560321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DISCUSSÃO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8452696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CONCLUSÕES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9875539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AGRADECIMENTOS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31172098"/>
                  </a:ext>
                </a:extLst>
              </a:tr>
            </a:tbl>
          </a:graphicData>
        </a:graphic>
      </p:graphicFrame>
      <p:sp>
        <p:nvSpPr>
          <p:cNvPr id="12" name="Retângulo 11">
            <a:extLst>
              <a:ext uri="{FF2B5EF4-FFF2-40B4-BE49-F238E27FC236}">
                <a16:creationId xmlns:a16="http://schemas.microsoft.com/office/drawing/2014/main" id="{CC990FAF-ECAF-48BA-933B-902E4C64B420}"/>
              </a:ext>
            </a:extLst>
          </p:cNvPr>
          <p:cNvSpPr/>
          <p:nvPr/>
        </p:nvSpPr>
        <p:spPr>
          <a:xfrm>
            <a:off x="3114328" y="2618375"/>
            <a:ext cx="48392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000" dirty="0"/>
              <a:t>Insira seu texto aqui, se for preciso, duplique o slide.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3099F93-6069-CF15-A64A-6D1FC479DC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3367" y="346936"/>
            <a:ext cx="3328206" cy="78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558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CC990FAF-ECAF-48BA-933B-902E4C64B420}"/>
              </a:ext>
            </a:extLst>
          </p:cNvPr>
          <p:cNvSpPr/>
          <p:nvPr/>
        </p:nvSpPr>
        <p:spPr>
          <a:xfrm>
            <a:off x="3096883" y="2765024"/>
            <a:ext cx="48392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000" dirty="0"/>
              <a:t>Insira seu texto aqui, se for preciso, duplique o slide.</a:t>
            </a:r>
          </a:p>
          <a:p>
            <a:pPr algn="ctr"/>
            <a:endParaRPr lang="pt-BR" sz="3000" dirty="0"/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2D94AA45-8A12-2145-885E-2067F0F6BB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864744"/>
              </p:ext>
            </p:extLst>
          </p:nvPr>
        </p:nvGraphicFramePr>
        <p:xfrm>
          <a:off x="86018" y="463090"/>
          <a:ext cx="2001520" cy="596804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001520">
                  <a:extLst>
                    <a:ext uri="{9D8B030D-6E8A-4147-A177-3AD203B41FA5}">
                      <a16:colId xmlns:a16="http://schemas.microsoft.com/office/drawing/2014/main" val="2119518267"/>
                    </a:ext>
                  </a:extLst>
                </a:gridCol>
              </a:tblGrid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solidFill>
                            <a:schemeClr val="bg1"/>
                          </a:solidFill>
                          <a:effectLst/>
                        </a:rPr>
                        <a:t>INTRODUÇÃO 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490288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</a:rPr>
                        <a:t>OBJETIVOS 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307450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MÉTODOS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5257567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RESULTADOS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85560321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DISCUSSÃO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8452696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CONCLUSÕES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9875539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AGRADECIMENTOS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31172098"/>
                  </a:ext>
                </a:extLst>
              </a:tr>
            </a:tbl>
          </a:graphicData>
        </a:graphic>
      </p:graphicFrame>
      <p:pic>
        <p:nvPicPr>
          <p:cNvPr id="4" name="Imagem 3">
            <a:extLst>
              <a:ext uri="{FF2B5EF4-FFF2-40B4-BE49-F238E27FC236}">
                <a16:creationId xmlns:a16="http://schemas.microsoft.com/office/drawing/2014/main" id="{6ACB4764-7511-DE7C-5476-FD4691272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3367" y="346936"/>
            <a:ext cx="3328206" cy="78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18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aixaDeTexto 19">
            <a:extLst>
              <a:ext uri="{FF2B5EF4-FFF2-40B4-BE49-F238E27FC236}">
                <a16:creationId xmlns:a16="http://schemas.microsoft.com/office/drawing/2014/main" id="{51CF14DB-BE14-4A41-8E07-F890E7739182}"/>
              </a:ext>
            </a:extLst>
          </p:cNvPr>
          <p:cNvSpPr txBox="1"/>
          <p:nvPr/>
        </p:nvSpPr>
        <p:spPr>
          <a:xfrm>
            <a:off x="2859196" y="2782669"/>
            <a:ext cx="5397699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Se possível, realizar os métodos de forma esquemática. Recomenda-se seguir as subseções utilizadas</a:t>
            </a:r>
          </a:p>
        </p:txBody>
      </p:sp>
      <p:graphicFrame>
        <p:nvGraphicFramePr>
          <p:cNvPr id="21" name="Tabela 20">
            <a:extLst>
              <a:ext uri="{FF2B5EF4-FFF2-40B4-BE49-F238E27FC236}">
                <a16:creationId xmlns:a16="http://schemas.microsoft.com/office/drawing/2014/main" id="{84BDBF4A-D1DB-B24D-AE74-446DE54301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270678"/>
              </p:ext>
            </p:extLst>
          </p:nvPr>
        </p:nvGraphicFramePr>
        <p:xfrm>
          <a:off x="122669" y="566756"/>
          <a:ext cx="1802620" cy="5800407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802620">
                  <a:extLst>
                    <a:ext uri="{9D8B030D-6E8A-4147-A177-3AD203B41FA5}">
                      <a16:colId xmlns:a16="http://schemas.microsoft.com/office/drawing/2014/main" val="2119518267"/>
                    </a:ext>
                  </a:extLst>
                </a:gridCol>
              </a:tblGrid>
              <a:tr h="83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solidFill>
                            <a:schemeClr val="bg1"/>
                          </a:solidFill>
                          <a:effectLst/>
                        </a:rPr>
                        <a:t>INTRODUÇÃO 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490288"/>
                  </a:ext>
                </a:extLst>
              </a:tr>
              <a:tr h="8269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OBJETIVOS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83307450"/>
                  </a:ext>
                </a:extLst>
              </a:tr>
              <a:tr h="8269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</a:rPr>
                        <a:t>MÉTODOS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257567"/>
                  </a:ext>
                </a:extLst>
              </a:tr>
              <a:tr h="8269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RESULTADOS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85560321"/>
                  </a:ext>
                </a:extLst>
              </a:tr>
              <a:tr h="8269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DISCUSSÃO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8452696"/>
                  </a:ext>
                </a:extLst>
              </a:tr>
              <a:tr h="8269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CONCLUSÕES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9875539"/>
                  </a:ext>
                </a:extLst>
              </a:tr>
              <a:tr h="8269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AGRADECIMENTOS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31172098"/>
                  </a:ext>
                </a:extLst>
              </a:tr>
            </a:tbl>
          </a:graphicData>
        </a:graphic>
      </p:graphicFrame>
      <p:pic>
        <p:nvPicPr>
          <p:cNvPr id="2" name="Imagem 1">
            <a:extLst>
              <a:ext uri="{FF2B5EF4-FFF2-40B4-BE49-F238E27FC236}">
                <a16:creationId xmlns:a16="http://schemas.microsoft.com/office/drawing/2014/main" id="{336FA52E-8D96-CB81-D235-563F7E7BC0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1868" y="328871"/>
            <a:ext cx="3154807" cy="744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352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ela 20">
            <a:extLst>
              <a:ext uri="{FF2B5EF4-FFF2-40B4-BE49-F238E27FC236}">
                <a16:creationId xmlns:a16="http://schemas.microsoft.com/office/drawing/2014/main" id="{84BDBF4A-D1DB-B24D-AE74-446DE54301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535431"/>
              </p:ext>
            </p:extLst>
          </p:nvPr>
        </p:nvGraphicFramePr>
        <p:xfrm>
          <a:off x="122669" y="566756"/>
          <a:ext cx="1802620" cy="5800407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802620">
                  <a:extLst>
                    <a:ext uri="{9D8B030D-6E8A-4147-A177-3AD203B41FA5}">
                      <a16:colId xmlns:a16="http://schemas.microsoft.com/office/drawing/2014/main" val="2119518267"/>
                    </a:ext>
                  </a:extLst>
                </a:gridCol>
              </a:tblGrid>
              <a:tr h="83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solidFill>
                            <a:schemeClr val="bg1"/>
                          </a:solidFill>
                          <a:effectLst/>
                        </a:rPr>
                        <a:t>INTRODUÇÃO 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490288"/>
                  </a:ext>
                </a:extLst>
              </a:tr>
              <a:tr h="8269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OBJETIVOS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83307450"/>
                  </a:ext>
                </a:extLst>
              </a:tr>
              <a:tr h="8269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</a:rPr>
                        <a:t>MÉTODOS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257567"/>
                  </a:ext>
                </a:extLst>
              </a:tr>
              <a:tr h="8269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RESULTADOS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85560321"/>
                  </a:ext>
                </a:extLst>
              </a:tr>
              <a:tr h="8269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DISCUSSÃO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8452696"/>
                  </a:ext>
                </a:extLst>
              </a:tr>
              <a:tr h="8269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CONCLUSÕES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9875539"/>
                  </a:ext>
                </a:extLst>
              </a:tr>
              <a:tr h="8269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AGRADECIMENTOS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31172098"/>
                  </a:ext>
                </a:extLst>
              </a:tr>
            </a:tbl>
          </a:graphicData>
        </a:graphic>
      </p:graphicFrame>
      <p:sp>
        <p:nvSpPr>
          <p:cNvPr id="17" name="Retângulo 16">
            <a:extLst>
              <a:ext uri="{FF2B5EF4-FFF2-40B4-BE49-F238E27FC236}">
                <a16:creationId xmlns:a16="http://schemas.microsoft.com/office/drawing/2014/main" id="{CC990FAF-ECAF-48BA-933B-902E4C64B420}"/>
              </a:ext>
            </a:extLst>
          </p:cNvPr>
          <p:cNvSpPr/>
          <p:nvPr/>
        </p:nvSpPr>
        <p:spPr>
          <a:xfrm>
            <a:off x="3096883" y="2765024"/>
            <a:ext cx="48392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000" dirty="0"/>
              <a:t>Insira seu texto aqui, se for preciso, duplique o slide.</a:t>
            </a:r>
          </a:p>
          <a:p>
            <a:pPr algn="ctr"/>
            <a:endParaRPr lang="pt-BR" sz="3000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72A9F8D-0CFC-4BAA-0E2C-F5FAC33966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6765" y="346936"/>
            <a:ext cx="3154807" cy="744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090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5BD54F3-6384-4F9B-AF0B-0C251CF85C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501978"/>
              </p:ext>
            </p:extLst>
          </p:nvPr>
        </p:nvGraphicFramePr>
        <p:xfrm>
          <a:off x="151877" y="527601"/>
          <a:ext cx="1814945" cy="596804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814945">
                  <a:extLst>
                    <a:ext uri="{9D8B030D-6E8A-4147-A177-3AD203B41FA5}">
                      <a16:colId xmlns:a16="http://schemas.microsoft.com/office/drawing/2014/main" val="2119518267"/>
                    </a:ext>
                  </a:extLst>
                </a:gridCol>
              </a:tblGrid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INTRODUÇÃO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7490288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OBJETIVOS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3307450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>
                          <a:solidFill>
                            <a:schemeClr val="bg1"/>
                          </a:solidFill>
                          <a:effectLst/>
                        </a:rPr>
                        <a:t>MÉTODOS</a:t>
                      </a:r>
                      <a:endParaRPr lang="pt-BR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257567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</a:rPr>
                        <a:t>RESULTADOS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560321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DISCUSSÃO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28452696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CONCLUSÕES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9875539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AGRADECIMENTOS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31172098"/>
                  </a:ext>
                </a:extLst>
              </a:tr>
            </a:tbl>
          </a:graphicData>
        </a:graphic>
      </p:graphicFrame>
      <p:sp>
        <p:nvSpPr>
          <p:cNvPr id="8" name="Retângulo 7">
            <a:extLst>
              <a:ext uri="{FF2B5EF4-FFF2-40B4-BE49-F238E27FC236}">
                <a16:creationId xmlns:a16="http://schemas.microsoft.com/office/drawing/2014/main" id="{CC990FAF-ECAF-48BA-933B-902E4C64B420}"/>
              </a:ext>
            </a:extLst>
          </p:cNvPr>
          <p:cNvSpPr/>
          <p:nvPr/>
        </p:nvSpPr>
        <p:spPr>
          <a:xfrm>
            <a:off x="2855344" y="1816119"/>
            <a:ext cx="48392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000" dirty="0"/>
              <a:t>Insira seu texto aqui, se for preciso, duplique o slide.</a:t>
            </a:r>
          </a:p>
          <a:p>
            <a:pPr algn="ctr"/>
            <a:endParaRPr lang="pt-BR" sz="30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9499E8EB-E5A4-E80C-FCDF-B477FA362B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3367" y="346936"/>
            <a:ext cx="3328206" cy="78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844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/>
          <a:srcRect t="6179" r="-64"/>
          <a:stretch/>
        </p:blipFill>
        <p:spPr>
          <a:xfrm>
            <a:off x="2484816" y="1699640"/>
            <a:ext cx="6683955" cy="4060069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2555776" y="4005064"/>
            <a:ext cx="720080" cy="792088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7308304" y="3986595"/>
            <a:ext cx="720080" cy="792088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4338228" y="3986595"/>
            <a:ext cx="720080" cy="792088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075984" y="5661982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ea typeface="Calibri" panose="020F0502020204030204" pitchFamily="34" charset="0"/>
                <a:cs typeface="Arial" panose="020B0604020202020204" pitchFamily="34" charset="0"/>
              </a:rPr>
              <a:t>Figura 1.</a:t>
            </a:r>
            <a:endParaRPr lang="pt-BR" dirty="0">
              <a:cs typeface="Arial" panose="020B0604020202020204" pitchFamily="34" charset="0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F7C1CC10-304A-5542-B93E-BDDCB9CDB19F}"/>
              </a:ext>
            </a:extLst>
          </p:cNvPr>
          <p:cNvSpPr txBox="1"/>
          <p:nvPr/>
        </p:nvSpPr>
        <p:spPr>
          <a:xfrm>
            <a:off x="2075984" y="6307005"/>
            <a:ext cx="2067947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Exemplo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1806BE0-446C-574C-92B7-6AEC57664B7B}"/>
              </a:ext>
            </a:extLst>
          </p:cNvPr>
          <p:cNvSpPr/>
          <p:nvPr/>
        </p:nvSpPr>
        <p:spPr>
          <a:xfrm>
            <a:off x="2665959" y="868643"/>
            <a:ext cx="57446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ea typeface="Calibri" panose="020F0502020204030204" pitchFamily="34" charset="0"/>
                <a:cs typeface="Arial" panose="020B0604020202020204" pitchFamily="34" charset="0"/>
              </a:rPr>
              <a:t>Perfil de resistência antimicrobiana de cepas de </a:t>
            </a:r>
            <a:r>
              <a:rPr lang="pt-BR" sz="2400" b="1" i="1" dirty="0" err="1">
                <a:ea typeface="Calibri" panose="020F0502020204030204" pitchFamily="34" charset="0"/>
                <a:cs typeface="Arial" panose="020B0604020202020204" pitchFamily="34" charset="0"/>
              </a:rPr>
              <a:t>Serratia</a:t>
            </a:r>
            <a:r>
              <a:rPr lang="pt-BR" sz="2400" b="1" i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dirty="0" err="1">
                <a:ea typeface="Calibri" panose="020F0502020204030204" pitchFamily="34" charset="0"/>
                <a:cs typeface="Arial" panose="020B0604020202020204" pitchFamily="34" charset="0"/>
              </a:rPr>
              <a:t>ssp</a:t>
            </a:r>
            <a:r>
              <a:rPr lang="pt-BR" dirty="0"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pt-BR" dirty="0"/>
          </a:p>
        </p:txBody>
      </p:sp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28DCC0FB-E1B7-3F4A-8097-271B798A14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509360"/>
              </p:ext>
            </p:extLst>
          </p:nvPr>
        </p:nvGraphicFramePr>
        <p:xfrm>
          <a:off x="50009" y="853728"/>
          <a:ext cx="1839176" cy="596804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839176">
                  <a:extLst>
                    <a:ext uri="{9D8B030D-6E8A-4147-A177-3AD203B41FA5}">
                      <a16:colId xmlns:a16="http://schemas.microsoft.com/office/drawing/2014/main" val="2119518267"/>
                    </a:ext>
                  </a:extLst>
                </a:gridCol>
              </a:tblGrid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solidFill>
                            <a:schemeClr val="bg1"/>
                          </a:solidFill>
                          <a:effectLst/>
                        </a:rPr>
                        <a:t>INTRODUÇÃO 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490288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OBJETIVOS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83307450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>
                          <a:solidFill>
                            <a:schemeClr val="bg1"/>
                          </a:solidFill>
                          <a:effectLst/>
                        </a:rPr>
                        <a:t>MÉTODOS</a:t>
                      </a:r>
                      <a:endParaRPr lang="pt-BR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5257567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</a:rPr>
                        <a:t>RESULTADOS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560321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DISCUSSÃO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8452696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CONCLUSÕES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9875539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AGRADECIMENTOS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31172098"/>
                  </a:ext>
                </a:extLst>
              </a:tr>
            </a:tbl>
          </a:graphicData>
        </a:graphic>
      </p:graphicFrame>
      <p:pic>
        <p:nvPicPr>
          <p:cNvPr id="2" name="Imagem 1">
            <a:extLst>
              <a:ext uri="{FF2B5EF4-FFF2-40B4-BE49-F238E27FC236}">
                <a16:creationId xmlns:a16="http://schemas.microsoft.com/office/drawing/2014/main" id="{2E52FDFD-D37A-C738-4F1B-AB83001D77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3201" y="258830"/>
            <a:ext cx="2830206" cy="668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3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5BD54F3-6384-4F9B-AF0B-0C251CF85C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362049"/>
              </p:ext>
            </p:extLst>
          </p:nvPr>
        </p:nvGraphicFramePr>
        <p:xfrm>
          <a:off x="82866" y="499539"/>
          <a:ext cx="1825105" cy="596804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825105">
                  <a:extLst>
                    <a:ext uri="{9D8B030D-6E8A-4147-A177-3AD203B41FA5}">
                      <a16:colId xmlns:a16="http://schemas.microsoft.com/office/drawing/2014/main" val="2119518267"/>
                    </a:ext>
                  </a:extLst>
                </a:gridCol>
              </a:tblGrid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INTRODUÇÃO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7490288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OBJETIVOS 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3307450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>
                          <a:solidFill>
                            <a:schemeClr val="bg1"/>
                          </a:solidFill>
                          <a:effectLst/>
                        </a:rPr>
                        <a:t>MÉTODOS</a:t>
                      </a:r>
                      <a:endParaRPr lang="pt-BR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5257567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RESULTADOS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5560321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</a:rPr>
                        <a:t>DISCUSSÃO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452696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CONCLUSÕES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49875539"/>
                  </a:ext>
                </a:extLst>
              </a:tr>
              <a:tr h="852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>
                          <a:effectLst/>
                        </a:rPr>
                        <a:t>AGRADECIMENTOS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31172098"/>
                  </a:ext>
                </a:extLst>
              </a:tr>
            </a:tbl>
          </a:graphicData>
        </a:graphic>
      </p:graphicFrame>
      <p:sp>
        <p:nvSpPr>
          <p:cNvPr id="17" name="Retângulo 16">
            <a:extLst>
              <a:ext uri="{FF2B5EF4-FFF2-40B4-BE49-F238E27FC236}">
                <a16:creationId xmlns:a16="http://schemas.microsoft.com/office/drawing/2014/main" id="{92477EC2-F244-8E4A-BD2A-C6B318E42F72}"/>
              </a:ext>
            </a:extLst>
          </p:cNvPr>
          <p:cNvSpPr/>
          <p:nvPr/>
        </p:nvSpPr>
        <p:spPr>
          <a:xfrm>
            <a:off x="1838960" y="6152986"/>
            <a:ext cx="69095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900" dirty="0" err="1">
                <a:cs typeface="Arial" panose="020B0604020202020204" pitchFamily="34" charset="0"/>
              </a:rPr>
              <a:t>Exemplo</a:t>
            </a:r>
            <a:r>
              <a:rPr lang="en-US" sz="900" dirty="0">
                <a:cs typeface="Arial" panose="020B0604020202020204" pitchFamily="34" charset="0"/>
              </a:rPr>
              <a:t>: 3. Andrade MC, </a:t>
            </a:r>
            <a:r>
              <a:rPr lang="en-US" sz="900" i="1" dirty="0">
                <a:cs typeface="Arial" panose="020B0604020202020204" pitchFamily="34" charset="0"/>
              </a:rPr>
              <a:t>et al</a:t>
            </a:r>
            <a:r>
              <a:rPr lang="en-US" sz="900" dirty="0">
                <a:cs typeface="Arial" panose="020B0604020202020204" pitchFamily="34" charset="0"/>
              </a:rPr>
              <a:t>. Journal of Immunology, vol. 10 (1), 2013.</a:t>
            </a:r>
          </a:p>
          <a:p>
            <a:pPr algn="just"/>
            <a:r>
              <a:rPr lang="en-US" sz="900" dirty="0">
                <a:cs typeface="Arial" panose="020B0604020202020204" pitchFamily="34" charset="0"/>
              </a:rPr>
              <a:t>4. Andrade MC, </a:t>
            </a:r>
            <a:r>
              <a:rPr lang="en-US" sz="900" i="1" dirty="0">
                <a:cs typeface="Arial" panose="020B0604020202020204" pitchFamily="34" charset="0"/>
              </a:rPr>
              <a:t>et al</a:t>
            </a:r>
            <a:r>
              <a:rPr lang="en-US" sz="900" dirty="0">
                <a:cs typeface="Arial" panose="020B0604020202020204" pitchFamily="34" charset="0"/>
              </a:rPr>
              <a:t>. Science, vol.20(7), 2015.</a:t>
            </a:r>
          </a:p>
          <a:p>
            <a:pPr algn="just"/>
            <a:endParaRPr lang="en-US" sz="900" dirty="0">
              <a:cs typeface="Arial" panose="020B0604020202020204" pitchFamily="34" charset="0"/>
            </a:endParaRPr>
          </a:p>
          <a:p>
            <a:pPr algn="just"/>
            <a:r>
              <a:rPr lang="en-US" sz="900" i="1" dirty="0" err="1">
                <a:cs typeface="Arial" panose="020B0604020202020204" pitchFamily="34" charset="0"/>
              </a:rPr>
              <a:t>Etc</a:t>
            </a:r>
            <a:r>
              <a:rPr lang="en-US" sz="900" i="1" dirty="0">
                <a:cs typeface="Arial" panose="020B0604020202020204" pitchFamily="34" charset="0"/>
              </a:rPr>
              <a:t>…</a:t>
            </a:r>
            <a:endParaRPr lang="pt-BR" sz="900" i="1" dirty="0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192B9F57-65C9-8D4A-B45C-7ECFF360AD29}"/>
              </a:ext>
            </a:extLst>
          </p:cNvPr>
          <p:cNvSpPr txBox="1"/>
          <p:nvPr/>
        </p:nvSpPr>
        <p:spPr>
          <a:xfrm>
            <a:off x="5533964" y="5933223"/>
            <a:ext cx="3291840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Colocar a Referência das informações apresentadas, quando for o caso 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CC990FAF-ECAF-48BA-933B-902E4C64B420}"/>
              </a:ext>
            </a:extLst>
          </p:cNvPr>
          <p:cNvSpPr/>
          <p:nvPr/>
        </p:nvSpPr>
        <p:spPr>
          <a:xfrm>
            <a:off x="2855344" y="1816119"/>
            <a:ext cx="48392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000" dirty="0"/>
              <a:t>Insira seu texto aqui, se for preciso, duplique o slide.</a:t>
            </a:r>
          </a:p>
          <a:p>
            <a:pPr algn="ctr"/>
            <a:endParaRPr lang="pt-BR" sz="30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89D22AF4-14DD-1694-AEC6-A78FFD850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3367" y="346936"/>
            <a:ext cx="3328206" cy="78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00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56FC2B97112446A76333BA8BAE15B9" ma:contentTypeVersion="13" ma:contentTypeDescription="Crie um novo documento." ma:contentTypeScope="" ma:versionID="ac743a48365a7b5a62ba3ee8fd7ce0c9">
  <xsd:schema xmlns:xsd="http://www.w3.org/2001/XMLSchema" xmlns:xs="http://www.w3.org/2001/XMLSchema" xmlns:p="http://schemas.microsoft.com/office/2006/metadata/properties" xmlns:ns3="212ad36e-579f-428e-b2c7-080f46fe602b" xmlns:ns4="895e7afa-ed50-4880-b3a2-6350957ac479" targetNamespace="http://schemas.microsoft.com/office/2006/metadata/properties" ma:root="true" ma:fieldsID="c5c2641a9a8b37c3e131ada42fe1e2e4" ns3:_="" ns4:_="">
    <xsd:import namespace="212ad36e-579f-428e-b2c7-080f46fe602b"/>
    <xsd:import namespace="895e7afa-ed50-4880-b3a2-6350957ac4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2ad36e-579f-428e-b2c7-080f46fe60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5e7afa-ed50-4880-b3a2-6350957ac47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ED4F0A-46EA-44ED-A20B-635C8AC7F072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212ad36e-579f-428e-b2c7-080f46fe602b"/>
    <ds:schemaRef ds:uri="http://schemas.microsoft.com/office/infopath/2007/PartnerControls"/>
    <ds:schemaRef ds:uri="http://purl.org/dc/dcmitype/"/>
    <ds:schemaRef ds:uri="http://purl.org/dc/terms/"/>
    <ds:schemaRef ds:uri="http://schemas.openxmlformats.org/package/2006/metadata/core-properties"/>
    <ds:schemaRef ds:uri="895e7afa-ed50-4880-b3a2-6350957ac47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404BD8D-C5CF-438D-8D13-BDBB4AA6C6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7D4A4E-89EB-4CE1-85EF-F5CD0FE33B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2ad36e-579f-428e-b2c7-080f46fe602b"/>
    <ds:schemaRef ds:uri="895e7afa-ed50-4880-b3a2-6350957ac4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491</TotalTime>
  <Words>395</Words>
  <Application>Microsoft Office PowerPoint</Application>
  <PresentationFormat>Apresentação na tela (4:3)</PresentationFormat>
  <Paragraphs>104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JOSE MARCOS DOS REIS</dc:creator>
  <cp:lastModifiedBy>Luciano Vitorino</cp:lastModifiedBy>
  <cp:revision>31</cp:revision>
  <dcterms:created xsi:type="dcterms:W3CDTF">2018-04-09T16:44:54Z</dcterms:created>
  <dcterms:modified xsi:type="dcterms:W3CDTF">2024-06-06T12:38:39Z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0x0101006156FC2B97112446A76333BA8BAE15B9</vt:lpwstr>
  </property>
</Properties>
</file>