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6"/>
  </p:notesMasterIdLst>
  <p:sldIdLst>
    <p:sldId id="256" r:id="rId5"/>
    <p:sldId id="291" r:id="rId6"/>
    <p:sldId id="257" r:id="rId7"/>
    <p:sldId id="258" r:id="rId8"/>
    <p:sldId id="260" r:id="rId9"/>
    <p:sldId id="292" r:id="rId10"/>
    <p:sldId id="262" r:id="rId11"/>
    <p:sldId id="273" r:id="rId12"/>
    <p:sldId id="281" r:id="rId13"/>
    <p:sldId id="266" r:id="rId14"/>
    <p:sldId id="271" r:id="rId15"/>
    <p:sldId id="279" r:id="rId16"/>
    <p:sldId id="272" r:id="rId17"/>
    <p:sldId id="276" r:id="rId18"/>
    <p:sldId id="288" r:id="rId19"/>
    <p:sldId id="289" r:id="rId20"/>
    <p:sldId id="277" r:id="rId21"/>
    <p:sldId id="285" r:id="rId22"/>
    <p:sldId id="286" r:id="rId23"/>
    <p:sldId id="287" r:id="rId24"/>
    <p:sldId id="27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7" d="100"/>
          <a:sy n="117" d="100"/>
        </p:scale>
        <p:origin x="66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xi Cameron" userId="a1be0dda-910f-41bb-b33f-d8a5f333ff9c" providerId="ADAL" clId="{80BC9D81-920D-4D50-8EEA-FA929BDC473C}"/>
    <pc:docChg chg="undo custSel addSld delSld modSld sldOrd modMainMaster">
      <pc:chgData name="Maxi Cameron" userId="a1be0dda-910f-41bb-b33f-d8a5f333ff9c" providerId="ADAL" clId="{80BC9D81-920D-4D50-8EEA-FA929BDC473C}" dt="2026-07-19T23:29:59.254" v="892" actId="14100"/>
      <pc:docMkLst>
        <pc:docMk/>
      </pc:docMkLst>
      <pc:sldChg chg="addSp modSp mod">
        <pc:chgData name="Maxi Cameron" userId="a1be0dda-910f-41bb-b33f-d8a5f333ff9c" providerId="ADAL" clId="{80BC9D81-920D-4D50-8EEA-FA929BDC473C}" dt="2026-07-16T03:55:57.258" v="874" actId="14100"/>
        <pc:sldMkLst>
          <pc:docMk/>
          <pc:sldMk cId="3555207991" sldId="256"/>
        </pc:sldMkLst>
        <pc:spChg chg="mod">
          <ac:chgData name="Maxi Cameron" userId="a1be0dda-910f-41bb-b33f-d8a5f333ff9c" providerId="ADAL" clId="{80BC9D81-920D-4D50-8EEA-FA929BDC473C}" dt="2026-07-16T03:55:09.750" v="865" actId="120"/>
          <ac:spMkLst>
            <pc:docMk/>
            <pc:sldMk cId="3555207991" sldId="256"/>
            <ac:spMk id="2" creationId="{BD113353-0582-1D6E-3C54-8FEA2ACA4C11}"/>
          </ac:spMkLst>
        </pc:spChg>
        <pc:spChg chg="mod">
          <ac:chgData name="Maxi Cameron" userId="a1be0dda-910f-41bb-b33f-d8a5f333ff9c" providerId="ADAL" clId="{80BC9D81-920D-4D50-8EEA-FA929BDC473C}" dt="2026-07-16T03:55:09.750" v="865" actId="120"/>
          <ac:spMkLst>
            <pc:docMk/>
            <pc:sldMk cId="3555207991" sldId="256"/>
            <ac:spMk id="3" creationId="{4077439A-2A82-87A1-9AEB-848EF343CF30}"/>
          </ac:spMkLst>
        </pc:spChg>
        <pc:spChg chg="mod">
          <ac:chgData name="Maxi Cameron" userId="a1be0dda-910f-41bb-b33f-d8a5f333ff9c" providerId="ADAL" clId="{80BC9D81-920D-4D50-8EEA-FA929BDC473C}" dt="2026-07-16T03:55:15.961" v="868" actId="120"/>
          <ac:spMkLst>
            <pc:docMk/>
            <pc:sldMk cId="3555207991" sldId="256"/>
            <ac:spMk id="5" creationId="{71BA7EC3-DEE9-3C6D-6BA7-88A5D34549B6}"/>
          </ac:spMkLst>
        </pc:spChg>
        <pc:picChg chg="add mod">
          <ac:chgData name="Maxi Cameron" userId="a1be0dda-910f-41bb-b33f-d8a5f333ff9c" providerId="ADAL" clId="{80BC9D81-920D-4D50-8EEA-FA929BDC473C}" dt="2026-07-16T03:55:17.996" v="869" actId="1076"/>
          <ac:picMkLst>
            <pc:docMk/>
            <pc:sldMk cId="3555207991" sldId="256"/>
            <ac:picMk id="7" creationId="{F17EA76E-E2EC-C020-F9AA-84D3D34F55FC}"/>
          </ac:picMkLst>
        </pc:picChg>
        <pc:picChg chg="add mod">
          <ac:chgData name="Maxi Cameron" userId="a1be0dda-910f-41bb-b33f-d8a5f333ff9c" providerId="ADAL" clId="{80BC9D81-920D-4D50-8EEA-FA929BDC473C}" dt="2026-07-16T03:55:57.258" v="874" actId="14100"/>
          <ac:picMkLst>
            <pc:docMk/>
            <pc:sldMk cId="3555207991" sldId="256"/>
            <ac:picMk id="9" creationId="{60221B3F-C277-5AFB-BCA3-5CBA1801BC36}"/>
          </ac:picMkLst>
        </pc:picChg>
      </pc:sldChg>
      <pc:sldChg chg="addSp delSp modSp mod modClrScheme chgLayout">
        <pc:chgData name="Maxi Cameron" userId="a1be0dda-910f-41bb-b33f-d8a5f333ff9c" providerId="ADAL" clId="{80BC9D81-920D-4D50-8EEA-FA929BDC473C}" dt="2026-07-16T03:48:38.290" v="770" actId="1076"/>
        <pc:sldMkLst>
          <pc:docMk/>
          <pc:sldMk cId="4243254467" sldId="257"/>
        </pc:sldMkLst>
        <pc:picChg chg="add mod">
          <ac:chgData name="Maxi Cameron" userId="a1be0dda-910f-41bb-b33f-d8a5f333ff9c" providerId="ADAL" clId="{80BC9D81-920D-4D50-8EEA-FA929BDC473C}" dt="2026-07-16T03:48:38.290" v="770" actId="1076"/>
          <ac:picMkLst>
            <pc:docMk/>
            <pc:sldMk cId="4243254467" sldId="257"/>
            <ac:picMk id="12" creationId="{8138EF96-AF26-CD57-9FE8-75ED9EB17AC7}"/>
          </ac:picMkLst>
        </pc:picChg>
      </pc:sldChg>
      <pc:sldChg chg="addSp delSp modSp mod">
        <pc:chgData name="Maxi Cameron" userId="a1be0dda-910f-41bb-b33f-d8a5f333ff9c" providerId="ADAL" clId="{80BC9D81-920D-4D50-8EEA-FA929BDC473C}" dt="2026-07-16T03:48:57.599" v="773" actId="1076"/>
        <pc:sldMkLst>
          <pc:docMk/>
          <pc:sldMk cId="2399470125" sldId="260"/>
        </pc:sldMkLst>
        <pc:picChg chg="add mod">
          <ac:chgData name="Maxi Cameron" userId="a1be0dda-910f-41bb-b33f-d8a5f333ff9c" providerId="ADAL" clId="{80BC9D81-920D-4D50-8EEA-FA929BDC473C}" dt="2026-07-16T03:48:57.599" v="773" actId="1076"/>
          <ac:picMkLst>
            <pc:docMk/>
            <pc:sldMk cId="2399470125" sldId="260"/>
            <ac:picMk id="13" creationId="{69F33185-37F5-D70F-C526-3604AE395FA7}"/>
          </ac:picMkLst>
        </pc:picChg>
      </pc:sldChg>
      <pc:sldChg chg="addSp delSp modSp mod ord modClrScheme chgLayout">
        <pc:chgData name="Maxi Cameron" userId="a1be0dda-910f-41bb-b33f-d8a5f333ff9c" providerId="ADAL" clId="{80BC9D81-920D-4D50-8EEA-FA929BDC473C}" dt="2026-07-16T03:50:22.685" v="794" actId="1076"/>
        <pc:sldMkLst>
          <pc:docMk/>
          <pc:sldMk cId="3981324061" sldId="266"/>
        </pc:sldMkLst>
        <pc:picChg chg="add mod ord">
          <ac:chgData name="Maxi Cameron" userId="a1be0dda-910f-41bb-b33f-d8a5f333ff9c" providerId="ADAL" clId="{80BC9D81-920D-4D50-8EEA-FA929BDC473C}" dt="2026-07-16T03:50:22.685" v="794" actId="1076"/>
          <ac:picMkLst>
            <pc:docMk/>
            <pc:sldMk cId="3981324061" sldId="266"/>
            <ac:picMk id="9" creationId="{13736C86-DD9D-80E1-3F7E-FF475EB18822}"/>
          </ac:picMkLst>
        </pc:picChg>
        <pc:picChg chg="add mod ord">
          <ac:chgData name="Maxi Cameron" userId="a1be0dda-910f-41bb-b33f-d8a5f333ff9c" providerId="ADAL" clId="{80BC9D81-920D-4D50-8EEA-FA929BDC473C}" dt="2026-07-16T03:50:13.851" v="790" actId="171"/>
          <ac:picMkLst>
            <pc:docMk/>
            <pc:sldMk cId="3981324061" sldId="266"/>
            <ac:picMk id="13" creationId="{CC9E6250-5DBE-7E4B-809D-D2987FE021D1}"/>
          </ac:picMkLst>
        </pc:picChg>
      </pc:sldChg>
      <pc:sldChg chg="addSp delSp modSp mod">
        <pc:chgData name="Maxi Cameron" userId="a1be0dda-910f-41bb-b33f-d8a5f333ff9c" providerId="ADAL" clId="{80BC9D81-920D-4D50-8EEA-FA929BDC473C}" dt="2026-07-17T05:29:35.881" v="879" actId="1076"/>
        <pc:sldMkLst>
          <pc:docMk/>
          <pc:sldMk cId="8839014" sldId="271"/>
        </pc:sldMkLst>
        <pc:picChg chg="add mod">
          <ac:chgData name="Maxi Cameron" userId="a1be0dda-910f-41bb-b33f-d8a5f333ff9c" providerId="ADAL" clId="{80BC9D81-920D-4D50-8EEA-FA929BDC473C}" dt="2026-07-17T05:29:35.881" v="879" actId="1076"/>
          <ac:picMkLst>
            <pc:docMk/>
            <pc:sldMk cId="8839014" sldId="271"/>
            <ac:picMk id="11" creationId="{AB862490-7DAE-7495-AE14-8AFC10721150}"/>
          </ac:picMkLst>
        </pc:picChg>
      </pc:sldChg>
      <pc:sldChg chg="addSp delSp modSp mod">
        <pc:chgData name="Maxi Cameron" userId="a1be0dda-910f-41bb-b33f-d8a5f333ff9c" providerId="ADAL" clId="{80BC9D81-920D-4D50-8EEA-FA929BDC473C}" dt="2026-07-17T05:29:45.057" v="884" actId="1076"/>
        <pc:sldMkLst>
          <pc:docMk/>
          <pc:sldMk cId="2161228965" sldId="272"/>
        </pc:sldMkLst>
        <pc:picChg chg="add mod">
          <ac:chgData name="Maxi Cameron" userId="a1be0dda-910f-41bb-b33f-d8a5f333ff9c" providerId="ADAL" clId="{80BC9D81-920D-4D50-8EEA-FA929BDC473C}" dt="2026-07-17T05:29:45.057" v="884" actId="1076"/>
          <ac:picMkLst>
            <pc:docMk/>
            <pc:sldMk cId="2161228965" sldId="272"/>
            <ac:picMk id="8" creationId="{BBA86F9C-5108-BDA2-F6A6-48F6DFB297F7}"/>
          </ac:picMkLst>
        </pc:picChg>
      </pc:sldChg>
      <pc:sldChg chg="addSp delSp modSp mod">
        <pc:chgData name="Maxi Cameron" userId="a1be0dda-910f-41bb-b33f-d8a5f333ff9c" providerId="ADAL" clId="{80BC9D81-920D-4D50-8EEA-FA929BDC473C}" dt="2026-07-19T23:29:59.254" v="892" actId="14100"/>
        <pc:sldMkLst>
          <pc:docMk/>
          <pc:sldMk cId="3921761104" sldId="273"/>
        </pc:sldMkLst>
        <pc:spChg chg="del">
          <ac:chgData name="Maxi Cameron" userId="a1be0dda-910f-41bb-b33f-d8a5f333ff9c" providerId="ADAL" clId="{80BC9D81-920D-4D50-8EEA-FA929BDC473C}" dt="2026-07-19T23:29:40.560" v="886" actId="478"/>
          <ac:spMkLst>
            <pc:docMk/>
            <pc:sldMk cId="3921761104" sldId="273"/>
            <ac:spMk id="3" creationId="{28CA28F4-F2A2-6617-5B5C-ECD9924D1090}"/>
          </ac:spMkLst>
        </pc:spChg>
        <pc:spChg chg="del">
          <ac:chgData name="Maxi Cameron" userId="a1be0dda-910f-41bb-b33f-d8a5f333ff9c" providerId="ADAL" clId="{80BC9D81-920D-4D50-8EEA-FA929BDC473C}" dt="2026-07-19T23:29:41.883" v="887" actId="478"/>
          <ac:spMkLst>
            <pc:docMk/>
            <pc:sldMk cId="3921761104" sldId="273"/>
            <ac:spMk id="5" creationId="{8A9A2971-430B-F11E-71E0-AA4CCF8DAA37}"/>
          </ac:spMkLst>
        </pc:spChg>
        <pc:spChg chg="del">
          <ac:chgData name="Maxi Cameron" userId="a1be0dda-910f-41bb-b33f-d8a5f333ff9c" providerId="ADAL" clId="{80BC9D81-920D-4D50-8EEA-FA929BDC473C}" dt="2026-07-19T23:29:39.270" v="885" actId="478"/>
          <ac:spMkLst>
            <pc:docMk/>
            <pc:sldMk cId="3921761104" sldId="273"/>
            <ac:spMk id="7" creationId="{28D1A048-700E-02FE-D285-92D514E7D59B}"/>
          </ac:spMkLst>
        </pc:spChg>
        <pc:picChg chg="add mod">
          <ac:chgData name="Maxi Cameron" userId="a1be0dda-910f-41bb-b33f-d8a5f333ff9c" providerId="ADAL" clId="{80BC9D81-920D-4D50-8EEA-FA929BDC473C}" dt="2026-07-19T23:29:59.254" v="892" actId="14100"/>
          <ac:picMkLst>
            <pc:docMk/>
            <pc:sldMk cId="3921761104" sldId="273"/>
            <ac:picMk id="4" creationId="{8EDC6BD2-829F-6FC5-4BE6-1355DCA6D919}"/>
          </ac:picMkLst>
        </pc:picChg>
      </pc:sldChg>
      <pc:sldChg chg="addSp modSp mod">
        <pc:chgData name="Maxi Cameron" userId="a1be0dda-910f-41bb-b33f-d8a5f333ff9c" providerId="ADAL" clId="{80BC9D81-920D-4D50-8EEA-FA929BDC473C}" dt="2026-07-16T03:52:56.878" v="831" actId="1035"/>
        <pc:sldMkLst>
          <pc:docMk/>
          <pc:sldMk cId="3652490174" sldId="276"/>
        </pc:sldMkLst>
        <pc:spChg chg="mod">
          <ac:chgData name="Maxi Cameron" userId="a1be0dda-910f-41bb-b33f-d8a5f333ff9c" providerId="ADAL" clId="{80BC9D81-920D-4D50-8EEA-FA929BDC473C}" dt="2026-07-16T00:50:51.546" v="38" actId="1076"/>
          <ac:spMkLst>
            <pc:docMk/>
            <pc:sldMk cId="3652490174" sldId="276"/>
            <ac:spMk id="2" creationId="{EE9AC6B8-685C-02CA-16CB-B12659DD3505}"/>
          </ac:spMkLst>
        </pc:spChg>
        <pc:spChg chg="mod">
          <ac:chgData name="Maxi Cameron" userId="a1be0dda-910f-41bb-b33f-d8a5f333ff9c" providerId="ADAL" clId="{80BC9D81-920D-4D50-8EEA-FA929BDC473C}" dt="2026-07-16T00:52:50.416" v="61" actId="14100"/>
          <ac:spMkLst>
            <pc:docMk/>
            <pc:sldMk cId="3652490174" sldId="276"/>
            <ac:spMk id="3" creationId="{1EF1ACB0-1105-E4D2-AE26-3CE84E711A96}"/>
          </ac:spMkLst>
        </pc:spChg>
        <pc:spChg chg="add mod">
          <ac:chgData name="Maxi Cameron" userId="a1be0dda-910f-41bb-b33f-d8a5f333ff9c" providerId="ADAL" clId="{80BC9D81-920D-4D50-8EEA-FA929BDC473C}" dt="2026-07-16T00:56:39.510" v="94" actId="14100"/>
          <ac:spMkLst>
            <pc:docMk/>
            <pc:sldMk cId="3652490174" sldId="276"/>
            <ac:spMk id="5" creationId="{E16C0C82-E24A-9E27-94C0-5AF550998991}"/>
          </ac:spMkLst>
        </pc:spChg>
        <pc:picChg chg="add mod">
          <ac:chgData name="Maxi Cameron" userId="a1be0dda-910f-41bb-b33f-d8a5f333ff9c" providerId="ADAL" clId="{80BC9D81-920D-4D50-8EEA-FA929BDC473C}" dt="2026-07-16T03:52:56.878" v="831" actId="1035"/>
          <ac:picMkLst>
            <pc:docMk/>
            <pc:sldMk cId="3652490174" sldId="276"/>
            <ac:picMk id="7" creationId="{5CBDF3E8-3A38-FDF7-E7FF-6531073E8AD1}"/>
          </ac:picMkLst>
        </pc:picChg>
      </pc:sldChg>
      <pc:sldChg chg="addSp delSp modSp mod">
        <pc:chgData name="Maxi Cameron" userId="a1be0dda-910f-41bb-b33f-d8a5f333ff9c" providerId="ADAL" clId="{80BC9D81-920D-4D50-8EEA-FA929BDC473C}" dt="2026-07-16T03:53:04.990" v="853" actId="1035"/>
        <pc:sldMkLst>
          <pc:docMk/>
          <pc:sldMk cId="1628801514" sldId="277"/>
        </pc:sldMkLst>
        <pc:spChg chg="mod ord">
          <ac:chgData name="Maxi Cameron" userId="a1be0dda-910f-41bb-b33f-d8a5f333ff9c" providerId="ADAL" clId="{80BC9D81-920D-4D50-8EEA-FA929BDC473C}" dt="2026-07-16T00:53:02.335" v="63" actId="1076"/>
          <ac:spMkLst>
            <pc:docMk/>
            <pc:sldMk cId="1628801514" sldId="277"/>
            <ac:spMk id="2" creationId="{4C495F1C-CCEB-8324-A8B8-1EF9D8E23193}"/>
          </ac:spMkLst>
        </pc:spChg>
        <pc:spChg chg="mod ord">
          <ac:chgData name="Maxi Cameron" userId="a1be0dda-910f-41bb-b33f-d8a5f333ff9c" providerId="ADAL" clId="{80BC9D81-920D-4D50-8EEA-FA929BDC473C}" dt="2026-07-16T03:23:01.472" v="526" actId="14100"/>
          <ac:spMkLst>
            <pc:docMk/>
            <pc:sldMk cId="1628801514" sldId="277"/>
            <ac:spMk id="3" creationId="{3A076915-E533-40C8-DA7D-5AF3A4E40923}"/>
          </ac:spMkLst>
        </pc:spChg>
        <pc:spChg chg="add mod">
          <ac:chgData name="Maxi Cameron" userId="a1be0dda-910f-41bb-b33f-d8a5f333ff9c" providerId="ADAL" clId="{80BC9D81-920D-4D50-8EEA-FA929BDC473C}" dt="2026-07-16T00:56:35.478" v="93" actId="14100"/>
          <ac:spMkLst>
            <pc:docMk/>
            <pc:sldMk cId="1628801514" sldId="277"/>
            <ac:spMk id="6" creationId="{F6F0B990-A77A-C747-6456-DAF881B2A74B}"/>
          </ac:spMkLst>
        </pc:spChg>
        <pc:picChg chg="add mod">
          <ac:chgData name="Maxi Cameron" userId="a1be0dda-910f-41bb-b33f-d8a5f333ff9c" providerId="ADAL" clId="{80BC9D81-920D-4D50-8EEA-FA929BDC473C}" dt="2026-07-16T03:53:04.990" v="853" actId="1035"/>
          <ac:picMkLst>
            <pc:docMk/>
            <pc:sldMk cId="1628801514" sldId="277"/>
            <ac:picMk id="9" creationId="{00B1308D-AEC0-3E06-5E3C-4BADB82907E6}"/>
          </ac:picMkLst>
        </pc:picChg>
      </pc:sldChg>
      <pc:sldChg chg="addSp modSp new mod">
        <pc:chgData name="Maxi Cameron" userId="a1be0dda-910f-41bb-b33f-d8a5f333ff9c" providerId="ADAL" clId="{80BC9D81-920D-4D50-8EEA-FA929BDC473C}" dt="2026-07-16T03:53:10.015" v="856" actId="1076"/>
        <pc:sldMkLst>
          <pc:docMk/>
          <pc:sldMk cId="2941995020" sldId="278"/>
        </pc:sldMkLst>
        <pc:spChg chg="mod">
          <ac:chgData name="Maxi Cameron" userId="a1be0dda-910f-41bb-b33f-d8a5f333ff9c" providerId="ADAL" clId="{80BC9D81-920D-4D50-8EEA-FA929BDC473C}" dt="2026-07-16T03:23:28.191" v="530" actId="14100"/>
          <ac:spMkLst>
            <pc:docMk/>
            <pc:sldMk cId="2941995020" sldId="278"/>
            <ac:spMk id="2" creationId="{2105EE40-5262-6327-02A2-6F2BE0876D9F}"/>
          </ac:spMkLst>
        </pc:spChg>
        <pc:spChg chg="mod">
          <ac:chgData name="Maxi Cameron" userId="a1be0dda-910f-41bb-b33f-d8a5f333ff9c" providerId="ADAL" clId="{80BC9D81-920D-4D50-8EEA-FA929BDC473C}" dt="2026-07-16T03:23:15.104" v="528" actId="14100"/>
          <ac:spMkLst>
            <pc:docMk/>
            <pc:sldMk cId="2941995020" sldId="278"/>
            <ac:spMk id="3" creationId="{2154D130-F3A0-9851-BB11-F3FF71B61488}"/>
          </ac:spMkLst>
        </pc:spChg>
        <pc:spChg chg="add mod">
          <ac:chgData name="Maxi Cameron" userId="a1be0dda-910f-41bb-b33f-d8a5f333ff9c" providerId="ADAL" clId="{80BC9D81-920D-4D50-8EEA-FA929BDC473C}" dt="2026-07-16T03:23:12.276" v="527" actId="17032"/>
          <ac:spMkLst>
            <pc:docMk/>
            <pc:sldMk cId="2941995020" sldId="278"/>
            <ac:spMk id="5" creationId="{E0365F1C-F9E7-DD5F-38FC-472E11934093}"/>
          </ac:spMkLst>
        </pc:spChg>
        <pc:picChg chg="add mod">
          <ac:chgData name="Maxi Cameron" userId="a1be0dda-910f-41bb-b33f-d8a5f333ff9c" providerId="ADAL" clId="{80BC9D81-920D-4D50-8EEA-FA929BDC473C}" dt="2026-07-16T03:53:10.015" v="856" actId="1076"/>
          <ac:picMkLst>
            <pc:docMk/>
            <pc:sldMk cId="2941995020" sldId="278"/>
            <ac:picMk id="7" creationId="{0ABED9C1-7F61-4E3A-051F-8DC727F8B263}"/>
          </ac:picMkLst>
        </pc:picChg>
      </pc:sldChg>
      <pc:sldChg chg="add">
        <pc:chgData name="Maxi Cameron" userId="a1be0dda-910f-41bb-b33f-d8a5f333ff9c" providerId="ADAL" clId="{80BC9D81-920D-4D50-8EEA-FA929BDC473C}" dt="2026-07-16T03:20:23.672" v="372" actId="2890"/>
        <pc:sldMkLst>
          <pc:docMk/>
          <pc:sldMk cId="2245647824" sldId="279"/>
        </pc:sldMkLst>
      </pc:sldChg>
      <pc:sldChg chg="addSp delSp modSp add mod">
        <pc:chgData name="Maxi Cameron" userId="a1be0dda-910f-41bb-b33f-d8a5f333ff9c" providerId="ADAL" clId="{80BC9D81-920D-4D50-8EEA-FA929BDC473C}" dt="2026-07-16T03:28:31.610" v="578" actId="21"/>
        <pc:sldMkLst>
          <pc:docMk/>
          <pc:sldMk cId="3691237076" sldId="281"/>
        </pc:sldMkLst>
        <pc:picChg chg="add mod">
          <ac:chgData name="Maxi Cameron" userId="a1be0dda-910f-41bb-b33f-d8a5f333ff9c" providerId="ADAL" clId="{80BC9D81-920D-4D50-8EEA-FA929BDC473C}" dt="2026-07-16T03:25:53.609" v="539" actId="1076"/>
          <ac:picMkLst>
            <pc:docMk/>
            <pc:sldMk cId="3691237076" sldId="281"/>
            <ac:picMk id="5" creationId="{F73A0A77-4663-027F-AF22-05C0814FC332}"/>
          </ac:picMkLst>
        </pc:picChg>
        <pc:picChg chg="add mod modCrop">
          <ac:chgData name="Maxi Cameron" userId="a1be0dda-910f-41bb-b33f-d8a5f333ff9c" providerId="ADAL" clId="{80BC9D81-920D-4D50-8EEA-FA929BDC473C}" dt="2026-07-16T03:27:37.562" v="566" actId="1076"/>
          <ac:picMkLst>
            <pc:docMk/>
            <pc:sldMk cId="3691237076" sldId="281"/>
            <ac:picMk id="7" creationId="{E69DB8D3-3E89-9D5D-9D81-2BADA72A2603}"/>
          </ac:picMkLst>
        </pc:picChg>
        <pc:picChg chg="add mod">
          <ac:chgData name="Maxi Cameron" userId="a1be0dda-910f-41bb-b33f-d8a5f333ff9c" providerId="ADAL" clId="{80BC9D81-920D-4D50-8EEA-FA929BDC473C}" dt="2026-07-16T03:28:29.061" v="577" actId="1076"/>
          <ac:picMkLst>
            <pc:docMk/>
            <pc:sldMk cId="3691237076" sldId="281"/>
            <ac:picMk id="11" creationId="{E48BE9A3-1E86-3B37-0222-826B4249CF6D}"/>
          </ac:picMkLst>
        </pc:picChg>
      </pc:sldChg>
      <pc:sldChg chg="addSp delSp modSp new mod ord modClrScheme chgLayout">
        <pc:chgData name="Maxi Cameron" userId="a1be0dda-910f-41bb-b33f-d8a5f333ff9c" providerId="ADAL" clId="{80BC9D81-920D-4D50-8EEA-FA929BDC473C}" dt="2026-07-16T03:39:41.979" v="657" actId="732"/>
        <pc:sldMkLst>
          <pc:docMk/>
          <pc:sldMk cId="3015030068" sldId="285"/>
        </pc:sldMkLst>
        <pc:picChg chg="add mod modCrop">
          <ac:chgData name="Maxi Cameron" userId="a1be0dda-910f-41bb-b33f-d8a5f333ff9c" providerId="ADAL" clId="{80BC9D81-920D-4D50-8EEA-FA929BDC473C}" dt="2026-07-16T03:39:41.979" v="657" actId="732"/>
          <ac:picMkLst>
            <pc:docMk/>
            <pc:sldMk cId="3015030068" sldId="285"/>
            <ac:picMk id="5" creationId="{AE05D256-73AE-3064-3CD1-63204F6A9EC7}"/>
          </ac:picMkLst>
        </pc:picChg>
        <pc:picChg chg="add mod modCrop">
          <ac:chgData name="Maxi Cameron" userId="a1be0dda-910f-41bb-b33f-d8a5f333ff9c" providerId="ADAL" clId="{80BC9D81-920D-4D50-8EEA-FA929BDC473C}" dt="2026-07-16T03:32:28.741" v="625" actId="14100"/>
          <ac:picMkLst>
            <pc:docMk/>
            <pc:sldMk cId="3015030068" sldId="285"/>
            <ac:picMk id="7" creationId="{1B0D625F-6E90-257F-3BD6-E346D343A450}"/>
          </ac:picMkLst>
        </pc:picChg>
        <pc:picChg chg="add mod modCrop">
          <ac:chgData name="Maxi Cameron" userId="a1be0dda-910f-41bb-b33f-d8a5f333ff9c" providerId="ADAL" clId="{80BC9D81-920D-4D50-8EEA-FA929BDC473C}" dt="2026-07-16T03:32:30.840" v="626" actId="1076"/>
          <ac:picMkLst>
            <pc:docMk/>
            <pc:sldMk cId="3015030068" sldId="285"/>
            <ac:picMk id="9" creationId="{0FBB0527-BBB6-D32C-F4BB-278AA5C25151}"/>
          </ac:picMkLst>
        </pc:picChg>
      </pc:sldChg>
      <pc:sldChg chg="addSp delSp modSp new mod ord">
        <pc:chgData name="Maxi Cameron" userId="a1be0dda-910f-41bb-b33f-d8a5f333ff9c" providerId="ADAL" clId="{80BC9D81-920D-4D50-8EEA-FA929BDC473C}" dt="2026-07-16T03:44:36.579" v="690" actId="14100"/>
        <pc:sldMkLst>
          <pc:docMk/>
          <pc:sldMk cId="35657051" sldId="286"/>
        </pc:sldMkLst>
        <pc:picChg chg="add mod">
          <ac:chgData name="Maxi Cameron" userId="a1be0dda-910f-41bb-b33f-d8a5f333ff9c" providerId="ADAL" clId="{80BC9D81-920D-4D50-8EEA-FA929BDC473C}" dt="2026-07-16T03:44:36.579" v="690" actId="14100"/>
          <ac:picMkLst>
            <pc:docMk/>
            <pc:sldMk cId="35657051" sldId="286"/>
            <ac:picMk id="3" creationId="{22AAAFBA-5841-A3F6-6CAE-D6272D15D703}"/>
          </ac:picMkLst>
        </pc:picChg>
        <pc:picChg chg="add mod">
          <ac:chgData name="Maxi Cameron" userId="a1be0dda-910f-41bb-b33f-d8a5f333ff9c" providerId="ADAL" clId="{80BC9D81-920D-4D50-8EEA-FA929BDC473C}" dt="2026-07-16T03:44:34.724" v="689" actId="1076"/>
          <ac:picMkLst>
            <pc:docMk/>
            <pc:sldMk cId="35657051" sldId="286"/>
            <ac:picMk id="7" creationId="{055876DD-2B39-7440-32E0-C77FBBD5D6BA}"/>
          </ac:picMkLst>
        </pc:picChg>
      </pc:sldChg>
      <pc:sldChg chg="addSp modSp new mod">
        <pc:chgData name="Maxi Cameron" userId="a1be0dda-910f-41bb-b33f-d8a5f333ff9c" providerId="ADAL" clId="{80BC9D81-920D-4D50-8EEA-FA929BDC473C}" dt="2026-07-16T03:43:42.562" v="686" actId="732"/>
        <pc:sldMkLst>
          <pc:docMk/>
          <pc:sldMk cId="1469408093" sldId="287"/>
        </pc:sldMkLst>
        <pc:picChg chg="add mod">
          <ac:chgData name="Maxi Cameron" userId="a1be0dda-910f-41bb-b33f-d8a5f333ff9c" providerId="ADAL" clId="{80BC9D81-920D-4D50-8EEA-FA929BDC473C}" dt="2026-07-16T03:42:57.395" v="682" actId="1076"/>
          <ac:picMkLst>
            <pc:docMk/>
            <pc:sldMk cId="1469408093" sldId="287"/>
            <ac:picMk id="3" creationId="{6602F77F-8019-B881-1F9F-DAAAF4DD2075}"/>
          </ac:picMkLst>
        </pc:picChg>
        <pc:picChg chg="add mod">
          <ac:chgData name="Maxi Cameron" userId="a1be0dda-910f-41bb-b33f-d8a5f333ff9c" providerId="ADAL" clId="{80BC9D81-920D-4D50-8EEA-FA929BDC473C}" dt="2026-07-16T03:42:55.129" v="681" actId="1076"/>
          <ac:picMkLst>
            <pc:docMk/>
            <pc:sldMk cId="1469408093" sldId="287"/>
            <ac:picMk id="5" creationId="{C5BFACAB-19E0-354D-5BA5-A6EE851F1160}"/>
          </ac:picMkLst>
        </pc:picChg>
        <pc:picChg chg="add mod modCrop">
          <ac:chgData name="Maxi Cameron" userId="a1be0dda-910f-41bb-b33f-d8a5f333ff9c" providerId="ADAL" clId="{80BC9D81-920D-4D50-8EEA-FA929BDC473C}" dt="2026-07-16T03:43:42.562" v="686" actId="732"/>
          <ac:picMkLst>
            <pc:docMk/>
            <pc:sldMk cId="1469408093" sldId="287"/>
            <ac:picMk id="7" creationId="{E3173CDF-1D3D-040E-E80E-14C689EA99B4}"/>
          </ac:picMkLst>
        </pc:picChg>
      </pc:sldChg>
      <pc:sldChg chg="addSp delSp modSp new mod modClrScheme chgLayout">
        <pc:chgData name="Maxi Cameron" userId="a1be0dda-910f-41bb-b33f-d8a5f333ff9c" providerId="ADAL" clId="{80BC9D81-920D-4D50-8EEA-FA929BDC473C}" dt="2026-07-16T03:42:12.581" v="679" actId="1076"/>
        <pc:sldMkLst>
          <pc:docMk/>
          <pc:sldMk cId="2495638666" sldId="288"/>
        </pc:sldMkLst>
        <pc:picChg chg="add mod modCrop">
          <ac:chgData name="Maxi Cameron" userId="a1be0dda-910f-41bb-b33f-d8a5f333ff9c" providerId="ADAL" clId="{80BC9D81-920D-4D50-8EEA-FA929BDC473C}" dt="2026-07-16T03:42:12.581" v="679" actId="1076"/>
          <ac:picMkLst>
            <pc:docMk/>
            <pc:sldMk cId="2495638666" sldId="288"/>
            <ac:picMk id="5" creationId="{B89665C4-991B-9F38-45D8-B0B0D2ED2F48}"/>
          </ac:picMkLst>
        </pc:picChg>
        <pc:picChg chg="add mod modCrop">
          <ac:chgData name="Maxi Cameron" userId="a1be0dda-910f-41bb-b33f-d8a5f333ff9c" providerId="ADAL" clId="{80BC9D81-920D-4D50-8EEA-FA929BDC473C}" dt="2026-07-16T03:42:12.581" v="679" actId="1076"/>
          <ac:picMkLst>
            <pc:docMk/>
            <pc:sldMk cId="2495638666" sldId="288"/>
            <ac:picMk id="7" creationId="{EA51BFCE-3B52-F888-9750-02945998F53F}"/>
          </ac:picMkLst>
        </pc:picChg>
      </pc:sldChg>
      <pc:sldChg chg="addSp modSp new mod">
        <pc:chgData name="Maxi Cameron" userId="a1be0dda-910f-41bb-b33f-d8a5f333ff9c" providerId="ADAL" clId="{80BC9D81-920D-4D50-8EEA-FA929BDC473C}" dt="2026-07-16T03:41:45.362" v="676" actId="14100"/>
        <pc:sldMkLst>
          <pc:docMk/>
          <pc:sldMk cId="3183872328" sldId="289"/>
        </pc:sldMkLst>
        <pc:picChg chg="add mod modCrop">
          <ac:chgData name="Maxi Cameron" userId="a1be0dda-910f-41bb-b33f-d8a5f333ff9c" providerId="ADAL" clId="{80BC9D81-920D-4D50-8EEA-FA929BDC473C}" dt="2026-07-16T03:41:35.545" v="673" actId="1076"/>
          <ac:picMkLst>
            <pc:docMk/>
            <pc:sldMk cId="3183872328" sldId="289"/>
            <ac:picMk id="3" creationId="{224B518C-C552-23CC-2FD7-5C7A84B49850}"/>
          </ac:picMkLst>
        </pc:picChg>
        <pc:picChg chg="add mod modCrop">
          <ac:chgData name="Maxi Cameron" userId="a1be0dda-910f-41bb-b33f-d8a5f333ff9c" providerId="ADAL" clId="{80BC9D81-920D-4D50-8EEA-FA929BDC473C}" dt="2026-07-16T03:41:45.362" v="676" actId="14100"/>
          <ac:picMkLst>
            <pc:docMk/>
            <pc:sldMk cId="3183872328" sldId="289"/>
            <ac:picMk id="5" creationId="{464D814B-0527-4AD0-465D-65B9E68BD5F5}"/>
          </ac:picMkLst>
        </pc:picChg>
        <pc:picChg chg="add mod modCrop">
          <ac:chgData name="Maxi Cameron" userId="a1be0dda-910f-41bb-b33f-d8a5f333ff9c" providerId="ADAL" clId="{80BC9D81-920D-4D50-8EEA-FA929BDC473C}" dt="2026-07-16T03:41:38.745" v="674" actId="732"/>
          <ac:picMkLst>
            <pc:docMk/>
            <pc:sldMk cId="3183872328" sldId="289"/>
            <ac:picMk id="7" creationId="{9F6B4BFB-B40A-BBA6-49A2-141309835063}"/>
          </ac:picMkLst>
        </pc:picChg>
      </pc:sldChg>
      <pc:sldChg chg="addSp modSp new mod">
        <pc:chgData name="Maxi Cameron" userId="a1be0dda-910f-41bb-b33f-d8a5f333ff9c" providerId="ADAL" clId="{80BC9D81-920D-4D50-8EEA-FA929BDC473C}" dt="2026-07-16T03:47:58.116" v="763" actId="14100"/>
        <pc:sldMkLst>
          <pc:docMk/>
          <pc:sldMk cId="1381064168" sldId="291"/>
        </pc:sldMkLst>
        <pc:picChg chg="add mod">
          <ac:chgData name="Maxi Cameron" userId="a1be0dda-910f-41bb-b33f-d8a5f333ff9c" providerId="ADAL" clId="{80BC9D81-920D-4D50-8EEA-FA929BDC473C}" dt="2026-07-16T03:47:58.116" v="763" actId="14100"/>
          <ac:picMkLst>
            <pc:docMk/>
            <pc:sldMk cId="1381064168" sldId="291"/>
            <ac:picMk id="3" creationId="{29679A13-E35B-109D-BF66-32E207B63248}"/>
          </ac:picMkLst>
        </pc:picChg>
      </pc:sldChg>
      <pc:sldChg chg="addSp modSp new mod">
        <pc:chgData name="Maxi Cameron" userId="a1be0dda-910f-41bb-b33f-d8a5f333ff9c" providerId="ADAL" clId="{80BC9D81-920D-4D50-8EEA-FA929BDC473C}" dt="2026-07-16T03:49:42.603" v="782" actId="14100"/>
        <pc:sldMkLst>
          <pc:docMk/>
          <pc:sldMk cId="1202016553" sldId="292"/>
        </pc:sldMkLst>
        <pc:picChg chg="add mod">
          <ac:chgData name="Maxi Cameron" userId="a1be0dda-910f-41bb-b33f-d8a5f333ff9c" providerId="ADAL" clId="{80BC9D81-920D-4D50-8EEA-FA929BDC473C}" dt="2026-07-16T03:49:42.603" v="782" actId="14100"/>
          <ac:picMkLst>
            <pc:docMk/>
            <pc:sldMk cId="1202016553" sldId="292"/>
            <ac:picMk id="3" creationId="{D10ECD08-2A0B-B8C2-D0CF-4EC3A1A80101}"/>
          </ac:picMkLst>
        </pc:picChg>
        <pc:picChg chg="add mod">
          <ac:chgData name="Maxi Cameron" userId="a1be0dda-910f-41bb-b33f-d8a5f333ff9c" providerId="ADAL" clId="{80BC9D81-920D-4D50-8EEA-FA929BDC473C}" dt="2026-07-16T03:49:24.083" v="777"/>
          <ac:picMkLst>
            <pc:docMk/>
            <pc:sldMk cId="1202016553" sldId="292"/>
            <ac:picMk id="4" creationId="{0A8408A2-DCEA-907A-1717-B3C7D77C0589}"/>
          </ac:picMkLst>
        </pc:picChg>
      </pc:sldChg>
      <pc:sldMasterChg chg="addSp delSp modSp mod modSldLayout">
        <pc:chgData name="Maxi Cameron" userId="a1be0dda-910f-41bb-b33f-d8a5f333ff9c" providerId="ADAL" clId="{80BC9D81-920D-4D50-8EEA-FA929BDC473C}" dt="2026-07-16T03:17:30.334" v="271" actId="20577"/>
        <pc:sldMasterMkLst>
          <pc:docMk/>
          <pc:sldMasterMk cId="1308174472" sldId="2147483660"/>
        </pc:sldMasterMkLst>
        <pc:spChg chg="mod">
          <ac:chgData name="Maxi Cameron" userId="a1be0dda-910f-41bb-b33f-d8a5f333ff9c" providerId="ADAL" clId="{80BC9D81-920D-4D50-8EEA-FA929BDC473C}" dt="2026-07-16T00:49:10.185" v="0" actId="207"/>
          <ac:spMkLst>
            <pc:docMk/>
            <pc:sldMasterMk cId="1308174472" sldId="2147483660"/>
            <ac:spMk id="2" creationId="{67BC770D-D7D4-2083-6CA9-5AF72F78719A}"/>
          </ac:spMkLst>
        </pc:spChg>
        <pc:spChg chg="mod">
          <ac:chgData name="Maxi Cameron" userId="a1be0dda-910f-41bb-b33f-d8a5f333ff9c" providerId="ADAL" clId="{80BC9D81-920D-4D50-8EEA-FA929BDC473C}" dt="2026-07-16T03:10:50.973" v="182" actId="207"/>
          <ac:spMkLst>
            <pc:docMk/>
            <pc:sldMasterMk cId="1308174472" sldId="2147483660"/>
            <ac:spMk id="3" creationId="{F6A32366-24F1-BE32-9B56-C6A68FDBEF02}"/>
          </ac:spMkLst>
        </pc:spChg>
        <pc:spChg chg="add mod ord">
          <ac:chgData name="Maxi Cameron" userId="a1be0dda-910f-41bb-b33f-d8a5f333ff9c" providerId="ADAL" clId="{80BC9D81-920D-4D50-8EEA-FA929BDC473C}" dt="2026-07-16T03:16:52.859" v="255" actId="1076"/>
          <ac:spMkLst>
            <pc:docMk/>
            <pc:sldMasterMk cId="1308174472" sldId="2147483660"/>
            <ac:spMk id="8" creationId="{74E2A9F3-3A41-F974-FD27-272679507D78}"/>
          </ac:spMkLst>
        </pc:spChg>
        <pc:spChg chg="add mod">
          <ac:chgData name="Maxi Cameron" userId="a1be0dda-910f-41bb-b33f-d8a5f333ff9c" providerId="ADAL" clId="{80BC9D81-920D-4D50-8EEA-FA929BDC473C}" dt="2026-07-16T03:14:48.111" v="214" actId="14100"/>
          <ac:spMkLst>
            <pc:docMk/>
            <pc:sldMasterMk cId="1308174472" sldId="2147483660"/>
            <ac:spMk id="14" creationId="{7CADEE32-C6DA-3F30-2D13-CF0573185FC5}"/>
          </ac:spMkLst>
        </pc:spChg>
        <pc:spChg chg="add mod">
          <ac:chgData name="Maxi Cameron" userId="a1be0dda-910f-41bb-b33f-d8a5f333ff9c" providerId="ADAL" clId="{80BC9D81-920D-4D50-8EEA-FA929BDC473C}" dt="2026-07-16T03:17:07.835" v="262" actId="20577"/>
          <ac:spMkLst>
            <pc:docMk/>
            <pc:sldMasterMk cId="1308174472" sldId="2147483660"/>
            <ac:spMk id="16" creationId="{44834D1D-DF6E-0EC7-9877-6DF9AB535114}"/>
          </ac:spMkLst>
        </pc:spChg>
        <pc:spChg chg="add mod">
          <ac:chgData name="Maxi Cameron" userId="a1be0dda-910f-41bb-b33f-d8a5f333ff9c" providerId="ADAL" clId="{80BC9D81-920D-4D50-8EEA-FA929BDC473C}" dt="2026-07-16T03:17:30.334" v="271" actId="20577"/>
          <ac:spMkLst>
            <pc:docMk/>
            <pc:sldMasterMk cId="1308174472" sldId="2147483660"/>
            <ac:spMk id="18" creationId="{A825E252-A961-470D-7FE3-6221CE50C3C3}"/>
          </ac:spMkLst>
        </pc:spChg>
        <pc:sldLayoutChg chg="addSp delSp modSp mod setBg">
          <pc:chgData name="Maxi Cameron" userId="a1be0dda-910f-41bb-b33f-d8a5f333ff9c" providerId="ADAL" clId="{80BC9D81-920D-4D50-8EEA-FA929BDC473C}" dt="2026-07-16T03:15:55.776" v="245"/>
          <pc:sldLayoutMkLst>
            <pc:docMk/>
            <pc:sldMasterMk cId="1308174472" sldId="2147483660"/>
            <pc:sldLayoutMk cId="3223871993" sldId="2147483661"/>
          </pc:sldLayoutMkLst>
        </pc:sldLayoutChg>
        <pc:sldLayoutChg chg="addSp delSp modSp mod">
          <pc:chgData name="Maxi Cameron" userId="a1be0dda-910f-41bb-b33f-d8a5f333ff9c" providerId="ADAL" clId="{80BC9D81-920D-4D50-8EEA-FA929BDC473C}" dt="2026-07-16T01:12:19.586" v="98" actId="21"/>
          <pc:sldLayoutMkLst>
            <pc:docMk/>
            <pc:sldMasterMk cId="1308174472" sldId="2147483660"/>
            <pc:sldLayoutMk cId="4013065693" sldId="2147483667"/>
          </pc:sldLayoutMkLst>
        </pc:sldLayoutChg>
      </pc:sldMasterChg>
    </pc:docChg>
  </pc:docChgLst>
  <pc:docChgLst>
    <pc:chgData name="Paul Browning" userId="S::paul@vivedus.com::1b8b3689-25ff-48ca-a3d2-7caaeb8aad2f" providerId="AD" clId="Web-{0F40DA52-6484-37E9-7BE0-2EB61A5743A2}"/>
    <pc:docChg chg="addSld delSld modSld">
      <pc:chgData name="Paul Browning" userId="S::paul@vivedus.com::1b8b3689-25ff-48ca-a3d2-7caaeb8aad2f" providerId="AD" clId="Web-{0F40DA52-6484-37E9-7BE0-2EB61A5743A2}" dt="2026-07-15T20:57:29.328" v="91"/>
      <pc:docMkLst>
        <pc:docMk/>
      </pc:docMkLst>
      <pc:sldChg chg="modSp new">
        <pc:chgData name="Paul Browning" userId="S::paul@vivedus.com::1b8b3689-25ff-48ca-a3d2-7caaeb8aad2f" providerId="AD" clId="Web-{0F40DA52-6484-37E9-7BE0-2EB61A5743A2}" dt="2026-07-15T20:54:44.183" v="41" actId="20577"/>
        <pc:sldMkLst>
          <pc:docMk/>
          <pc:sldMk cId="3652490174" sldId="276"/>
        </pc:sldMkLst>
        <pc:spChg chg="mod">
          <ac:chgData name="Paul Browning" userId="S::paul@vivedus.com::1b8b3689-25ff-48ca-a3d2-7caaeb8aad2f" providerId="AD" clId="Web-{0F40DA52-6484-37E9-7BE0-2EB61A5743A2}" dt="2026-07-15T20:53:42.900" v="36" actId="20577"/>
          <ac:spMkLst>
            <pc:docMk/>
            <pc:sldMk cId="3652490174" sldId="276"/>
            <ac:spMk id="2" creationId="{EE9AC6B8-685C-02CA-16CB-B12659DD3505}"/>
          </ac:spMkLst>
        </pc:spChg>
        <pc:spChg chg="mod">
          <ac:chgData name="Paul Browning" userId="S::paul@vivedus.com::1b8b3689-25ff-48ca-a3d2-7caaeb8aad2f" providerId="AD" clId="Web-{0F40DA52-6484-37E9-7BE0-2EB61A5743A2}" dt="2026-07-15T20:54:44.183" v="41" actId="20577"/>
          <ac:spMkLst>
            <pc:docMk/>
            <pc:sldMk cId="3652490174" sldId="276"/>
            <ac:spMk id="3" creationId="{1EF1ACB0-1105-E4D2-AE26-3CE84E711A96}"/>
          </ac:spMkLst>
        </pc:spChg>
      </pc:sldChg>
      <pc:sldChg chg="modSp new">
        <pc:chgData name="Paul Browning" userId="S::paul@vivedus.com::1b8b3689-25ff-48ca-a3d2-7caaeb8aad2f" providerId="AD" clId="Web-{0F40DA52-6484-37E9-7BE0-2EB61A5743A2}" dt="2026-07-15T20:56:07.966" v="89" actId="20577"/>
        <pc:sldMkLst>
          <pc:docMk/>
          <pc:sldMk cId="1628801514" sldId="277"/>
        </pc:sldMkLst>
        <pc:spChg chg="mod">
          <ac:chgData name="Paul Browning" userId="S::paul@vivedus.com::1b8b3689-25ff-48ca-a3d2-7caaeb8aad2f" providerId="AD" clId="Web-{0F40DA52-6484-37E9-7BE0-2EB61A5743A2}" dt="2026-07-15T20:55:29.684" v="83" actId="20577"/>
          <ac:spMkLst>
            <pc:docMk/>
            <pc:sldMk cId="1628801514" sldId="277"/>
            <ac:spMk id="2" creationId="{4C495F1C-CCEB-8324-A8B8-1EF9D8E23193}"/>
          </ac:spMkLst>
        </pc:spChg>
        <pc:spChg chg="mod">
          <ac:chgData name="Paul Browning" userId="S::paul@vivedus.com::1b8b3689-25ff-48ca-a3d2-7caaeb8aad2f" providerId="AD" clId="Web-{0F40DA52-6484-37E9-7BE0-2EB61A5743A2}" dt="2026-07-15T20:56:07.966" v="89" actId="20577"/>
          <ac:spMkLst>
            <pc:docMk/>
            <pc:sldMk cId="1628801514" sldId="277"/>
            <ac:spMk id="3" creationId="{3A076915-E533-40C8-DA7D-5AF3A4E40923}"/>
          </ac:spMkLst>
        </pc:spChg>
      </pc:sldChg>
    </pc:docChg>
  </pc:docChgLst>
  <pc:docChgLst>
    <pc:chgData name="Paul Browning" userId="S::paul@vivedus.com::1b8b3689-25ff-48ca-a3d2-7caaeb8aad2f" providerId="AD" clId="Web-{8F4B76FA-CFC8-C945-0DF9-2D8983A32A92}"/>
    <pc:docChg chg="modSld">
      <pc:chgData name="Paul Browning" userId="S::paul@vivedus.com::1b8b3689-25ff-48ca-a3d2-7caaeb8aad2f" providerId="AD" clId="Web-{8F4B76FA-CFC8-C945-0DF9-2D8983A32A92}" dt="2026-07-16T23:18:20.474" v="0" actId="1076"/>
      <pc:docMkLst>
        <pc:docMk/>
      </pc:docMkLst>
      <pc:sldChg chg="modSp">
        <pc:chgData name="Paul Browning" userId="S::paul@vivedus.com::1b8b3689-25ff-48ca-a3d2-7caaeb8aad2f" providerId="AD" clId="Web-{8F4B76FA-CFC8-C945-0DF9-2D8983A32A92}" dt="2026-07-16T23:18:20.474" v="0" actId="1076"/>
        <pc:sldMkLst>
          <pc:docMk/>
          <pc:sldMk cId="8839014" sldId="271"/>
        </pc:sldMkLst>
        <pc:picChg chg="mod">
          <ac:chgData name="Paul Browning" userId="S::paul@vivedus.com::1b8b3689-25ff-48ca-a3d2-7caaeb8aad2f" providerId="AD" clId="Web-{8F4B76FA-CFC8-C945-0DF9-2D8983A32A92}" dt="2026-07-16T23:18:20.474" v="0" actId="1076"/>
          <ac:picMkLst>
            <pc:docMk/>
            <pc:sldMk cId="8839014" sldId="271"/>
            <ac:picMk id="11" creationId="{AB862490-7DAE-7495-AE14-8AFC1072115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F4D63B-DC7E-4D37-80A3-3AD6E3790F53}" type="datetimeFigureOut">
              <a:rPr lang="en-AU" smtClean="0"/>
              <a:t>20/07/2026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6EB594-648F-4821-ACF5-1BBF908D9215}" type="slidenum">
              <a:rPr lang="en-AU" smtClean="0"/>
              <a:t>‹#›</a:t>
            </a:fld>
            <a:endParaRPr lang="en-AU"/>
          </a:p>
        </p:txBody>
      </p:sp>
    </p:spTree>
    <p:extLst>
      <p:ext uri="{BB962C8B-B14F-4D97-AF65-F5344CB8AC3E}">
        <p14:creationId xmlns:p14="http://schemas.microsoft.com/office/powerpoint/2010/main" val="16899973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t>Permission to use:</a:t>
            </a:r>
            <a:r>
              <a:rPr lang="en-AU"/>
              <a:t> Schools are welcome to use and share this presentation internally for professional learning and discussion, provided the content is not modified and appropriate acknowledgement is given to </a:t>
            </a:r>
            <a:r>
              <a:rPr lang="en-AU" err="1"/>
              <a:t>ViVEDUS</a:t>
            </a:r>
            <a:r>
              <a:rPr lang="en-AU"/>
              <a:t> as the source.</a:t>
            </a:r>
          </a:p>
        </p:txBody>
      </p:sp>
      <p:sp>
        <p:nvSpPr>
          <p:cNvPr id="4" name="Slide Number Placeholder 3"/>
          <p:cNvSpPr>
            <a:spLocks noGrp="1"/>
          </p:cNvSpPr>
          <p:nvPr>
            <p:ph type="sldNum" sz="quarter" idx="5"/>
          </p:nvPr>
        </p:nvSpPr>
        <p:spPr/>
        <p:txBody>
          <a:bodyPr/>
          <a:lstStyle/>
          <a:p>
            <a:fld id="{9E6EB594-648F-4821-ACF5-1BBF908D9215}" type="slidenum">
              <a:rPr lang="en-AU" smtClean="0"/>
              <a:t>1</a:t>
            </a:fld>
            <a:endParaRPr lang="en-AU"/>
          </a:p>
        </p:txBody>
      </p:sp>
    </p:spTree>
    <p:extLst>
      <p:ext uri="{BB962C8B-B14F-4D97-AF65-F5344CB8AC3E}">
        <p14:creationId xmlns:p14="http://schemas.microsoft.com/office/powerpoint/2010/main" val="3953095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BD2B5-4D3F-B75D-08AC-BD44B828D1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36FC9668-AE5E-5EF7-80E1-A18C1F7939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6" name="Slide Number Placeholder 5">
            <a:extLst>
              <a:ext uri="{FF2B5EF4-FFF2-40B4-BE49-F238E27FC236}">
                <a16:creationId xmlns:a16="http://schemas.microsoft.com/office/drawing/2014/main" id="{924899F8-A61F-A333-7FDC-59602707E43D}"/>
              </a:ext>
            </a:extLst>
          </p:cNvPr>
          <p:cNvSpPr>
            <a:spLocks noGrp="1"/>
          </p:cNvSpPr>
          <p:nvPr>
            <p:ph type="sldNum" sz="quarter" idx="12"/>
          </p:nvPr>
        </p:nvSpPr>
        <p:spPr>
          <a:xfrm>
            <a:off x="8610600" y="6558192"/>
            <a:ext cx="2743200" cy="163283"/>
          </a:xfrm>
          <a:prstGeom prst="rect">
            <a:avLst/>
          </a:prstGeom>
        </p:spPr>
        <p:txBody>
          <a:bodyPr/>
          <a:lstStyle/>
          <a:p>
            <a:fld id="{CC96F625-E6FC-45B5-B0D6-0E02B1C2BCCA}" type="slidenum">
              <a:rPr lang="en-AU" smtClean="0"/>
              <a:t>‹#›</a:t>
            </a:fld>
            <a:endParaRPr lang="en-AU"/>
          </a:p>
        </p:txBody>
      </p:sp>
    </p:spTree>
    <p:extLst>
      <p:ext uri="{BB962C8B-B14F-4D97-AF65-F5344CB8AC3E}">
        <p14:creationId xmlns:p14="http://schemas.microsoft.com/office/powerpoint/2010/main" val="3223871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24662-6577-B2F3-0B89-7E0BC69D95E1}"/>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2A796FB0-887D-E41A-BAE5-72C04327C4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40F01B7-64ED-62C8-E39A-1123E66AFCE6}"/>
              </a:ext>
            </a:extLst>
          </p:cNvPr>
          <p:cNvSpPr>
            <a:spLocks noGrp="1"/>
          </p:cNvSpPr>
          <p:nvPr>
            <p:ph type="dt" sz="half" idx="10"/>
          </p:nvPr>
        </p:nvSpPr>
        <p:spPr>
          <a:xfrm>
            <a:off x="838200" y="6356350"/>
            <a:ext cx="2743200" cy="365125"/>
          </a:xfrm>
          <a:prstGeom prst="rect">
            <a:avLst/>
          </a:prstGeom>
        </p:spPr>
        <p:txBody>
          <a:bodyPr/>
          <a:lstStyle/>
          <a:p>
            <a:fld id="{666B0BD6-F753-4A46-94AA-81D131B693C1}" type="datetimeFigureOut">
              <a:rPr lang="en-AU" smtClean="0"/>
              <a:t>20/07/2026</a:t>
            </a:fld>
            <a:endParaRPr lang="en-AU"/>
          </a:p>
        </p:txBody>
      </p:sp>
      <p:sp>
        <p:nvSpPr>
          <p:cNvPr id="5" name="Footer Placeholder 4">
            <a:extLst>
              <a:ext uri="{FF2B5EF4-FFF2-40B4-BE49-F238E27FC236}">
                <a16:creationId xmlns:a16="http://schemas.microsoft.com/office/drawing/2014/main" id="{100AE5F9-2B6E-D35C-CDE3-8DC59C808F72}"/>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5596157C-A509-E377-2C3A-3B9023D63C5D}"/>
              </a:ext>
            </a:extLst>
          </p:cNvPr>
          <p:cNvSpPr>
            <a:spLocks noGrp="1"/>
          </p:cNvSpPr>
          <p:nvPr>
            <p:ph type="sldNum" sz="quarter" idx="12"/>
          </p:nvPr>
        </p:nvSpPr>
        <p:spPr>
          <a:xfrm>
            <a:off x="8610600" y="6558192"/>
            <a:ext cx="2743200" cy="163283"/>
          </a:xfrm>
          <a:prstGeom prst="rect">
            <a:avLst/>
          </a:prstGeom>
        </p:spPr>
        <p:txBody>
          <a:bodyPr/>
          <a:lstStyle/>
          <a:p>
            <a:fld id="{CC96F625-E6FC-45B5-B0D6-0E02B1C2BCCA}" type="slidenum">
              <a:rPr lang="en-AU" smtClean="0"/>
              <a:t>‹#›</a:t>
            </a:fld>
            <a:endParaRPr lang="en-AU"/>
          </a:p>
        </p:txBody>
      </p:sp>
    </p:spTree>
    <p:extLst>
      <p:ext uri="{BB962C8B-B14F-4D97-AF65-F5344CB8AC3E}">
        <p14:creationId xmlns:p14="http://schemas.microsoft.com/office/powerpoint/2010/main" val="29384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6908CED-97A0-DAD9-9545-F72ECC64C1E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A0AF4CF-B177-35FC-EDCF-0E15798D488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6F5245D-2315-2D9C-731A-E80FB7C76912}"/>
              </a:ext>
            </a:extLst>
          </p:cNvPr>
          <p:cNvSpPr>
            <a:spLocks noGrp="1"/>
          </p:cNvSpPr>
          <p:nvPr>
            <p:ph type="dt" sz="half" idx="10"/>
          </p:nvPr>
        </p:nvSpPr>
        <p:spPr>
          <a:xfrm>
            <a:off x="838200" y="6356350"/>
            <a:ext cx="2743200" cy="365125"/>
          </a:xfrm>
          <a:prstGeom prst="rect">
            <a:avLst/>
          </a:prstGeom>
        </p:spPr>
        <p:txBody>
          <a:bodyPr/>
          <a:lstStyle/>
          <a:p>
            <a:fld id="{666B0BD6-F753-4A46-94AA-81D131B693C1}" type="datetimeFigureOut">
              <a:rPr lang="en-AU" smtClean="0"/>
              <a:t>20/07/2026</a:t>
            </a:fld>
            <a:endParaRPr lang="en-AU"/>
          </a:p>
        </p:txBody>
      </p:sp>
      <p:sp>
        <p:nvSpPr>
          <p:cNvPr id="5" name="Footer Placeholder 4">
            <a:extLst>
              <a:ext uri="{FF2B5EF4-FFF2-40B4-BE49-F238E27FC236}">
                <a16:creationId xmlns:a16="http://schemas.microsoft.com/office/drawing/2014/main" id="{64869D4E-EAFD-A612-6F13-BA81703333E7}"/>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C5376B57-11D7-F92C-AD8A-6F65A0B1D5CA}"/>
              </a:ext>
            </a:extLst>
          </p:cNvPr>
          <p:cNvSpPr>
            <a:spLocks noGrp="1"/>
          </p:cNvSpPr>
          <p:nvPr>
            <p:ph type="sldNum" sz="quarter" idx="12"/>
          </p:nvPr>
        </p:nvSpPr>
        <p:spPr>
          <a:xfrm>
            <a:off x="8610600" y="6558192"/>
            <a:ext cx="2743200" cy="163283"/>
          </a:xfrm>
          <a:prstGeom prst="rect">
            <a:avLst/>
          </a:prstGeom>
        </p:spPr>
        <p:txBody>
          <a:bodyPr/>
          <a:lstStyle/>
          <a:p>
            <a:fld id="{CC96F625-E6FC-45B5-B0D6-0E02B1C2BCCA}" type="slidenum">
              <a:rPr lang="en-AU" smtClean="0"/>
              <a:t>‹#›</a:t>
            </a:fld>
            <a:endParaRPr lang="en-AU"/>
          </a:p>
        </p:txBody>
      </p:sp>
    </p:spTree>
    <p:extLst>
      <p:ext uri="{BB962C8B-B14F-4D97-AF65-F5344CB8AC3E}">
        <p14:creationId xmlns:p14="http://schemas.microsoft.com/office/powerpoint/2010/main" val="3115065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06496-9FFB-89FE-CB26-384F52CA264D}"/>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8ECDF18-0F71-27B0-C0BE-5B5E762615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C5160E2-E41F-BDE8-76A1-1B4D02083833}"/>
              </a:ext>
            </a:extLst>
          </p:cNvPr>
          <p:cNvSpPr>
            <a:spLocks noGrp="1"/>
          </p:cNvSpPr>
          <p:nvPr>
            <p:ph type="dt" sz="half" idx="10"/>
          </p:nvPr>
        </p:nvSpPr>
        <p:spPr>
          <a:xfrm>
            <a:off x="838200" y="6356350"/>
            <a:ext cx="2743200" cy="365125"/>
          </a:xfrm>
          <a:prstGeom prst="rect">
            <a:avLst/>
          </a:prstGeom>
        </p:spPr>
        <p:txBody>
          <a:bodyPr/>
          <a:lstStyle/>
          <a:p>
            <a:fld id="{666B0BD6-F753-4A46-94AA-81D131B693C1}" type="datetimeFigureOut">
              <a:rPr lang="en-AU" smtClean="0"/>
              <a:t>20/07/2026</a:t>
            </a:fld>
            <a:endParaRPr lang="en-AU"/>
          </a:p>
        </p:txBody>
      </p:sp>
      <p:sp>
        <p:nvSpPr>
          <p:cNvPr id="5" name="Footer Placeholder 4">
            <a:extLst>
              <a:ext uri="{FF2B5EF4-FFF2-40B4-BE49-F238E27FC236}">
                <a16:creationId xmlns:a16="http://schemas.microsoft.com/office/drawing/2014/main" id="{DD8B0276-69EE-A079-5722-5668872D34A3}"/>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419696E8-4285-4F3E-4EFE-0E6533BCBE44}"/>
              </a:ext>
            </a:extLst>
          </p:cNvPr>
          <p:cNvSpPr>
            <a:spLocks noGrp="1"/>
          </p:cNvSpPr>
          <p:nvPr>
            <p:ph type="sldNum" sz="quarter" idx="12"/>
          </p:nvPr>
        </p:nvSpPr>
        <p:spPr>
          <a:xfrm>
            <a:off x="8610600" y="6558192"/>
            <a:ext cx="2743200" cy="163283"/>
          </a:xfrm>
          <a:prstGeom prst="rect">
            <a:avLst/>
          </a:prstGeom>
        </p:spPr>
        <p:txBody>
          <a:bodyPr/>
          <a:lstStyle/>
          <a:p>
            <a:fld id="{CC96F625-E6FC-45B5-B0D6-0E02B1C2BCCA}" type="slidenum">
              <a:rPr lang="en-AU" smtClean="0"/>
              <a:t>‹#›</a:t>
            </a:fld>
            <a:endParaRPr lang="en-AU"/>
          </a:p>
        </p:txBody>
      </p:sp>
    </p:spTree>
    <p:extLst>
      <p:ext uri="{BB962C8B-B14F-4D97-AF65-F5344CB8AC3E}">
        <p14:creationId xmlns:p14="http://schemas.microsoft.com/office/powerpoint/2010/main" val="1729818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116CB-F5C3-81D7-080C-AB0FCA3295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BCDD203-0102-66BF-8788-D8F21E6091F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9F7AE9-338D-03B7-CD17-895FB145385B}"/>
              </a:ext>
            </a:extLst>
          </p:cNvPr>
          <p:cNvSpPr>
            <a:spLocks noGrp="1"/>
          </p:cNvSpPr>
          <p:nvPr>
            <p:ph type="dt" sz="half" idx="10"/>
          </p:nvPr>
        </p:nvSpPr>
        <p:spPr>
          <a:xfrm>
            <a:off x="838200" y="6356350"/>
            <a:ext cx="2743200" cy="365125"/>
          </a:xfrm>
          <a:prstGeom prst="rect">
            <a:avLst/>
          </a:prstGeom>
        </p:spPr>
        <p:txBody>
          <a:bodyPr/>
          <a:lstStyle/>
          <a:p>
            <a:fld id="{666B0BD6-F753-4A46-94AA-81D131B693C1}" type="datetimeFigureOut">
              <a:rPr lang="en-AU" smtClean="0"/>
              <a:t>20/07/2026</a:t>
            </a:fld>
            <a:endParaRPr lang="en-AU"/>
          </a:p>
        </p:txBody>
      </p:sp>
      <p:sp>
        <p:nvSpPr>
          <p:cNvPr id="5" name="Footer Placeholder 4">
            <a:extLst>
              <a:ext uri="{FF2B5EF4-FFF2-40B4-BE49-F238E27FC236}">
                <a16:creationId xmlns:a16="http://schemas.microsoft.com/office/drawing/2014/main" id="{AC8C0C33-49FA-1E38-9AED-B8D14DB2F172}"/>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9883E5CF-6434-45EE-F9E9-C764BDF110FB}"/>
              </a:ext>
            </a:extLst>
          </p:cNvPr>
          <p:cNvSpPr>
            <a:spLocks noGrp="1"/>
          </p:cNvSpPr>
          <p:nvPr>
            <p:ph type="sldNum" sz="quarter" idx="12"/>
          </p:nvPr>
        </p:nvSpPr>
        <p:spPr>
          <a:xfrm>
            <a:off x="8610600" y="6558192"/>
            <a:ext cx="2743200" cy="163283"/>
          </a:xfrm>
          <a:prstGeom prst="rect">
            <a:avLst/>
          </a:prstGeom>
        </p:spPr>
        <p:txBody>
          <a:bodyPr/>
          <a:lstStyle/>
          <a:p>
            <a:fld id="{CC96F625-E6FC-45B5-B0D6-0E02B1C2BCCA}" type="slidenum">
              <a:rPr lang="en-AU" smtClean="0"/>
              <a:t>‹#›</a:t>
            </a:fld>
            <a:endParaRPr lang="en-AU"/>
          </a:p>
        </p:txBody>
      </p:sp>
    </p:spTree>
    <p:extLst>
      <p:ext uri="{BB962C8B-B14F-4D97-AF65-F5344CB8AC3E}">
        <p14:creationId xmlns:p14="http://schemas.microsoft.com/office/powerpoint/2010/main" val="2876295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96EB0-0293-F0D0-AFE7-AD90EF688E44}"/>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E246F8E-2645-B4D9-3847-BF2CA7C93C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B9037B45-2D60-0EC7-27DA-709B87B8F80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1B3F5349-EE43-2FAB-8184-4FC98578E442}"/>
              </a:ext>
            </a:extLst>
          </p:cNvPr>
          <p:cNvSpPr>
            <a:spLocks noGrp="1"/>
          </p:cNvSpPr>
          <p:nvPr>
            <p:ph type="dt" sz="half" idx="10"/>
          </p:nvPr>
        </p:nvSpPr>
        <p:spPr>
          <a:xfrm>
            <a:off x="838200" y="6356350"/>
            <a:ext cx="2743200" cy="365125"/>
          </a:xfrm>
          <a:prstGeom prst="rect">
            <a:avLst/>
          </a:prstGeom>
        </p:spPr>
        <p:txBody>
          <a:bodyPr/>
          <a:lstStyle/>
          <a:p>
            <a:fld id="{666B0BD6-F753-4A46-94AA-81D131B693C1}" type="datetimeFigureOut">
              <a:rPr lang="en-AU" smtClean="0"/>
              <a:t>20/07/2026</a:t>
            </a:fld>
            <a:endParaRPr lang="en-AU"/>
          </a:p>
        </p:txBody>
      </p:sp>
      <p:sp>
        <p:nvSpPr>
          <p:cNvPr id="6" name="Footer Placeholder 5">
            <a:extLst>
              <a:ext uri="{FF2B5EF4-FFF2-40B4-BE49-F238E27FC236}">
                <a16:creationId xmlns:a16="http://schemas.microsoft.com/office/drawing/2014/main" id="{DC6952CD-A633-707E-BFA4-D74A9DFC4315}"/>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a:extLst>
              <a:ext uri="{FF2B5EF4-FFF2-40B4-BE49-F238E27FC236}">
                <a16:creationId xmlns:a16="http://schemas.microsoft.com/office/drawing/2014/main" id="{681004C5-8D9F-C536-4580-A32C3A95B4B3}"/>
              </a:ext>
            </a:extLst>
          </p:cNvPr>
          <p:cNvSpPr>
            <a:spLocks noGrp="1"/>
          </p:cNvSpPr>
          <p:nvPr>
            <p:ph type="sldNum" sz="quarter" idx="12"/>
          </p:nvPr>
        </p:nvSpPr>
        <p:spPr>
          <a:xfrm>
            <a:off x="8610600" y="6558192"/>
            <a:ext cx="2743200" cy="163283"/>
          </a:xfrm>
          <a:prstGeom prst="rect">
            <a:avLst/>
          </a:prstGeom>
        </p:spPr>
        <p:txBody>
          <a:bodyPr/>
          <a:lstStyle/>
          <a:p>
            <a:fld id="{CC96F625-E6FC-45B5-B0D6-0E02B1C2BCCA}" type="slidenum">
              <a:rPr lang="en-AU" smtClean="0"/>
              <a:t>‹#›</a:t>
            </a:fld>
            <a:endParaRPr lang="en-AU"/>
          </a:p>
        </p:txBody>
      </p:sp>
    </p:spTree>
    <p:extLst>
      <p:ext uri="{BB962C8B-B14F-4D97-AF65-F5344CB8AC3E}">
        <p14:creationId xmlns:p14="http://schemas.microsoft.com/office/powerpoint/2010/main" val="369053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CE1CE-6713-B2CA-D9DB-07FCE5D0844C}"/>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20882C2-A2DA-5851-05BC-9E61EC29EF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554E0A0-A6BE-F6E3-B6BB-513AE4A58EF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B1E0E535-E619-0714-DAA3-419EDDACC2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BA519-FC4E-134E-7295-7BF4022543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0854E5B-EBC5-EEEC-1B17-7E91C693C96C}"/>
              </a:ext>
            </a:extLst>
          </p:cNvPr>
          <p:cNvSpPr>
            <a:spLocks noGrp="1"/>
          </p:cNvSpPr>
          <p:nvPr>
            <p:ph type="dt" sz="half" idx="10"/>
          </p:nvPr>
        </p:nvSpPr>
        <p:spPr>
          <a:xfrm>
            <a:off x="838200" y="6356350"/>
            <a:ext cx="2743200" cy="365125"/>
          </a:xfrm>
          <a:prstGeom prst="rect">
            <a:avLst/>
          </a:prstGeom>
        </p:spPr>
        <p:txBody>
          <a:bodyPr/>
          <a:lstStyle/>
          <a:p>
            <a:fld id="{666B0BD6-F753-4A46-94AA-81D131B693C1}" type="datetimeFigureOut">
              <a:rPr lang="en-AU" smtClean="0"/>
              <a:t>20/07/2026</a:t>
            </a:fld>
            <a:endParaRPr lang="en-AU"/>
          </a:p>
        </p:txBody>
      </p:sp>
      <p:sp>
        <p:nvSpPr>
          <p:cNvPr id="8" name="Footer Placeholder 7">
            <a:extLst>
              <a:ext uri="{FF2B5EF4-FFF2-40B4-BE49-F238E27FC236}">
                <a16:creationId xmlns:a16="http://schemas.microsoft.com/office/drawing/2014/main" id="{65D5CF8F-6951-0580-6EA5-7406E24B257A}"/>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9" name="Slide Number Placeholder 8">
            <a:extLst>
              <a:ext uri="{FF2B5EF4-FFF2-40B4-BE49-F238E27FC236}">
                <a16:creationId xmlns:a16="http://schemas.microsoft.com/office/drawing/2014/main" id="{CFF10F4A-BE97-525F-F094-FDBAFE51DC90}"/>
              </a:ext>
            </a:extLst>
          </p:cNvPr>
          <p:cNvSpPr>
            <a:spLocks noGrp="1"/>
          </p:cNvSpPr>
          <p:nvPr>
            <p:ph type="sldNum" sz="quarter" idx="12"/>
          </p:nvPr>
        </p:nvSpPr>
        <p:spPr>
          <a:xfrm>
            <a:off x="8610600" y="6558192"/>
            <a:ext cx="2743200" cy="163283"/>
          </a:xfrm>
          <a:prstGeom prst="rect">
            <a:avLst/>
          </a:prstGeom>
        </p:spPr>
        <p:txBody>
          <a:bodyPr/>
          <a:lstStyle/>
          <a:p>
            <a:fld id="{CC96F625-E6FC-45B5-B0D6-0E02B1C2BCCA}" type="slidenum">
              <a:rPr lang="en-AU" smtClean="0"/>
              <a:t>‹#›</a:t>
            </a:fld>
            <a:endParaRPr lang="en-AU"/>
          </a:p>
        </p:txBody>
      </p:sp>
    </p:spTree>
    <p:extLst>
      <p:ext uri="{BB962C8B-B14F-4D97-AF65-F5344CB8AC3E}">
        <p14:creationId xmlns:p14="http://schemas.microsoft.com/office/powerpoint/2010/main" val="4130821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0581F-B2F3-3EF9-B677-82D994B634C2}"/>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B932614-2210-00E5-8549-7C0B20FFBD34}"/>
              </a:ext>
            </a:extLst>
          </p:cNvPr>
          <p:cNvSpPr>
            <a:spLocks noGrp="1"/>
          </p:cNvSpPr>
          <p:nvPr>
            <p:ph type="dt" sz="half" idx="10"/>
          </p:nvPr>
        </p:nvSpPr>
        <p:spPr>
          <a:xfrm>
            <a:off x="838200" y="6356350"/>
            <a:ext cx="2743200" cy="365125"/>
          </a:xfrm>
          <a:prstGeom prst="rect">
            <a:avLst/>
          </a:prstGeom>
        </p:spPr>
        <p:txBody>
          <a:bodyPr/>
          <a:lstStyle/>
          <a:p>
            <a:fld id="{666B0BD6-F753-4A46-94AA-81D131B693C1}" type="datetimeFigureOut">
              <a:rPr lang="en-AU" smtClean="0"/>
              <a:t>20/07/2026</a:t>
            </a:fld>
            <a:endParaRPr lang="en-AU"/>
          </a:p>
        </p:txBody>
      </p:sp>
      <p:sp>
        <p:nvSpPr>
          <p:cNvPr id="4" name="Footer Placeholder 3">
            <a:extLst>
              <a:ext uri="{FF2B5EF4-FFF2-40B4-BE49-F238E27FC236}">
                <a16:creationId xmlns:a16="http://schemas.microsoft.com/office/drawing/2014/main" id="{50C4FE59-3497-E62A-52CC-307295B1B241}"/>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5" name="Slide Number Placeholder 4">
            <a:extLst>
              <a:ext uri="{FF2B5EF4-FFF2-40B4-BE49-F238E27FC236}">
                <a16:creationId xmlns:a16="http://schemas.microsoft.com/office/drawing/2014/main" id="{DCACEAED-02AB-0EB4-F2B1-358FBE138BF8}"/>
              </a:ext>
            </a:extLst>
          </p:cNvPr>
          <p:cNvSpPr>
            <a:spLocks noGrp="1"/>
          </p:cNvSpPr>
          <p:nvPr>
            <p:ph type="sldNum" sz="quarter" idx="12"/>
          </p:nvPr>
        </p:nvSpPr>
        <p:spPr>
          <a:xfrm>
            <a:off x="8610600" y="6558192"/>
            <a:ext cx="2743200" cy="163283"/>
          </a:xfrm>
          <a:prstGeom prst="rect">
            <a:avLst/>
          </a:prstGeom>
        </p:spPr>
        <p:txBody>
          <a:bodyPr/>
          <a:lstStyle/>
          <a:p>
            <a:fld id="{CC96F625-E6FC-45B5-B0D6-0E02B1C2BCCA}" type="slidenum">
              <a:rPr lang="en-AU" smtClean="0"/>
              <a:t>‹#›</a:t>
            </a:fld>
            <a:endParaRPr lang="en-AU"/>
          </a:p>
        </p:txBody>
      </p:sp>
    </p:spTree>
    <p:extLst>
      <p:ext uri="{BB962C8B-B14F-4D97-AF65-F5344CB8AC3E}">
        <p14:creationId xmlns:p14="http://schemas.microsoft.com/office/powerpoint/2010/main" val="1548031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49427D-276F-B20D-B1FD-97C5134C6904}"/>
              </a:ext>
            </a:extLst>
          </p:cNvPr>
          <p:cNvSpPr>
            <a:spLocks noGrp="1"/>
          </p:cNvSpPr>
          <p:nvPr>
            <p:ph type="dt" sz="half" idx="10"/>
          </p:nvPr>
        </p:nvSpPr>
        <p:spPr>
          <a:xfrm>
            <a:off x="838200" y="6356350"/>
            <a:ext cx="2743200" cy="365125"/>
          </a:xfrm>
          <a:prstGeom prst="rect">
            <a:avLst/>
          </a:prstGeom>
        </p:spPr>
        <p:txBody>
          <a:bodyPr/>
          <a:lstStyle/>
          <a:p>
            <a:fld id="{666B0BD6-F753-4A46-94AA-81D131B693C1}" type="datetimeFigureOut">
              <a:rPr lang="en-AU" smtClean="0"/>
              <a:t>20/07/2026</a:t>
            </a:fld>
            <a:endParaRPr lang="en-AU"/>
          </a:p>
        </p:txBody>
      </p:sp>
      <p:sp>
        <p:nvSpPr>
          <p:cNvPr id="3" name="Footer Placeholder 2">
            <a:extLst>
              <a:ext uri="{FF2B5EF4-FFF2-40B4-BE49-F238E27FC236}">
                <a16:creationId xmlns:a16="http://schemas.microsoft.com/office/drawing/2014/main" id="{E47E8161-743D-A662-5F02-131169083CA2}"/>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4" name="Slide Number Placeholder 3">
            <a:extLst>
              <a:ext uri="{FF2B5EF4-FFF2-40B4-BE49-F238E27FC236}">
                <a16:creationId xmlns:a16="http://schemas.microsoft.com/office/drawing/2014/main" id="{7E3CB961-C839-D6F0-461B-7C6B8C7189B8}"/>
              </a:ext>
            </a:extLst>
          </p:cNvPr>
          <p:cNvSpPr>
            <a:spLocks noGrp="1"/>
          </p:cNvSpPr>
          <p:nvPr>
            <p:ph type="sldNum" sz="quarter" idx="12"/>
          </p:nvPr>
        </p:nvSpPr>
        <p:spPr>
          <a:xfrm>
            <a:off x="8610600" y="6558192"/>
            <a:ext cx="2743200" cy="163283"/>
          </a:xfrm>
          <a:prstGeom prst="rect">
            <a:avLst/>
          </a:prstGeom>
        </p:spPr>
        <p:txBody>
          <a:bodyPr/>
          <a:lstStyle/>
          <a:p>
            <a:fld id="{CC96F625-E6FC-45B5-B0D6-0E02B1C2BCCA}" type="slidenum">
              <a:rPr lang="en-AU" smtClean="0"/>
              <a:t>‹#›</a:t>
            </a:fld>
            <a:endParaRPr lang="en-AU"/>
          </a:p>
        </p:txBody>
      </p:sp>
    </p:spTree>
    <p:extLst>
      <p:ext uri="{BB962C8B-B14F-4D97-AF65-F5344CB8AC3E}">
        <p14:creationId xmlns:p14="http://schemas.microsoft.com/office/powerpoint/2010/main" val="4013065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E509D-2754-6C5B-C621-39178294F2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643318DA-ABB4-34A9-3C96-36C7C03D0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0FCD3A-0248-84ED-BB36-B8C2225504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80045F-7F09-F3EF-BB60-C44CF376F8BD}"/>
              </a:ext>
            </a:extLst>
          </p:cNvPr>
          <p:cNvSpPr>
            <a:spLocks noGrp="1"/>
          </p:cNvSpPr>
          <p:nvPr>
            <p:ph type="dt" sz="half" idx="10"/>
          </p:nvPr>
        </p:nvSpPr>
        <p:spPr>
          <a:xfrm>
            <a:off x="838200" y="6356350"/>
            <a:ext cx="2743200" cy="365125"/>
          </a:xfrm>
          <a:prstGeom prst="rect">
            <a:avLst/>
          </a:prstGeom>
        </p:spPr>
        <p:txBody>
          <a:bodyPr/>
          <a:lstStyle/>
          <a:p>
            <a:fld id="{666B0BD6-F753-4A46-94AA-81D131B693C1}" type="datetimeFigureOut">
              <a:rPr lang="en-AU" smtClean="0"/>
              <a:t>20/07/2026</a:t>
            </a:fld>
            <a:endParaRPr lang="en-AU"/>
          </a:p>
        </p:txBody>
      </p:sp>
      <p:sp>
        <p:nvSpPr>
          <p:cNvPr id="6" name="Footer Placeholder 5">
            <a:extLst>
              <a:ext uri="{FF2B5EF4-FFF2-40B4-BE49-F238E27FC236}">
                <a16:creationId xmlns:a16="http://schemas.microsoft.com/office/drawing/2014/main" id="{BABB9CE1-1C97-3186-73B9-AB8EA509B68B}"/>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a:extLst>
              <a:ext uri="{FF2B5EF4-FFF2-40B4-BE49-F238E27FC236}">
                <a16:creationId xmlns:a16="http://schemas.microsoft.com/office/drawing/2014/main" id="{5DDF087C-565F-67B9-001C-4A40EE666800}"/>
              </a:ext>
            </a:extLst>
          </p:cNvPr>
          <p:cNvSpPr>
            <a:spLocks noGrp="1"/>
          </p:cNvSpPr>
          <p:nvPr>
            <p:ph type="sldNum" sz="quarter" idx="12"/>
          </p:nvPr>
        </p:nvSpPr>
        <p:spPr>
          <a:xfrm>
            <a:off x="8610600" y="6558192"/>
            <a:ext cx="2743200" cy="163283"/>
          </a:xfrm>
          <a:prstGeom prst="rect">
            <a:avLst/>
          </a:prstGeom>
        </p:spPr>
        <p:txBody>
          <a:bodyPr/>
          <a:lstStyle/>
          <a:p>
            <a:fld id="{CC96F625-E6FC-45B5-B0D6-0E02B1C2BCCA}" type="slidenum">
              <a:rPr lang="en-AU" smtClean="0"/>
              <a:t>‹#›</a:t>
            </a:fld>
            <a:endParaRPr lang="en-AU"/>
          </a:p>
        </p:txBody>
      </p:sp>
    </p:spTree>
    <p:extLst>
      <p:ext uri="{BB962C8B-B14F-4D97-AF65-F5344CB8AC3E}">
        <p14:creationId xmlns:p14="http://schemas.microsoft.com/office/powerpoint/2010/main" val="3963167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0E75A-05A3-AFA6-7BEF-1ED4AB51DC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E5292C07-C1A8-E0AA-87AE-52EF082650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AU"/>
          </a:p>
        </p:txBody>
      </p:sp>
      <p:sp>
        <p:nvSpPr>
          <p:cNvPr id="4" name="Text Placeholder 3">
            <a:extLst>
              <a:ext uri="{FF2B5EF4-FFF2-40B4-BE49-F238E27FC236}">
                <a16:creationId xmlns:a16="http://schemas.microsoft.com/office/drawing/2014/main" id="{D4FF3CB1-308A-948C-9AE8-4440191C19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2D19A8-D159-9A04-B623-40555F2E842E}"/>
              </a:ext>
            </a:extLst>
          </p:cNvPr>
          <p:cNvSpPr>
            <a:spLocks noGrp="1"/>
          </p:cNvSpPr>
          <p:nvPr>
            <p:ph type="dt" sz="half" idx="10"/>
          </p:nvPr>
        </p:nvSpPr>
        <p:spPr>
          <a:xfrm>
            <a:off x="838200" y="6356350"/>
            <a:ext cx="2743200" cy="365125"/>
          </a:xfrm>
          <a:prstGeom prst="rect">
            <a:avLst/>
          </a:prstGeom>
        </p:spPr>
        <p:txBody>
          <a:bodyPr/>
          <a:lstStyle/>
          <a:p>
            <a:fld id="{666B0BD6-F753-4A46-94AA-81D131B693C1}" type="datetimeFigureOut">
              <a:rPr lang="en-AU" smtClean="0"/>
              <a:t>20/07/2026</a:t>
            </a:fld>
            <a:endParaRPr lang="en-AU"/>
          </a:p>
        </p:txBody>
      </p:sp>
      <p:sp>
        <p:nvSpPr>
          <p:cNvPr id="6" name="Footer Placeholder 5">
            <a:extLst>
              <a:ext uri="{FF2B5EF4-FFF2-40B4-BE49-F238E27FC236}">
                <a16:creationId xmlns:a16="http://schemas.microsoft.com/office/drawing/2014/main" id="{64E56197-6645-DCC1-46DA-E1B5A6248194}"/>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a:extLst>
              <a:ext uri="{FF2B5EF4-FFF2-40B4-BE49-F238E27FC236}">
                <a16:creationId xmlns:a16="http://schemas.microsoft.com/office/drawing/2014/main" id="{6ED6A73E-67F2-7BA8-EA37-AEB9866AE847}"/>
              </a:ext>
            </a:extLst>
          </p:cNvPr>
          <p:cNvSpPr>
            <a:spLocks noGrp="1"/>
          </p:cNvSpPr>
          <p:nvPr>
            <p:ph type="sldNum" sz="quarter" idx="12"/>
          </p:nvPr>
        </p:nvSpPr>
        <p:spPr>
          <a:xfrm>
            <a:off x="8610600" y="6558192"/>
            <a:ext cx="2743200" cy="163283"/>
          </a:xfrm>
          <a:prstGeom prst="rect">
            <a:avLst/>
          </a:prstGeom>
        </p:spPr>
        <p:txBody>
          <a:bodyPr/>
          <a:lstStyle/>
          <a:p>
            <a:fld id="{CC96F625-E6FC-45B5-B0D6-0E02B1C2BCCA}" type="slidenum">
              <a:rPr lang="en-AU" smtClean="0"/>
              <a:t>‹#›</a:t>
            </a:fld>
            <a:endParaRPr lang="en-AU"/>
          </a:p>
        </p:txBody>
      </p:sp>
    </p:spTree>
    <p:extLst>
      <p:ext uri="{BB962C8B-B14F-4D97-AF65-F5344CB8AC3E}">
        <p14:creationId xmlns:p14="http://schemas.microsoft.com/office/powerpoint/2010/main" val="2320044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BC770D-D7D4-2083-6CA9-5AF72F7871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8" name="Rectangle 7">
            <a:extLst>
              <a:ext uri="{FF2B5EF4-FFF2-40B4-BE49-F238E27FC236}">
                <a16:creationId xmlns:a16="http://schemas.microsoft.com/office/drawing/2014/main" id="{74E2A9F3-3A41-F974-FD27-272679507D78}"/>
              </a:ext>
            </a:extLst>
          </p:cNvPr>
          <p:cNvSpPr/>
          <p:nvPr userDrawn="1"/>
        </p:nvSpPr>
        <p:spPr>
          <a:xfrm>
            <a:off x="0" y="6453154"/>
            <a:ext cx="12192000" cy="400645"/>
          </a:xfrm>
          <a:prstGeom prst="rect">
            <a:avLst/>
          </a:prstGeom>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a:p>
        </p:txBody>
      </p:sp>
      <p:sp>
        <p:nvSpPr>
          <p:cNvPr id="3" name="Text Placeholder 2">
            <a:extLst>
              <a:ext uri="{FF2B5EF4-FFF2-40B4-BE49-F238E27FC236}">
                <a16:creationId xmlns:a16="http://schemas.microsoft.com/office/drawing/2014/main" id="{F6A32366-24F1-BE32-9B56-C6A68FDBEF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4" name="TextBox 13">
            <a:extLst>
              <a:ext uri="{FF2B5EF4-FFF2-40B4-BE49-F238E27FC236}">
                <a16:creationId xmlns:a16="http://schemas.microsoft.com/office/drawing/2014/main" id="{7CADEE32-C6DA-3F30-2D13-CF0573185FC5}"/>
              </a:ext>
            </a:extLst>
          </p:cNvPr>
          <p:cNvSpPr txBox="1"/>
          <p:nvPr userDrawn="1"/>
        </p:nvSpPr>
        <p:spPr>
          <a:xfrm>
            <a:off x="838200" y="6522672"/>
            <a:ext cx="2595465" cy="261610"/>
          </a:xfrm>
          <a:prstGeom prst="rect">
            <a:avLst/>
          </a:prstGeom>
          <a:noFill/>
        </p:spPr>
        <p:txBody>
          <a:bodyPr wrap="square">
            <a:spAutoFit/>
          </a:bodyPr>
          <a:lstStyle/>
          <a:p>
            <a:pPr algn="l"/>
            <a:r>
              <a:rPr lang="en-AU" sz="1100" i="1">
                <a:solidFill>
                  <a:schemeClr val="tx1"/>
                </a:solidFill>
              </a:rPr>
              <a:t>Future Ready Schools White Paper 2026</a:t>
            </a:r>
            <a:endParaRPr lang="en-AU" sz="1100">
              <a:solidFill>
                <a:schemeClr val="tx1"/>
              </a:solidFill>
            </a:endParaRPr>
          </a:p>
        </p:txBody>
      </p:sp>
      <p:sp>
        <p:nvSpPr>
          <p:cNvPr id="16" name="TextBox 15">
            <a:extLst>
              <a:ext uri="{FF2B5EF4-FFF2-40B4-BE49-F238E27FC236}">
                <a16:creationId xmlns:a16="http://schemas.microsoft.com/office/drawing/2014/main" id="{44834D1D-DF6E-0EC7-9877-6DF9AB535114}"/>
              </a:ext>
            </a:extLst>
          </p:cNvPr>
          <p:cNvSpPr txBox="1"/>
          <p:nvPr userDrawn="1"/>
        </p:nvSpPr>
        <p:spPr>
          <a:xfrm>
            <a:off x="4798267" y="6523246"/>
            <a:ext cx="2595465" cy="261610"/>
          </a:xfrm>
          <a:prstGeom prst="rect">
            <a:avLst/>
          </a:prstGeom>
          <a:noFill/>
        </p:spPr>
        <p:txBody>
          <a:bodyPr wrap="square">
            <a:spAutoFit/>
          </a:bodyPr>
          <a:lstStyle/>
          <a:p>
            <a:pPr algn="ctr"/>
            <a:r>
              <a:rPr lang="en-AU" sz="1100" i="0">
                <a:solidFill>
                  <a:schemeClr val="tx1"/>
                </a:solidFill>
              </a:rPr>
              <a:t>www.vivedus.com</a:t>
            </a:r>
          </a:p>
        </p:txBody>
      </p:sp>
      <p:sp>
        <p:nvSpPr>
          <p:cNvPr id="18" name="TextBox 17">
            <a:extLst>
              <a:ext uri="{FF2B5EF4-FFF2-40B4-BE49-F238E27FC236}">
                <a16:creationId xmlns:a16="http://schemas.microsoft.com/office/drawing/2014/main" id="{A825E252-A961-470D-7FE3-6221CE50C3C3}"/>
              </a:ext>
            </a:extLst>
          </p:cNvPr>
          <p:cNvSpPr txBox="1"/>
          <p:nvPr userDrawn="1"/>
        </p:nvSpPr>
        <p:spPr>
          <a:xfrm>
            <a:off x="8758334" y="6523599"/>
            <a:ext cx="2595465" cy="261610"/>
          </a:xfrm>
          <a:prstGeom prst="rect">
            <a:avLst/>
          </a:prstGeom>
          <a:noFill/>
        </p:spPr>
        <p:txBody>
          <a:bodyPr wrap="square">
            <a:spAutoFit/>
          </a:bodyPr>
          <a:lstStyle/>
          <a:p>
            <a:pPr algn="r"/>
            <a:r>
              <a:rPr lang="en-AU" sz="1100" b="1" i="0" err="1">
                <a:solidFill>
                  <a:schemeClr val="tx1"/>
                </a:solidFill>
              </a:rPr>
              <a:t>ViVEDUS</a:t>
            </a:r>
            <a:r>
              <a:rPr lang="en-AU" sz="1100" b="1" i="0">
                <a:solidFill>
                  <a:schemeClr val="tx1"/>
                </a:solidFill>
              </a:rPr>
              <a:t> Pty Ltd</a:t>
            </a:r>
            <a:endParaRPr lang="en-AU" sz="1100" i="0">
              <a:solidFill>
                <a:schemeClr val="tx1"/>
              </a:solidFill>
            </a:endParaRPr>
          </a:p>
        </p:txBody>
      </p:sp>
    </p:spTree>
    <p:extLst>
      <p:ext uri="{BB962C8B-B14F-4D97-AF65-F5344CB8AC3E}">
        <p14:creationId xmlns:p14="http://schemas.microsoft.com/office/powerpoint/2010/main" val="130817447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13353-0582-1D6E-3C54-8FEA2ACA4C11}"/>
              </a:ext>
            </a:extLst>
          </p:cNvPr>
          <p:cNvSpPr>
            <a:spLocks noGrp="1"/>
          </p:cNvSpPr>
          <p:nvPr>
            <p:ph type="ctrTitle"/>
          </p:nvPr>
        </p:nvSpPr>
        <p:spPr>
          <a:xfrm>
            <a:off x="5466734" y="1122363"/>
            <a:ext cx="5201265" cy="2387600"/>
          </a:xfrm>
        </p:spPr>
        <p:txBody>
          <a:bodyPr/>
          <a:lstStyle/>
          <a:p>
            <a:pPr algn="l"/>
            <a:r>
              <a:rPr lang="en-US" b="1" baseline="30000">
                <a:latin typeface="Jost" pitchFamily="2" charset="0"/>
                <a:ea typeface="Jost" pitchFamily="2" charset="0"/>
              </a:rPr>
              <a:t>FUTURE READY SCHOOLS</a:t>
            </a:r>
            <a:endParaRPr lang="en-AU"/>
          </a:p>
        </p:txBody>
      </p:sp>
      <p:sp>
        <p:nvSpPr>
          <p:cNvPr id="3" name="Subtitle 2">
            <a:extLst>
              <a:ext uri="{FF2B5EF4-FFF2-40B4-BE49-F238E27FC236}">
                <a16:creationId xmlns:a16="http://schemas.microsoft.com/office/drawing/2014/main" id="{4077439A-2A82-87A1-9AEB-848EF343CF30}"/>
              </a:ext>
            </a:extLst>
          </p:cNvPr>
          <p:cNvSpPr>
            <a:spLocks noGrp="1"/>
          </p:cNvSpPr>
          <p:nvPr>
            <p:ph type="subTitle" idx="1"/>
          </p:nvPr>
        </p:nvSpPr>
        <p:spPr>
          <a:xfrm>
            <a:off x="5466734" y="3602039"/>
            <a:ext cx="5201265" cy="412914"/>
          </a:xfrm>
        </p:spPr>
        <p:txBody>
          <a:bodyPr>
            <a:normAutofit lnSpcReduction="10000"/>
          </a:bodyPr>
          <a:lstStyle/>
          <a:p>
            <a:pPr algn="l"/>
            <a:r>
              <a:rPr lang="en-AU" b="1" err="1"/>
              <a:t>WHiTE</a:t>
            </a:r>
            <a:r>
              <a:rPr lang="en-AU" b="1"/>
              <a:t> PAPER 2026</a:t>
            </a:r>
          </a:p>
        </p:txBody>
      </p:sp>
      <p:sp>
        <p:nvSpPr>
          <p:cNvPr id="5" name="TextBox 4">
            <a:extLst>
              <a:ext uri="{FF2B5EF4-FFF2-40B4-BE49-F238E27FC236}">
                <a16:creationId xmlns:a16="http://schemas.microsoft.com/office/drawing/2014/main" id="{71BA7EC3-DEE9-3C6D-6BA7-88A5D34549B6}"/>
              </a:ext>
            </a:extLst>
          </p:cNvPr>
          <p:cNvSpPr txBox="1"/>
          <p:nvPr/>
        </p:nvSpPr>
        <p:spPr>
          <a:xfrm>
            <a:off x="5466734" y="4429919"/>
            <a:ext cx="5201264" cy="584775"/>
          </a:xfrm>
          <a:prstGeom prst="rect">
            <a:avLst/>
          </a:prstGeom>
          <a:noFill/>
        </p:spPr>
        <p:txBody>
          <a:bodyPr wrap="square">
            <a:spAutoFit/>
          </a:bodyPr>
          <a:lstStyle/>
          <a:p>
            <a:pPr marR="0" rtl="0"/>
            <a:r>
              <a:rPr lang="en-US" sz="2400" b="1" i="0" u="none" strike="noStrike" baseline="30000">
                <a:solidFill>
                  <a:srgbClr val="002A41"/>
                </a:solidFill>
                <a:latin typeface="Jost Medium" pitchFamily="2" charset="0"/>
                <a:ea typeface="Jost Medium" pitchFamily="2" charset="0"/>
              </a:rPr>
              <a:t>An Education Worth Having: What parents think about school, the future of work, and the age of AI</a:t>
            </a:r>
          </a:p>
        </p:txBody>
      </p:sp>
      <p:pic>
        <p:nvPicPr>
          <p:cNvPr id="7" name="Picture 6">
            <a:extLst>
              <a:ext uri="{FF2B5EF4-FFF2-40B4-BE49-F238E27FC236}">
                <a16:creationId xmlns:a16="http://schemas.microsoft.com/office/drawing/2014/main" id="{F17EA76E-E2EC-C020-F9AA-84D3D34F55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419287">
            <a:off x="1076133" y="668593"/>
            <a:ext cx="3753523" cy="5309419"/>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60221B3F-C277-5AFB-BCA3-5CBA1801BC36}"/>
              </a:ext>
            </a:extLst>
          </p:cNvPr>
          <p:cNvPicPr>
            <a:picLocks noChangeAspect="1"/>
          </p:cNvPicPr>
          <p:nvPr/>
        </p:nvPicPr>
        <p:blipFill>
          <a:blip r:embed="rId4"/>
          <a:stretch>
            <a:fillRect/>
          </a:stretch>
        </p:blipFill>
        <p:spPr>
          <a:xfrm>
            <a:off x="5329084" y="0"/>
            <a:ext cx="6862916" cy="6435171"/>
          </a:xfrm>
          <a:prstGeom prst="rect">
            <a:avLst/>
          </a:prstGeom>
        </p:spPr>
      </p:pic>
    </p:spTree>
    <p:extLst>
      <p:ext uri="{BB962C8B-B14F-4D97-AF65-F5344CB8AC3E}">
        <p14:creationId xmlns:p14="http://schemas.microsoft.com/office/powerpoint/2010/main" val="35552079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C9E6250-5DBE-7E4B-809D-D2987FE021D1}"/>
              </a:ext>
            </a:extLst>
          </p:cNvPr>
          <p:cNvPicPr>
            <a:picLocks noChangeAspect="1"/>
          </p:cNvPicPr>
          <p:nvPr/>
        </p:nvPicPr>
        <p:blipFill>
          <a:blip r:embed="rId2"/>
          <a:stretch>
            <a:fillRect/>
          </a:stretch>
        </p:blipFill>
        <p:spPr>
          <a:xfrm>
            <a:off x="838200" y="493617"/>
            <a:ext cx="10274709" cy="1051045"/>
          </a:xfrm>
          <a:prstGeom prst="rect">
            <a:avLst/>
          </a:prstGeom>
        </p:spPr>
      </p:pic>
      <p:pic>
        <p:nvPicPr>
          <p:cNvPr id="9" name="Content Placeholder 8">
            <a:extLst>
              <a:ext uri="{FF2B5EF4-FFF2-40B4-BE49-F238E27FC236}">
                <a16:creationId xmlns:a16="http://schemas.microsoft.com/office/drawing/2014/main" id="{13736C86-DD9D-80E1-3F7E-FF475EB18822}"/>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rcRect/>
          <a:stretch/>
        </p:blipFill>
        <p:spPr>
          <a:xfrm>
            <a:off x="688258" y="2040911"/>
            <a:ext cx="10274300" cy="3794125"/>
          </a:xfrm>
          <a:prstGeom prst="rect">
            <a:avLst/>
          </a:prstGeom>
        </p:spPr>
      </p:pic>
    </p:spTree>
    <p:extLst>
      <p:ext uri="{BB962C8B-B14F-4D97-AF65-F5344CB8AC3E}">
        <p14:creationId xmlns:p14="http://schemas.microsoft.com/office/powerpoint/2010/main" val="3981324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0649809-7337-8E48-BA58-EED9547DBA7E}"/>
              </a:ext>
            </a:extLst>
          </p:cNvPr>
          <p:cNvSpPr/>
          <p:nvPr/>
        </p:nvSpPr>
        <p:spPr>
          <a:xfrm>
            <a:off x="1081550" y="0"/>
            <a:ext cx="275302" cy="57912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endParaRPr>
          </a:p>
        </p:txBody>
      </p:sp>
      <p:pic>
        <p:nvPicPr>
          <p:cNvPr id="11" name="Picture 10">
            <a:extLst>
              <a:ext uri="{FF2B5EF4-FFF2-40B4-BE49-F238E27FC236}">
                <a16:creationId xmlns:a16="http://schemas.microsoft.com/office/drawing/2014/main" id="{AB862490-7DAE-7495-AE14-8AFC107211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6852" y="0"/>
            <a:ext cx="6426178" cy="5791200"/>
          </a:xfrm>
          <a:prstGeom prst="rect">
            <a:avLst/>
          </a:prstGeom>
        </p:spPr>
      </p:pic>
    </p:spTree>
    <p:extLst>
      <p:ext uri="{BB962C8B-B14F-4D97-AF65-F5344CB8AC3E}">
        <p14:creationId xmlns:p14="http://schemas.microsoft.com/office/powerpoint/2010/main" val="8839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31DCA-9FBE-CFD8-0629-FEE3F941138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DB742F9-5628-C0B9-B19B-90A2773B94A7}"/>
              </a:ext>
            </a:extLst>
          </p:cNvPr>
          <p:cNvSpPr>
            <a:spLocks noGrp="1"/>
          </p:cNvSpPr>
          <p:nvPr>
            <p:ph type="title"/>
          </p:nvPr>
        </p:nvSpPr>
        <p:spPr>
          <a:xfrm>
            <a:off x="838200" y="591267"/>
            <a:ext cx="10515600" cy="1325563"/>
          </a:xfrm>
        </p:spPr>
        <p:txBody>
          <a:bodyPr>
            <a:normAutofit/>
          </a:bodyPr>
          <a:lstStyle/>
          <a:p>
            <a:r>
              <a:rPr lang="en-US" b="1" baseline="30000"/>
              <a:t>Figure 8. Areas where parents would like schools to place greater emphasis</a:t>
            </a:r>
            <a:endParaRPr lang="en-AU"/>
          </a:p>
        </p:txBody>
      </p:sp>
      <p:pic>
        <p:nvPicPr>
          <p:cNvPr id="9" name="Content Placeholder 8">
            <a:extLst>
              <a:ext uri="{FF2B5EF4-FFF2-40B4-BE49-F238E27FC236}">
                <a16:creationId xmlns:a16="http://schemas.microsoft.com/office/drawing/2014/main" id="{20949F3A-CA0C-683B-8479-2E01D1B3E7B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2060435"/>
            <a:ext cx="10274709" cy="3794289"/>
          </a:xfrm>
          <a:prstGeom prst="rect">
            <a:avLst/>
          </a:prstGeom>
        </p:spPr>
      </p:pic>
    </p:spTree>
    <p:extLst>
      <p:ext uri="{BB962C8B-B14F-4D97-AF65-F5344CB8AC3E}">
        <p14:creationId xmlns:p14="http://schemas.microsoft.com/office/powerpoint/2010/main" val="2245647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F6A53-1AEA-AA6B-E1E5-06D869888D8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53EDB10-9481-FFEA-D369-A8DEA5441D7F}"/>
              </a:ext>
            </a:extLst>
          </p:cNvPr>
          <p:cNvSpPr/>
          <p:nvPr/>
        </p:nvSpPr>
        <p:spPr>
          <a:xfrm>
            <a:off x="1081550" y="0"/>
            <a:ext cx="275302" cy="57912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endParaRPr>
          </a:p>
        </p:txBody>
      </p:sp>
      <p:pic>
        <p:nvPicPr>
          <p:cNvPr id="8" name="Picture 7">
            <a:extLst>
              <a:ext uri="{FF2B5EF4-FFF2-40B4-BE49-F238E27FC236}">
                <a16:creationId xmlns:a16="http://schemas.microsoft.com/office/drawing/2014/main" id="{BBA86F9C-5108-BDA2-F6A6-48F6DFB297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6852" y="0"/>
            <a:ext cx="7173976" cy="5860026"/>
          </a:xfrm>
          <a:prstGeom prst="rect">
            <a:avLst/>
          </a:prstGeom>
        </p:spPr>
      </p:pic>
    </p:spTree>
    <p:extLst>
      <p:ext uri="{BB962C8B-B14F-4D97-AF65-F5344CB8AC3E}">
        <p14:creationId xmlns:p14="http://schemas.microsoft.com/office/powerpoint/2010/main" val="2161228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AC6B8-685C-02CA-16CB-B12659DD3505}"/>
              </a:ext>
            </a:extLst>
          </p:cNvPr>
          <p:cNvSpPr>
            <a:spLocks noGrp="1"/>
          </p:cNvSpPr>
          <p:nvPr>
            <p:ph type="title"/>
          </p:nvPr>
        </p:nvSpPr>
        <p:spPr>
          <a:xfrm>
            <a:off x="838200" y="935396"/>
            <a:ext cx="10515600" cy="1325563"/>
          </a:xfrm>
        </p:spPr>
        <p:txBody>
          <a:bodyPr/>
          <a:lstStyle/>
          <a:p>
            <a:r>
              <a:rPr lang="en-US" b="1"/>
              <a:t>What is an education worth having?</a:t>
            </a:r>
          </a:p>
        </p:txBody>
      </p:sp>
      <p:sp>
        <p:nvSpPr>
          <p:cNvPr id="3" name="Content Placeholder 2">
            <a:extLst>
              <a:ext uri="{FF2B5EF4-FFF2-40B4-BE49-F238E27FC236}">
                <a16:creationId xmlns:a16="http://schemas.microsoft.com/office/drawing/2014/main" id="{1EF1ACB0-1105-E4D2-AE26-3CE84E711A96}"/>
              </a:ext>
            </a:extLst>
          </p:cNvPr>
          <p:cNvSpPr>
            <a:spLocks noGrp="1"/>
          </p:cNvSpPr>
          <p:nvPr>
            <p:ph idx="1"/>
          </p:nvPr>
        </p:nvSpPr>
        <p:spPr>
          <a:xfrm>
            <a:off x="838200" y="2540000"/>
            <a:ext cx="8571271" cy="3818390"/>
          </a:xfrm>
        </p:spPr>
        <p:txBody>
          <a:bodyPr vert="horz" lIns="91440" tIns="45720" rIns="91440" bIns="45720" rtlCol="0" anchor="t">
            <a:normAutofit/>
          </a:bodyPr>
          <a:lstStyle/>
          <a:p>
            <a:pPr marL="0" indent="0">
              <a:buNone/>
            </a:pPr>
            <a:r>
              <a:rPr lang="en-US">
                <a:solidFill>
                  <a:schemeClr val="bg1"/>
                </a:solidFill>
                <a:ea typeface="+mn-lt"/>
                <a:cs typeface="+mn-lt"/>
              </a:rPr>
              <a:t>Very few parents defined “an education worth having” in terms of examination results, university entrance scores or academic achievement alone. Instead, parents consistently described education as something that equips children to </a:t>
            </a:r>
            <a:r>
              <a:rPr lang="en-US" b="1">
                <a:solidFill>
                  <a:schemeClr val="accent1"/>
                </a:solidFill>
                <a:ea typeface="+mn-lt"/>
                <a:cs typeface="+mn-lt"/>
              </a:rPr>
              <a:t>live well, adapt, think independently, contribute to society, and flourish </a:t>
            </a:r>
            <a:r>
              <a:rPr lang="en-US">
                <a:solidFill>
                  <a:schemeClr val="bg1"/>
                </a:solidFill>
                <a:ea typeface="+mn-lt"/>
                <a:cs typeface="+mn-lt"/>
              </a:rPr>
              <a:t>in an uncertain future.</a:t>
            </a:r>
            <a:endParaRPr lang="en-US">
              <a:solidFill>
                <a:schemeClr val="bg1"/>
              </a:solidFill>
            </a:endParaRPr>
          </a:p>
        </p:txBody>
      </p:sp>
      <p:sp>
        <p:nvSpPr>
          <p:cNvPr id="5" name="Rectangle 4">
            <a:extLst>
              <a:ext uri="{FF2B5EF4-FFF2-40B4-BE49-F238E27FC236}">
                <a16:creationId xmlns:a16="http://schemas.microsoft.com/office/drawing/2014/main" id="{E16C0C82-E24A-9E27-94C0-5AF550998991}"/>
              </a:ext>
            </a:extLst>
          </p:cNvPr>
          <p:cNvSpPr/>
          <p:nvPr/>
        </p:nvSpPr>
        <p:spPr>
          <a:xfrm rot="16200000">
            <a:off x="5168720" y="-3085921"/>
            <a:ext cx="178159" cy="105156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solidFill>
                <a:schemeClr val="accent3"/>
              </a:solidFill>
            </a:endParaRPr>
          </a:p>
        </p:txBody>
      </p:sp>
      <p:pic>
        <p:nvPicPr>
          <p:cNvPr id="7" name="Picture 6">
            <a:extLst>
              <a:ext uri="{FF2B5EF4-FFF2-40B4-BE49-F238E27FC236}">
                <a16:creationId xmlns:a16="http://schemas.microsoft.com/office/drawing/2014/main" id="{5CBDF3E8-3A38-FDF7-E7FF-6531073E8A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86"/>
            <a:ext cx="12192000" cy="5390047"/>
          </a:xfrm>
          <a:prstGeom prst="rect">
            <a:avLst/>
          </a:prstGeom>
        </p:spPr>
      </p:pic>
    </p:spTree>
    <p:extLst>
      <p:ext uri="{BB962C8B-B14F-4D97-AF65-F5344CB8AC3E}">
        <p14:creationId xmlns:p14="http://schemas.microsoft.com/office/powerpoint/2010/main" val="3652490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9665C4-991B-9F38-45D8-B0B0D2ED2F48}"/>
              </a:ext>
            </a:extLst>
          </p:cNvPr>
          <p:cNvPicPr>
            <a:picLocks noChangeAspect="1"/>
          </p:cNvPicPr>
          <p:nvPr/>
        </p:nvPicPr>
        <p:blipFill>
          <a:blip r:embed="rId2"/>
          <a:srcRect r="4656"/>
          <a:stretch>
            <a:fillRect/>
          </a:stretch>
        </p:blipFill>
        <p:spPr>
          <a:xfrm>
            <a:off x="6624294" y="1296848"/>
            <a:ext cx="4830288" cy="3847323"/>
          </a:xfrm>
          <a:prstGeom prst="rect">
            <a:avLst/>
          </a:prstGeom>
        </p:spPr>
      </p:pic>
      <p:pic>
        <p:nvPicPr>
          <p:cNvPr id="7" name="Picture 6">
            <a:extLst>
              <a:ext uri="{FF2B5EF4-FFF2-40B4-BE49-F238E27FC236}">
                <a16:creationId xmlns:a16="http://schemas.microsoft.com/office/drawing/2014/main" id="{EA51BFCE-3B52-F888-9750-02945998F53F}"/>
              </a:ext>
            </a:extLst>
          </p:cNvPr>
          <p:cNvPicPr>
            <a:picLocks noChangeAspect="1"/>
          </p:cNvPicPr>
          <p:nvPr/>
        </p:nvPicPr>
        <p:blipFill>
          <a:blip r:embed="rId3"/>
          <a:srcRect l="11814"/>
          <a:stretch>
            <a:fillRect/>
          </a:stretch>
        </p:blipFill>
        <p:spPr>
          <a:xfrm>
            <a:off x="855406" y="1383984"/>
            <a:ext cx="4830288" cy="3728790"/>
          </a:xfrm>
          <a:prstGeom prst="rect">
            <a:avLst/>
          </a:prstGeom>
        </p:spPr>
      </p:pic>
    </p:spTree>
    <p:extLst>
      <p:ext uri="{BB962C8B-B14F-4D97-AF65-F5344CB8AC3E}">
        <p14:creationId xmlns:p14="http://schemas.microsoft.com/office/powerpoint/2010/main" val="2495638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4B518C-C552-23CC-2FD7-5C7A84B49850}"/>
              </a:ext>
            </a:extLst>
          </p:cNvPr>
          <p:cNvPicPr>
            <a:picLocks noChangeAspect="1"/>
          </p:cNvPicPr>
          <p:nvPr/>
        </p:nvPicPr>
        <p:blipFill>
          <a:blip r:embed="rId2"/>
          <a:srcRect r="6900"/>
          <a:stretch>
            <a:fillRect/>
          </a:stretch>
        </p:blipFill>
        <p:spPr>
          <a:xfrm>
            <a:off x="1140847" y="3429000"/>
            <a:ext cx="4203916" cy="2048161"/>
          </a:xfrm>
          <a:prstGeom prst="rect">
            <a:avLst/>
          </a:prstGeom>
        </p:spPr>
      </p:pic>
      <p:pic>
        <p:nvPicPr>
          <p:cNvPr id="5" name="Picture 4">
            <a:extLst>
              <a:ext uri="{FF2B5EF4-FFF2-40B4-BE49-F238E27FC236}">
                <a16:creationId xmlns:a16="http://schemas.microsoft.com/office/drawing/2014/main" id="{464D814B-0527-4AD0-465D-65B9E68BD5F5}"/>
              </a:ext>
            </a:extLst>
          </p:cNvPr>
          <p:cNvPicPr>
            <a:picLocks noChangeAspect="1"/>
          </p:cNvPicPr>
          <p:nvPr/>
        </p:nvPicPr>
        <p:blipFill>
          <a:blip r:embed="rId3"/>
          <a:srcRect r="6107" b="3506"/>
          <a:stretch>
            <a:fillRect/>
          </a:stretch>
        </p:blipFill>
        <p:spPr>
          <a:xfrm>
            <a:off x="5933942" y="956649"/>
            <a:ext cx="5117211" cy="4520511"/>
          </a:xfrm>
          <a:prstGeom prst="rect">
            <a:avLst/>
          </a:prstGeom>
        </p:spPr>
      </p:pic>
      <p:pic>
        <p:nvPicPr>
          <p:cNvPr id="7" name="Picture 6">
            <a:extLst>
              <a:ext uri="{FF2B5EF4-FFF2-40B4-BE49-F238E27FC236}">
                <a16:creationId xmlns:a16="http://schemas.microsoft.com/office/drawing/2014/main" id="{9F6B4BFB-B40A-BBA6-49A2-141309835063}"/>
              </a:ext>
            </a:extLst>
          </p:cNvPr>
          <p:cNvPicPr>
            <a:picLocks noChangeAspect="1"/>
          </p:cNvPicPr>
          <p:nvPr/>
        </p:nvPicPr>
        <p:blipFill>
          <a:blip r:embed="rId4"/>
          <a:srcRect l="7096"/>
          <a:stretch>
            <a:fillRect/>
          </a:stretch>
        </p:blipFill>
        <p:spPr>
          <a:xfrm>
            <a:off x="1140847" y="956650"/>
            <a:ext cx="4203916" cy="2172003"/>
          </a:xfrm>
          <a:prstGeom prst="rect">
            <a:avLst/>
          </a:prstGeom>
        </p:spPr>
      </p:pic>
    </p:spTree>
    <p:extLst>
      <p:ext uri="{BB962C8B-B14F-4D97-AF65-F5344CB8AC3E}">
        <p14:creationId xmlns:p14="http://schemas.microsoft.com/office/powerpoint/2010/main" val="3183872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076915-E533-40C8-DA7D-5AF3A4E40923}"/>
              </a:ext>
            </a:extLst>
          </p:cNvPr>
          <p:cNvSpPr>
            <a:spLocks noGrp="1"/>
          </p:cNvSpPr>
          <p:nvPr>
            <p:ph idx="1"/>
          </p:nvPr>
        </p:nvSpPr>
        <p:spPr>
          <a:xfrm>
            <a:off x="838200" y="2540001"/>
            <a:ext cx="10754032" cy="3636962"/>
          </a:xfrm>
        </p:spPr>
        <p:txBody>
          <a:bodyPr vert="horz" lIns="91440" tIns="45720" rIns="91440" bIns="45720" rtlCol="0" anchor="t">
            <a:normAutofit fontScale="92500" lnSpcReduction="10000"/>
          </a:bodyPr>
          <a:lstStyle/>
          <a:p>
            <a:pPr marL="0" indent="0">
              <a:buNone/>
            </a:pPr>
            <a:r>
              <a:rPr lang="en-US">
                <a:solidFill>
                  <a:schemeClr val="bg1"/>
                </a:solidFill>
                <a:ea typeface="+mn-lt"/>
                <a:cs typeface="+mn-lt"/>
              </a:rPr>
              <a:t>Parents are not just describing what a good education looks like in the abstract, they name specific systemic failures: </a:t>
            </a:r>
          </a:p>
          <a:p>
            <a:pPr>
              <a:buClr>
                <a:schemeClr val="accent4"/>
              </a:buClr>
              <a:buSzPct val="120000"/>
            </a:pPr>
            <a:r>
              <a:rPr lang="en-US">
                <a:solidFill>
                  <a:schemeClr val="bg1"/>
                </a:solidFill>
                <a:ea typeface="+mn-lt"/>
                <a:cs typeface="+mn-lt"/>
              </a:rPr>
              <a:t>a curriculum that hasn’t moved in decades, </a:t>
            </a:r>
          </a:p>
          <a:p>
            <a:pPr>
              <a:buClr>
                <a:schemeClr val="accent4"/>
              </a:buClr>
              <a:buSzPct val="120000"/>
            </a:pPr>
            <a:r>
              <a:rPr lang="en-US">
                <a:solidFill>
                  <a:schemeClr val="bg1"/>
                </a:solidFill>
                <a:ea typeface="+mn-lt"/>
                <a:cs typeface="+mn-lt"/>
              </a:rPr>
              <a:t>the absence of financial literacy, </a:t>
            </a:r>
          </a:p>
          <a:p>
            <a:pPr>
              <a:buClr>
                <a:schemeClr val="accent4"/>
              </a:buClr>
              <a:buSzPct val="120000"/>
            </a:pPr>
            <a:r>
              <a:rPr lang="en-US">
                <a:solidFill>
                  <a:schemeClr val="bg1"/>
                </a:solidFill>
                <a:ea typeface="+mn-lt"/>
                <a:cs typeface="+mn-lt"/>
              </a:rPr>
              <a:t>inadequate mental health support, </a:t>
            </a:r>
          </a:p>
          <a:p>
            <a:pPr>
              <a:buClr>
                <a:schemeClr val="accent4"/>
              </a:buClr>
              <a:buSzPct val="120000"/>
            </a:pPr>
            <a:r>
              <a:rPr lang="en-US">
                <a:solidFill>
                  <a:schemeClr val="bg1"/>
                </a:solidFill>
                <a:ea typeface="+mn-lt"/>
                <a:cs typeface="+mn-lt"/>
              </a:rPr>
              <a:t>and a school culture that protects children from struggle rather than equipping them for it. </a:t>
            </a:r>
          </a:p>
          <a:p>
            <a:pPr>
              <a:buClr>
                <a:schemeClr val="accent4"/>
              </a:buClr>
              <a:buSzPct val="120000"/>
            </a:pPr>
            <a:r>
              <a:rPr lang="en-US">
                <a:solidFill>
                  <a:schemeClr val="bg1"/>
                </a:solidFill>
                <a:ea typeface="+mn-lt"/>
                <a:cs typeface="+mn-lt"/>
              </a:rPr>
              <a:t>The AI theme is more specific here with parents explicitly naming cognitive dependence as a concern.</a:t>
            </a:r>
            <a:endParaRPr lang="en-US">
              <a:solidFill>
                <a:schemeClr val="bg1"/>
              </a:solidFill>
            </a:endParaRPr>
          </a:p>
        </p:txBody>
      </p:sp>
      <p:sp>
        <p:nvSpPr>
          <p:cNvPr id="2" name="Title 1">
            <a:extLst>
              <a:ext uri="{FF2B5EF4-FFF2-40B4-BE49-F238E27FC236}">
                <a16:creationId xmlns:a16="http://schemas.microsoft.com/office/drawing/2014/main" id="{4C495F1C-CCEB-8324-A8B8-1EF9D8E23193}"/>
              </a:ext>
            </a:extLst>
          </p:cNvPr>
          <p:cNvSpPr>
            <a:spLocks noGrp="1"/>
          </p:cNvSpPr>
          <p:nvPr>
            <p:ph type="title"/>
          </p:nvPr>
        </p:nvSpPr>
        <p:spPr>
          <a:xfrm>
            <a:off x="919480" y="548148"/>
            <a:ext cx="10515600" cy="1325563"/>
          </a:xfrm>
        </p:spPr>
        <p:txBody>
          <a:bodyPr/>
          <a:lstStyle/>
          <a:p>
            <a:r>
              <a:rPr lang="en-US" b="1"/>
              <a:t>What else should schools and educational leaders understand?</a:t>
            </a:r>
          </a:p>
        </p:txBody>
      </p:sp>
      <p:sp>
        <p:nvSpPr>
          <p:cNvPr id="6" name="Rectangle 5">
            <a:extLst>
              <a:ext uri="{FF2B5EF4-FFF2-40B4-BE49-F238E27FC236}">
                <a16:creationId xmlns:a16="http://schemas.microsoft.com/office/drawing/2014/main" id="{F6F0B990-A77A-C747-6456-DAF881B2A74B}"/>
              </a:ext>
            </a:extLst>
          </p:cNvPr>
          <p:cNvSpPr/>
          <p:nvPr/>
        </p:nvSpPr>
        <p:spPr>
          <a:xfrm rot="16200000">
            <a:off x="5178880" y="-3075761"/>
            <a:ext cx="157839" cy="105156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solidFill>
                <a:schemeClr val="accent3"/>
              </a:solidFill>
            </a:endParaRPr>
          </a:p>
        </p:txBody>
      </p:sp>
      <p:pic>
        <p:nvPicPr>
          <p:cNvPr id="9" name="Picture 8">
            <a:extLst>
              <a:ext uri="{FF2B5EF4-FFF2-40B4-BE49-F238E27FC236}">
                <a16:creationId xmlns:a16="http://schemas.microsoft.com/office/drawing/2014/main" id="{00B1308D-AEC0-3E06-5E3C-4BADB82907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08"/>
            <a:ext cx="12192000" cy="6162727"/>
          </a:xfrm>
          <a:prstGeom prst="rect">
            <a:avLst/>
          </a:prstGeom>
        </p:spPr>
      </p:pic>
    </p:spTree>
    <p:extLst>
      <p:ext uri="{BB962C8B-B14F-4D97-AF65-F5344CB8AC3E}">
        <p14:creationId xmlns:p14="http://schemas.microsoft.com/office/powerpoint/2010/main" val="1628801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05D256-73AE-3064-3CD1-63204F6A9EC7}"/>
              </a:ext>
            </a:extLst>
          </p:cNvPr>
          <p:cNvPicPr>
            <a:picLocks noChangeAspect="1"/>
          </p:cNvPicPr>
          <p:nvPr/>
        </p:nvPicPr>
        <p:blipFill>
          <a:blip r:embed="rId2"/>
          <a:srcRect l="481" r="6247"/>
          <a:stretch>
            <a:fillRect/>
          </a:stretch>
        </p:blipFill>
        <p:spPr>
          <a:xfrm>
            <a:off x="668781" y="1028845"/>
            <a:ext cx="5722187" cy="4525006"/>
          </a:xfrm>
          <a:prstGeom prst="rect">
            <a:avLst/>
          </a:prstGeom>
        </p:spPr>
      </p:pic>
      <p:pic>
        <p:nvPicPr>
          <p:cNvPr id="7" name="Picture 6">
            <a:extLst>
              <a:ext uri="{FF2B5EF4-FFF2-40B4-BE49-F238E27FC236}">
                <a16:creationId xmlns:a16="http://schemas.microsoft.com/office/drawing/2014/main" id="{1B0D625F-6E90-257F-3BD6-E346D343A450}"/>
              </a:ext>
            </a:extLst>
          </p:cNvPr>
          <p:cNvPicPr>
            <a:picLocks noChangeAspect="1"/>
          </p:cNvPicPr>
          <p:nvPr/>
        </p:nvPicPr>
        <p:blipFill>
          <a:blip r:embed="rId3"/>
          <a:srcRect r="16493"/>
          <a:stretch>
            <a:fillRect/>
          </a:stretch>
        </p:blipFill>
        <p:spPr>
          <a:xfrm>
            <a:off x="7302704" y="1028845"/>
            <a:ext cx="4119803" cy="2658252"/>
          </a:xfrm>
          <a:prstGeom prst="rect">
            <a:avLst/>
          </a:prstGeom>
        </p:spPr>
      </p:pic>
      <p:pic>
        <p:nvPicPr>
          <p:cNvPr id="9" name="Picture 8">
            <a:extLst>
              <a:ext uri="{FF2B5EF4-FFF2-40B4-BE49-F238E27FC236}">
                <a16:creationId xmlns:a16="http://schemas.microsoft.com/office/drawing/2014/main" id="{0FBB0527-BBB6-D32C-F4BB-278AA5C25151}"/>
              </a:ext>
            </a:extLst>
          </p:cNvPr>
          <p:cNvPicPr>
            <a:picLocks noChangeAspect="1"/>
          </p:cNvPicPr>
          <p:nvPr/>
        </p:nvPicPr>
        <p:blipFill>
          <a:blip r:embed="rId4"/>
          <a:srcRect r="16539"/>
          <a:stretch>
            <a:fillRect/>
          </a:stretch>
        </p:blipFill>
        <p:spPr>
          <a:xfrm>
            <a:off x="7302702" y="3974894"/>
            <a:ext cx="4119803" cy="1578957"/>
          </a:xfrm>
          <a:prstGeom prst="rect">
            <a:avLst/>
          </a:prstGeom>
        </p:spPr>
      </p:pic>
    </p:spTree>
    <p:extLst>
      <p:ext uri="{BB962C8B-B14F-4D97-AF65-F5344CB8AC3E}">
        <p14:creationId xmlns:p14="http://schemas.microsoft.com/office/powerpoint/2010/main" val="3015030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AAAFBA-5841-A3F6-6CAE-D6272D15D703}"/>
              </a:ext>
            </a:extLst>
          </p:cNvPr>
          <p:cNvPicPr>
            <a:picLocks noChangeAspect="1"/>
          </p:cNvPicPr>
          <p:nvPr/>
        </p:nvPicPr>
        <p:blipFill>
          <a:blip r:embed="rId2"/>
          <a:stretch>
            <a:fillRect/>
          </a:stretch>
        </p:blipFill>
        <p:spPr>
          <a:xfrm>
            <a:off x="5271286" y="871181"/>
            <a:ext cx="6063766" cy="4753638"/>
          </a:xfrm>
          <a:prstGeom prst="rect">
            <a:avLst/>
          </a:prstGeom>
        </p:spPr>
      </p:pic>
      <p:pic>
        <p:nvPicPr>
          <p:cNvPr id="7" name="Picture 6">
            <a:extLst>
              <a:ext uri="{FF2B5EF4-FFF2-40B4-BE49-F238E27FC236}">
                <a16:creationId xmlns:a16="http://schemas.microsoft.com/office/drawing/2014/main" id="{055876DD-2B39-7440-32E0-C77FBBD5D6BA}"/>
              </a:ext>
            </a:extLst>
          </p:cNvPr>
          <p:cNvPicPr>
            <a:picLocks noChangeAspect="1"/>
          </p:cNvPicPr>
          <p:nvPr/>
        </p:nvPicPr>
        <p:blipFill>
          <a:blip r:embed="rId3"/>
          <a:stretch>
            <a:fillRect/>
          </a:stretch>
        </p:blipFill>
        <p:spPr>
          <a:xfrm>
            <a:off x="547381" y="871180"/>
            <a:ext cx="4391638" cy="4753638"/>
          </a:xfrm>
          <a:prstGeom prst="rect">
            <a:avLst/>
          </a:prstGeom>
        </p:spPr>
      </p:pic>
    </p:spTree>
    <p:extLst>
      <p:ext uri="{BB962C8B-B14F-4D97-AF65-F5344CB8AC3E}">
        <p14:creationId xmlns:p14="http://schemas.microsoft.com/office/powerpoint/2010/main" val="35657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679A13-E35B-109D-BF66-32E207B63248}"/>
              </a:ext>
            </a:extLst>
          </p:cNvPr>
          <p:cNvPicPr>
            <a:picLocks noChangeAspect="1"/>
          </p:cNvPicPr>
          <p:nvPr/>
        </p:nvPicPr>
        <p:blipFill>
          <a:blip r:embed="rId2"/>
          <a:stretch>
            <a:fillRect/>
          </a:stretch>
        </p:blipFill>
        <p:spPr>
          <a:xfrm>
            <a:off x="923299" y="862825"/>
            <a:ext cx="10416250" cy="5252840"/>
          </a:xfrm>
          <a:prstGeom prst="rect">
            <a:avLst/>
          </a:prstGeom>
        </p:spPr>
      </p:pic>
    </p:spTree>
    <p:extLst>
      <p:ext uri="{BB962C8B-B14F-4D97-AF65-F5344CB8AC3E}">
        <p14:creationId xmlns:p14="http://schemas.microsoft.com/office/powerpoint/2010/main" val="13810641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02F77F-8019-B881-1F9F-DAAAF4DD2075}"/>
              </a:ext>
            </a:extLst>
          </p:cNvPr>
          <p:cNvPicPr>
            <a:picLocks noChangeAspect="1"/>
          </p:cNvPicPr>
          <p:nvPr/>
        </p:nvPicPr>
        <p:blipFill>
          <a:blip r:embed="rId2"/>
          <a:stretch>
            <a:fillRect/>
          </a:stretch>
        </p:blipFill>
        <p:spPr>
          <a:xfrm>
            <a:off x="683418" y="837838"/>
            <a:ext cx="5515745" cy="5144218"/>
          </a:xfrm>
          <a:prstGeom prst="rect">
            <a:avLst/>
          </a:prstGeom>
        </p:spPr>
      </p:pic>
      <p:pic>
        <p:nvPicPr>
          <p:cNvPr id="5" name="Picture 4">
            <a:extLst>
              <a:ext uri="{FF2B5EF4-FFF2-40B4-BE49-F238E27FC236}">
                <a16:creationId xmlns:a16="http://schemas.microsoft.com/office/drawing/2014/main" id="{C5BFACAB-19E0-354D-5BA5-A6EE851F1160}"/>
              </a:ext>
            </a:extLst>
          </p:cNvPr>
          <p:cNvPicPr>
            <a:picLocks noChangeAspect="1"/>
          </p:cNvPicPr>
          <p:nvPr/>
        </p:nvPicPr>
        <p:blipFill>
          <a:blip r:embed="rId3"/>
          <a:stretch>
            <a:fillRect/>
          </a:stretch>
        </p:blipFill>
        <p:spPr>
          <a:xfrm>
            <a:off x="6577079" y="856891"/>
            <a:ext cx="4553585" cy="2553056"/>
          </a:xfrm>
          <a:prstGeom prst="rect">
            <a:avLst/>
          </a:prstGeom>
        </p:spPr>
      </p:pic>
      <p:pic>
        <p:nvPicPr>
          <p:cNvPr id="7" name="Picture 6">
            <a:extLst>
              <a:ext uri="{FF2B5EF4-FFF2-40B4-BE49-F238E27FC236}">
                <a16:creationId xmlns:a16="http://schemas.microsoft.com/office/drawing/2014/main" id="{E3173CDF-1D3D-040E-E80E-14C689EA99B4}"/>
              </a:ext>
            </a:extLst>
          </p:cNvPr>
          <p:cNvPicPr>
            <a:picLocks noChangeAspect="1"/>
          </p:cNvPicPr>
          <p:nvPr/>
        </p:nvPicPr>
        <p:blipFill>
          <a:blip r:embed="rId4"/>
          <a:srcRect t="6388"/>
          <a:stretch>
            <a:fillRect/>
          </a:stretch>
        </p:blipFill>
        <p:spPr>
          <a:xfrm>
            <a:off x="6577077" y="3657600"/>
            <a:ext cx="4553586" cy="2343509"/>
          </a:xfrm>
          <a:prstGeom prst="rect">
            <a:avLst/>
          </a:prstGeom>
        </p:spPr>
      </p:pic>
    </p:spTree>
    <p:extLst>
      <p:ext uri="{BB962C8B-B14F-4D97-AF65-F5344CB8AC3E}">
        <p14:creationId xmlns:p14="http://schemas.microsoft.com/office/powerpoint/2010/main" val="14694080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5EE40-5262-6327-02A2-6F2BE0876D9F}"/>
              </a:ext>
            </a:extLst>
          </p:cNvPr>
          <p:cNvSpPr>
            <a:spLocks noGrp="1"/>
          </p:cNvSpPr>
          <p:nvPr>
            <p:ph type="title"/>
          </p:nvPr>
        </p:nvSpPr>
        <p:spPr>
          <a:xfrm>
            <a:off x="838200" y="856476"/>
            <a:ext cx="10515600" cy="1246643"/>
          </a:xfrm>
        </p:spPr>
        <p:txBody>
          <a:bodyPr/>
          <a:lstStyle/>
          <a:p>
            <a:r>
              <a:rPr lang="en-AU" b="1" err="1"/>
              <a:t>QUESTiONS</a:t>
            </a:r>
            <a:r>
              <a:rPr lang="en-AU" b="1"/>
              <a:t> FOR </a:t>
            </a:r>
            <a:r>
              <a:rPr lang="en-AU" b="1" err="1"/>
              <a:t>REFLECTiON</a:t>
            </a:r>
            <a:endParaRPr lang="en-AU" b="1"/>
          </a:p>
        </p:txBody>
      </p:sp>
      <p:sp>
        <p:nvSpPr>
          <p:cNvPr id="3" name="Content Placeholder 2">
            <a:extLst>
              <a:ext uri="{FF2B5EF4-FFF2-40B4-BE49-F238E27FC236}">
                <a16:creationId xmlns:a16="http://schemas.microsoft.com/office/drawing/2014/main" id="{2154D130-F3A0-9851-BB11-F3FF71B61488}"/>
              </a:ext>
            </a:extLst>
          </p:cNvPr>
          <p:cNvSpPr>
            <a:spLocks noGrp="1"/>
          </p:cNvSpPr>
          <p:nvPr>
            <p:ph idx="1"/>
          </p:nvPr>
        </p:nvSpPr>
        <p:spPr>
          <a:xfrm>
            <a:off x="838200" y="2576639"/>
            <a:ext cx="10515600" cy="3600324"/>
          </a:xfrm>
        </p:spPr>
        <p:txBody>
          <a:bodyPr/>
          <a:lstStyle/>
          <a:p>
            <a:r>
              <a:rPr lang="en-AU">
                <a:solidFill>
                  <a:schemeClr val="bg1"/>
                </a:solidFill>
              </a:rPr>
              <a:t>What do these findings affirm about our current practice? </a:t>
            </a:r>
          </a:p>
          <a:p>
            <a:r>
              <a:rPr lang="en-AU">
                <a:solidFill>
                  <a:schemeClr val="bg1"/>
                </a:solidFill>
              </a:rPr>
              <a:t>Which parent expectations are we already meeting well? </a:t>
            </a:r>
          </a:p>
          <a:p>
            <a:r>
              <a:rPr lang="en-AU">
                <a:solidFill>
                  <a:schemeClr val="bg1"/>
                </a:solidFill>
              </a:rPr>
              <a:t>Where are the biggest opportunities to strengthen future-ready learning? </a:t>
            </a:r>
          </a:p>
          <a:p>
            <a:r>
              <a:rPr lang="en-AU">
                <a:solidFill>
                  <a:schemeClr val="bg1"/>
                </a:solidFill>
              </a:rPr>
              <a:t>What actions could we take over the next 12 months to better prepare students for an AI-enabled future?</a:t>
            </a:r>
          </a:p>
        </p:txBody>
      </p:sp>
      <p:sp>
        <p:nvSpPr>
          <p:cNvPr id="5" name="Rectangle 4">
            <a:extLst>
              <a:ext uri="{FF2B5EF4-FFF2-40B4-BE49-F238E27FC236}">
                <a16:creationId xmlns:a16="http://schemas.microsoft.com/office/drawing/2014/main" id="{E0365F1C-F9E7-DD5F-38FC-472E11934093}"/>
              </a:ext>
            </a:extLst>
          </p:cNvPr>
          <p:cNvSpPr/>
          <p:nvPr/>
        </p:nvSpPr>
        <p:spPr>
          <a:xfrm rot="16200000">
            <a:off x="5178880" y="-3075761"/>
            <a:ext cx="157839" cy="105156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solidFill>
                <a:schemeClr val="accent3"/>
              </a:solidFill>
            </a:endParaRPr>
          </a:p>
        </p:txBody>
      </p:sp>
      <p:pic>
        <p:nvPicPr>
          <p:cNvPr id="7" name="Picture 6">
            <a:extLst>
              <a:ext uri="{FF2B5EF4-FFF2-40B4-BE49-F238E27FC236}">
                <a16:creationId xmlns:a16="http://schemas.microsoft.com/office/drawing/2014/main" id="{0ABED9C1-7F61-4E3A-051F-8DC727F8B2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5408087"/>
          </a:xfrm>
          <a:prstGeom prst="rect">
            <a:avLst/>
          </a:prstGeom>
        </p:spPr>
      </p:pic>
    </p:spTree>
    <p:extLst>
      <p:ext uri="{BB962C8B-B14F-4D97-AF65-F5344CB8AC3E}">
        <p14:creationId xmlns:p14="http://schemas.microsoft.com/office/powerpoint/2010/main" val="2941995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138EF96-AF26-CD57-9FE8-75ED9EB17AC7}"/>
              </a:ext>
            </a:extLst>
          </p:cNvPr>
          <p:cNvPicPr>
            <a:picLocks noChangeAspect="1"/>
          </p:cNvPicPr>
          <p:nvPr/>
        </p:nvPicPr>
        <p:blipFill>
          <a:blip r:embed="rId2"/>
          <a:stretch>
            <a:fillRect/>
          </a:stretch>
        </p:blipFill>
        <p:spPr>
          <a:xfrm>
            <a:off x="1251861" y="1660205"/>
            <a:ext cx="9688277" cy="3124636"/>
          </a:xfrm>
          <a:prstGeom prst="rect">
            <a:avLst/>
          </a:prstGeom>
        </p:spPr>
      </p:pic>
    </p:spTree>
    <p:extLst>
      <p:ext uri="{BB962C8B-B14F-4D97-AF65-F5344CB8AC3E}">
        <p14:creationId xmlns:p14="http://schemas.microsoft.com/office/powerpoint/2010/main" val="4243254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467750-1631-65AF-883A-FCA04EF44774}"/>
              </a:ext>
            </a:extLst>
          </p:cNvPr>
          <p:cNvPicPr>
            <a:picLocks noChangeAspect="1"/>
          </p:cNvPicPr>
          <p:nvPr/>
        </p:nvPicPr>
        <p:blipFill>
          <a:blip r:embed="rId2"/>
          <a:stretch>
            <a:fillRect/>
          </a:stretch>
        </p:blipFill>
        <p:spPr>
          <a:xfrm>
            <a:off x="1047312" y="1363801"/>
            <a:ext cx="10097375" cy="4130398"/>
          </a:xfrm>
          <a:prstGeom prst="rect">
            <a:avLst/>
          </a:prstGeom>
        </p:spPr>
      </p:pic>
    </p:spTree>
    <p:extLst>
      <p:ext uri="{BB962C8B-B14F-4D97-AF65-F5344CB8AC3E}">
        <p14:creationId xmlns:p14="http://schemas.microsoft.com/office/powerpoint/2010/main" val="1930998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4353B4-8533-445F-74DF-53706409B6B7}"/>
              </a:ext>
            </a:extLst>
          </p:cNvPr>
          <p:cNvSpPr/>
          <p:nvPr/>
        </p:nvSpPr>
        <p:spPr>
          <a:xfrm>
            <a:off x="0" y="2557884"/>
            <a:ext cx="12192000" cy="12632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a:extLst>
              <a:ext uri="{FF2B5EF4-FFF2-40B4-BE49-F238E27FC236}">
                <a16:creationId xmlns:a16="http://schemas.microsoft.com/office/drawing/2014/main" id="{A2C9BAE5-1129-DAB0-3898-D210371254CF}"/>
              </a:ext>
            </a:extLst>
          </p:cNvPr>
          <p:cNvPicPr>
            <a:picLocks noChangeAspect="1"/>
          </p:cNvPicPr>
          <p:nvPr/>
        </p:nvPicPr>
        <p:blipFill>
          <a:blip r:embed="rId2"/>
          <a:stretch>
            <a:fillRect/>
          </a:stretch>
        </p:blipFill>
        <p:spPr>
          <a:xfrm>
            <a:off x="928378" y="2925345"/>
            <a:ext cx="5364267" cy="3172813"/>
          </a:xfrm>
          <a:prstGeom prst="rect">
            <a:avLst/>
          </a:prstGeom>
        </p:spPr>
      </p:pic>
      <p:pic>
        <p:nvPicPr>
          <p:cNvPr id="7" name="Picture 6">
            <a:extLst>
              <a:ext uri="{FF2B5EF4-FFF2-40B4-BE49-F238E27FC236}">
                <a16:creationId xmlns:a16="http://schemas.microsoft.com/office/drawing/2014/main" id="{913F3303-6D9B-FD94-9126-EE60B4798CFC}"/>
              </a:ext>
            </a:extLst>
          </p:cNvPr>
          <p:cNvPicPr>
            <a:picLocks noChangeAspect="1"/>
          </p:cNvPicPr>
          <p:nvPr/>
        </p:nvPicPr>
        <p:blipFill>
          <a:blip r:embed="rId3"/>
          <a:stretch>
            <a:fillRect/>
          </a:stretch>
        </p:blipFill>
        <p:spPr>
          <a:xfrm>
            <a:off x="7021633" y="2925345"/>
            <a:ext cx="4549534" cy="2994920"/>
          </a:xfrm>
          <a:prstGeom prst="rect">
            <a:avLst/>
          </a:prstGeom>
        </p:spPr>
      </p:pic>
      <p:pic>
        <p:nvPicPr>
          <p:cNvPr id="9" name="Picture 8">
            <a:extLst>
              <a:ext uri="{FF2B5EF4-FFF2-40B4-BE49-F238E27FC236}">
                <a16:creationId xmlns:a16="http://schemas.microsoft.com/office/drawing/2014/main" id="{58177D65-B1F1-0A08-9B19-C258733D5315}"/>
              </a:ext>
            </a:extLst>
          </p:cNvPr>
          <p:cNvPicPr>
            <a:picLocks noChangeAspect="1"/>
          </p:cNvPicPr>
          <p:nvPr/>
        </p:nvPicPr>
        <p:blipFill>
          <a:blip r:embed="rId4"/>
          <a:stretch>
            <a:fillRect/>
          </a:stretch>
        </p:blipFill>
        <p:spPr>
          <a:xfrm>
            <a:off x="4903089" y="610186"/>
            <a:ext cx="6668078" cy="1729890"/>
          </a:xfrm>
          <a:prstGeom prst="rect">
            <a:avLst/>
          </a:prstGeom>
        </p:spPr>
      </p:pic>
      <p:pic>
        <p:nvPicPr>
          <p:cNvPr id="13" name="Picture 12">
            <a:extLst>
              <a:ext uri="{FF2B5EF4-FFF2-40B4-BE49-F238E27FC236}">
                <a16:creationId xmlns:a16="http://schemas.microsoft.com/office/drawing/2014/main" id="{69F33185-37F5-D70F-C526-3604AE395FA7}"/>
              </a:ext>
            </a:extLst>
          </p:cNvPr>
          <p:cNvPicPr>
            <a:picLocks noChangeAspect="1"/>
          </p:cNvPicPr>
          <p:nvPr/>
        </p:nvPicPr>
        <p:blipFill>
          <a:blip r:embed="rId5"/>
          <a:stretch>
            <a:fillRect/>
          </a:stretch>
        </p:blipFill>
        <p:spPr>
          <a:xfrm>
            <a:off x="957875" y="846393"/>
            <a:ext cx="2495898" cy="1257475"/>
          </a:xfrm>
          <a:prstGeom prst="rect">
            <a:avLst/>
          </a:prstGeom>
        </p:spPr>
      </p:pic>
    </p:spTree>
    <p:extLst>
      <p:ext uri="{BB962C8B-B14F-4D97-AF65-F5344CB8AC3E}">
        <p14:creationId xmlns:p14="http://schemas.microsoft.com/office/powerpoint/2010/main" val="2399470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0ECD08-2A0B-B8C2-D0CF-4EC3A1A80101}"/>
              </a:ext>
            </a:extLst>
          </p:cNvPr>
          <p:cNvPicPr>
            <a:picLocks noChangeAspect="1"/>
          </p:cNvPicPr>
          <p:nvPr/>
        </p:nvPicPr>
        <p:blipFill>
          <a:blip r:embed="rId2"/>
          <a:stretch>
            <a:fillRect/>
          </a:stretch>
        </p:blipFill>
        <p:spPr>
          <a:xfrm>
            <a:off x="838200" y="361183"/>
            <a:ext cx="10274709" cy="1180203"/>
          </a:xfrm>
          <a:prstGeom prst="rect">
            <a:avLst/>
          </a:prstGeom>
        </p:spPr>
      </p:pic>
      <p:pic>
        <p:nvPicPr>
          <p:cNvPr id="4" name="Content Placeholder 8">
            <a:extLst>
              <a:ext uri="{FF2B5EF4-FFF2-40B4-BE49-F238E27FC236}">
                <a16:creationId xmlns:a16="http://schemas.microsoft.com/office/drawing/2014/main" id="{0A8408A2-DCEA-907A-1717-B3C7D77C058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8200" y="2060435"/>
            <a:ext cx="10274709" cy="3794289"/>
          </a:xfrm>
          <a:prstGeom prst="rect">
            <a:avLst/>
          </a:prstGeom>
        </p:spPr>
      </p:pic>
    </p:spTree>
    <p:extLst>
      <p:ext uri="{BB962C8B-B14F-4D97-AF65-F5344CB8AC3E}">
        <p14:creationId xmlns:p14="http://schemas.microsoft.com/office/powerpoint/2010/main" val="1202016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7CFC6B-D868-9E3B-3314-4AF55BA1E413}"/>
              </a:ext>
            </a:extLst>
          </p:cNvPr>
          <p:cNvPicPr>
            <a:picLocks noChangeAspect="1"/>
          </p:cNvPicPr>
          <p:nvPr/>
        </p:nvPicPr>
        <p:blipFill>
          <a:blip r:embed="rId2"/>
          <a:stretch>
            <a:fillRect/>
          </a:stretch>
        </p:blipFill>
        <p:spPr>
          <a:xfrm>
            <a:off x="589298" y="1531455"/>
            <a:ext cx="5303980" cy="3596952"/>
          </a:xfrm>
          <a:prstGeom prst="rect">
            <a:avLst/>
          </a:prstGeom>
        </p:spPr>
      </p:pic>
      <p:pic>
        <p:nvPicPr>
          <p:cNvPr id="11" name="Picture 10">
            <a:extLst>
              <a:ext uri="{FF2B5EF4-FFF2-40B4-BE49-F238E27FC236}">
                <a16:creationId xmlns:a16="http://schemas.microsoft.com/office/drawing/2014/main" id="{D5D1F1D4-3F43-9887-BD45-D0B3781BE53E}"/>
              </a:ext>
            </a:extLst>
          </p:cNvPr>
          <p:cNvPicPr>
            <a:picLocks noChangeAspect="1"/>
          </p:cNvPicPr>
          <p:nvPr/>
        </p:nvPicPr>
        <p:blipFill>
          <a:blip r:embed="rId3"/>
          <a:stretch>
            <a:fillRect/>
          </a:stretch>
        </p:blipFill>
        <p:spPr>
          <a:xfrm>
            <a:off x="6096000" y="1630523"/>
            <a:ext cx="5342083" cy="3398815"/>
          </a:xfrm>
          <a:prstGeom prst="rect">
            <a:avLst/>
          </a:prstGeom>
        </p:spPr>
      </p:pic>
    </p:spTree>
    <p:extLst>
      <p:ext uri="{BB962C8B-B14F-4D97-AF65-F5344CB8AC3E}">
        <p14:creationId xmlns:p14="http://schemas.microsoft.com/office/powerpoint/2010/main" val="4163744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0D9D2-1FDC-DD3E-075D-4F2DFC98381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D0A9CF1B-5834-9369-1E9C-A86E485BDABC}"/>
              </a:ext>
            </a:extLst>
          </p:cNvPr>
          <p:cNvSpPr/>
          <p:nvPr/>
        </p:nvSpPr>
        <p:spPr>
          <a:xfrm>
            <a:off x="1081550" y="0"/>
            <a:ext cx="275302" cy="57912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solidFill>
                <a:schemeClr val="accent3"/>
              </a:solidFill>
            </a:endParaRPr>
          </a:p>
        </p:txBody>
      </p:sp>
      <p:pic>
        <p:nvPicPr>
          <p:cNvPr id="4" name="Picture 3">
            <a:extLst>
              <a:ext uri="{FF2B5EF4-FFF2-40B4-BE49-F238E27FC236}">
                <a16:creationId xmlns:a16="http://schemas.microsoft.com/office/drawing/2014/main" id="{8EDC6BD2-829F-6FC5-4BE6-1355DCA6D919}"/>
              </a:ext>
            </a:extLst>
          </p:cNvPr>
          <p:cNvPicPr>
            <a:picLocks noChangeAspect="1"/>
          </p:cNvPicPr>
          <p:nvPr/>
        </p:nvPicPr>
        <p:blipFill>
          <a:blip r:embed="rId2"/>
          <a:stretch>
            <a:fillRect/>
          </a:stretch>
        </p:blipFill>
        <p:spPr>
          <a:xfrm>
            <a:off x="1356852" y="-35592"/>
            <a:ext cx="6782941" cy="5826792"/>
          </a:xfrm>
          <a:prstGeom prst="rect">
            <a:avLst/>
          </a:prstGeom>
        </p:spPr>
      </p:pic>
    </p:spTree>
    <p:extLst>
      <p:ext uri="{BB962C8B-B14F-4D97-AF65-F5344CB8AC3E}">
        <p14:creationId xmlns:p14="http://schemas.microsoft.com/office/powerpoint/2010/main" val="3921761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C9DF9-B04F-AEA4-F534-B206173D0B3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73A0A77-4663-027F-AF22-05C0814FC332}"/>
              </a:ext>
            </a:extLst>
          </p:cNvPr>
          <p:cNvPicPr>
            <a:picLocks noChangeAspect="1"/>
          </p:cNvPicPr>
          <p:nvPr/>
        </p:nvPicPr>
        <p:blipFill>
          <a:blip r:embed="rId2"/>
          <a:stretch>
            <a:fillRect/>
          </a:stretch>
        </p:blipFill>
        <p:spPr>
          <a:xfrm>
            <a:off x="7717292" y="0"/>
            <a:ext cx="4474708" cy="6449961"/>
          </a:xfrm>
          <a:prstGeom prst="rect">
            <a:avLst/>
          </a:prstGeom>
        </p:spPr>
      </p:pic>
      <p:pic>
        <p:nvPicPr>
          <p:cNvPr id="7" name="Picture 6">
            <a:extLst>
              <a:ext uri="{FF2B5EF4-FFF2-40B4-BE49-F238E27FC236}">
                <a16:creationId xmlns:a16="http://schemas.microsoft.com/office/drawing/2014/main" id="{E69DB8D3-3E89-9D5D-9D81-2BADA72A2603}"/>
              </a:ext>
            </a:extLst>
          </p:cNvPr>
          <p:cNvPicPr>
            <a:picLocks noChangeAspect="1"/>
          </p:cNvPicPr>
          <p:nvPr/>
        </p:nvPicPr>
        <p:blipFill>
          <a:blip r:embed="rId3"/>
          <a:srcRect r="33140"/>
          <a:stretch>
            <a:fillRect/>
          </a:stretch>
        </p:blipFill>
        <p:spPr>
          <a:xfrm>
            <a:off x="650029" y="718755"/>
            <a:ext cx="6514158" cy="3345956"/>
          </a:xfrm>
          <a:prstGeom prst="rect">
            <a:avLst/>
          </a:prstGeom>
        </p:spPr>
      </p:pic>
      <p:pic>
        <p:nvPicPr>
          <p:cNvPr id="11" name="Picture 10">
            <a:extLst>
              <a:ext uri="{FF2B5EF4-FFF2-40B4-BE49-F238E27FC236}">
                <a16:creationId xmlns:a16="http://schemas.microsoft.com/office/drawing/2014/main" id="{E48BE9A3-1E86-3B37-0222-826B4249CF6D}"/>
              </a:ext>
            </a:extLst>
          </p:cNvPr>
          <p:cNvPicPr>
            <a:picLocks noChangeAspect="1"/>
          </p:cNvPicPr>
          <p:nvPr/>
        </p:nvPicPr>
        <p:blipFill>
          <a:blip r:embed="rId4"/>
          <a:stretch>
            <a:fillRect/>
          </a:stretch>
        </p:blipFill>
        <p:spPr>
          <a:xfrm>
            <a:off x="1004606" y="4501734"/>
            <a:ext cx="6230219" cy="1409897"/>
          </a:xfrm>
          <a:prstGeom prst="rect">
            <a:avLst/>
          </a:prstGeom>
        </p:spPr>
      </p:pic>
    </p:spTree>
    <p:extLst>
      <p:ext uri="{BB962C8B-B14F-4D97-AF65-F5344CB8AC3E}">
        <p14:creationId xmlns:p14="http://schemas.microsoft.com/office/powerpoint/2010/main" val="3691237076"/>
      </p:ext>
    </p:extLst>
  </p:cSld>
  <p:clrMapOvr>
    <a:masterClrMapping/>
  </p:clrMapOvr>
</p:sld>
</file>

<file path=ppt/theme/theme1.xml><?xml version="1.0" encoding="utf-8"?>
<a:theme xmlns:a="http://schemas.openxmlformats.org/drawingml/2006/main" name="ViVEDUS">
  <a:themeElements>
    <a:clrScheme name="ViVEDUS">
      <a:dk1>
        <a:srgbClr val="002337"/>
      </a:dk1>
      <a:lt1>
        <a:sysClr val="window" lastClr="FFFFFF"/>
      </a:lt1>
      <a:dk2>
        <a:srgbClr val="0E2841"/>
      </a:dk2>
      <a:lt2>
        <a:srgbClr val="E8E8E8"/>
      </a:lt2>
      <a:accent1>
        <a:srgbClr val="95C11F"/>
      </a:accent1>
      <a:accent2>
        <a:srgbClr val="D25893"/>
      </a:accent2>
      <a:accent3>
        <a:srgbClr val="4685C1"/>
      </a:accent3>
      <a:accent4>
        <a:srgbClr val="DA6A18"/>
      </a:accent4>
      <a:accent5>
        <a:srgbClr val="78206E"/>
      </a:accent5>
      <a:accent6>
        <a:srgbClr val="FED422"/>
      </a:accent6>
      <a:hlink>
        <a:srgbClr val="95C11F"/>
      </a:hlink>
      <a:folHlink>
        <a:srgbClr val="D25893"/>
      </a:folHlink>
    </a:clrScheme>
    <a:fontScheme name="Jost">
      <a:majorFont>
        <a:latin typeface="Jost"/>
        <a:ea typeface=""/>
        <a:cs typeface=""/>
      </a:majorFont>
      <a:minorFont>
        <a:latin typeface="Jos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2727ff2-d7b3-4300-a520-55cccfe05b88">
      <Terms xmlns="http://schemas.microsoft.com/office/infopath/2007/PartnerControls"/>
    </lcf76f155ced4ddcb4097134ff3c332f>
    <TaxCatchAll xmlns="5c65bc00-fc30-4afe-9b15-a37af6bf6f7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89A52042A2F454FA9EE733912309EAE" ma:contentTypeVersion="15" ma:contentTypeDescription="Create a new document." ma:contentTypeScope="" ma:versionID="f7da30e2ae9c2329aa3628a034b75337">
  <xsd:schema xmlns:xsd="http://www.w3.org/2001/XMLSchema" xmlns:xs="http://www.w3.org/2001/XMLSchema" xmlns:p="http://schemas.microsoft.com/office/2006/metadata/properties" xmlns:ns2="32727ff2-d7b3-4300-a520-55cccfe05b88" xmlns:ns3="5c65bc00-fc30-4afe-9b15-a37af6bf6f75" targetNamespace="http://schemas.microsoft.com/office/2006/metadata/properties" ma:root="true" ma:fieldsID="938dc60c729d79976afcbb801f737c28" ns2:_="" ns3:_="">
    <xsd:import namespace="32727ff2-d7b3-4300-a520-55cccfe05b88"/>
    <xsd:import namespace="5c65bc00-fc30-4afe-9b15-a37af6bf6f75"/>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727ff2-d7b3-4300-a520-55cccfe05b88"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5b802ef3-358c-4992-a417-ccf76ca30c3a"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65bc00-fc30-4afe-9b15-a37af6bf6f75"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8dfdb960-061e-47d7-97ec-8296dc23fed6}" ma:internalName="TaxCatchAll" ma:showField="CatchAllData" ma:web="5c65bc00-fc30-4afe-9b15-a37af6bf6f75">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D1A9EFA-32AB-466E-A47C-C1C82F2CF542}">
  <ds:schemaRefs>
    <ds:schemaRef ds:uri="32727ff2-d7b3-4300-a520-55cccfe05b88"/>
    <ds:schemaRef ds:uri="5c65bc00-fc30-4afe-9b15-a37af6bf6f75"/>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04840DB3-19B5-403D-9CE9-EC533C1252B3}">
  <ds:schemaRefs>
    <ds:schemaRef ds:uri="http://schemas.microsoft.com/sharepoint/v3/contenttype/forms"/>
  </ds:schemaRefs>
</ds:datastoreItem>
</file>

<file path=customXml/itemProps3.xml><?xml version="1.0" encoding="utf-8"?>
<ds:datastoreItem xmlns:ds="http://schemas.openxmlformats.org/officeDocument/2006/customXml" ds:itemID="{9D58472E-4DA4-4AFF-A107-28534654865F}">
  <ds:schemaRefs>
    <ds:schemaRef ds:uri="32727ff2-d7b3-4300-a520-55cccfe05b88"/>
    <ds:schemaRef ds:uri="5c65bc00-fc30-4afe-9b15-a37af6bf6f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ViVEDUS</Template>
  <TotalTime>0</TotalTime>
  <Words>273</Words>
  <Application>Microsoft Office PowerPoint</Application>
  <PresentationFormat>Widescreen</PresentationFormat>
  <Paragraphs>20</Paragraphs>
  <Slides>21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Aptos</vt:lpstr>
      <vt:lpstr>Arial</vt:lpstr>
      <vt:lpstr>Jost</vt:lpstr>
      <vt:lpstr>Jost Medium</vt:lpstr>
      <vt:lpstr>ViVEDUS</vt:lpstr>
      <vt:lpstr>FUTURE READY SCHOOLS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Figure 8. Areas where parents would like schools to place greater emphasis</vt:lpstr>
      <vt:lpstr>PowerPoint Presentation</vt:lpstr>
      <vt:lpstr>What is an education worth having?</vt:lpstr>
      <vt:lpstr>PowerPoint Presentation</vt:lpstr>
      <vt:lpstr>PowerPoint Presentation</vt:lpstr>
      <vt:lpstr>What else should schools and educational leaders understand?</vt:lpstr>
      <vt:lpstr>PowerPoint Presentation</vt:lpstr>
      <vt:lpstr>PowerPoint Presentation</vt:lpstr>
      <vt:lpstr>PowerPoint Presentation</vt:lpstr>
      <vt:lpstr>QUESTiONS FOR REFLECTiON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Maxi Cameron</dc:creator>
  <cp:lastModifiedBy>Maxi Cameron</cp:lastModifiedBy>
  <cp:revision>1</cp:revision>
  <dcterms:created xsi:type="dcterms:W3CDTF">2026-07-15T10:09:46Z</dcterms:created>
  <dcterms:modified xsi:type="dcterms:W3CDTF">2026-07-19T23:30:08Z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0x010100189A52042A2F454FA9EE733912309EAE</vt:lpwstr>
  </property>
</Properties>
</file>