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FE9"/>
    <a:srgbClr val="3D3D3D"/>
    <a:srgbClr val="7A503C"/>
    <a:srgbClr val="EDEDED"/>
    <a:srgbClr val="D3F0F5"/>
    <a:srgbClr val="CBEBDC"/>
    <a:srgbClr val="F5F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8"/>
    <p:restoredTop sz="94658"/>
  </p:normalViewPr>
  <p:slideViewPr>
    <p:cSldViewPr snapToGrid="0">
      <p:cViewPr varScale="1">
        <p:scale>
          <a:sx n="120" d="100"/>
          <a:sy n="120" d="100"/>
        </p:scale>
        <p:origin x="7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sv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4.sv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4.sv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image" Target="../media/image6.jpe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8DECCD-F084-91D8-4430-3F039B5E2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547" y="1693863"/>
            <a:ext cx="10260453" cy="2387600"/>
          </a:xfrm>
        </p:spPr>
        <p:txBody>
          <a:bodyPr anchor="t" anchorCtr="0"/>
          <a:lstStyle>
            <a:lvl1pPr algn="l">
              <a:defRPr sz="8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F2A67A-74D5-9D3C-40E0-FF7D7D82F2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547" y="4366260"/>
            <a:ext cx="10260453" cy="574766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CCEA179-AF59-74A2-3DDA-8DAC6B90C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49F45852-E31F-ACCF-4283-41BF60A0F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13/11/2025</a:t>
            </a:r>
            <a:endParaRPr lang="nb-NO" dirty="0"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E03F9915-9903-3AE9-9531-0C88D0734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39" y="6345398"/>
            <a:ext cx="8043347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Presentation name</a:t>
            </a:r>
            <a:r>
              <a:rPr lang="en-GB"/>
              <a:t> | </a:t>
            </a:r>
            <a:r>
              <a:rPr lang="nb-NO"/>
              <a:t>Author</a:t>
            </a:r>
            <a:endParaRPr lang="nb-NO" dirty="0"/>
          </a:p>
        </p:txBody>
      </p:sp>
      <p:pic>
        <p:nvPicPr>
          <p:cNvPr id="12" name="Grafikk 11">
            <a:extLst>
              <a:ext uri="{FF2B5EF4-FFF2-40B4-BE49-F238E27FC236}">
                <a16:creationId xmlns:a16="http://schemas.microsoft.com/office/drawing/2014/main" id="{45DED092-72E2-FD9F-3CB3-F25724125B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17" name="Plassholder for tekst 13">
            <a:extLst>
              <a:ext uri="{FF2B5EF4-FFF2-40B4-BE49-F238E27FC236}">
                <a16:creationId xmlns:a16="http://schemas.microsoft.com/office/drawing/2014/main" id="{4838D172-3B8C-89AD-27A5-55B8195533C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839" y="5963234"/>
            <a:ext cx="7564000" cy="246832"/>
          </a:xfrm>
        </p:spPr>
        <p:txBody>
          <a:bodyPr tIns="0" rIns="0" bIns="0" anchor="b" anchorCtr="0"/>
          <a:lstStyle>
            <a:lvl1pPr>
              <a:buFontTx/>
              <a:buNone/>
              <a:defRPr sz="1400">
                <a:solidFill>
                  <a:schemeClr val="bg1"/>
                </a:solidFill>
              </a:defRPr>
            </a:lvl1pPr>
            <a:lvl2pPr>
              <a:buFontTx/>
              <a:buNone/>
              <a:defRPr sz="1400">
                <a:solidFill>
                  <a:schemeClr val="accent1"/>
                </a:solidFill>
              </a:defRPr>
            </a:lvl2pPr>
            <a:lvl3pPr>
              <a:buFontTx/>
              <a:buNone/>
              <a:defRPr sz="1400">
                <a:solidFill>
                  <a:schemeClr val="accent1"/>
                </a:solidFill>
              </a:defRPr>
            </a:lvl3pPr>
            <a:lvl4pPr>
              <a:buFontTx/>
              <a:buNone/>
              <a:defRPr sz="1400">
                <a:solidFill>
                  <a:schemeClr val="accent1"/>
                </a:solidFill>
              </a:defRPr>
            </a:lvl4pPr>
            <a:lvl5pPr>
              <a:buFontTx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92637E09-13E8-5EF1-EDAC-17C74DB317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8" y="333375"/>
            <a:ext cx="10225087" cy="1432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[classification]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328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6C229CFD-A30A-67F6-CE37-F4897B7CA3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8DECCD-F084-91D8-4430-3F039B5E2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547" y="1693863"/>
            <a:ext cx="10260453" cy="1607477"/>
          </a:xfrm>
        </p:spPr>
        <p:txBody>
          <a:bodyPr anchor="t" anchorCtr="0"/>
          <a:lstStyle>
            <a:lvl1pPr algn="l">
              <a:defRPr sz="8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F2A67A-74D5-9D3C-40E0-FF7D7D82F2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547" y="4366260"/>
            <a:ext cx="10260453" cy="574766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CCEA179-AF59-74A2-3DDA-8DAC6B90C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49F45852-E31F-ACCF-4283-41BF60A0F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13/11/2025</a:t>
            </a:r>
            <a:endParaRPr lang="nb-NO" dirty="0">
              <a:noFill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E03F9915-9903-3AE9-9531-0C88D0734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39" y="6345398"/>
            <a:ext cx="8043347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Presentation name</a:t>
            </a:r>
            <a:r>
              <a:rPr lang="en-GB"/>
              <a:t> | </a:t>
            </a:r>
            <a:r>
              <a:rPr lang="nb-NO"/>
              <a:t>Author</a:t>
            </a:r>
            <a:endParaRPr lang="nb-NO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B99FD6B2-928F-2F8E-956E-3A03C628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" name="Plassholder for tekst 13">
            <a:extLst>
              <a:ext uri="{FF2B5EF4-FFF2-40B4-BE49-F238E27FC236}">
                <a16:creationId xmlns:a16="http://schemas.microsoft.com/office/drawing/2014/main" id="{A9AD6573-E4ED-B90F-144B-E972E17180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6839" y="5963234"/>
            <a:ext cx="7564000" cy="246832"/>
          </a:xfrm>
        </p:spPr>
        <p:txBody>
          <a:bodyPr tIns="0" rIns="0" bIns="0" anchor="b" anchorCtr="0"/>
          <a:lstStyle>
            <a:lvl1pPr>
              <a:buFontTx/>
              <a:buNone/>
              <a:defRPr sz="1400">
                <a:solidFill>
                  <a:schemeClr val="bg1">
                    <a:lumMod val="95000"/>
                  </a:schemeClr>
                </a:solidFill>
              </a:defRPr>
            </a:lvl1pPr>
            <a:lvl2pPr>
              <a:buFontTx/>
              <a:buNone/>
              <a:defRPr sz="1400">
                <a:solidFill>
                  <a:schemeClr val="accent1"/>
                </a:solidFill>
              </a:defRPr>
            </a:lvl2pPr>
            <a:lvl3pPr>
              <a:buFontTx/>
              <a:buNone/>
              <a:defRPr sz="1400">
                <a:solidFill>
                  <a:schemeClr val="accent1"/>
                </a:solidFill>
              </a:defRPr>
            </a:lvl3pPr>
            <a:lvl4pPr>
              <a:buFontTx/>
              <a:buNone/>
              <a:defRPr sz="1400">
                <a:solidFill>
                  <a:schemeClr val="accent1"/>
                </a:solidFill>
              </a:defRPr>
            </a:lvl4pPr>
            <a:lvl5pPr>
              <a:buFontTx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14" name="Classification">
            <a:extLst>
              <a:ext uri="{FF2B5EF4-FFF2-40B4-BE49-F238E27FC236}">
                <a16:creationId xmlns:a16="http://schemas.microsoft.com/office/drawing/2014/main" id="{6071AB48-F4BA-B52D-00E0-07864D7DAB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7988" y="333375"/>
            <a:ext cx="10225087" cy="1432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[classification]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205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B1519DD7-71CF-7EE1-0190-07097120D8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8DECCD-F084-91D8-4430-3F039B5E2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548" y="1693863"/>
            <a:ext cx="5353734" cy="2387600"/>
          </a:xfrm>
        </p:spPr>
        <p:txBody>
          <a:bodyPr anchor="t" anchorCtr="0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F2A67A-74D5-9D3C-40E0-FF7D7D82F2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547" y="4366260"/>
            <a:ext cx="5353735" cy="574766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CCEA179-AF59-74A2-3DDA-8DAC6B90C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49F45852-E31F-ACCF-4283-41BF60A0F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13/11/2025</a:t>
            </a:r>
            <a:endParaRPr lang="nb-NO" dirty="0">
              <a:noFill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E03F9915-9903-3AE9-9531-0C88D0734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40" y="6345398"/>
            <a:ext cx="336775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Presentation name</a:t>
            </a:r>
            <a:r>
              <a:rPr lang="en-GB"/>
              <a:t> | </a:t>
            </a:r>
            <a:r>
              <a:rPr lang="nb-NO"/>
              <a:t>Author</a:t>
            </a:r>
            <a:endParaRPr lang="nb-NO" dirty="0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B01E704E-F82C-5CA2-2630-EB5EFEA87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13">
            <a:extLst>
              <a:ext uri="{FF2B5EF4-FFF2-40B4-BE49-F238E27FC236}">
                <a16:creationId xmlns:a16="http://schemas.microsoft.com/office/drawing/2014/main" id="{E129B1BD-D377-32C3-CBBB-85DBF06C87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839" y="5963234"/>
            <a:ext cx="5367855" cy="246832"/>
          </a:xfrm>
        </p:spPr>
        <p:txBody>
          <a:bodyPr tIns="0" rIns="0" bIns="0" anchor="b" anchorCtr="0"/>
          <a:lstStyle>
            <a:lvl1pPr>
              <a:buFontTx/>
              <a:buNone/>
              <a:defRPr sz="1400">
                <a:solidFill>
                  <a:schemeClr val="accent1"/>
                </a:solidFill>
              </a:defRPr>
            </a:lvl1pPr>
            <a:lvl2pPr>
              <a:buFontTx/>
              <a:buNone/>
              <a:defRPr sz="1400">
                <a:solidFill>
                  <a:schemeClr val="accent1"/>
                </a:solidFill>
              </a:defRPr>
            </a:lvl2pPr>
            <a:lvl3pPr>
              <a:buFontTx/>
              <a:buNone/>
              <a:defRPr sz="1400">
                <a:solidFill>
                  <a:schemeClr val="accent1"/>
                </a:solidFill>
              </a:defRPr>
            </a:lvl3pPr>
            <a:lvl4pPr>
              <a:buFontTx/>
              <a:buNone/>
              <a:defRPr sz="1400">
                <a:solidFill>
                  <a:schemeClr val="accent1"/>
                </a:solidFill>
              </a:defRPr>
            </a:lvl4pPr>
            <a:lvl5pPr>
              <a:buFontTx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11" name="Classification">
            <a:extLst>
              <a:ext uri="{FF2B5EF4-FFF2-40B4-BE49-F238E27FC236}">
                <a16:creationId xmlns:a16="http://schemas.microsoft.com/office/drawing/2014/main" id="{494413AB-7D9C-2A25-3F2D-847536C029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7989" y="333375"/>
            <a:ext cx="5327972" cy="1432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[classification]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076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3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1285F3BB-F18B-BD56-C8CD-4478108643A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56240" y="1"/>
            <a:ext cx="393576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8DECCD-F084-91D8-4430-3F039B5E2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548" y="1693863"/>
            <a:ext cx="7564000" cy="1503732"/>
          </a:xfrm>
        </p:spPr>
        <p:txBody>
          <a:bodyPr anchor="b" anchorCtr="0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F2A67A-74D5-9D3C-40E0-FF7D7D82F2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547" y="3429000"/>
            <a:ext cx="7564000" cy="1512026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CCEA179-AF59-74A2-3DDA-8DAC6B90C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49F45852-E31F-ACCF-4283-41BF60A0F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13/11/2025</a:t>
            </a:r>
            <a:endParaRPr lang="nb-NO" dirty="0">
              <a:noFill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E03F9915-9903-3AE9-9531-0C88D0734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40" y="6345398"/>
            <a:ext cx="556460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Presentation name</a:t>
            </a:r>
            <a:r>
              <a:rPr lang="en-GB"/>
              <a:t> | </a:t>
            </a:r>
            <a:r>
              <a:rPr lang="nb-NO"/>
              <a:t>Author</a:t>
            </a:r>
            <a:endParaRPr lang="nb-NO" dirty="0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8EFE1334-4215-533C-1713-A4A1E3E49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tekst 13">
            <a:extLst>
              <a:ext uri="{FF2B5EF4-FFF2-40B4-BE49-F238E27FC236}">
                <a16:creationId xmlns:a16="http://schemas.microsoft.com/office/drawing/2014/main" id="{D969BAB7-C51A-2F84-52BD-EDB9FF55EB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839" y="5963234"/>
            <a:ext cx="7564000" cy="246832"/>
          </a:xfrm>
        </p:spPr>
        <p:txBody>
          <a:bodyPr tIns="0" rIns="0" bIns="0" anchor="b" anchorCtr="0"/>
          <a:lstStyle>
            <a:lvl1pPr>
              <a:buFontTx/>
              <a:buNone/>
              <a:defRPr sz="1400">
                <a:solidFill>
                  <a:schemeClr val="accent1"/>
                </a:solidFill>
              </a:defRPr>
            </a:lvl1pPr>
            <a:lvl2pPr>
              <a:buFontTx/>
              <a:buNone/>
              <a:defRPr sz="1400">
                <a:solidFill>
                  <a:schemeClr val="accent1"/>
                </a:solidFill>
              </a:defRPr>
            </a:lvl2pPr>
            <a:lvl3pPr>
              <a:buFontTx/>
              <a:buNone/>
              <a:defRPr sz="1400">
                <a:solidFill>
                  <a:schemeClr val="accent1"/>
                </a:solidFill>
              </a:defRPr>
            </a:lvl3pPr>
            <a:lvl4pPr>
              <a:buFontTx/>
              <a:buNone/>
              <a:defRPr sz="1400">
                <a:solidFill>
                  <a:schemeClr val="accent1"/>
                </a:solidFill>
              </a:defRPr>
            </a:lvl4pPr>
            <a:lvl5pPr>
              <a:buFontTx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13" name="Classification">
            <a:extLst>
              <a:ext uri="{FF2B5EF4-FFF2-40B4-BE49-F238E27FC236}">
                <a16:creationId xmlns:a16="http://schemas.microsoft.com/office/drawing/2014/main" id="{218E50D0-3473-F8C8-33C2-75054884278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7989" y="333375"/>
            <a:ext cx="7416204" cy="1432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[classification]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394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4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A30D8D1E-7971-CE2D-056A-520908F7CC0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096000" y="3429000"/>
            <a:ext cx="6096000" cy="34289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2377DC93-A320-F958-47D5-FFA54458074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3024336" cy="34289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0E816A25-0E8C-381E-7EB1-0B39DEA6A82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120336" y="1"/>
            <a:ext cx="3071664" cy="342899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8DECCD-F084-91D8-4430-3F039B5E2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548" y="1693863"/>
            <a:ext cx="5353734" cy="2387600"/>
          </a:xfrm>
        </p:spPr>
        <p:txBody>
          <a:bodyPr anchor="t" anchorCtr="0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F2A67A-74D5-9D3C-40E0-FF7D7D82F2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547" y="4366260"/>
            <a:ext cx="5353735" cy="574766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CCEA179-AF59-74A2-3DDA-8DAC6B90C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49F45852-E31F-ACCF-4283-41BF60A0F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13/11/2025</a:t>
            </a:r>
            <a:endParaRPr lang="nb-NO" dirty="0">
              <a:noFill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E03F9915-9903-3AE9-9531-0C88D0734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40" y="6345398"/>
            <a:ext cx="336775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Presentation name</a:t>
            </a:r>
            <a:r>
              <a:rPr lang="en-GB"/>
              <a:t> | </a:t>
            </a:r>
            <a:r>
              <a:rPr lang="nb-NO"/>
              <a:t>Author</a:t>
            </a:r>
            <a:endParaRPr lang="nb-NO" dirty="0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3C8FE5E6-E442-3CF0-7335-047F61803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tekst 13">
            <a:extLst>
              <a:ext uri="{FF2B5EF4-FFF2-40B4-BE49-F238E27FC236}">
                <a16:creationId xmlns:a16="http://schemas.microsoft.com/office/drawing/2014/main" id="{8A7F1AF5-1F40-9F3B-E651-BA6B1EA21F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839" y="5963234"/>
            <a:ext cx="5367855" cy="246832"/>
          </a:xfrm>
        </p:spPr>
        <p:txBody>
          <a:bodyPr tIns="0" rIns="0" bIns="0" anchor="b" anchorCtr="0"/>
          <a:lstStyle>
            <a:lvl1pPr>
              <a:buFontTx/>
              <a:buNone/>
              <a:defRPr sz="1400">
                <a:solidFill>
                  <a:schemeClr val="accent1"/>
                </a:solidFill>
              </a:defRPr>
            </a:lvl1pPr>
            <a:lvl2pPr>
              <a:buFontTx/>
              <a:buNone/>
              <a:defRPr sz="1400">
                <a:solidFill>
                  <a:schemeClr val="accent1"/>
                </a:solidFill>
              </a:defRPr>
            </a:lvl2pPr>
            <a:lvl3pPr>
              <a:buFontTx/>
              <a:buNone/>
              <a:defRPr sz="1400">
                <a:solidFill>
                  <a:schemeClr val="accent1"/>
                </a:solidFill>
              </a:defRPr>
            </a:lvl3pPr>
            <a:lvl4pPr>
              <a:buFontTx/>
              <a:buNone/>
              <a:defRPr sz="1400">
                <a:solidFill>
                  <a:schemeClr val="accent1"/>
                </a:solidFill>
              </a:defRPr>
            </a:lvl4pPr>
            <a:lvl5pPr>
              <a:buFontTx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19" name="Classification">
            <a:extLst>
              <a:ext uri="{FF2B5EF4-FFF2-40B4-BE49-F238E27FC236}">
                <a16:creationId xmlns:a16="http://schemas.microsoft.com/office/drawing/2014/main" id="{3ABEE1FB-57B8-C2A3-37C8-F49840513E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07989" y="333375"/>
            <a:ext cx="5327972" cy="1432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[classification]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4677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5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93565AE-510C-6A81-3808-FC624D27CA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56240" y="3428999"/>
            <a:ext cx="3935760" cy="3429001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0C746EB9-D77B-01AA-1160-6AA202E3EA5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56240" y="1"/>
            <a:ext cx="3935760" cy="3429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98DECCD-F084-91D8-4430-3F039B5E2B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548" y="1693863"/>
            <a:ext cx="7564000" cy="1503732"/>
          </a:xfrm>
        </p:spPr>
        <p:txBody>
          <a:bodyPr anchor="b" anchorCtr="0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F2A67A-74D5-9D3C-40E0-FF7D7D82F2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7547" y="3429000"/>
            <a:ext cx="7564000" cy="1512026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subtitle</a:t>
            </a:r>
            <a:r>
              <a:rPr lang="nb-NO" dirty="0"/>
              <a:t> style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3CCEA179-AF59-74A2-3DDA-8DAC6B90CF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49F45852-E31F-ACCF-4283-41BF60A0F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13/11/2025</a:t>
            </a:r>
            <a:endParaRPr lang="nb-NO" dirty="0">
              <a:noFill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E03F9915-9903-3AE9-9531-0C88D0734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40" y="6345398"/>
            <a:ext cx="556460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noFill/>
              </a:defRPr>
            </a:lvl1pPr>
          </a:lstStyle>
          <a:p>
            <a:r>
              <a:rPr lang="nb-NO"/>
              <a:t>Presentation name</a:t>
            </a:r>
            <a:r>
              <a:rPr lang="en-GB"/>
              <a:t> | </a:t>
            </a:r>
            <a:r>
              <a:rPr lang="nb-NO"/>
              <a:t>Author</a:t>
            </a:r>
            <a:endParaRPr lang="nb-NO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55ACB86E-16B7-35D8-87BB-2BF36C89E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56C88375-70C4-A7CF-13DE-5812AD60D2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6839" y="5963234"/>
            <a:ext cx="7564000" cy="246832"/>
          </a:xfrm>
        </p:spPr>
        <p:txBody>
          <a:bodyPr tIns="0" rIns="0" bIns="0" anchor="b" anchorCtr="0"/>
          <a:lstStyle>
            <a:lvl1pPr>
              <a:buFontTx/>
              <a:buNone/>
              <a:defRPr sz="1400">
                <a:solidFill>
                  <a:schemeClr val="accent1"/>
                </a:solidFill>
              </a:defRPr>
            </a:lvl1pPr>
            <a:lvl2pPr>
              <a:buFontTx/>
              <a:buNone/>
              <a:defRPr sz="1400">
                <a:solidFill>
                  <a:schemeClr val="accent1"/>
                </a:solidFill>
              </a:defRPr>
            </a:lvl2pPr>
            <a:lvl3pPr>
              <a:buFontTx/>
              <a:buNone/>
              <a:defRPr sz="1400">
                <a:solidFill>
                  <a:schemeClr val="accent1"/>
                </a:solidFill>
              </a:defRPr>
            </a:lvl3pPr>
            <a:lvl4pPr>
              <a:buFontTx/>
              <a:buNone/>
              <a:defRPr sz="1400">
                <a:solidFill>
                  <a:schemeClr val="accent1"/>
                </a:solidFill>
              </a:defRPr>
            </a:lvl4pPr>
            <a:lvl5pPr>
              <a:buFontTx/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</p:txBody>
      </p:sp>
      <p:sp>
        <p:nvSpPr>
          <p:cNvPr id="13" name="Classification">
            <a:extLst>
              <a:ext uri="{FF2B5EF4-FFF2-40B4-BE49-F238E27FC236}">
                <a16:creationId xmlns:a16="http://schemas.microsoft.com/office/drawing/2014/main" id="{9ACCFE4C-1FF2-5D0B-831A-35D8018CB3E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7989" y="333375"/>
            <a:ext cx="7416204" cy="14329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 cap="all" spc="50" baseline="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">
                <a:solidFill>
                  <a:schemeClr val="bg1"/>
                </a:solidFill>
              </a:defRPr>
            </a:lvl9pPr>
          </a:lstStyle>
          <a:p>
            <a:pPr lvl="0"/>
            <a:r>
              <a:rPr lang="en-GB"/>
              <a:t>[classification]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48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07CC2F-DD4E-2449-FB89-E0048773B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3338FA-6C5E-E3F8-9309-53B0BC3D0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547" y="1866921"/>
            <a:ext cx="11329430" cy="3731675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7A4BEE0E-EB94-E447-BB7B-7F1A0488EC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D3BE1A9A-744E-42AE-5CB3-A3E4CFA061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CC252-023A-C2E7-391C-B3EFF227159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136B7F3D-FB5E-4385-8914-81B31A4A51FE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CF496E0-27AF-2230-7E2F-81E397FD8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C565F6-8905-1507-BDEC-290D0FE4A66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</p:spTree>
    <p:extLst>
      <p:ext uri="{BB962C8B-B14F-4D97-AF65-F5344CB8AC3E}">
        <p14:creationId xmlns:p14="http://schemas.microsoft.com/office/powerpoint/2010/main" val="187610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>
            <a:extLst>
              <a:ext uri="{FF2B5EF4-FFF2-40B4-BE49-F238E27FC236}">
                <a16:creationId xmlns:a16="http://schemas.microsoft.com/office/drawing/2014/main" id="{1FC645B0-1B4E-2612-731F-854D8A29B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3D637240-D0C9-A9D2-8B2A-49FC4A7112C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547" y="2232707"/>
            <a:ext cx="11329430" cy="3365889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5" name="Grafikk 14">
            <a:extLst>
              <a:ext uri="{FF2B5EF4-FFF2-40B4-BE49-F238E27FC236}">
                <a16:creationId xmlns:a16="http://schemas.microsoft.com/office/drawing/2014/main" id="{5D6353A9-5DAE-D5AA-9157-8041DD17AE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B7AB62F5-8940-8BB4-CD31-41182B5982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sp>
        <p:nvSpPr>
          <p:cNvPr id="18" name="Plassholder for tekst 12">
            <a:extLst>
              <a:ext uri="{FF2B5EF4-FFF2-40B4-BE49-F238E27FC236}">
                <a16:creationId xmlns:a16="http://schemas.microsoft.com/office/drawing/2014/main" id="{88FE8E36-C75C-4484-7244-2BBFCA2E55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1672423"/>
            <a:ext cx="11328400" cy="509796"/>
          </a:xfrm>
        </p:spPr>
        <p:txBody>
          <a:bodyPr tIns="0"/>
          <a:lstStyle>
            <a:lvl1pPr>
              <a:buNone/>
              <a:defRPr sz="18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2" name="Date Placeholder 6">
            <a:extLst>
              <a:ext uri="{FF2B5EF4-FFF2-40B4-BE49-F238E27FC236}">
                <a16:creationId xmlns:a16="http://schemas.microsoft.com/office/drawing/2014/main" id="{F65396D7-D213-A850-ECBE-A96111C573AD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E5E3F339-F8AB-4901-AAEB-42ACF4BE9B08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7">
            <a:extLst>
              <a:ext uri="{FF2B5EF4-FFF2-40B4-BE49-F238E27FC236}">
                <a16:creationId xmlns:a16="http://schemas.microsoft.com/office/drawing/2014/main" id="{AE9B539D-5183-5B69-2453-9FEFAACC5CD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35A3559C-7C56-E5CC-35E1-C302306068B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97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F5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07CC2F-DD4E-2449-FB89-E0048773B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/>
              <a:t>Agenda </a:t>
            </a:r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3338FA-6C5E-E3F8-9309-53B0BC3D0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7546" y="1144403"/>
            <a:ext cx="11329431" cy="4454194"/>
          </a:xfrm>
        </p:spPr>
        <p:txBody>
          <a:bodyPr/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Femte nivå</a:t>
            </a: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7A4BEE0E-EB94-E447-BB7B-7F1A0488EC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083F3-5747-16B5-BBA0-8798F44896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AB84BE6D-07E0-454F-B26E-7B00B045F613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C76B7-570B-4FD3-B72A-342FE5EAB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24C29-1C36-6B6F-9E51-AE73F06D1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665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DCC3660-CDBD-4666-F851-8C1A922A6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33376"/>
            <a:ext cx="10225087" cy="4229100"/>
          </a:xfrm>
        </p:spPr>
        <p:txBody>
          <a:bodyPr anchor="t" anchorCtr="0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CB489D4-6975-A80A-11AD-EBC7C7D7C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6021288"/>
            <a:ext cx="10225087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5F349FA-D98F-A145-F94D-5BC867890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68A6F6C-1E10-4114-979C-B1548B33ACC2}" type="datetime1">
              <a:rPr lang="en-GB" smtClean="0"/>
              <a:t>08/09/2026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EBF0AA3-046C-0F87-4D32-B2A90AD58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940C398-1BB2-0986-A038-14DE63E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FB292928-57A0-B2F2-F3F0-7D231835C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17583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k 9">
            <a:extLst>
              <a:ext uri="{FF2B5EF4-FFF2-40B4-BE49-F238E27FC236}">
                <a16:creationId xmlns:a16="http://schemas.microsoft.com/office/drawing/2014/main" id="{7A4BEE0E-EB94-E447-BB7B-7F1A0488EC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CF8FE4-FDB9-A8C2-195F-D4DE5BB8B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333376"/>
            <a:ext cx="10225087" cy="4229100"/>
          </a:xfrm>
        </p:spPr>
        <p:txBody>
          <a:bodyPr anchor="t" anchorCtr="0"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8BA66-38A1-267C-F4D4-3D056366B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6021288"/>
            <a:ext cx="10225087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0F448-0A0E-34B4-2651-0A91DE3BA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D1CD62B8-7ACF-40AD-800F-0498697CE1A0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FACD2-6215-A4B3-7D44-6E07D075D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A8670-B43C-3528-6803-E98A36CF1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713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DC9F14-0B45-0824-1F5E-ED5C143D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6"/>
            <a:ext cx="5327972" cy="4229100"/>
          </a:xfrm>
        </p:spPr>
        <p:txBody>
          <a:bodyPr anchor="t" anchorCtr="0"/>
          <a:lstStyle>
            <a:lvl1pPr>
              <a:defRPr sz="54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5934128-08A5-06D5-4955-F07257070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6021288"/>
            <a:ext cx="5327972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83DBF1F7-86F7-7E68-949C-FA08AFC58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29F95D2E-7B70-45A4-8F47-DBC000D59C71}" type="datetime1">
              <a:rPr lang="en-GB" smtClean="0"/>
              <a:t>08/09/2026</a:t>
            </a:fld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B26714E-909C-DB94-A409-A604C2A0F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52F6F42-74F9-72F9-AB04-FC1BF1DCB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031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 2">
    <p:bg>
      <p:bgPr>
        <a:solidFill>
          <a:srgbClr val="F5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FEC0FE-C6AB-FB98-F7EE-1F5D5D811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6"/>
            <a:ext cx="5327972" cy="4229100"/>
          </a:xfrm>
        </p:spPr>
        <p:txBody>
          <a:bodyPr anchor="t" anchorCtr="0"/>
          <a:lstStyle>
            <a:lvl1pPr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216F7-7BB0-459B-D853-A5BA22D47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6021288"/>
            <a:ext cx="5327972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76B7DC-E6B3-8CDB-C508-DE857B05F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53E252E2-91AA-460A-8429-0D01C4E54F1A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BA4B5-5F57-5515-ED5F-26A4A86A1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A3230-DE99-F982-8C0F-380EFACF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820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 3">
    <p:bg>
      <p:bgPr>
        <a:solidFill>
          <a:srgbClr val="CBE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0397F8-FE8F-2763-264E-BD17E5F54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6"/>
            <a:ext cx="5327972" cy="4229100"/>
          </a:xfrm>
        </p:spPr>
        <p:txBody>
          <a:bodyPr anchor="t" anchorCtr="0"/>
          <a:lstStyle>
            <a:lvl1pPr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8C4517A-D538-3293-E722-93DDBE6A3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6021288"/>
            <a:ext cx="5327972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F92EE3B-4EA4-BEEA-A016-0AC973B7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7B073B48-5453-443D-BE08-A2A169A54A9F}" type="datetime1">
              <a:rPr lang="en-GB" smtClean="0"/>
              <a:t>08/09/2026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B4F144C-508D-5554-E3FA-CF7ECE10D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6A15DD7-C10A-C244-1D15-6570FBDB8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056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 4">
    <p:bg>
      <p:bgPr>
        <a:solidFill>
          <a:srgbClr val="D3F0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C633A5-5661-410E-E98D-59BA55BDF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6"/>
            <a:ext cx="5327972" cy="4229100"/>
          </a:xfrm>
        </p:spPr>
        <p:txBody>
          <a:bodyPr anchor="t" anchorCtr="0"/>
          <a:lstStyle>
            <a:lvl1pPr>
              <a:defRPr sz="5400">
                <a:solidFill>
                  <a:schemeClr val="accent5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E8273E-B75E-F0E5-02C5-CD7487A59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6021288"/>
            <a:ext cx="5327972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1FEF54-BB7A-65F7-F8F5-162C0C86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7DE9245E-04D4-4B25-A675-B09C098B2CE0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9E0AF3-DF73-9754-F5BD-E4FB8955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75A63E-30EA-C14E-5E5F-7AB17F66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9493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 5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DF67CC-7E09-59DC-D06A-63315CB7B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6"/>
            <a:ext cx="5327972" cy="4229100"/>
          </a:xfrm>
        </p:spPr>
        <p:txBody>
          <a:bodyPr anchor="t" anchorCtr="0"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0F8765-4895-2B5A-7004-780F44282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6021288"/>
            <a:ext cx="5327972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D935892-BB06-7BF0-9D36-BCCEC449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A6E9E0-3A7E-4A5C-A668-DE2689949A0B}" type="datetime1">
              <a:rPr lang="en-GB" smtClean="0"/>
              <a:t>08/09/2026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F74E019-B159-8BAF-F90E-263B3F06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A2D4B58-B61E-C697-40FE-AB99A148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4513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FCF2D88-D742-431D-1176-76F9E78C94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628775"/>
            <a:ext cx="5543996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F32B15A-88EC-F6CA-55AB-737CF41F1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2348880"/>
            <a:ext cx="5543996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514D3BF-0412-378E-5F09-31751EC7F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5" y="1628775"/>
            <a:ext cx="5543997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DDF865F-EF32-F751-5C86-BAE3BE2C80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348880"/>
            <a:ext cx="5543997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798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4685673-F78E-4172-C093-ED032B0F66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628775"/>
            <a:ext cx="359977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22D015F3-43C5-5DC8-A1D4-3D7738598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2348880"/>
            <a:ext cx="3599779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9170A0E-F05A-855A-C8DA-CBBE98FBE8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801" y="1628775"/>
            <a:ext cx="360039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0D854F2E-DA2E-2448-AD7A-C31F965E23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1" y="2348880"/>
            <a:ext cx="3600399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B650EFA3-6840-76E0-CE1B-AFB1B2E51D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83614" y="1628775"/>
            <a:ext cx="360039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B0931F27-4C0A-D4DF-BB45-C4EBD9236FE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3613" y="2348880"/>
            <a:ext cx="3600400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8365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C23DA65-BF05-A310-00FC-084D82348A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628775"/>
            <a:ext cx="2735683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39B504A-7AB7-1735-6149-059FAB59A0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2348880"/>
            <a:ext cx="2735683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84B9CF-807D-E483-CF48-93F44656C9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287689" y="1628775"/>
            <a:ext cx="2736303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56F2A20C-F617-D60A-9C10-60C08D5129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287689" y="2348880"/>
            <a:ext cx="2736303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CE2D919-9D31-5A3F-0B6E-0FCAE2EABF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68010" y="1628775"/>
            <a:ext cx="2736303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Content Placeholder 7">
            <a:extLst>
              <a:ext uri="{FF2B5EF4-FFF2-40B4-BE49-F238E27FC236}">
                <a16:creationId xmlns:a16="http://schemas.microsoft.com/office/drawing/2014/main" id="{F2692CFA-D963-51D4-82AA-E3B1B5070D5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168009" y="2348880"/>
            <a:ext cx="2736304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2BA92F21-1678-E188-DD77-491B45A7AD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47710" y="1628775"/>
            <a:ext cx="2736303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" name="Content Placeholder 9">
            <a:extLst>
              <a:ext uri="{FF2B5EF4-FFF2-40B4-BE49-F238E27FC236}">
                <a16:creationId xmlns:a16="http://schemas.microsoft.com/office/drawing/2014/main" id="{CB53EDFF-9489-4DF8-2C30-44FC5B0E5EF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9048328" y="2348880"/>
            <a:ext cx="2735685" cy="334399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61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EEA2E76E-74E9-3E25-1AA9-D69A0992C3B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7988" y="2218243"/>
            <a:ext cx="5543996" cy="1656185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65D394F-D261-07D4-CF8C-4CA41C66D7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40015" y="2218243"/>
            <a:ext cx="5543997" cy="1656185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7EEF790-BD9A-821A-31EE-24131ECE6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628775"/>
            <a:ext cx="5543996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3F964C4-CC1F-31EB-6BA4-E8484CD3E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4018444"/>
            <a:ext cx="5543996" cy="16564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0236D64C-9A0B-DC70-7E95-AFA46373C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5" y="1628775"/>
            <a:ext cx="5543997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6D27FBA0-AD57-ED4E-E9DC-502DAF026C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4018444"/>
            <a:ext cx="5543997" cy="16564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175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1">
            <a:extLst>
              <a:ext uri="{FF2B5EF4-FFF2-40B4-BE49-F238E27FC236}">
                <a16:creationId xmlns:a16="http://schemas.microsoft.com/office/drawing/2014/main" id="{1F24A0B5-203B-2DB2-1565-24C6DC2DB4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7988" y="1539705"/>
            <a:ext cx="5543996" cy="237628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F3EC52A2-6179-FA33-5EFE-7C8A6D837E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40015" y="1539705"/>
            <a:ext cx="5543997" cy="237628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0E4810D-B1BF-F47A-0072-F6D7CD02BC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4060010"/>
            <a:ext cx="5543996" cy="16564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638923E-CFB8-22A7-BF7A-615232E0D1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4060010"/>
            <a:ext cx="5543997" cy="16564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247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EDF2895-B564-20DF-D8BA-66D4DA4B4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628775"/>
            <a:ext cx="359977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29BD5D37-9026-B720-686A-7C1B908C76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7988" y="2212627"/>
            <a:ext cx="3599780" cy="1821804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858BA9B-286C-62C8-228B-1ED42DBC5E6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7990" y="4132979"/>
            <a:ext cx="3671184" cy="18220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566881-D3B6-7DCC-8D42-965AEA178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801" y="1628775"/>
            <a:ext cx="360039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FCCCB63-F307-49F0-0C4E-B4E2F8E2F7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6110" y="2212627"/>
            <a:ext cx="3599780" cy="1821804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8662EE13-C75E-BD58-AB01-01AFBAB45A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2" y="4132981"/>
            <a:ext cx="3671184" cy="18220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D9CC107-FBD5-B258-2BC3-C47BD31E47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3614" y="1628775"/>
            <a:ext cx="360039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0334D11D-4A43-14A2-1091-274EB4A3B79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4233" y="2212627"/>
            <a:ext cx="3599780" cy="1821804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9E0A0EE7-DB52-3617-C109-38B9CC198E64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3613" y="4132980"/>
            <a:ext cx="3687079" cy="182204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66954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1C7B225E-5995-8B54-87F5-0FD4C60D5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7988" y="942450"/>
            <a:ext cx="11328400" cy="409468"/>
          </a:xfrm>
        </p:spPr>
        <p:txBody>
          <a:bodyPr tIns="0"/>
          <a:lstStyle>
            <a:lvl1pPr>
              <a:buNone/>
              <a:defRPr sz="1400">
                <a:solidFill>
                  <a:schemeClr val="accent1"/>
                </a:solidFill>
              </a:defRPr>
            </a:lvl1pPr>
            <a:lvl2pPr>
              <a:buNone/>
              <a:defRPr>
                <a:noFill/>
              </a:defRPr>
            </a:lvl2pPr>
            <a:lvl3pPr>
              <a:buNone/>
              <a:defRPr>
                <a:noFill/>
              </a:defRPr>
            </a:lvl3pPr>
            <a:lvl4pPr>
              <a:buNone/>
              <a:defRPr>
                <a:noFill/>
              </a:defRPr>
            </a:lvl4pPr>
            <a:lvl5pPr>
              <a:buNone/>
              <a:defRPr>
                <a:noFill/>
              </a:defRPr>
            </a:lvl5pPr>
          </a:lstStyle>
          <a:p>
            <a:pPr lvl="0"/>
            <a:r>
              <a:rPr lang="nb-NO" dirty="0"/>
              <a:t>SUBTITLE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26" name="Picture Placeholder 1">
            <a:extLst>
              <a:ext uri="{FF2B5EF4-FFF2-40B4-BE49-F238E27FC236}">
                <a16:creationId xmlns:a16="http://schemas.microsoft.com/office/drawing/2014/main" id="{14600A95-E109-E26D-1D7D-ECC0E422E0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7988" y="1628775"/>
            <a:ext cx="3599780" cy="237628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CC28D84-ACC8-EB98-4FBC-32C02079DB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4113452"/>
            <a:ext cx="3665247" cy="16564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8" name="Picture Placeholder 2">
            <a:extLst>
              <a:ext uri="{FF2B5EF4-FFF2-40B4-BE49-F238E27FC236}">
                <a16:creationId xmlns:a16="http://schemas.microsoft.com/office/drawing/2014/main" id="{72919C71-E3FB-5890-46BB-F29C6974500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6110" y="1628775"/>
            <a:ext cx="3599780" cy="237628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9" name="Content Placeholder 5">
            <a:extLst>
              <a:ext uri="{FF2B5EF4-FFF2-40B4-BE49-F238E27FC236}">
                <a16:creationId xmlns:a16="http://schemas.microsoft.com/office/drawing/2014/main" id="{9D4F46C5-DA73-E368-01FD-68497D9DC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95801" y="4113453"/>
            <a:ext cx="3665247" cy="16564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26FA834-82F4-1FB7-E338-E4C4D02E1DE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84233" y="1628775"/>
            <a:ext cx="3599780" cy="237628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31" name="Content Placeholder 6">
            <a:extLst>
              <a:ext uri="{FF2B5EF4-FFF2-40B4-BE49-F238E27FC236}">
                <a16:creationId xmlns:a16="http://schemas.microsoft.com/office/drawing/2014/main" id="{6155E27D-A4B1-4ECE-8DAE-5965750073D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83613" y="4113452"/>
            <a:ext cx="3687080" cy="16564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23199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mor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0B2521E6-E1E3-FF97-1BA4-BEAEAB4150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546" y="406421"/>
            <a:ext cx="11329429" cy="519199"/>
          </a:xfrm>
        </p:spPr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28F6E071-258C-D408-6374-ECD9FD8658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EDF2895-B564-20DF-D8BA-66D4DA4B4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546" y="1326471"/>
            <a:ext cx="359977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29BD5D37-9026-B720-686A-7C1B908C76B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7546" y="1910323"/>
            <a:ext cx="3599780" cy="1544262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3858BA9B-286C-62C8-228B-1ED42DBC5E6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07990" y="3604438"/>
            <a:ext cx="3671184" cy="2350592"/>
          </a:xfrm>
        </p:spPr>
        <p:txBody>
          <a:bodyPr/>
          <a:lstStyle>
            <a:lvl1pPr>
              <a:buFontTx/>
              <a:buNone/>
              <a:defRPr sz="1400"/>
            </a:lvl1pPr>
            <a:lvl3pPr>
              <a:buFontTx/>
              <a:buNone/>
              <a:defRPr/>
            </a:lvl3pPr>
          </a:lstStyle>
          <a:p>
            <a:pPr lvl="0"/>
            <a:r>
              <a:rPr lang="en-US" dirty="0"/>
              <a:t>Third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2566881-D3B6-7DCC-8D42-965AEA178F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95359" y="1326471"/>
            <a:ext cx="360039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FCCCB63-F307-49F0-0C4E-B4E2F8E2F72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668" y="1910323"/>
            <a:ext cx="3599780" cy="1544262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8662EE13-C75E-BD58-AB01-01AFBAB45A60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295802" y="3604438"/>
            <a:ext cx="3671184" cy="2350593"/>
          </a:xfrm>
        </p:spPr>
        <p:txBody>
          <a:bodyPr/>
          <a:lstStyle>
            <a:lvl1pPr>
              <a:buFontTx/>
              <a:buNone/>
              <a:defRPr sz="1400"/>
            </a:lvl1pPr>
          </a:lstStyle>
          <a:p>
            <a:pPr lvl="0"/>
            <a:r>
              <a:rPr lang="en-US" dirty="0"/>
              <a:t>Third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D9CC107-FBD5-B258-2BC3-C47BD31E47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183172" y="1326471"/>
            <a:ext cx="3600399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0334D11D-4A43-14A2-1091-274EB4A3B79D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3791" y="1910323"/>
            <a:ext cx="3599780" cy="1544262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0" name="Content Placeholder 6">
            <a:extLst>
              <a:ext uri="{FF2B5EF4-FFF2-40B4-BE49-F238E27FC236}">
                <a16:creationId xmlns:a16="http://schemas.microsoft.com/office/drawing/2014/main" id="{9E0A0EE7-DB52-3617-C109-38B9CC198E6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183613" y="3604438"/>
            <a:ext cx="3687079" cy="2350592"/>
          </a:xfrm>
        </p:spPr>
        <p:txBody>
          <a:bodyPr/>
          <a:lstStyle>
            <a:lvl1pPr>
              <a:buFontTx/>
              <a:buNone/>
              <a:defRPr sz="1400"/>
            </a:lvl1pPr>
          </a:lstStyle>
          <a:p>
            <a:pPr lvl="0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17354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CC5039B-9A16-3801-A9D0-ED8B26E7CA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FA1C1F0-68BC-6EFB-D087-8C1FD5AB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CBECD28A-1682-448F-8154-4174C539C0A9}" type="datetime1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0578AF2D-2E99-61C9-83B9-9C002C20FF0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8A0FF20-3F08-9F86-1E0C-A1182A7642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30FE66B-6E85-E9E0-C346-4D66CD1B1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5327971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0F69775-F979-8D5E-BACC-C286E0833E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1628775"/>
            <a:ext cx="5327972" cy="41767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F7B61627-5B85-6777-F9F3-4658F512A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6052279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0E230702-8187-6F56-AB2F-627EFE00F2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3664698-EBFE-366C-6D1C-7AD87EE60C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4DCFD2D-0182-E7AE-E0A4-84F671BF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042" y="333375"/>
            <a:ext cx="5327971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24E4CC-8E56-6F75-C66F-6CA6353E6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56041" y="1628776"/>
            <a:ext cx="5327972" cy="406410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3" name="Date Placeholder 4">
            <a:extLst>
              <a:ext uri="{FF2B5EF4-FFF2-40B4-BE49-F238E27FC236}">
                <a16:creationId xmlns:a16="http://schemas.microsoft.com/office/drawing/2014/main" id="{426690B7-27CE-3E0C-734F-EDAB9F553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0177B8D-B0F8-41C1-A819-DB01E5422572}" type="datetime1">
              <a:rPr lang="en-GB" smtClean="0"/>
              <a:t>08/09/2026</a:t>
            </a:fld>
            <a:endParaRPr lang="en-GB"/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504365DD-4C48-75E9-08C2-0D2E0186B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61D5AFE-E4EC-9467-77DB-6E4A62DE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748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0E230702-8187-6F56-AB2F-627EFE00F2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313198B-ACFC-7C4C-1FA7-C06A8D7A78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1501775"/>
            <a:ext cx="5543997" cy="4176713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B4BD2-B8CB-F4B6-A1A3-6029D6EBB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7988" y="1501775"/>
            <a:ext cx="5543996" cy="41767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B06D95F8-353E-3AA8-2B1B-B895954A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25BA9688-C627-441D-BF03-6914494B2D2E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1ACC231-C24F-D2D9-6D21-79EA8C65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DF0AD5F-6B0E-A97A-50F7-1C04E673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E8FEE4-DC21-4B2E-93E8-483D0673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49BFBA9-B3F6-9AE6-8399-68F5D0D4DB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853491"/>
            <a:ext cx="11376025" cy="4879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1905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0E230702-8187-6F56-AB2F-627EFE00F2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313198B-ACFC-7C4C-1FA7-C06A8D7A783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7987" y="1542114"/>
            <a:ext cx="5543997" cy="4176713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B4BD2-B8CB-F4B6-A1A3-6029D6EBBA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6" y="1547528"/>
            <a:ext cx="5543996" cy="41767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B06D95F8-353E-3AA8-2B1B-B895954A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25BA9688-C627-441D-BF03-6914494B2D2E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1ACC231-C24F-D2D9-6D21-79EA8C65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DF0AD5F-6B0E-A97A-50F7-1C04E673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E8FEE4-DC21-4B2E-93E8-483D0673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49BFBA9-B3F6-9AE6-8399-68F5D0D4DB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853491"/>
            <a:ext cx="11376025" cy="4879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5765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0E230702-8187-6F56-AB2F-627EFE00F2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B06D95F8-353E-3AA8-2B1B-B895954A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25BA9688-C627-441D-BF03-6914494B2D2E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1ACC231-C24F-D2D9-6D21-79EA8C65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DF0AD5F-6B0E-A97A-50F7-1C04E673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E8FEE4-DC21-4B2E-93E8-483D0673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49BFBA9-B3F6-9AE6-8399-68F5D0D4DB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853491"/>
            <a:ext cx="11376025" cy="4879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0AE97E-7735-7F18-CDA8-E84BB61E0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533525"/>
            <a:ext cx="7488212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B776E8D-EE8C-AC7C-EDDC-43837D1AC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7989" y="2253630"/>
            <a:ext cx="7488212" cy="34566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74A4ECD-CC82-992B-5942-211BC1C8F3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83614" y="1533526"/>
            <a:ext cx="3600399" cy="4176714"/>
          </a:xfrm>
          <a:solidFill>
            <a:srgbClr val="FFEFE9"/>
          </a:solidFill>
        </p:spPr>
        <p:txBody>
          <a:bodyPr lIns="144000" tIns="144000" rIns="144000" bIns="144000"/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  <a:lvl6pPr marL="0" indent="0">
              <a:buFontTx/>
              <a:buNone/>
              <a:defRPr>
                <a:solidFill>
                  <a:schemeClr val="accent1"/>
                </a:solidFill>
              </a:defRPr>
            </a:lvl6pPr>
            <a:lvl7pPr marL="0" indent="0">
              <a:buFontTx/>
              <a:buNone/>
              <a:defRPr>
                <a:solidFill>
                  <a:schemeClr val="accent1"/>
                </a:solidFill>
              </a:defRPr>
            </a:lvl7pPr>
            <a:lvl8pPr marL="0" indent="0">
              <a:buFontTx/>
              <a:buNone/>
              <a:defRPr>
                <a:solidFill>
                  <a:schemeClr val="accent1"/>
                </a:solidFill>
              </a:defRPr>
            </a:lvl8pPr>
            <a:lvl9pPr marL="0" indent="0">
              <a:buFontTx/>
              <a:buNone/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8839197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0E230702-8187-6F56-AB2F-627EFE00F2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B06D95F8-353E-3AA8-2B1B-B895954AE4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25BA9688-C627-441D-BF03-6914494B2D2E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B1ACC231-C24F-D2D9-6D21-79EA8C652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DF0AD5F-6B0E-A97A-50F7-1C04E673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7FE8FEE4-DC21-4B2E-93E8-483D06739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349BFBA9-B3F6-9AE6-8399-68F5D0D4DB5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853491"/>
            <a:ext cx="11376025" cy="4879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80AE97E-7735-7F18-CDA8-E84BB61E0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5799" y="1533525"/>
            <a:ext cx="7488212" cy="576089"/>
          </a:xfrm>
        </p:spPr>
        <p:txBody>
          <a:bodyPr anchor="t" anchorCtr="0"/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B776E8D-EE8C-AC7C-EDDC-43837D1AC8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95800" y="2253630"/>
            <a:ext cx="7488212" cy="345660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B74A4ECD-CC82-992B-5942-211BC1C8F3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07987" y="1533525"/>
            <a:ext cx="3600399" cy="4176714"/>
          </a:xfrm>
          <a:solidFill>
            <a:srgbClr val="FFEFE9"/>
          </a:solidFill>
        </p:spPr>
        <p:txBody>
          <a:bodyPr lIns="144000" tIns="144000" rIns="144000" bIns="144000"/>
          <a:lstStyle>
            <a:lvl1pPr marL="0" indent="0">
              <a:buFontTx/>
              <a:buNone/>
              <a:defRPr sz="2800">
                <a:solidFill>
                  <a:schemeClr val="accent1"/>
                </a:solidFill>
              </a:defRPr>
            </a:lvl1pPr>
            <a:lvl2pPr marL="0" indent="0"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0"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  <a:lvl6pPr marL="0" indent="0">
              <a:buFontTx/>
              <a:buNone/>
              <a:defRPr>
                <a:solidFill>
                  <a:schemeClr val="accent1"/>
                </a:solidFill>
              </a:defRPr>
            </a:lvl6pPr>
            <a:lvl7pPr marL="0" indent="0">
              <a:buFontTx/>
              <a:buNone/>
              <a:defRPr>
                <a:solidFill>
                  <a:schemeClr val="accent1"/>
                </a:solidFill>
              </a:defRPr>
            </a:lvl7pPr>
            <a:lvl8pPr marL="0" indent="0">
              <a:buFontTx/>
              <a:buNone/>
              <a:defRPr>
                <a:solidFill>
                  <a:schemeClr val="accent1"/>
                </a:solidFill>
              </a:defRPr>
            </a:lvl8pPr>
            <a:lvl9pPr marL="0" indent="0">
              <a:buFontTx/>
              <a:buNone/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</p:spTree>
    <p:extLst>
      <p:ext uri="{BB962C8B-B14F-4D97-AF65-F5344CB8AC3E}">
        <p14:creationId xmlns:p14="http://schemas.microsoft.com/office/powerpoint/2010/main" val="28526303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CF37413B-585A-AB0A-8DA3-D53032658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1AB09FC-FD52-00F6-CC34-DCAC4FAFFD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8DD1A8-B4E8-47E7-B425-DA881E62A7BB}" type="datetime1">
              <a:rPr lang="en-GB" smtClean="0"/>
              <a:t>08/09/2026</a:t>
            </a:fld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069B99C-C231-1B2A-3473-305BD22F0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7E9ED41-E245-1A53-BF9D-8C01E2A53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32C49C1F-9DA8-6058-4580-B514DE23FB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988" y="3113657"/>
            <a:ext cx="11376025" cy="630685"/>
          </a:xfrm>
        </p:spPr>
        <p:txBody>
          <a:bodyPr wrap="square" anchor="ctr" anchorCtr="0">
            <a:sp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3241942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CF37413B-585A-AB0A-8DA3-D53032658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63E2F-542C-4D49-1073-2279EC4E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A763E237-A672-49B7-8C3E-9E3C027CEB46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950CA-986A-9CB0-BD41-609B8C5E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39A67-7A48-E812-279B-6077E13C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15FBC8AE-3C3C-13EE-A134-2620DED21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43093" y="5845277"/>
            <a:ext cx="1080000" cy="942546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13A5CFB-03D1-4E98-B204-363B37818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FA54C0-BDD6-6E7A-EC55-0EF7E78F3F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1628775"/>
            <a:ext cx="3600450" cy="1944688"/>
          </a:xfrm>
          <a:solidFill>
            <a:schemeClr val="accent1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0">
                <a:solidFill>
                  <a:srgbClr val="FFEFE9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9pPr>
          </a:lstStyle>
          <a:p>
            <a:pPr lvl="0"/>
            <a:r>
              <a:rPr lang="en-GB" dirty="0"/>
              <a:t>#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BEAB6A0-C748-7916-DF0B-4CA0D1CEC6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95775" y="1628775"/>
            <a:ext cx="3600450" cy="1944688"/>
          </a:xfrm>
          <a:solidFill>
            <a:schemeClr val="accent5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0">
                <a:solidFill>
                  <a:srgbClr val="D3F0F5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9pPr>
          </a:lstStyle>
          <a:p>
            <a:pPr lvl="0"/>
            <a:r>
              <a:rPr lang="en-GB"/>
              <a:t>#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C1CC0AD-5DD1-4CD4-4635-BDC7B3E4FF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3563" y="1628775"/>
            <a:ext cx="3600450" cy="1944688"/>
          </a:xfrm>
          <a:solidFill>
            <a:schemeClr val="accent4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0">
                <a:solidFill>
                  <a:srgbClr val="CBEBDC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9pPr>
          </a:lstStyle>
          <a:p>
            <a:pPr lvl="0"/>
            <a:r>
              <a:rPr lang="en-GB"/>
              <a:t>#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7162150-AB38-CA23-1196-4349F9AEA0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7988" y="3860800"/>
            <a:ext cx="3600450" cy="1944688"/>
          </a:xfrm>
          <a:solidFill>
            <a:srgbClr val="FFEFE9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#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5911970-F1F3-AE60-4B11-F7E5307917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95775" y="3860800"/>
            <a:ext cx="3600450" cy="1944688"/>
          </a:xfrm>
          <a:solidFill>
            <a:srgbClr val="D3F0F5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0">
                <a:solidFill>
                  <a:schemeClr val="accent5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9pPr>
          </a:lstStyle>
          <a:p>
            <a:pPr lvl="0"/>
            <a:r>
              <a:rPr lang="en-GB"/>
              <a:t>#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976220-7C2E-E214-1D8D-33AFB8F94F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563" y="3860800"/>
            <a:ext cx="3600450" cy="1944688"/>
          </a:xfrm>
          <a:solidFill>
            <a:srgbClr val="CBEBDC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8000">
                <a:solidFill>
                  <a:schemeClr val="accent4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9pPr>
          </a:lstStyle>
          <a:p>
            <a:pPr lvl="0"/>
            <a:r>
              <a:rPr lang="en-GB"/>
              <a:t>#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18" name="Subtitle">
            <a:extLst>
              <a:ext uri="{FF2B5EF4-FFF2-40B4-BE49-F238E27FC236}">
                <a16:creationId xmlns:a16="http://schemas.microsoft.com/office/drawing/2014/main" id="{69557950-3393-1868-6A28-739F3CC370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7987" y="853491"/>
            <a:ext cx="11376025" cy="4879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830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mor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>
            <a:extLst>
              <a:ext uri="{FF2B5EF4-FFF2-40B4-BE49-F238E27FC236}">
                <a16:creationId xmlns:a16="http://schemas.microsoft.com/office/drawing/2014/main" id="{ECDAD846-91F7-0C43-11BC-8FDEE72B043E}"/>
              </a:ext>
            </a:extLst>
          </p:cNvPr>
          <p:cNvSpPr/>
          <p:nvPr userDrawn="1"/>
        </p:nvSpPr>
        <p:spPr>
          <a:xfrm>
            <a:off x="9702208" y="0"/>
            <a:ext cx="2489791" cy="685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63E2F-542C-4D49-1073-2279EC4E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A763E237-A672-49B7-8C3E-9E3C027CEB46}" type="datetime1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A950CA-986A-9CB0-BD41-609B8C5E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0" y="6381328"/>
            <a:ext cx="7233055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539A67-7A48-E812-279B-6077E13C1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3A5CFB-03D1-4E98-B204-363B37818C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7" y="333376"/>
            <a:ext cx="8549942" cy="527862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FA54C0-BDD6-6E7A-EC55-0EF7E78F3F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1319564"/>
            <a:ext cx="2943479" cy="2396461"/>
          </a:xfrm>
          <a:solidFill>
            <a:schemeClr val="accent1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rgbClr val="FFEFE9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rgbClr val="FFEFE9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FFEFE9"/>
                </a:solidFill>
              </a:defRPr>
            </a:lvl9pPr>
          </a:lstStyle>
          <a:p>
            <a:pPr lvl="0"/>
            <a:r>
              <a:rPr lang="en-GB" dirty="0"/>
              <a:t>Second level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Fifth level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BEAB6A0-C748-7916-DF0B-4CA0D1CEC6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88607" y="1335513"/>
            <a:ext cx="2943479" cy="2374646"/>
          </a:xfrm>
          <a:solidFill>
            <a:schemeClr val="accent5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rgbClr val="D3F0F5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rgbClr val="D3F0F5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D3F0F5"/>
                </a:solidFill>
              </a:defRPr>
            </a:lvl9pPr>
          </a:lstStyle>
          <a:p>
            <a:pPr lvl="0"/>
            <a:r>
              <a:rPr lang="en-GB" dirty="0"/>
              <a:t>Second level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C1CC0AD-5DD1-4CD4-4635-BDC7B3E4FF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69227" y="1319564"/>
            <a:ext cx="2943479" cy="2390595"/>
          </a:xfrm>
          <a:solidFill>
            <a:schemeClr val="accent4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rgbClr val="CBEBDC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rgbClr val="CBEBDC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rgbClr val="CBEBDC"/>
                </a:solidFill>
              </a:defRPr>
            </a:lvl9pPr>
          </a:lstStyle>
          <a:p>
            <a:pPr lvl="0"/>
            <a:r>
              <a:rPr lang="en-GB" dirty="0"/>
              <a:t>Second level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Fifth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17162150-AB38-CA23-1196-4349F9AEA0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7988" y="3839539"/>
            <a:ext cx="2943478" cy="2380512"/>
          </a:xfrm>
          <a:solidFill>
            <a:srgbClr val="FFEFE9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 dirty="0"/>
              <a:t>Second level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5911970-F1F3-AE60-4B11-F7E5307917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88607" y="3839539"/>
            <a:ext cx="2943479" cy="2396460"/>
          </a:xfrm>
          <a:solidFill>
            <a:srgbClr val="D3F0F5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accent5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accent5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5"/>
                </a:solidFill>
              </a:defRPr>
            </a:lvl9pPr>
          </a:lstStyle>
          <a:p>
            <a:pPr lvl="0"/>
            <a:r>
              <a:rPr lang="en-GB" dirty="0"/>
              <a:t>Second level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Fifth level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77976220-7C2E-E214-1D8D-33AFB8F94F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69227" y="3823591"/>
            <a:ext cx="2943479" cy="2396460"/>
          </a:xfrm>
          <a:solidFill>
            <a:srgbClr val="CBEBDC"/>
          </a:solidFill>
        </p:spPr>
        <p:txBody>
          <a:bodyPr lIns="144000" tIns="72000" rIns="144000" bIns="7200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>
                <a:solidFill>
                  <a:schemeClr val="accent4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>
                <a:solidFill>
                  <a:schemeClr val="accent4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4"/>
                </a:solidFill>
              </a:defRPr>
            </a:lvl9pPr>
          </a:lstStyle>
          <a:p>
            <a:pPr lvl="0"/>
            <a:r>
              <a:rPr lang="en-GB" dirty="0"/>
              <a:t>Second level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Fifth level</a:t>
            </a:r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5631AA88-5665-841C-FC98-C8EC36897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bilde 18">
            <a:extLst>
              <a:ext uri="{FF2B5EF4-FFF2-40B4-BE49-F238E27FC236}">
                <a16:creationId xmlns:a16="http://schemas.microsoft.com/office/drawing/2014/main" id="{66F15B49-77EB-2E9A-2259-A07CF5AF555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880357" y="1335512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bilde 18">
            <a:extLst>
              <a:ext uri="{FF2B5EF4-FFF2-40B4-BE49-F238E27FC236}">
                <a16:creationId xmlns:a16="http://schemas.microsoft.com/office/drawing/2014/main" id="{C96E38A8-0490-F23E-CD7B-4FA1B6908CF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960977" y="1351460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1" name="Plassholder for bilde 18">
            <a:extLst>
              <a:ext uri="{FF2B5EF4-FFF2-40B4-BE49-F238E27FC236}">
                <a16:creationId xmlns:a16="http://schemas.microsoft.com/office/drawing/2014/main" id="{E186CA1F-B37E-15A2-145E-629088CA933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37234" y="1335512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2" name="Plassholder for bilde 18">
            <a:extLst>
              <a:ext uri="{FF2B5EF4-FFF2-40B4-BE49-F238E27FC236}">
                <a16:creationId xmlns:a16="http://schemas.microsoft.com/office/drawing/2014/main" id="{A8311C15-6738-4BB9-AA71-BAAECB15BB9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91942" y="3841868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3" name="Plassholder for bilde 18">
            <a:extLst>
              <a:ext uri="{FF2B5EF4-FFF2-40B4-BE49-F238E27FC236}">
                <a16:creationId xmlns:a16="http://schemas.microsoft.com/office/drawing/2014/main" id="{E676B37A-1832-89AC-8633-C6B629F7B3D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967246" y="3857816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4" name="Plassholder for bilde 18">
            <a:extLst>
              <a:ext uri="{FF2B5EF4-FFF2-40B4-BE49-F238E27FC236}">
                <a16:creationId xmlns:a16="http://schemas.microsoft.com/office/drawing/2014/main" id="{D4E82511-C333-AEA5-B302-368C87A9817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043503" y="3841868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7AF6A44-F3AC-B3F6-F61B-E6B02FAE48F6}"/>
              </a:ext>
            </a:extLst>
          </p:cNvPr>
          <p:cNvSpPr txBox="1">
            <a:spLocks/>
          </p:cNvSpPr>
          <p:nvPr userDrawn="1"/>
        </p:nvSpPr>
        <p:spPr>
          <a:xfrm>
            <a:off x="9702208" y="1319564"/>
            <a:ext cx="2489791" cy="989903"/>
          </a:xfrm>
          <a:prstGeom prst="rect">
            <a:avLst/>
          </a:prstGeom>
        </p:spPr>
        <p:txBody>
          <a:bodyPr vert="horz" lIns="180000" tIns="108000" rIns="108000" bIns="0" rtlCol="0" anchor="t" anchorCtr="0">
            <a:noAutofit/>
          </a:bodyPr>
          <a:lstStyle>
            <a:lvl1pPr marL="265113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762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Inter" panose="02000503000000020004" pitchFamily="2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1563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Inter" panose="02000503000000020004" pitchFamily="2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7788" indent="-276225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12900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Inter" panose="02000503000000020004" pitchFamily="2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8013" indent="-265113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52650" indent="-274638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Inter" panose="02000503000000020004" pitchFamily="2" charset="0"/>
              <a:buChar char="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9350" indent="-266700" algn="l" defTabSz="914400" rtl="0" eaLnBrk="1" latinLnBrk="0" hangingPunct="1">
              <a:lnSpc>
                <a:spcPct val="110000"/>
              </a:lnSpc>
              <a:spcBef>
                <a:spcPts val="6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100000"/>
              <a:buFont typeface="Segoe UI" panose="020B0502040204020203" pitchFamily="34" charset="0"/>
              <a:buChar char="​"/>
              <a:defRPr/>
            </a:pPr>
            <a:r>
              <a:rPr lang="en-US" sz="1200" dirty="0">
                <a:solidFill>
                  <a:schemeClr val="accent1"/>
                </a:solidFill>
              </a:rPr>
              <a:t>Fifth level</a:t>
            </a:r>
            <a:br>
              <a:rPr lang="en-US" sz="1200" dirty="0">
                <a:solidFill>
                  <a:srgbClr val="000000"/>
                </a:solidFill>
                <a:ea typeface="Inter"/>
                <a:cs typeface="Calibri" panose="020F0502020204030204" pitchFamily="34" charset="0"/>
              </a:rPr>
            </a:br>
            <a:r>
              <a:rPr lang="en-US" sz="1200" dirty="0">
                <a:solidFill>
                  <a:srgbClr val="000000"/>
                </a:solidFill>
                <a:ea typeface="Inter"/>
                <a:cs typeface="Calibri" panose="020F0502020204030204" pitchFamily="34" charset="0"/>
              </a:rPr>
              <a:t>Fifth level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503120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s with images, tex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>
            <a:extLst>
              <a:ext uri="{FF2B5EF4-FFF2-40B4-BE49-F238E27FC236}">
                <a16:creationId xmlns:a16="http://schemas.microsoft.com/office/drawing/2014/main" id="{C9F26223-8F9B-9693-19C2-BDD8FE7BCF2D}"/>
              </a:ext>
            </a:extLst>
          </p:cNvPr>
          <p:cNvSpPr/>
          <p:nvPr userDrawn="1"/>
        </p:nvSpPr>
        <p:spPr>
          <a:xfrm>
            <a:off x="0" y="1338263"/>
            <a:ext cx="3048415" cy="55329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5" name="Rectangle 4">
            <a:extLst>
              <a:ext uri="{FF2B5EF4-FFF2-40B4-BE49-F238E27FC236}">
                <a16:creationId xmlns:a16="http://schemas.microsoft.com/office/drawing/2014/main" id="{26588FB4-F53E-6AE9-E690-1A543A5BCE08}"/>
              </a:ext>
            </a:extLst>
          </p:cNvPr>
          <p:cNvSpPr/>
          <p:nvPr userDrawn="1"/>
        </p:nvSpPr>
        <p:spPr>
          <a:xfrm>
            <a:off x="3041808" y="1338263"/>
            <a:ext cx="3048415" cy="5525893"/>
          </a:xfrm>
          <a:prstGeom prst="rect">
            <a:avLst/>
          </a:prstGeom>
          <a:solidFill>
            <a:srgbClr val="CBEB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93E28BDF-3A6C-1FCB-A77E-5D525C963B9E}"/>
              </a:ext>
            </a:extLst>
          </p:cNvPr>
          <p:cNvSpPr/>
          <p:nvPr userDrawn="1"/>
        </p:nvSpPr>
        <p:spPr>
          <a:xfrm>
            <a:off x="6092026" y="1338263"/>
            <a:ext cx="3048415" cy="55258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66C3E505-8159-0730-048F-E25AF0C5290D}"/>
              </a:ext>
            </a:extLst>
          </p:cNvPr>
          <p:cNvSpPr/>
          <p:nvPr userDrawn="1"/>
        </p:nvSpPr>
        <p:spPr>
          <a:xfrm>
            <a:off x="9139596" y="1331098"/>
            <a:ext cx="3052404" cy="5533058"/>
          </a:xfrm>
          <a:prstGeom prst="rect">
            <a:avLst/>
          </a:prstGeom>
          <a:solidFill>
            <a:srgbClr val="D3F0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13A5CFB-03D1-4E98-B204-363B37818C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9" y="333376"/>
            <a:ext cx="8549940" cy="39605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E56D284D-4208-5E89-FE66-D65CAC9D294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7988" y="745375"/>
            <a:ext cx="8549940" cy="39605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  <p:pic>
        <p:nvPicPr>
          <p:cNvPr id="37" name="Grafikk 36">
            <a:extLst>
              <a:ext uri="{FF2B5EF4-FFF2-40B4-BE49-F238E27FC236}">
                <a16:creationId xmlns:a16="http://schemas.microsoft.com/office/drawing/2014/main" id="{0CE0BD03-D10E-97C8-7BE1-094D1BDA53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90000" y="5760000"/>
            <a:ext cx="1080000" cy="942546"/>
          </a:xfrm>
          <a:prstGeom prst="rect">
            <a:avLst/>
          </a:prstGeom>
        </p:spPr>
      </p:pic>
      <p:sp>
        <p:nvSpPr>
          <p:cNvPr id="39" name="Plassholder for tekst 38">
            <a:extLst>
              <a:ext uri="{FF2B5EF4-FFF2-40B4-BE49-F238E27FC236}">
                <a16:creationId xmlns:a16="http://schemas.microsoft.com/office/drawing/2014/main" id="{7868493E-40B9-FAEE-2F16-25E95105EC5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0" y="3036749"/>
            <a:ext cx="3040849" cy="974241"/>
          </a:xfrm>
        </p:spPr>
        <p:txBody>
          <a:bodyPr lIns="180000" tIns="180000" rIns="90000" bIns="0"/>
          <a:lstStyle>
            <a:lvl1pPr>
              <a:buFontTx/>
              <a:buNone/>
              <a:defRPr sz="1100"/>
            </a:lvl1pPr>
          </a:lstStyle>
          <a:p>
            <a:pPr lvl="0"/>
            <a:r>
              <a:rPr lang="nb-NO" dirty="0"/>
              <a:t>Small font</a:t>
            </a:r>
          </a:p>
        </p:txBody>
      </p:sp>
      <p:sp>
        <p:nvSpPr>
          <p:cNvPr id="41" name="Plassholder for tekst 38">
            <a:extLst>
              <a:ext uri="{FF2B5EF4-FFF2-40B4-BE49-F238E27FC236}">
                <a16:creationId xmlns:a16="http://schemas.microsoft.com/office/drawing/2014/main" id="{79F0F851-3ACB-F068-1BAE-59014864C9D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037821" y="3036749"/>
            <a:ext cx="3056008" cy="974241"/>
          </a:xfrm>
        </p:spPr>
        <p:txBody>
          <a:bodyPr lIns="180000" tIns="180000" rIns="90000" bIns="0"/>
          <a:lstStyle>
            <a:lvl1pPr>
              <a:buFontTx/>
              <a:buNone/>
              <a:defRPr sz="1100"/>
            </a:lvl1pPr>
          </a:lstStyle>
          <a:p>
            <a:pPr lvl="0"/>
            <a:r>
              <a:rPr lang="nb-NO" dirty="0"/>
              <a:t>Small font</a:t>
            </a:r>
          </a:p>
        </p:txBody>
      </p:sp>
      <p:sp>
        <p:nvSpPr>
          <p:cNvPr id="42" name="Plassholder for tekst 38">
            <a:extLst>
              <a:ext uri="{FF2B5EF4-FFF2-40B4-BE49-F238E27FC236}">
                <a16:creationId xmlns:a16="http://schemas.microsoft.com/office/drawing/2014/main" id="{BE0EF155-5A24-F85A-2D9A-4841DE73A65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99591" y="3036749"/>
            <a:ext cx="3034243" cy="984873"/>
          </a:xfrm>
        </p:spPr>
        <p:txBody>
          <a:bodyPr lIns="180000" tIns="180000" rIns="90000" bIns="0"/>
          <a:lstStyle>
            <a:lvl1pPr>
              <a:buFontTx/>
              <a:buNone/>
              <a:defRPr sz="1100"/>
            </a:lvl1pPr>
          </a:lstStyle>
          <a:p>
            <a:pPr lvl="0"/>
            <a:r>
              <a:rPr lang="nb-NO" dirty="0"/>
              <a:t>Small font</a:t>
            </a:r>
          </a:p>
        </p:txBody>
      </p:sp>
      <p:sp>
        <p:nvSpPr>
          <p:cNvPr id="43" name="Plassholder for tekst 38">
            <a:extLst>
              <a:ext uri="{FF2B5EF4-FFF2-40B4-BE49-F238E27FC236}">
                <a16:creationId xmlns:a16="http://schemas.microsoft.com/office/drawing/2014/main" id="{D979FF2B-3B63-FA50-EA87-1678BCEBE9C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147456" y="3036749"/>
            <a:ext cx="3034243" cy="984873"/>
          </a:xfrm>
        </p:spPr>
        <p:txBody>
          <a:bodyPr lIns="180000" tIns="180000" rIns="90000" bIns="0"/>
          <a:lstStyle>
            <a:lvl1pPr>
              <a:buFontTx/>
              <a:buNone/>
              <a:defRPr sz="1100"/>
            </a:lvl1pPr>
          </a:lstStyle>
          <a:p>
            <a:pPr lvl="0"/>
            <a:r>
              <a:rPr lang="nb-NO" dirty="0"/>
              <a:t>Small font</a:t>
            </a:r>
          </a:p>
        </p:txBody>
      </p:sp>
      <p:graphicFrame>
        <p:nvGraphicFramePr>
          <p:cNvPr id="48" name="Tabell 47">
            <a:extLst>
              <a:ext uri="{FF2B5EF4-FFF2-40B4-BE49-F238E27FC236}">
                <a16:creationId xmlns:a16="http://schemas.microsoft.com/office/drawing/2014/main" id="{2C396CA7-E6A2-AF42-8D0E-175D98638B4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03622272"/>
              </p:ext>
            </p:extLst>
          </p:nvPr>
        </p:nvGraphicFramePr>
        <p:xfrm>
          <a:off x="213676" y="4237483"/>
          <a:ext cx="1389231" cy="1920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31">
                  <a:extLst>
                    <a:ext uri="{9D8B030D-6E8A-4147-A177-3AD203B41FA5}">
                      <a16:colId xmlns:a16="http://schemas.microsoft.com/office/drawing/2014/main" val="50944890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01897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591122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4270702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135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9959804"/>
                  </a:ext>
                </a:extLst>
              </a:tr>
              <a:tr h="4379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93866692"/>
                  </a:ext>
                </a:extLst>
              </a:tr>
            </a:tbl>
          </a:graphicData>
        </a:graphic>
      </p:graphicFrame>
      <p:graphicFrame>
        <p:nvGraphicFramePr>
          <p:cNvPr id="49" name="Tabell 48">
            <a:extLst>
              <a:ext uri="{FF2B5EF4-FFF2-40B4-BE49-F238E27FC236}">
                <a16:creationId xmlns:a16="http://schemas.microsoft.com/office/drawing/2014/main" id="{679DE0CC-7AA2-58FE-0111-1F3624E2707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158786781"/>
              </p:ext>
            </p:extLst>
          </p:nvPr>
        </p:nvGraphicFramePr>
        <p:xfrm>
          <a:off x="3263049" y="4237482"/>
          <a:ext cx="1389231" cy="1920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31">
                  <a:extLst>
                    <a:ext uri="{9D8B030D-6E8A-4147-A177-3AD203B41FA5}">
                      <a16:colId xmlns:a16="http://schemas.microsoft.com/office/drawing/2014/main" val="50944890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01897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591122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4270702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135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9959804"/>
                  </a:ext>
                </a:extLst>
              </a:tr>
              <a:tr h="4379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93866692"/>
                  </a:ext>
                </a:extLst>
              </a:tr>
            </a:tbl>
          </a:graphicData>
        </a:graphic>
      </p:graphicFrame>
      <p:graphicFrame>
        <p:nvGraphicFramePr>
          <p:cNvPr id="50" name="Tabell 49">
            <a:extLst>
              <a:ext uri="{FF2B5EF4-FFF2-40B4-BE49-F238E27FC236}">
                <a16:creationId xmlns:a16="http://schemas.microsoft.com/office/drawing/2014/main" id="{95E19329-C09F-F301-4689-89BD24B21D2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39253771"/>
              </p:ext>
            </p:extLst>
          </p:nvPr>
        </p:nvGraphicFramePr>
        <p:xfrm>
          <a:off x="6314593" y="4242798"/>
          <a:ext cx="1389231" cy="1920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31">
                  <a:extLst>
                    <a:ext uri="{9D8B030D-6E8A-4147-A177-3AD203B41FA5}">
                      <a16:colId xmlns:a16="http://schemas.microsoft.com/office/drawing/2014/main" val="50944890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01897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591122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4270702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135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9959804"/>
                  </a:ext>
                </a:extLst>
              </a:tr>
              <a:tr h="4379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93866692"/>
                  </a:ext>
                </a:extLst>
              </a:tr>
            </a:tbl>
          </a:graphicData>
        </a:graphic>
      </p:graphicFrame>
      <p:graphicFrame>
        <p:nvGraphicFramePr>
          <p:cNvPr id="51" name="Tabell 50">
            <a:extLst>
              <a:ext uri="{FF2B5EF4-FFF2-40B4-BE49-F238E27FC236}">
                <a16:creationId xmlns:a16="http://schemas.microsoft.com/office/drawing/2014/main" id="{F592797A-675C-B6A4-2CD1-627731F17A0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97077945"/>
              </p:ext>
            </p:extLst>
          </p:nvPr>
        </p:nvGraphicFramePr>
        <p:xfrm>
          <a:off x="9339556" y="4237481"/>
          <a:ext cx="1389231" cy="1920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31">
                  <a:extLst>
                    <a:ext uri="{9D8B030D-6E8A-4147-A177-3AD203B41FA5}">
                      <a16:colId xmlns:a16="http://schemas.microsoft.com/office/drawing/2014/main" val="509448909"/>
                    </a:ext>
                  </a:extLst>
                </a:gridCol>
              </a:tblGrid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01897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45911227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64270702"/>
                  </a:ext>
                </a:extLst>
              </a:tr>
              <a:tr h="5254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1351992"/>
                  </a:ext>
                </a:extLst>
              </a:tr>
              <a:tr h="14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800" dirty="0" err="1"/>
                        <a:t>Extra</a:t>
                      </a:r>
                      <a:r>
                        <a:rPr lang="nb-NO" sz="800" dirty="0"/>
                        <a:t> </a:t>
                      </a:r>
                      <a:r>
                        <a:rPr lang="nb-NO" sz="800" dirty="0" err="1"/>
                        <a:t>small</a:t>
                      </a:r>
                      <a:r>
                        <a:rPr lang="nb-NO" sz="800" dirty="0"/>
                        <a:t> font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9959804"/>
                  </a:ext>
                </a:extLst>
              </a:tr>
              <a:tr h="4379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dirty="0">
                          <a:solidFill>
                            <a:schemeClr val="accent1"/>
                          </a:solidFill>
                        </a:rPr>
                        <a:t>First </a:t>
                      </a:r>
                      <a:r>
                        <a:rPr lang="nb-NO" sz="1800" dirty="0" err="1">
                          <a:solidFill>
                            <a:schemeClr val="accent1"/>
                          </a:solidFill>
                        </a:rPr>
                        <a:t>level</a:t>
                      </a:r>
                      <a:endParaRPr lang="nb-NO" sz="1800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93866692"/>
                  </a:ext>
                </a:extLst>
              </a:tr>
            </a:tbl>
          </a:graphicData>
        </a:graphic>
      </p:graphicFrame>
      <p:sp>
        <p:nvSpPr>
          <p:cNvPr id="53" name="Plassholder for bilde 52">
            <a:extLst>
              <a:ext uri="{FF2B5EF4-FFF2-40B4-BE49-F238E27FC236}">
                <a16:creationId xmlns:a16="http://schemas.microsoft.com/office/drawing/2014/main" id="{65E69E03-01B9-4621-26E6-930057338AF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0" y="1338263"/>
            <a:ext cx="3024209" cy="16986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4" name="Plassholder for bilde 52">
            <a:extLst>
              <a:ext uri="{FF2B5EF4-FFF2-40B4-BE49-F238E27FC236}">
                <a16:creationId xmlns:a16="http://schemas.microsoft.com/office/drawing/2014/main" id="{CF69383D-27DB-B451-EC34-3C5CB31F7CD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024209" y="1336367"/>
            <a:ext cx="3069620" cy="16986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5" name="Plassholder for bilde 52">
            <a:extLst>
              <a:ext uri="{FF2B5EF4-FFF2-40B4-BE49-F238E27FC236}">
                <a16:creationId xmlns:a16="http://schemas.microsoft.com/office/drawing/2014/main" id="{A3FD6817-18AD-1D5A-1845-74CD58D5C1C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07440" y="1334611"/>
            <a:ext cx="3032155" cy="16986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6" name="Plassholder for bilde 52">
            <a:extLst>
              <a:ext uri="{FF2B5EF4-FFF2-40B4-BE49-F238E27FC236}">
                <a16:creationId xmlns:a16="http://schemas.microsoft.com/office/drawing/2014/main" id="{3D639C3B-DBC5-48AB-D528-E063474CDC85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444" y="1331098"/>
            <a:ext cx="3034256" cy="1698625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7" name="Plassholder for tekst 38">
            <a:extLst>
              <a:ext uri="{FF2B5EF4-FFF2-40B4-BE49-F238E27FC236}">
                <a16:creationId xmlns:a16="http://schemas.microsoft.com/office/drawing/2014/main" id="{058834FB-CCDF-EE94-2F16-5474187CDCD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46298" y="6384851"/>
            <a:ext cx="6757526" cy="223284"/>
          </a:xfrm>
        </p:spPr>
        <p:txBody>
          <a:bodyPr lIns="0" tIns="0" rIns="0" bIns="0"/>
          <a:lstStyle>
            <a:lvl1pPr>
              <a:buFontTx/>
              <a:buNone/>
              <a:defRPr sz="800" i="1"/>
            </a:lvl1pPr>
          </a:lstStyle>
          <a:p>
            <a:pPr lvl="0"/>
            <a:r>
              <a:rPr lang="nb-NO" dirty="0" err="1"/>
              <a:t>Extra</a:t>
            </a:r>
            <a:r>
              <a:rPr lang="nb-NO" dirty="0"/>
              <a:t> </a:t>
            </a:r>
            <a:r>
              <a:rPr lang="nb-NO" dirty="0" err="1"/>
              <a:t>small</a:t>
            </a:r>
            <a:r>
              <a:rPr lang="nb-NO" dirty="0"/>
              <a:t> </a:t>
            </a:r>
            <a:r>
              <a:rPr lang="nb-NO" dirty="0" err="1"/>
              <a:t>italic</a:t>
            </a:r>
            <a:r>
              <a:rPr lang="nb-NO" dirty="0"/>
              <a:t> font</a:t>
            </a:r>
          </a:p>
        </p:txBody>
      </p:sp>
      <p:sp>
        <p:nvSpPr>
          <p:cNvPr id="58" name="Plassholder for bilde 18">
            <a:extLst>
              <a:ext uri="{FF2B5EF4-FFF2-40B4-BE49-F238E27FC236}">
                <a16:creationId xmlns:a16="http://schemas.microsoft.com/office/drawing/2014/main" id="{6B013AF5-36A5-23E5-807C-F2402B6D700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2553287" y="2581063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9" name="Plassholder for bilde 18">
            <a:extLst>
              <a:ext uri="{FF2B5EF4-FFF2-40B4-BE49-F238E27FC236}">
                <a16:creationId xmlns:a16="http://schemas.microsoft.com/office/drawing/2014/main" id="{545463A9-5FC2-5907-DF31-4A9B8DEB945C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639915" y="2581063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0" name="Plassholder for bilde 18">
            <a:extLst>
              <a:ext uri="{FF2B5EF4-FFF2-40B4-BE49-F238E27FC236}">
                <a16:creationId xmlns:a16="http://schemas.microsoft.com/office/drawing/2014/main" id="{2AF3FD87-B040-1CD5-CAE1-AB2427566231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685785" y="2574037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61" name="Plassholder for bilde 18">
            <a:extLst>
              <a:ext uri="{FF2B5EF4-FFF2-40B4-BE49-F238E27FC236}">
                <a16:creationId xmlns:a16="http://schemas.microsoft.com/office/drawing/2014/main" id="{0F18239B-D8F0-43BA-92C0-35A0121129AE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1728319" y="2574037"/>
            <a:ext cx="457311" cy="455686"/>
          </a:xfrm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934201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bullet text with picture right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DF67CC-7E09-59DC-D06A-63315CB7B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6"/>
            <a:ext cx="5507110" cy="1683149"/>
          </a:xfrm>
        </p:spPr>
        <p:txBody>
          <a:bodyPr anchor="t" anchorCtr="0"/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F0F8765-4895-2B5A-7004-780F44282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2291582"/>
            <a:ext cx="5327972" cy="216024"/>
          </a:xfrm>
        </p:spPr>
        <p:txBody>
          <a:bodyPr anchor="b" anchorCtr="0"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D935892-BB06-7BF0-9D36-BCCEC449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A6E9E0-3A7E-4A5C-A668-DE2689949A0B}" type="datetime1">
              <a:rPr lang="en-GB" smtClean="0"/>
              <a:t>08/09/2026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F74E019-B159-8BAF-F90E-263B3F06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A2D4B58-B61E-C697-40FE-AB99A148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56AE6DBF-4F4C-E07A-60E1-57AD3959D533}"/>
              </a:ext>
            </a:extLst>
          </p:cNvPr>
          <p:cNvGrpSpPr/>
          <p:nvPr userDrawn="1"/>
        </p:nvGrpSpPr>
        <p:grpSpPr>
          <a:xfrm>
            <a:off x="7395171" y="853491"/>
            <a:ext cx="3497657" cy="4951997"/>
            <a:chOff x="7395171" y="853491"/>
            <a:chExt cx="3497657" cy="495199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" name="Freeform 33">
              <a:extLst>
                <a:ext uri="{FF2B5EF4-FFF2-40B4-BE49-F238E27FC236}">
                  <a16:creationId xmlns:a16="http://schemas.microsoft.com/office/drawing/2014/main" id="{D597D70E-5F36-E705-5900-59F3452480AC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827873" y="4916050"/>
              <a:ext cx="1133831" cy="889438"/>
            </a:xfrm>
            <a:custGeom>
              <a:avLst/>
              <a:gdLst>
                <a:gd name="T0" fmla="*/ 17 w 283"/>
                <a:gd name="T1" fmla="*/ 187 h 222"/>
                <a:gd name="T2" fmla="*/ 14 w 283"/>
                <a:gd name="T3" fmla="*/ 160 h 222"/>
                <a:gd name="T4" fmla="*/ 4 w 283"/>
                <a:gd name="T5" fmla="*/ 129 h 222"/>
                <a:gd name="T6" fmla="*/ 7 w 283"/>
                <a:gd name="T7" fmla="*/ 115 h 222"/>
                <a:gd name="T8" fmla="*/ 7 w 283"/>
                <a:gd name="T9" fmla="*/ 95 h 222"/>
                <a:gd name="T10" fmla="*/ 12 w 283"/>
                <a:gd name="T11" fmla="*/ 81 h 222"/>
                <a:gd name="T12" fmla="*/ 31 w 283"/>
                <a:gd name="T13" fmla="*/ 73 h 222"/>
                <a:gd name="T14" fmla="*/ 50 w 283"/>
                <a:gd name="T15" fmla="*/ 85 h 222"/>
                <a:gd name="T16" fmla="*/ 62 w 283"/>
                <a:gd name="T17" fmla="*/ 52 h 222"/>
                <a:gd name="T18" fmla="*/ 89 w 283"/>
                <a:gd name="T19" fmla="*/ 73 h 222"/>
                <a:gd name="T20" fmla="*/ 85 w 283"/>
                <a:gd name="T21" fmla="*/ 85 h 222"/>
                <a:gd name="T22" fmla="*/ 106 w 283"/>
                <a:gd name="T23" fmla="*/ 85 h 222"/>
                <a:gd name="T24" fmla="*/ 97 w 283"/>
                <a:gd name="T25" fmla="*/ 115 h 222"/>
                <a:gd name="T26" fmla="*/ 85 w 283"/>
                <a:gd name="T27" fmla="*/ 112 h 222"/>
                <a:gd name="T28" fmla="*/ 73 w 283"/>
                <a:gd name="T29" fmla="*/ 131 h 222"/>
                <a:gd name="T30" fmla="*/ 67 w 283"/>
                <a:gd name="T31" fmla="*/ 149 h 222"/>
                <a:gd name="T32" fmla="*/ 60 w 283"/>
                <a:gd name="T33" fmla="*/ 173 h 222"/>
                <a:gd name="T34" fmla="*/ 62 w 283"/>
                <a:gd name="T35" fmla="*/ 192 h 222"/>
                <a:gd name="T36" fmla="*/ 179 w 283"/>
                <a:gd name="T37" fmla="*/ 117 h 222"/>
                <a:gd name="T38" fmla="*/ 167 w 283"/>
                <a:gd name="T39" fmla="*/ 161 h 222"/>
                <a:gd name="T40" fmla="*/ 162 w 283"/>
                <a:gd name="T41" fmla="*/ 192 h 222"/>
                <a:gd name="T42" fmla="*/ 143 w 283"/>
                <a:gd name="T43" fmla="*/ 177 h 222"/>
                <a:gd name="T44" fmla="*/ 124 w 283"/>
                <a:gd name="T45" fmla="*/ 168 h 222"/>
                <a:gd name="T46" fmla="*/ 113 w 283"/>
                <a:gd name="T47" fmla="*/ 141 h 222"/>
                <a:gd name="T48" fmla="*/ 130 w 283"/>
                <a:gd name="T49" fmla="*/ 124 h 222"/>
                <a:gd name="T50" fmla="*/ 145 w 283"/>
                <a:gd name="T51" fmla="*/ 137 h 222"/>
                <a:gd name="T52" fmla="*/ 157 w 283"/>
                <a:gd name="T53" fmla="*/ 132 h 222"/>
                <a:gd name="T54" fmla="*/ 158 w 283"/>
                <a:gd name="T55" fmla="*/ 136 h 222"/>
                <a:gd name="T56" fmla="*/ 94 w 283"/>
                <a:gd name="T57" fmla="*/ 15 h 222"/>
                <a:gd name="T58" fmla="*/ 73 w 283"/>
                <a:gd name="T59" fmla="*/ 47 h 222"/>
                <a:gd name="T60" fmla="*/ 34 w 283"/>
                <a:gd name="T61" fmla="*/ 52 h 222"/>
                <a:gd name="T62" fmla="*/ 21 w 283"/>
                <a:gd name="T63" fmla="*/ 81 h 222"/>
                <a:gd name="T64" fmla="*/ 24 w 283"/>
                <a:gd name="T65" fmla="*/ 42 h 222"/>
                <a:gd name="T66" fmla="*/ 73 w 283"/>
                <a:gd name="T67" fmla="*/ 13 h 222"/>
                <a:gd name="T68" fmla="*/ 94 w 283"/>
                <a:gd name="T69" fmla="*/ 161 h 222"/>
                <a:gd name="T70" fmla="*/ 99 w 283"/>
                <a:gd name="T71" fmla="*/ 161 h 222"/>
                <a:gd name="T72" fmla="*/ 90 w 283"/>
                <a:gd name="T73" fmla="*/ 188 h 222"/>
                <a:gd name="T74" fmla="*/ 72 w 283"/>
                <a:gd name="T75" fmla="*/ 166 h 222"/>
                <a:gd name="T76" fmla="*/ 84 w 283"/>
                <a:gd name="T77" fmla="*/ 151 h 222"/>
                <a:gd name="T78" fmla="*/ 150 w 283"/>
                <a:gd name="T79" fmla="*/ 205 h 222"/>
                <a:gd name="T80" fmla="*/ 124 w 283"/>
                <a:gd name="T81" fmla="*/ 211 h 222"/>
                <a:gd name="T82" fmla="*/ 274 w 283"/>
                <a:gd name="T83" fmla="*/ 171 h 222"/>
                <a:gd name="T84" fmla="*/ 266 w 283"/>
                <a:gd name="T85" fmla="*/ 168 h 222"/>
                <a:gd name="T86" fmla="*/ 153 w 283"/>
                <a:gd name="T87" fmla="*/ 212 h 222"/>
                <a:gd name="T88" fmla="*/ 28 w 283"/>
                <a:gd name="T89" fmla="*/ 74 h 222"/>
                <a:gd name="T90" fmla="*/ 34 w 283"/>
                <a:gd name="T91" fmla="*/ 56 h 222"/>
                <a:gd name="T92" fmla="*/ 70 w 283"/>
                <a:gd name="T93" fmla="*/ 197 h 222"/>
                <a:gd name="T94" fmla="*/ 106 w 283"/>
                <a:gd name="T95" fmla="*/ 211 h 222"/>
                <a:gd name="T96" fmla="*/ 175 w 283"/>
                <a:gd name="T97" fmla="*/ 194 h 222"/>
                <a:gd name="T98" fmla="*/ 121 w 283"/>
                <a:gd name="T99" fmla="*/ 32 h 222"/>
                <a:gd name="T100" fmla="*/ 97 w 283"/>
                <a:gd name="T101" fmla="*/ 134 h 222"/>
                <a:gd name="T102" fmla="*/ 92 w 283"/>
                <a:gd name="T103" fmla="*/ 199 h 222"/>
                <a:gd name="T104" fmla="*/ 97 w 283"/>
                <a:gd name="T105" fmla="*/ 192 h 222"/>
                <a:gd name="T106" fmla="*/ 136 w 283"/>
                <a:gd name="T107" fmla="*/ 71 h 222"/>
                <a:gd name="T108" fmla="*/ 148 w 283"/>
                <a:gd name="T109" fmla="*/ 136 h 222"/>
                <a:gd name="T110" fmla="*/ 138 w 283"/>
                <a:gd name="T111" fmla="*/ 192 h 222"/>
                <a:gd name="T112" fmla="*/ 70 w 283"/>
                <a:gd name="T113" fmla="*/ 47 h 222"/>
                <a:gd name="T114" fmla="*/ 147 w 283"/>
                <a:gd name="T115" fmla="*/ 177 h 222"/>
                <a:gd name="T116" fmla="*/ 92 w 283"/>
                <a:gd name="T117" fmla="*/ 126 h 222"/>
                <a:gd name="T118" fmla="*/ 84 w 283"/>
                <a:gd name="T119" fmla="*/ 148 h 222"/>
                <a:gd name="T120" fmla="*/ 116 w 283"/>
                <a:gd name="T121" fmla="*/ 170 h 222"/>
                <a:gd name="T122" fmla="*/ 11 w 283"/>
                <a:gd name="T123" fmla="*/ 12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83" h="222">
                  <a:moveTo>
                    <a:pt x="53" y="204"/>
                  </a:moveTo>
                  <a:lnTo>
                    <a:pt x="51" y="204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6" y="205"/>
                  </a:lnTo>
                  <a:lnTo>
                    <a:pt x="46" y="202"/>
                  </a:lnTo>
                  <a:lnTo>
                    <a:pt x="45" y="202"/>
                  </a:lnTo>
                  <a:lnTo>
                    <a:pt x="43" y="200"/>
                  </a:lnTo>
                  <a:lnTo>
                    <a:pt x="39" y="200"/>
                  </a:lnTo>
                  <a:lnTo>
                    <a:pt x="38" y="200"/>
                  </a:lnTo>
                  <a:lnTo>
                    <a:pt x="34" y="199"/>
                  </a:lnTo>
                  <a:lnTo>
                    <a:pt x="33" y="199"/>
                  </a:lnTo>
                  <a:lnTo>
                    <a:pt x="31" y="199"/>
                  </a:lnTo>
                  <a:lnTo>
                    <a:pt x="29" y="199"/>
                  </a:lnTo>
                  <a:lnTo>
                    <a:pt x="28" y="199"/>
                  </a:lnTo>
                  <a:lnTo>
                    <a:pt x="26" y="199"/>
                  </a:lnTo>
                  <a:lnTo>
                    <a:pt x="24" y="199"/>
                  </a:lnTo>
                  <a:lnTo>
                    <a:pt x="22" y="197"/>
                  </a:lnTo>
                  <a:lnTo>
                    <a:pt x="22" y="195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2" y="188"/>
                  </a:lnTo>
                  <a:lnTo>
                    <a:pt x="22" y="185"/>
                  </a:lnTo>
                  <a:lnTo>
                    <a:pt x="24" y="182"/>
                  </a:lnTo>
                  <a:lnTo>
                    <a:pt x="22" y="182"/>
                  </a:lnTo>
                  <a:lnTo>
                    <a:pt x="21" y="182"/>
                  </a:lnTo>
                  <a:lnTo>
                    <a:pt x="19" y="182"/>
                  </a:lnTo>
                  <a:lnTo>
                    <a:pt x="19" y="183"/>
                  </a:lnTo>
                  <a:lnTo>
                    <a:pt x="19" y="185"/>
                  </a:lnTo>
                  <a:lnTo>
                    <a:pt x="17" y="187"/>
                  </a:lnTo>
                  <a:lnTo>
                    <a:pt x="16" y="185"/>
                  </a:lnTo>
                  <a:lnTo>
                    <a:pt x="16" y="182"/>
                  </a:lnTo>
                  <a:lnTo>
                    <a:pt x="16" y="180"/>
                  </a:lnTo>
                  <a:lnTo>
                    <a:pt x="17" y="177"/>
                  </a:lnTo>
                  <a:lnTo>
                    <a:pt x="17" y="178"/>
                  </a:lnTo>
                  <a:lnTo>
                    <a:pt x="17" y="177"/>
                  </a:lnTo>
                  <a:lnTo>
                    <a:pt x="21" y="178"/>
                  </a:lnTo>
                  <a:lnTo>
                    <a:pt x="19" y="180"/>
                  </a:lnTo>
                  <a:lnTo>
                    <a:pt x="22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7"/>
                  </a:lnTo>
                  <a:lnTo>
                    <a:pt x="22" y="177"/>
                  </a:lnTo>
                  <a:lnTo>
                    <a:pt x="24" y="173"/>
                  </a:lnTo>
                  <a:lnTo>
                    <a:pt x="22" y="173"/>
                  </a:lnTo>
                  <a:lnTo>
                    <a:pt x="22" y="170"/>
                  </a:lnTo>
                  <a:lnTo>
                    <a:pt x="21" y="171"/>
                  </a:lnTo>
                  <a:lnTo>
                    <a:pt x="19" y="173"/>
                  </a:lnTo>
                  <a:lnTo>
                    <a:pt x="17" y="171"/>
                  </a:lnTo>
                  <a:lnTo>
                    <a:pt x="19" y="171"/>
                  </a:lnTo>
                  <a:lnTo>
                    <a:pt x="21" y="171"/>
                  </a:lnTo>
                  <a:lnTo>
                    <a:pt x="24" y="170"/>
                  </a:lnTo>
                  <a:lnTo>
                    <a:pt x="24" y="168"/>
                  </a:lnTo>
                  <a:lnTo>
                    <a:pt x="22" y="166"/>
                  </a:lnTo>
                  <a:lnTo>
                    <a:pt x="22" y="165"/>
                  </a:lnTo>
                  <a:lnTo>
                    <a:pt x="22" y="163"/>
                  </a:lnTo>
                  <a:lnTo>
                    <a:pt x="22" y="161"/>
                  </a:lnTo>
                  <a:lnTo>
                    <a:pt x="19" y="160"/>
                  </a:lnTo>
                  <a:lnTo>
                    <a:pt x="16" y="160"/>
                  </a:lnTo>
                  <a:lnTo>
                    <a:pt x="14" y="160"/>
                  </a:lnTo>
                  <a:lnTo>
                    <a:pt x="14" y="158"/>
                  </a:lnTo>
                  <a:lnTo>
                    <a:pt x="12" y="156"/>
                  </a:lnTo>
                  <a:lnTo>
                    <a:pt x="12" y="154"/>
                  </a:lnTo>
                  <a:lnTo>
                    <a:pt x="11" y="153"/>
                  </a:lnTo>
                  <a:lnTo>
                    <a:pt x="9" y="151"/>
                  </a:lnTo>
                  <a:lnTo>
                    <a:pt x="11" y="151"/>
                  </a:lnTo>
                  <a:lnTo>
                    <a:pt x="9" y="149"/>
                  </a:lnTo>
                  <a:lnTo>
                    <a:pt x="7" y="151"/>
                  </a:lnTo>
                  <a:lnTo>
                    <a:pt x="7" y="153"/>
                  </a:lnTo>
                  <a:lnTo>
                    <a:pt x="9" y="154"/>
                  </a:lnTo>
                  <a:lnTo>
                    <a:pt x="7" y="154"/>
                  </a:lnTo>
                  <a:lnTo>
                    <a:pt x="9" y="156"/>
                  </a:lnTo>
                  <a:lnTo>
                    <a:pt x="9" y="158"/>
                  </a:lnTo>
                  <a:lnTo>
                    <a:pt x="7" y="156"/>
                  </a:lnTo>
                  <a:lnTo>
                    <a:pt x="5" y="154"/>
                  </a:lnTo>
                  <a:lnTo>
                    <a:pt x="4" y="154"/>
                  </a:lnTo>
                  <a:lnTo>
                    <a:pt x="4" y="153"/>
                  </a:lnTo>
                  <a:lnTo>
                    <a:pt x="0" y="153"/>
                  </a:lnTo>
                  <a:lnTo>
                    <a:pt x="0" y="151"/>
                  </a:lnTo>
                  <a:lnTo>
                    <a:pt x="2" y="149"/>
                  </a:lnTo>
                  <a:lnTo>
                    <a:pt x="2" y="146"/>
                  </a:lnTo>
                  <a:lnTo>
                    <a:pt x="4" y="146"/>
                  </a:lnTo>
                  <a:lnTo>
                    <a:pt x="4" y="143"/>
                  </a:lnTo>
                  <a:lnTo>
                    <a:pt x="4" y="141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5" y="134"/>
                  </a:lnTo>
                  <a:lnTo>
                    <a:pt x="4" y="132"/>
                  </a:lnTo>
                  <a:lnTo>
                    <a:pt x="4" y="131"/>
                  </a:lnTo>
                  <a:lnTo>
                    <a:pt x="4" y="129"/>
                  </a:lnTo>
                  <a:lnTo>
                    <a:pt x="4" y="126"/>
                  </a:lnTo>
                  <a:lnTo>
                    <a:pt x="4" y="122"/>
                  </a:lnTo>
                  <a:lnTo>
                    <a:pt x="2" y="120"/>
                  </a:lnTo>
                  <a:lnTo>
                    <a:pt x="4" y="122"/>
                  </a:lnTo>
                  <a:lnTo>
                    <a:pt x="4" y="124"/>
                  </a:lnTo>
                  <a:lnTo>
                    <a:pt x="5" y="126"/>
                  </a:lnTo>
                  <a:lnTo>
                    <a:pt x="5" y="127"/>
                  </a:lnTo>
                  <a:lnTo>
                    <a:pt x="5" y="131"/>
                  </a:lnTo>
                  <a:lnTo>
                    <a:pt x="5" y="132"/>
                  </a:lnTo>
                  <a:lnTo>
                    <a:pt x="5" y="134"/>
                  </a:lnTo>
                  <a:lnTo>
                    <a:pt x="5" y="132"/>
                  </a:lnTo>
                  <a:lnTo>
                    <a:pt x="7" y="131"/>
                  </a:lnTo>
                  <a:lnTo>
                    <a:pt x="7" y="129"/>
                  </a:lnTo>
                  <a:lnTo>
                    <a:pt x="7" y="131"/>
                  </a:lnTo>
                  <a:lnTo>
                    <a:pt x="9" y="129"/>
                  </a:lnTo>
                  <a:lnTo>
                    <a:pt x="9" y="132"/>
                  </a:lnTo>
                  <a:lnTo>
                    <a:pt x="11" y="131"/>
                  </a:lnTo>
                  <a:lnTo>
                    <a:pt x="12" y="129"/>
                  </a:lnTo>
                  <a:lnTo>
                    <a:pt x="14" y="127"/>
                  </a:lnTo>
                  <a:lnTo>
                    <a:pt x="12" y="127"/>
                  </a:lnTo>
                  <a:lnTo>
                    <a:pt x="14" y="127"/>
                  </a:lnTo>
                  <a:lnTo>
                    <a:pt x="12" y="127"/>
                  </a:lnTo>
                  <a:lnTo>
                    <a:pt x="14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2"/>
                  </a:lnTo>
                  <a:lnTo>
                    <a:pt x="11" y="119"/>
                  </a:lnTo>
                  <a:lnTo>
                    <a:pt x="11" y="117"/>
                  </a:lnTo>
                  <a:lnTo>
                    <a:pt x="9" y="115"/>
                  </a:lnTo>
                  <a:lnTo>
                    <a:pt x="7" y="115"/>
                  </a:lnTo>
                  <a:lnTo>
                    <a:pt x="5" y="114"/>
                  </a:lnTo>
                  <a:lnTo>
                    <a:pt x="4" y="114"/>
                  </a:lnTo>
                  <a:lnTo>
                    <a:pt x="4" y="115"/>
                  </a:lnTo>
                  <a:lnTo>
                    <a:pt x="4" y="117"/>
                  </a:lnTo>
                  <a:lnTo>
                    <a:pt x="4" y="119"/>
                  </a:lnTo>
                  <a:lnTo>
                    <a:pt x="4" y="120"/>
                  </a:lnTo>
                  <a:lnTo>
                    <a:pt x="2" y="120"/>
                  </a:lnTo>
                  <a:lnTo>
                    <a:pt x="2" y="119"/>
                  </a:lnTo>
                  <a:lnTo>
                    <a:pt x="2" y="117"/>
                  </a:lnTo>
                  <a:lnTo>
                    <a:pt x="2" y="114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8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3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7"/>
                  </a:lnTo>
                  <a:lnTo>
                    <a:pt x="4" y="95"/>
                  </a:lnTo>
                  <a:lnTo>
                    <a:pt x="4" y="98"/>
                  </a:lnTo>
                  <a:lnTo>
                    <a:pt x="5" y="98"/>
                  </a:lnTo>
                  <a:lnTo>
                    <a:pt x="9" y="98"/>
                  </a:lnTo>
                  <a:lnTo>
                    <a:pt x="9" y="102"/>
                  </a:lnTo>
                  <a:lnTo>
                    <a:pt x="11" y="98"/>
                  </a:lnTo>
                  <a:lnTo>
                    <a:pt x="9" y="98"/>
                  </a:lnTo>
                  <a:lnTo>
                    <a:pt x="11" y="98"/>
                  </a:lnTo>
                  <a:lnTo>
                    <a:pt x="9" y="97"/>
                  </a:lnTo>
                  <a:lnTo>
                    <a:pt x="7" y="95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4" y="91"/>
                  </a:lnTo>
                  <a:lnTo>
                    <a:pt x="4" y="93"/>
                  </a:lnTo>
                  <a:lnTo>
                    <a:pt x="4" y="95"/>
                  </a:lnTo>
                  <a:lnTo>
                    <a:pt x="4" y="93"/>
                  </a:lnTo>
                  <a:lnTo>
                    <a:pt x="4" y="91"/>
                  </a:lnTo>
                  <a:lnTo>
                    <a:pt x="4" y="88"/>
                  </a:lnTo>
                  <a:lnTo>
                    <a:pt x="4" y="86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4"/>
                  </a:lnTo>
                  <a:lnTo>
                    <a:pt x="7" y="73"/>
                  </a:lnTo>
                  <a:lnTo>
                    <a:pt x="9" y="71"/>
                  </a:lnTo>
                  <a:lnTo>
                    <a:pt x="9" y="73"/>
                  </a:lnTo>
                  <a:lnTo>
                    <a:pt x="7" y="74"/>
                  </a:lnTo>
                  <a:lnTo>
                    <a:pt x="9" y="74"/>
                  </a:lnTo>
                  <a:lnTo>
                    <a:pt x="9" y="76"/>
                  </a:lnTo>
                  <a:lnTo>
                    <a:pt x="7" y="74"/>
                  </a:lnTo>
                  <a:lnTo>
                    <a:pt x="7" y="76"/>
                  </a:lnTo>
                  <a:lnTo>
                    <a:pt x="9" y="78"/>
                  </a:lnTo>
                  <a:lnTo>
                    <a:pt x="7" y="78"/>
                  </a:lnTo>
                  <a:lnTo>
                    <a:pt x="9" y="78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1" y="81"/>
                  </a:lnTo>
                  <a:lnTo>
                    <a:pt x="11" y="83"/>
                  </a:lnTo>
                  <a:lnTo>
                    <a:pt x="12" y="81"/>
                  </a:lnTo>
                  <a:lnTo>
                    <a:pt x="14" y="81"/>
                  </a:lnTo>
                  <a:lnTo>
                    <a:pt x="17" y="83"/>
                  </a:lnTo>
                  <a:lnTo>
                    <a:pt x="19" y="83"/>
                  </a:lnTo>
                  <a:lnTo>
                    <a:pt x="21" y="83"/>
                  </a:lnTo>
                  <a:lnTo>
                    <a:pt x="21" y="81"/>
                  </a:lnTo>
                  <a:lnTo>
                    <a:pt x="22" y="83"/>
                  </a:lnTo>
                  <a:lnTo>
                    <a:pt x="22" y="85"/>
                  </a:lnTo>
                  <a:lnTo>
                    <a:pt x="22" y="86"/>
                  </a:lnTo>
                  <a:lnTo>
                    <a:pt x="21" y="86"/>
                  </a:lnTo>
                  <a:lnTo>
                    <a:pt x="19" y="88"/>
                  </a:lnTo>
                  <a:lnTo>
                    <a:pt x="21" y="86"/>
                  </a:lnTo>
                  <a:lnTo>
                    <a:pt x="22" y="86"/>
                  </a:lnTo>
                  <a:lnTo>
                    <a:pt x="24" y="88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28" y="86"/>
                  </a:lnTo>
                  <a:lnTo>
                    <a:pt x="28" y="85"/>
                  </a:lnTo>
                  <a:lnTo>
                    <a:pt x="29" y="83"/>
                  </a:lnTo>
                  <a:lnTo>
                    <a:pt x="28" y="81"/>
                  </a:lnTo>
                  <a:lnTo>
                    <a:pt x="26" y="80"/>
                  </a:lnTo>
                  <a:lnTo>
                    <a:pt x="26" y="78"/>
                  </a:lnTo>
                  <a:lnTo>
                    <a:pt x="28" y="78"/>
                  </a:lnTo>
                  <a:lnTo>
                    <a:pt x="29" y="76"/>
                  </a:lnTo>
                  <a:lnTo>
                    <a:pt x="29" y="74"/>
                  </a:lnTo>
                  <a:lnTo>
                    <a:pt x="31" y="73"/>
                  </a:lnTo>
                  <a:lnTo>
                    <a:pt x="33" y="74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3" y="73"/>
                  </a:lnTo>
                  <a:lnTo>
                    <a:pt x="31" y="73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6"/>
                  </a:lnTo>
                  <a:lnTo>
                    <a:pt x="43" y="66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73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39" y="78"/>
                  </a:lnTo>
                  <a:lnTo>
                    <a:pt x="39" y="80"/>
                  </a:lnTo>
                  <a:lnTo>
                    <a:pt x="39" y="81"/>
                  </a:lnTo>
                  <a:lnTo>
                    <a:pt x="39" y="83"/>
                  </a:lnTo>
                  <a:lnTo>
                    <a:pt x="41" y="83"/>
                  </a:lnTo>
                  <a:lnTo>
                    <a:pt x="41" y="81"/>
                  </a:lnTo>
                  <a:lnTo>
                    <a:pt x="41" y="80"/>
                  </a:lnTo>
                  <a:lnTo>
                    <a:pt x="45" y="80"/>
                  </a:lnTo>
                  <a:lnTo>
                    <a:pt x="43" y="78"/>
                  </a:lnTo>
                  <a:lnTo>
                    <a:pt x="45" y="76"/>
                  </a:lnTo>
                  <a:lnTo>
                    <a:pt x="45" y="78"/>
                  </a:lnTo>
                  <a:lnTo>
                    <a:pt x="46" y="78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1"/>
                  </a:lnTo>
                  <a:lnTo>
                    <a:pt x="48" y="85"/>
                  </a:lnTo>
                  <a:lnTo>
                    <a:pt x="50" y="85"/>
                  </a:lnTo>
                  <a:lnTo>
                    <a:pt x="51" y="85"/>
                  </a:lnTo>
                  <a:lnTo>
                    <a:pt x="53" y="85"/>
                  </a:lnTo>
                  <a:lnTo>
                    <a:pt x="53" y="83"/>
                  </a:lnTo>
                  <a:lnTo>
                    <a:pt x="51" y="83"/>
                  </a:lnTo>
                  <a:lnTo>
                    <a:pt x="50" y="83"/>
                  </a:lnTo>
                  <a:lnTo>
                    <a:pt x="50" y="80"/>
                  </a:lnTo>
                  <a:lnTo>
                    <a:pt x="51" y="76"/>
                  </a:lnTo>
                  <a:lnTo>
                    <a:pt x="50" y="73"/>
                  </a:lnTo>
                  <a:lnTo>
                    <a:pt x="48" y="73"/>
                  </a:lnTo>
                  <a:lnTo>
                    <a:pt x="48" y="74"/>
                  </a:lnTo>
                  <a:lnTo>
                    <a:pt x="45" y="74"/>
                  </a:lnTo>
                  <a:lnTo>
                    <a:pt x="46" y="71"/>
                  </a:lnTo>
                  <a:lnTo>
                    <a:pt x="48" y="69"/>
                  </a:lnTo>
                  <a:lnTo>
                    <a:pt x="46" y="68"/>
                  </a:lnTo>
                  <a:lnTo>
                    <a:pt x="45" y="66"/>
                  </a:lnTo>
                  <a:lnTo>
                    <a:pt x="46" y="64"/>
                  </a:lnTo>
                  <a:lnTo>
                    <a:pt x="46" y="63"/>
                  </a:lnTo>
                  <a:lnTo>
                    <a:pt x="46" y="61"/>
                  </a:lnTo>
                  <a:lnTo>
                    <a:pt x="45" y="59"/>
                  </a:lnTo>
                  <a:lnTo>
                    <a:pt x="45" y="57"/>
                  </a:lnTo>
                  <a:lnTo>
                    <a:pt x="46" y="56"/>
                  </a:lnTo>
                  <a:lnTo>
                    <a:pt x="48" y="56"/>
                  </a:lnTo>
                  <a:lnTo>
                    <a:pt x="48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1" y="51"/>
                  </a:lnTo>
                  <a:lnTo>
                    <a:pt x="55" y="51"/>
                  </a:lnTo>
                  <a:lnTo>
                    <a:pt x="56" y="51"/>
                  </a:lnTo>
                  <a:lnTo>
                    <a:pt x="60" y="52"/>
                  </a:lnTo>
                  <a:lnTo>
                    <a:pt x="62" y="52"/>
                  </a:lnTo>
                  <a:lnTo>
                    <a:pt x="60" y="54"/>
                  </a:lnTo>
                  <a:lnTo>
                    <a:pt x="60" y="56"/>
                  </a:lnTo>
                  <a:lnTo>
                    <a:pt x="60" y="57"/>
                  </a:lnTo>
                  <a:lnTo>
                    <a:pt x="60" y="54"/>
                  </a:lnTo>
                  <a:lnTo>
                    <a:pt x="62" y="54"/>
                  </a:lnTo>
                  <a:lnTo>
                    <a:pt x="63" y="52"/>
                  </a:lnTo>
                  <a:lnTo>
                    <a:pt x="65" y="51"/>
                  </a:lnTo>
                  <a:lnTo>
                    <a:pt x="65" y="49"/>
                  </a:lnTo>
                  <a:lnTo>
                    <a:pt x="67" y="49"/>
                  </a:lnTo>
                  <a:lnTo>
                    <a:pt x="68" y="49"/>
                  </a:lnTo>
                  <a:lnTo>
                    <a:pt x="70" y="49"/>
                  </a:lnTo>
                  <a:lnTo>
                    <a:pt x="73" y="47"/>
                  </a:lnTo>
                  <a:lnTo>
                    <a:pt x="75" y="49"/>
                  </a:lnTo>
                  <a:lnTo>
                    <a:pt x="77" y="47"/>
                  </a:lnTo>
                  <a:lnTo>
                    <a:pt x="79" y="49"/>
                  </a:lnTo>
                  <a:lnTo>
                    <a:pt x="80" y="51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5" y="54"/>
                  </a:lnTo>
                  <a:lnTo>
                    <a:pt x="89" y="52"/>
                  </a:lnTo>
                  <a:lnTo>
                    <a:pt x="87" y="54"/>
                  </a:lnTo>
                  <a:lnTo>
                    <a:pt x="87" y="56"/>
                  </a:lnTo>
                  <a:lnTo>
                    <a:pt x="87" y="59"/>
                  </a:lnTo>
                  <a:lnTo>
                    <a:pt x="87" y="61"/>
                  </a:lnTo>
                  <a:lnTo>
                    <a:pt x="87" y="63"/>
                  </a:lnTo>
                  <a:lnTo>
                    <a:pt x="87" y="66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89" y="71"/>
                  </a:lnTo>
                  <a:lnTo>
                    <a:pt x="89" y="73"/>
                  </a:lnTo>
                  <a:lnTo>
                    <a:pt x="85" y="71"/>
                  </a:lnTo>
                  <a:lnTo>
                    <a:pt x="84" y="73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0" y="73"/>
                  </a:lnTo>
                  <a:lnTo>
                    <a:pt x="77" y="73"/>
                  </a:lnTo>
                  <a:lnTo>
                    <a:pt x="77" y="74"/>
                  </a:lnTo>
                  <a:lnTo>
                    <a:pt x="75" y="76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8"/>
                  </a:lnTo>
                  <a:lnTo>
                    <a:pt x="70" y="78"/>
                  </a:lnTo>
                  <a:lnTo>
                    <a:pt x="72" y="76"/>
                  </a:lnTo>
                  <a:lnTo>
                    <a:pt x="75" y="76"/>
                  </a:lnTo>
                  <a:lnTo>
                    <a:pt x="77" y="76"/>
                  </a:lnTo>
                  <a:lnTo>
                    <a:pt x="79" y="74"/>
                  </a:lnTo>
                  <a:lnTo>
                    <a:pt x="80" y="74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5" y="74"/>
                  </a:lnTo>
                  <a:lnTo>
                    <a:pt x="87" y="73"/>
                  </a:lnTo>
                  <a:lnTo>
                    <a:pt x="90" y="73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89" y="80"/>
                  </a:lnTo>
                  <a:lnTo>
                    <a:pt x="87" y="80"/>
                  </a:lnTo>
                  <a:lnTo>
                    <a:pt x="87" y="81"/>
                  </a:lnTo>
                  <a:lnTo>
                    <a:pt x="85" y="81"/>
                  </a:lnTo>
                  <a:lnTo>
                    <a:pt x="85" y="83"/>
                  </a:lnTo>
                  <a:lnTo>
                    <a:pt x="85" y="85"/>
                  </a:lnTo>
                  <a:lnTo>
                    <a:pt x="85" y="86"/>
                  </a:lnTo>
                  <a:lnTo>
                    <a:pt x="85" y="88"/>
                  </a:lnTo>
                  <a:lnTo>
                    <a:pt x="84" y="90"/>
                  </a:lnTo>
                  <a:lnTo>
                    <a:pt x="82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80" y="90"/>
                  </a:lnTo>
                  <a:lnTo>
                    <a:pt x="82" y="90"/>
                  </a:lnTo>
                  <a:lnTo>
                    <a:pt x="84" y="90"/>
                  </a:lnTo>
                  <a:lnTo>
                    <a:pt x="85" y="88"/>
                  </a:lnTo>
                  <a:lnTo>
                    <a:pt x="87" y="90"/>
                  </a:lnTo>
                  <a:lnTo>
                    <a:pt x="89" y="90"/>
                  </a:lnTo>
                  <a:lnTo>
                    <a:pt x="87" y="90"/>
                  </a:lnTo>
                  <a:lnTo>
                    <a:pt x="85" y="88"/>
                  </a:lnTo>
                  <a:lnTo>
                    <a:pt x="85" y="86"/>
                  </a:lnTo>
                  <a:lnTo>
                    <a:pt x="85" y="85"/>
                  </a:lnTo>
                  <a:lnTo>
                    <a:pt x="87" y="83"/>
                  </a:lnTo>
                  <a:lnTo>
                    <a:pt x="87" y="81"/>
                  </a:lnTo>
                  <a:lnTo>
                    <a:pt x="89" y="81"/>
                  </a:lnTo>
                  <a:lnTo>
                    <a:pt x="89" y="80"/>
                  </a:lnTo>
                  <a:lnTo>
                    <a:pt x="90" y="80"/>
                  </a:lnTo>
                  <a:lnTo>
                    <a:pt x="90" y="81"/>
                  </a:lnTo>
                  <a:lnTo>
                    <a:pt x="90" y="83"/>
                  </a:lnTo>
                  <a:lnTo>
                    <a:pt x="92" y="85"/>
                  </a:lnTo>
                  <a:lnTo>
                    <a:pt x="94" y="85"/>
                  </a:lnTo>
                  <a:lnTo>
                    <a:pt x="96" y="86"/>
                  </a:lnTo>
                  <a:lnTo>
                    <a:pt x="99" y="86"/>
                  </a:lnTo>
                  <a:lnTo>
                    <a:pt x="101" y="85"/>
                  </a:lnTo>
                  <a:lnTo>
                    <a:pt x="104" y="85"/>
                  </a:lnTo>
                  <a:lnTo>
                    <a:pt x="106" y="85"/>
                  </a:lnTo>
                  <a:lnTo>
                    <a:pt x="109" y="85"/>
                  </a:lnTo>
                  <a:lnTo>
                    <a:pt x="109" y="86"/>
                  </a:lnTo>
                  <a:lnTo>
                    <a:pt x="111" y="88"/>
                  </a:lnTo>
                  <a:lnTo>
                    <a:pt x="113" y="90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3" y="93"/>
                  </a:lnTo>
                  <a:lnTo>
                    <a:pt x="113" y="95"/>
                  </a:lnTo>
                  <a:lnTo>
                    <a:pt x="113" y="98"/>
                  </a:lnTo>
                  <a:lnTo>
                    <a:pt x="111" y="100"/>
                  </a:lnTo>
                  <a:lnTo>
                    <a:pt x="111" y="102"/>
                  </a:lnTo>
                  <a:lnTo>
                    <a:pt x="109" y="102"/>
                  </a:lnTo>
                  <a:lnTo>
                    <a:pt x="107" y="103"/>
                  </a:lnTo>
                  <a:lnTo>
                    <a:pt x="107" y="105"/>
                  </a:lnTo>
                  <a:lnTo>
                    <a:pt x="106" y="107"/>
                  </a:lnTo>
                  <a:lnTo>
                    <a:pt x="106" y="108"/>
                  </a:lnTo>
                  <a:lnTo>
                    <a:pt x="104" y="112"/>
                  </a:lnTo>
                  <a:lnTo>
                    <a:pt x="102" y="112"/>
                  </a:lnTo>
                  <a:lnTo>
                    <a:pt x="104" y="112"/>
                  </a:lnTo>
                  <a:lnTo>
                    <a:pt x="102" y="112"/>
                  </a:lnTo>
                  <a:lnTo>
                    <a:pt x="102" y="110"/>
                  </a:lnTo>
                  <a:lnTo>
                    <a:pt x="102" y="108"/>
                  </a:lnTo>
                  <a:lnTo>
                    <a:pt x="102" y="107"/>
                  </a:lnTo>
                  <a:lnTo>
                    <a:pt x="101" y="107"/>
                  </a:lnTo>
                  <a:lnTo>
                    <a:pt x="99" y="107"/>
                  </a:lnTo>
                  <a:lnTo>
                    <a:pt x="97" y="108"/>
                  </a:lnTo>
                  <a:lnTo>
                    <a:pt x="97" y="110"/>
                  </a:lnTo>
                  <a:lnTo>
                    <a:pt x="99" y="112"/>
                  </a:lnTo>
                  <a:lnTo>
                    <a:pt x="99" y="114"/>
                  </a:lnTo>
                  <a:lnTo>
                    <a:pt x="97" y="115"/>
                  </a:lnTo>
                  <a:lnTo>
                    <a:pt x="96" y="114"/>
                  </a:lnTo>
                  <a:lnTo>
                    <a:pt x="96" y="112"/>
                  </a:lnTo>
                  <a:lnTo>
                    <a:pt x="97" y="112"/>
                  </a:lnTo>
                  <a:lnTo>
                    <a:pt x="97" y="110"/>
                  </a:lnTo>
                  <a:lnTo>
                    <a:pt x="94" y="108"/>
                  </a:lnTo>
                  <a:lnTo>
                    <a:pt x="94" y="110"/>
                  </a:lnTo>
                  <a:lnTo>
                    <a:pt x="92" y="110"/>
                  </a:lnTo>
                  <a:lnTo>
                    <a:pt x="90" y="108"/>
                  </a:lnTo>
                  <a:lnTo>
                    <a:pt x="92" y="108"/>
                  </a:lnTo>
                  <a:lnTo>
                    <a:pt x="92" y="107"/>
                  </a:lnTo>
                  <a:lnTo>
                    <a:pt x="94" y="107"/>
                  </a:lnTo>
                  <a:lnTo>
                    <a:pt x="94" y="108"/>
                  </a:lnTo>
                  <a:lnTo>
                    <a:pt x="96" y="107"/>
                  </a:lnTo>
                  <a:lnTo>
                    <a:pt x="94" y="107"/>
                  </a:lnTo>
                  <a:lnTo>
                    <a:pt x="96" y="105"/>
                  </a:lnTo>
                  <a:lnTo>
                    <a:pt x="96" y="103"/>
                  </a:lnTo>
                  <a:lnTo>
                    <a:pt x="97" y="103"/>
                  </a:lnTo>
                  <a:lnTo>
                    <a:pt x="96" y="102"/>
                  </a:lnTo>
                  <a:lnTo>
                    <a:pt x="96" y="103"/>
                  </a:lnTo>
                  <a:lnTo>
                    <a:pt x="94" y="102"/>
                  </a:lnTo>
                  <a:lnTo>
                    <a:pt x="92" y="102"/>
                  </a:lnTo>
                  <a:lnTo>
                    <a:pt x="92" y="103"/>
                  </a:lnTo>
                  <a:lnTo>
                    <a:pt x="90" y="103"/>
                  </a:lnTo>
                  <a:lnTo>
                    <a:pt x="90" y="105"/>
                  </a:lnTo>
                  <a:lnTo>
                    <a:pt x="89" y="107"/>
                  </a:lnTo>
                  <a:lnTo>
                    <a:pt x="87" y="108"/>
                  </a:lnTo>
                  <a:lnTo>
                    <a:pt x="85" y="108"/>
                  </a:lnTo>
                  <a:lnTo>
                    <a:pt x="85" y="112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7" y="110"/>
                  </a:lnTo>
                  <a:lnTo>
                    <a:pt x="87" y="112"/>
                  </a:lnTo>
                  <a:lnTo>
                    <a:pt x="85" y="112"/>
                  </a:lnTo>
                  <a:lnTo>
                    <a:pt x="85" y="114"/>
                  </a:lnTo>
                  <a:lnTo>
                    <a:pt x="87" y="115"/>
                  </a:lnTo>
                  <a:lnTo>
                    <a:pt x="87" y="119"/>
                  </a:lnTo>
                  <a:lnTo>
                    <a:pt x="87" y="120"/>
                  </a:lnTo>
                  <a:lnTo>
                    <a:pt x="85" y="122"/>
                  </a:lnTo>
                  <a:lnTo>
                    <a:pt x="87" y="120"/>
                  </a:lnTo>
                  <a:lnTo>
                    <a:pt x="87" y="122"/>
                  </a:lnTo>
                  <a:lnTo>
                    <a:pt x="87" y="126"/>
                  </a:lnTo>
                  <a:lnTo>
                    <a:pt x="87" y="127"/>
                  </a:lnTo>
                  <a:lnTo>
                    <a:pt x="87" y="129"/>
                  </a:lnTo>
                  <a:lnTo>
                    <a:pt x="85" y="131"/>
                  </a:lnTo>
                  <a:lnTo>
                    <a:pt x="84" y="131"/>
                  </a:lnTo>
                  <a:lnTo>
                    <a:pt x="85" y="132"/>
                  </a:lnTo>
                  <a:lnTo>
                    <a:pt x="84" y="132"/>
                  </a:lnTo>
                  <a:lnTo>
                    <a:pt x="84" y="134"/>
                  </a:lnTo>
                  <a:lnTo>
                    <a:pt x="82" y="132"/>
                  </a:lnTo>
                  <a:lnTo>
                    <a:pt x="82" y="131"/>
                  </a:lnTo>
                  <a:lnTo>
                    <a:pt x="82" y="132"/>
                  </a:lnTo>
                  <a:lnTo>
                    <a:pt x="80" y="132"/>
                  </a:lnTo>
                  <a:lnTo>
                    <a:pt x="79" y="132"/>
                  </a:lnTo>
                  <a:lnTo>
                    <a:pt x="79" y="131"/>
                  </a:lnTo>
                  <a:lnTo>
                    <a:pt x="82" y="132"/>
                  </a:lnTo>
                  <a:lnTo>
                    <a:pt x="80" y="131"/>
                  </a:lnTo>
                  <a:lnTo>
                    <a:pt x="79" y="131"/>
                  </a:lnTo>
                  <a:lnTo>
                    <a:pt x="75" y="131"/>
                  </a:lnTo>
                  <a:lnTo>
                    <a:pt x="75" y="132"/>
                  </a:lnTo>
                  <a:lnTo>
                    <a:pt x="73" y="131"/>
                  </a:lnTo>
                  <a:lnTo>
                    <a:pt x="72" y="132"/>
                  </a:lnTo>
                  <a:lnTo>
                    <a:pt x="75" y="134"/>
                  </a:lnTo>
                  <a:lnTo>
                    <a:pt x="77" y="134"/>
                  </a:lnTo>
                  <a:lnTo>
                    <a:pt x="77" y="132"/>
                  </a:lnTo>
                  <a:lnTo>
                    <a:pt x="77" y="136"/>
                  </a:lnTo>
                  <a:lnTo>
                    <a:pt x="79" y="134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9"/>
                  </a:lnTo>
                  <a:lnTo>
                    <a:pt x="80" y="139"/>
                  </a:lnTo>
                  <a:lnTo>
                    <a:pt x="79" y="139"/>
                  </a:lnTo>
                  <a:lnTo>
                    <a:pt x="77" y="141"/>
                  </a:lnTo>
                  <a:lnTo>
                    <a:pt x="77" y="143"/>
                  </a:lnTo>
                  <a:lnTo>
                    <a:pt x="79" y="143"/>
                  </a:lnTo>
                  <a:lnTo>
                    <a:pt x="77" y="143"/>
                  </a:lnTo>
                  <a:lnTo>
                    <a:pt x="75" y="144"/>
                  </a:lnTo>
                  <a:lnTo>
                    <a:pt x="73" y="144"/>
                  </a:lnTo>
                  <a:lnTo>
                    <a:pt x="72" y="144"/>
                  </a:lnTo>
                  <a:lnTo>
                    <a:pt x="70" y="146"/>
                  </a:lnTo>
                  <a:lnTo>
                    <a:pt x="67" y="144"/>
                  </a:lnTo>
                  <a:lnTo>
                    <a:pt x="65" y="143"/>
                  </a:lnTo>
                  <a:lnTo>
                    <a:pt x="63" y="143"/>
                  </a:lnTo>
                  <a:lnTo>
                    <a:pt x="60" y="143"/>
                  </a:lnTo>
                  <a:lnTo>
                    <a:pt x="58" y="143"/>
                  </a:lnTo>
                  <a:lnTo>
                    <a:pt x="60" y="144"/>
                  </a:lnTo>
                  <a:lnTo>
                    <a:pt x="63" y="144"/>
                  </a:lnTo>
                  <a:lnTo>
                    <a:pt x="65" y="146"/>
                  </a:lnTo>
                  <a:lnTo>
                    <a:pt x="67" y="146"/>
                  </a:lnTo>
                  <a:lnTo>
                    <a:pt x="67" y="148"/>
                  </a:lnTo>
                  <a:lnTo>
                    <a:pt x="67" y="149"/>
                  </a:lnTo>
                  <a:lnTo>
                    <a:pt x="68" y="148"/>
                  </a:lnTo>
                  <a:lnTo>
                    <a:pt x="72" y="148"/>
                  </a:lnTo>
                  <a:lnTo>
                    <a:pt x="70" y="149"/>
                  </a:lnTo>
                  <a:lnTo>
                    <a:pt x="68" y="151"/>
                  </a:lnTo>
                  <a:lnTo>
                    <a:pt x="67" y="153"/>
                  </a:lnTo>
                  <a:lnTo>
                    <a:pt x="67" y="156"/>
                  </a:lnTo>
                  <a:lnTo>
                    <a:pt x="63" y="154"/>
                  </a:lnTo>
                  <a:lnTo>
                    <a:pt x="62" y="156"/>
                  </a:lnTo>
                  <a:lnTo>
                    <a:pt x="60" y="154"/>
                  </a:lnTo>
                  <a:lnTo>
                    <a:pt x="60" y="156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6" y="158"/>
                  </a:lnTo>
                  <a:lnTo>
                    <a:pt x="58" y="158"/>
                  </a:lnTo>
                  <a:lnTo>
                    <a:pt x="60" y="158"/>
                  </a:lnTo>
                  <a:lnTo>
                    <a:pt x="62" y="158"/>
                  </a:lnTo>
                  <a:lnTo>
                    <a:pt x="63" y="158"/>
                  </a:lnTo>
                  <a:lnTo>
                    <a:pt x="65" y="160"/>
                  </a:lnTo>
                  <a:lnTo>
                    <a:pt x="63" y="161"/>
                  </a:lnTo>
                  <a:lnTo>
                    <a:pt x="60" y="163"/>
                  </a:lnTo>
                  <a:lnTo>
                    <a:pt x="62" y="165"/>
                  </a:lnTo>
                  <a:lnTo>
                    <a:pt x="62" y="166"/>
                  </a:lnTo>
                  <a:lnTo>
                    <a:pt x="60" y="166"/>
                  </a:lnTo>
                  <a:lnTo>
                    <a:pt x="62" y="166"/>
                  </a:lnTo>
                  <a:lnTo>
                    <a:pt x="63" y="168"/>
                  </a:lnTo>
                  <a:lnTo>
                    <a:pt x="62" y="170"/>
                  </a:lnTo>
                  <a:lnTo>
                    <a:pt x="63" y="170"/>
                  </a:lnTo>
                  <a:lnTo>
                    <a:pt x="63" y="171"/>
                  </a:lnTo>
                  <a:lnTo>
                    <a:pt x="62" y="171"/>
                  </a:lnTo>
                  <a:lnTo>
                    <a:pt x="60" y="173"/>
                  </a:lnTo>
                  <a:lnTo>
                    <a:pt x="60" y="175"/>
                  </a:lnTo>
                  <a:lnTo>
                    <a:pt x="56" y="175"/>
                  </a:lnTo>
                  <a:lnTo>
                    <a:pt x="60" y="175"/>
                  </a:lnTo>
                  <a:lnTo>
                    <a:pt x="60" y="173"/>
                  </a:lnTo>
                  <a:lnTo>
                    <a:pt x="62" y="171"/>
                  </a:lnTo>
                  <a:lnTo>
                    <a:pt x="63" y="171"/>
                  </a:lnTo>
                  <a:lnTo>
                    <a:pt x="65" y="173"/>
                  </a:lnTo>
                  <a:lnTo>
                    <a:pt x="65" y="175"/>
                  </a:lnTo>
                  <a:lnTo>
                    <a:pt x="65" y="177"/>
                  </a:lnTo>
                  <a:lnTo>
                    <a:pt x="63" y="177"/>
                  </a:lnTo>
                  <a:lnTo>
                    <a:pt x="65" y="177"/>
                  </a:lnTo>
                  <a:lnTo>
                    <a:pt x="65" y="178"/>
                  </a:lnTo>
                  <a:lnTo>
                    <a:pt x="62" y="180"/>
                  </a:lnTo>
                  <a:lnTo>
                    <a:pt x="62" y="178"/>
                  </a:lnTo>
                  <a:lnTo>
                    <a:pt x="60" y="178"/>
                  </a:lnTo>
                  <a:lnTo>
                    <a:pt x="60" y="180"/>
                  </a:lnTo>
                  <a:lnTo>
                    <a:pt x="56" y="182"/>
                  </a:lnTo>
                  <a:lnTo>
                    <a:pt x="58" y="183"/>
                  </a:lnTo>
                  <a:lnTo>
                    <a:pt x="56" y="183"/>
                  </a:lnTo>
                  <a:lnTo>
                    <a:pt x="55" y="183"/>
                  </a:lnTo>
                  <a:lnTo>
                    <a:pt x="58" y="185"/>
                  </a:lnTo>
                  <a:lnTo>
                    <a:pt x="58" y="187"/>
                  </a:lnTo>
                  <a:lnTo>
                    <a:pt x="56" y="188"/>
                  </a:lnTo>
                  <a:lnTo>
                    <a:pt x="53" y="188"/>
                  </a:lnTo>
                  <a:lnTo>
                    <a:pt x="53" y="190"/>
                  </a:lnTo>
                  <a:lnTo>
                    <a:pt x="56" y="190"/>
                  </a:lnTo>
                  <a:lnTo>
                    <a:pt x="58" y="190"/>
                  </a:lnTo>
                  <a:lnTo>
                    <a:pt x="60" y="190"/>
                  </a:lnTo>
                  <a:lnTo>
                    <a:pt x="60" y="188"/>
                  </a:lnTo>
                  <a:lnTo>
                    <a:pt x="62" y="192"/>
                  </a:lnTo>
                  <a:lnTo>
                    <a:pt x="65" y="194"/>
                  </a:lnTo>
                  <a:lnTo>
                    <a:pt x="67" y="194"/>
                  </a:lnTo>
                  <a:lnTo>
                    <a:pt x="67" y="195"/>
                  </a:lnTo>
                  <a:lnTo>
                    <a:pt x="67" y="197"/>
                  </a:lnTo>
                  <a:lnTo>
                    <a:pt x="67" y="199"/>
                  </a:lnTo>
                  <a:lnTo>
                    <a:pt x="68" y="199"/>
                  </a:lnTo>
                  <a:lnTo>
                    <a:pt x="67" y="199"/>
                  </a:lnTo>
                  <a:lnTo>
                    <a:pt x="65" y="199"/>
                  </a:lnTo>
                  <a:lnTo>
                    <a:pt x="67" y="200"/>
                  </a:lnTo>
                  <a:lnTo>
                    <a:pt x="67" y="202"/>
                  </a:lnTo>
                  <a:lnTo>
                    <a:pt x="67" y="204"/>
                  </a:lnTo>
                  <a:lnTo>
                    <a:pt x="65" y="202"/>
                  </a:lnTo>
                  <a:lnTo>
                    <a:pt x="62" y="202"/>
                  </a:lnTo>
                  <a:lnTo>
                    <a:pt x="63" y="200"/>
                  </a:lnTo>
                  <a:lnTo>
                    <a:pt x="60" y="199"/>
                  </a:lnTo>
                  <a:lnTo>
                    <a:pt x="63" y="199"/>
                  </a:lnTo>
                  <a:lnTo>
                    <a:pt x="62" y="197"/>
                  </a:lnTo>
                  <a:lnTo>
                    <a:pt x="60" y="199"/>
                  </a:lnTo>
                  <a:lnTo>
                    <a:pt x="60" y="200"/>
                  </a:lnTo>
                  <a:lnTo>
                    <a:pt x="58" y="200"/>
                  </a:lnTo>
                  <a:lnTo>
                    <a:pt x="56" y="202"/>
                  </a:lnTo>
                  <a:lnTo>
                    <a:pt x="53" y="204"/>
                  </a:lnTo>
                  <a:close/>
                  <a:moveTo>
                    <a:pt x="167" y="112"/>
                  </a:moveTo>
                  <a:lnTo>
                    <a:pt x="169" y="112"/>
                  </a:lnTo>
                  <a:lnTo>
                    <a:pt x="170" y="114"/>
                  </a:lnTo>
                  <a:lnTo>
                    <a:pt x="172" y="114"/>
                  </a:lnTo>
                  <a:lnTo>
                    <a:pt x="175" y="114"/>
                  </a:lnTo>
                  <a:lnTo>
                    <a:pt x="175" y="115"/>
                  </a:lnTo>
                  <a:lnTo>
                    <a:pt x="177" y="115"/>
                  </a:lnTo>
                  <a:lnTo>
                    <a:pt x="179" y="117"/>
                  </a:lnTo>
                  <a:lnTo>
                    <a:pt x="179" y="119"/>
                  </a:lnTo>
                  <a:lnTo>
                    <a:pt x="177" y="122"/>
                  </a:lnTo>
                  <a:lnTo>
                    <a:pt x="175" y="124"/>
                  </a:lnTo>
                  <a:lnTo>
                    <a:pt x="175" y="126"/>
                  </a:lnTo>
                  <a:lnTo>
                    <a:pt x="177" y="129"/>
                  </a:lnTo>
                  <a:lnTo>
                    <a:pt x="177" y="131"/>
                  </a:lnTo>
                  <a:lnTo>
                    <a:pt x="177" y="134"/>
                  </a:lnTo>
                  <a:lnTo>
                    <a:pt x="179" y="136"/>
                  </a:lnTo>
                  <a:lnTo>
                    <a:pt x="179" y="137"/>
                  </a:lnTo>
                  <a:lnTo>
                    <a:pt x="179" y="139"/>
                  </a:lnTo>
                  <a:lnTo>
                    <a:pt x="179" y="141"/>
                  </a:lnTo>
                  <a:lnTo>
                    <a:pt x="181" y="139"/>
                  </a:lnTo>
                  <a:lnTo>
                    <a:pt x="179" y="141"/>
                  </a:lnTo>
                  <a:lnTo>
                    <a:pt x="179" y="143"/>
                  </a:lnTo>
                  <a:lnTo>
                    <a:pt x="177" y="144"/>
                  </a:lnTo>
                  <a:lnTo>
                    <a:pt x="177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8"/>
                  </a:lnTo>
                  <a:lnTo>
                    <a:pt x="172" y="148"/>
                  </a:lnTo>
                  <a:lnTo>
                    <a:pt x="170" y="149"/>
                  </a:lnTo>
                  <a:lnTo>
                    <a:pt x="169" y="149"/>
                  </a:lnTo>
                  <a:lnTo>
                    <a:pt x="165" y="151"/>
                  </a:lnTo>
                  <a:lnTo>
                    <a:pt x="165" y="153"/>
                  </a:lnTo>
                  <a:lnTo>
                    <a:pt x="165" y="154"/>
                  </a:lnTo>
                  <a:lnTo>
                    <a:pt x="164" y="154"/>
                  </a:lnTo>
                  <a:lnTo>
                    <a:pt x="164" y="158"/>
                  </a:lnTo>
                  <a:lnTo>
                    <a:pt x="164" y="160"/>
                  </a:lnTo>
                  <a:lnTo>
                    <a:pt x="165" y="161"/>
                  </a:lnTo>
                  <a:lnTo>
                    <a:pt x="167" y="161"/>
                  </a:lnTo>
                  <a:lnTo>
                    <a:pt x="169" y="163"/>
                  </a:lnTo>
                  <a:lnTo>
                    <a:pt x="170" y="163"/>
                  </a:lnTo>
                  <a:lnTo>
                    <a:pt x="172" y="165"/>
                  </a:lnTo>
                  <a:lnTo>
                    <a:pt x="174" y="166"/>
                  </a:lnTo>
                  <a:lnTo>
                    <a:pt x="174" y="168"/>
                  </a:lnTo>
                  <a:lnTo>
                    <a:pt x="174" y="170"/>
                  </a:lnTo>
                  <a:lnTo>
                    <a:pt x="172" y="171"/>
                  </a:lnTo>
                  <a:lnTo>
                    <a:pt x="170" y="173"/>
                  </a:lnTo>
                  <a:lnTo>
                    <a:pt x="170" y="175"/>
                  </a:lnTo>
                  <a:lnTo>
                    <a:pt x="169" y="175"/>
                  </a:lnTo>
                  <a:lnTo>
                    <a:pt x="167" y="173"/>
                  </a:lnTo>
                  <a:lnTo>
                    <a:pt x="164" y="175"/>
                  </a:lnTo>
                  <a:lnTo>
                    <a:pt x="164" y="177"/>
                  </a:lnTo>
                  <a:lnTo>
                    <a:pt x="160" y="178"/>
                  </a:lnTo>
                  <a:lnTo>
                    <a:pt x="162" y="182"/>
                  </a:lnTo>
                  <a:lnTo>
                    <a:pt x="160" y="182"/>
                  </a:lnTo>
                  <a:lnTo>
                    <a:pt x="160" y="178"/>
                  </a:lnTo>
                  <a:lnTo>
                    <a:pt x="157" y="180"/>
                  </a:lnTo>
                  <a:lnTo>
                    <a:pt x="158" y="182"/>
                  </a:lnTo>
                  <a:lnTo>
                    <a:pt x="160" y="182"/>
                  </a:lnTo>
                  <a:lnTo>
                    <a:pt x="162" y="182"/>
                  </a:lnTo>
                  <a:lnTo>
                    <a:pt x="164" y="183"/>
                  </a:lnTo>
                  <a:lnTo>
                    <a:pt x="164" y="185"/>
                  </a:lnTo>
                  <a:lnTo>
                    <a:pt x="160" y="185"/>
                  </a:lnTo>
                  <a:lnTo>
                    <a:pt x="162" y="185"/>
                  </a:lnTo>
                  <a:lnTo>
                    <a:pt x="162" y="187"/>
                  </a:lnTo>
                  <a:lnTo>
                    <a:pt x="162" y="188"/>
                  </a:lnTo>
                  <a:lnTo>
                    <a:pt x="164" y="190"/>
                  </a:lnTo>
                  <a:lnTo>
                    <a:pt x="164" y="192"/>
                  </a:lnTo>
                  <a:lnTo>
                    <a:pt x="162" y="192"/>
                  </a:lnTo>
                  <a:lnTo>
                    <a:pt x="160" y="194"/>
                  </a:lnTo>
                  <a:lnTo>
                    <a:pt x="158" y="194"/>
                  </a:lnTo>
                  <a:lnTo>
                    <a:pt x="157" y="192"/>
                  </a:lnTo>
                  <a:lnTo>
                    <a:pt x="155" y="192"/>
                  </a:lnTo>
                  <a:lnTo>
                    <a:pt x="153" y="190"/>
                  </a:lnTo>
                  <a:lnTo>
                    <a:pt x="153" y="192"/>
                  </a:lnTo>
                  <a:lnTo>
                    <a:pt x="150" y="190"/>
                  </a:lnTo>
                  <a:lnTo>
                    <a:pt x="150" y="188"/>
                  </a:lnTo>
                  <a:lnTo>
                    <a:pt x="148" y="188"/>
                  </a:lnTo>
                  <a:lnTo>
                    <a:pt x="147" y="187"/>
                  </a:lnTo>
                  <a:lnTo>
                    <a:pt x="143" y="187"/>
                  </a:lnTo>
                  <a:lnTo>
                    <a:pt x="141" y="185"/>
                  </a:lnTo>
                  <a:lnTo>
                    <a:pt x="143" y="187"/>
                  </a:lnTo>
                  <a:lnTo>
                    <a:pt x="145" y="187"/>
                  </a:lnTo>
                  <a:lnTo>
                    <a:pt x="147" y="187"/>
                  </a:lnTo>
                  <a:lnTo>
                    <a:pt x="150" y="188"/>
                  </a:lnTo>
                  <a:lnTo>
                    <a:pt x="148" y="187"/>
                  </a:lnTo>
                  <a:lnTo>
                    <a:pt x="148" y="185"/>
                  </a:lnTo>
                  <a:lnTo>
                    <a:pt x="147" y="185"/>
                  </a:lnTo>
                  <a:lnTo>
                    <a:pt x="145" y="183"/>
                  </a:lnTo>
                  <a:lnTo>
                    <a:pt x="145" y="182"/>
                  </a:lnTo>
                  <a:lnTo>
                    <a:pt x="147" y="183"/>
                  </a:lnTo>
                  <a:lnTo>
                    <a:pt x="148" y="182"/>
                  </a:lnTo>
                  <a:lnTo>
                    <a:pt x="150" y="182"/>
                  </a:lnTo>
                  <a:lnTo>
                    <a:pt x="148" y="180"/>
                  </a:lnTo>
                  <a:lnTo>
                    <a:pt x="148" y="182"/>
                  </a:lnTo>
                  <a:lnTo>
                    <a:pt x="145" y="180"/>
                  </a:lnTo>
                  <a:lnTo>
                    <a:pt x="147" y="178"/>
                  </a:lnTo>
                  <a:lnTo>
                    <a:pt x="145" y="177"/>
                  </a:lnTo>
                  <a:lnTo>
                    <a:pt x="143" y="177"/>
                  </a:lnTo>
                  <a:lnTo>
                    <a:pt x="141" y="178"/>
                  </a:lnTo>
                  <a:lnTo>
                    <a:pt x="140" y="178"/>
                  </a:lnTo>
                  <a:lnTo>
                    <a:pt x="138" y="178"/>
                  </a:lnTo>
                  <a:lnTo>
                    <a:pt x="136" y="178"/>
                  </a:lnTo>
                  <a:lnTo>
                    <a:pt x="136" y="177"/>
                  </a:lnTo>
                  <a:lnTo>
                    <a:pt x="135" y="177"/>
                  </a:lnTo>
                  <a:lnTo>
                    <a:pt x="133" y="177"/>
                  </a:lnTo>
                  <a:lnTo>
                    <a:pt x="135" y="177"/>
                  </a:lnTo>
                  <a:lnTo>
                    <a:pt x="135" y="178"/>
                  </a:lnTo>
                  <a:lnTo>
                    <a:pt x="131" y="178"/>
                  </a:lnTo>
                  <a:lnTo>
                    <a:pt x="133" y="178"/>
                  </a:lnTo>
                  <a:lnTo>
                    <a:pt x="133" y="177"/>
                  </a:lnTo>
                  <a:lnTo>
                    <a:pt x="131" y="178"/>
                  </a:lnTo>
                  <a:lnTo>
                    <a:pt x="130" y="177"/>
                  </a:lnTo>
                  <a:lnTo>
                    <a:pt x="130" y="178"/>
                  </a:lnTo>
                  <a:lnTo>
                    <a:pt x="131" y="178"/>
                  </a:lnTo>
                  <a:lnTo>
                    <a:pt x="128" y="178"/>
                  </a:lnTo>
                  <a:lnTo>
                    <a:pt x="126" y="178"/>
                  </a:lnTo>
                  <a:lnTo>
                    <a:pt x="126" y="177"/>
                  </a:lnTo>
                  <a:lnTo>
                    <a:pt x="126" y="175"/>
                  </a:lnTo>
                  <a:lnTo>
                    <a:pt x="128" y="175"/>
                  </a:lnTo>
                  <a:lnTo>
                    <a:pt x="128" y="173"/>
                  </a:lnTo>
                  <a:lnTo>
                    <a:pt x="128" y="171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1"/>
                  </a:lnTo>
                  <a:lnTo>
                    <a:pt x="123" y="170"/>
                  </a:lnTo>
                  <a:lnTo>
                    <a:pt x="121" y="168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3" y="166"/>
                  </a:lnTo>
                  <a:lnTo>
                    <a:pt x="123" y="168"/>
                  </a:lnTo>
                  <a:lnTo>
                    <a:pt x="119" y="168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4" y="165"/>
                  </a:lnTo>
                  <a:lnTo>
                    <a:pt x="124" y="163"/>
                  </a:lnTo>
                  <a:lnTo>
                    <a:pt x="124" y="160"/>
                  </a:lnTo>
                  <a:lnTo>
                    <a:pt x="123" y="158"/>
                  </a:lnTo>
                  <a:lnTo>
                    <a:pt x="123" y="156"/>
                  </a:lnTo>
                  <a:lnTo>
                    <a:pt x="121" y="154"/>
                  </a:lnTo>
                  <a:lnTo>
                    <a:pt x="121" y="156"/>
                  </a:lnTo>
                  <a:lnTo>
                    <a:pt x="119" y="156"/>
                  </a:lnTo>
                  <a:lnTo>
                    <a:pt x="119" y="154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23" y="153"/>
                  </a:lnTo>
                  <a:lnTo>
                    <a:pt x="123" y="151"/>
                  </a:lnTo>
                  <a:lnTo>
                    <a:pt x="121" y="148"/>
                  </a:lnTo>
                  <a:lnTo>
                    <a:pt x="118" y="146"/>
                  </a:lnTo>
                  <a:lnTo>
                    <a:pt x="116" y="146"/>
                  </a:lnTo>
                  <a:lnTo>
                    <a:pt x="114" y="146"/>
                  </a:lnTo>
                  <a:lnTo>
                    <a:pt x="114" y="144"/>
                  </a:lnTo>
                  <a:lnTo>
                    <a:pt x="116" y="144"/>
                  </a:lnTo>
                  <a:lnTo>
                    <a:pt x="118" y="146"/>
                  </a:lnTo>
                  <a:lnTo>
                    <a:pt x="119" y="146"/>
                  </a:lnTo>
                  <a:lnTo>
                    <a:pt x="119" y="144"/>
                  </a:lnTo>
                  <a:lnTo>
                    <a:pt x="118" y="143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1" y="139"/>
                  </a:lnTo>
                  <a:lnTo>
                    <a:pt x="114" y="139"/>
                  </a:lnTo>
                  <a:lnTo>
                    <a:pt x="116" y="139"/>
                  </a:lnTo>
                  <a:lnTo>
                    <a:pt x="118" y="141"/>
                  </a:lnTo>
                  <a:lnTo>
                    <a:pt x="119" y="141"/>
                  </a:lnTo>
                  <a:lnTo>
                    <a:pt x="121" y="139"/>
                  </a:lnTo>
                  <a:lnTo>
                    <a:pt x="123" y="139"/>
                  </a:lnTo>
                  <a:lnTo>
                    <a:pt x="123" y="141"/>
                  </a:lnTo>
                  <a:lnTo>
                    <a:pt x="124" y="141"/>
                  </a:lnTo>
                  <a:lnTo>
                    <a:pt x="124" y="139"/>
                  </a:lnTo>
                  <a:lnTo>
                    <a:pt x="126" y="141"/>
                  </a:lnTo>
                  <a:lnTo>
                    <a:pt x="128" y="139"/>
                  </a:lnTo>
                  <a:lnTo>
                    <a:pt x="130" y="139"/>
                  </a:lnTo>
                  <a:lnTo>
                    <a:pt x="131" y="137"/>
                  </a:lnTo>
                  <a:lnTo>
                    <a:pt x="131" y="136"/>
                  </a:lnTo>
                  <a:lnTo>
                    <a:pt x="131" y="134"/>
                  </a:lnTo>
                  <a:lnTo>
                    <a:pt x="130" y="132"/>
                  </a:lnTo>
                  <a:lnTo>
                    <a:pt x="131" y="134"/>
                  </a:lnTo>
                  <a:lnTo>
                    <a:pt x="133" y="132"/>
                  </a:lnTo>
                  <a:lnTo>
                    <a:pt x="136" y="132"/>
                  </a:lnTo>
                  <a:lnTo>
                    <a:pt x="136" y="129"/>
                  </a:lnTo>
                  <a:lnTo>
                    <a:pt x="136" y="126"/>
                  </a:lnTo>
                  <a:lnTo>
                    <a:pt x="135" y="126"/>
                  </a:lnTo>
                  <a:lnTo>
                    <a:pt x="133" y="126"/>
                  </a:lnTo>
                  <a:lnTo>
                    <a:pt x="131" y="126"/>
                  </a:lnTo>
                  <a:lnTo>
                    <a:pt x="130" y="124"/>
                  </a:lnTo>
                  <a:lnTo>
                    <a:pt x="128" y="124"/>
                  </a:lnTo>
                  <a:lnTo>
                    <a:pt x="126" y="120"/>
                  </a:lnTo>
                  <a:lnTo>
                    <a:pt x="128" y="122"/>
                  </a:lnTo>
                  <a:lnTo>
                    <a:pt x="130" y="124"/>
                  </a:lnTo>
                  <a:lnTo>
                    <a:pt x="131" y="124"/>
                  </a:lnTo>
                  <a:lnTo>
                    <a:pt x="133" y="124"/>
                  </a:lnTo>
                  <a:lnTo>
                    <a:pt x="135" y="124"/>
                  </a:lnTo>
                  <a:lnTo>
                    <a:pt x="136" y="126"/>
                  </a:lnTo>
                  <a:lnTo>
                    <a:pt x="140" y="124"/>
                  </a:lnTo>
                  <a:lnTo>
                    <a:pt x="141" y="126"/>
                  </a:lnTo>
                  <a:lnTo>
                    <a:pt x="143" y="126"/>
                  </a:lnTo>
                  <a:lnTo>
                    <a:pt x="145" y="124"/>
                  </a:lnTo>
                  <a:lnTo>
                    <a:pt x="147" y="122"/>
                  </a:lnTo>
                  <a:lnTo>
                    <a:pt x="147" y="126"/>
                  </a:lnTo>
                  <a:lnTo>
                    <a:pt x="145" y="126"/>
                  </a:lnTo>
                  <a:lnTo>
                    <a:pt x="145" y="127"/>
                  </a:lnTo>
                  <a:lnTo>
                    <a:pt x="145" y="129"/>
                  </a:lnTo>
                  <a:lnTo>
                    <a:pt x="143" y="127"/>
                  </a:lnTo>
                  <a:lnTo>
                    <a:pt x="141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3" y="131"/>
                  </a:lnTo>
                  <a:lnTo>
                    <a:pt x="143" y="132"/>
                  </a:lnTo>
                  <a:lnTo>
                    <a:pt x="145" y="132"/>
                  </a:lnTo>
                  <a:lnTo>
                    <a:pt x="145" y="134"/>
                  </a:lnTo>
                  <a:lnTo>
                    <a:pt x="145" y="136"/>
                  </a:lnTo>
                  <a:lnTo>
                    <a:pt x="141" y="134"/>
                  </a:lnTo>
                  <a:lnTo>
                    <a:pt x="141" y="136"/>
                  </a:lnTo>
                  <a:lnTo>
                    <a:pt x="140" y="137"/>
                  </a:lnTo>
                  <a:lnTo>
                    <a:pt x="141" y="137"/>
                  </a:lnTo>
                  <a:lnTo>
                    <a:pt x="143" y="136"/>
                  </a:lnTo>
                  <a:lnTo>
                    <a:pt x="145" y="136"/>
                  </a:lnTo>
                  <a:lnTo>
                    <a:pt x="147" y="137"/>
                  </a:lnTo>
                  <a:lnTo>
                    <a:pt x="145" y="137"/>
                  </a:lnTo>
                  <a:lnTo>
                    <a:pt x="147" y="139"/>
                  </a:lnTo>
                  <a:lnTo>
                    <a:pt x="143" y="139"/>
                  </a:lnTo>
                  <a:lnTo>
                    <a:pt x="141" y="139"/>
                  </a:lnTo>
                  <a:lnTo>
                    <a:pt x="141" y="141"/>
                  </a:lnTo>
                  <a:lnTo>
                    <a:pt x="143" y="141"/>
                  </a:lnTo>
                  <a:lnTo>
                    <a:pt x="145" y="141"/>
                  </a:lnTo>
                  <a:lnTo>
                    <a:pt x="147" y="141"/>
                  </a:lnTo>
                  <a:lnTo>
                    <a:pt x="147" y="143"/>
                  </a:lnTo>
                  <a:lnTo>
                    <a:pt x="148" y="143"/>
                  </a:lnTo>
                  <a:lnTo>
                    <a:pt x="148" y="144"/>
                  </a:lnTo>
                  <a:lnTo>
                    <a:pt x="147" y="144"/>
                  </a:lnTo>
                  <a:lnTo>
                    <a:pt x="147" y="146"/>
                  </a:lnTo>
                  <a:lnTo>
                    <a:pt x="148" y="144"/>
                  </a:lnTo>
                  <a:lnTo>
                    <a:pt x="148" y="143"/>
                  </a:lnTo>
                  <a:lnTo>
                    <a:pt x="150" y="141"/>
                  </a:lnTo>
                  <a:lnTo>
                    <a:pt x="150" y="139"/>
                  </a:lnTo>
                  <a:lnTo>
                    <a:pt x="150" y="137"/>
                  </a:lnTo>
                  <a:lnTo>
                    <a:pt x="150" y="136"/>
                  </a:lnTo>
                  <a:lnTo>
                    <a:pt x="150" y="134"/>
                  </a:lnTo>
                  <a:lnTo>
                    <a:pt x="153" y="134"/>
                  </a:lnTo>
                  <a:lnTo>
                    <a:pt x="153" y="132"/>
                  </a:lnTo>
                  <a:lnTo>
                    <a:pt x="152" y="129"/>
                  </a:lnTo>
                  <a:lnTo>
                    <a:pt x="152" y="127"/>
                  </a:lnTo>
                  <a:lnTo>
                    <a:pt x="152" y="126"/>
                  </a:lnTo>
                  <a:lnTo>
                    <a:pt x="153" y="126"/>
                  </a:lnTo>
                  <a:lnTo>
                    <a:pt x="155" y="127"/>
                  </a:lnTo>
                  <a:lnTo>
                    <a:pt x="157" y="127"/>
                  </a:lnTo>
                  <a:lnTo>
                    <a:pt x="155" y="129"/>
                  </a:lnTo>
                  <a:lnTo>
                    <a:pt x="155" y="131"/>
                  </a:lnTo>
                  <a:lnTo>
                    <a:pt x="157" y="132"/>
                  </a:lnTo>
                  <a:lnTo>
                    <a:pt x="157" y="134"/>
                  </a:lnTo>
                  <a:lnTo>
                    <a:pt x="157" y="136"/>
                  </a:lnTo>
                  <a:lnTo>
                    <a:pt x="158" y="136"/>
                  </a:lnTo>
                  <a:lnTo>
                    <a:pt x="157" y="136"/>
                  </a:lnTo>
                  <a:lnTo>
                    <a:pt x="158" y="137"/>
                  </a:lnTo>
                  <a:lnTo>
                    <a:pt x="157" y="137"/>
                  </a:lnTo>
                  <a:lnTo>
                    <a:pt x="158" y="139"/>
                  </a:lnTo>
                  <a:lnTo>
                    <a:pt x="157" y="139"/>
                  </a:lnTo>
                  <a:lnTo>
                    <a:pt x="157" y="141"/>
                  </a:lnTo>
                  <a:lnTo>
                    <a:pt x="155" y="139"/>
                  </a:lnTo>
                  <a:lnTo>
                    <a:pt x="155" y="141"/>
                  </a:lnTo>
                  <a:lnTo>
                    <a:pt x="153" y="144"/>
                  </a:lnTo>
                  <a:lnTo>
                    <a:pt x="153" y="146"/>
                  </a:lnTo>
                  <a:lnTo>
                    <a:pt x="153" y="144"/>
                  </a:lnTo>
                  <a:lnTo>
                    <a:pt x="155" y="144"/>
                  </a:lnTo>
                  <a:lnTo>
                    <a:pt x="155" y="141"/>
                  </a:lnTo>
                  <a:lnTo>
                    <a:pt x="158" y="143"/>
                  </a:lnTo>
                  <a:lnTo>
                    <a:pt x="155" y="143"/>
                  </a:lnTo>
                  <a:lnTo>
                    <a:pt x="155" y="144"/>
                  </a:lnTo>
                  <a:lnTo>
                    <a:pt x="158" y="144"/>
                  </a:lnTo>
                  <a:lnTo>
                    <a:pt x="158" y="146"/>
                  </a:lnTo>
                  <a:lnTo>
                    <a:pt x="158" y="144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1"/>
                  </a:lnTo>
                  <a:lnTo>
                    <a:pt x="160" y="139"/>
                  </a:lnTo>
                  <a:lnTo>
                    <a:pt x="158" y="139"/>
                  </a:lnTo>
                  <a:lnTo>
                    <a:pt x="160" y="139"/>
                  </a:lnTo>
                  <a:lnTo>
                    <a:pt x="160" y="137"/>
                  </a:lnTo>
                  <a:lnTo>
                    <a:pt x="158" y="136"/>
                  </a:lnTo>
                  <a:lnTo>
                    <a:pt x="158" y="132"/>
                  </a:lnTo>
                  <a:lnTo>
                    <a:pt x="157" y="132"/>
                  </a:lnTo>
                  <a:lnTo>
                    <a:pt x="158" y="131"/>
                  </a:lnTo>
                  <a:lnTo>
                    <a:pt x="158" y="129"/>
                  </a:lnTo>
                  <a:lnTo>
                    <a:pt x="157" y="127"/>
                  </a:lnTo>
                  <a:lnTo>
                    <a:pt x="157" y="126"/>
                  </a:lnTo>
                  <a:lnTo>
                    <a:pt x="155" y="124"/>
                  </a:lnTo>
                  <a:lnTo>
                    <a:pt x="153" y="124"/>
                  </a:lnTo>
                  <a:lnTo>
                    <a:pt x="152" y="124"/>
                  </a:lnTo>
                  <a:lnTo>
                    <a:pt x="150" y="126"/>
                  </a:lnTo>
                  <a:lnTo>
                    <a:pt x="148" y="124"/>
                  </a:lnTo>
                  <a:lnTo>
                    <a:pt x="150" y="122"/>
                  </a:lnTo>
                  <a:lnTo>
                    <a:pt x="153" y="120"/>
                  </a:lnTo>
                  <a:lnTo>
                    <a:pt x="155" y="119"/>
                  </a:lnTo>
                  <a:lnTo>
                    <a:pt x="157" y="117"/>
                  </a:lnTo>
                  <a:lnTo>
                    <a:pt x="158" y="115"/>
                  </a:lnTo>
                  <a:lnTo>
                    <a:pt x="160" y="114"/>
                  </a:lnTo>
                  <a:lnTo>
                    <a:pt x="162" y="114"/>
                  </a:lnTo>
                  <a:lnTo>
                    <a:pt x="164" y="114"/>
                  </a:lnTo>
                  <a:lnTo>
                    <a:pt x="165" y="112"/>
                  </a:lnTo>
                  <a:lnTo>
                    <a:pt x="167" y="112"/>
                  </a:lnTo>
                  <a:close/>
                  <a:moveTo>
                    <a:pt x="99" y="0"/>
                  </a:moveTo>
                  <a:lnTo>
                    <a:pt x="101" y="0"/>
                  </a:lnTo>
                  <a:lnTo>
                    <a:pt x="99" y="1"/>
                  </a:lnTo>
                  <a:lnTo>
                    <a:pt x="97" y="1"/>
                  </a:lnTo>
                  <a:lnTo>
                    <a:pt x="96" y="5"/>
                  </a:lnTo>
                  <a:lnTo>
                    <a:pt x="96" y="6"/>
                  </a:lnTo>
                  <a:lnTo>
                    <a:pt x="94" y="8"/>
                  </a:lnTo>
                  <a:lnTo>
                    <a:pt x="92" y="12"/>
                  </a:lnTo>
                  <a:lnTo>
                    <a:pt x="94" y="15"/>
                  </a:lnTo>
                  <a:lnTo>
                    <a:pt x="96" y="17"/>
                  </a:lnTo>
                  <a:lnTo>
                    <a:pt x="96" y="18"/>
                  </a:lnTo>
                  <a:lnTo>
                    <a:pt x="97" y="20"/>
                  </a:lnTo>
                  <a:lnTo>
                    <a:pt x="97" y="22"/>
                  </a:lnTo>
                  <a:lnTo>
                    <a:pt x="96" y="25"/>
                  </a:lnTo>
                  <a:lnTo>
                    <a:pt x="97" y="29"/>
                  </a:lnTo>
                  <a:lnTo>
                    <a:pt x="97" y="30"/>
                  </a:lnTo>
                  <a:lnTo>
                    <a:pt x="97" y="32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7" y="35"/>
                  </a:lnTo>
                  <a:lnTo>
                    <a:pt x="96" y="37"/>
                  </a:lnTo>
                  <a:lnTo>
                    <a:pt x="96" y="39"/>
                  </a:lnTo>
                  <a:lnTo>
                    <a:pt x="94" y="40"/>
                  </a:lnTo>
                  <a:lnTo>
                    <a:pt x="92" y="44"/>
                  </a:lnTo>
                  <a:lnTo>
                    <a:pt x="92" y="46"/>
                  </a:lnTo>
                  <a:lnTo>
                    <a:pt x="90" y="47"/>
                  </a:lnTo>
                  <a:lnTo>
                    <a:pt x="90" y="49"/>
                  </a:lnTo>
                  <a:lnTo>
                    <a:pt x="90" y="51"/>
                  </a:lnTo>
                  <a:lnTo>
                    <a:pt x="89" y="52"/>
                  </a:lnTo>
                  <a:lnTo>
                    <a:pt x="85" y="52"/>
                  </a:lnTo>
                  <a:lnTo>
                    <a:pt x="84" y="52"/>
                  </a:lnTo>
                  <a:lnTo>
                    <a:pt x="84" y="51"/>
                  </a:lnTo>
                  <a:lnTo>
                    <a:pt x="82" y="51"/>
                  </a:lnTo>
                  <a:lnTo>
                    <a:pt x="80" y="49"/>
                  </a:lnTo>
                  <a:lnTo>
                    <a:pt x="79" y="47"/>
                  </a:lnTo>
                  <a:lnTo>
                    <a:pt x="77" y="46"/>
                  </a:lnTo>
                  <a:lnTo>
                    <a:pt x="75" y="46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2" y="47"/>
                  </a:lnTo>
                  <a:lnTo>
                    <a:pt x="70" y="46"/>
                  </a:lnTo>
                  <a:lnTo>
                    <a:pt x="68" y="44"/>
                  </a:lnTo>
                  <a:lnTo>
                    <a:pt x="68" y="46"/>
                  </a:lnTo>
                  <a:lnTo>
                    <a:pt x="67" y="47"/>
                  </a:lnTo>
                  <a:lnTo>
                    <a:pt x="65" y="47"/>
                  </a:lnTo>
                  <a:lnTo>
                    <a:pt x="63" y="47"/>
                  </a:lnTo>
                  <a:lnTo>
                    <a:pt x="65" y="46"/>
                  </a:lnTo>
                  <a:lnTo>
                    <a:pt x="63" y="46"/>
                  </a:lnTo>
                  <a:lnTo>
                    <a:pt x="62" y="47"/>
                  </a:lnTo>
                  <a:lnTo>
                    <a:pt x="63" y="47"/>
                  </a:lnTo>
                  <a:lnTo>
                    <a:pt x="62" y="49"/>
                  </a:lnTo>
                  <a:lnTo>
                    <a:pt x="60" y="49"/>
                  </a:lnTo>
                  <a:lnTo>
                    <a:pt x="58" y="49"/>
                  </a:lnTo>
                  <a:lnTo>
                    <a:pt x="56" y="49"/>
                  </a:lnTo>
                  <a:lnTo>
                    <a:pt x="55" y="49"/>
                  </a:lnTo>
                  <a:lnTo>
                    <a:pt x="53" y="51"/>
                  </a:lnTo>
                  <a:lnTo>
                    <a:pt x="51" y="51"/>
                  </a:lnTo>
                  <a:lnTo>
                    <a:pt x="50" y="51"/>
                  </a:lnTo>
                  <a:lnTo>
                    <a:pt x="48" y="52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1" y="51"/>
                  </a:lnTo>
                  <a:lnTo>
                    <a:pt x="39" y="51"/>
                  </a:lnTo>
                  <a:lnTo>
                    <a:pt x="38" y="51"/>
                  </a:lnTo>
                  <a:lnTo>
                    <a:pt x="36" y="51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54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4"/>
                  </a:lnTo>
                  <a:lnTo>
                    <a:pt x="31" y="54"/>
                  </a:lnTo>
                  <a:lnTo>
                    <a:pt x="29" y="56"/>
                  </a:lnTo>
                  <a:lnTo>
                    <a:pt x="28" y="54"/>
                  </a:lnTo>
                  <a:lnTo>
                    <a:pt x="26" y="56"/>
                  </a:lnTo>
                  <a:lnTo>
                    <a:pt x="26" y="57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2" y="64"/>
                  </a:lnTo>
                  <a:lnTo>
                    <a:pt x="21" y="64"/>
                  </a:lnTo>
                  <a:lnTo>
                    <a:pt x="17" y="66"/>
                  </a:lnTo>
                  <a:lnTo>
                    <a:pt x="19" y="69"/>
                  </a:lnTo>
                  <a:lnTo>
                    <a:pt x="17" y="71"/>
                  </a:lnTo>
                  <a:lnTo>
                    <a:pt x="19" y="71"/>
                  </a:lnTo>
                  <a:lnTo>
                    <a:pt x="19" y="74"/>
                  </a:lnTo>
                  <a:lnTo>
                    <a:pt x="17" y="73"/>
                  </a:lnTo>
                  <a:lnTo>
                    <a:pt x="16" y="73"/>
                  </a:lnTo>
                  <a:lnTo>
                    <a:pt x="16" y="74"/>
                  </a:lnTo>
                  <a:lnTo>
                    <a:pt x="19" y="73"/>
                  </a:lnTo>
                  <a:lnTo>
                    <a:pt x="19" y="74"/>
                  </a:lnTo>
                  <a:lnTo>
                    <a:pt x="22" y="73"/>
                  </a:lnTo>
                  <a:lnTo>
                    <a:pt x="22" y="76"/>
                  </a:lnTo>
                  <a:lnTo>
                    <a:pt x="22" y="78"/>
                  </a:lnTo>
                  <a:lnTo>
                    <a:pt x="22" y="80"/>
                  </a:lnTo>
                  <a:lnTo>
                    <a:pt x="21" y="80"/>
                  </a:lnTo>
                  <a:lnTo>
                    <a:pt x="21" y="81"/>
                  </a:lnTo>
                  <a:lnTo>
                    <a:pt x="19" y="80"/>
                  </a:lnTo>
                  <a:lnTo>
                    <a:pt x="19" y="78"/>
                  </a:lnTo>
                  <a:lnTo>
                    <a:pt x="17" y="76"/>
                  </a:lnTo>
                  <a:lnTo>
                    <a:pt x="16" y="74"/>
                  </a:lnTo>
                  <a:lnTo>
                    <a:pt x="14" y="74"/>
                  </a:lnTo>
                  <a:lnTo>
                    <a:pt x="14" y="73"/>
                  </a:lnTo>
                  <a:lnTo>
                    <a:pt x="12" y="71"/>
                  </a:lnTo>
                  <a:lnTo>
                    <a:pt x="11" y="68"/>
                  </a:lnTo>
                  <a:lnTo>
                    <a:pt x="9" y="68"/>
                  </a:lnTo>
                  <a:lnTo>
                    <a:pt x="9" y="71"/>
                  </a:lnTo>
                  <a:lnTo>
                    <a:pt x="9" y="73"/>
                  </a:lnTo>
                  <a:lnTo>
                    <a:pt x="7" y="71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9" y="66"/>
                  </a:lnTo>
                  <a:lnTo>
                    <a:pt x="11" y="63"/>
                  </a:lnTo>
                  <a:lnTo>
                    <a:pt x="11" y="61"/>
                  </a:lnTo>
                  <a:lnTo>
                    <a:pt x="11" y="59"/>
                  </a:lnTo>
                  <a:lnTo>
                    <a:pt x="12" y="57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16" y="54"/>
                  </a:lnTo>
                  <a:lnTo>
                    <a:pt x="17" y="51"/>
                  </a:lnTo>
                  <a:lnTo>
                    <a:pt x="19" y="49"/>
                  </a:lnTo>
                  <a:lnTo>
                    <a:pt x="21" y="47"/>
                  </a:lnTo>
                  <a:lnTo>
                    <a:pt x="21" y="46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29" y="44"/>
                  </a:lnTo>
                  <a:lnTo>
                    <a:pt x="29" y="46"/>
                  </a:lnTo>
                  <a:lnTo>
                    <a:pt x="31" y="44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8" y="40"/>
                  </a:lnTo>
                  <a:lnTo>
                    <a:pt x="39" y="40"/>
                  </a:lnTo>
                  <a:lnTo>
                    <a:pt x="41" y="40"/>
                  </a:lnTo>
                  <a:lnTo>
                    <a:pt x="43" y="42"/>
                  </a:lnTo>
                  <a:lnTo>
                    <a:pt x="46" y="42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1" y="40"/>
                  </a:lnTo>
                  <a:lnTo>
                    <a:pt x="53" y="40"/>
                  </a:lnTo>
                  <a:lnTo>
                    <a:pt x="55" y="40"/>
                  </a:lnTo>
                  <a:lnTo>
                    <a:pt x="56" y="39"/>
                  </a:lnTo>
                  <a:lnTo>
                    <a:pt x="58" y="37"/>
                  </a:lnTo>
                  <a:lnTo>
                    <a:pt x="60" y="35"/>
                  </a:lnTo>
                  <a:lnTo>
                    <a:pt x="62" y="34"/>
                  </a:lnTo>
                  <a:lnTo>
                    <a:pt x="63" y="30"/>
                  </a:lnTo>
                  <a:lnTo>
                    <a:pt x="65" y="27"/>
                  </a:lnTo>
                  <a:lnTo>
                    <a:pt x="65" y="25"/>
                  </a:lnTo>
                  <a:lnTo>
                    <a:pt x="67" y="25"/>
                  </a:lnTo>
                  <a:lnTo>
                    <a:pt x="67" y="23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70" y="17"/>
                  </a:lnTo>
                  <a:lnTo>
                    <a:pt x="72" y="15"/>
                  </a:lnTo>
                  <a:lnTo>
                    <a:pt x="73" y="13"/>
                  </a:lnTo>
                  <a:lnTo>
                    <a:pt x="73" y="12"/>
                  </a:lnTo>
                  <a:lnTo>
                    <a:pt x="75" y="10"/>
                  </a:lnTo>
                  <a:lnTo>
                    <a:pt x="77" y="10"/>
                  </a:lnTo>
                  <a:lnTo>
                    <a:pt x="75" y="10"/>
                  </a:lnTo>
                  <a:lnTo>
                    <a:pt x="77" y="10"/>
                  </a:lnTo>
                  <a:lnTo>
                    <a:pt x="79" y="10"/>
                  </a:lnTo>
                  <a:lnTo>
                    <a:pt x="82" y="12"/>
                  </a:lnTo>
                  <a:lnTo>
                    <a:pt x="84" y="10"/>
                  </a:lnTo>
                  <a:lnTo>
                    <a:pt x="85" y="10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89" y="6"/>
                  </a:lnTo>
                  <a:lnTo>
                    <a:pt x="90" y="6"/>
                  </a:lnTo>
                  <a:lnTo>
                    <a:pt x="92" y="5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99" y="0"/>
                  </a:lnTo>
                  <a:close/>
                  <a:moveTo>
                    <a:pt x="89" y="149"/>
                  </a:moveTo>
                  <a:lnTo>
                    <a:pt x="90" y="149"/>
                  </a:lnTo>
                  <a:lnTo>
                    <a:pt x="94" y="151"/>
                  </a:lnTo>
                  <a:lnTo>
                    <a:pt x="96" y="153"/>
                  </a:lnTo>
                  <a:lnTo>
                    <a:pt x="97" y="154"/>
                  </a:lnTo>
                  <a:lnTo>
                    <a:pt x="99" y="156"/>
                  </a:lnTo>
                  <a:lnTo>
                    <a:pt x="97" y="154"/>
                  </a:lnTo>
                  <a:lnTo>
                    <a:pt x="96" y="154"/>
                  </a:lnTo>
                  <a:lnTo>
                    <a:pt x="97" y="158"/>
                  </a:lnTo>
                  <a:lnTo>
                    <a:pt x="94" y="158"/>
                  </a:lnTo>
                  <a:lnTo>
                    <a:pt x="94" y="161"/>
                  </a:lnTo>
                  <a:lnTo>
                    <a:pt x="92" y="163"/>
                  </a:lnTo>
                  <a:lnTo>
                    <a:pt x="94" y="161"/>
                  </a:lnTo>
                  <a:lnTo>
                    <a:pt x="94" y="160"/>
                  </a:lnTo>
                  <a:lnTo>
                    <a:pt x="94" y="161"/>
                  </a:lnTo>
                  <a:lnTo>
                    <a:pt x="96" y="161"/>
                  </a:lnTo>
                  <a:lnTo>
                    <a:pt x="97" y="161"/>
                  </a:lnTo>
                  <a:lnTo>
                    <a:pt x="96" y="160"/>
                  </a:lnTo>
                  <a:lnTo>
                    <a:pt x="97" y="160"/>
                  </a:lnTo>
                  <a:lnTo>
                    <a:pt x="99" y="158"/>
                  </a:lnTo>
                  <a:lnTo>
                    <a:pt x="99" y="160"/>
                  </a:lnTo>
                  <a:lnTo>
                    <a:pt x="101" y="158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101" y="154"/>
                  </a:lnTo>
                  <a:lnTo>
                    <a:pt x="102" y="156"/>
                  </a:lnTo>
                  <a:lnTo>
                    <a:pt x="101" y="154"/>
                  </a:lnTo>
                  <a:lnTo>
                    <a:pt x="101" y="151"/>
                  </a:lnTo>
                  <a:lnTo>
                    <a:pt x="101" y="153"/>
                  </a:lnTo>
                  <a:lnTo>
                    <a:pt x="102" y="153"/>
                  </a:lnTo>
                  <a:lnTo>
                    <a:pt x="102" y="151"/>
                  </a:lnTo>
                  <a:lnTo>
                    <a:pt x="101" y="149"/>
                  </a:lnTo>
                  <a:lnTo>
                    <a:pt x="102" y="151"/>
                  </a:lnTo>
                  <a:lnTo>
                    <a:pt x="104" y="153"/>
                  </a:lnTo>
                  <a:lnTo>
                    <a:pt x="104" y="154"/>
                  </a:lnTo>
                  <a:lnTo>
                    <a:pt x="104" y="156"/>
                  </a:lnTo>
                  <a:lnTo>
                    <a:pt x="106" y="158"/>
                  </a:lnTo>
                  <a:lnTo>
                    <a:pt x="106" y="160"/>
                  </a:lnTo>
                  <a:lnTo>
                    <a:pt x="104" y="160"/>
                  </a:lnTo>
                  <a:lnTo>
                    <a:pt x="102" y="161"/>
                  </a:lnTo>
                  <a:lnTo>
                    <a:pt x="101" y="160"/>
                  </a:lnTo>
                  <a:lnTo>
                    <a:pt x="99" y="160"/>
                  </a:lnTo>
                  <a:lnTo>
                    <a:pt x="99" y="161"/>
                  </a:lnTo>
                  <a:lnTo>
                    <a:pt x="99" y="163"/>
                  </a:lnTo>
                  <a:lnTo>
                    <a:pt x="101" y="160"/>
                  </a:lnTo>
                  <a:lnTo>
                    <a:pt x="102" y="161"/>
                  </a:lnTo>
                  <a:lnTo>
                    <a:pt x="104" y="161"/>
                  </a:lnTo>
                  <a:lnTo>
                    <a:pt x="106" y="163"/>
                  </a:lnTo>
                  <a:lnTo>
                    <a:pt x="107" y="165"/>
                  </a:lnTo>
                  <a:lnTo>
                    <a:pt x="107" y="166"/>
                  </a:lnTo>
                  <a:lnTo>
                    <a:pt x="109" y="168"/>
                  </a:lnTo>
                  <a:lnTo>
                    <a:pt x="109" y="170"/>
                  </a:lnTo>
                  <a:lnTo>
                    <a:pt x="111" y="171"/>
                  </a:lnTo>
                  <a:lnTo>
                    <a:pt x="109" y="171"/>
                  </a:lnTo>
                  <a:lnTo>
                    <a:pt x="107" y="170"/>
                  </a:lnTo>
                  <a:lnTo>
                    <a:pt x="107" y="171"/>
                  </a:lnTo>
                  <a:lnTo>
                    <a:pt x="106" y="171"/>
                  </a:lnTo>
                  <a:lnTo>
                    <a:pt x="107" y="171"/>
                  </a:lnTo>
                  <a:lnTo>
                    <a:pt x="107" y="173"/>
                  </a:lnTo>
                  <a:lnTo>
                    <a:pt x="109" y="177"/>
                  </a:lnTo>
                  <a:lnTo>
                    <a:pt x="109" y="178"/>
                  </a:lnTo>
                  <a:lnTo>
                    <a:pt x="109" y="180"/>
                  </a:lnTo>
                  <a:lnTo>
                    <a:pt x="107" y="182"/>
                  </a:lnTo>
                  <a:lnTo>
                    <a:pt x="107" y="185"/>
                  </a:lnTo>
                  <a:lnTo>
                    <a:pt x="106" y="187"/>
                  </a:lnTo>
                  <a:lnTo>
                    <a:pt x="106" y="188"/>
                  </a:lnTo>
                  <a:lnTo>
                    <a:pt x="104" y="187"/>
                  </a:lnTo>
                  <a:lnTo>
                    <a:pt x="101" y="188"/>
                  </a:lnTo>
                  <a:lnTo>
                    <a:pt x="97" y="190"/>
                  </a:lnTo>
                  <a:lnTo>
                    <a:pt x="96" y="188"/>
                  </a:lnTo>
                  <a:lnTo>
                    <a:pt x="94" y="188"/>
                  </a:lnTo>
                  <a:lnTo>
                    <a:pt x="92" y="187"/>
                  </a:lnTo>
                  <a:lnTo>
                    <a:pt x="90" y="188"/>
                  </a:lnTo>
                  <a:lnTo>
                    <a:pt x="89" y="188"/>
                  </a:lnTo>
                  <a:lnTo>
                    <a:pt x="89" y="187"/>
                  </a:lnTo>
                  <a:lnTo>
                    <a:pt x="85" y="185"/>
                  </a:lnTo>
                  <a:lnTo>
                    <a:pt x="85" y="187"/>
                  </a:lnTo>
                  <a:lnTo>
                    <a:pt x="85" y="188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0" y="187"/>
                  </a:lnTo>
                  <a:lnTo>
                    <a:pt x="80" y="185"/>
                  </a:lnTo>
                  <a:lnTo>
                    <a:pt x="82" y="183"/>
                  </a:lnTo>
                  <a:lnTo>
                    <a:pt x="84" y="183"/>
                  </a:lnTo>
                  <a:lnTo>
                    <a:pt x="82" y="182"/>
                  </a:lnTo>
                  <a:lnTo>
                    <a:pt x="82" y="178"/>
                  </a:lnTo>
                  <a:lnTo>
                    <a:pt x="79" y="180"/>
                  </a:lnTo>
                  <a:lnTo>
                    <a:pt x="77" y="178"/>
                  </a:lnTo>
                  <a:lnTo>
                    <a:pt x="77" y="180"/>
                  </a:lnTo>
                  <a:lnTo>
                    <a:pt x="79" y="183"/>
                  </a:lnTo>
                  <a:lnTo>
                    <a:pt x="77" y="183"/>
                  </a:lnTo>
                  <a:lnTo>
                    <a:pt x="75" y="183"/>
                  </a:lnTo>
                  <a:lnTo>
                    <a:pt x="77" y="182"/>
                  </a:lnTo>
                  <a:lnTo>
                    <a:pt x="75" y="180"/>
                  </a:lnTo>
                  <a:lnTo>
                    <a:pt x="75" y="177"/>
                  </a:lnTo>
                  <a:lnTo>
                    <a:pt x="73" y="177"/>
                  </a:lnTo>
                  <a:lnTo>
                    <a:pt x="72" y="175"/>
                  </a:lnTo>
                  <a:lnTo>
                    <a:pt x="73" y="175"/>
                  </a:lnTo>
                  <a:lnTo>
                    <a:pt x="72" y="173"/>
                  </a:lnTo>
                  <a:lnTo>
                    <a:pt x="72" y="171"/>
                  </a:lnTo>
                  <a:lnTo>
                    <a:pt x="72" y="168"/>
                  </a:lnTo>
                  <a:lnTo>
                    <a:pt x="73" y="168"/>
                  </a:lnTo>
                  <a:lnTo>
                    <a:pt x="72" y="166"/>
                  </a:lnTo>
                  <a:lnTo>
                    <a:pt x="70" y="168"/>
                  </a:lnTo>
                  <a:lnTo>
                    <a:pt x="68" y="166"/>
                  </a:lnTo>
                  <a:lnTo>
                    <a:pt x="70" y="165"/>
                  </a:lnTo>
                  <a:lnTo>
                    <a:pt x="68" y="163"/>
                  </a:lnTo>
                  <a:lnTo>
                    <a:pt x="70" y="163"/>
                  </a:lnTo>
                  <a:lnTo>
                    <a:pt x="68" y="161"/>
                  </a:lnTo>
                  <a:lnTo>
                    <a:pt x="67" y="161"/>
                  </a:lnTo>
                  <a:lnTo>
                    <a:pt x="65" y="160"/>
                  </a:lnTo>
                  <a:lnTo>
                    <a:pt x="67" y="160"/>
                  </a:lnTo>
                  <a:lnTo>
                    <a:pt x="68" y="161"/>
                  </a:lnTo>
                  <a:lnTo>
                    <a:pt x="70" y="161"/>
                  </a:lnTo>
                  <a:lnTo>
                    <a:pt x="68" y="160"/>
                  </a:lnTo>
                  <a:lnTo>
                    <a:pt x="67" y="160"/>
                  </a:lnTo>
                  <a:lnTo>
                    <a:pt x="67" y="158"/>
                  </a:lnTo>
                  <a:lnTo>
                    <a:pt x="63" y="156"/>
                  </a:lnTo>
                  <a:lnTo>
                    <a:pt x="65" y="156"/>
                  </a:lnTo>
                  <a:lnTo>
                    <a:pt x="67" y="156"/>
                  </a:lnTo>
                  <a:lnTo>
                    <a:pt x="68" y="154"/>
                  </a:lnTo>
                  <a:lnTo>
                    <a:pt x="67" y="154"/>
                  </a:lnTo>
                  <a:lnTo>
                    <a:pt x="68" y="154"/>
                  </a:lnTo>
                  <a:lnTo>
                    <a:pt x="70" y="153"/>
                  </a:lnTo>
                  <a:lnTo>
                    <a:pt x="72" y="156"/>
                  </a:lnTo>
                  <a:lnTo>
                    <a:pt x="73" y="156"/>
                  </a:lnTo>
                  <a:lnTo>
                    <a:pt x="75" y="156"/>
                  </a:lnTo>
                  <a:lnTo>
                    <a:pt x="77" y="154"/>
                  </a:lnTo>
                  <a:lnTo>
                    <a:pt x="79" y="153"/>
                  </a:lnTo>
                  <a:lnTo>
                    <a:pt x="80" y="153"/>
                  </a:lnTo>
                  <a:lnTo>
                    <a:pt x="82" y="151"/>
                  </a:lnTo>
                  <a:lnTo>
                    <a:pt x="85" y="151"/>
                  </a:lnTo>
                  <a:lnTo>
                    <a:pt x="84" y="151"/>
                  </a:lnTo>
                  <a:lnTo>
                    <a:pt x="85" y="151"/>
                  </a:lnTo>
                  <a:lnTo>
                    <a:pt x="85" y="149"/>
                  </a:lnTo>
                  <a:lnTo>
                    <a:pt x="89" y="149"/>
                  </a:lnTo>
                  <a:lnTo>
                    <a:pt x="87" y="151"/>
                  </a:lnTo>
                  <a:lnTo>
                    <a:pt x="89" y="151"/>
                  </a:lnTo>
                  <a:lnTo>
                    <a:pt x="89" y="149"/>
                  </a:lnTo>
                  <a:close/>
                  <a:moveTo>
                    <a:pt x="124" y="195"/>
                  </a:moveTo>
                  <a:lnTo>
                    <a:pt x="128" y="195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3" y="200"/>
                  </a:lnTo>
                  <a:lnTo>
                    <a:pt x="135" y="202"/>
                  </a:lnTo>
                  <a:lnTo>
                    <a:pt x="136" y="200"/>
                  </a:lnTo>
                  <a:lnTo>
                    <a:pt x="136" y="202"/>
                  </a:lnTo>
                  <a:lnTo>
                    <a:pt x="136" y="204"/>
                  </a:lnTo>
                  <a:lnTo>
                    <a:pt x="140" y="204"/>
                  </a:lnTo>
                  <a:lnTo>
                    <a:pt x="141" y="204"/>
                  </a:lnTo>
                  <a:lnTo>
                    <a:pt x="143" y="205"/>
                  </a:lnTo>
                  <a:lnTo>
                    <a:pt x="141" y="204"/>
                  </a:lnTo>
                  <a:lnTo>
                    <a:pt x="140" y="204"/>
                  </a:lnTo>
                  <a:lnTo>
                    <a:pt x="140" y="202"/>
                  </a:lnTo>
                  <a:lnTo>
                    <a:pt x="141" y="202"/>
                  </a:lnTo>
                  <a:lnTo>
                    <a:pt x="143" y="202"/>
                  </a:lnTo>
                  <a:lnTo>
                    <a:pt x="143" y="199"/>
                  </a:lnTo>
                  <a:lnTo>
                    <a:pt x="145" y="200"/>
                  </a:lnTo>
                  <a:lnTo>
                    <a:pt x="147" y="200"/>
                  </a:lnTo>
                  <a:lnTo>
                    <a:pt x="147" y="202"/>
                  </a:lnTo>
                  <a:lnTo>
                    <a:pt x="148" y="202"/>
                  </a:lnTo>
                  <a:lnTo>
                    <a:pt x="148" y="205"/>
                  </a:lnTo>
                  <a:lnTo>
                    <a:pt x="150" y="205"/>
                  </a:lnTo>
                  <a:lnTo>
                    <a:pt x="152" y="207"/>
                  </a:lnTo>
                  <a:lnTo>
                    <a:pt x="152" y="209"/>
                  </a:lnTo>
                  <a:lnTo>
                    <a:pt x="152" y="211"/>
                  </a:lnTo>
                  <a:lnTo>
                    <a:pt x="150" y="209"/>
                  </a:lnTo>
                  <a:lnTo>
                    <a:pt x="150" y="212"/>
                  </a:lnTo>
                  <a:lnTo>
                    <a:pt x="152" y="212"/>
                  </a:lnTo>
                  <a:lnTo>
                    <a:pt x="152" y="214"/>
                  </a:lnTo>
                  <a:lnTo>
                    <a:pt x="150" y="216"/>
                  </a:lnTo>
                  <a:lnTo>
                    <a:pt x="152" y="216"/>
                  </a:lnTo>
                  <a:lnTo>
                    <a:pt x="150" y="216"/>
                  </a:lnTo>
                  <a:lnTo>
                    <a:pt x="148" y="216"/>
                  </a:lnTo>
                  <a:lnTo>
                    <a:pt x="147" y="216"/>
                  </a:lnTo>
                  <a:lnTo>
                    <a:pt x="147" y="214"/>
                  </a:lnTo>
                  <a:lnTo>
                    <a:pt x="147" y="216"/>
                  </a:lnTo>
                  <a:lnTo>
                    <a:pt x="143" y="214"/>
                  </a:lnTo>
                  <a:lnTo>
                    <a:pt x="143" y="216"/>
                  </a:lnTo>
                  <a:lnTo>
                    <a:pt x="141" y="216"/>
                  </a:lnTo>
                  <a:lnTo>
                    <a:pt x="140" y="216"/>
                  </a:lnTo>
                  <a:lnTo>
                    <a:pt x="140" y="217"/>
                  </a:lnTo>
                  <a:lnTo>
                    <a:pt x="138" y="217"/>
                  </a:lnTo>
                  <a:lnTo>
                    <a:pt x="136" y="219"/>
                  </a:lnTo>
                  <a:lnTo>
                    <a:pt x="138" y="219"/>
                  </a:lnTo>
                  <a:lnTo>
                    <a:pt x="136" y="219"/>
                  </a:lnTo>
                  <a:lnTo>
                    <a:pt x="135" y="219"/>
                  </a:lnTo>
                  <a:lnTo>
                    <a:pt x="133" y="217"/>
                  </a:lnTo>
                  <a:lnTo>
                    <a:pt x="131" y="216"/>
                  </a:lnTo>
                  <a:lnTo>
                    <a:pt x="130" y="214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4" y="211"/>
                  </a:lnTo>
                  <a:lnTo>
                    <a:pt x="121" y="211"/>
                  </a:lnTo>
                  <a:lnTo>
                    <a:pt x="119" y="209"/>
                  </a:lnTo>
                  <a:lnTo>
                    <a:pt x="118" y="209"/>
                  </a:lnTo>
                  <a:lnTo>
                    <a:pt x="118" y="207"/>
                  </a:lnTo>
                  <a:lnTo>
                    <a:pt x="116" y="205"/>
                  </a:lnTo>
                  <a:lnTo>
                    <a:pt x="116" y="204"/>
                  </a:lnTo>
                  <a:lnTo>
                    <a:pt x="116" y="207"/>
                  </a:lnTo>
                  <a:lnTo>
                    <a:pt x="118" y="205"/>
                  </a:lnTo>
                  <a:lnTo>
                    <a:pt x="116" y="204"/>
                  </a:lnTo>
                  <a:lnTo>
                    <a:pt x="119" y="205"/>
                  </a:lnTo>
                  <a:lnTo>
                    <a:pt x="119" y="204"/>
                  </a:lnTo>
                  <a:lnTo>
                    <a:pt x="121" y="205"/>
                  </a:lnTo>
                  <a:lnTo>
                    <a:pt x="121" y="204"/>
                  </a:lnTo>
                  <a:lnTo>
                    <a:pt x="123" y="204"/>
                  </a:lnTo>
                  <a:lnTo>
                    <a:pt x="121" y="204"/>
                  </a:lnTo>
                  <a:lnTo>
                    <a:pt x="119" y="200"/>
                  </a:lnTo>
                  <a:lnTo>
                    <a:pt x="118" y="200"/>
                  </a:lnTo>
                  <a:lnTo>
                    <a:pt x="118" y="199"/>
                  </a:lnTo>
                  <a:lnTo>
                    <a:pt x="119" y="195"/>
                  </a:lnTo>
                  <a:lnTo>
                    <a:pt x="121" y="197"/>
                  </a:lnTo>
                  <a:lnTo>
                    <a:pt x="121" y="195"/>
                  </a:lnTo>
                  <a:lnTo>
                    <a:pt x="123" y="195"/>
                  </a:lnTo>
                  <a:lnTo>
                    <a:pt x="124" y="195"/>
                  </a:lnTo>
                  <a:close/>
                  <a:moveTo>
                    <a:pt x="267" y="165"/>
                  </a:moveTo>
                  <a:lnTo>
                    <a:pt x="267" y="166"/>
                  </a:lnTo>
                  <a:lnTo>
                    <a:pt x="269" y="166"/>
                  </a:lnTo>
                  <a:lnTo>
                    <a:pt x="269" y="168"/>
                  </a:lnTo>
                  <a:lnTo>
                    <a:pt x="271" y="168"/>
                  </a:lnTo>
                  <a:lnTo>
                    <a:pt x="271" y="170"/>
                  </a:lnTo>
                  <a:lnTo>
                    <a:pt x="274" y="171"/>
                  </a:lnTo>
                  <a:lnTo>
                    <a:pt x="274" y="170"/>
                  </a:lnTo>
                  <a:lnTo>
                    <a:pt x="276" y="171"/>
                  </a:lnTo>
                  <a:lnTo>
                    <a:pt x="277" y="173"/>
                  </a:lnTo>
                  <a:lnTo>
                    <a:pt x="279" y="173"/>
                  </a:lnTo>
                  <a:lnTo>
                    <a:pt x="279" y="175"/>
                  </a:lnTo>
                  <a:lnTo>
                    <a:pt x="281" y="175"/>
                  </a:lnTo>
                  <a:lnTo>
                    <a:pt x="283" y="175"/>
                  </a:lnTo>
                  <a:lnTo>
                    <a:pt x="283" y="177"/>
                  </a:lnTo>
                  <a:lnTo>
                    <a:pt x="283" y="178"/>
                  </a:lnTo>
                  <a:lnTo>
                    <a:pt x="283" y="180"/>
                  </a:lnTo>
                  <a:lnTo>
                    <a:pt x="283" y="182"/>
                  </a:lnTo>
                  <a:lnTo>
                    <a:pt x="281" y="182"/>
                  </a:lnTo>
                  <a:lnTo>
                    <a:pt x="283" y="183"/>
                  </a:lnTo>
                  <a:lnTo>
                    <a:pt x="281" y="185"/>
                  </a:lnTo>
                  <a:lnTo>
                    <a:pt x="279" y="185"/>
                  </a:lnTo>
                  <a:lnTo>
                    <a:pt x="277" y="185"/>
                  </a:lnTo>
                  <a:lnTo>
                    <a:pt x="276" y="185"/>
                  </a:lnTo>
                  <a:lnTo>
                    <a:pt x="274" y="185"/>
                  </a:lnTo>
                  <a:lnTo>
                    <a:pt x="271" y="183"/>
                  </a:lnTo>
                  <a:lnTo>
                    <a:pt x="269" y="182"/>
                  </a:lnTo>
                  <a:lnTo>
                    <a:pt x="267" y="182"/>
                  </a:lnTo>
                  <a:lnTo>
                    <a:pt x="266" y="180"/>
                  </a:lnTo>
                  <a:lnTo>
                    <a:pt x="264" y="180"/>
                  </a:lnTo>
                  <a:lnTo>
                    <a:pt x="264" y="178"/>
                  </a:lnTo>
                  <a:lnTo>
                    <a:pt x="264" y="180"/>
                  </a:lnTo>
                  <a:lnTo>
                    <a:pt x="266" y="177"/>
                  </a:lnTo>
                  <a:lnTo>
                    <a:pt x="264" y="175"/>
                  </a:lnTo>
                  <a:lnTo>
                    <a:pt x="264" y="173"/>
                  </a:lnTo>
                  <a:lnTo>
                    <a:pt x="264" y="170"/>
                  </a:lnTo>
                  <a:lnTo>
                    <a:pt x="266" y="168"/>
                  </a:lnTo>
                  <a:lnTo>
                    <a:pt x="266" y="166"/>
                  </a:lnTo>
                  <a:lnTo>
                    <a:pt x="266" y="165"/>
                  </a:lnTo>
                  <a:lnTo>
                    <a:pt x="267" y="165"/>
                  </a:lnTo>
                  <a:close/>
                  <a:moveTo>
                    <a:pt x="150" y="194"/>
                  </a:moveTo>
                  <a:lnTo>
                    <a:pt x="152" y="194"/>
                  </a:lnTo>
                  <a:lnTo>
                    <a:pt x="153" y="197"/>
                  </a:lnTo>
                  <a:lnTo>
                    <a:pt x="153" y="195"/>
                  </a:lnTo>
                  <a:lnTo>
                    <a:pt x="155" y="195"/>
                  </a:lnTo>
                  <a:lnTo>
                    <a:pt x="157" y="195"/>
                  </a:lnTo>
                  <a:lnTo>
                    <a:pt x="157" y="199"/>
                  </a:lnTo>
                  <a:lnTo>
                    <a:pt x="160" y="199"/>
                  </a:lnTo>
                  <a:lnTo>
                    <a:pt x="162" y="199"/>
                  </a:lnTo>
                  <a:lnTo>
                    <a:pt x="162" y="200"/>
                  </a:lnTo>
                  <a:lnTo>
                    <a:pt x="164" y="202"/>
                  </a:lnTo>
                  <a:lnTo>
                    <a:pt x="162" y="204"/>
                  </a:lnTo>
                  <a:lnTo>
                    <a:pt x="162" y="205"/>
                  </a:lnTo>
                  <a:lnTo>
                    <a:pt x="160" y="207"/>
                  </a:lnTo>
                  <a:lnTo>
                    <a:pt x="158" y="207"/>
                  </a:lnTo>
                  <a:lnTo>
                    <a:pt x="158" y="211"/>
                  </a:lnTo>
                  <a:lnTo>
                    <a:pt x="157" y="212"/>
                  </a:lnTo>
                  <a:lnTo>
                    <a:pt x="157" y="216"/>
                  </a:lnTo>
                  <a:lnTo>
                    <a:pt x="157" y="217"/>
                  </a:lnTo>
                  <a:lnTo>
                    <a:pt x="157" y="219"/>
                  </a:lnTo>
                  <a:lnTo>
                    <a:pt x="157" y="221"/>
                  </a:lnTo>
                  <a:lnTo>
                    <a:pt x="157" y="222"/>
                  </a:lnTo>
                  <a:lnTo>
                    <a:pt x="155" y="221"/>
                  </a:lnTo>
                  <a:lnTo>
                    <a:pt x="155" y="219"/>
                  </a:lnTo>
                  <a:lnTo>
                    <a:pt x="153" y="217"/>
                  </a:lnTo>
                  <a:lnTo>
                    <a:pt x="152" y="216"/>
                  </a:lnTo>
                  <a:lnTo>
                    <a:pt x="153" y="212"/>
                  </a:lnTo>
                  <a:lnTo>
                    <a:pt x="153" y="211"/>
                  </a:lnTo>
                  <a:lnTo>
                    <a:pt x="152" y="211"/>
                  </a:lnTo>
                  <a:lnTo>
                    <a:pt x="153" y="209"/>
                  </a:lnTo>
                  <a:lnTo>
                    <a:pt x="152" y="207"/>
                  </a:lnTo>
                  <a:lnTo>
                    <a:pt x="150" y="205"/>
                  </a:lnTo>
                  <a:lnTo>
                    <a:pt x="148" y="204"/>
                  </a:lnTo>
                  <a:lnTo>
                    <a:pt x="150" y="202"/>
                  </a:lnTo>
                  <a:lnTo>
                    <a:pt x="147" y="202"/>
                  </a:lnTo>
                  <a:lnTo>
                    <a:pt x="147" y="199"/>
                  </a:lnTo>
                  <a:lnTo>
                    <a:pt x="147" y="197"/>
                  </a:lnTo>
                  <a:lnTo>
                    <a:pt x="145" y="195"/>
                  </a:lnTo>
                  <a:lnTo>
                    <a:pt x="147" y="194"/>
                  </a:lnTo>
                  <a:lnTo>
                    <a:pt x="150" y="195"/>
                  </a:lnTo>
                  <a:lnTo>
                    <a:pt x="150" y="194"/>
                  </a:lnTo>
                  <a:close/>
                  <a:moveTo>
                    <a:pt x="36" y="52"/>
                  </a:moveTo>
                  <a:lnTo>
                    <a:pt x="34" y="54"/>
                  </a:lnTo>
                  <a:lnTo>
                    <a:pt x="36" y="57"/>
                  </a:lnTo>
                  <a:lnTo>
                    <a:pt x="34" y="57"/>
                  </a:lnTo>
                  <a:lnTo>
                    <a:pt x="34" y="61"/>
                  </a:lnTo>
                  <a:lnTo>
                    <a:pt x="33" y="59"/>
                  </a:lnTo>
                  <a:lnTo>
                    <a:pt x="33" y="61"/>
                  </a:lnTo>
                  <a:lnTo>
                    <a:pt x="33" y="64"/>
                  </a:lnTo>
                  <a:lnTo>
                    <a:pt x="34" y="66"/>
                  </a:lnTo>
                  <a:lnTo>
                    <a:pt x="34" y="68"/>
                  </a:lnTo>
                  <a:lnTo>
                    <a:pt x="33" y="66"/>
                  </a:lnTo>
                  <a:lnTo>
                    <a:pt x="33" y="68"/>
                  </a:lnTo>
                  <a:lnTo>
                    <a:pt x="31" y="69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8" y="74"/>
                  </a:lnTo>
                  <a:lnTo>
                    <a:pt x="24" y="74"/>
                  </a:lnTo>
                  <a:lnTo>
                    <a:pt x="24" y="73"/>
                  </a:lnTo>
                  <a:lnTo>
                    <a:pt x="24" y="74"/>
                  </a:lnTo>
                  <a:lnTo>
                    <a:pt x="24" y="73"/>
                  </a:lnTo>
                  <a:lnTo>
                    <a:pt x="24" y="71"/>
                  </a:lnTo>
                  <a:lnTo>
                    <a:pt x="22" y="71"/>
                  </a:lnTo>
                  <a:lnTo>
                    <a:pt x="22" y="73"/>
                  </a:lnTo>
                  <a:lnTo>
                    <a:pt x="21" y="73"/>
                  </a:lnTo>
                  <a:lnTo>
                    <a:pt x="21" y="71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1" y="69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21" y="68"/>
                  </a:lnTo>
                  <a:lnTo>
                    <a:pt x="21" y="66"/>
                  </a:lnTo>
                  <a:lnTo>
                    <a:pt x="22" y="66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4" y="64"/>
                  </a:lnTo>
                  <a:lnTo>
                    <a:pt x="24" y="63"/>
                  </a:lnTo>
                  <a:lnTo>
                    <a:pt x="24" y="61"/>
                  </a:lnTo>
                  <a:lnTo>
                    <a:pt x="24" y="59"/>
                  </a:lnTo>
                  <a:lnTo>
                    <a:pt x="26" y="59"/>
                  </a:lnTo>
                  <a:lnTo>
                    <a:pt x="28" y="59"/>
                  </a:lnTo>
                  <a:lnTo>
                    <a:pt x="29" y="59"/>
                  </a:lnTo>
                  <a:lnTo>
                    <a:pt x="31" y="59"/>
                  </a:lnTo>
                  <a:lnTo>
                    <a:pt x="33" y="56"/>
                  </a:lnTo>
                  <a:lnTo>
                    <a:pt x="33" y="54"/>
                  </a:lnTo>
                  <a:lnTo>
                    <a:pt x="34" y="56"/>
                  </a:lnTo>
                  <a:lnTo>
                    <a:pt x="36" y="54"/>
                  </a:lnTo>
                  <a:lnTo>
                    <a:pt x="36" y="52"/>
                  </a:lnTo>
                  <a:close/>
                  <a:moveTo>
                    <a:pt x="67" y="187"/>
                  </a:moveTo>
                  <a:lnTo>
                    <a:pt x="70" y="187"/>
                  </a:lnTo>
                  <a:lnTo>
                    <a:pt x="70" y="188"/>
                  </a:lnTo>
                  <a:lnTo>
                    <a:pt x="72" y="190"/>
                  </a:lnTo>
                  <a:lnTo>
                    <a:pt x="75" y="190"/>
                  </a:lnTo>
                  <a:lnTo>
                    <a:pt x="77" y="192"/>
                  </a:lnTo>
                  <a:lnTo>
                    <a:pt x="77" y="194"/>
                  </a:lnTo>
                  <a:lnTo>
                    <a:pt x="79" y="195"/>
                  </a:lnTo>
                  <a:lnTo>
                    <a:pt x="79" y="197"/>
                  </a:lnTo>
                  <a:lnTo>
                    <a:pt x="79" y="200"/>
                  </a:lnTo>
                  <a:lnTo>
                    <a:pt x="77" y="200"/>
                  </a:lnTo>
                  <a:lnTo>
                    <a:pt x="77" y="202"/>
                  </a:lnTo>
                  <a:lnTo>
                    <a:pt x="75" y="202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3" y="199"/>
                  </a:lnTo>
                  <a:lnTo>
                    <a:pt x="73" y="200"/>
                  </a:lnTo>
                  <a:lnTo>
                    <a:pt x="75" y="200"/>
                  </a:lnTo>
                  <a:lnTo>
                    <a:pt x="77" y="202"/>
                  </a:lnTo>
                  <a:lnTo>
                    <a:pt x="75" y="200"/>
                  </a:lnTo>
                  <a:lnTo>
                    <a:pt x="73" y="199"/>
                  </a:lnTo>
                  <a:lnTo>
                    <a:pt x="72" y="199"/>
                  </a:lnTo>
                  <a:lnTo>
                    <a:pt x="70" y="200"/>
                  </a:lnTo>
                  <a:lnTo>
                    <a:pt x="68" y="199"/>
                  </a:lnTo>
                  <a:lnTo>
                    <a:pt x="67" y="197"/>
                  </a:lnTo>
                  <a:lnTo>
                    <a:pt x="67" y="194"/>
                  </a:lnTo>
                  <a:lnTo>
                    <a:pt x="68" y="194"/>
                  </a:lnTo>
                  <a:lnTo>
                    <a:pt x="70" y="197"/>
                  </a:lnTo>
                  <a:lnTo>
                    <a:pt x="72" y="195"/>
                  </a:lnTo>
                  <a:lnTo>
                    <a:pt x="70" y="195"/>
                  </a:lnTo>
                  <a:lnTo>
                    <a:pt x="72" y="194"/>
                  </a:lnTo>
                  <a:lnTo>
                    <a:pt x="70" y="194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5" y="192"/>
                  </a:lnTo>
                  <a:lnTo>
                    <a:pt x="63" y="190"/>
                  </a:lnTo>
                  <a:lnTo>
                    <a:pt x="65" y="190"/>
                  </a:lnTo>
                  <a:lnTo>
                    <a:pt x="65" y="188"/>
                  </a:lnTo>
                  <a:lnTo>
                    <a:pt x="63" y="190"/>
                  </a:lnTo>
                  <a:lnTo>
                    <a:pt x="62" y="188"/>
                  </a:lnTo>
                  <a:lnTo>
                    <a:pt x="63" y="187"/>
                  </a:lnTo>
                  <a:lnTo>
                    <a:pt x="65" y="187"/>
                  </a:lnTo>
                  <a:lnTo>
                    <a:pt x="67" y="187"/>
                  </a:lnTo>
                  <a:close/>
                  <a:moveTo>
                    <a:pt x="114" y="180"/>
                  </a:moveTo>
                  <a:lnTo>
                    <a:pt x="114" y="182"/>
                  </a:lnTo>
                  <a:lnTo>
                    <a:pt x="114" y="183"/>
                  </a:lnTo>
                  <a:lnTo>
                    <a:pt x="114" y="187"/>
                  </a:lnTo>
                  <a:lnTo>
                    <a:pt x="114" y="188"/>
                  </a:lnTo>
                  <a:lnTo>
                    <a:pt x="113" y="192"/>
                  </a:lnTo>
                  <a:lnTo>
                    <a:pt x="111" y="194"/>
                  </a:lnTo>
                  <a:lnTo>
                    <a:pt x="111" y="197"/>
                  </a:lnTo>
                  <a:lnTo>
                    <a:pt x="109" y="199"/>
                  </a:lnTo>
                  <a:lnTo>
                    <a:pt x="109" y="200"/>
                  </a:lnTo>
                  <a:lnTo>
                    <a:pt x="107" y="202"/>
                  </a:lnTo>
                  <a:lnTo>
                    <a:pt x="107" y="204"/>
                  </a:lnTo>
                  <a:lnTo>
                    <a:pt x="107" y="207"/>
                  </a:lnTo>
                  <a:lnTo>
                    <a:pt x="107" y="209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7"/>
                  </a:lnTo>
                  <a:lnTo>
                    <a:pt x="102" y="205"/>
                  </a:lnTo>
                  <a:lnTo>
                    <a:pt x="101" y="204"/>
                  </a:lnTo>
                  <a:lnTo>
                    <a:pt x="102" y="204"/>
                  </a:lnTo>
                  <a:lnTo>
                    <a:pt x="104" y="202"/>
                  </a:lnTo>
                  <a:lnTo>
                    <a:pt x="104" y="200"/>
                  </a:lnTo>
                  <a:lnTo>
                    <a:pt x="106" y="200"/>
                  </a:lnTo>
                  <a:lnTo>
                    <a:pt x="106" y="199"/>
                  </a:lnTo>
                  <a:lnTo>
                    <a:pt x="104" y="199"/>
                  </a:lnTo>
                  <a:lnTo>
                    <a:pt x="106" y="195"/>
                  </a:lnTo>
                  <a:lnTo>
                    <a:pt x="107" y="194"/>
                  </a:lnTo>
                  <a:lnTo>
                    <a:pt x="109" y="192"/>
                  </a:lnTo>
                  <a:lnTo>
                    <a:pt x="109" y="190"/>
                  </a:lnTo>
                  <a:lnTo>
                    <a:pt x="111" y="190"/>
                  </a:lnTo>
                  <a:lnTo>
                    <a:pt x="111" y="188"/>
                  </a:lnTo>
                  <a:lnTo>
                    <a:pt x="113" y="185"/>
                  </a:lnTo>
                  <a:lnTo>
                    <a:pt x="113" y="182"/>
                  </a:lnTo>
                  <a:lnTo>
                    <a:pt x="114" y="180"/>
                  </a:lnTo>
                  <a:close/>
                  <a:moveTo>
                    <a:pt x="167" y="187"/>
                  </a:moveTo>
                  <a:lnTo>
                    <a:pt x="169" y="188"/>
                  </a:lnTo>
                  <a:lnTo>
                    <a:pt x="172" y="188"/>
                  </a:lnTo>
                  <a:lnTo>
                    <a:pt x="174" y="188"/>
                  </a:lnTo>
                  <a:lnTo>
                    <a:pt x="175" y="188"/>
                  </a:lnTo>
                  <a:lnTo>
                    <a:pt x="177" y="190"/>
                  </a:lnTo>
                  <a:lnTo>
                    <a:pt x="179" y="192"/>
                  </a:lnTo>
                  <a:lnTo>
                    <a:pt x="179" y="194"/>
                  </a:lnTo>
                  <a:lnTo>
                    <a:pt x="177" y="194"/>
                  </a:lnTo>
                  <a:lnTo>
                    <a:pt x="175" y="194"/>
                  </a:lnTo>
                  <a:lnTo>
                    <a:pt x="174" y="194"/>
                  </a:lnTo>
                  <a:lnTo>
                    <a:pt x="172" y="194"/>
                  </a:lnTo>
                  <a:lnTo>
                    <a:pt x="170" y="194"/>
                  </a:lnTo>
                  <a:lnTo>
                    <a:pt x="169" y="195"/>
                  </a:lnTo>
                  <a:lnTo>
                    <a:pt x="167" y="197"/>
                  </a:lnTo>
                  <a:lnTo>
                    <a:pt x="167" y="199"/>
                  </a:lnTo>
                  <a:lnTo>
                    <a:pt x="165" y="199"/>
                  </a:lnTo>
                  <a:lnTo>
                    <a:pt x="164" y="199"/>
                  </a:lnTo>
                  <a:lnTo>
                    <a:pt x="162" y="199"/>
                  </a:lnTo>
                  <a:lnTo>
                    <a:pt x="164" y="197"/>
                  </a:lnTo>
                  <a:lnTo>
                    <a:pt x="162" y="197"/>
                  </a:lnTo>
                  <a:lnTo>
                    <a:pt x="164" y="195"/>
                  </a:lnTo>
                  <a:lnTo>
                    <a:pt x="162" y="194"/>
                  </a:lnTo>
                  <a:lnTo>
                    <a:pt x="164" y="194"/>
                  </a:lnTo>
                  <a:lnTo>
                    <a:pt x="164" y="192"/>
                  </a:lnTo>
                  <a:lnTo>
                    <a:pt x="165" y="194"/>
                  </a:lnTo>
                  <a:lnTo>
                    <a:pt x="169" y="192"/>
                  </a:lnTo>
                  <a:lnTo>
                    <a:pt x="169" y="194"/>
                  </a:lnTo>
                  <a:lnTo>
                    <a:pt x="169" y="192"/>
                  </a:lnTo>
                  <a:lnTo>
                    <a:pt x="170" y="192"/>
                  </a:lnTo>
                  <a:lnTo>
                    <a:pt x="169" y="192"/>
                  </a:lnTo>
                  <a:lnTo>
                    <a:pt x="167" y="190"/>
                  </a:lnTo>
                  <a:lnTo>
                    <a:pt x="169" y="190"/>
                  </a:lnTo>
                  <a:lnTo>
                    <a:pt x="169" y="188"/>
                  </a:lnTo>
                  <a:lnTo>
                    <a:pt x="165" y="188"/>
                  </a:lnTo>
                  <a:lnTo>
                    <a:pt x="167" y="187"/>
                  </a:lnTo>
                  <a:close/>
                  <a:moveTo>
                    <a:pt x="119" y="29"/>
                  </a:moveTo>
                  <a:lnTo>
                    <a:pt x="123" y="29"/>
                  </a:lnTo>
                  <a:lnTo>
                    <a:pt x="123" y="32"/>
                  </a:lnTo>
                  <a:lnTo>
                    <a:pt x="121" y="32"/>
                  </a:lnTo>
                  <a:lnTo>
                    <a:pt x="123" y="30"/>
                  </a:lnTo>
                  <a:lnTo>
                    <a:pt x="121" y="30"/>
                  </a:lnTo>
                  <a:lnTo>
                    <a:pt x="119" y="30"/>
                  </a:lnTo>
                  <a:lnTo>
                    <a:pt x="118" y="32"/>
                  </a:lnTo>
                  <a:lnTo>
                    <a:pt x="118" y="34"/>
                  </a:lnTo>
                  <a:lnTo>
                    <a:pt x="118" y="35"/>
                  </a:lnTo>
                  <a:lnTo>
                    <a:pt x="114" y="37"/>
                  </a:lnTo>
                  <a:lnTo>
                    <a:pt x="113" y="35"/>
                  </a:lnTo>
                  <a:lnTo>
                    <a:pt x="109" y="34"/>
                  </a:lnTo>
                  <a:lnTo>
                    <a:pt x="111" y="32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6" y="30"/>
                  </a:lnTo>
                  <a:lnTo>
                    <a:pt x="119" y="29"/>
                  </a:lnTo>
                  <a:close/>
                  <a:moveTo>
                    <a:pt x="101" y="126"/>
                  </a:moveTo>
                  <a:lnTo>
                    <a:pt x="102" y="127"/>
                  </a:lnTo>
                  <a:lnTo>
                    <a:pt x="101" y="127"/>
                  </a:lnTo>
                  <a:lnTo>
                    <a:pt x="101" y="129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29"/>
                  </a:lnTo>
                  <a:lnTo>
                    <a:pt x="102" y="127"/>
                  </a:lnTo>
                  <a:lnTo>
                    <a:pt x="104" y="129"/>
                  </a:lnTo>
                  <a:lnTo>
                    <a:pt x="104" y="131"/>
                  </a:lnTo>
                  <a:lnTo>
                    <a:pt x="102" y="134"/>
                  </a:lnTo>
                  <a:lnTo>
                    <a:pt x="102" y="136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7" y="136"/>
                  </a:lnTo>
                  <a:lnTo>
                    <a:pt x="97" y="134"/>
                  </a:lnTo>
                  <a:lnTo>
                    <a:pt x="97" y="132"/>
                  </a:lnTo>
                  <a:lnTo>
                    <a:pt x="99" y="131"/>
                  </a:lnTo>
                  <a:lnTo>
                    <a:pt x="101" y="129"/>
                  </a:lnTo>
                  <a:lnTo>
                    <a:pt x="99" y="127"/>
                  </a:lnTo>
                  <a:lnTo>
                    <a:pt x="97" y="127"/>
                  </a:lnTo>
                  <a:lnTo>
                    <a:pt x="97" y="124"/>
                  </a:lnTo>
                  <a:lnTo>
                    <a:pt x="99" y="122"/>
                  </a:lnTo>
                  <a:lnTo>
                    <a:pt x="99" y="126"/>
                  </a:lnTo>
                  <a:lnTo>
                    <a:pt x="101" y="126"/>
                  </a:lnTo>
                  <a:close/>
                  <a:moveTo>
                    <a:pt x="181" y="141"/>
                  </a:moveTo>
                  <a:lnTo>
                    <a:pt x="181" y="143"/>
                  </a:lnTo>
                  <a:lnTo>
                    <a:pt x="181" y="144"/>
                  </a:lnTo>
                  <a:lnTo>
                    <a:pt x="182" y="146"/>
                  </a:lnTo>
                  <a:lnTo>
                    <a:pt x="182" y="148"/>
                  </a:lnTo>
                  <a:lnTo>
                    <a:pt x="182" y="149"/>
                  </a:lnTo>
                  <a:lnTo>
                    <a:pt x="181" y="149"/>
                  </a:lnTo>
                  <a:lnTo>
                    <a:pt x="179" y="151"/>
                  </a:lnTo>
                  <a:lnTo>
                    <a:pt x="179" y="149"/>
                  </a:lnTo>
                  <a:lnTo>
                    <a:pt x="177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9" y="143"/>
                  </a:lnTo>
                  <a:lnTo>
                    <a:pt x="179" y="141"/>
                  </a:lnTo>
                  <a:lnTo>
                    <a:pt x="181" y="141"/>
                  </a:lnTo>
                  <a:close/>
                  <a:moveTo>
                    <a:pt x="85" y="194"/>
                  </a:moveTo>
                  <a:lnTo>
                    <a:pt x="87" y="197"/>
                  </a:lnTo>
                  <a:lnTo>
                    <a:pt x="89" y="197"/>
                  </a:lnTo>
                  <a:lnTo>
                    <a:pt x="90" y="199"/>
                  </a:lnTo>
                  <a:lnTo>
                    <a:pt x="92" y="200"/>
                  </a:lnTo>
                  <a:lnTo>
                    <a:pt x="92" y="199"/>
                  </a:lnTo>
                  <a:lnTo>
                    <a:pt x="94" y="199"/>
                  </a:lnTo>
                  <a:lnTo>
                    <a:pt x="92" y="199"/>
                  </a:lnTo>
                  <a:lnTo>
                    <a:pt x="94" y="202"/>
                  </a:lnTo>
                  <a:lnTo>
                    <a:pt x="96" y="200"/>
                  </a:lnTo>
                  <a:lnTo>
                    <a:pt x="96" y="202"/>
                  </a:lnTo>
                  <a:lnTo>
                    <a:pt x="96" y="200"/>
                  </a:lnTo>
                  <a:lnTo>
                    <a:pt x="96" y="199"/>
                  </a:lnTo>
                  <a:lnTo>
                    <a:pt x="96" y="200"/>
                  </a:lnTo>
                  <a:lnTo>
                    <a:pt x="97" y="202"/>
                  </a:lnTo>
                  <a:lnTo>
                    <a:pt x="99" y="202"/>
                  </a:lnTo>
                  <a:lnTo>
                    <a:pt x="97" y="202"/>
                  </a:lnTo>
                  <a:lnTo>
                    <a:pt x="99" y="202"/>
                  </a:lnTo>
                  <a:lnTo>
                    <a:pt x="97" y="204"/>
                  </a:lnTo>
                  <a:lnTo>
                    <a:pt x="96" y="204"/>
                  </a:lnTo>
                  <a:lnTo>
                    <a:pt x="94" y="205"/>
                  </a:lnTo>
                  <a:lnTo>
                    <a:pt x="90" y="202"/>
                  </a:lnTo>
                  <a:lnTo>
                    <a:pt x="89" y="200"/>
                  </a:lnTo>
                  <a:lnTo>
                    <a:pt x="87" y="197"/>
                  </a:lnTo>
                  <a:lnTo>
                    <a:pt x="85" y="194"/>
                  </a:lnTo>
                  <a:close/>
                  <a:moveTo>
                    <a:pt x="102" y="188"/>
                  </a:moveTo>
                  <a:lnTo>
                    <a:pt x="102" y="190"/>
                  </a:lnTo>
                  <a:lnTo>
                    <a:pt x="102" y="194"/>
                  </a:lnTo>
                  <a:lnTo>
                    <a:pt x="104" y="192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2" y="195"/>
                  </a:lnTo>
                  <a:lnTo>
                    <a:pt x="101" y="195"/>
                  </a:lnTo>
                  <a:lnTo>
                    <a:pt x="99" y="195"/>
                  </a:lnTo>
                  <a:lnTo>
                    <a:pt x="97" y="194"/>
                  </a:lnTo>
                  <a:lnTo>
                    <a:pt x="97" y="192"/>
                  </a:lnTo>
                  <a:lnTo>
                    <a:pt x="99" y="190"/>
                  </a:lnTo>
                  <a:lnTo>
                    <a:pt x="102" y="188"/>
                  </a:lnTo>
                  <a:close/>
                  <a:moveTo>
                    <a:pt x="12" y="158"/>
                  </a:moveTo>
                  <a:lnTo>
                    <a:pt x="14" y="161"/>
                  </a:lnTo>
                  <a:lnTo>
                    <a:pt x="16" y="161"/>
                  </a:lnTo>
                  <a:lnTo>
                    <a:pt x="16" y="163"/>
                  </a:lnTo>
                  <a:lnTo>
                    <a:pt x="16" y="165"/>
                  </a:lnTo>
                  <a:lnTo>
                    <a:pt x="16" y="166"/>
                  </a:lnTo>
                  <a:lnTo>
                    <a:pt x="16" y="168"/>
                  </a:lnTo>
                  <a:lnTo>
                    <a:pt x="14" y="166"/>
                  </a:lnTo>
                  <a:lnTo>
                    <a:pt x="12" y="163"/>
                  </a:lnTo>
                  <a:lnTo>
                    <a:pt x="11" y="160"/>
                  </a:lnTo>
                  <a:lnTo>
                    <a:pt x="12" y="158"/>
                  </a:lnTo>
                  <a:lnTo>
                    <a:pt x="11" y="160"/>
                  </a:lnTo>
                  <a:lnTo>
                    <a:pt x="12" y="158"/>
                  </a:lnTo>
                  <a:close/>
                  <a:moveTo>
                    <a:pt x="39" y="63"/>
                  </a:moveTo>
                  <a:lnTo>
                    <a:pt x="41" y="63"/>
                  </a:lnTo>
                  <a:lnTo>
                    <a:pt x="41" y="64"/>
                  </a:lnTo>
                  <a:lnTo>
                    <a:pt x="39" y="64"/>
                  </a:lnTo>
                  <a:lnTo>
                    <a:pt x="39" y="66"/>
                  </a:lnTo>
                  <a:lnTo>
                    <a:pt x="38" y="64"/>
                  </a:lnTo>
                  <a:lnTo>
                    <a:pt x="36" y="64"/>
                  </a:lnTo>
                  <a:lnTo>
                    <a:pt x="36" y="63"/>
                  </a:lnTo>
                  <a:lnTo>
                    <a:pt x="39" y="63"/>
                  </a:lnTo>
                  <a:close/>
                  <a:moveTo>
                    <a:pt x="140" y="69"/>
                  </a:moveTo>
                  <a:lnTo>
                    <a:pt x="138" y="71"/>
                  </a:lnTo>
                  <a:lnTo>
                    <a:pt x="138" y="73"/>
                  </a:lnTo>
                  <a:lnTo>
                    <a:pt x="136" y="73"/>
                  </a:lnTo>
                  <a:lnTo>
                    <a:pt x="135" y="71"/>
                  </a:lnTo>
                  <a:lnTo>
                    <a:pt x="136" y="71"/>
                  </a:lnTo>
                  <a:lnTo>
                    <a:pt x="140" y="69"/>
                  </a:lnTo>
                  <a:close/>
                  <a:moveTo>
                    <a:pt x="133" y="194"/>
                  </a:moveTo>
                  <a:lnTo>
                    <a:pt x="135" y="194"/>
                  </a:lnTo>
                  <a:lnTo>
                    <a:pt x="136" y="195"/>
                  </a:lnTo>
                  <a:lnTo>
                    <a:pt x="135" y="195"/>
                  </a:lnTo>
                  <a:lnTo>
                    <a:pt x="133" y="197"/>
                  </a:lnTo>
                  <a:lnTo>
                    <a:pt x="131" y="195"/>
                  </a:lnTo>
                  <a:lnTo>
                    <a:pt x="131" y="194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4"/>
                  </a:lnTo>
                  <a:close/>
                  <a:moveTo>
                    <a:pt x="186" y="143"/>
                  </a:moveTo>
                  <a:lnTo>
                    <a:pt x="186" y="146"/>
                  </a:lnTo>
                  <a:lnTo>
                    <a:pt x="187" y="148"/>
                  </a:lnTo>
                  <a:lnTo>
                    <a:pt x="186" y="148"/>
                  </a:lnTo>
                  <a:lnTo>
                    <a:pt x="186" y="146"/>
                  </a:lnTo>
                  <a:lnTo>
                    <a:pt x="186" y="148"/>
                  </a:lnTo>
                  <a:lnTo>
                    <a:pt x="186" y="146"/>
                  </a:lnTo>
                  <a:lnTo>
                    <a:pt x="184" y="146"/>
                  </a:lnTo>
                  <a:lnTo>
                    <a:pt x="186" y="144"/>
                  </a:lnTo>
                  <a:lnTo>
                    <a:pt x="184" y="144"/>
                  </a:lnTo>
                  <a:lnTo>
                    <a:pt x="186" y="144"/>
                  </a:lnTo>
                  <a:lnTo>
                    <a:pt x="184" y="143"/>
                  </a:lnTo>
                  <a:lnTo>
                    <a:pt x="186" y="144"/>
                  </a:lnTo>
                  <a:lnTo>
                    <a:pt x="186" y="143"/>
                  </a:lnTo>
                  <a:close/>
                  <a:moveTo>
                    <a:pt x="148" y="134"/>
                  </a:moveTo>
                  <a:lnTo>
                    <a:pt x="150" y="136"/>
                  </a:lnTo>
                  <a:lnTo>
                    <a:pt x="148" y="139"/>
                  </a:lnTo>
                  <a:lnTo>
                    <a:pt x="147" y="136"/>
                  </a:lnTo>
                  <a:lnTo>
                    <a:pt x="148" y="136"/>
                  </a:lnTo>
                  <a:lnTo>
                    <a:pt x="148" y="134"/>
                  </a:lnTo>
                  <a:close/>
                  <a:moveTo>
                    <a:pt x="157" y="194"/>
                  </a:moveTo>
                  <a:lnTo>
                    <a:pt x="157" y="195"/>
                  </a:lnTo>
                  <a:lnTo>
                    <a:pt x="160" y="195"/>
                  </a:lnTo>
                  <a:lnTo>
                    <a:pt x="160" y="197"/>
                  </a:lnTo>
                  <a:lnTo>
                    <a:pt x="162" y="197"/>
                  </a:lnTo>
                  <a:lnTo>
                    <a:pt x="160" y="197"/>
                  </a:lnTo>
                  <a:lnTo>
                    <a:pt x="157" y="197"/>
                  </a:lnTo>
                  <a:lnTo>
                    <a:pt x="157" y="194"/>
                  </a:lnTo>
                  <a:close/>
                  <a:moveTo>
                    <a:pt x="89" y="137"/>
                  </a:moveTo>
                  <a:lnTo>
                    <a:pt x="89" y="141"/>
                  </a:lnTo>
                  <a:lnTo>
                    <a:pt x="85" y="139"/>
                  </a:lnTo>
                  <a:lnTo>
                    <a:pt x="89" y="139"/>
                  </a:lnTo>
                  <a:lnTo>
                    <a:pt x="89" y="136"/>
                  </a:lnTo>
                  <a:lnTo>
                    <a:pt x="89" y="137"/>
                  </a:lnTo>
                  <a:close/>
                  <a:moveTo>
                    <a:pt x="119" y="127"/>
                  </a:moveTo>
                  <a:lnTo>
                    <a:pt x="121" y="127"/>
                  </a:lnTo>
                  <a:lnTo>
                    <a:pt x="121" y="129"/>
                  </a:lnTo>
                  <a:lnTo>
                    <a:pt x="123" y="131"/>
                  </a:lnTo>
                  <a:lnTo>
                    <a:pt x="124" y="131"/>
                  </a:lnTo>
                  <a:lnTo>
                    <a:pt x="124" y="132"/>
                  </a:lnTo>
                  <a:lnTo>
                    <a:pt x="124" y="131"/>
                  </a:lnTo>
                  <a:lnTo>
                    <a:pt x="121" y="131"/>
                  </a:lnTo>
                  <a:lnTo>
                    <a:pt x="119" y="129"/>
                  </a:lnTo>
                  <a:lnTo>
                    <a:pt x="119" y="127"/>
                  </a:lnTo>
                  <a:close/>
                  <a:moveTo>
                    <a:pt x="138" y="192"/>
                  </a:moveTo>
                  <a:lnTo>
                    <a:pt x="140" y="194"/>
                  </a:lnTo>
                  <a:lnTo>
                    <a:pt x="138" y="195"/>
                  </a:lnTo>
                  <a:lnTo>
                    <a:pt x="136" y="194"/>
                  </a:lnTo>
                  <a:lnTo>
                    <a:pt x="138" y="192"/>
                  </a:lnTo>
                  <a:close/>
                  <a:moveTo>
                    <a:pt x="123" y="175"/>
                  </a:moveTo>
                  <a:lnTo>
                    <a:pt x="124" y="175"/>
                  </a:lnTo>
                  <a:lnTo>
                    <a:pt x="123" y="175"/>
                  </a:lnTo>
                  <a:lnTo>
                    <a:pt x="124" y="178"/>
                  </a:lnTo>
                  <a:lnTo>
                    <a:pt x="126" y="178"/>
                  </a:lnTo>
                  <a:lnTo>
                    <a:pt x="124" y="178"/>
                  </a:lnTo>
                  <a:lnTo>
                    <a:pt x="123" y="178"/>
                  </a:lnTo>
                  <a:lnTo>
                    <a:pt x="123" y="175"/>
                  </a:lnTo>
                  <a:close/>
                  <a:moveTo>
                    <a:pt x="22" y="74"/>
                  </a:moveTo>
                  <a:lnTo>
                    <a:pt x="24" y="74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close/>
                  <a:moveTo>
                    <a:pt x="104" y="188"/>
                  </a:moveTo>
                  <a:lnTo>
                    <a:pt x="106" y="190"/>
                  </a:lnTo>
                  <a:lnTo>
                    <a:pt x="104" y="190"/>
                  </a:lnTo>
                  <a:lnTo>
                    <a:pt x="104" y="188"/>
                  </a:lnTo>
                  <a:lnTo>
                    <a:pt x="102" y="188"/>
                  </a:lnTo>
                  <a:lnTo>
                    <a:pt x="104" y="188"/>
                  </a:lnTo>
                  <a:close/>
                  <a:moveTo>
                    <a:pt x="26" y="81"/>
                  </a:moveTo>
                  <a:lnTo>
                    <a:pt x="24" y="81"/>
                  </a:lnTo>
                  <a:lnTo>
                    <a:pt x="26" y="81"/>
                  </a:lnTo>
                  <a:lnTo>
                    <a:pt x="24" y="83"/>
                  </a:lnTo>
                  <a:lnTo>
                    <a:pt x="24" y="86"/>
                  </a:lnTo>
                  <a:lnTo>
                    <a:pt x="22" y="83"/>
                  </a:lnTo>
                  <a:lnTo>
                    <a:pt x="24" y="81"/>
                  </a:lnTo>
                  <a:lnTo>
                    <a:pt x="26" y="81"/>
                  </a:lnTo>
                  <a:close/>
                  <a:moveTo>
                    <a:pt x="70" y="47"/>
                  </a:moveTo>
                  <a:lnTo>
                    <a:pt x="72" y="47"/>
                  </a:lnTo>
                  <a:lnTo>
                    <a:pt x="70" y="47"/>
                  </a:lnTo>
                  <a:close/>
                  <a:moveTo>
                    <a:pt x="82" y="188"/>
                  </a:moveTo>
                  <a:lnTo>
                    <a:pt x="84" y="188"/>
                  </a:lnTo>
                  <a:lnTo>
                    <a:pt x="82" y="190"/>
                  </a:lnTo>
                  <a:lnTo>
                    <a:pt x="82" y="188"/>
                  </a:lnTo>
                  <a:close/>
                  <a:moveTo>
                    <a:pt x="68" y="170"/>
                  </a:moveTo>
                  <a:lnTo>
                    <a:pt x="70" y="170"/>
                  </a:lnTo>
                  <a:lnTo>
                    <a:pt x="70" y="171"/>
                  </a:lnTo>
                  <a:lnTo>
                    <a:pt x="68" y="171"/>
                  </a:lnTo>
                  <a:lnTo>
                    <a:pt x="68" y="170"/>
                  </a:lnTo>
                  <a:close/>
                  <a:moveTo>
                    <a:pt x="68" y="173"/>
                  </a:moveTo>
                  <a:lnTo>
                    <a:pt x="67" y="175"/>
                  </a:lnTo>
                  <a:lnTo>
                    <a:pt x="67" y="173"/>
                  </a:lnTo>
                  <a:lnTo>
                    <a:pt x="67" y="175"/>
                  </a:lnTo>
                  <a:lnTo>
                    <a:pt x="68" y="173"/>
                  </a:lnTo>
                  <a:lnTo>
                    <a:pt x="67" y="173"/>
                  </a:lnTo>
                  <a:lnTo>
                    <a:pt x="68" y="173"/>
                  </a:lnTo>
                  <a:close/>
                  <a:moveTo>
                    <a:pt x="17" y="166"/>
                  </a:moveTo>
                  <a:lnTo>
                    <a:pt x="19" y="168"/>
                  </a:lnTo>
                  <a:lnTo>
                    <a:pt x="16" y="168"/>
                  </a:lnTo>
                  <a:lnTo>
                    <a:pt x="17" y="166"/>
                  </a:lnTo>
                  <a:close/>
                  <a:moveTo>
                    <a:pt x="87" y="188"/>
                  </a:moveTo>
                  <a:lnTo>
                    <a:pt x="89" y="190"/>
                  </a:lnTo>
                  <a:lnTo>
                    <a:pt x="90" y="190"/>
                  </a:lnTo>
                  <a:lnTo>
                    <a:pt x="90" y="192"/>
                  </a:lnTo>
                  <a:lnTo>
                    <a:pt x="89" y="190"/>
                  </a:lnTo>
                  <a:lnTo>
                    <a:pt x="87" y="190"/>
                  </a:lnTo>
                  <a:lnTo>
                    <a:pt x="85" y="190"/>
                  </a:lnTo>
                  <a:lnTo>
                    <a:pt x="87" y="188"/>
                  </a:lnTo>
                  <a:close/>
                  <a:moveTo>
                    <a:pt x="145" y="177"/>
                  </a:moveTo>
                  <a:lnTo>
                    <a:pt x="147" y="177"/>
                  </a:lnTo>
                  <a:lnTo>
                    <a:pt x="147" y="180"/>
                  </a:lnTo>
                  <a:lnTo>
                    <a:pt x="145" y="180"/>
                  </a:lnTo>
                  <a:lnTo>
                    <a:pt x="145" y="177"/>
                  </a:lnTo>
                  <a:close/>
                  <a:moveTo>
                    <a:pt x="164" y="187"/>
                  </a:moveTo>
                  <a:lnTo>
                    <a:pt x="165" y="187"/>
                  </a:lnTo>
                  <a:lnTo>
                    <a:pt x="165" y="188"/>
                  </a:lnTo>
                  <a:lnTo>
                    <a:pt x="164" y="188"/>
                  </a:lnTo>
                  <a:lnTo>
                    <a:pt x="164" y="187"/>
                  </a:lnTo>
                  <a:close/>
                  <a:moveTo>
                    <a:pt x="101" y="197"/>
                  </a:moveTo>
                  <a:lnTo>
                    <a:pt x="102" y="197"/>
                  </a:lnTo>
                  <a:lnTo>
                    <a:pt x="102" y="200"/>
                  </a:lnTo>
                  <a:lnTo>
                    <a:pt x="101" y="200"/>
                  </a:lnTo>
                  <a:lnTo>
                    <a:pt x="101" y="197"/>
                  </a:lnTo>
                  <a:close/>
                  <a:moveTo>
                    <a:pt x="123" y="180"/>
                  </a:moveTo>
                  <a:lnTo>
                    <a:pt x="124" y="180"/>
                  </a:lnTo>
                  <a:lnTo>
                    <a:pt x="124" y="182"/>
                  </a:lnTo>
                  <a:lnTo>
                    <a:pt x="123" y="182"/>
                  </a:lnTo>
                  <a:lnTo>
                    <a:pt x="123" y="180"/>
                  </a:lnTo>
                  <a:close/>
                  <a:moveTo>
                    <a:pt x="94" y="194"/>
                  </a:moveTo>
                  <a:lnTo>
                    <a:pt x="94" y="195"/>
                  </a:lnTo>
                  <a:lnTo>
                    <a:pt x="90" y="194"/>
                  </a:lnTo>
                  <a:lnTo>
                    <a:pt x="94" y="194"/>
                  </a:lnTo>
                  <a:close/>
                  <a:moveTo>
                    <a:pt x="63" y="158"/>
                  </a:moveTo>
                  <a:lnTo>
                    <a:pt x="65" y="158"/>
                  </a:lnTo>
                  <a:lnTo>
                    <a:pt x="65" y="160"/>
                  </a:lnTo>
                  <a:lnTo>
                    <a:pt x="63" y="160"/>
                  </a:lnTo>
                  <a:lnTo>
                    <a:pt x="63" y="158"/>
                  </a:lnTo>
                  <a:close/>
                  <a:moveTo>
                    <a:pt x="92" y="126"/>
                  </a:moveTo>
                  <a:lnTo>
                    <a:pt x="96" y="126"/>
                  </a:lnTo>
                  <a:lnTo>
                    <a:pt x="92" y="126"/>
                  </a:lnTo>
                  <a:close/>
                  <a:moveTo>
                    <a:pt x="136" y="197"/>
                  </a:moveTo>
                  <a:lnTo>
                    <a:pt x="138" y="197"/>
                  </a:lnTo>
                  <a:lnTo>
                    <a:pt x="138" y="200"/>
                  </a:lnTo>
                  <a:lnTo>
                    <a:pt x="136" y="200"/>
                  </a:lnTo>
                  <a:lnTo>
                    <a:pt x="136" y="197"/>
                  </a:lnTo>
                  <a:close/>
                  <a:moveTo>
                    <a:pt x="143" y="178"/>
                  </a:moveTo>
                  <a:lnTo>
                    <a:pt x="143" y="180"/>
                  </a:lnTo>
                  <a:lnTo>
                    <a:pt x="145" y="182"/>
                  </a:lnTo>
                  <a:lnTo>
                    <a:pt x="143" y="180"/>
                  </a:lnTo>
                  <a:lnTo>
                    <a:pt x="143" y="178"/>
                  </a:lnTo>
                  <a:lnTo>
                    <a:pt x="141" y="180"/>
                  </a:lnTo>
                  <a:lnTo>
                    <a:pt x="143" y="178"/>
                  </a:lnTo>
                  <a:lnTo>
                    <a:pt x="143" y="180"/>
                  </a:lnTo>
                  <a:lnTo>
                    <a:pt x="143" y="178"/>
                  </a:lnTo>
                  <a:close/>
                  <a:moveTo>
                    <a:pt x="79" y="134"/>
                  </a:moveTo>
                  <a:lnTo>
                    <a:pt x="80" y="134"/>
                  </a:lnTo>
                  <a:lnTo>
                    <a:pt x="79" y="134"/>
                  </a:lnTo>
                  <a:close/>
                  <a:moveTo>
                    <a:pt x="41" y="59"/>
                  </a:moveTo>
                  <a:lnTo>
                    <a:pt x="43" y="61"/>
                  </a:lnTo>
                  <a:lnTo>
                    <a:pt x="41" y="61"/>
                  </a:lnTo>
                  <a:lnTo>
                    <a:pt x="41" y="59"/>
                  </a:lnTo>
                  <a:close/>
                  <a:moveTo>
                    <a:pt x="114" y="37"/>
                  </a:moveTo>
                  <a:lnTo>
                    <a:pt x="116" y="37"/>
                  </a:lnTo>
                  <a:lnTo>
                    <a:pt x="114" y="37"/>
                  </a:lnTo>
                  <a:close/>
                  <a:moveTo>
                    <a:pt x="58" y="183"/>
                  </a:moveTo>
                  <a:lnTo>
                    <a:pt x="60" y="183"/>
                  </a:lnTo>
                  <a:lnTo>
                    <a:pt x="60" y="185"/>
                  </a:lnTo>
                  <a:lnTo>
                    <a:pt x="58" y="185"/>
                  </a:lnTo>
                  <a:lnTo>
                    <a:pt x="58" y="183"/>
                  </a:lnTo>
                  <a:close/>
                  <a:moveTo>
                    <a:pt x="84" y="148"/>
                  </a:moveTo>
                  <a:lnTo>
                    <a:pt x="84" y="149"/>
                  </a:lnTo>
                  <a:lnTo>
                    <a:pt x="84" y="148"/>
                  </a:lnTo>
                  <a:close/>
                  <a:moveTo>
                    <a:pt x="128" y="136"/>
                  </a:moveTo>
                  <a:lnTo>
                    <a:pt x="128" y="137"/>
                  </a:lnTo>
                  <a:lnTo>
                    <a:pt x="128" y="136"/>
                  </a:lnTo>
                  <a:close/>
                  <a:moveTo>
                    <a:pt x="152" y="192"/>
                  </a:moveTo>
                  <a:lnTo>
                    <a:pt x="153" y="192"/>
                  </a:lnTo>
                  <a:lnTo>
                    <a:pt x="153" y="194"/>
                  </a:lnTo>
                  <a:lnTo>
                    <a:pt x="152" y="194"/>
                  </a:lnTo>
                  <a:lnTo>
                    <a:pt x="152" y="192"/>
                  </a:lnTo>
                  <a:close/>
                  <a:moveTo>
                    <a:pt x="160" y="194"/>
                  </a:moveTo>
                  <a:lnTo>
                    <a:pt x="162" y="194"/>
                  </a:lnTo>
                  <a:lnTo>
                    <a:pt x="162" y="195"/>
                  </a:lnTo>
                  <a:lnTo>
                    <a:pt x="160" y="195"/>
                  </a:lnTo>
                  <a:lnTo>
                    <a:pt x="160" y="194"/>
                  </a:lnTo>
                  <a:close/>
                  <a:moveTo>
                    <a:pt x="158" y="139"/>
                  </a:moveTo>
                  <a:lnTo>
                    <a:pt x="160" y="141"/>
                  </a:lnTo>
                  <a:lnTo>
                    <a:pt x="158" y="141"/>
                  </a:lnTo>
                  <a:lnTo>
                    <a:pt x="158" y="139"/>
                  </a:lnTo>
                  <a:close/>
                  <a:moveTo>
                    <a:pt x="131" y="188"/>
                  </a:moveTo>
                  <a:lnTo>
                    <a:pt x="131" y="190"/>
                  </a:lnTo>
                  <a:lnTo>
                    <a:pt x="131" y="188"/>
                  </a:lnTo>
                  <a:close/>
                  <a:moveTo>
                    <a:pt x="85" y="187"/>
                  </a:moveTo>
                  <a:lnTo>
                    <a:pt x="87" y="187"/>
                  </a:lnTo>
                  <a:lnTo>
                    <a:pt x="87" y="188"/>
                  </a:lnTo>
                  <a:lnTo>
                    <a:pt x="85" y="188"/>
                  </a:lnTo>
                  <a:lnTo>
                    <a:pt x="85" y="187"/>
                  </a:lnTo>
                  <a:close/>
                  <a:moveTo>
                    <a:pt x="114" y="168"/>
                  </a:moveTo>
                  <a:lnTo>
                    <a:pt x="116" y="168"/>
                  </a:lnTo>
                  <a:lnTo>
                    <a:pt x="116" y="170"/>
                  </a:lnTo>
                  <a:lnTo>
                    <a:pt x="114" y="170"/>
                  </a:lnTo>
                  <a:lnTo>
                    <a:pt x="114" y="168"/>
                  </a:lnTo>
                  <a:close/>
                  <a:moveTo>
                    <a:pt x="96" y="158"/>
                  </a:moveTo>
                  <a:lnTo>
                    <a:pt x="96" y="160"/>
                  </a:lnTo>
                  <a:lnTo>
                    <a:pt x="96" y="158"/>
                  </a:lnTo>
                  <a:close/>
                  <a:moveTo>
                    <a:pt x="145" y="182"/>
                  </a:moveTo>
                  <a:lnTo>
                    <a:pt x="145" y="183"/>
                  </a:lnTo>
                  <a:lnTo>
                    <a:pt x="145" y="182"/>
                  </a:lnTo>
                  <a:close/>
                  <a:moveTo>
                    <a:pt x="162" y="192"/>
                  </a:moveTo>
                  <a:lnTo>
                    <a:pt x="162" y="194"/>
                  </a:lnTo>
                  <a:lnTo>
                    <a:pt x="162" y="192"/>
                  </a:lnTo>
                  <a:close/>
                  <a:moveTo>
                    <a:pt x="184" y="148"/>
                  </a:moveTo>
                  <a:lnTo>
                    <a:pt x="186" y="149"/>
                  </a:lnTo>
                  <a:lnTo>
                    <a:pt x="184" y="148"/>
                  </a:lnTo>
                  <a:close/>
                  <a:moveTo>
                    <a:pt x="118" y="202"/>
                  </a:moveTo>
                  <a:lnTo>
                    <a:pt x="118" y="204"/>
                  </a:lnTo>
                  <a:lnTo>
                    <a:pt x="118" y="202"/>
                  </a:lnTo>
                  <a:close/>
                  <a:moveTo>
                    <a:pt x="167" y="185"/>
                  </a:moveTo>
                  <a:lnTo>
                    <a:pt x="167" y="187"/>
                  </a:lnTo>
                  <a:lnTo>
                    <a:pt x="167" y="185"/>
                  </a:lnTo>
                  <a:close/>
                  <a:moveTo>
                    <a:pt x="80" y="183"/>
                  </a:moveTo>
                  <a:lnTo>
                    <a:pt x="79" y="183"/>
                  </a:lnTo>
                  <a:lnTo>
                    <a:pt x="80" y="183"/>
                  </a:lnTo>
                  <a:close/>
                  <a:moveTo>
                    <a:pt x="109" y="34"/>
                  </a:moveTo>
                  <a:lnTo>
                    <a:pt x="111" y="34"/>
                  </a:lnTo>
                  <a:lnTo>
                    <a:pt x="111" y="35"/>
                  </a:lnTo>
                  <a:lnTo>
                    <a:pt x="109" y="35"/>
                  </a:lnTo>
                  <a:lnTo>
                    <a:pt x="109" y="34"/>
                  </a:lnTo>
                  <a:close/>
                  <a:moveTo>
                    <a:pt x="9" y="120"/>
                  </a:moveTo>
                  <a:lnTo>
                    <a:pt x="11" y="120"/>
                  </a:lnTo>
                  <a:lnTo>
                    <a:pt x="11" y="122"/>
                  </a:lnTo>
                  <a:lnTo>
                    <a:pt x="9" y="122"/>
                  </a:lnTo>
                  <a:lnTo>
                    <a:pt x="9" y="120"/>
                  </a:lnTo>
                  <a:close/>
                  <a:moveTo>
                    <a:pt x="152" y="221"/>
                  </a:moveTo>
                  <a:lnTo>
                    <a:pt x="153" y="221"/>
                  </a:lnTo>
                  <a:lnTo>
                    <a:pt x="152" y="221"/>
                  </a:lnTo>
                  <a:close/>
                  <a:moveTo>
                    <a:pt x="99" y="202"/>
                  </a:moveTo>
                  <a:lnTo>
                    <a:pt x="101" y="202"/>
                  </a:lnTo>
                  <a:lnTo>
                    <a:pt x="101" y="204"/>
                  </a:lnTo>
                  <a:lnTo>
                    <a:pt x="99" y="204"/>
                  </a:lnTo>
                  <a:lnTo>
                    <a:pt x="99" y="202"/>
                  </a:lnTo>
                  <a:close/>
                </a:path>
              </a:pathLst>
            </a:custGeom>
            <a:grpFill/>
            <a:ln w="6350">
              <a:solidFill>
                <a:schemeClr val="accent3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4" name="Freeform 39">
              <a:extLst>
                <a:ext uri="{FF2B5EF4-FFF2-40B4-BE49-F238E27FC236}">
                  <a16:creationId xmlns:a16="http://schemas.microsoft.com/office/drawing/2014/main" id="{CE7CEBC2-FEF2-4AB9-E753-93BADA096AF0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9238157" y="1145965"/>
              <a:ext cx="1654671" cy="3052931"/>
            </a:xfrm>
            <a:custGeom>
              <a:avLst/>
              <a:gdLst>
                <a:gd name="T0" fmla="*/ 264 w 413"/>
                <a:gd name="T1" fmla="*/ 192 h 762"/>
                <a:gd name="T2" fmla="*/ 310 w 413"/>
                <a:gd name="T3" fmla="*/ 330 h 762"/>
                <a:gd name="T4" fmla="*/ 361 w 413"/>
                <a:gd name="T5" fmla="*/ 439 h 762"/>
                <a:gd name="T6" fmla="*/ 391 w 413"/>
                <a:gd name="T7" fmla="*/ 548 h 762"/>
                <a:gd name="T8" fmla="*/ 333 w 413"/>
                <a:gd name="T9" fmla="*/ 668 h 762"/>
                <a:gd name="T10" fmla="*/ 296 w 413"/>
                <a:gd name="T11" fmla="*/ 685 h 762"/>
                <a:gd name="T12" fmla="*/ 279 w 413"/>
                <a:gd name="T13" fmla="*/ 699 h 762"/>
                <a:gd name="T14" fmla="*/ 252 w 413"/>
                <a:gd name="T15" fmla="*/ 709 h 762"/>
                <a:gd name="T16" fmla="*/ 230 w 413"/>
                <a:gd name="T17" fmla="*/ 728 h 762"/>
                <a:gd name="T18" fmla="*/ 197 w 413"/>
                <a:gd name="T19" fmla="*/ 738 h 762"/>
                <a:gd name="T20" fmla="*/ 187 w 413"/>
                <a:gd name="T21" fmla="*/ 736 h 762"/>
                <a:gd name="T22" fmla="*/ 177 w 413"/>
                <a:gd name="T23" fmla="*/ 731 h 762"/>
                <a:gd name="T24" fmla="*/ 138 w 413"/>
                <a:gd name="T25" fmla="*/ 713 h 762"/>
                <a:gd name="T26" fmla="*/ 112 w 413"/>
                <a:gd name="T27" fmla="*/ 689 h 762"/>
                <a:gd name="T28" fmla="*/ 112 w 413"/>
                <a:gd name="T29" fmla="*/ 662 h 762"/>
                <a:gd name="T30" fmla="*/ 106 w 413"/>
                <a:gd name="T31" fmla="*/ 626 h 762"/>
                <a:gd name="T32" fmla="*/ 94 w 413"/>
                <a:gd name="T33" fmla="*/ 585 h 762"/>
                <a:gd name="T34" fmla="*/ 92 w 413"/>
                <a:gd name="T35" fmla="*/ 537 h 762"/>
                <a:gd name="T36" fmla="*/ 106 w 413"/>
                <a:gd name="T37" fmla="*/ 524 h 762"/>
                <a:gd name="T38" fmla="*/ 121 w 413"/>
                <a:gd name="T39" fmla="*/ 483 h 762"/>
                <a:gd name="T40" fmla="*/ 135 w 413"/>
                <a:gd name="T41" fmla="*/ 471 h 762"/>
                <a:gd name="T42" fmla="*/ 163 w 413"/>
                <a:gd name="T43" fmla="*/ 410 h 762"/>
                <a:gd name="T44" fmla="*/ 180 w 413"/>
                <a:gd name="T45" fmla="*/ 359 h 762"/>
                <a:gd name="T46" fmla="*/ 141 w 413"/>
                <a:gd name="T47" fmla="*/ 327 h 762"/>
                <a:gd name="T48" fmla="*/ 101 w 413"/>
                <a:gd name="T49" fmla="*/ 214 h 762"/>
                <a:gd name="T50" fmla="*/ 21 w 413"/>
                <a:gd name="T51" fmla="*/ 128 h 762"/>
                <a:gd name="T52" fmla="*/ 87 w 413"/>
                <a:gd name="T53" fmla="*/ 122 h 762"/>
                <a:gd name="T54" fmla="*/ 129 w 413"/>
                <a:gd name="T55" fmla="*/ 41 h 762"/>
                <a:gd name="T56" fmla="*/ 211 w 413"/>
                <a:gd name="T57" fmla="*/ 61 h 762"/>
                <a:gd name="T58" fmla="*/ 82 w 413"/>
                <a:gd name="T59" fmla="*/ 750 h 762"/>
                <a:gd name="T60" fmla="*/ 68 w 413"/>
                <a:gd name="T61" fmla="*/ 738 h 762"/>
                <a:gd name="T62" fmla="*/ 160 w 413"/>
                <a:gd name="T63" fmla="*/ 738 h 762"/>
                <a:gd name="T64" fmla="*/ 89 w 413"/>
                <a:gd name="T65" fmla="*/ 520 h 762"/>
                <a:gd name="T66" fmla="*/ 163 w 413"/>
                <a:gd name="T67" fmla="*/ 376 h 762"/>
                <a:gd name="T68" fmla="*/ 116 w 413"/>
                <a:gd name="T69" fmla="*/ 709 h 762"/>
                <a:gd name="T70" fmla="*/ 61 w 413"/>
                <a:gd name="T71" fmla="*/ 747 h 762"/>
                <a:gd name="T72" fmla="*/ 133 w 413"/>
                <a:gd name="T73" fmla="*/ 740 h 762"/>
                <a:gd name="T74" fmla="*/ 153 w 413"/>
                <a:gd name="T75" fmla="*/ 728 h 762"/>
                <a:gd name="T76" fmla="*/ 84 w 413"/>
                <a:gd name="T77" fmla="*/ 748 h 762"/>
                <a:gd name="T78" fmla="*/ 112 w 413"/>
                <a:gd name="T79" fmla="*/ 711 h 762"/>
                <a:gd name="T80" fmla="*/ 140 w 413"/>
                <a:gd name="T81" fmla="*/ 327 h 762"/>
                <a:gd name="T82" fmla="*/ 87 w 413"/>
                <a:gd name="T83" fmla="*/ 757 h 762"/>
                <a:gd name="T84" fmla="*/ 121 w 413"/>
                <a:gd name="T85" fmla="*/ 478 h 762"/>
                <a:gd name="T86" fmla="*/ 85 w 413"/>
                <a:gd name="T87" fmla="*/ 548 h 762"/>
                <a:gd name="T88" fmla="*/ 141 w 413"/>
                <a:gd name="T89" fmla="*/ 723 h 762"/>
                <a:gd name="T90" fmla="*/ 165 w 413"/>
                <a:gd name="T91" fmla="*/ 747 h 762"/>
                <a:gd name="T92" fmla="*/ 116 w 413"/>
                <a:gd name="T93" fmla="*/ 697 h 762"/>
                <a:gd name="T94" fmla="*/ 92 w 413"/>
                <a:gd name="T95" fmla="*/ 583 h 762"/>
                <a:gd name="T96" fmla="*/ 121 w 413"/>
                <a:gd name="T97" fmla="*/ 725 h 762"/>
                <a:gd name="T98" fmla="*/ 126 w 413"/>
                <a:gd name="T99" fmla="*/ 730 h 762"/>
                <a:gd name="T100" fmla="*/ 119 w 413"/>
                <a:gd name="T101" fmla="*/ 719 h 762"/>
                <a:gd name="T102" fmla="*/ 109 w 413"/>
                <a:gd name="T103" fmla="*/ 726 h 762"/>
                <a:gd name="T104" fmla="*/ 248 w 413"/>
                <a:gd name="T105" fmla="*/ 718 h 762"/>
                <a:gd name="T106" fmla="*/ 107 w 413"/>
                <a:gd name="T107" fmla="*/ 696 h 762"/>
                <a:gd name="T108" fmla="*/ 124 w 413"/>
                <a:gd name="T109" fmla="*/ 713 h 762"/>
                <a:gd name="T110" fmla="*/ 129 w 413"/>
                <a:gd name="T111" fmla="*/ 709 h 762"/>
                <a:gd name="T112" fmla="*/ 63 w 413"/>
                <a:gd name="T113" fmla="*/ 733 h 762"/>
                <a:gd name="T114" fmla="*/ 124 w 413"/>
                <a:gd name="T115" fmla="*/ 740 h 762"/>
                <a:gd name="T116" fmla="*/ 150 w 413"/>
                <a:gd name="T117" fmla="*/ 719 h 762"/>
                <a:gd name="T118" fmla="*/ 138 w 413"/>
                <a:gd name="T119" fmla="*/ 754 h 762"/>
                <a:gd name="T120" fmla="*/ 327 w 413"/>
                <a:gd name="T121" fmla="*/ 680 h 762"/>
                <a:gd name="T122" fmla="*/ 169 w 413"/>
                <a:gd name="T123" fmla="*/ 750 h 762"/>
                <a:gd name="T124" fmla="*/ 107 w 413"/>
                <a:gd name="T125" fmla="*/ 736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3" h="762">
                  <a:moveTo>
                    <a:pt x="216" y="68"/>
                  </a:moveTo>
                  <a:lnTo>
                    <a:pt x="211" y="73"/>
                  </a:lnTo>
                  <a:lnTo>
                    <a:pt x="208" y="80"/>
                  </a:lnTo>
                  <a:lnTo>
                    <a:pt x="204" y="82"/>
                  </a:lnTo>
                  <a:lnTo>
                    <a:pt x="208" y="83"/>
                  </a:lnTo>
                  <a:lnTo>
                    <a:pt x="209" y="83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6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7"/>
                  </a:lnTo>
                  <a:lnTo>
                    <a:pt x="216" y="90"/>
                  </a:lnTo>
                  <a:lnTo>
                    <a:pt x="216" y="92"/>
                  </a:lnTo>
                  <a:lnTo>
                    <a:pt x="216" y="93"/>
                  </a:lnTo>
                  <a:lnTo>
                    <a:pt x="214" y="97"/>
                  </a:lnTo>
                  <a:lnTo>
                    <a:pt x="214" y="100"/>
                  </a:lnTo>
                  <a:lnTo>
                    <a:pt x="213" y="102"/>
                  </a:lnTo>
                  <a:lnTo>
                    <a:pt x="213" y="105"/>
                  </a:lnTo>
                  <a:lnTo>
                    <a:pt x="213" y="107"/>
                  </a:lnTo>
                  <a:lnTo>
                    <a:pt x="213" y="110"/>
                  </a:lnTo>
                  <a:lnTo>
                    <a:pt x="214" y="112"/>
                  </a:lnTo>
                  <a:lnTo>
                    <a:pt x="216" y="114"/>
                  </a:lnTo>
                  <a:lnTo>
                    <a:pt x="216" y="116"/>
                  </a:lnTo>
                  <a:lnTo>
                    <a:pt x="218" y="117"/>
                  </a:lnTo>
                  <a:lnTo>
                    <a:pt x="220" y="121"/>
                  </a:lnTo>
                  <a:lnTo>
                    <a:pt x="220" y="122"/>
                  </a:lnTo>
                  <a:lnTo>
                    <a:pt x="221" y="124"/>
                  </a:lnTo>
                  <a:lnTo>
                    <a:pt x="221" y="126"/>
                  </a:lnTo>
                  <a:lnTo>
                    <a:pt x="223" y="129"/>
                  </a:lnTo>
                  <a:lnTo>
                    <a:pt x="225" y="131"/>
                  </a:lnTo>
                  <a:lnTo>
                    <a:pt x="226" y="131"/>
                  </a:lnTo>
                  <a:lnTo>
                    <a:pt x="230" y="131"/>
                  </a:lnTo>
                  <a:lnTo>
                    <a:pt x="235" y="133"/>
                  </a:lnTo>
                  <a:lnTo>
                    <a:pt x="237" y="133"/>
                  </a:lnTo>
                  <a:lnTo>
                    <a:pt x="242" y="134"/>
                  </a:lnTo>
                  <a:lnTo>
                    <a:pt x="245" y="134"/>
                  </a:lnTo>
                  <a:lnTo>
                    <a:pt x="245" y="136"/>
                  </a:lnTo>
                  <a:lnTo>
                    <a:pt x="247" y="138"/>
                  </a:lnTo>
                  <a:lnTo>
                    <a:pt x="248" y="139"/>
                  </a:lnTo>
                  <a:lnTo>
                    <a:pt x="250" y="141"/>
                  </a:lnTo>
                  <a:lnTo>
                    <a:pt x="255" y="148"/>
                  </a:lnTo>
                  <a:lnTo>
                    <a:pt x="257" y="148"/>
                  </a:lnTo>
                  <a:lnTo>
                    <a:pt x="259" y="151"/>
                  </a:lnTo>
                  <a:lnTo>
                    <a:pt x="262" y="153"/>
                  </a:lnTo>
                  <a:lnTo>
                    <a:pt x="264" y="155"/>
                  </a:lnTo>
                  <a:lnTo>
                    <a:pt x="267" y="155"/>
                  </a:lnTo>
                  <a:lnTo>
                    <a:pt x="269" y="156"/>
                  </a:lnTo>
                  <a:lnTo>
                    <a:pt x="271" y="158"/>
                  </a:lnTo>
                  <a:lnTo>
                    <a:pt x="271" y="160"/>
                  </a:lnTo>
                  <a:lnTo>
                    <a:pt x="271" y="163"/>
                  </a:lnTo>
                  <a:lnTo>
                    <a:pt x="271" y="165"/>
                  </a:lnTo>
                  <a:lnTo>
                    <a:pt x="271" y="168"/>
                  </a:lnTo>
                  <a:lnTo>
                    <a:pt x="271" y="170"/>
                  </a:lnTo>
                  <a:lnTo>
                    <a:pt x="269" y="172"/>
                  </a:lnTo>
                  <a:lnTo>
                    <a:pt x="269" y="173"/>
                  </a:lnTo>
                  <a:lnTo>
                    <a:pt x="269" y="177"/>
                  </a:lnTo>
                  <a:lnTo>
                    <a:pt x="267" y="179"/>
                  </a:lnTo>
                  <a:lnTo>
                    <a:pt x="267" y="182"/>
                  </a:lnTo>
                  <a:lnTo>
                    <a:pt x="265" y="184"/>
                  </a:lnTo>
                  <a:lnTo>
                    <a:pt x="267" y="184"/>
                  </a:lnTo>
                  <a:lnTo>
                    <a:pt x="265" y="185"/>
                  </a:lnTo>
                  <a:lnTo>
                    <a:pt x="264" y="187"/>
                  </a:lnTo>
                  <a:lnTo>
                    <a:pt x="265" y="189"/>
                  </a:lnTo>
                  <a:lnTo>
                    <a:pt x="264" y="192"/>
                  </a:lnTo>
                  <a:lnTo>
                    <a:pt x="264" y="194"/>
                  </a:lnTo>
                  <a:lnTo>
                    <a:pt x="262" y="196"/>
                  </a:lnTo>
                  <a:lnTo>
                    <a:pt x="262" y="197"/>
                  </a:lnTo>
                  <a:lnTo>
                    <a:pt x="262" y="201"/>
                  </a:lnTo>
                  <a:lnTo>
                    <a:pt x="260" y="201"/>
                  </a:lnTo>
                  <a:lnTo>
                    <a:pt x="260" y="204"/>
                  </a:lnTo>
                  <a:lnTo>
                    <a:pt x="259" y="207"/>
                  </a:lnTo>
                  <a:lnTo>
                    <a:pt x="259" y="211"/>
                  </a:lnTo>
                  <a:lnTo>
                    <a:pt x="259" y="213"/>
                  </a:lnTo>
                  <a:lnTo>
                    <a:pt x="259" y="214"/>
                  </a:lnTo>
                  <a:lnTo>
                    <a:pt x="259" y="218"/>
                  </a:lnTo>
                  <a:lnTo>
                    <a:pt x="260" y="221"/>
                  </a:lnTo>
                  <a:lnTo>
                    <a:pt x="262" y="224"/>
                  </a:lnTo>
                  <a:lnTo>
                    <a:pt x="264" y="224"/>
                  </a:lnTo>
                  <a:lnTo>
                    <a:pt x="264" y="226"/>
                  </a:lnTo>
                  <a:lnTo>
                    <a:pt x="267" y="228"/>
                  </a:lnTo>
                  <a:lnTo>
                    <a:pt x="271" y="233"/>
                  </a:lnTo>
                  <a:lnTo>
                    <a:pt x="272" y="235"/>
                  </a:lnTo>
                  <a:lnTo>
                    <a:pt x="274" y="236"/>
                  </a:lnTo>
                  <a:lnTo>
                    <a:pt x="276" y="238"/>
                  </a:lnTo>
                  <a:lnTo>
                    <a:pt x="277" y="240"/>
                  </a:lnTo>
                  <a:lnTo>
                    <a:pt x="279" y="241"/>
                  </a:lnTo>
                  <a:lnTo>
                    <a:pt x="281" y="245"/>
                  </a:lnTo>
                  <a:lnTo>
                    <a:pt x="282" y="247"/>
                  </a:lnTo>
                  <a:lnTo>
                    <a:pt x="286" y="252"/>
                  </a:lnTo>
                  <a:lnTo>
                    <a:pt x="288" y="255"/>
                  </a:lnTo>
                  <a:lnTo>
                    <a:pt x="289" y="257"/>
                  </a:lnTo>
                  <a:lnTo>
                    <a:pt x="289" y="258"/>
                  </a:lnTo>
                  <a:lnTo>
                    <a:pt x="291" y="258"/>
                  </a:lnTo>
                  <a:lnTo>
                    <a:pt x="294" y="262"/>
                  </a:lnTo>
                  <a:lnTo>
                    <a:pt x="296" y="264"/>
                  </a:lnTo>
                  <a:lnTo>
                    <a:pt x="298" y="265"/>
                  </a:lnTo>
                  <a:lnTo>
                    <a:pt x="301" y="270"/>
                  </a:lnTo>
                  <a:lnTo>
                    <a:pt x="303" y="272"/>
                  </a:lnTo>
                  <a:lnTo>
                    <a:pt x="303" y="276"/>
                  </a:lnTo>
                  <a:lnTo>
                    <a:pt x="305" y="276"/>
                  </a:lnTo>
                  <a:lnTo>
                    <a:pt x="305" y="277"/>
                  </a:lnTo>
                  <a:lnTo>
                    <a:pt x="306" y="279"/>
                  </a:lnTo>
                  <a:lnTo>
                    <a:pt x="306" y="281"/>
                  </a:lnTo>
                  <a:lnTo>
                    <a:pt x="308" y="281"/>
                  </a:lnTo>
                  <a:lnTo>
                    <a:pt x="308" y="282"/>
                  </a:lnTo>
                  <a:lnTo>
                    <a:pt x="308" y="284"/>
                  </a:lnTo>
                  <a:lnTo>
                    <a:pt x="310" y="287"/>
                  </a:lnTo>
                  <a:lnTo>
                    <a:pt x="311" y="291"/>
                  </a:lnTo>
                  <a:lnTo>
                    <a:pt x="313" y="294"/>
                  </a:lnTo>
                  <a:lnTo>
                    <a:pt x="313" y="296"/>
                  </a:lnTo>
                  <a:lnTo>
                    <a:pt x="311" y="296"/>
                  </a:lnTo>
                  <a:lnTo>
                    <a:pt x="310" y="296"/>
                  </a:lnTo>
                  <a:lnTo>
                    <a:pt x="310" y="294"/>
                  </a:lnTo>
                  <a:lnTo>
                    <a:pt x="310" y="296"/>
                  </a:lnTo>
                  <a:lnTo>
                    <a:pt x="306" y="298"/>
                  </a:lnTo>
                  <a:lnTo>
                    <a:pt x="306" y="299"/>
                  </a:lnTo>
                  <a:lnTo>
                    <a:pt x="303" y="301"/>
                  </a:lnTo>
                  <a:lnTo>
                    <a:pt x="305" y="303"/>
                  </a:lnTo>
                  <a:lnTo>
                    <a:pt x="306" y="304"/>
                  </a:lnTo>
                  <a:lnTo>
                    <a:pt x="308" y="306"/>
                  </a:lnTo>
                  <a:lnTo>
                    <a:pt x="306" y="308"/>
                  </a:lnTo>
                  <a:lnTo>
                    <a:pt x="306" y="311"/>
                  </a:lnTo>
                  <a:lnTo>
                    <a:pt x="306" y="313"/>
                  </a:lnTo>
                  <a:lnTo>
                    <a:pt x="308" y="320"/>
                  </a:lnTo>
                  <a:lnTo>
                    <a:pt x="308" y="321"/>
                  </a:lnTo>
                  <a:lnTo>
                    <a:pt x="306" y="327"/>
                  </a:lnTo>
                  <a:lnTo>
                    <a:pt x="306" y="328"/>
                  </a:lnTo>
                  <a:lnTo>
                    <a:pt x="308" y="330"/>
                  </a:lnTo>
                  <a:lnTo>
                    <a:pt x="310" y="330"/>
                  </a:lnTo>
                  <a:lnTo>
                    <a:pt x="311" y="330"/>
                  </a:lnTo>
                  <a:lnTo>
                    <a:pt x="315" y="330"/>
                  </a:lnTo>
                  <a:lnTo>
                    <a:pt x="316" y="332"/>
                  </a:lnTo>
                  <a:lnTo>
                    <a:pt x="315" y="333"/>
                  </a:lnTo>
                  <a:lnTo>
                    <a:pt x="315" y="335"/>
                  </a:lnTo>
                  <a:lnTo>
                    <a:pt x="316" y="335"/>
                  </a:lnTo>
                  <a:lnTo>
                    <a:pt x="318" y="337"/>
                  </a:lnTo>
                  <a:lnTo>
                    <a:pt x="316" y="338"/>
                  </a:lnTo>
                  <a:lnTo>
                    <a:pt x="313" y="338"/>
                  </a:lnTo>
                  <a:lnTo>
                    <a:pt x="313" y="340"/>
                  </a:lnTo>
                  <a:lnTo>
                    <a:pt x="311" y="342"/>
                  </a:lnTo>
                  <a:lnTo>
                    <a:pt x="311" y="345"/>
                  </a:lnTo>
                  <a:lnTo>
                    <a:pt x="311" y="347"/>
                  </a:lnTo>
                  <a:lnTo>
                    <a:pt x="313" y="349"/>
                  </a:lnTo>
                  <a:lnTo>
                    <a:pt x="313" y="352"/>
                  </a:lnTo>
                  <a:lnTo>
                    <a:pt x="315" y="355"/>
                  </a:lnTo>
                  <a:lnTo>
                    <a:pt x="316" y="357"/>
                  </a:lnTo>
                  <a:lnTo>
                    <a:pt x="318" y="359"/>
                  </a:lnTo>
                  <a:lnTo>
                    <a:pt x="320" y="361"/>
                  </a:lnTo>
                  <a:lnTo>
                    <a:pt x="323" y="359"/>
                  </a:lnTo>
                  <a:lnTo>
                    <a:pt x="325" y="359"/>
                  </a:lnTo>
                  <a:lnTo>
                    <a:pt x="327" y="357"/>
                  </a:lnTo>
                  <a:lnTo>
                    <a:pt x="328" y="357"/>
                  </a:lnTo>
                  <a:lnTo>
                    <a:pt x="330" y="359"/>
                  </a:lnTo>
                  <a:lnTo>
                    <a:pt x="328" y="361"/>
                  </a:lnTo>
                  <a:lnTo>
                    <a:pt x="330" y="362"/>
                  </a:lnTo>
                  <a:lnTo>
                    <a:pt x="333" y="366"/>
                  </a:lnTo>
                  <a:lnTo>
                    <a:pt x="333" y="367"/>
                  </a:lnTo>
                  <a:lnTo>
                    <a:pt x="332" y="369"/>
                  </a:lnTo>
                  <a:lnTo>
                    <a:pt x="330" y="372"/>
                  </a:lnTo>
                  <a:lnTo>
                    <a:pt x="332" y="372"/>
                  </a:lnTo>
                  <a:lnTo>
                    <a:pt x="332" y="376"/>
                  </a:lnTo>
                  <a:lnTo>
                    <a:pt x="333" y="378"/>
                  </a:lnTo>
                  <a:lnTo>
                    <a:pt x="333" y="379"/>
                  </a:lnTo>
                  <a:lnTo>
                    <a:pt x="335" y="381"/>
                  </a:lnTo>
                  <a:lnTo>
                    <a:pt x="335" y="384"/>
                  </a:lnTo>
                  <a:lnTo>
                    <a:pt x="337" y="384"/>
                  </a:lnTo>
                  <a:lnTo>
                    <a:pt x="339" y="386"/>
                  </a:lnTo>
                  <a:lnTo>
                    <a:pt x="340" y="386"/>
                  </a:lnTo>
                  <a:lnTo>
                    <a:pt x="342" y="386"/>
                  </a:lnTo>
                  <a:lnTo>
                    <a:pt x="345" y="388"/>
                  </a:lnTo>
                  <a:lnTo>
                    <a:pt x="347" y="388"/>
                  </a:lnTo>
                  <a:lnTo>
                    <a:pt x="349" y="389"/>
                  </a:lnTo>
                  <a:lnTo>
                    <a:pt x="352" y="389"/>
                  </a:lnTo>
                  <a:lnTo>
                    <a:pt x="354" y="393"/>
                  </a:lnTo>
                  <a:lnTo>
                    <a:pt x="352" y="395"/>
                  </a:lnTo>
                  <a:lnTo>
                    <a:pt x="356" y="396"/>
                  </a:lnTo>
                  <a:lnTo>
                    <a:pt x="357" y="398"/>
                  </a:lnTo>
                  <a:lnTo>
                    <a:pt x="357" y="400"/>
                  </a:lnTo>
                  <a:lnTo>
                    <a:pt x="357" y="405"/>
                  </a:lnTo>
                  <a:lnTo>
                    <a:pt x="357" y="406"/>
                  </a:lnTo>
                  <a:lnTo>
                    <a:pt x="356" y="410"/>
                  </a:lnTo>
                  <a:lnTo>
                    <a:pt x="354" y="413"/>
                  </a:lnTo>
                  <a:lnTo>
                    <a:pt x="354" y="415"/>
                  </a:lnTo>
                  <a:lnTo>
                    <a:pt x="354" y="422"/>
                  </a:lnTo>
                  <a:lnTo>
                    <a:pt x="350" y="425"/>
                  </a:lnTo>
                  <a:lnTo>
                    <a:pt x="347" y="429"/>
                  </a:lnTo>
                  <a:lnTo>
                    <a:pt x="347" y="430"/>
                  </a:lnTo>
                  <a:lnTo>
                    <a:pt x="350" y="432"/>
                  </a:lnTo>
                  <a:lnTo>
                    <a:pt x="352" y="432"/>
                  </a:lnTo>
                  <a:lnTo>
                    <a:pt x="352" y="434"/>
                  </a:lnTo>
                  <a:lnTo>
                    <a:pt x="357" y="435"/>
                  </a:lnTo>
                  <a:lnTo>
                    <a:pt x="357" y="437"/>
                  </a:lnTo>
                  <a:lnTo>
                    <a:pt x="359" y="439"/>
                  </a:lnTo>
                  <a:lnTo>
                    <a:pt x="361" y="439"/>
                  </a:lnTo>
                  <a:lnTo>
                    <a:pt x="362" y="441"/>
                  </a:lnTo>
                  <a:lnTo>
                    <a:pt x="366" y="442"/>
                  </a:lnTo>
                  <a:lnTo>
                    <a:pt x="366" y="444"/>
                  </a:lnTo>
                  <a:lnTo>
                    <a:pt x="367" y="444"/>
                  </a:lnTo>
                  <a:lnTo>
                    <a:pt x="369" y="444"/>
                  </a:lnTo>
                  <a:lnTo>
                    <a:pt x="374" y="446"/>
                  </a:lnTo>
                  <a:lnTo>
                    <a:pt x="378" y="446"/>
                  </a:lnTo>
                  <a:lnTo>
                    <a:pt x="381" y="447"/>
                  </a:lnTo>
                  <a:lnTo>
                    <a:pt x="384" y="447"/>
                  </a:lnTo>
                  <a:lnTo>
                    <a:pt x="384" y="449"/>
                  </a:lnTo>
                  <a:lnTo>
                    <a:pt x="386" y="451"/>
                  </a:lnTo>
                  <a:lnTo>
                    <a:pt x="388" y="451"/>
                  </a:lnTo>
                  <a:lnTo>
                    <a:pt x="390" y="452"/>
                  </a:lnTo>
                  <a:lnTo>
                    <a:pt x="391" y="452"/>
                  </a:lnTo>
                  <a:lnTo>
                    <a:pt x="393" y="454"/>
                  </a:lnTo>
                  <a:lnTo>
                    <a:pt x="396" y="454"/>
                  </a:lnTo>
                  <a:lnTo>
                    <a:pt x="396" y="456"/>
                  </a:lnTo>
                  <a:lnTo>
                    <a:pt x="398" y="458"/>
                  </a:lnTo>
                  <a:lnTo>
                    <a:pt x="398" y="459"/>
                  </a:lnTo>
                  <a:lnTo>
                    <a:pt x="400" y="461"/>
                  </a:lnTo>
                  <a:lnTo>
                    <a:pt x="400" y="463"/>
                  </a:lnTo>
                  <a:lnTo>
                    <a:pt x="403" y="463"/>
                  </a:lnTo>
                  <a:lnTo>
                    <a:pt x="405" y="464"/>
                  </a:lnTo>
                  <a:lnTo>
                    <a:pt x="407" y="466"/>
                  </a:lnTo>
                  <a:lnTo>
                    <a:pt x="407" y="468"/>
                  </a:lnTo>
                  <a:lnTo>
                    <a:pt x="408" y="468"/>
                  </a:lnTo>
                  <a:lnTo>
                    <a:pt x="410" y="469"/>
                  </a:lnTo>
                  <a:lnTo>
                    <a:pt x="412" y="471"/>
                  </a:lnTo>
                  <a:lnTo>
                    <a:pt x="413" y="473"/>
                  </a:lnTo>
                  <a:lnTo>
                    <a:pt x="413" y="475"/>
                  </a:lnTo>
                  <a:lnTo>
                    <a:pt x="412" y="478"/>
                  </a:lnTo>
                  <a:lnTo>
                    <a:pt x="412" y="481"/>
                  </a:lnTo>
                  <a:lnTo>
                    <a:pt x="412" y="485"/>
                  </a:lnTo>
                  <a:lnTo>
                    <a:pt x="412" y="486"/>
                  </a:lnTo>
                  <a:lnTo>
                    <a:pt x="412" y="490"/>
                  </a:lnTo>
                  <a:lnTo>
                    <a:pt x="412" y="492"/>
                  </a:lnTo>
                  <a:lnTo>
                    <a:pt x="412" y="493"/>
                  </a:lnTo>
                  <a:lnTo>
                    <a:pt x="410" y="500"/>
                  </a:lnTo>
                  <a:lnTo>
                    <a:pt x="410" y="502"/>
                  </a:lnTo>
                  <a:lnTo>
                    <a:pt x="410" y="503"/>
                  </a:lnTo>
                  <a:lnTo>
                    <a:pt x="408" y="505"/>
                  </a:lnTo>
                  <a:lnTo>
                    <a:pt x="410" y="507"/>
                  </a:lnTo>
                  <a:lnTo>
                    <a:pt x="408" y="509"/>
                  </a:lnTo>
                  <a:lnTo>
                    <a:pt x="408" y="512"/>
                  </a:lnTo>
                  <a:lnTo>
                    <a:pt x="407" y="515"/>
                  </a:lnTo>
                  <a:lnTo>
                    <a:pt x="405" y="517"/>
                  </a:lnTo>
                  <a:lnTo>
                    <a:pt x="405" y="519"/>
                  </a:lnTo>
                  <a:lnTo>
                    <a:pt x="403" y="520"/>
                  </a:lnTo>
                  <a:lnTo>
                    <a:pt x="403" y="522"/>
                  </a:lnTo>
                  <a:lnTo>
                    <a:pt x="401" y="522"/>
                  </a:lnTo>
                  <a:lnTo>
                    <a:pt x="401" y="524"/>
                  </a:lnTo>
                  <a:lnTo>
                    <a:pt x="401" y="526"/>
                  </a:lnTo>
                  <a:lnTo>
                    <a:pt x="401" y="527"/>
                  </a:lnTo>
                  <a:lnTo>
                    <a:pt x="400" y="527"/>
                  </a:lnTo>
                  <a:lnTo>
                    <a:pt x="398" y="529"/>
                  </a:lnTo>
                  <a:lnTo>
                    <a:pt x="398" y="531"/>
                  </a:lnTo>
                  <a:lnTo>
                    <a:pt x="398" y="534"/>
                  </a:lnTo>
                  <a:lnTo>
                    <a:pt x="398" y="536"/>
                  </a:lnTo>
                  <a:lnTo>
                    <a:pt x="396" y="537"/>
                  </a:lnTo>
                  <a:lnTo>
                    <a:pt x="396" y="541"/>
                  </a:lnTo>
                  <a:lnTo>
                    <a:pt x="395" y="543"/>
                  </a:lnTo>
                  <a:lnTo>
                    <a:pt x="395" y="544"/>
                  </a:lnTo>
                  <a:lnTo>
                    <a:pt x="393" y="546"/>
                  </a:lnTo>
                  <a:lnTo>
                    <a:pt x="393" y="548"/>
                  </a:lnTo>
                  <a:lnTo>
                    <a:pt x="391" y="548"/>
                  </a:lnTo>
                  <a:lnTo>
                    <a:pt x="393" y="551"/>
                  </a:lnTo>
                  <a:lnTo>
                    <a:pt x="391" y="551"/>
                  </a:lnTo>
                  <a:lnTo>
                    <a:pt x="391" y="553"/>
                  </a:lnTo>
                  <a:lnTo>
                    <a:pt x="390" y="554"/>
                  </a:lnTo>
                  <a:lnTo>
                    <a:pt x="390" y="558"/>
                  </a:lnTo>
                  <a:lnTo>
                    <a:pt x="388" y="561"/>
                  </a:lnTo>
                  <a:lnTo>
                    <a:pt x="388" y="565"/>
                  </a:lnTo>
                  <a:lnTo>
                    <a:pt x="386" y="566"/>
                  </a:lnTo>
                  <a:lnTo>
                    <a:pt x="384" y="570"/>
                  </a:lnTo>
                  <a:lnTo>
                    <a:pt x="383" y="571"/>
                  </a:lnTo>
                  <a:lnTo>
                    <a:pt x="383" y="573"/>
                  </a:lnTo>
                  <a:lnTo>
                    <a:pt x="383" y="575"/>
                  </a:lnTo>
                  <a:lnTo>
                    <a:pt x="381" y="578"/>
                  </a:lnTo>
                  <a:lnTo>
                    <a:pt x="381" y="580"/>
                  </a:lnTo>
                  <a:lnTo>
                    <a:pt x="379" y="582"/>
                  </a:lnTo>
                  <a:lnTo>
                    <a:pt x="379" y="585"/>
                  </a:lnTo>
                  <a:lnTo>
                    <a:pt x="378" y="587"/>
                  </a:lnTo>
                  <a:lnTo>
                    <a:pt x="376" y="588"/>
                  </a:lnTo>
                  <a:lnTo>
                    <a:pt x="374" y="588"/>
                  </a:lnTo>
                  <a:lnTo>
                    <a:pt x="376" y="590"/>
                  </a:lnTo>
                  <a:lnTo>
                    <a:pt x="374" y="594"/>
                  </a:lnTo>
                  <a:lnTo>
                    <a:pt x="374" y="595"/>
                  </a:lnTo>
                  <a:lnTo>
                    <a:pt x="373" y="597"/>
                  </a:lnTo>
                  <a:lnTo>
                    <a:pt x="373" y="599"/>
                  </a:lnTo>
                  <a:lnTo>
                    <a:pt x="373" y="600"/>
                  </a:lnTo>
                  <a:lnTo>
                    <a:pt x="371" y="604"/>
                  </a:lnTo>
                  <a:lnTo>
                    <a:pt x="371" y="606"/>
                  </a:lnTo>
                  <a:lnTo>
                    <a:pt x="369" y="609"/>
                  </a:lnTo>
                  <a:lnTo>
                    <a:pt x="367" y="611"/>
                  </a:lnTo>
                  <a:lnTo>
                    <a:pt x="366" y="612"/>
                  </a:lnTo>
                  <a:lnTo>
                    <a:pt x="364" y="614"/>
                  </a:lnTo>
                  <a:lnTo>
                    <a:pt x="364" y="616"/>
                  </a:lnTo>
                  <a:lnTo>
                    <a:pt x="361" y="617"/>
                  </a:lnTo>
                  <a:lnTo>
                    <a:pt x="359" y="619"/>
                  </a:lnTo>
                  <a:lnTo>
                    <a:pt x="361" y="621"/>
                  </a:lnTo>
                  <a:lnTo>
                    <a:pt x="359" y="621"/>
                  </a:lnTo>
                  <a:lnTo>
                    <a:pt x="359" y="623"/>
                  </a:lnTo>
                  <a:lnTo>
                    <a:pt x="359" y="624"/>
                  </a:lnTo>
                  <a:lnTo>
                    <a:pt x="357" y="626"/>
                  </a:lnTo>
                  <a:lnTo>
                    <a:pt x="357" y="628"/>
                  </a:lnTo>
                  <a:lnTo>
                    <a:pt x="357" y="631"/>
                  </a:lnTo>
                  <a:lnTo>
                    <a:pt x="357" y="633"/>
                  </a:lnTo>
                  <a:lnTo>
                    <a:pt x="356" y="633"/>
                  </a:lnTo>
                  <a:lnTo>
                    <a:pt x="352" y="633"/>
                  </a:lnTo>
                  <a:lnTo>
                    <a:pt x="352" y="636"/>
                  </a:lnTo>
                  <a:lnTo>
                    <a:pt x="350" y="638"/>
                  </a:lnTo>
                  <a:lnTo>
                    <a:pt x="350" y="640"/>
                  </a:lnTo>
                  <a:lnTo>
                    <a:pt x="349" y="641"/>
                  </a:lnTo>
                  <a:lnTo>
                    <a:pt x="349" y="643"/>
                  </a:lnTo>
                  <a:lnTo>
                    <a:pt x="347" y="645"/>
                  </a:lnTo>
                  <a:lnTo>
                    <a:pt x="345" y="648"/>
                  </a:lnTo>
                  <a:lnTo>
                    <a:pt x="344" y="648"/>
                  </a:lnTo>
                  <a:lnTo>
                    <a:pt x="344" y="651"/>
                  </a:lnTo>
                  <a:lnTo>
                    <a:pt x="342" y="653"/>
                  </a:lnTo>
                  <a:lnTo>
                    <a:pt x="342" y="655"/>
                  </a:lnTo>
                  <a:lnTo>
                    <a:pt x="340" y="657"/>
                  </a:lnTo>
                  <a:lnTo>
                    <a:pt x="340" y="658"/>
                  </a:lnTo>
                  <a:lnTo>
                    <a:pt x="339" y="662"/>
                  </a:lnTo>
                  <a:lnTo>
                    <a:pt x="337" y="663"/>
                  </a:lnTo>
                  <a:lnTo>
                    <a:pt x="337" y="665"/>
                  </a:lnTo>
                  <a:lnTo>
                    <a:pt x="337" y="667"/>
                  </a:lnTo>
                  <a:lnTo>
                    <a:pt x="335" y="668"/>
                  </a:lnTo>
                  <a:lnTo>
                    <a:pt x="335" y="665"/>
                  </a:lnTo>
                  <a:lnTo>
                    <a:pt x="333" y="665"/>
                  </a:lnTo>
                  <a:lnTo>
                    <a:pt x="333" y="668"/>
                  </a:lnTo>
                  <a:lnTo>
                    <a:pt x="335" y="670"/>
                  </a:lnTo>
                  <a:lnTo>
                    <a:pt x="333" y="670"/>
                  </a:lnTo>
                  <a:lnTo>
                    <a:pt x="335" y="670"/>
                  </a:lnTo>
                  <a:lnTo>
                    <a:pt x="335" y="672"/>
                  </a:lnTo>
                  <a:lnTo>
                    <a:pt x="333" y="672"/>
                  </a:lnTo>
                  <a:lnTo>
                    <a:pt x="333" y="674"/>
                  </a:lnTo>
                  <a:lnTo>
                    <a:pt x="332" y="674"/>
                  </a:lnTo>
                  <a:lnTo>
                    <a:pt x="330" y="674"/>
                  </a:lnTo>
                  <a:lnTo>
                    <a:pt x="330" y="672"/>
                  </a:lnTo>
                  <a:lnTo>
                    <a:pt x="330" y="670"/>
                  </a:lnTo>
                  <a:lnTo>
                    <a:pt x="332" y="670"/>
                  </a:lnTo>
                  <a:lnTo>
                    <a:pt x="330" y="670"/>
                  </a:lnTo>
                  <a:lnTo>
                    <a:pt x="328" y="672"/>
                  </a:lnTo>
                  <a:lnTo>
                    <a:pt x="332" y="674"/>
                  </a:lnTo>
                  <a:lnTo>
                    <a:pt x="332" y="675"/>
                  </a:lnTo>
                  <a:lnTo>
                    <a:pt x="328" y="674"/>
                  </a:lnTo>
                  <a:lnTo>
                    <a:pt x="327" y="672"/>
                  </a:lnTo>
                  <a:lnTo>
                    <a:pt x="325" y="674"/>
                  </a:lnTo>
                  <a:lnTo>
                    <a:pt x="325" y="675"/>
                  </a:lnTo>
                  <a:lnTo>
                    <a:pt x="327" y="677"/>
                  </a:lnTo>
                  <a:lnTo>
                    <a:pt x="325" y="675"/>
                  </a:lnTo>
                  <a:lnTo>
                    <a:pt x="325" y="677"/>
                  </a:lnTo>
                  <a:lnTo>
                    <a:pt x="323" y="675"/>
                  </a:lnTo>
                  <a:lnTo>
                    <a:pt x="323" y="674"/>
                  </a:lnTo>
                  <a:lnTo>
                    <a:pt x="322" y="674"/>
                  </a:lnTo>
                  <a:lnTo>
                    <a:pt x="322" y="675"/>
                  </a:lnTo>
                  <a:lnTo>
                    <a:pt x="320" y="674"/>
                  </a:lnTo>
                  <a:lnTo>
                    <a:pt x="318" y="675"/>
                  </a:lnTo>
                  <a:lnTo>
                    <a:pt x="316" y="674"/>
                  </a:lnTo>
                  <a:lnTo>
                    <a:pt x="316" y="675"/>
                  </a:lnTo>
                  <a:lnTo>
                    <a:pt x="318" y="675"/>
                  </a:lnTo>
                  <a:lnTo>
                    <a:pt x="316" y="675"/>
                  </a:lnTo>
                  <a:lnTo>
                    <a:pt x="316" y="674"/>
                  </a:lnTo>
                  <a:lnTo>
                    <a:pt x="315" y="674"/>
                  </a:lnTo>
                  <a:lnTo>
                    <a:pt x="315" y="672"/>
                  </a:lnTo>
                  <a:lnTo>
                    <a:pt x="315" y="674"/>
                  </a:lnTo>
                  <a:lnTo>
                    <a:pt x="315" y="675"/>
                  </a:lnTo>
                  <a:lnTo>
                    <a:pt x="313" y="675"/>
                  </a:lnTo>
                  <a:lnTo>
                    <a:pt x="315" y="674"/>
                  </a:lnTo>
                  <a:lnTo>
                    <a:pt x="313" y="675"/>
                  </a:lnTo>
                  <a:lnTo>
                    <a:pt x="313" y="674"/>
                  </a:lnTo>
                  <a:lnTo>
                    <a:pt x="313" y="675"/>
                  </a:lnTo>
                  <a:lnTo>
                    <a:pt x="310" y="674"/>
                  </a:lnTo>
                  <a:lnTo>
                    <a:pt x="311" y="675"/>
                  </a:lnTo>
                  <a:lnTo>
                    <a:pt x="310" y="675"/>
                  </a:lnTo>
                  <a:lnTo>
                    <a:pt x="310" y="674"/>
                  </a:lnTo>
                  <a:lnTo>
                    <a:pt x="310" y="675"/>
                  </a:lnTo>
                  <a:lnTo>
                    <a:pt x="308" y="677"/>
                  </a:lnTo>
                  <a:lnTo>
                    <a:pt x="310" y="679"/>
                  </a:lnTo>
                  <a:lnTo>
                    <a:pt x="306" y="679"/>
                  </a:lnTo>
                  <a:lnTo>
                    <a:pt x="308" y="679"/>
                  </a:lnTo>
                  <a:lnTo>
                    <a:pt x="308" y="680"/>
                  </a:lnTo>
                  <a:lnTo>
                    <a:pt x="306" y="679"/>
                  </a:lnTo>
                  <a:lnTo>
                    <a:pt x="306" y="680"/>
                  </a:lnTo>
                  <a:lnTo>
                    <a:pt x="305" y="680"/>
                  </a:lnTo>
                  <a:lnTo>
                    <a:pt x="306" y="682"/>
                  </a:lnTo>
                  <a:lnTo>
                    <a:pt x="305" y="682"/>
                  </a:lnTo>
                  <a:lnTo>
                    <a:pt x="303" y="682"/>
                  </a:lnTo>
                  <a:lnTo>
                    <a:pt x="303" y="680"/>
                  </a:lnTo>
                  <a:lnTo>
                    <a:pt x="301" y="680"/>
                  </a:lnTo>
                  <a:lnTo>
                    <a:pt x="303" y="684"/>
                  </a:lnTo>
                  <a:lnTo>
                    <a:pt x="299" y="685"/>
                  </a:lnTo>
                  <a:lnTo>
                    <a:pt x="298" y="684"/>
                  </a:lnTo>
                  <a:lnTo>
                    <a:pt x="296" y="684"/>
                  </a:lnTo>
                  <a:lnTo>
                    <a:pt x="296" y="685"/>
                  </a:lnTo>
                  <a:lnTo>
                    <a:pt x="294" y="684"/>
                  </a:lnTo>
                  <a:lnTo>
                    <a:pt x="294" y="685"/>
                  </a:lnTo>
                  <a:lnTo>
                    <a:pt x="293" y="682"/>
                  </a:lnTo>
                  <a:lnTo>
                    <a:pt x="291" y="682"/>
                  </a:lnTo>
                  <a:lnTo>
                    <a:pt x="291" y="684"/>
                  </a:lnTo>
                  <a:lnTo>
                    <a:pt x="293" y="685"/>
                  </a:lnTo>
                  <a:lnTo>
                    <a:pt x="293" y="687"/>
                  </a:lnTo>
                  <a:lnTo>
                    <a:pt x="291" y="687"/>
                  </a:lnTo>
                  <a:lnTo>
                    <a:pt x="291" y="689"/>
                  </a:lnTo>
                  <a:lnTo>
                    <a:pt x="293" y="689"/>
                  </a:lnTo>
                  <a:lnTo>
                    <a:pt x="294" y="691"/>
                  </a:lnTo>
                  <a:lnTo>
                    <a:pt x="296" y="691"/>
                  </a:lnTo>
                  <a:lnTo>
                    <a:pt x="296" y="692"/>
                  </a:lnTo>
                  <a:lnTo>
                    <a:pt x="294" y="691"/>
                  </a:lnTo>
                  <a:lnTo>
                    <a:pt x="294" y="692"/>
                  </a:lnTo>
                  <a:lnTo>
                    <a:pt x="293" y="691"/>
                  </a:lnTo>
                  <a:lnTo>
                    <a:pt x="291" y="692"/>
                  </a:lnTo>
                  <a:lnTo>
                    <a:pt x="291" y="691"/>
                  </a:lnTo>
                  <a:lnTo>
                    <a:pt x="293" y="691"/>
                  </a:lnTo>
                  <a:lnTo>
                    <a:pt x="293" y="689"/>
                  </a:lnTo>
                  <a:lnTo>
                    <a:pt x="291" y="689"/>
                  </a:lnTo>
                  <a:lnTo>
                    <a:pt x="289" y="689"/>
                  </a:lnTo>
                  <a:lnTo>
                    <a:pt x="291" y="689"/>
                  </a:lnTo>
                  <a:lnTo>
                    <a:pt x="289" y="689"/>
                  </a:lnTo>
                  <a:lnTo>
                    <a:pt x="289" y="691"/>
                  </a:lnTo>
                  <a:lnTo>
                    <a:pt x="289" y="692"/>
                  </a:lnTo>
                  <a:lnTo>
                    <a:pt x="288" y="689"/>
                  </a:lnTo>
                  <a:lnTo>
                    <a:pt x="286" y="689"/>
                  </a:lnTo>
                  <a:lnTo>
                    <a:pt x="288" y="687"/>
                  </a:lnTo>
                  <a:lnTo>
                    <a:pt x="286" y="687"/>
                  </a:lnTo>
                  <a:lnTo>
                    <a:pt x="284" y="687"/>
                  </a:lnTo>
                  <a:lnTo>
                    <a:pt x="286" y="691"/>
                  </a:lnTo>
                  <a:lnTo>
                    <a:pt x="288" y="691"/>
                  </a:lnTo>
                  <a:lnTo>
                    <a:pt x="286" y="691"/>
                  </a:lnTo>
                  <a:lnTo>
                    <a:pt x="282" y="689"/>
                  </a:lnTo>
                  <a:lnTo>
                    <a:pt x="284" y="691"/>
                  </a:lnTo>
                  <a:lnTo>
                    <a:pt x="286" y="691"/>
                  </a:lnTo>
                  <a:lnTo>
                    <a:pt x="284" y="692"/>
                  </a:lnTo>
                  <a:lnTo>
                    <a:pt x="286" y="694"/>
                  </a:lnTo>
                  <a:lnTo>
                    <a:pt x="284" y="694"/>
                  </a:lnTo>
                  <a:lnTo>
                    <a:pt x="282" y="692"/>
                  </a:lnTo>
                  <a:lnTo>
                    <a:pt x="284" y="692"/>
                  </a:lnTo>
                  <a:lnTo>
                    <a:pt x="282" y="692"/>
                  </a:lnTo>
                  <a:lnTo>
                    <a:pt x="284" y="691"/>
                  </a:lnTo>
                  <a:lnTo>
                    <a:pt x="282" y="692"/>
                  </a:lnTo>
                  <a:lnTo>
                    <a:pt x="282" y="691"/>
                  </a:lnTo>
                  <a:lnTo>
                    <a:pt x="279" y="689"/>
                  </a:lnTo>
                  <a:lnTo>
                    <a:pt x="279" y="691"/>
                  </a:lnTo>
                  <a:lnTo>
                    <a:pt x="277" y="689"/>
                  </a:lnTo>
                  <a:lnTo>
                    <a:pt x="277" y="687"/>
                  </a:lnTo>
                  <a:lnTo>
                    <a:pt x="276" y="687"/>
                  </a:lnTo>
                  <a:lnTo>
                    <a:pt x="274" y="687"/>
                  </a:lnTo>
                  <a:lnTo>
                    <a:pt x="276" y="689"/>
                  </a:lnTo>
                  <a:lnTo>
                    <a:pt x="277" y="689"/>
                  </a:lnTo>
                  <a:lnTo>
                    <a:pt x="277" y="691"/>
                  </a:lnTo>
                  <a:lnTo>
                    <a:pt x="279" y="691"/>
                  </a:lnTo>
                  <a:lnTo>
                    <a:pt x="279" y="692"/>
                  </a:lnTo>
                  <a:lnTo>
                    <a:pt x="277" y="692"/>
                  </a:lnTo>
                  <a:lnTo>
                    <a:pt x="279" y="692"/>
                  </a:lnTo>
                  <a:lnTo>
                    <a:pt x="279" y="694"/>
                  </a:lnTo>
                  <a:lnTo>
                    <a:pt x="281" y="694"/>
                  </a:lnTo>
                  <a:lnTo>
                    <a:pt x="281" y="696"/>
                  </a:lnTo>
                  <a:lnTo>
                    <a:pt x="282" y="696"/>
                  </a:lnTo>
                  <a:lnTo>
                    <a:pt x="282" y="697"/>
                  </a:lnTo>
                  <a:lnTo>
                    <a:pt x="279" y="699"/>
                  </a:lnTo>
                  <a:lnTo>
                    <a:pt x="279" y="697"/>
                  </a:lnTo>
                  <a:lnTo>
                    <a:pt x="277" y="696"/>
                  </a:lnTo>
                  <a:lnTo>
                    <a:pt x="277" y="694"/>
                  </a:lnTo>
                  <a:lnTo>
                    <a:pt x="277" y="696"/>
                  </a:lnTo>
                  <a:lnTo>
                    <a:pt x="274" y="694"/>
                  </a:lnTo>
                  <a:lnTo>
                    <a:pt x="272" y="692"/>
                  </a:lnTo>
                  <a:lnTo>
                    <a:pt x="274" y="696"/>
                  </a:lnTo>
                  <a:lnTo>
                    <a:pt x="276" y="696"/>
                  </a:lnTo>
                  <a:lnTo>
                    <a:pt x="276" y="697"/>
                  </a:lnTo>
                  <a:lnTo>
                    <a:pt x="274" y="697"/>
                  </a:lnTo>
                  <a:lnTo>
                    <a:pt x="274" y="699"/>
                  </a:lnTo>
                  <a:lnTo>
                    <a:pt x="276" y="699"/>
                  </a:lnTo>
                  <a:lnTo>
                    <a:pt x="276" y="701"/>
                  </a:lnTo>
                  <a:lnTo>
                    <a:pt x="277" y="702"/>
                  </a:lnTo>
                  <a:lnTo>
                    <a:pt x="276" y="704"/>
                  </a:lnTo>
                  <a:lnTo>
                    <a:pt x="276" y="702"/>
                  </a:lnTo>
                  <a:lnTo>
                    <a:pt x="274" y="701"/>
                  </a:lnTo>
                  <a:lnTo>
                    <a:pt x="272" y="702"/>
                  </a:lnTo>
                  <a:lnTo>
                    <a:pt x="272" y="701"/>
                  </a:lnTo>
                  <a:lnTo>
                    <a:pt x="271" y="699"/>
                  </a:lnTo>
                  <a:lnTo>
                    <a:pt x="271" y="701"/>
                  </a:lnTo>
                  <a:lnTo>
                    <a:pt x="272" y="702"/>
                  </a:lnTo>
                  <a:lnTo>
                    <a:pt x="274" y="701"/>
                  </a:lnTo>
                  <a:lnTo>
                    <a:pt x="274" y="702"/>
                  </a:lnTo>
                  <a:lnTo>
                    <a:pt x="272" y="702"/>
                  </a:lnTo>
                  <a:lnTo>
                    <a:pt x="272" y="706"/>
                  </a:lnTo>
                  <a:lnTo>
                    <a:pt x="272" y="704"/>
                  </a:lnTo>
                  <a:lnTo>
                    <a:pt x="271" y="704"/>
                  </a:lnTo>
                  <a:lnTo>
                    <a:pt x="269" y="702"/>
                  </a:lnTo>
                  <a:lnTo>
                    <a:pt x="267" y="702"/>
                  </a:lnTo>
                  <a:lnTo>
                    <a:pt x="265" y="701"/>
                  </a:lnTo>
                  <a:lnTo>
                    <a:pt x="269" y="699"/>
                  </a:lnTo>
                  <a:lnTo>
                    <a:pt x="267" y="699"/>
                  </a:lnTo>
                  <a:lnTo>
                    <a:pt x="265" y="699"/>
                  </a:lnTo>
                  <a:lnTo>
                    <a:pt x="267" y="697"/>
                  </a:lnTo>
                  <a:lnTo>
                    <a:pt x="269" y="699"/>
                  </a:lnTo>
                  <a:lnTo>
                    <a:pt x="267" y="696"/>
                  </a:lnTo>
                  <a:lnTo>
                    <a:pt x="267" y="697"/>
                  </a:lnTo>
                  <a:lnTo>
                    <a:pt x="267" y="696"/>
                  </a:lnTo>
                  <a:lnTo>
                    <a:pt x="265" y="697"/>
                  </a:lnTo>
                  <a:lnTo>
                    <a:pt x="265" y="701"/>
                  </a:lnTo>
                  <a:lnTo>
                    <a:pt x="265" y="699"/>
                  </a:lnTo>
                  <a:lnTo>
                    <a:pt x="265" y="701"/>
                  </a:lnTo>
                  <a:lnTo>
                    <a:pt x="264" y="699"/>
                  </a:lnTo>
                  <a:lnTo>
                    <a:pt x="262" y="701"/>
                  </a:lnTo>
                  <a:lnTo>
                    <a:pt x="264" y="702"/>
                  </a:lnTo>
                  <a:lnTo>
                    <a:pt x="264" y="704"/>
                  </a:lnTo>
                  <a:lnTo>
                    <a:pt x="262" y="704"/>
                  </a:lnTo>
                  <a:lnTo>
                    <a:pt x="264" y="704"/>
                  </a:lnTo>
                  <a:lnTo>
                    <a:pt x="262" y="706"/>
                  </a:lnTo>
                  <a:lnTo>
                    <a:pt x="262" y="708"/>
                  </a:lnTo>
                  <a:lnTo>
                    <a:pt x="262" y="709"/>
                  </a:lnTo>
                  <a:lnTo>
                    <a:pt x="260" y="708"/>
                  </a:lnTo>
                  <a:lnTo>
                    <a:pt x="260" y="709"/>
                  </a:lnTo>
                  <a:lnTo>
                    <a:pt x="260" y="708"/>
                  </a:lnTo>
                  <a:lnTo>
                    <a:pt x="259" y="708"/>
                  </a:lnTo>
                  <a:lnTo>
                    <a:pt x="260" y="708"/>
                  </a:lnTo>
                  <a:lnTo>
                    <a:pt x="262" y="706"/>
                  </a:lnTo>
                  <a:lnTo>
                    <a:pt x="260" y="706"/>
                  </a:lnTo>
                  <a:lnTo>
                    <a:pt x="259" y="708"/>
                  </a:lnTo>
                  <a:lnTo>
                    <a:pt x="259" y="706"/>
                  </a:lnTo>
                  <a:lnTo>
                    <a:pt x="257" y="706"/>
                  </a:lnTo>
                  <a:lnTo>
                    <a:pt x="257" y="708"/>
                  </a:lnTo>
                  <a:lnTo>
                    <a:pt x="254" y="708"/>
                  </a:lnTo>
                  <a:lnTo>
                    <a:pt x="252" y="709"/>
                  </a:lnTo>
                  <a:lnTo>
                    <a:pt x="254" y="711"/>
                  </a:lnTo>
                  <a:lnTo>
                    <a:pt x="252" y="713"/>
                  </a:lnTo>
                  <a:lnTo>
                    <a:pt x="250" y="713"/>
                  </a:lnTo>
                  <a:lnTo>
                    <a:pt x="252" y="713"/>
                  </a:lnTo>
                  <a:lnTo>
                    <a:pt x="250" y="713"/>
                  </a:lnTo>
                  <a:lnTo>
                    <a:pt x="250" y="714"/>
                  </a:lnTo>
                  <a:lnTo>
                    <a:pt x="250" y="711"/>
                  </a:lnTo>
                  <a:lnTo>
                    <a:pt x="248" y="713"/>
                  </a:lnTo>
                  <a:lnTo>
                    <a:pt x="248" y="716"/>
                  </a:lnTo>
                  <a:lnTo>
                    <a:pt x="250" y="714"/>
                  </a:lnTo>
                  <a:lnTo>
                    <a:pt x="250" y="716"/>
                  </a:lnTo>
                  <a:lnTo>
                    <a:pt x="248" y="716"/>
                  </a:lnTo>
                  <a:lnTo>
                    <a:pt x="247" y="716"/>
                  </a:lnTo>
                  <a:lnTo>
                    <a:pt x="248" y="714"/>
                  </a:lnTo>
                  <a:lnTo>
                    <a:pt x="247" y="714"/>
                  </a:lnTo>
                  <a:lnTo>
                    <a:pt x="247" y="713"/>
                  </a:lnTo>
                  <a:lnTo>
                    <a:pt x="245" y="713"/>
                  </a:lnTo>
                  <a:lnTo>
                    <a:pt x="247" y="716"/>
                  </a:lnTo>
                  <a:lnTo>
                    <a:pt x="245" y="716"/>
                  </a:lnTo>
                  <a:lnTo>
                    <a:pt x="245" y="718"/>
                  </a:lnTo>
                  <a:lnTo>
                    <a:pt x="245" y="716"/>
                  </a:lnTo>
                  <a:lnTo>
                    <a:pt x="243" y="718"/>
                  </a:lnTo>
                  <a:lnTo>
                    <a:pt x="243" y="716"/>
                  </a:lnTo>
                  <a:lnTo>
                    <a:pt x="243" y="714"/>
                  </a:lnTo>
                  <a:lnTo>
                    <a:pt x="242" y="716"/>
                  </a:lnTo>
                  <a:lnTo>
                    <a:pt x="240" y="714"/>
                  </a:lnTo>
                  <a:lnTo>
                    <a:pt x="242" y="716"/>
                  </a:lnTo>
                  <a:lnTo>
                    <a:pt x="242" y="718"/>
                  </a:lnTo>
                  <a:lnTo>
                    <a:pt x="242" y="716"/>
                  </a:lnTo>
                  <a:lnTo>
                    <a:pt x="243" y="716"/>
                  </a:lnTo>
                  <a:lnTo>
                    <a:pt x="243" y="718"/>
                  </a:lnTo>
                  <a:lnTo>
                    <a:pt x="240" y="716"/>
                  </a:lnTo>
                  <a:lnTo>
                    <a:pt x="240" y="718"/>
                  </a:lnTo>
                  <a:lnTo>
                    <a:pt x="238" y="719"/>
                  </a:lnTo>
                  <a:lnTo>
                    <a:pt x="237" y="719"/>
                  </a:lnTo>
                  <a:lnTo>
                    <a:pt x="238" y="719"/>
                  </a:lnTo>
                  <a:lnTo>
                    <a:pt x="238" y="721"/>
                  </a:lnTo>
                  <a:lnTo>
                    <a:pt x="238" y="723"/>
                  </a:lnTo>
                  <a:lnTo>
                    <a:pt x="237" y="723"/>
                  </a:lnTo>
                  <a:lnTo>
                    <a:pt x="237" y="721"/>
                  </a:lnTo>
                  <a:lnTo>
                    <a:pt x="238" y="721"/>
                  </a:lnTo>
                  <a:lnTo>
                    <a:pt x="237" y="721"/>
                  </a:lnTo>
                  <a:lnTo>
                    <a:pt x="235" y="721"/>
                  </a:lnTo>
                  <a:lnTo>
                    <a:pt x="235" y="719"/>
                  </a:lnTo>
                  <a:lnTo>
                    <a:pt x="231" y="718"/>
                  </a:lnTo>
                  <a:lnTo>
                    <a:pt x="231" y="719"/>
                  </a:lnTo>
                  <a:lnTo>
                    <a:pt x="233" y="719"/>
                  </a:lnTo>
                  <a:lnTo>
                    <a:pt x="235" y="721"/>
                  </a:lnTo>
                  <a:lnTo>
                    <a:pt x="233" y="723"/>
                  </a:lnTo>
                  <a:lnTo>
                    <a:pt x="235" y="721"/>
                  </a:lnTo>
                  <a:lnTo>
                    <a:pt x="237" y="723"/>
                  </a:lnTo>
                  <a:lnTo>
                    <a:pt x="235" y="725"/>
                  </a:lnTo>
                  <a:lnTo>
                    <a:pt x="233" y="726"/>
                  </a:lnTo>
                  <a:lnTo>
                    <a:pt x="233" y="728"/>
                  </a:lnTo>
                  <a:lnTo>
                    <a:pt x="233" y="730"/>
                  </a:lnTo>
                  <a:lnTo>
                    <a:pt x="231" y="730"/>
                  </a:lnTo>
                  <a:lnTo>
                    <a:pt x="233" y="731"/>
                  </a:lnTo>
                  <a:lnTo>
                    <a:pt x="231" y="730"/>
                  </a:lnTo>
                  <a:lnTo>
                    <a:pt x="231" y="731"/>
                  </a:lnTo>
                  <a:lnTo>
                    <a:pt x="230" y="731"/>
                  </a:lnTo>
                  <a:lnTo>
                    <a:pt x="230" y="733"/>
                  </a:lnTo>
                  <a:lnTo>
                    <a:pt x="230" y="735"/>
                  </a:lnTo>
                  <a:lnTo>
                    <a:pt x="228" y="733"/>
                  </a:lnTo>
                  <a:lnTo>
                    <a:pt x="230" y="731"/>
                  </a:lnTo>
                  <a:lnTo>
                    <a:pt x="230" y="728"/>
                  </a:lnTo>
                  <a:lnTo>
                    <a:pt x="230" y="730"/>
                  </a:lnTo>
                  <a:lnTo>
                    <a:pt x="230" y="726"/>
                  </a:lnTo>
                  <a:lnTo>
                    <a:pt x="230" y="728"/>
                  </a:lnTo>
                  <a:lnTo>
                    <a:pt x="230" y="730"/>
                  </a:lnTo>
                  <a:lnTo>
                    <a:pt x="228" y="730"/>
                  </a:lnTo>
                  <a:lnTo>
                    <a:pt x="228" y="731"/>
                  </a:lnTo>
                  <a:lnTo>
                    <a:pt x="226" y="730"/>
                  </a:lnTo>
                  <a:lnTo>
                    <a:pt x="226" y="731"/>
                  </a:lnTo>
                  <a:lnTo>
                    <a:pt x="226" y="730"/>
                  </a:lnTo>
                  <a:lnTo>
                    <a:pt x="226" y="728"/>
                  </a:lnTo>
                  <a:lnTo>
                    <a:pt x="226" y="726"/>
                  </a:lnTo>
                  <a:lnTo>
                    <a:pt x="225" y="726"/>
                  </a:lnTo>
                  <a:lnTo>
                    <a:pt x="225" y="728"/>
                  </a:lnTo>
                  <a:lnTo>
                    <a:pt x="223" y="730"/>
                  </a:lnTo>
                  <a:lnTo>
                    <a:pt x="221" y="730"/>
                  </a:lnTo>
                  <a:lnTo>
                    <a:pt x="220" y="730"/>
                  </a:lnTo>
                  <a:lnTo>
                    <a:pt x="221" y="730"/>
                  </a:lnTo>
                  <a:lnTo>
                    <a:pt x="221" y="731"/>
                  </a:lnTo>
                  <a:lnTo>
                    <a:pt x="220" y="731"/>
                  </a:lnTo>
                  <a:lnTo>
                    <a:pt x="220" y="730"/>
                  </a:lnTo>
                  <a:lnTo>
                    <a:pt x="218" y="731"/>
                  </a:lnTo>
                  <a:lnTo>
                    <a:pt x="216" y="731"/>
                  </a:lnTo>
                  <a:lnTo>
                    <a:pt x="218" y="731"/>
                  </a:lnTo>
                  <a:lnTo>
                    <a:pt x="216" y="733"/>
                  </a:lnTo>
                  <a:lnTo>
                    <a:pt x="214" y="731"/>
                  </a:lnTo>
                  <a:lnTo>
                    <a:pt x="213" y="733"/>
                  </a:lnTo>
                  <a:lnTo>
                    <a:pt x="211" y="733"/>
                  </a:lnTo>
                  <a:lnTo>
                    <a:pt x="209" y="735"/>
                  </a:lnTo>
                  <a:lnTo>
                    <a:pt x="211" y="735"/>
                  </a:lnTo>
                  <a:lnTo>
                    <a:pt x="209" y="735"/>
                  </a:lnTo>
                  <a:lnTo>
                    <a:pt x="209" y="738"/>
                  </a:lnTo>
                  <a:lnTo>
                    <a:pt x="206" y="738"/>
                  </a:lnTo>
                  <a:lnTo>
                    <a:pt x="208" y="740"/>
                  </a:lnTo>
                  <a:lnTo>
                    <a:pt x="206" y="738"/>
                  </a:lnTo>
                  <a:lnTo>
                    <a:pt x="204" y="738"/>
                  </a:lnTo>
                  <a:lnTo>
                    <a:pt x="203" y="738"/>
                  </a:lnTo>
                  <a:lnTo>
                    <a:pt x="203" y="740"/>
                  </a:lnTo>
                  <a:lnTo>
                    <a:pt x="204" y="740"/>
                  </a:lnTo>
                  <a:lnTo>
                    <a:pt x="204" y="738"/>
                  </a:lnTo>
                  <a:lnTo>
                    <a:pt x="204" y="740"/>
                  </a:lnTo>
                  <a:lnTo>
                    <a:pt x="208" y="740"/>
                  </a:lnTo>
                  <a:lnTo>
                    <a:pt x="206" y="740"/>
                  </a:lnTo>
                  <a:lnTo>
                    <a:pt x="204" y="740"/>
                  </a:lnTo>
                  <a:lnTo>
                    <a:pt x="206" y="742"/>
                  </a:lnTo>
                  <a:lnTo>
                    <a:pt x="204" y="742"/>
                  </a:lnTo>
                  <a:lnTo>
                    <a:pt x="203" y="742"/>
                  </a:lnTo>
                  <a:lnTo>
                    <a:pt x="204" y="742"/>
                  </a:lnTo>
                  <a:lnTo>
                    <a:pt x="203" y="742"/>
                  </a:lnTo>
                  <a:lnTo>
                    <a:pt x="201" y="742"/>
                  </a:lnTo>
                  <a:lnTo>
                    <a:pt x="199" y="742"/>
                  </a:lnTo>
                  <a:lnTo>
                    <a:pt x="197" y="743"/>
                  </a:lnTo>
                  <a:lnTo>
                    <a:pt x="194" y="745"/>
                  </a:lnTo>
                  <a:lnTo>
                    <a:pt x="194" y="743"/>
                  </a:lnTo>
                  <a:lnTo>
                    <a:pt x="196" y="742"/>
                  </a:lnTo>
                  <a:lnTo>
                    <a:pt x="197" y="742"/>
                  </a:lnTo>
                  <a:lnTo>
                    <a:pt x="196" y="740"/>
                  </a:lnTo>
                  <a:lnTo>
                    <a:pt x="197" y="738"/>
                  </a:lnTo>
                  <a:lnTo>
                    <a:pt x="199" y="738"/>
                  </a:lnTo>
                  <a:lnTo>
                    <a:pt x="197" y="738"/>
                  </a:lnTo>
                  <a:lnTo>
                    <a:pt x="197" y="740"/>
                  </a:lnTo>
                  <a:lnTo>
                    <a:pt x="196" y="740"/>
                  </a:lnTo>
                  <a:lnTo>
                    <a:pt x="196" y="742"/>
                  </a:lnTo>
                  <a:lnTo>
                    <a:pt x="196" y="740"/>
                  </a:lnTo>
                  <a:lnTo>
                    <a:pt x="196" y="738"/>
                  </a:lnTo>
                  <a:lnTo>
                    <a:pt x="197" y="738"/>
                  </a:lnTo>
                  <a:lnTo>
                    <a:pt x="197" y="735"/>
                  </a:lnTo>
                  <a:lnTo>
                    <a:pt x="199" y="735"/>
                  </a:lnTo>
                  <a:lnTo>
                    <a:pt x="197" y="733"/>
                  </a:lnTo>
                  <a:lnTo>
                    <a:pt x="197" y="731"/>
                  </a:lnTo>
                  <a:lnTo>
                    <a:pt x="196" y="735"/>
                  </a:lnTo>
                  <a:lnTo>
                    <a:pt x="196" y="736"/>
                  </a:lnTo>
                  <a:lnTo>
                    <a:pt x="196" y="738"/>
                  </a:lnTo>
                  <a:lnTo>
                    <a:pt x="194" y="740"/>
                  </a:lnTo>
                  <a:lnTo>
                    <a:pt x="194" y="743"/>
                  </a:lnTo>
                  <a:lnTo>
                    <a:pt x="192" y="745"/>
                  </a:lnTo>
                  <a:lnTo>
                    <a:pt x="189" y="747"/>
                  </a:lnTo>
                  <a:lnTo>
                    <a:pt x="191" y="750"/>
                  </a:lnTo>
                  <a:lnTo>
                    <a:pt x="189" y="750"/>
                  </a:lnTo>
                  <a:lnTo>
                    <a:pt x="191" y="750"/>
                  </a:lnTo>
                  <a:lnTo>
                    <a:pt x="189" y="750"/>
                  </a:lnTo>
                  <a:lnTo>
                    <a:pt x="189" y="752"/>
                  </a:lnTo>
                  <a:lnTo>
                    <a:pt x="187" y="752"/>
                  </a:lnTo>
                  <a:lnTo>
                    <a:pt x="186" y="752"/>
                  </a:lnTo>
                  <a:lnTo>
                    <a:pt x="184" y="754"/>
                  </a:lnTo>
                  <a:lnTo>
                    <a:pt x="182" y="754"/>
                  </a:lnTo>
                  <a:lnTo>
                    <a:pt x="180" y="754"/>
                  </a:lnTo>
                  <a:lnTo>
                    <a:pt x="179" y="755"/>
                  </a:lnTo>
                  <a:lnTo>
                    <a:pt x="179" y="754"/>
                  </a:lnTo>
                  <a:lnTo>
                    <a:pt x="180" y="754"/>
                  </a:lnTo>
                  <a:lnTo>
                    <a:pt x="180" y="752"/>
                  </a:lnTo>
                  <a:lnTo>
                    <a:pt x="182" y="752"/>
                  </a:lnTo>
                  <a:lnTo>
                    <a:pt x="182" y="750"/>
                  </a:lnTo>
                  <a:lnTo>
                    <a:pt x="184" y="750"/>
                  </a:lnTo>
                  <a:lnTo>
                    <a:pt x="184" y="748"/>
                  </a:lnTo>
                  <a:lnTo>
                    <a:pt x="186" y="748"/>
                  </a:lnTo>
                  <a:lnTo>
                    <a:pt x="187" y="748"/>
                  </a:lnTo>
                  <a:lnTo>
                    <a:pt x="187" y="747"/>
                  </a:lnTo>
                  <a:lnTo>
                    <a:pt x="189" y="745"/>
                  </a:lnTo>
                  <a:lnTo>
                    <a:pt x="187" y="745"/>
                  </a:lnTo>
                  <a:lnTo>
                    <a:pt x="189" y="745"/>
                  </a:lnTo>
                  <a:lnTo>
                    <a:pt x="191" y="743"/>
                  </a:lnTo>
                  <a:lnTo>
                    <a:pt x="191" y="742"/>
                  </a:lnTo>
                  <a:lnTo>
                    <a:pt x="191" y="740"/>
                  </a:lnTo>
                  <a:lnTo>
                    <a:pt x="191" y="738"/>
                  </a:lnTo>
                  <a:lnTo>
                    <a:pt x="191" y="736"/>
                  </a:lnTo>
                  <a:lnTo>
                    <a:pt x="191" y="740"/>
                  </a:lnTo>
                  <a:lnTo>
                    <a:pt x="191" y="742"/>
                  </a:lnTo>
                  <a:lnTo>
                    <a:pt x="189" y="743"/>
                  </a:lnTo>
                  <a:lnTo>
                    <a:pt x="187" y="743"/>
                  </a:lnTo>
                  <a:lnTo>
                    <a:pt x="189" y="743"/>
                  </a:lnTo>
                  <a:lnTo>
                    <a:pt x="187" y="745"/>
                  </a:lnTo>
                  <a:lnTo>
                    <a:pt x="189" y="745"/>
                  </a:lnTo>
                  <a:lnTo>
                    <a:pt x="187" y="747"/>
                  </a:lnTo>
                  <a:lnTo>
                    <a:pt x="187" y="745"/>
                  </a:lnTo>
                  <a:lnTo>
                    <a:pt x="186" y="745"/>
                  </a:lnTo>
                  <a:lnTo>
                    <a:pt x="187" y="743"/>
                  </a:lnTo>
                  <a:lnTo>
                    <a:pt x="189" y="742"/>
                  </a:lnTo>
                  <a:lnTo>
                    <a:pt x="187" y="742"/>
                  </a:lnTo>
                  <a:lnTo>
                    <a:pt x="187" y="743"/>
                  </a:lnTo>
                  <a:lnTo>
                    <a:pt x="186" y="743"/>
                  </a:lnTo>
                  <a:lnTo>
                    <a:pt x="186" y="742"/>
                  </a:lnTo>
                  <a:lnTo>
                    <a:pt x="186" y="745"/>
                  </a:lnTo>
                  <a:lnTo>
                    <a:pt x="184" y="745"/>
                  </a:lnTo>
                  <a:lnTo>
                    <a:pt x="186" y="743"/>
                  </a:lnTo>
                  <a:lnTo>
                    <a:pt x="184" y="743"/>
                  </a:lnTo>
                  <a:lnTo>
                    <a:pt x="184" y="742"/>
                  </a:lnTo>
                  <a:lnTo>
                    <a:pt x="184" y="740"/>
                  </a:lnTo>
                  <a:lnTo>
                    <a:pt x="186" y="740"/>
                  </a:lnTo>
                  <a:lnTo>
                    <a:pt x="187" y="738"/>
                  </a:lnTo>
                  <a:lnTo>
                    <a:pt x="187" y="736"/>
                  </a:lnTo>
                  <a:lnTo>
                    <a:pt x="187" y="738"/>
                  </a:lnTo>
                  <a:lnTo>
                    <a:pt x="186" y="740"/>
                  </a:lnTo>
                  <a:lnTo>
                    <a:pt x="184" y="740"/>
                  </a:lnTo>
                  <a:lnTo>
                    <a:pt x="182" y="742"/>
                  </a:lnTo>
                  <a:lnTo>
                    <a:pt x="184" y="742"/>
                  </a:lnTo>
                  <a:lnTo>
                    <a:pt x="184" y="743"/>
                  </a:lnTo>
                  <a:lnTo>
                    <a:pt x="184" y="745"/>
                  </a:lnTo>
                  <a:lnTo>
                    <a:pt x="184" y="747"/>
                  </a:lnTo>
                  <a:lnTo>
                    <a:pt x="182" y="747"/>
                  </a:lnTo>
                  <a:lnTo>
                    <a:pt x="182" y="748"/>
                  </a:lnTo>
                  <a:lnTo>
                    <a:pt x="182" y="745"/>
                  </a:lnTo>
                  <a:lnTo>
                    <a:pt x="180" y="745"/>
                  </a:lnTo>
                  <a:lnTo>
                    <a:pt x="182" y="747"/>
                  </a:lnTo>
                  <a:lnTo>
                    <a:pt x="180" y="747"/>
                  </a:lnTo>
                  <a:lnTo>
                    <a:pt x="179" y="747"/>
                  </a:lnTo>
                  <a:lnTo>
                    <a:pt x="182" y="747"/>
                  </a:lnTo>
                  <a:lnTo>
                    <a:pt x="179" y="748"/>
                  </a:lnTo>
                  <a:lnTo>
                    <a:pt x="177" y="747"/>
                  </a:lnTo>
                  <a:lnTo>
                    <a:pt x="175" y="745"/>
                  </a:lnTo>
                  <a:lnTo>
                    <a:pt x="177" y="745"/>
                  </a:lnTo>
                  <a:lnTo>
                    <a:pt x="174" y="743"/>
                  </a:lnTo>
                  <a:lnTo>
                    <a:pt x="174" y="742"/>
                  </a:lnTo>
                  <a:lnTo>
                    <a:pt x="174" y="740"/>
                  </a:lnTo>
                  <a:lnTo>
                    <a:pt x="174" y="742"/>
                  </a:lnTo>
                  <a:lnTo>
                    <a:pt x="175" y="743"/>
                  </a:lnTo>
                  <a:lnTo>
                    <a:pt x="177" y="743"/>
                  </a:lnTo>
                  <a:lnTo>
                    <a:pt x="177" y="742"/>
                  </a:lnTo>
                  <a:lnTo>
                    <a:pt x="179" y="742"/>
                  </a:lnTo>
                  <a:lnTo>
                    <a:pt x="179" y="743"/>
                  </a:lnTo>
                  <a:lnTo>
                    <a:pt x="180" y="743"/>
                  </a:lnTo>
                  <a:lnTo>
                    <a:pt x="182" y="742"/>
                  </a:lnTo>
                  <a:lnTo>
                    <a:pt x="180" y="740"/>
                  </a:lnTo>
                  <a:lnTo>
                    <a:pt x="179" y="738"/>
                  </a:lnTo>
                  <a:lnTo>
                    <a:pt x="180" y="736"/>
                  </a:lnTo>
                  <a:lnTo>
                    <a:pt x="180" y="738"/>
                  </a:lnTo>
                  <a:lnTo>
                    <a:pt x="184" y="738"/>
                  </a:lnTo>
                  <a:lnTo>
                    <a:pt x="184" y="740"/>
                  </a:lnTo>
                  <a:lnTo>
                    <a:pt x="184" y="738"/>
                  </a:lnTo>
                  <a:lnTo>
                    <a:pt x="184" y="740"/>
                  </a:lnTo>
                  <a:lnTo>
                    <a:pt x="184" y="736"/>
                  </a:lnTo>
                  <a:lnTo>
                    <a:pt x="186" y="735"/>
                  </a:lnTo>
                  <a:lnTo>
                    <a:pt x="187" y="735"/>
                  </a:lnTo>
                  <a:lnTo>
                    <a:pt x="187" y="736"/>
                  </a:lnTo>
                  <a:lnTo>
                    <a:pt x="189" y="735"/>
                  </a:lnTo>
                  <a:lnTo>
                    <a:pt x="187" y="735"/>
                  </a:lnTo>
                  <a:lnTo>
                    <a:pt x="186" y="735"/>
                  </a:lnTo>
                  <a:lnTo>
                    <a:pt x="184" y="736"/>
                  </a:lnTo>
                  <a:lnTo>
                    <a:pt x="184" y="735"/>
                  </a:lnTo>
                  <a:lnTo>
                    <a:pt x="184" y="736"/>
                  </a:lnTo>
                  <a:lnTo>
                    <a:pt x="184" y="738"/>
                  </a:lnTo>
                  <a:lnTo>
                    <a:pt x="182" y="738"/>
                  </a:lnTo>
                  <a:lnTo>
                    <a:pt x="182" y="736"/>
                  </a:lnTo>
                  <a:lnTo>
                    <a:pt x="182" y="738"/>
                  </a:lnTo>
                  <a:lnTo>
                    <a:pt x="182" y="736"/>
                  </a:lnTo>
                  <a:lnTo>
                    <a:pt x="180" y="736"/>
                  </a:lnTo>
                  <a:lnTo>
                    <a:pt x="179" y="736"/>
                  </a:lnTo>
                  <a:lnTo>
                    <a:pt x="179" y="735"/>
                  </a:lnTo>
                  <a:lnTo>
                    <a:pt x="180" y="735"/>
                  </a:lnTo>
                  <a:lnTo>
                    <a:pt x="179" y="735"/>
                  </a:lnTo>
                  <a:lnTo>
                    <a:pt x="180" y="733"/>
                  </a:lnTo>
                  <a:lnTo>
                    <a:pt x="180" y="731"/>
                  </a:lnTo>
                  <a:lnTo>
                    <a:pt x="179" y="733"/>
                  </a:lnTo>
                  <a:lnTo>
                    <a:pt x="179" y="731"/>
                  </a:lnTo>
                  <a:lnTo>
                    <a:pt x="177" y="733"/>
                  </a:lnTo>
                  <a:lnTo>
                    <a:pt x="177" y="731"/>
                  </a:lnTo>
                  <a:lnTo>
                    <a:pt x="175" y="731"/>
                  </a:lnTo>
                  <a:lnTo>
                    <a:pt x="174" y="730"/>
                  </a:lnTo>
                  <a:lnTo>
                    <a:pt x="174" y="728"/>
                  </a:lnTo>
                  <a:lnTo>
                    <a:pt x="174" y="725"/>
                  </a:lnTo>
                  <a:lnTo>
                    <a:pt x="175" y="725"/>
                  </a:lnTo>
                  <a:lnTo>
                    <a:pt x="175" y="721"/>
                  </a:lnTo>
                  <a:lnTo>
                    <a:pt x="177" y="721"/>
                  </a:lnTo>
                  <a:lnTo>
                    <a:pt x="177" y="718"/>
                  </a:lnTo>
                  <a:lnTo>
                    <a:pt x="177" y="716"/>
                  </a:lnTo>
                  <a:lnTo>
                    <a:pt x="179" y="714"/>
                  </a:lnTo>
                  <a:lnTo>
                    <a:pt x="177" y="714"/>
                  </a:lnTo>
                  <a:lnTo>
                    <a:pt x="177" y="718"/>
                  </a:lnTo>
                  <a:lnTo>
                    <a:pt x="175" y="718"/>
                  </a:lnTo>
                  <a:lnTo>
                    <a:pt x="175" y="719"/>
                  </a:lnTo>
                  <a:lnTo>
                    <a:pt x="172" y="719"/>
                  </a:lnTo>
                  <a:lnTo>
                    <a:pt x="172" y="721"/>
                  </a:lnTo>
                  <a:lnTo>
                    <a:pt x="170" y="725"/>
                  </a:lnTo>
                  <a:lnTo>
                    <a:pt x="169" y="725"/>
                  </a:lnTo>
                  <a:lnTo>
                    <a:pt x="167" y="726"/>
                  </a:lnTo>
                  <a:lnTo>
                    <a:pt x="163" y="726"/>
                  </a:lnTo>
                  <a:lnTo>
                    <a:pt x="163" y="728"/>
                  </a:lnTo>
                  <a:lnTo>
                    <a:pt x="162" y="730"/>
                  </a:lnTo>
                  <a:lnTo>
                    <a:pt x="162" y="728"/>
                  </a:lnTo>
                  <a:lnTo>
                    <a:pt x="163" y="726"/>
                  </a:lnTo>
                  <a:lnTo>
                    <a:pt x="162" y="726"/>
                  </a:lnTo>
                  <a:lnTo>
                    <a:pt x="162" y="725"/>
                  </a:lnTo>
                  <a:lnTo>
                    <a:pt x="160" y="726"/>
                  </a:lnTo>
                  <a:lnTo>
                    <a:pt x="158" y="726"/>
                  </a:lnTo>
                  <a:lnTo>
                    <a:pt x="158" y="725"/>
                  </a:lnTo>
                  <a:lnTo>
                    <a:pt x="160" y="723"/>
                  </a:lnTo>
                  <a:lnTo>
                    <a:pt x="162" y="719"/>
                  </a:lnTo>
                  <a:lnTo>
                    <a:pt x="160" y="719"/>
                  </a:lnTo>
                  <a:lnTo>
                    <a:pt x="162" y="719"/>
                  </a:lnTo>
                  <a:lnTo>
                    <a:pt x="162" y="718"/>
                  </a:lnTo>
                  <a:lnTo>
                    <a:pt x="163" y="714"/>
                  </a:lnTo>
                  <a:lnTo>
                    <a:pt x="162" y="718"/>
                  </a:lnTo>
                  <a:lnTo>
                    <a:pt x="160" y="718"/>
                  </a:lnTo>
                  <a:lnTo>
                    <a:pt x="158" y="718"/>
                  </a:lnTo>
                  <a:lnTo>
                    <a:pt x="157" y="718"/>
                  </a:lnTo>
                  <a:lnTo>
                    <a:pt x="158" y="714"/>
                  </a:lnTo>
                  <a:lnTo>
                    <a:pt x="157" y="716"/>
                  </a:lnTo>
                  <a:lnTo>
                    <a:pt x="155" y="716"/>
                  </a:lnTo>
                  <a:lnTo>
                    <a:pt x="155" y="718"/>
                  </a:lnTo>
                  <a:lnTo>
                    <a:pt x="157" y="716"/>
                  </a:lnTo>
                  <a:lnTo>
                    <a:pt x="157" y="718"/>
                  </a:lnTo>
                  <a:lnTo>
                    <a:pt x="155" y="719"/>
                  </a:lnTo>
                  <a:lnTo>
                    <a:pt x="153" y="719"/>
                  </a:lnTo>
                  <a:lnTo>
                    <a:pt x="152" y="719"/>
                  </a:lnTo>
                  <a:lnTo>
                    <a:pt x="152" y="718"/>
                  </a:lnTo>
                  <a:lnTo>
                    <a:pt x="155" y="718"/>
                  </a:lnTo>
                  <a:lnTo>
                    <a:pt x="153" y="718"/>
                  </a:lnTo>
                  <a:lnTo>
                    <a:pt x="152" y="718"/>
                  </a:lnTo>
                  <a:lnTo>
                    <a:pt x="150" y="718"/>
                  </a:lnTo>
                  <a:lnTo>
                    <a:pt x="148" y="716"/>
                  </a:lnTo>
                  <a:lnTo>
                    <a:pt x="148" y="714"/>
                  </a:lnTo>
                  <a:lnTo>
                    <a:pt x="148" y="716"/>
                  </a:lnTo>
                  <a:lnTo>
                    <a:pt x="146" y="714"/>
                  </a:lnTo>
                  <a:lnTo>
                    <a:pt x="145" y="716"/>
                  </a:lnTo>
                  <a:lnTo>
                    <a:pt x="145" y="714"/>
                  </a:lnTo>
                  <a:lnTo>
                    <a:pt x="143" y="716"/>
                  </a:lnTo>
                  <a:lnTo>
                    <a:pt x="141" y="714"/>
                  </a:lnTo>
                  <a:lnTo>
                    <a:pt x="141" y="713"/>
                  </a:lnTo>
                  <a:lnTo>
                    <a:pt x="140" y="713"/>
                  </a:lnTo>
                  <a:lnTo>
                    <a:pt x="140" y="711"/>
                  </a:lnTo>
                  <a:lnTo>
                    <a:pt x="138" y="713"/>
                  </a:lnTo>
                  <a:lnTo>
                    <a:pt x="138" y="711"/>
                  </a:lnTo>
                  <a:lnTo>
                    <a:pt x="138" y="709"/>
                  </a:lnTo>
                  <a:lnTo>
                    <a:pt x="136" y="711"/>
                  </a:lnTo>
                  <a:lnTo>
                    <a:pt x="136" y="709"/>
                  </a:lnTo>
                  <a:lnTo>
                    <a:pt x="135" y="711"/>
                  </a:lnTo>
                  <a:lnTo>
                    <a:pt x="135" y="709"/>
                  </a:lnTo>
                  <a:lnTo>
                    <a:pt x="135" y="713"/>
                  </a:lnTo>
                  <a:lnTo>
                    <a:pt x="136" y="714"/>
                  </a:lnTo>
                  <a:lnTo>
                    <a:pt x="133" y="713"/>
                  </a:lnTo>
                  <a:lnTo>
                    <a:pt x="133" y="714"/>
                  </a:lnTo>
                  <a:lnTo>
                    <a:pt x="131" y="716"/>
                  </a:lnTo>
                  <a:lnTo>
                    <a:pt x="131" y="714"/>
                  </a:lnTo>
                  <a:lnTo>
                    <a:pt x="133" y="713"/>
                  </a:lnTo>
                  <a:lnTo>
                    <a:pt x="133" y="709"/>
                  </a:lnTo>
                  <a:lnTo>
                    <a:pt x="133" y="708"/>
                  </a:lnTo>
                  <a:lnTo>
                    <a:pt x="133" y="706"/>
                  </a:lnTo>
                  <a:lnTo>
                    <a:pt x="133" y="704"/>
                  </a:lnTo>
                  <a:lnTo>
                    <a:pt x="131" y="704"/>
                  </a:lnTo>
                  <a:lnTo>
                    <a:pt x="131" y="708"/>
                  </a:lnTo>
                  <a:lnTo>
                    <a:pt x="128" y="708"/>
                  </a:lnTo>
                  <a:lnTo>
                    <a:pt x="128" y="711"/>
                  </a:lnTo>
                  <a:lnTo>
                    <a:pt x="128" y="713"/>
                  </a:lnTo>
                  <a:lnTo>
                    <a:pt x="126" y="714"/>
                  </a:lnTo>
                  <a:lnTo>
                    <a:pt x="124" y="714"/>
                  </a:lnTo>
                  <a:lnTo>
                    <a:pt x="126" y="713"/>
                  </a:lnTo>
                  <a:lnTo>
                    <a:pt x="124" y="711"/>
                  </a:lnTo>
                  <a:lnTo>
                    <a:pt x="124" y="709"/>
                  </a:lnTo>
                  <a:lnTo>
                    <a:pt x="123" y="709"/>
                  </a:lnTo>
                  <a:lnTo>
                    <a:pt x="123" y="708"/>
                  </a:lnTo>
                  <a:lnTo>
                    <a:pt x="121" y="709"/>
                  </a:lnTo>
                  <a:lnTo>
                    <a:pt x="123" y="709"/>
                  </a:lnTo>
                  <a:lnTo>
                    <a:pt x="121" y="709"/>
                  </a:lnTo>
                  <a:lnTo>
                    <a:pt x="119" y="708"/>
                  </a:lnTo>
                  <a:lnTo>
                    <a:pt x="119" y="706"/>
                  </a:lnTo>
                  <a:lnTo>
                    <a:pt x="118" y="704"/>
                  </a:lnTo>
                  <a:lnTo>
                    <a:pt x="116" y="706"/>
                  </a:lnTo>
                  <a:lnTo>
                    <a:pt x="118" y="704"/>
                  </a:lnTo>
                  <a:lnTo>
                    <a:pt x="116" y="704"/>
                  </a:lnTo>
                  <a:lnTo>
                    <a:pt x="114" y="702"/>
                  </a:lnTo>
                  <a:lnTo>
                    <a:pt x="116" y="702"/>
                  </a:lnTo>
                  <a:lnTo>
                    <a:pt x="114" y="702"/>
                  </a:lnTo>
                  <a:lnTo>
                    <a:pt x="116" y="702"/>
                  </a:lnTo>
                  <a:lnTo>
                    <a:pt x="114" y="702"/>
                  </a:lnTo>
                  <a:lnTo>
                    <a:pt x="116" y="701"/>
                  </a:lnTo>
                  <a:lnTo>
                    <a:pt x="118" y="701"/>
                  </a:lnTo>
                  <a:lnTo>
                    <a:pt x="119" y="701"/>
                  </a:lnTo>
                  <a:lnTo>
                    <a:pt x="119" y="699"/>
                  </a:lnTo>
                  <a:lnTo>
                    <a:pt x="118" y="699"/>
                  </a:lnTo>
                  <a:lnTo>
                    <a:pt x="118" y="697"/>
                  </a:lnTo>
                  <a:lnTo>
                    <a:pt x="116" y="697"/>
                  </a:lnTo>
                  <a:lnTo>
                    <a:pt x="116" y="696"/>
                  </a:lnTo>
                  <a:lnTo>
                    <a:pt x="116" y="694"/>
                  </a:lnTo>
                  <a:lnTo>
                    <a:pt x="114" y="696"/>
                  </a:lnTo>
                  <a:lnTo>
                    <a:pt x="116" y="694"/>
                  </a:lnTo>
                  <a:lnTo>
                    <a:pt x="114" y="692"/>
                  </a:lnTo>
                  <a:lnTo>
                    <a:pt x="114" y="694"/>
                  </a:lnTo>
                  <a:lnTo>
                    <a:pt x="114" y="692"/>
                  </a:lnTo>
                  <a:lnTo>
                    <a:pt x="112" y="692"/>
                  </a:lnTo>
                  <a:lnTo>
                    <a:pt x="114" y="691"/>
                  </a:lnTo>
                  <a:lnTo>
                    <a:pt x="111" y="691"/>
                  </a:lnTo>
                  <a:lnTo>
                    <a:pt x="112" y="691"/>
                  </a:lnTo>
                  <a:lnTo>
                    <a:pt x="112" y="689"/>
                  </a:lnTo>
                  <a:lnTo>
                    <a:pt x="116" y="689"/>
                  </a:lnTo>
                  <a:lnTo>
                    <a:pt x="114" y="687"/>
                  </a:lnTo>
                  <a:lnTo>
                    <a:pt x="112" y="689"/>
                  </a:lnTo>
                  <a:lnTo>
                    <a:pt x="111" y="689"/>
                  </a:lnTo>
                  <a:lnTo>
                    <a:pt x="112" y="689"/>
                  </a:lnTo>
                  <a:lnTo>
                    <a:pt x="111" y="689"/>
                  </a:lnTo>
                  <a:lnTo>
                    <a:pt x="109" y="689"/>
                  </a:lnTo>
                  <a:lnTo>
                    <a:pt x="107" y="689"/>
                  </a:lnTo>
                  <a:lnTo>
                    <a:pt x="109" y="687"/>
                  </a:lnTo>
                  <a:lnTo>
                    <a:pt x="112" y="687"/>
                  </a:lnTo>
                  <a:lnTo>
                    <a:pt x="111" y="687"/>
                  </a:lnTo>
                  <a:lnTo>
                    <a:pt x="112" y="685"/>
                  </a:lnTo>
                  <a:lnTo>
                    <a:pt x="111" y="685"/>
                  </a:lnTo>
                  <a:lnTo>
                    <a:pt x="112" y="685"/>
                  </a:lnTo>
                  <a:lnTo>
                    <a:pt x="111" y="684"/>
                  </a:lnTo>
                  <a:lnTo>
                    <a:pt x="109" y="684"/>
                  </a:lnTo>
                  <a:lnTo>
                    <a:pt x="109" y="682"/>
                  </a:lnTo>
                  <a:lnTo>
                    <a:pt x="109" y="680"/>
                  </a:lnTo>
                  <a:lnTo>
                    <a:pt x="111" y="680"/>
                  </a:lnTo>
                  <a:lnTo>
                    <a:pt x="111" y="682"/>
                  </a:lnTo>
                  <a:lnTo>
                    <a:pt x="112" y="682"/>
                  </a:lnTo>
                  <a:lnTo>
                    <a:pt x="112" y="684"/>
                  </a:lnTo>
                  <a:lnTo>
                    <a:pt x="114" y="685"/>
                  </a:lnTo>
                  <a:lnTo>
                    <a:pt x="112" y="685"/>
                  </a:lnTo>
                  <a:lnTo>
                    <a:pt x="114" y="685"/>
                  </a:lnTo>
                  <a:lnTo>
                    <a:pt x="116" y="687"/>
                  </a:lnTo>
                  <a:lnTo>
                    <a:pt x="116" y="684"/>
                  </a:lnTo>
                  <a:lnTo>
                    <a:pt x="114" y="684"/>
                  </a:lnTo>
                  <a:lnTo>
                    <a:pt x="114" y="682"/>
                  </a:lnTo>
                  <a:lnTo>
                    <a:pt x="112" y="682"/>
                  </a:lnTo>
                  <a:lnTo>
                    <a:pt x="112" y="680"/>
                  </a:lnTo>
                  <a:lnTo>
                    <a:pt x="111" y="680"/>
                  </a:lnTo>
                  <a:lnTo>
                    <a:pt x="112" y="679"/>
                  </a:lnTo>
                  <a:lnTo>
                    <a:pt x="111" y="679"/>
                  </a:lnTo>
                  <a:lnTo>
                    <a:pt x="111" y="677"/>
                  </a:lnTo>
                  <a:lnTo>
                    <a:pt x="109" y="677"/>
                  </a:lnTo>
                  <a:lnTo>
                    <a:pt x="109" y="675"/>
                  </a:lnTo>
                  <a:lnTo>
                    <a:pt x="111" y="675"/>
                  </a:lnTo>
                  <a:lnTo>
                    <a:pt x="112" y="677"/>
                  </a:lnTo>
                  <a:lnTo>
                    <a:pt x="114" y="677"/>
                  </a:lnTo>
                  <a:lnTo>
                    <a:pt x="114" y="675"/>
                  </a:lnTo>
                  <a:lnTo>
                    <a:pt x="112" y="675"/>
                  </a:lnTo>
                  <a:lnTo>
                    <a:pt x="111" y="675"/>
                  </a:lnTo>
                  <a:lnTo>
                    <a:pt x="112" y="675"/>
                  </a:lnTo>
                  <a:lnTo>
                    <a:pt x="114" y="674"/>
                  </a:lnTo>
                  <a:lnTo>
                    <a:pt x="114" y="675"/>
                  </a:lnTo>
                  <a:lnTo>
                    <a:pt x="116" y="675"/>
                  </a:lnTo>
                  <a:lnTo>
                    <a:pt x="114" y="675"/>
                  </a:lnTo>
                  <a:lnTo>
                    <a:pt x="116" y="674"/>
                  </a:lnTo>
                  <a:lnTo>
                    <a:pt x="114" y="674"/>
                  </a:lnTo>
                  <a:lnTo>
                    <a:pt x="114" y="672"/>
                  </a:lnTo>
                  <a:lnTo>
                    <a:pt x="112" y="672"/>
                  </a:lnTo>
                  <a:lnTo>
                    <a:pt x="114" y="670"/>
                  </a:lnTo>
                  <a:lnTo>
                    <a:pt x="112" y="668"/>
                  </a:lnTo>
                  <a:lnTo>
                    <a:pt x="114" y="668"/>
                  </a:lnTo>
                  <a:lnTo>
                    <a:pt x="112" y="667"/>
                  </a:lnTo>
                  <a:lnTo>
                    <a:pt x="114" y="667"/>
                  </a:lnTo>
                  <a:lnTo>
                    <a:pt x="116" y="667"/>
                  </a:lnTo>
                  <a:lnTo>
                    <a:pt x="114" y="665"/>
                  </a:lnTo>
                  <a:lnTo>
                    <a:pt x="111" y="663"/>
                  </a:lnTo>
                  <a:lnTo>
                    <a:pt x="112" y="663"/>
                  </a:lnTo>
                  <a:lnTo>
                    <a:pt x="114" y="663"/>
                  </a:lnTo>
                  <a:lnTo>
                    <a:pt x="116" y="663"/>
                  </a:lnTo>
                  <a:lnTo>
                    <a:pt x="118" y="665"/>
                  </a:lnTo>
                  <a:lnTo>
                    <a:pt x="118" y="663"/>
                  </a:lnTo>
                  <a:lnTo>
                    <a:pt x="114" y="663"/>
                  </a:lnTo>
                  <a:lnTo>
                    <a:pt x="114" y="662"/>
                  </a:lnTo>
                  <a:lnTo>
                    <a:pt x="112" y="662"/>
                  </a:lnTo>
                  <a:lnTo>
                    <a:pt x="114" y="660"/>
                  </a:lnTo>
                  <a:lnTo>
                    <a:pt x="112" y="658"/>
                  </a:lnTo>
                  <a:lnTo>
                    <a:pt x="114" y="658"/>
                  </a:lnTo>
                  <a:lnTo>
                    <a:pt x="114" y="657"/>
                  </a:lnTo>
                  <a:lnTo>
                    <a:pt x="116" y="657"/>
                  </a:lnTo>
                  <a:lnTo>
                    <a:pt x="116" y="655"/>
                  </a:lnTo>
                  <a:lnTo>
                    <a:pt x="114" y="655"/>
                  </a:lnTo>
                  <a:lnTo>
                    <a:pt x="112" y="655"/>
                  </a:lnTo>
                  <a:lnTo>
                    <a:pt x="114" y="655"/>
                  </a:lnTo>
                  <a:lnTo>
                    <a:pt x="112" y="655"/>
                  </a:lnTo>
                  <a:lnTo>
                    <a:pt x="114" y="655"/>
                  </a:lnTo>
                  <a:lnTo>
                    <a:pt x="114" y="653"/>
                  </a:lnTo>
                  <a:lnTo>
                    <a:pt x="112" y="653"/>
                  </a:lnTo>
                  <a:lnTo>
                    <a:pt x="114" y="653"/>
                  </a:lnTo>
                  <a:lnTo>
                    <a:pt x="112" y="651"/>
                  </a:lnTo>
                  <a:lnTo>
                    <a:pt x="111" y="650"/>
                  </a:lnTo>
                  <a:lnTo>
                    <a:pt x="114" y="650"/>
                  </a:lnTo>
                  <a:lnTo>
                    <a:pt x="116" y="648"/>
                  </a:lnTo>
                  <a:lnTo>
                    <a:pt x="114" y="648"/>
                  </a:lnTo>
                  <a:lnTo>
                    <a:pt x="112" y="646"/>
                  </a:lnTo>
                  <a:lnTo>
                    <a:pt x="111" y="646"/>
                  </a:lnTo>
                  <a:lnTo>
                    <a:pt x="111" y="645"/>
                  </a:lnTo>
                  <a:lnTo>
                    <a:pt x="109" y="645"/>
                  </a:lnTo>
                  <a:lnTo>
                    <a:pt x="111" y="645"/>
                  </a:lnTo>
                  <a:lnTo>
                    <a:pt x="114" y="645"/>
                  </a:lnTo>
                  <a:lnTo>
                    <a:pt x="116" y="645"/>
                  </a:lnTo>
                  <a:lnTo>
                    <a:pt x="116" y="643"/>
                  </a:lnTo>
                  <a:lnTo>
                    <a:pt x="114" y="643"/>
                  </a:lnTo>
                  <a:lnTo>
                    <a:pt x="112" y="643"/>
                  </a:lnTo>
                  <a:lnTo>
                    <a:pt x="111" y="640"/>
                  </a:lnTo>
                  <a:lnTo>
                    <a:pt x="109" y="641"/>
                  </a:lnTo>
                  <a:lnTo>
                    <a:pt x="111" y="640"/>
                  </a:lnTo>
                  <a:lnTo>
                    <a:pt x="109" y="638"/>
                  </a:lnTo>
                  <a:lnTo>
                    <a:pt x="111" y="638"/>
                  </a:lnTo>
                  <a:lnTo>
                    <a:pt x="112" y="640"/>
                  </a:lnTo>
                  <a:lnTo>
                    <a:pt x="114" y="640"/>
                  </a:lnTo>
                  <a:lnTo>
                    <a:pt x="116" y="640"/>
                  </a:lnTo>
                  <a:lnTo>
                    <a:pt x="118" y="641"/>
                  </a:lnTo>
                  <a:lnTo>
                    <a:pt x="119" y="641"/>
                  </a:lnTo>
                  <a:lnTo>
                    <a:pt x="118" y="640"/>
                  </a:lnTo>
                  <a:lnTo>
                    <a:pt x="116" y="640"/>
                  </a:lnTo>
                  <a:lnTo>
                    <a:pt x="116" y="638"/>
                  </a:lnTo>
                  <a:lnTo>
                    <a:pt x="114" y="638"/>
                  </a:lnTo>
                  <a:lnTo>
                    <a:pt x="114" y="636"/>
                  </a:lnTo>
                  <a:lnTo>
                    <a:pt x="112" y="636"/>
                  </a:lnTo>
                  <a:lnTo>
                    <a:pt x="114" y="636"/>
                  </a:lnTo>
                  <a:lnTo>
                    <a:pt x="112" y="636"/>
                  </a:lnTo>
                  <a:lnTo>
                    <a:pt x="112" y="634"/>
                  </a:lnTo>
                  <a:lnTo>
                    <a:pt x="111" y="634"/>
                  </a:lnTo>
                  <a:lnTo>
                    <a:pt x="111" y="633"/>
                  </a:lnTo>
                  <a:lnTo>
                    <a:pt x="111" y="631"/>
                  </a:lnTo>
                  <a:lnTo>
                    <a:pt x="109" y="629"/>
                  </a:lnTo>
                  <a:lnTo>
                    <a:pt x="111" y="631"/>
                  </a:lnTo>
                  <a:lnTo>
                    <a:pt x="111" y="629"/>
                  </a:lnTo>
                  <a:lnTo>
                    <a:pt x="111" y="628"/>
                  </a:lnTo>
                  <a:lnTo>
                    <a:pt x="111" y="629"/>
                  </a:lnTo>
                  <a:lnTo>
                    <a:pt x="112" y="629"/>
                  </a:lnTo>
                  <a:lnTo>
                    <a:pt x="111" y="629"/>
                  </a:lnTo>
                  <a:lnTo>
                    <a:pt x="111" y="628"/>
                  </a:lnTo>
                  <a:lnTo>
                    <a:pt x="109" y="626"/>
                  </a:lnTo>
                  <a:lnTo>
                    <a:pt x="107" y="626"/>
                  </a:lnTo>
                  <a:lnTo>
                    <a:pt x="109" y="626"/>
                  </a:lnTo>
                  <a:lnTo>
                    <a:pt x="109" y="628"/>
                  </a:lnTo>
                  <a:lnTo>
                    <a:pt x="107" y="626"/>
                  </a:lnTo>
                  <a:lnTo>
                    <a:pt x="106" y="626"/>
                  </a:lnTo>
                  <a:lnTo>
                    <a:pt x="107" y="626"/>
                  </a:lnTo>
                  <a:lnTo>
                    <a:pt x="106" y="624"/>
                  </a:lnTo>
                  <a:lnTo>
                    <a:pt x="107" y="624"/>
                  </a:lnTo>
                  <a:lnTo>
                    <a:pt x="107" y="626"/>
                  </a:lnTo>
                  <a:lnTo>
                    <a:pt x="109" y="624"/>
                  </a:lnTo>
                  <a:lnTo>
                    <a:pt x="107" y="624"/>
                  </a:lnTo>
                  <a:lnTo>
                    <a:pt x="109" y="624"/>
                  </a:lnTo>
                  <a:lnTo>
                    <a:pt x="109" y="623"/>
                  </a:lnTo>
                  <a:lnTo>
                    <a:pt x="106" y="621"/>
                  </a:lnTo>
                  <a:lnTo>
                    <a:pt x="107" y="623"/>
                  </a:lnTo>
                  <a:lnTo>
                    <a:pt x="107" y="621"/>
                  </a:lnTo>
                  <a:lnTo>
                    <a:pt x="106" y="621"/>
                  </a:lnTo>
                  <a:lnTo>
                    <a:pt x="106" y="619"/>
                  </a:lnTo>
                  <a:lnTo>
                    <a:pt x="106" y="617"/>
                  </a:lnTo>
                  <a:lnTo>
                    <a:pt x="104" y="617"/>
                  </a:lnTo>
                  <a:lnTo>
                    <a:pt x="104" y="616"/>
                  </a:lnTo>
                  <a:lnTo>
                    <a:pt x="102" y="616"/>
                  </a:lnTo>
                  <a:lnTo>
                    <a:pt x="104" y="614"/>
                  </a:lnTo>
                  <a:lnTo>
                    <a:pt x="102" y="614"/>
                  </a:lnTo>
                  <a:lnTo>
                    <a:pt x="102" y="616"/>
                  </a:lnTo>
                  <a:lnTo>
                    <a:pt x="102" y="617"/>
                  </a:lnTo>
                  <a:lnTo>
                    <a:pt x="102" y="616"/>
                  </a:lnTo>
                  <a:lnTo>
                    <a:pt x="102" y="617"/>
                  </a:lnTo>
                  <a:lnTo>
                    <a:pt x="102" y="616"/>
                  </a:lnTo>
                  <a:lnTo>
                    <a:pt x="101" y="616"/>
                  </a:lnTo>
                  <a:lnTo>
                    <a:pt x="101" y="614"/>
                  </a:lnTo>
                  <a:lnTo>
                    <a:pt x="99" y="612"/>
                  </a:lnTo>
                  <a:lnTo>
                    <a:pt x="101" y="612"/>
                  </a:lnTo>
                  <a:lnTo>
                    <a:pt x="101" y="611"/>
                  </a:lnTo>
                  <a:lnTo>
                    <a:pt x="99" y="612"/>
                  </a:lnTo>
                  <a:lnTo>
                    <a:pt x="99" y="611"/>
                  </a:lnTo>
                  <a:lnTo>
                    <a:pt x="99" y="609"/>
                  </a:lnTo>
                  <a:lnTo>
                    <a:pt x="99" y="606"/>
                  </a:lnTo>
                  <a:lnTo>
                    <a:pt x="99" y="607"/>
                  </a:lnTo>
                  <a:lnTo>
                    <a:pt x="99" y="604"/>
                  </a:lnTo>
                  <a:lnTo>
                    <a:pt x="99" y="602"/>
                  </a:lnTo>
                  <a:lnTo>
                    <a:pt x="97" y="600"/>
                  </a:lnTo>
                  <a:lnTo>
                    <a:pt x="99" y="600"/>
                  </a:lnTo>
                  <a:lnTo>
                    <a:pt x="99" y="602"/>
                  </a:lnTo>
                  <a:lnTo>
                    <a:pt x="101" y="602"/>
                  </a:lnTo>
                  <a:lnTo>
                    <a:pt x="99" y="599"/>
                  </a:lnTo>
                  <a:lnTo>
                    <a:pt x="99" y="597"/>
                  </a:lnTo>
                  <a:lnTo>
                    <a:pt x="99" y="599"/>
                  </a:lnTo>
                  <a:lnTo>
                    <a:pt x="99" y="597"/>
                  </a:lnTo>
                  <a:lnTo>
                    <a:pt x="101" y="597"/>
                  </a:lnTo>
                  <a:lnTo>
                    <a:pt x="101" y="595"/>
                  </a:lnTo>
                  <a:lnTo>
                    <a:pt x="101" y="597"/>
                  </a:lnTo>
                  <a:lnTo>
                    <a:pt x="101" y="595"/>
                  </a:lnTo>
                  <a:lnTo>
                    <a:pt x="99" y="595"/>
                  </a:lnTo>
                  <a:lnTo>
                    <a:pt x="99" y="594"/>
                  </a:lnTo>
                  <a:lnTo>
                    <a:pt x="99" y="592"/>
                  </a:lnTo>
                  <a:lnTo>
                    <a:pt x="99" y="594"/>
                  </a:lnTo>
                  <a:lnTo>
                    <a:pt x="97" y="594"/>
                  </a:lnTo>
                  <a:lnTo>
                    <a:pt x="97" y="592"/>
                  </a:lnTo>
                  <a:lnTo>
                    <a:pt x="97" y="588"/>
                  </a:lnTo>
                  <a:lnTo>
                    <a:pt x="97" y="590"/>
                  </a:lnTo>
                  <a:lnTo>
                    <a:pt x="95" y="588"/>
                  </a:lnTo>
                  <a:lnTo>
                    <a:pt x="95" y="590"/>
                  </a:lnTo>
                  <a:lnTo>
                    <a:pt x="95" y="588"/>
                  </a:lnTo>
                  <a:lnTo>
                    <a:pt x="97" y="588"/>
                  </a:lnTo>
                  <a:lnTo>
                    <a:pt x="97" y="585"/>
                  </a:lnTo>
                  <a:lnTo>
                    <a:pt x="95" y="585"/>
                  </a:lnTo>
                  <a:lnTo>
                    <a:pt x="95" y="587"/>
                  </a:lnTo>
                  <a:lnTo>
                    <a:pt x="95" y="585"/>
                  </a:lnTo>
                  <a:lnTo>
                    <a:pt x="94" y="585"/>
                  </a:lnTo>
                  <a:lnTo>
                    <a:pt x="95" y="585"/>
                  </a:lnTo>
                  <a:lnTo>
                    <a:pt x="94" y="583"/>
                  </a:lnTo>
                  <a:lnTo>
                    <a:pt x="94" y="585"/>
                  </a:lnTo>
                  <a:lnTo>
                    <a:pt x="92" y="583"/>
                  </a:lnTo>
                  <a:lnTo>
                    <a:pt x="92" y="580"/>
                  </a:lnTo>
                  <a:lnTo>
                    <a:pt x="90" y="582"/>
                  </a:lnTo>
                  <a:lnTo>
                    <a:pt x="90" y="580"/>
                  </a:lnTo>
                  <a:lnTo>
                    <a:pt x="90" y="578"/>
                  </a:lnTo>
                  <a:lnTo>
                    <a:pt x="90" y="577"/>
                  </a:lnTo>
                  <a:lnTo>
                    <a:pt x="90" y="580"/>
                  </a:lnTo>
                  <a:lnTo>
                    <a:pt x="90" y="578"/>
                  </a:lnTo>
                  <a:lnTo>
                    <a:pt x="89" y="578"/>
                  </a:lnTo>
                  <a:lnTo>
                    <a:pt x="87" y="578"/>
                  </a:lnTo>
                  <a:lnTo>
                    <a:pt x="89" y="578"/>
                  </a:lnTo>
                  <a:lnTo>
                    <a:pt x="89" y="575"/>
                  </a:lnTo>
                  <a:lnTo>
                    <a:pt x="87" y="575"/>
                  </a:lnTo>
                  <a:lnTo>
                    <a:pt x="87" y="573"/>
                  </a:lnTo>
                  <a:lnTo>
                    <a:pt x="89" y="575"/>
                  </a:lnTo>
                  <a:lnTo>
                    <a:pt x="89" y="571"/>
                  </a:lnTo>
                  <a:lnTo>
                    <a:pt x="89" y="570"/>
                  </a:lnTo>
                  <a:lnTo>
                    <a:pt x="90" y="570"/>
                  </a:lnTo>
                  <a:lnTo>
                    <a:pt x="89" y="568"/>
                  </a:lnTo>
                  <a:lnTo>
                    <a:pt x="89" y="570"/>
                  </a:lnTo>
                  <a:lnTo>
                    <a:pt x="89" y="568"/>
                  </a:lnTo>
                  <a:lnTo>
                    <a:pt x="87" y="568"/>
                  </a:lnTo>
                  <a:lnTo>
                    <a:pt x="87" y="566"/>
                  </a:lnTo>
                  <a:lnTo>
                    <a:pt x="85" y="570"/>
                  </a:lnTo>
                  <a:lnTo>
                    <a:pt x="84" y="568"/>
                  </a:lnTo>
                  <a:lnTo>
                    <a:pt x="85" y="568"/>
                  </a:lnTo>
                  <a:lnTo>
                    <a:pt x="85" y="566"/>
                  </a:lnTo>
                  <a:lnTo>
                    <a:pt x="85" y="565"/>
                  </a:lnTo>
                  <a:lnTo>
                    <a:pt x="84" y="565"/>
                  </a:lnTo>
                  <a:lnTo>
                    <a:pt x="85" y="565"/>
                  </a:lnTo>
                  <a:lnTo>
                    <a:pt x="85" y="563"/>
                  </a:lnTo>
                  <a:lnTo>
                    <a:pt x="87" y="563"/>
                  </a:lnTo>
                  <a:lnTo>
                    <a:pt x="87" y="560"/>
                  </a:lnTo>
                  <a:lnTo>
                    <a:pt x="85" y="560"/>
                  </a:lnTo>
                  <a:lnTo>
                    <a:pt x="85" y="558"/>
                  </a:lnTo>
                  <a:lnTo>
                    <a:pt x="85" y="556"/>
                  </a:lnTo>
                  <a:lnTo>
                    <a:pt x="84" y="556"/>
                  </a:lnTo>
                  <a:lnTo>
                    <a:pt x="85" y="554"/>
                  </a:lnTo>
                  <a:lnTo>
                    <a:pt x="87" y="556"/>
                  </a:lnTo>
                  <a:lnTo>
                    <a:pt x="89" y="553"/>
                  </a:lnTo>
                  <a:lnTo>
                    <a:pt x="87" y="551"/>
                  </a:lnTo>
                  <a:lnTo>
                    <a:pt x="89" y="551"/>
                  </a:lnTo>
                  <a:lnTo>
                    <a:pt x="87" y="549"/>
                  </a:lnTo>
                  <a:lnTo>
                    <a:pt x="89" y="549"/>
                  </a:lnTo>
                  <a:lnTo>
                    <a:pt x="90" y="549"/>
                  </a:lnTo>
                  <a:lnTo>
                    <a:pt x="92" y="549"/>
                  </a:lnTo>
                  <a:lnTo>
                    <a:pt x="92" y="548"/>
                  </a:lnTo>
                  <a:lnTo>
                    <a:pt x="92" y="549"/>
                  </a:lnTo>
                  <a:lnTo>
                    <a:pt x="92" y="548"/>
                  </a:lnTo>
                  <a:lnTo>
                    <a:pt x="94" y="546"/>
                  </a:lnTo>
                  <a:lnTo>
                    <a:pt x="92" y="544"/>
                  </a:lnTo>
                  <a:lnTo>
                    <a:pt x="94" y="543"/>
                  </a:lnTo>
                  <a:lnTo>
                    <a:pt x="94" y="539"/>
                  </a:lnTo>
                  <a:lnTo>
                    <a:pt x="92" y="539"/>
                  </a:lnTo>
                  <a:lnTo>
                    <a:pt x="92" y="541"/>
                  </a:lnTo>
                  <a:lnTo>
                    <a:pt x="92" y="539"/>
                  </a:lnTo>
                  <a:lnTo>
                    <a:pt x="89" y="539"/>
                  </a:lnTo>
                  <a:lnTo>
                    <a:pt x="90" y="537"/>
                  </a:lnTo>
                  <a:lnTo>
                    <a:pt x="90" y="536"/>
                  </a:lnTo>
                  <a:lnTo>
                    <a:pt x="90" y="534"/>
                  </a:lnTo>
                  <a:lnTo>
                    <a:pt x="92" y="536"/>
                  </a:lnTo>
                  <a:lnTo>
                    <a:pt x="92" y="537"/>
                  </a:lnTo>
                  <a:lnTo>
                    <a:pt x="92" y="539"/>
                  </a:lnTo>
                  <a:lnTo>
                    <a:pt x="92" y="537"/>
                  </a:lnTo>
                  <a:lnTo>
                    <a:pt x="92" y="539"/>
                  </a:lnTo>
                  <a:lnTo>
                    <a:pt x="94" y="539"/>
                  </a:lnTo>
                  <a:lnTo>
                    <a:pt x="94" y="537"/>
                  </a:lnTo>
                  <a:lnTo>
                    <a:pt x="92" y="537"/>
                  </a:lnTo>
                  <a:lnTo>
                    <a:pt x="94" y="537"/>
                  </a:lnTo>
                  <a:lnTo>
                    <a:pt x="92" y="536"/>
                  </a:lnTo>
                  <a:lnTo>
                    <a:pt x="94" y="536"/>
                  </a:lnTo>
                  <a:lnTo>
                    <a:pt x="92" y="534"/>
                  </a:lnTo>
                  <a:lnTo>
                    <a:pt x="94" y="536"/>
                  </a:lnTo>
                  <a:lnTo>
                    <a:pt x="94" y="534"/>
                  </a:lnTo>
                  <a:lnTo>
                    <a:pt x="95" y="534"/>
                  </a:lnTo>
                  <a:lnTo>
                    <a:pt x="97" y="536"/>
                  </a:lnTo>
                  <a:lnTo>
                    <a:pt x="99" y="536"/>
                  </a:lnTo>
                  <a:lnTo>
                    <a:pt x="99" y="534"/>
                  </a:lnTo>
                  <a:lnTo>
                    <a:pt x="99" y="536"/>
                  </a:lnTo>
                  <a:lnTo>
                    <a:pt x="97" y="534"/>
                  </a:lnTo>
                  <a:lnTo>
                    <a:pt x="97" y="532"/>
                  </a:lnTo>
                  <a:lnTo>
                    <a:pt x="95" y="532"/>
                  </a:lnTo>
                  <a:lnTo>
                    <a:pt x="95" y="531"/>
                  </a:lnTo>
                  <a:lnTo>
                    <a:pt x="94" y="529"/>
                  </a:lnTo>
                  <a:lnTo>
                    <a:pt x="94" y="527"/>
                  </a:lnTo>
                  <a:lnTo>
                    <a:pt x="94" y="529"/>
                  </a:lnTo>
                  <a:lnTo>
                    <a:pt x="92" y="527"/>
                  </a:lnTo>
                  <a:lnTo>
                    <a:pt x="94" y="527"/>
                  </a:lnTo>
                  <a:lnTo>
                    <a:pt x="92" y="527"/>
                  </a:lnTo>
                  <a:lnTo>
                    <a:pt x="94" y="526"/>
                  </a:lnTo>
                  <a:lnTo>
                    <a:pt x="92" y="524"/>
                  </a:lnTo>
                  <a:lnTo>
                    <a:pt x="94" y="522"/>
                  </a:lnTo>
                  <a:lnTo>
                    <a:pt x="92" y="522"/>
                  </a:lnTo>
                  <a:lnTo>
                    <a:pt x="94" y="522"/>
                  </a:lnTo>
                  <a:lnTo>
                    <a:pt x="92" y="520"/>
                  </a:lnTo>
                  <a:lnTo>
                    <a:pt x="94" y="520"/>
                  </a:lnTo>
                  <a:lnTo>
                    <a:pt x="94" y="519"/>
                  </a:lnTo>
                  <a:lnTo>
                    <a:pt x="94" y="520"/>
                  </a:lnTo>
                  <a:lnTo>
                    <a:pt x="94" y="522"/>
                  </a:lnTo>
                  <a:lnTo>
                    <a:pt x="95" y="524"/>
                  </a:lnTo>
                  <a:lnTo>
                    <a:pt x="97" y="524"/>
                  </a:lnTo>
                  <a:lnTo>
                    <a:pt x="97" y="522"/>
                  </a:lnTo>
                  <a:lnTo>
                    <a:pt x="101" y="524"/>
                  </a:lnTo>
                  <a:lnTo>
                    <a:pt x="99" y="522"/>
                  </a:lnTo>
                  <a:lnTo>
                    <a:pt x="99" y="520"/>
                  </a:lnTo>
                  <a:lnTo>
                    <a:pt x="101" y="522"/>
                  </a:lnTo>
                  <a:lnTo>
                    <a:pt x="101" y="520"/>
                  </a:lnTo>
                  <a:lnTo>
                    <a:pt x="101" y="519"/>
                  </a:lnTo>
                  <a:lnTo>
                    <a:pt x="101" y="520"/>
                  </a:lnTo>
                  <a:lnTo>
                    <a:pt x="102" y="520"/>
                  </a:lnTo>
                  <a:lnTo>
                    <a:pt x="102" y="519"/>
                  </a:lnTo>
                  <a:lnTo>
                    <a:pt x="102" y="520"/>
                  </a:lnTo>
                  <a:lnTo>
                    <a:pt x="104" y="520"/>
                  </a:lnTo>
                  <a:lnTo>
                    <a:pt x="104" y="519"/>
                  </a:lnTo>
                  <a:lnTo>
                    <a:pt x="104" y="520"/>
                  </a:lnTo>
                  <a:lnTo>
                    <a:pt x="104" y="519"/>
                  </a:lnTo>
                  <a:lnTo>
                    <a:pt x="106" y="519"/>
                  </a:lnTo>
                  <a:lnTo>
                    <a:pt x="106" y="520"/>
                  </a:lnTo>
                  <a:lnTo>
                    <a:pt x="106" y="519"/>
                  </a:lnTo>
                  <a:lnTo>
                    <a:pt x="106" y="520"/>
                  </a:lnTo>
                  <a:lnTo>
                    <a:pt x="107" y="519"/>
                  </a:lnTo>
                  <a:lnTo>
                    <a:pt x="107" y="520"/>
                  </a:lnTo>
                  <a:lnTo>
                    <a:pt x="107" y="522"/>
                  </a:lnTo>
                  <a:lnTo>
                    <a:pt x="109" y="522"/>
                  </a:lnTo>
                  <a:lnTo>
                    <a:pt x="106" y="522"/>
                  </a:lnTo>
                  <a:lnTo>
                    <a:pt x="107" y="524"/>
                  </a:lnTo>
                  <a:lnTo>
                    <a:pt x="106" y="524"/>
                  </a:lnTo>
                  <a:lnTo>
                    <a:pt x="104" y="526"/>
                  </a:lnTo>
                  <a:lnTo>
                    <a:pt x="106" y="524"/>
                  </a:lnTo>
                  <a:lnTo>
                    <a:pt x="107" y="524"/>
                  </a:lnTo>
                  <a:lnTo>
                    <a:pt x="107" y="526"/>
                  </a:lnTo>
                  <a:lnTo>
                    <a:pt x="109" y="526"/>
                  </a:lnTo>
                  <a:lnTo>
                    <a:pt x="107" y="524"/>
                  </a:lnTo>
                  <a:lnTo>
                    <a:pt x="109" y="524"/>
                  </a:lnTo>
                  <a:lnTo>
                    <a:pt x="109" y="522"/>
                  </a:lnTo>
                  <a:lnTo>
                    <a:pt x="107" y="520"/>
                  </a:lnTo>
                  <a:lnTo>
                    <a:pt x="109" y="520"/>
                  </a:lnTo>
                  <a:lnTo>
                    <a:pt x="107" y="519"/>
                  </a:lnTo>
                  <a:lnTo>
                    <a:pt x="109" y="520"/>
                  </a:lnTo>
                  <a:lnTo>
                    <a:pt x="111" y="519"/>
                  </a:lnTo>
                  <a:lnTo>
                    <a:pt x="111" y="522"/>
                  </a:lnTo>
                  <a:lnTo>
                    <a:pt x="111" y="520"/>
                  </a:lnTo>
                  <a:lnTo>
                    <a:pt x="112" y="519"/>
                  </a:lnTo>
                  <a:lnTo>
                    <a:pt x="114" y="520"/>
                  </a:lnTo>
                  <a:lnTo>
                    <a:pt x="114" y="519"/>
                  </a:lnTo>
                  <a:lnTo>
                    <a:pt x="114" y="517"/>
                  </a:lnTo>
                  <a:lnTo>
                    <a:pt x="114" y="519"/>
                  </a:lnTo>
                  <a:lnTo>
                    <a:pt x="114" y="517"/>
                  </a:lnTo>
                  <a:lnTo>
                    <a:pt x="116" y="515"/>
                  </a:lnTo>
                  <a:lnTo>
                    <a:pt x="116" y="514"/>
                  </a:lnTo>
                  <a:lnTo>
                    <a:pt x="119" y="515"/>
                  </a:lnTo>
                  <a:lnTo>
                    <a:pt x="118" y="514"/>
                  </a:lnTo>
                  <a:lnTo>
                    <a:pt x="119" y="512"/>
                  </a:lnTo>
                  <a:lnTo>
                    <a:pt x="118" y="510"/>
                  </a:lnTo>
                  <a:lnTo>
                    <a:pt x="116" y="509"/>
                  </a:lnTo>
                  <a:lnTo>
                    <a:pt x="114" y="509"/>
                  </a:lnTo>
                  <a:lnTo>
                    <a:pt x="114" y="507"/>
                  </a:lnTo>
                  <a:lnTo>
                    <a:pt x="112" y="505"/>
                  </a:lnTo>
                  <a:lnTo>
                    <a:pt x="111" y="505"/>
                  </a:lnTo>
                  <a:lnTo>
                    <a:pt x="111" y="503"/>
                  </a:lnTo>
                  <a:lnTo>
                    <a:pt x="114" y="502"/>
                  </a:lnTo>
                  <a:lnTo>
                    <a:pt x="116" y="503"/>
                  </a:lnTo>
                  <a:lnTo>
                    <a:pt x="118" y="505"/>
                  </a:lnTo>
                  <a:lnTo>
                    <a:pt x="118" y="503"/>
                  </a:lnTo>
                  <a:lnTo>
                    <a:pt x="114" y="502"/>
                  </a:lnTo>
                  <a:lnTo>
                    <a:pt x="114" y="500"/>
                  </a:lnTo>
                  <a:lnTo>
                    <a:pt x="112" y="500"/>
                  </a:lnTo>
                  <a:lnTo>
                    <a:pt x="114" y="497"/>
                  </a:lnTo>
                  <a:lnTo>
                    <a:pt x="114" y="495"/>
                  </a:lnTo>
                  <a:lnTo>
                    <a:pt x="116" y="495"/>
                  </a:lnTo>
                  <a:lnTo>
                    <a:pt x="116" y="497"/>
                  </a:lnTo>
                  <a:lnTo>
                    <a:pt x="114" y="497"/>
                  </a:lnTo>
                  <a:lnTo>
                    <a:pt x="116" y="498"/>
                  </a:lnTo>
                  <a:lnTo>
                    <a:pt x="116" y="500"/>
                  </a:lnTo>
                  <a:lnTo>
                    <a:pt x="118" y="502"/>
                  </a:lnTo>
                  <a:lnTo>
                    <a:pt x="118" y="500"/>
                  </a:lnTo>
                  <a:lnTo>
                    <a:pt x="119" y="502"/>
                  </a:lnTo>
                  <a:lnTo>
                    <a:pt x="118" y="498"/>
                  </a:lnTo>
                  <a:lnTo>
                    <a:pt x="119" y="497"/>
                  </a:lnTo>
                  <a:lnTo>
                    <a:pt x="118" y="495"/>
                  </a:lnTo>
                  <a:lnTo>
                    <a:pt x="119" y="495"/>
                  </a:lnTo>
                  <a:lnTo>
                    <a:pt x="119" y="493"/>
                  </a:lnTo>
                  <a:lnTo>
                    <a:pt x="118" y="495"/>
                  </a:lnTo>
                  <a:lnTo>
                    <a:pt x="116" y="493"/>
                  </a:lnTo>
                  <a:lnTo>
                    <a:pt x="118" y="492"/>
                  </a:lnTo>
                  <a:lnTo>
                    <a:pt x="119" y="492"/>
                  </a:lnTo>
                  <a:lnTo>
                    <a:pt x="119" y="490"/>
                  </a:lnTo>
                  <a:lnTo>
                    <a:pt x="119" y="488"/>
                  </a:lnTo>
                  <a:lnTo>
                    <a:pt x="119" y="486"/>
                  </a:lnTo>
                  <a:lnTo>
                    <a:pt x="121" y="488"/>
                  </a:lnTo>
                  <a:lnTo>
                    <a:pt x="121" y="486"/>
                  </a:lnTo>
                  <a:lnTo>
                    <a:pt x="121" y="483"/>
                  </a:lnTo>
                  <a:lnTo>
                    <a:pt x="123" y="483"/>
                  </a:lnTo>
                  <a:lnTo>
                    <a:pt x="123" y="485"/>
                  </a:lnTo>
                  <a:lnTo>
                    <a:pt x="124" y="486"/>
                  </a:lnTo>
                  <a:lnTo>
                    <a:pt x="124" y="485"/>
                  </a:lnTo>
                  <a:lnTo>
                    <a:pt x="123" y="483"/>
                  </a:lnTo>
                  <a:lnTo>
                    <a:pt x="124" y="483"/>
                  </a:lnTo>
                  <a:lnTo>
                    <a:pt x="126" y="485"/>
                  </a:lnTo>
                  <a:lnTo>
                    <a:pt x="126" y="486"/>
                  </a:lnTo>
                  <a:lnTo>
                    <a:pt x="126" y="485"/>
                  </a:lnTo>
                  <a:lnTo>
                    <a:pt x="128" y="486"/>
                  </a:lnTo>
                  <a:lnTo>
                    <a:pt x="129" y="486"/>
                  </a:lnTo>
                  <a:lnTo>
                    <a:pt x="129" y="488"/>
                  </a:lnTo>
                  <a:lnTo>
                    <a:pt x="129" y="486"/>
                  </a:lnTo>
                  <a:lnTo>
                    <a:pt x="128" y="483"/>
                  </a:lnTo>
                  <a:lnTo>
                    <a:pt x="129" y="483"/>
                  </a:lnTo>
                  <a:lnTo>
                    <a:pt x="128" y="485"/>
                  </a:lnTo>
                  <a:lnTo>
                    <a:pt x="129" y="485"/>
                  </a:lnTo>
                  <a:lnTo>
                    <a:pt x="129" y="483"/>
                  </a:lnTo>
                  <a:lnTo>
                    <a:pt x="129" y="481"/>
                  </a:lnTo>
                  <a:lnTo>
                    <a:pt x="131" y="481"/>
                  </a:lnTo>
                  <a:lnTo>
                    <a:pt x="128" y="481"/>
                  </a:lnTo>
                  <a:lnTo>
                    <a:pt x="129" y="480"/>
                  </a:lnTo>
                  <a:lnTo>
                    <a:pt x="131" y="480"/>
                  </a:lnTo>
                  <a:lnTo>
                    <a:pt x="129" y="478"/>
                  </a:lnTo>
                  <a:lnTo>
                    <a:pt x="128" y="476"/>
                  </a:lnTo>
                  <a:lnTo>
                    <a:pt x="126" y="476"/>
                  </a:lnTo>
                  <a:lnTo>
                    <a:pt x="128" y="478"/>
                  </a:lnTo>
                  <a:lnTo>
                    <a:pt x="126" y="476"/>
                  </a:lnTo>
                  <a:lnTo>
                    <a:pt x="123" y="478"/>
                  </a:lnTo>
                  <a:lnTo>
                    <a:pt x="121" y="476"/>
                  </a:lnTo>
                  <a:lnTo>
                    <a:pt x="123" y="475"/>
                  </a:lnTo>
                  <a:lnTo>
                    <a:pt x="123" y="476"/>
                  </a:lnTo>
                  <a:lnTo>
                    <a:pt x="123" y="475"/>
                  </a:lnTo>
                  <a:lnTo>
                    <a:pt x="121" y="475"/>
                  </a:lnTo>
                  <a:lnTo>
                    <a:pt x="123" y="475"/>
                  </a:lnTo>
                  <a:lnTo>
                    <a:pt x="124" y="475"/>
                  </a:lnTo>
                  <a:lnTo>
                    <a:pt x="126" y="475"/>
                  </a:lnTo>
                  <a:lnTo>
                    <a:pt x="126" y="473"/>
                  </a:lnTo>
                  <a:lnTo>
                    <a:pt x="124" y="473"/>
                  </a:lnTo>
                  <a:lnTo>
                    <a:pt x="126" y="473"/>
                  </a:lnTo>
                  <a:lnTo>
                    <a:pt x="128" y="475"/>
                  </a:lnTo>
                  <a:lnTo>
                    <a:pt x="128" y="473"/>
                  </a:lnTo>
                  <a:lnTo>
                    <a:pt x="126" y="471"/>
                  </a:lnTo>
                  <a:lnTo>
                    <a:pt x="124" y="471"/>
                  </a:lnTo>
                  <a:lnTo>
                    <a:pt x="126" y="469"/>
                  </a:lnTo>
                  <a:lnTo>
                    <a:pt x="128" y="469"/>
                  </a:lnTo>
                  <a:lnTo>
                    <a:pt x="129" y="469"/>
                  </a:lnTo>
                  <a:lnTo>
                    <a:pt x="129" y="471"/>
                  </a:lnTo>
                  <a:lnTo>
                    <a:pt x="131" y="473"/>
                  </a:lnTo>
                  <a:lnTo>
                    <a:pt x="129" y="473"/>
                  </a:lnTo>
                  <a:lnTo>
                    <a:pt x="131" y="475"/>
                  </a:lnTo>
                  <a:lnTo>
                    <a:pt x="129" y="475"/>
                  </a:lnTo>
                  <a:lnTo>
                    <a:pt x="131" y="475"/>
                  </a:lnTo>
                  <a:lnTo>
                    <a:pt x="131" y="476"/>
                  </a:lnTo>
                  <a:lnTo>
                    <a:pt x="133" y="478"/>
                  </a:lnTo>
                  <a:lnTo>
                    <a:pt x="133" y="476"/>
                  </a:lnTo>
                  <a:lnTo>
                    <a:pt x="133" y="475"/>
                  </a:lnTo>
                  <a:lnTo>
                    <a:pt x="131" y="475"/>
                  </a:lnTo>
                  <a:lnTo>
                    <a:pt x="133" y="475"/>
                  </a:lnTo>
                  <a:lnTo>
                    <a:pt x="133" y="473"/>
                  </a:lnTo>
                  <a:lnTo>
                    <a:pt x="131" y="473"/>
                  </a:lnTo>
                  <a:lnTo>
                    <a:pt x="133" y="471"/>
                  </a:lnTo>
                  <a:lnTo>
                    <a:pt x="131" y="471"/>
                  </a:lnTo>
                  <a:lnTo>
                    <a:pt x="133" y="469"/>
                  </a:lnTo>
                  <a:lnTo>
                    <a:pt x="135" y="471"/>
                  </a:lnTo>
                  <a:lnTo>
                    <a:pt x="135" y="469"/>
                  </a:lnTo>
                  <a:lnTo>
                    <a:pt x="133" y="468"/>
                  </a:lnTo>
                  <a:lnTo>
                    <a:pt x="135" y="469"/>
                  </a:lnTo>
                  <a:lnTo>
                    <a:pt x="135" y="466"/>
                  </a:lnTo>
                  <a:lnTo>
                    <a:pt x="136" y="468"/>
                  </a:lnTo>
                  <a:lnTo>
                    <a:pt x="138" y="468"/>
                  </a:lnTo>
                  <a:lnTo>
                    <a:pt x="136" y="466"/>
                  </a:lnTo>
                  <a:lnTo>
                    <a:pt x="138" y="466"/>
                  </a:lnTo>
                  <a:lnTo>
                    <a:pt x="138" y="468"/>
                  </a:lnTo>
                  <a:lnTo>
                    <a:pt x="138" y="466"/>
                  </a:lnTo>
                  <a:lnTo>
                    <a:pt x="140" y="466"/>
                  </a:lnTo>
                  <a:lnTo>
                    <a:pt x="140" y="464"/>
                  </a:lnTo>
                  <a:lnTo>
                    <a:pt x="141" y="466"/>
                  </a:lnTo>
                  <a:lnTo>
                    <a:pt x="141" y="464"/>
                  </a:lnTo>
                  <a:lnTo>
                    <a:pt x="143" y="464"/>
                  </a:lnTo>
                  <a:lnTo>
                    <a:pt x="141" y="463"/>
                  </a:lnTo>
                  <a:lnTo>
                    <a:pt x="141" y="461"/>
                  </a:lnTo>
                  <a:lnTo>
                    <a:pt x="141" y="459"/>
                  </a:lnTo>
                  <a:lnTo>
                    <a:pt x="140" y="456"/>
                  </a:lnTo>
                  <a:lnTo>
                    <a:pt x="140" y="454"/>
                  </a:lnTo>
                  <a:lnTo>
                    <a:pt x="141" y="454"/>
                  </a:lnTo>
                  <a:lnTo>
                    <a:pt x="143" y="456"/>
                  </a:lnTo>
                  <a:lnTo>
                    <a:pt x="146" y="456"/>
                  </a:lnTo>
                  <a:lnTo>
                    <a:pt x="146" y="454"/>
                  </a:lnTo>
                  <a:lnTo>
                    <a:pt x="148" y="456"/>
                  </a:lnTo>
                  <a:lnTo>
                    <a:pt x="148" y="452"/>
                  </a:lnTo>
                  <a:lnTo>
                    <a:pt x="146" y="452"/>
                  </a:lnTo>
                  <a:lnTo>
                    <a:pt x="146" y="451"/>
                  </a:lnTo>
                  <a:lnTo>
                    <a:pt x="146" y="449"/>
                  </a:lnTo>
                  <a:lnTo>
                    <a:pt x="148" y="451"/>
                  </a:lnTo>
                  <a:lnTo>
                    <a:pt x="146" y="449"/>
                  </a:lnTo>
                  <a:lnTo>
                    <a:pt x="148" y="449"/>
                  </a:lnTo>
                  <a:lnTo>
                    <a:pt x="148" y="447"/>
                  </a:lnTo>
                  <a:lnTo>
                    <a:pt x="146" y="447"/>
                  </a:lnTo>
                  <a:lnTo>
                    <a:pt x="148" y="447"/>
                  </a:lnTo>
                  <a:lnTo>
                    <a:pt x="148" y="446"/>
                  </a:lnTo>
                  <a:lnTo>
                    <a:pt x="148" y="444"/>
                  </a:lnTo>
                  <a:lnTo>
                    <a:pt x="148" y="442"/>
                  </a:lnTo>
                  <a:lnTo>
                    <a:pt x="152" y="441"/>
                  </a:lnTo>
                  <a:lnTo>
                    <a:pt x="152" y="439"/>
                  </a:lnTo>
                  <a:lnTo>
                    <a:pt x="152" y="437"/>
                  </a:lnTo>
                  <a:lnTo>
                    <a:pt x="152" y="439"/>
                  </a:lnTo>
                  <a:lnTo>
                    <a:pt x="152" y="437"/>
                  </a:lnTo>
                  <a:lnTo>
                    <a:pt x="153" y="435"/>
                  </a:lnTo>
                  <a:lnTo>
                    <a:pt x="153" y="434"/>
                  </a:lnTo>
                  <a:lnTo>
                    <a:pt x="155" y="432"/>
                  </a:lnTo>
                  <a:lnTo>
                    <a:pt x="155" y="430"/>
                  </a:lnTo>
                  <a:lnTo>
                    <a:pt x="155" y="427"/>
                  </a:lnTo>
                  <a:lnTo>
                    <a:pt x="157" y="427"/>
                  </a:lnTo>
                  <a:lnTo>
                    <a:pt x="157" y="425"/>
                  </a:lnTo>
                  <a:lnTo>
                    <a:pt x="158" y="423"/>
                  </a:lnTo>
                  <a:lnTo>
                    <a:pt x="160" y="420"/>
                  </a:lnTo>
                  <a:lnTo>
                    <a:pt x="160" y="422"/>
                  </a:lnTo>
                  <a:lnTo>
                    <a:pt x="160" y="420"/>
                  </a:lnTo>
                  <a:lnTo>
                    <a:pt x="160" y="418"/>
                  </a:lnTo>
                  <a:lnTo>
                    <a:pt x="162" y="418"/>
                  </a:lnTo>
                  <a:lnTo>
                    <a:pt x="160" y="417"/>
                  </a:lnTo>
                  <a:lnTo>
                    <a:pt x="162" y="417"/>
                  </a:lnTo>
                  <a:lnTo>
                    <a:pt x="163" y="415"/>
                  </a:lnTo>
                  <a:lnTo>
                    <a:pt x="163" y="413"/>
                  </a:lnTo>
                  <a:lnTo>
                    <a:pt x="163" y="412"/>
                  </a:lnTo>
                  <a:lnTo>
                    <a:pt x="162" y="412"/>
                  </a:lnTo>
                  <a:lnTo>
                    <a:pt x="163" y="412"/>
                  </a:lnTo>
                  <a:lnTo>
                    <a:pt x="163" y="408"/>
                  </a:lnTo>
                  <a:lnTo>
                    <a:pt x="163" y="410"/>
                  </a:lnTo>
                  <a:lnTo>
                    <a:pt x="163" y="408"/>
                  </a:lnTo>
                  <a:lnTo>
                    <a:pt x="163" y="406"/>
                  </a:lnTo>
                  <a:lnTo>
                    <a:pt x="165" y="405"/>
                  </a:lnTo>
                  <a:lnTo>
                    <a:pt x="163" y="405"/>
                  </a:lnTo>
                  <a:lnTo>
                    <a:pt x="165" y="403"/>
                  </a:lnTo>
                  <a:lnTo>
                    <a:pt x="167" y="403"/>
                  </a:lnTo>
                  <a:lnTo>
                    <a:pt x="167" y="401"/>
                  </a:lnTo>
                  <a:lnTo>
                    <a:pt x="165" y="398"/>
                  </a:lnTo>
                  <a:lnTo>
                    <a:pt x="167" y="398"/>
                  </a:lnTo>
                  <a:lnTo>
                    <a:pt x="165" y="395"/>
                  </a:lnTo>
                  <a:lnTo>
                    <a:pt x="167" y="395"/>
                  </a:lnTo>
                  <a:lnTo>
                    <a:pt x="169" y="393"/>
                  </a:lnTo>
                  <a:lnTo>
                    <a:pt x="169" y="395"/>
                  </a:lnTo>
                  <a:lnTo>
                    <a:pt x="169" y="396"/>
                  </a:lnTo>
                  <a:lnTo>
                    <a:pt x="169" y="393"/>
                  </a:lnTo>
                  <a:lnTo>
                    <a:pt x="169" y="391"/>
                  </a:lnTo>
                  <a:lnTo>
                    <a:pt x="170" y="391"/>
                  </a:lnTo>
                  <a:lnTo>
                    <a:pt x="172" y="389"/>
                  </a:lnTo>
                  <a:lnTo>
                    <a:pt x="172" y="388"/>
                  </a:lnTo>
                  <a:lnTo>
                    <a:pt x="174" y="389"/>
                  </a:lnTo>
                  <a:lnTo>
                    <a:pt x="175" y="388"/>
                  </a:lnTo>
                  <a:lnTo>
                    <a:pt x="175" y="386"/>
                  </a:lnTo>
                  <a:lnTo>
                    <a:pt x="179" y="386"/>
                  </a:lnTo>
                  <a:lnTo>
                    <a:pt x="180" y="384"/>
                  </a:lnTo>
                  <a:lnTo>
                    <a:pt x="182" y="386"/>
                  </a:lnTo>
                  <a:lnTo>
                    <a:pt x="182" y="384"/>
                  </a:lnTo>
                  <a:lnTo>
                    <a:pt x="184" y="388"/>
                  </a:lnTo>
                  <a:lnTo>
                    <a:pt x="187" y="388"/>
                  </a:lnTo>
                  <a:lnTo>
                    <a:pt x="187" y="389"/>
                  </a:lnTo>
                  <a:lnTo>
                    <a:pt x="189" y="388"/>
                  </a:lnTo>
                  <a:lnTo>
                    <a:pt x="189" y="386"/>
                  </a:lnTo>
                  <a:lnTo>
                    <a:pt x="189" y="384"/>
                  </a:lnTo>
                  <a:lnTo>
                    <a:pt x="187" y="384"/>
                  </a:lnTo>
                  <a:lnTo>
                    <a:pt x="186" y="383"/>
                  </a:lnTo>
                  <a:lnTo>
                    <a:pt x="184" y="383"/>
                  </a:lnTo>
                  <a:lnTo>
                    <a:pt x="182" y="379"/>
                  </a:lnTo>
                  <a:lnTo>
                    <a:pt x="182" y="378"/>
                  </a:lnTo>
                  <a:lnTo>
                    <a:pt x="184" y="378"/>
                  </a:lnTo>
                  <a:lnTo>
                    <a:pt x="186" y="379"/>
                  </a:lnTo>
                  <a:lnTo>
                    <a:pt x="186" y="378"/>
                  </a:lnTo>
                  <a:lnTo>
                    <a:pt x="187" y="379"/>
                  </a:lnTo>
                  <a:lnTo>
                    <a:pt x="189" y="381"/>
                  </a:lnTo>
                  <a:lnTo>
                    <a:pt x="191" y="379"/>
                  </a:lnTo>
                  <a:lnTo>
                    <a:pt x="191" y="378"/>
                  </a:lnTo>
                  <a:lnTo>
                    <a:pt x="187" y="378"/>
                  </a:lnTo>
                  <a:lnTo>
                    <a:pt x="189" y="378"/>
                  </a:lnTo>
                  <a:lnTo>
                    <a:pt x="191" y="376"/>
                  </a:lnTo>
                  <a:lnTo>
                    <a:pt x="189" y="374"/>
                  </a:lnTo>
                  <a:lnTo>
                    <a:pt x="187" y="372"/>
                  </a:lnTo>
                  <a:lnTo>
                    <a:pt x="186" y="371"/>
                  </a:lnTo>
                  <a:lnTo>
                    <a:pt x="184" y="371"/>
                  </a:lnTo>
                  <a:lnTo>
                    <a:pt x="182" y="369"/>
                  </a:lnTo>
                  <a:lnTo>
                    <a:pt x="180" y="369"/>
                  </a:lnTo>
                  <a:lnTo>
                    <a:pt x="180" y="366"/>
                  </a:lnTo>
                  <a:lnTo>
                    <a:pt x="182" y="366"/>
                  </a:lnTo>
                  <a:lnTo>
                    <a:pt x="180" y="364"/>
                  </a:lnTo>
                  <a:lnTo>
                    <a:pt x="182" y="364"/>
                  </a:lnTo>
                  <a:lnTo>
                    <a:pt x="184" y="366"/>
                  </a:lnTo>
                  <a:lnTo>
                    <a:pt x="184" y="364"/>
                  </a:lnTo>
                  <a:lnTo>
                    <a:pt x="180" y="364"/>
                  </a:lnTo>
                  <a:lnTo>
                    <a:pt x="180" y="362"/>
                  </a:lnTo>
                  <a:lnTo>
                    <a:pt x="182" y="361"/>
                  </a:lnTo>
                  <a:lnTo>
                    <a:pt x="180" y="361"/>
                  </a:lnTo>
                  <a:lnTo>
                    <a:pt x="182" y="359"/>
                  </a:lnTo>
                  <a:lnTo>
                    <a:pt x="180" y="359"/>
                  </a:lnTo>
                  <a:lnTo>
                    <a:pt x="180" y="357"/>
                  </a:lnTo>
                  <a:lnTo>
                    <a:pt x="179" y="355"/>
                  </a:lnTo>
                  <a:lnTo>
                    <a:pt x="177" y="355"/>
                  </a:lnTo>
                  <a:lnTo>
                    <a:pt x="179" y="354"/>
                  </a:lnTo>
                  <a:lnTo>
                    <a:pt x="180" y="355"/>
                  </a:lnTo>
                  <a:lnTo>
                    <a:pt x="184" y="354"/>
                  </a:lnTo>
                  <a:lnTo>
                    <a:pt x="182" y="354"/>
                  </a:lnTo>
                  <a:lnTo>
                    <a:pt x="180" y="355"/>
                  </a:lnTo>
                  <a:lnTo>
                    <a:pt x="180" y="354"/>
                  </a:lnTo>
                  <a:lnTo>
                    <a:pt x="179" y="354"/>
                  </a:lnTo>
                  <a:lnTo>
                    <a:pt x="179" y="352"/>
                  </a:lnTo>
                  <a:lnTo>
                    <a:pt x="180" y="352"/>
                  </a:lnTo>
                  <a:lnTo>
                    <a:pt x="179" y="352"/>
                  </a:lnTo>
                  <a:lnTo>
                    <a:pt x="179" y="350"/>
                  </a:lnTo>
                  <a:lnTo>
                    <a:pt x="177" y="350"/>
                  </a:lnTo>
                  <a:lnTo>
                    <a:pt x="177" y="349"/>
                  </a:lnTo>
                  <a:lnTo>
                    <a:pt x="179" y="350"/>
                  </a:lnTo>
                  <a:lnTo>
                    <a:pt x="179" y="349"/>
                  </a:lnTo>
                  <a:lnTo>
                    <a:pt x="180" y="349"/>
                  </a:lnTo>
                  <a:lnTo>
                    <a:pt x="179" y="347"/>
                  </a:lnTo>
                  <a:lnTo>
                    <a:pt x="180" y="345"/>
                  </a:lnTo>
                  <a:lnTo>
                    <a:pt x="179" y="344"/>
                  </a:lnTo>
                  <a:lnTo>
                    <a:pt x="177" y="344"/>
                  </a:lnTo>
                  <a:lnTo>
                    <a:pt x="177" y="342"/>
                  </a:lnTo>
                  <a:lnTo>
                    <a:pt x="175" y="340"/>
                  </a:lnTo>
                  <a:lnTo>
                    <a:pt x="174" y="338"/>
                  </a:lnTo>
                  <a:lnTo>
                    <a:pt x="172" y="338"/>
                  </a:lnTo>
                  <a:lnTo>
                    <a:pt x="172" y="337"/>
                  </a:lnTo>
                  <a:lnTo>
                    <a:pt x="172" y="338"/>
                  </a:lnTo>
                  <a:lnTo>
                    <a:pt x="170" y="340"/>
                  </a:lnTo>
                  <a:lnTo>
                    <a:pt x="170" y="338"/>
                  </a:lnTo>
                  <a:lnTo>
                    <a:pt x="169" y="338"/>
                  </a:lnTo>
                  <a:lnTo>
                    <a:pt x="170" y="337"/>
                  </a:lnTo>
                  <a:lnTo>
                    <a:pt x="169" y="335"/>
                  </a:lnTo>
                  <a:lnTo>
                    <a:pt x="167" y="335"/>
                  </a:lnTo>
                  <a:lnTo>
                    <a:pt x="165" y="335"/>
                  </a:lnTo>
                  <a:lnTo>
                    <a:pt x="162" y="333"/>
                  </a:lnTo>
                  <a:lnTo>
                    <a:pt x="162" y="335"/>
                  </a:lnTo>
                  <a:lnTo>
                    <a:pt x="160" y="333"/>
                  </a:lnTo>
                  <a:lnTo>
                    <a:pt x="160" y="335"/>
                  </a:lnTo>
                  <a:lnTo>
                    <a:pt x="158" y="335"/>
                  </a:lnTo>
                  <a:lnTo>
                    <a:pt x="158" y="337"/>
                  </a:lnTo>
                  <a:lnTo>
                    <a:pt x="157" y="337"/>
                  </a:lnTo>
                  <a:lnTo>
                    <a:pt x="157" y="335"/>
                  </a:lnTo>
                  <a:lnTo>
                    <a:pt x="155" y="333"/>
                  </a:lnTo>
                  <a:lnTo>
                    <a:pt x="155" y="332"/>
                  </a:lnTo>
                  <a:lnTo>
                    <a:pt x="153" y="332"/>
                  </a:lnTo>
                  <a:lnTo>
                    <a:pt x="152" y="332"/>
                  </a:lnTo>
                  <a:lnTo>
                    <a:pt x="152" y="330"/>
                  </a:lnTo>
                  <a:lnTo>
                    <a:pt x="150" y="328"/>
                  </a:lnTo>
                  <a:lnTo>
                    <a:pt x="150" y="330"/>
                  </a:lnTo>
                  <a:lnTo>
                    <a:pt x="148" y="330"/>
                  </a:lnTo>
                  <a:lnTo>
                    <a:pt x="150" y="328"/>
                  </a:lnTo>
                  <a:lnTo>
                    <a:pt x="152" y="327"/>
                  </a:lnTo>
                  <a:lnTo>
                    <a:pt x="152" y="325"/>
                  </a:lnTo>
                  <a:lnTo>
                    <a:pt x="152" y="323"/>
                  </a:lnTo>
                  <a:lnTo>
                    <a:pt x="152" y="321"/>
                  </a:lnTo>
                  <a:lnTo>
                    <a:pt x="152" y="323"/>
                  </a:lnTo>
                  <a:lnTo>
                    <a:pt x="152" y="327"/>
                  </a:lnTo>
                  <a:lnTo>
                    <a:pt x="148" y="328"/>
                  </a:lnTo>
                  <a:lnTo>
                    <a:pt x="146" y="328"/>
                  </a:lnTo>
                  <a:lnTo>
                    <a:pt x="145" y="328"/>
                  </a:lnTo>
                  <a:lnTo>
                    <a:pt x="143" y="328"/>
                  </a:lnTo>
                  <a:lnTo>
                    <a:pt x="143" y="327"/>
                  </a:lnTo>
                  <a:lnTo>
                    <a:pt x="141" y="327"/>
                  </a:lnTo>
                  <a:lnTo>
                    <a:pt x="143" y="327"/>
                  </a:lnTo>
                  <a:lnTo>
                    <a:pt x="141" y="327"/>
                  </a:lnTo>
                  <a:lnTo>
                    <a:pt x="138" y="327"/>
                  </a:lnTo>
                  <a:lnTo>
                    <a:pt x="138" y="325"/>
                  </a:lnTo>
                  <a:lnTo>
                    <a:pt x="138" y="323"/>
                  </a:lnTo>
                  <a:lnTo>
                    <a:pt x="136" y="321"/>
                  </a:lnTo>
                  <a:lnTo>
                    <a:pt x="136" y="320"/>
                  </a:lnTo>
                  <a:lnTo>
                    <a:pt x="135" y="318"/>
                  </a:lnTo>
                  <a:lnTo>
                    <a:pt x="135" y="316"/>
                  </a:lnTo>
                  <a:lnTo>
                    <a:pt x="133" y="315"/>
                  </a:lnTo>
                  <a:lnTo>
                    <a:pt x="133" y="313"/>
                  </a:lnTo>
                  <a:lnTo>
                    <a:pt x="131" y="311"/>
                  </a:lnTo>
                  <a:lnTo>
                    <a:pt x="129" y="310"/>
                  </a:lnTo>
                  <a:lnTo>
                    <a:pt x="129" y="308"/>
                  </a:lnTo>
                  <a:lnTo>
                    <a:pt x="128" y="306"/>
                  </a:lnTo>
                  <a:lnTo>
                    <a:pt x="128" y="304"/>
                  </a:lnTo>
                  <a:lnTo>
                    <a:pt x="124" y="304"/>
                  </a:lnTo>
                  <a:lnTo>
                    <a:pt x="124" y="303"/>
                  </a:lnTo>
                  <a:lnTo>
                    <a:pt x="123" y="303"/>
                  </a:lnTo>
                  <a:lnTo>
                    <a:pt x="121" y="301"/>
                  </a:lnTo>
                  <a:lnTo>
                    <a:pt x="121" y="299"/>
                  </a:lnTo>
                  <a:lnTo>
                    <a:pt x="119" y="299"/>
                  </a:lnTo>
                  <a:lnTo>
                    <a:pt x="118" y="296"/>
                  </a:lnTo>
                  <a:lnTo>
                    <a:pt x="118" y="294"/>
                  </a:lnTo>
                  <a:lnTo>
                    <a:pt x="118" y="293"/>
                  </a:lnTo>
                  <a:lnTo>
                    <a:pt x="118" y="289"/>
                  </a:lnTo>
                  <a:lnTo>
                    <a:pt x="116" y="287"/>
                  </a:lnTo>
                  <a:lnTo>
                    <a:pt x="116" y="284"/>
                  </a:lnTo>
                  <a:lnTo>
                    <a:pt x="118" y="282"/>
                  </a:lnTo>
                  <a:lnTo>
                    <a:pt x="118" y="281"/>
                  </a:lnTo>
                  <a:lnTo>
                    <a:pt x="119" y="279"/>
                  </a:lnTo>
                  <a:lnTo>
                    <a:pt x="121" y="276"/>
                  </a:lnTo>
                  <a:lnTo>
                    <a:pt x="121" y="272"/>
                  </a:lnTo>
                  <a:lnTo>
                    <a:pt x="119" y="269"/>
                  </a:lnTo>
                  <a:lnTo>
                    <a:pt x="119" y="267"/>
                  </a:lnTo>
                  <a:lnTo>
                    <a:pt x="119" y="265"/>
                  </a:lnTo>
                  <a:lnTo>
                    <a:pt x="118" y="262"/>
                  </a:lnTo>
                  <a:lnTo>
                    <a:pt x="119" y="258"/>
                  </a:lnTo>
                  <a:lnTo>
                    <a:pt x="121" y="260"/>
                  </a:lnTo>
                  <a:lnTo>
                    <a:pt x="121" y="257"/>
                  </a:lnTo>
                  <a:lnTo>
                    <a:pt x="119" y="255"/>
                  </a:lnTo>
                  <a:lnTo>
                    <a:pt x="119" y="253"/>
                  </a:lnTo>
                  <a:lnTo>
                    <a:pt x="118" y="253"/>
                  </a:lnTo>
                  <a:lnTo>
                    <a:pt x="116" y="250"/>
                  </a:lnTo>
                  <a:lnTo>
                    <a:pt x="116" y="248"/>
                  </a:lnTo>
                  <a:lnTo>
                    <a:pt x="114" y="248"/>
                  </a:lnTo>
                  <a:lnTo>
                    <a:pt x="112" y="247"/>
                  </a:lnTo>
                  <a:lnTo>
                    <a:pt x="111" y="245"/>
                  </a:lnTo>
                  <a:lnTo>
                    <a:pt x="109" y="241"/>
                  </a:lnTo>
                  <a:lnTo>
                    <a:pt x="107" y="238"/>
                  </a:lnTo>
                  <a:lnTo>
                    <a:pt x="104" y="236"/>
                  </a:lnTo>
                  <a:lnTo>
                    <a:pt x="104" y="235"/>
                  </a:lnTo>
                  <a:lnTo>
                    <a:pt x="104" y="231"/>
                  </a:lnTo>
                  <a:lnTo>
                    <a:pt x="102" y="231"/>
                  </a:lnTo>
                  <a:lnTo>
                    <a:pt x="102" y="228"/>
                  </a:lnTo>
                  <a:lnTo>
                    <a:pt x="104" y="226"/>
                  </a:lnTo>
                  <a:lnTo>
                    <a:pt x="107" y="226"/>
                  </a:lnTo>
                  <a:lnTo>
                    <a:pt x="107" y="223"/>
                  </a:lnTo>
                  <a:lnTo>
                    <a:pt x="107" y="221"/>
                  </a:lnTo>
                  <a:lnTo>
                    <a:pt x="106" y="221"/>
                  </a:lnTo>
                  <a:lnTo>
                    <a:pt x="106" y="218"/>
                  </a:lnTo>
                  <a:lnTo>
                    <a:pt x="106" y="216"/>
                  </a:lnTo>
                  <a:lnTo>
                    <a:pt x="106" y="214"/>
                  </a:lnTo>
                  <a:lnTo>
                    <a:pt x="104" y="214"/>
                  </a:lnTo>
                  <a:lnTo>
                    <a:pt x="101" y="214"/>
                  </a:lnTo>
                  <a:lnTo>
                    <a:pt x="99" y="214"/>
                  </a:lnTo>
                  <a:lnTo>
                    <a:pt x="99" y="216"/>
                  </a:lnTo>
                  <a:lnTo>
                    <a:pt x="95" y="214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7" y="209"/>
                  </a:lnTo>
                  <a:lnTo>
                    <a:pt x="95" y="207"/>
                  </a:lnTo>
                  <a:lnTo>
                    <a:pt x="97" y="206"/>
                  </a:lnTo>
                  <a:lnTo>
                    <a:pt x="97" y="202"/>
                  </a:lnTo>
                  <a:lnTo>
                    <a:pt x="95" y="199"/>
                  </a:lnTo>
                  <a:lnTo>
                    <a:pt x="94" y="197"/>
                  </a:lnTo>
                  <a:lnTo>
                    <a:pt x="94" y="194"/>
                  </a:lnTo>
                  <a:lnTo>
                    <a:pt x="94" y="190"/>
                  </a:lnTo>
                  <a:lnTo>
                    <a:pt x="92" y="189"/>
                  </a:lnTo>
                  <a:lnTo>
                    <a:pt x="92" y="187"/>
                  </a:lnTo>
                  <a:lnTo>
                    <a:pt x="94" y="184"/>
                  </a:lnTo>
                  <a:lnTo>
                    <a:pt x="95" y="180"/>
                  </a:lnTo>
                  <a:lnTo>
                    <a:pt x="95" y="177"/>
                  </a:lnTo>
                  <a:lnTo>
                    <a:pt x="94" y="177"/>
                  </a:lnTo>
                  <a:lnTo>
                    <a:pt x="92" y="175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5" y="170"/>
                  </a:lnTo>
                  <a:lnTo>
                    <a:pt x="85" y="168"/>
                  </a:lnTo>
                  <a:lnTo>
                    <a:pt x="84" y="167"/>
                  </a:lnTo>
                  <a:lnTo>
                    <a:pt x="82" y="165"/>
                  </a:lnTo>
                  <a:lnTo>
                    <a:pt x="80" y="167"/>
                  </a:lnTo>
                  <a:lnTo>
                    <a:pt x="78" y="167"/>
                  </a:lnTo>
                  <a:lnTo>
                    <a:pt x="78" y="163"/>
                  </a:lnTo>
                  <a:lnTo>
                    <a:pt x="78" y="160"/>
                  </a:lnTo>
                  <a:lnTo>
                    <a:pt x="77" y="158"/>
                  </a:lnTo>
                  <a:lnTo>
                    <a:pt x="75" y="156"/>
                  </a:lnTo>
                  <a:lnTo>
                    <a:pt x="72" y="155"/>
                  </a:lnTo>
                  <a:lnTo>
                    <a:pt x="68" y="153"/>
                  </a:lnTo>
                  <a:lnTo>
                    <a:pt x="68" y="151"/>
                  </a:lnTo>
                  <a:lnTo>
                    <a:pt x="65" y="151"/>
                  </a:lnTo>
                  <a:lnTo>
                    <a:pt x="63" y="150"/>
                  </a:lnTo>
                  <a:lnTo>
                    <a:pt x="61" y="148"/>
                  </a:lnTo>
                  <a:lnTo>
                    <a:pt x="61" y="150"/>
                  </a:lnTo>
                  <a:lnTo>
                    <a:pt x="58" y="150"/>
                  </a:lnTo>
                  <a:lnTo>
                    <a:pt x="56" y="148"/>
                  </a:lnTo>
                  <a:lnTo>
                    <a:pt x="55" y="150"/>
                  </a:lnTo>
                  <a:lnTo>
                    <a:pt x="55" y="146"/>
                  </a:lnTo>
                  <a:lnTo>
                    <a:pt x="51" y="146"/>
                  </a:lnTo>
                  <a:lnTo>
                    <a:pt x="51" y="148"/>
                  </a:lnTo>
                  <a:lnTo>
                    <a:pt x="50" y="148"/>
                  </a:lnTo>
                  <a:lnTo>
                    <a:pt x="46" y="148"/>
                  </a:lnTo>
                  <a:lnTo>
                    <a:pt x="44" y="146"/>
                  </a:lnTo>
                  <a:lnTo>
                    <a:pt x="44" y="145"/>
                  </a:lnTo>
                  <a:lnTo>
                    <a:pt x="43" y="143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8" y="141"/>
                  </a:lnTo>
                  <a:lnTo>
                    <a:pt x="36" y="141"/>
                  </a:lnTo>
                  <a:lnTo>
                    <a:pt x="36" y="139"/>
                  </a:lnTo>
                  <a:lnTo>
                    <a:pt x="33" y="138"/>
                  </a:lnTo>
                  <a:lnTo>
                    <a:pt x="33" y="136"/>
                  </a:lnTo>
                  <a:lnTo>
                    <a:pt x="31" y="136"/>
                  </a:lnTo>
                  <a:lnTo>
                    <a:pt x="29" y="136"/>
                  </a:lnTo>
                  <a:lnTo>
                    <a:pt x="27" y="136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2" y="131"/>
                  </a:lnTo>
                  <a:lnTo>
                    <a:pt x="22" y="129"/>
                  </a:lnTo>
                  <a:lnTo>
                    <a:pt x="21" y="128"/>
                  </a:lnTo>
                  <a:lnTo>
                    <a:pt x="19" y="128"/>
                  </a:lnTo>
                  <a:lnTo>
                    <a:pt x="17" y="124"/>
                  </a:lnTo>
                  <a:lnTo>
                    <a:pt x="16" y="124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9" y="121"/>
                  </a:lnTo>
                  <a:lnTo>
                    <a:pt x="10" y="119"/>
                  </a:lnTo>
                  <a:lnTo>
                    <a:pt x="10" y="117"/>
                  </a:lnTo>
                  <a:lnTo>
                    <a:pt x="9" y="116"/>
                  </a:lnTo>
                  <a:lnTo>
                    <a:pt x="7" y="114"/>
                  </a:lnTo>
                  <a:lnTo>
                    <a:pt x="4" y="112"/>
                  </a:lnTo>
                  <a:lnTo>
                    <a:pt x="2" y="112"/>
                  </a:lnTo>
                  <a:lnTo>
                    <a:pt x="0" y="112"/>
                  </a:lnTo>
                  <a:lnTo>
                    <a:pt x="4" y="109"/>
                  </a:lnTo>
                  <a:lnTo>
                    <a:pt x="4" y="107"/>
                  </a:lnTo>
                  <a:lnTo>
                    <a:pt x="9" y="109"/>
                  </a:lnTo>
                  <a:lnTo>
                    <a:pt x="9" y="110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0"/>
                  </a:lnTo>
                  <a:lnTo>
                    <a:pt x="14" y="107"/>
                  </a:lnTo>
                  <a:lnTo>
                    <a:pt x="12" y="105"/>
                  </a:lnTo>
                  <a:lnTo>
                    <a:pt x="12" y="104"/>
                  </a:lnTo>
                  <a:lnTo>
                    <a:pt x="10" y="100"/>
                  </a:lnTo>
                  <a:lnTo>
                    <a:pt x="10" y="99"/>
                  </a:lnTo>
                  <a:lnTo>
                    <a:pt x="10" y="97"/>
                  </a:lnTo>
                  <a:lnTo>
                    <a:pt x="12" y="95"/>
                  </a:lnTo>
                  <a:lnTo>
                    <a:pt x="14" y="93"/>
                  </a:lnTo>
                  <a:lnTo>
                    <a:pt x="16" y="92"/>
                  </a:lnTo>
                  <a:lnTo>
                    <a:pt x="19" y="92"/>
                  </a:lnTo>
                  <a:lnTo>
                    <a:pt x="21" y="92"/>
                  </a:lnTo>
                  <a:lnTo>
                    <a:pt x="24" y="92"/>
                  </a:lnTo>
                  <a:lnTo>
                    <a:pt x="26" y="92"/>
                  </a:lnTo>
                  <a:lnTo>
                    <a:pt x="26" y="93"/>
                  </a:lnTo>
                  <a:lnTo>
                    <a:pt x="29" y="97"/>
                  </a:lnTo>
                  <a:lnTo>
                    <a:pt x="31" y="99"/>
                  </a:lnTo>
                  <a:lnTo>
                    <a:pt x="33" y="100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38" y="105"/>
                  </a:lnTo>
                  <a:lnTo>
                    <a:pt x="39" y="107"/>
                  </a:lnTo>
                  <a:lnTo>
                    <a:pt x="39" y="109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6"/>
                  </a:lnTo>
                  <a:lnTo>
                    <a:pt x="46" y="117"/>
                  </a:lnTo>
                  <a:lnTo>
                    <a:pt x="46" y="119"/>
                  </a:lnTo>
                  <a:lnTo>
                    <a:pt x="50" y="122"/>
                  </a:lnTo>
                  <a:lnTo>
                    <a:pt x="50" y="124"/>
                  </a:lnTo>
                  <a:lnTo>
                    <a:pt x="51" y="128"/>
                  </a:lnTo>
                  <a:lnTo>
                    <a:pt x="51" y="129"/>
                  </a:lnTo>
                  <a:lnTo>
                    <a:pt x="56" y="128"/>
                  </a:lnTo>
                  <a:lnTo>
                    <a:pt x="58" y="128"/>
                  </a:lnTo>
                  <a:lnTo>
                    <a:pt x="60" y="129"/>
                  </a:lnTo>
                  <a:lnTo>
                    <a:pt x="63" y="129"/>
                  </a:lnTo>
                  <a:lnTo>
                    <a:pt x="65" y="129"/>
                  </a:lnTo>
                  <a:lnTo>
                    <a:pt x="67" y="129"/>
                  </a:lnTo>
                  <a:lnTo>
                    <a:pt x="70" y="128"/>
                  </a:lnTo>
                  <a:lnTo>
                    <a:pt x="72" y="129"/>
                  </a:lnTo>
                  <a:lnTo>
                    <a:pt x="73" y="133"/>
                  </a:lnTo>
                  <a:lnTo>
                    <a:pt x="78" y="128"/>
                  </a:lnTo>
                  <a:lnTo>
                    <a:pt x="80" y="126"/>
                  </a:lnTo>
                  <a:lnTo>
                    <a:pt x="82" y="126"/>
                  </a:lnTo>
                  <a:lnTo>
                    <a:pt x="85" y="124"/>
                  </a:lnTo>
                  <a:lnTo>
                    <a:pt x="87" y="122"/>
                  </a:lnTo>
                  <a:lnTo>
                    <a:pt x="87" y="121"/>
                  </a:lnTo>
                  <a:lnTo>
                    <a:pt x="87" y="116"/>
                  </a:lnTo>
                  <a:lnTo>
                    <a:pt x="89" y="114"/>
                  </a:lnTo>
                  <a:lnTo>
                    <a:pt x="92" y="114"/>
                  </a:lnTo>
                  <a:lnTo>
                    <a:pt x="94" y="114"/>
                  </a:lnTo>
                  <a:lnTo>
                    <a:pt x="95" y="117"/>
                  </a:lnTo>
                  <a:lnTo>
                    <a:pt x="97" y="116"/>
                  </a:lnTo>
                  <a:lnTo>
                    <a:pt x="97" y="117"/>
                  </a:lnTo>
                  <a:lnTo>
                    <a:pt x="101" y="119"/>
                  </a:lnTo>
                  <a:lnTo>
                    <a:pt x="102" y="121"/>
                  </a:lnTo>
                  <a:lnTo>
                    <a:pt x="106" y="121"/>
                  </a:lnTo>
                  <a:lnTo>
                    <a:pt x="107" y="121"/>
                  </a:lnTo>
                  <a:lnTo>
                    <a:pt x="109" y="121"/>
                  </a:lnTo>
                  <a:lnTo>
                    <a:pt x="111" y="121"/>
                  </a:lnTo>
                  <a:lnTo>
                    <a:pt x="114" y="122"/>
                  </a:lnTo>
                  <a:lnTo>
                    <a:pt x="116" y="122"/>
                  </a:lnTo>
                  <a:lnTo>
                    <a:pt x="118" y="126"/>
                  </a:lnTo>
                  <a:lnTo>
                    <a:pt x="119" y="128"/>
                  </a:lnTo>
                  <a:lnTo>
                    <a:pt x="121" y="129"/>
                  </a:lnTo>
                  <a:lnTo>
                    <a:pt x="119" y="126"/>
                  </a:lnTo>
                  <a:lnTo>
                    <a:pt x="119" y="124"/>
                  </a:lnTo>
                  <a:lnTo>
                    <a:pt x="123" y="124"/>
                  </a:lnTo>
                  <a:lnTo>
                    <a:pt x="123" y="122"/>
                  </a:lnTo>
                  <a:lnTo>
                    <a:pt x="124" y="122"/>
                  </a:lnTo>
                  <a:lnTo>
                    <a:pt x="124" y="121"/>
                  </a:lnTo>
                  <a:lnTo>
                    <a:pt x="124" y="119"/>
                  </a:lnTo>
                  <a:lnTo>
                    <a:pt x="124" y="116"/>
                  </a:lnTo>
                  <a:lnTo>
                    <a:pt x="123" y="114"/>
                  </a:lnTo>
                  <a:lnTo>
                    <a:pt x="123" y="110"/>
                  </a:lnTo>
                  <a:lnTo>
                    <a:pt x="123" y="109"/>
                  </a:lnTo>
                  <a:lnTo>
                    <a:pt x="124" y="107"/>
                  </a:lnTo>
                  <a:lnTo>
                    <a:pt x="124" y="105"/>
                  </a:lnTo>
                  <a:lnTo>
                    <a:pt x="126" y="104"/>
                  </a:lnTo>
                  <a:lnTo>
                    <a:pt x="128" y="102"/>
                  </a:lnTo>
                  <a:lnTo>
                    <a:pt x="129" y="100"/>
                  </a:lnTo>
                  <a:lnTo>
                    <a:pt x="131" y="100"/>
                  </a:lnTo>
                  <a:lnTo>
                    <a:pt x="135" y="100"/>
                  </a:lnTo>
                  <a:lnTo>
                    <a:pt x="135" y="99"/>
                  </a:lnTo>
                  <a:lnTo>
                    <a:pt x="135" y="95"/>
                  </a:lnTo>
                  <a:lnTo>
                    <a:pt x="135" y="93"/>
                  </a:lnTo>
                  <a:lnTo>
                    <a:pt x="136" y="90"/>
                  </a:lnTo>
                  <a:lnTo>
                    <a:pt x="135" y="88"/>
                  </a:lnTo>
                  <a:lnTo>
                    <a:pt x="133" y="87"/>
                  </a:lnTo>
                  <a:lnTo>
                    <a:pt x="133" y="83"/>
                  </a:lnTo>
                  <a:lnTo>
                    <a:pt x="133" y="82"/>
                  </a:lnTo>
                  <a:lnTo>
                    <a:pt x="131" y="80"/>
                  </a:lnTo>
                  <a:lnTo>
                    <a:pt x="131" y="78"/>
                  </a:lnTo>
                  <a:lnTo>
                    <a:pt x="131" y="76"/>
                  </a:lnTo>
                  <a:lnTo>
                    <a:pt x="129" y="73"/>
                  </a:lnTo>
                  <a:lnTo>
                    <a:pt x="131" y="71"/>
                  </a:lnTo>
                  <a:lnTo>
                    <a:pt x="129" y="70"/>
                  </a:lnTo>
                  <a:lnTo>
                    <a:pt x="129" y="68"/>
                  </a:lnTo>
                  <a:lnTo>
                    <a:pt x="131" y="66"/>
                  </a:lnTo>
                  <a:lnTo>
                    <a:pt x="131" y="63"/>
                  </a:lnTo>
                  <a:lnTo>
                    <a:pt x="129" y="61"/>
                  </a:lnTo>
                  <a:lnTo>
                    <a:pt x="129" y="58"/>
                  </a:lnTo>
                  <a:lnTo>
                    <a:pt x="131" y="58"/>
                  </a:lnTo>
                  <a:lnTo>
                    <a:pt x="129" y="56"/>
                  </a:lnTo>
                  <a:lnTo>
                    <a:pt x="129" y="53"/>
                  </a:lnTo>
                  <a:lnTo>
                    <a:pt x="129" y="51"/>
                  </a:lnTo>
                  <a:lnTo>
                    <a:pt x="131" y="49"/>
                  </a:lnTo>
                  <a:lnTo>
                    <a:pt x="131" y="48"/>
                  </a:lnTo>
                  <a:lnTo>
                    <a:pt x="129" y="44"/>
                  </a:lnTo>
                  <a:lnTo>
                    <a:pt x="128" y="44"/>
                  </a:lnTo>
                  <a:lnTo>
                    <a:pt x="129" y="41"/>
                  </a:lnTo>
                  <a:lnTo>
                    <a:pt x="129" y="39"/>
                  </a:lnTo>
                  <a:lnTo>
                    <a:pt x="133" y="37"/>
                  </a:lnTo>
                  <a:lnTo>
                    <a:pt x="135" y="34"/>
                  </a:lnTo>
                  <a:lnTo>
                    <a:pt x="135" y="32"/>
                  </a:lnTo>
                  <a:lnTo>
                    <a:pt x="135" y="31"/>
                  </a:lnTo>
                  <a:lnTo>
                    <a:pt x="136" y="29"/>
                  </a:lnTo>
                  <a:lnTo>
                    <a:pt x="138" y="27"/>
                  </a:lnTo>
                  <a:lnTo>
                    <a:pt x="138" y="24"/>
                  </a:lnTo>
                  <a:lnTo>
                    <a:pt x="136" y="24"/>
                  </a:lnTo>
                  <a:lnTo>
                    <a:pt x="138" y="22"/>
                  </a:lnTo>
                  <a:lnTo>
                    <a:pt x="138" y="20"/>
                  </a:lnTo>
                  <a:lnTo>
                    <a:pt x="140" y="19"/>
                  </a:lnTo>
                  <a:lnTo>
                    <a:pt x="141" y="19"/>
                  </a:lnTo>
                  <a:lnTo>
                    <a:pt x="143" y="17"/>
                  </a:lnTo>
                  <a:lnTo>
                    <a:pt x="145" y="19"/>
                  </a:lnTo>
                  <a:lnTo>
                    <a:pt x="145" y="17"/>
                  </a:lnTo>
                  <a:lnTo>
                    <a:pt x="146" y="17"/>
                  </a:lnTo>
                  <a:lnTo>
                    <a:pt x="148" y="19"/>
                  </a:lnTo>
                  <a:lnTo>
                    <a:pt x="150" y="17"/>
                  </a:lnTo>
                  <a:lnTo>
                    <a:pt x="153" y="19"/>
                  </a:lnTo>
                  <a:lnTo>
                    <a:pt x="155" y="17"/>
                  </a:lnTo>
                  <a:lnTo>
                    <a:pt x="157" y="15"/>
                  </a:lnTo>
                  <a:lnTo>
                    <a:pt x="158" y="15"/>
                  </a:lnTo>
                  <a:lnTo>
                    <a:pt x="157" y="12"/>
                  </a:lnTo>
                  <a:lnTo>
                    <a:pt x="158" y="12"/>
                  </a:lnTo>
                  <a:lnTo>
                    <a:pt x="160" y="8"/>
                  </a:lnTo>
                  <a:lnTo>
                    <a:pt x="162" y="8"/>
                  </a:lnTo>
                  <a:lnTo>
                    <a:pt x="162" y="5"/>
                  </a:lnTo>
                  <a:lnTo>
                    <a:pt x="163" y="3"/>
                  </a:lnTo>
                  <a:lnTo>
                    <a:pt x="165" y="3"/>
                  </a:lnTo>
                  <a:lnTo>
                    <a:pt x="167" y="3"/>
                  </a:lnTo>
                  <a:lnTo>
                    <a:pt x="169" y="2"/>
                  </a:lnTo>
                  <a:lnTo>
                    <a:pt x="172" y="0"/>
                  </a:lnTo>
                  <a:lnTo>
                    <a:pt x="174" y="3"/>
                  </a:lnTo>
                  <a:lnTo>
                    <a:pt x="174" y="5"/>
                  </a:lnTo>
                  <a:lnTo>
                    <a:pt x="175" y="7"/>
                  </a:lnTo>
                  <a:lnTo>
                    <a:pt x="180" y="12"/>
                  </a:lnTo>
                  <a:lnTo>
                    <a:pt x="184" y="12"/>
                  </a:lnTo>
                  <a:lnTo>
                    <a:pt x="186" y="14"/>
                  </a:lnTo>
                  <a:lnTo>
                    <a:pt x="186" y="15"/>
                  </a:lnTo>
                  <a:lnTo>
                    <a:pt x="187" y="17"/>
                  </a:lnTo>
                  <a:lnTo>
                    <a:pt x="191" y="17"/>
                  </a:lnTo>
                  <a:lnTo>
                    <a:pt x="194" y="19"/>
                  </a:lnTo>
                  <a:lnTo>
                    <a:pt x="196" y="19"/>
                  </a:lnTo>
                  <a:lnTo>
                    <a:pt x="199" y="19"/>
                  </a:lnTo>
                  <a:lnTo>
                    <a:pt x="201" y="20"/>
                  </a:lnTo>
                  <a:lnTo>
                    <a:pt x="203" y="20"/>
                  </a:lnTo>
                  <a:lnTo>
                    <a:pt x="206" y="20"/>
                  </a:lnTo>
                  <a:lnTo>
                    <a:pt x="208" y="20"/>
                  </a:lnTo>
                  <a:lnTo>
                    <a:pt x="209" y="25"/>
                  </a:lnTo>
                  <a:lnTo>
                    <a:pt x="211" y="27"/>
                  </a:lnTo>
                  <a:lnTo>
                    <a:pt x="214" y="31"/>
                  </a:lnTo>
                  <a:lnTo>
                    <a:pt x="214" y="32"/>
                  </a:lnTo>
                  <a:lnTo>
                    <a:pt x="216" y="34"/>
                  </a:lnTo>
                  <a:lnTo>
                    <a:pt x="218" y="36"/>
                  </a:lnTo>
                  <a:lnTo>
                    <a:pt x="216" y="37"/>
                  </a:lnTo>
                  <a:lnTo>
                    <a:pt x="216" y="42"/>
                  </a:lnTo>
                  <a:lnTo>
                    <a:pt x="214" y="44"/>
                  </a:lnTo>
                  <a:lnTo>
                    <a:pt x="214" y="46"/>
                  </a:lnTo>
                  <a:lnTo>
                    <a:pt x="213" y="48"/>
                  </a:lnTo>
                  <a:lnTo>
                    <a:pt x="211" y="53"/>
                  </a:lnTo>
                  <a:lnTo>
                    <a:pt x="211" y="54"/>
                  </a:lnTo>
                  <a:lnTo>
                    <a:pt x="209" y="56"/>
                  </a:lnTo>
                  <a:lnTo>
                    <a:pt x="211" y="59"/>
                  </a:lnTo>
                  <a:lnTo>
                    <a:pt x="211" y="61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6" y="68"/>
                  </a:lnTo>
                  <a:close/>
                  <a:moveTo>
                    <a:pt x="68" y="728"/>
                  </a:moveTo>
                  <a:lnTo>
                    <a:pt x="70" y="730"/>
                  </a:lnTo>
                  <a:lnTo>
                    <a:pt x="70" y="731"/>
                  </a:lnTo>
                  <a:lnTo>
                    <a:pt x="70" y="733"/>
                  </a:lnTo>
                  <a:lnTo>
                    <a:pt x="72" y="731"/>
                  </a:lnTo>
                  <a:lnTo>
                    <a:pt x="70" y="731"/>
                  </a:lnTo>
                  <a:lnTo>
                    <a:pt x="72" y="731"/>
                  </a:lnTo>
                  <a:lnTo>
                    <a:pt x="73" y="731"/>
                  </a:lnTo>
                  <a:lnTo>
                    <a:pt x="73" y="733"/>
                  </a:lnTo>
                  <a:lnTo>
                    <a:pt x="73" y="731"/>
                  </a:lnTo>
                  <a:lnTo>
                    <a:pt x="75" y="731"/>
                  </a:lnTo>
                  <a:lnTo>
                    <a:pt x="75" y="733"/>
                  </a:lnTo>
                  <a:lnTo>
                    <a:pt x="75" y="731"/>
                  </a:lnTo>
                  <a:lnTo>
                    <a:pt x="77" y="731"/>
                  </a:lnTo>
                  <a:lnTo>
                    <a:pt x="75" y="733"/>
                  </a:lnTo>
                  <a:lnTo>
                    <a:pt x="77" y="731"/>
                  </a:lnTo>
                  <a:lnTo>
                    <a:pt x="77" y="733"/>
                  </a:lnTo>
                  <a:lnTo>
                    <a:pt x="78" y="735"/>
                  </a:lnTo>
                  <a:lnTo>
                    <a:pt x="77" y="733"/>
                  </a:lnTo>
                  <a:lnTo>
                    <a:pt x="80" y="733"/>
                  </a:lnTo>
                  <a:lnTo>
                    <a:pt x="78" y="736"/>
                  </a:lnTo>
                  <a:lnTo>
                    <a:pt x="80" y="736"/>
                  </a:lnTo>
                  <a:lnTo>
                    <a:pt x="80" y="735"/>
                  </a:lnTo>
                  <a:lnTo>
                    <a:pt x="80" y="736"/>
                  </a:lnTo>
                  <a:lnTo>
                    <a:pt x="82" y="736"/>
                  </a:lnTo>
                  <a:lnTo>
                    <a:pt x="82" y="738"/>
                  </a:lnTo>
                  <a:lnTo>
                    <a:pt x="82" y="740"/>
                  </a:lnTo>
                  <a:lnTo>
                    <a:pt x="80" y="740"/>
                  </a:lnTo>
                  <a:lnTo>
                    <a:pt x="82" y="742"/>
                  </a:lnTo>
                  <a:lnTo>
                    <a:pt x="80" y="743"/>
                  </a:lnTo>
                  <a:lnTo>
                    <a:pt x="80" y="745"/>
                  </a:lnTo>
                  <a:lnTo>
                    <a:pt x="78" y="743"/>
                  </a:lnTo>
                  <a:lnTo>
                    <a:pt x="77" y="745"/>
                  </a:lnTo>
                  <a:lnTo>
                    <a:pt x="77" y="743"/>
                  </a:lnTo>
                  <a:lnTo>
                    <a:pt x="77" y="742"/>
                  </a:lnTo>
                  <a:lnTo>
                    <a:pt x="77" y="743"/>
                  </a:lnTo>
                  <a:lnTo>
                    <a:pt x="75" y="743"/>
                  </a:lnTo>
                  <a:lnTo>
                    <a:pt x="75" y="742"/>
                  </a:lnTo>
                  <a:lnTo>
                    <a:pt x="73" y="740"/>
                  </a:lnTo>
                  <a:lnTo>
                    <a:pt x="75" y="738"/>
                  </a:lnTo>
                  <a:lnTo>
                    <a:pt x="75" y="735"/>
                  </a:lnTo>
                  <a:lnTo>
                    <a:pt x="73" y="735"/>
                  </a:lnTo>
                  <a:lnTo>
                    <a:pt x="75" y="736"/>
                  </a:lnTo>
                  <a:lnTo>
                    <a:pt x="73" y="738"/>
                  </a:lnTo>
                  <a:lnTo>
                    <a:pt x="73" y="740"/>
                  </a:lnTo>
                  <a:lnTo>
                    <a:pt x="72" y="738"/>
                  </a:lnTo>
                  <a:lnTo>
                    <a:pt x="72" y="736"/>
                  </a:lnTo>
                  <a:lnTo>
                    <a:pt x="72" y="738"/>
                  </a:lnTo>
                  <a:lnTo>
                    <a:pt x="72" y="740"/>
                  </a:lnTo>
                  <a:lnTo>
                    <a:pt x="75" y="742"/>
                  </a:lnTo>
                  <a:lnTo>
                    <a:pt x="73" y="743"/>
                  </a:lnTo>
                  <a:lnTo>
                    <a:pt x="75" y="745"/>
                  </a:lnTo>
                  <a:lnTo>
                    <a:pt x="75" y="747"/>
                  </a:lnTo>
                  <a:lnTo>
                    <a:pt x="75" y="748"/>
                  </a:lnTo>
                  <a:lnTo>
                    <a:pt x="77" y="748"/>
                  </a:lnTo>
                  <a:lnTo>
                    <a:pt x="77" y="750"/>
                  </a:lnTo>
                  <a:lnTo>
                    <a:pt x="75" y="750"/>
                  </a:lnTo>
                  <a:lnTo>
                    <a:pt x="77" y="752"/>
                  </a:lnTo>
                  <a:lnTo>
                    <a:pt x="77" y="750"/>
                  </a:lnTo>
                  <a:lnTo>
                    <a:pt x="80" y="750"/>
                  </a:lnTo>
                  <a:lnTo>
                    <a:pt x="82" y="752"/>
                  </a:lnTo>
                  <a:lnTo>
                    <a:pt x="82" y="750"/>
                  </a:lnTo>
                  <a:lnTo>
                    <a:pt x="84" y="752"/>
                  </a:lnTo>
                  <a:lnTo>
                    <a:pt x="82" y="752"/>
                  </a:lnTo>
                  <a:lnTo>
                    <a:pt x="84" y="755"/>
                  </a:lnTo>
                  <a:lnTo>
                    <a:pt x="84" y="757"/>
                  </a:lnTo>
                  <a:lnTo>
                    <a:pt x="82" y="759"/>
                  </a:lnTo>
                  <a:lnTo>
                    <a:pt x="82" y="755"/>
                  </a:lnTo>
                  <a:lnTo>
                    <a:pt x="80" y="757"/>
                  </a:lnTo>
                  <a:lnTo>
                    <a:pt x="78" y="754"/>
                  </a:lnTo>
                  <a:lnTo>
                    <a:pt x="78" y="755"/>
                  </a:lnTo>
                  <a:lnTo>
                    <a:pt x="77" y="754"/>
                  </a:lnTo>
                  <a:lnTo>
                    <a:pt x="77" y="755"/>
                  </a:lnTo>
                  <a:lnTo>
                    <a:pt x="77" y="754"/>
                  </a:lnTo>
                  <a:lnTo>
                    <a:pt x="75" y="754"/>
                  </a:lnTo>
                  <a:lnTo>
                    <a:pt x="75" y="752"/>
                  </a:lnTo>
                  <a:lnTo>
                    <a:pt x="75" y="750"/>
                  </a:lnTo>
                  <a:lnTo>
                    <a:pt x="75" y="752"/>
                  </a:lnTo>
                  <a:lnTo>
                    <a:pt x="73" y="750"/>
                  </a:lnTo>
                  <a:lnTo>
                    <a:pt x="73" y="754"/>
                  </a:lnTo>
                  <a:lnTo>
                    <a:pt x="72" y="750"/>
                  </a:lnTo>
                  <a:lnTo>
                    <a:pt x="72" y="754"/>
                  </a:lnTo>
                  <a:lnTo>
                    <a:pt x="70" y="750"/>
                  </a:lnTo>
                  <a:lnTo>
                    <a:pt x="70" y="752"/>
                  </a:lnTo>
                  <a:lnTo>
                    <a:pt x="68" y="752"/>
                  </a:lnTo>
                  <a:lnTo>
                    <a:pt x="68" y="750"/>
                  </a:lnTo>
                  <a:lnTo>
                    <a:pt x="68" y="752"/>
                  </a:lnTo>
                  <a:lnTo>
                    <a:pt x="67" y="752"/>
                  </a:lnTo>
                  <a:lnTo>
                    <a:pt x="65" y="750"/>
                  </a:lnTo>
                  <a:lnTo>
                    <a:pt x="65" y="748"/>
                  </a:lnTo>
                  <a:lnTo>
                    <a:pt x="63" y="745"/>
                  </a:lnTo>
                  <a:lnTo>
                    <a:pt x="63" y="743"/>
                  </a:lnTo>
                  <a:lnTo>
                    <a:pt x="61" y="742"/>
                  </a:lnTo>
                  <a:lnTo>
                    <a:pt x="61" y="740"/>
                  </a:lnTo>
                  <a:lnTo>
                    <a:pt x="60" y="740"/>
                  </a:lnTo>
                  <a:lnTo>
                    <a:pt x="61" y="740"/>
                  </a:lnTo>
                  <a:lnTo>
                    <a:pt x="60" y="740"/>
                  </a:lnTo>
                  <a:lnTo>
                    <a:pt x="61" y="738"/>
                  </a:lnTo>
                  <a:lnTo>
                    <a:pt x="61" y="740"/>
                  </a:lnTo>
                  <a:lnTo>
                    <a:pt x="63" y="738"/>
                  </a:lnTo>
                  <a:lnTo>
                    <a:pt x="61" y="742"/>
                  </a:lnTo>
                  <a:lnTo>
                    <a:pt x="63" y="742"/>
                  </a:lnTo>
                  <a:lnTo>
                    <a:pt x="63" y="738"/>
                  </a:lnTo>
                  <a:lnTo>
                    <a:pt x="65" y="740"/>
                  </a:lnTo>
                  <a:lnTo>
                    <a:pt x="65" y="738"/>
                  </a:lnTo>
                  <a:lnTo>
                    <a:pt x="65" y="736"/>
                  </a:lnTo>
                  <a:lnTo>
                    <a:pt x="65" y="738"/>
                  </a:lnTo>
                  <a:lnTo>
                    <a:pt x="63" y="736"/>
                  </a:lnTo>
                  <a:lnTo>
                    <a:pt x="67" y="736"/>
                  </a:lnTo>
                  <a:lnTo>
                    <a:pt x="67" y="738"/>
                  </a:lnTo>
                  <a:lnTo>
                    <a:pt x="65" y="740"/>
                  </a:lnTo>
                  <a:lnTo>
                    <a:pt x="67" y="742"/>
                  </a:lnTo>
                  <a:lnTo>
                    <a:pt x="67" y="743"/>
                  </a:lnTo>
                  <a:lnTo>
                    <a:pt x="67" y="745"/>
                  </a:lnTo>
                  <a:lnTo>
                    <a:pt x="68" y="745"/>
                  </a:lnTo>
                  <a:lnTo>
                    <a:pt x="68" y="742"/>
                  </a:lnTo>
                  <a:lnTo>
                    <a:pt x="67" y="743"/>
                  </a:lnTo>
                  <a:lnTo>
                    <a:pt x="67" y="742"/>
                  </a:lnTo>
                  <a:lnTo>
                    <a:pt x="67" y="740"/>
                  </a:lnTo>
                  <a:lnTo>
                    <a:pt x="67" y="742"/>
                  </a:lnTo>
                  <a:lnTo>
                    <a:pt x="68" y="742"/>
                  </a:lnTo>
                  <a:lnTo>
                    <a:pt x="68" y="740"/>
                  </a:lnTo>
                  <a:lnTo>
                    <a:pt x="70" y="738"/>
                  </a:lnTo>
                  <a:lnTo>
                    <a:pt x="70" y="736"/>
                  </a:lnTo>
                  <a:lnTo>
                    <a:pt x="68" y="738"/>
                  </a:lnTo>
                  <a:lnTo>
                    <a:pt x="68" y="736"/>
                  </a:lnTo>
                  <a:lnTo>
                    <a:pt x="68" y="738"/>
                  </a:lnTo>
                  <a:lnTo>
                    <a:pt x="67" y="736"/>
                  </a:lnTo>
                  <a:lnTo>
                    <a:pt x="68" y="735"/>
                  </a:lnTo>
                  <a:lnTo>
                    <a:pt x="68" y="736"/>
                  </a:lnTo>
                  <a:lnTo>
                    <a:pt x="70" y="736"/>
                  </a:lnTo>
                  <a:lnTo>
                    <a:pt x="68" y="736"/>
                  </a:lnTo>
                  <a:lnTo>
                    <a:pt x="70" y="736"/>
                  </a:lnTo>
                  <a:lnTo>
                    <a:pt x="70" y="735"/>
                  </a:lnTo>
                  <a:lnTo>
                    <a:pt x="68" y="735"/>
                  </a:lnTo>
                  <a:lnTo>
                    <a:pt x="68" y="733"/>
                  </a:lnTo>
                  <a:lnTo>
                    <a:pt x="68" y="735"/>
                  </a:lnTo>
                  <a:lnTo>
                    <a:pt x="68" y="736"/>
                  </a:lnTo>
                  <a:lnTo>
                    <a:pt x="67" y="735"/>
                  </a:lnTo>
                  <a:lnTo>
                    <a:pt x="67" y="733"/>
                  </a:lnTo>
                  <a:lnTo>
                    <a:pt x="65" y="733"/>
                  </a:lnTo>
                  <a:lnTo>
                    <a:pt x="67" y="736"/>
                  </a:lnTo>
                  <a:lnTo>
                    <a:pt x="65" y="733"/>
                  </a:lnTo>
                  <a:lnTo>
                    <a:pt x="67" y="733"/>
                  </a:lnTo>
                  <a:lnTo>
                    <a:pt x="65" y="731"/>
                  </a:lnTo>
                  <a:lnTo>
                    <a:pt x="65" y="730"/>
                  </a:lnTo>
                  <a:lnTo>
                    <a:pt x="67" y="730"/>
                  </a:lnTo>
                  <a:lnTo>
                    <a:pt x="68" y="728"/>
                  </a:lnTo>
                  <a:close/>
                  <a:moveTo>
                    <a:pt x="175" y="719"/>
                  </a:moveTo>
                  <a:lnTo>
                    <a:pt x="175" y="723"/>
                  </a:lnTo>
                  <a:lnTo>
                    <a:pt x="174" y="725"/>
                  </a:lnTo>
                  <a:lnTo>
                    <a:pt x="174" y="726"/>
                  </a:lnTo>
                  <a:lnTo>
                    <a:pt x="172" y="728"/>
                  </a:lnTo>
                  <a:lnTo>
                    <a:pt x="172" y="726"/>
                  </a:lnTo>
                  <a:lnTo>
                    <a:pt x="174" y="728"/>
                  </a:lnTo>
                  <a:lnTo>
                    <a:pt x="172" y="730"/>
                  </a:lnTo>
                  <a:lnTo>
                    <a:pt x="174" y="731"/>
                  </a:lnTo>
                  <a:lnTo>
                    <a:pt x="174" y="733"/>
                  </a:lnTo>
                  <a:lnTo>
                    <a:pt x="174" y="735"/>
                  </a:lnTo>
                  <a:lnTo>
                    <a:pt x="172" y="736"/>
                  </a:lnTo>
                  <a:lnTo>
                    <a:pt x="170" y="738"/>
                  </a:lnTo>
                  <a:lnTo>
                    <a:pt x="172" y="738"/>
                  </a:lnTo>
                  <a:lnTo>
                    <a:pt x="172" y="740"/>
                  </a:lnTo>
                  <a:lnTo>
                    <a:pt x="172" y="742"/>
                  </a:lnTo>
                  <a:lnTo>
                    <a:pt x="172" y="740"/>
                  </a:lnTo>
                  <a:lnTo>
                    <a:pt x="170" y="740"/>
                  </a:lnTo>
                  <a:lnTo>
                    <a:pt x="172" y="742"/>
                  </a:lnTo>
                  <a:lnTo>
                    <a:pt x="170" y="742"/>
                  </a:lnTo>
                  <a:lnTo>
                    <a:pt x="169" y="740"/>
                  </a:lnTo>
                  <a:lnTo>
                    <a:pt x="167" y="742"/>
                  </a:lnTo>
                  <a:lnTo>
                    <a:pt x="169" y="742"/>
                  </a:lnTo>
                  <a:lnTo>
                    <a:pt x="167" y="742"/>
                  </a:lnTo>
                  <a:lnTo>
                    <a:pt x="169" y="743"/>
                  </a:lnTo>
                  <a:lnTo>
                    <a:pt x="167" y="743"/>
                  </a:lnTo>
                  <a:lnTo>
                    <a:pt x="167" y="742"/>
                  </a:lnTo>
                  <a:lnTo>
                    <a:pt x="165" y="742"/>
                  </a:lnTo>
                  <a:lnTo>
                    <a:pt x="165" y="740"/>
                  </a:lnTo>
                  <a:lnTo>
                    <a:pt x="165" y="742"/>
                  </a:lnTo>
                  <a:lnTo>
                    <a:pt x="163" y="743"/>
                  </a:lnTo>
                  <a:lnTo>
                    <a:pt x="162" y="743"/>
                  </a:lnTo>
                  <a:lnTo>
                    <a:pt x="162" y="745"/>
                  </a:lnTo>
                  <a:lnTo>
                    <a:pt x="160" y="743"/>
                  </a:lnTo>
                  <a:lnTo>
                    <a:pt x="160" y="742"/>
                  </a:lnTo>
                  <a:lnTo>
                    <a:pt x="160" y="743"/>
                  </a:lnTo>
                  <a:lnTo>
                    <a:pt x="158" y="742"/>
                  </a:lnTo>
                  <a:lnTo>
                    <a:pt x="158" y="745"/>
                  </a:lnTo>
                  <a:lnTo>
                    <a:pt x="158" y="742"/>
                  </a:lnTo>
                  <a:lnTo>
                    <a:pt x="157" y="740"/>
                  </a:lnTo>
                  <a:lnTo>
                    <a:pt x="157" y="738"/>
                  </a:lnTo>
                  <a:lnTo>
                    <a:pt x="158" y="738"/>
                  </a:lnTo>
                  <a:lnTo>
                    <a:pt x="158" y="736"/>
                  </a:lnTo>
                  <a:lnTo>
                    <a:pt x="160" y="738"/>
                  </a:lnTo>
                  <a:lnTo>
                    <a:pt x="160" y="740"/>
                  </a:lnTo>
                  <a:lnTo>
                    <a:pt x="162" y="738"/>
                  </a:lnTo>
                  <a:lnTo>
                    <a:pt x="160" y="736"/>
                  </a:lnTo>
                  <a:lnTo>
                    <a:pt x="162" y="736"/>
                  </a:lnTo>
                  <a:lnTo>
                    <a:pt x="160" y="736"/>
                  </a:lnTo>
                  <a:lnTo>
                    <a:pt x="158" y="736"/>
                  </a:lnTo>
                  <a:lnTo>
                    <a:pt x="158" y="735"/>
                  </a:lnTo>
                  <a:lnTo>
                    <a:pt x="162" y="733"/>
                  </a:lnTo>
                  <a:lnTo>
                    <a:pt x="163" y="733"/>
                  </a:lnTo>
                  <a:lnTo>
                    <a:pt x="165" y="733"/>
                  </a:lnTo>
                  <a:lnTo>
                    <a:pt x="162" y="733"/>
                  </a:lnTo>
                  <a:lnTo>
                    <a:pt x="160" y="733"/>
                  </a:lnTo>
                  <a:lnTo>
                    <a:pt x="158" y="733"/>
                  </a:lnTo>
                  <a:lnTo>
                    <a:pt x="158" y="731"/>
                  </a:lnTo>
                  <a:lnTo>
                    <a:pt x="158" y="730"/>
                  </a:lnTo>
                  <a:lnTo>
                    <a:pt x="158" y="728"/>
                  </a:lnTo>
                  <a:lnTo>
                    <a:pt x="160" y="728"/>
                  </a:lnTo>
                  <a:lnTo>
                    <a:pt x="160" y="730"/>
                  </a:lnTo>
                  <a:lnTo>
                    <a:pt x="162" y="730"/>
                  </a:lnTo>
                  <a:lnTo>
                    <a:pt x="163" y="730"/>
                  </a:lnTo>
                  <a:lnTo>
                    <a:pt x="163" y="728"/>
                  </a:lnTo>
                  <a:lnTo>
                    <a:pt x="165" y="728"/>
                  </a:lnTo>
                  <a:lnTo>
                    <a:pt x="167" y="726"/>
                  </a:lnTo>
                  <a:lnTo>
                    <a:pt x="169" y="726"/>
                  </a:lnTo>
                  <a:lnTo>
                    <a:pt x="170" y="726"/>
                  </a:lnTo>
                  <a:lnTo>
                    <a:pt x="170" y="725"/>
                  </a:lnTo>
                  <a:lnTo>
                    <a:pt x="172" y="725"/>
                  </a:lnTo>
                  <a:lnTo>
                    <a:pt x="172" y="723"/>
                  </a:lnTo>
                  <a:lnTo>
                    <a:pt x="174" y="721"/>
                  </a:lnTo>
                  <a:lnTo>
                    <a:pt x="174" y="719"/>
                  </a:lnTo>
                  <a:lnTo>
                    <a:pt x="175" y="719"/>
                  </a:lnTo>
                  <a:close/>
                  <a:moveTo>
                    <a:pt x="82" y="514"/>
                  </a:moveTo>
                  <a:lnTo>
                    <a:pt x="82" y="515"/>
                  </a:lnTo>
                  <a:lnTo>
                    <a:pt x="82" y="517"/>
                  </a:lnTo>
                  <a:lnTo>
                    <a:pt x="80" y="519"/>
                  </a:lnTo>
                  <a:lnTo>
                    <a:pt x="82" y="519"/>
                  </a:lnTo>
                  <a:lnTo>
                    <a:pt x="80" y="519"/>
                  </a:lnTo>
                  <a:lnTo>
                    <a:pt x="80" y="522"/>
                  </a:lnTo>
                  <a:lnTo>
                    <a:pt x="80" y="520"/>
                  </a:lnTo>
                  <a:lnTo>
                    <a:pt x="78" y="522"/>
                  </a:lnTo>
                  <a:lnTo>
                    <a:pt x="80" y="522"/>
                  </a:lnTo>
                  <a:lnTo>
                    <a:pt x="82" y="522"/>
                  </a:lnTo>
                  <a:lnTo>
                    <a:pt x="82" y="520"/>
                  </a:lnTo>
                  <a:lnTo>
                    <a:pt x="80" y="520"/>
                  </a:lnTo>
                  <a:lnTo>
                    <a:pt x="82" y="520"/>
                  </a:lnTo>
                  <a:lnTo>
                    <a:pt x="80" y="520"/>
                  </a:lnTo>
                  <a:lnTo>
                    <a:pt x="82" y="520"/>
                  </a:lnTo>
                  <a:lnTo>
                    <a:pt x="82" y="519"/>
                  </a:lnTo>
                  <a:lnTo>
                    <a:pt x="84" y="519"/>
                  </a:lnTo>
                  <a:lnTo>
                    <a:pt x="84" y="520"/>
                  </a:lnTo>
                  <a:lnTo>
                    <a:pt x="84" y="519"/>
                  </a:lnTo>
                  <a:lnTo>
                    <a:pt x="84" y="520"/>
                  </a:lnTo>
                  <a:lnTo>
                    <a:pt x="82" y="522"/>
                  </a:lnTo>
                  <a:lnTo>
                    <a:pt x="84" y="524"/>
                  </a:lnTo>
                  <a:lnTo>
                    <a:pt x="82" y="524"/>
                  </a:lnTo>
                  <a:lnTo>
                    <a:pt x="84" y="526"/>
                  </a:lnTo>
                  <a:lnTo>
                    <a:pt x="85" y="524"/>
                  </a:lnTo>
                  <a:lnTo>
                    <a:pt x="84" y="524"/>
                  </a:lnTo>
                  <a:lnTo>
                    <a:pt x="85" y="524"/>
                  </a:lnTo>
                  <a:lnTo>
                    <a:pt x="87" y="522"/>
                  </a:lnTo>
                  <a:lnTo>
                    <a:pt x="87" y="520"/>
                  </a:lnTo>
                  <a:lnTo>
                    <a:pt x="89" y="522"/>
                  </a:lnTo>
                  <a:lnTo>
                    <a:pt x="89" y="520"/>
                  </a:lnTo>
                  <a:lnTo>
                    <a:pt x="87" y="520"/>
                  </a:lnTo>
                  <a:lnTo>
                    <a:pt x="89" y="520"/>
                  </a:lnTo>
                  <a:lnTo>
                    <a:pt x="89" y="519"/>
                  </a:lnTo>
                  <a:lnTo>
                    <a:pt x="89" y="520"/>
                  </a:lnTo>
                  <a:lnTo>
                    <a:pt x="89" y="522"/>
                  </a:lnTo>
                  <a:lnTo>
                    <a:pt x="90" y="522"/>
                  </a:lnTo>
                  <a:lnTo>
                    <a:pt x="90" y="526"/>
                  </a:lnTo>
                  <a:lnTo>
                    <a:pt x="90" y="527"/>
                  </a:lnTo>
                  <a:lnTo>
                    <a:pt x="89" y="526"/>
                  </a:lnTo>
                  <a:lnTo>
                    <a:pt x="90" y="527"/>
                  </a:lnTo>
                  <a:lnTo>
                    <a:pt x="89" y="527"/>
                  </a:lnTo>
                  <a:lnTo>
                    <a:pt x="89" y="526"/>
                  </a:lnTo>
                  <a:lnTo>
                    <a:pt x="87" y="526"/>
                  </a:lnTo>
                  <a:lnTo>
                    <a:pt x="87" y="529"/>
                  </a:lnTo>
                  <a:lnTo>
                    <a:pt x="87" y="531"/>
                  </a:lnTo>
                  <a:lnTo>
                    <a:pt x="87" y="529"/>
                  </a:lnTo>
                  <a:lnTo>
                    <a:pt x="87" y="531"/>
                  </a:lnTo>
                  <a:lnTo>
                    <a:pt x="84" y="529"/>
                  </a:lnTo>
                  <a:lnTo>
                    <a:pt x="84" y="527"/>
                  </a:lnTo>
                  <a:lnTo>
                    <a:pt x="82" y="527"/>
                  </a:lnTo>
                  <a:lnTo>
                    <a:pt x="84" y="529"/>
                  </a:lnTo>
                  <a:lnTo>
                    <a:pt x="82" y="529"/>
                  </a:lnTo>
                  <a:lnTo>
                    <a:pt x="82" y="527"/>
                  </a:lnTo>
                  <a:lnTo>
                    <a:pt x="80" y="527"/>
                  </a:lnTo>
                  <a:lnTo>
                    <a:pt x="80" y="526"/>
                  </a:lnTo>
                  <a:lnTo>
                    <a:pt x="78" y="524"/>
                  </a:lnTo>
                  <a:lnTo>
                    <a:pt x="80" y="524"/>
                  </a:lnTo>
                  <a:lnTo>
                    <a:pt x="78" y="524"/>
                  </a:lnTo>
                  <a:lnTo>
                    <a:pt x="78" y="520"/>
                  </a:lnTo>
                  <a:lnTo>
                    <a:pt x="78" y="522"/>
                  </a:lnTo>
                  <a:lnTo>
                    <a:pt x="78" y="520"/>
                  </a:lnTo>
                  <a:lnTo>
                    <a:pt x="80" y="519"/>
                  </a:lnTo>
                  <a:lnTo>
                    <a:pt x="80" y="517"/>
                  </a:lnTo>
                  <a:lnTo>
                    <a:pt x="82" y="515"/>
                  </a:lnTo>
                  <a:lnTo>
                    <a:pt x="80" y="517"/>
                  </a:lnTo>
                  <a:lnTo>
                    <a:pt x="80" y="515"/>
                  </a:lnTo>
                  <a:lnTo>
                    <a:pt x="82" y="514"/>
                  </a:lnTo>
                  <a:close/>
                  <a:moveTo>
                    <a:pt x="170" y="374"/>
                  </a:moveTo>
                  <a:lnTo>
                    <a:pt x="172" y="374"/>
                  </a:lnTo>
                  <a:lnTo>
                    <a:pt x="172" y="376"/>
                  </a:lnTo>
                  <a:lnTo>
                    <a:pt x="175" y="376"/>
                  </a:lnTo>
                  <a:lnTo>
                    <a:pt x="177" y="376"/>
                  </a:lnTo>
                  <a:lnTo>
                    <a:pt x="175" y="378"/>
                  </a:lnTo>
                  <a:lnTo>
                    <a:pt x="174" y="378"/>
                  </a:lnTo>
                  <a:lnTo>
                    <a:pt x="172" y="378"/>
                  </a:lnTo>
                  <a:lnTo>
                    <a:pt x="170" y="378"/>
                  </a:lnTo>
                  <a:lnTo>
                    <a:pt x="169" y="378"/>
                  </a:lnTo>
                  <a:lnTo>
                    <a:pt x="170" y="378"/>
                  </a:lnTo>
                  <a:lnTo>
                    <a:pt x="170" y="379"/>
                  </a:lnTo>
                  <a:lnTo>
                    <a:pt x="170" y="381"/>
                  </a:lnTo>
                  <a:lnTo>
                    <a:pt x="169" y="379"/>
                  </a:lnTo>
                  <a:lnTo>
                    <a:pt x="167" y="383"/>
                  </a:lnTo>
                  <a:lnTo>
                    <a:pt x="169" y="383"/>
                  </a:lnTo>
                  <a:lnTo>
                    <a:pt x="170" y="381"/>
                  </a:lnTo>
                  <a:lnTo>
                    <a:pt x="172" y="383"/>
                  </a:lnTo>
                  <a:lnTo>
                    <a:pt x="170" y="384"/>
                  </a:lnTo>
                  <a:lnTo>
                    <a:pt x="169" y="384"/>
                  </a:lnTo>
                  <a:lnTo>
                    <a:pt x="169" y="383"/>
                  </a:lnTo>
                  <a:lnTo>
                    <a:pt x="167" y="383"/>
                  </a:lnTo>
                  <a:lnTo>
                    <a:pt x="169" y="383"/>
                  </a:lnTo>
                  <a:lnTo>
                    <a:pt x="167" y="384"/>
                  </a:lnTo>
                  <a:lnTo>
                    <a:pt x="165" y="383"/>
                  </a:lnTo>
                  <a:lnTo>
                    <a:pt x="163" y="383"/>
                  </a:lnTo>
                  <a:lnTo>
                    <a:pt x="162" y="379"/>
                  </a:lnTo>
                  <a:lnTo>
                    <a:pt x="163" y="379"/>
                  </a:lnTo>
                  <a:lnTo>
                    <a:pt x="163" y="378"/>
                  </a:lnTo>
                  <a:lnTo>
                    <a:pt x="163" y="376"/>
                  </a:lnTo>
                  <a:lnTo>
                    <a:pt x="167" y="376"/>
                  </a:lnTo>
                  <a:lnTo>
                    <a:pt x="170" y="374"/>
                  </a:lnTo>
                  <a:close/>
                  <a:moveTo>
                    <a:pt x="135" y="714"/>
                  </a:moveTo>
                  <a:lnTo>
                    <a:pt x="136" y="714"/>
                  </a:lnTo>
                  <a:lnTo>
                    <a:pt x="138" y="716"/>
                  </a:lnTo>
                  <a:lnTo>
                    <a:pt x="138" y="718"/>
                  </a:lnTo>
                  <a:lnTo>
                    <a:pt x="140" y="718"/>
                  </a:lnTo>
                  <a:lnTo>
                    <a:pt x="140" y="719"/>
                  </a:lnTo>
                  <a:lnTo>
                    <a:pt x="138" y="719"/>
                  </a:lnTo>
                  <a:lnTo>
                    <a:pt x="141" y="719"/>
                  </a:lnTo>
                  <a:lnTo>
                    <a:pt x="140" y="721"/>
                  </a:lnTo>
                  <a:lnTo>
                    <a:pt x="143" y="721"/>
                  </a:lnTo>
                  <a:lnTo>
                    <a:pt x="143" y="723"/>
                  </a:lnTo>
                  <a:lnTo>
                    <a:pt x="141" y="723"/>
                  </a:lnTo>
                  <a:lnTo>
                    <a:pt x="138" y="723"/>
                  </a:lnTo>
                  <a:lnTo>
                    <a:pt x="136" y="723"/>
                  </a:lnTo>
                  <a:lnTo>
                    <a:pt x="138" y="723"/>
                  </a:lnTo>
                  <a:lnTo>
                    <a:pt x="140" y="723"/>
                  </a:lnTo>
                  <a:lnTo>
                    <a:pt x="138" y="723"/>
                  </a:lnTo>
                  <a:lnTo>
                    <a:pt x="135" y="721"/>
                  </a:lnTo>
                  <a:lnTo>
                    <a:pt x="133" y="721"/>
                  </a:lnTo>
                  <a:lnTo>
                    <a:pt x="135" y="719"/>
                  </a:lnTo>
                  <a:lnTo>
                    <a:pt x="133" y="719"/>
                  </a:lnTo>
                  <a:lnTo>
                    <a:pt x="135" y="719"/>
                  </a:lnTo>
                  <a:lnTo>
                    <a:pt x="135" y="718"/>
                  </a:lnTo>
                  <a:lnTo>
                    <a:pt x="136" y="718"/>
                  </a:lnTo>
                  <a:lnTo>
                    <a:pt x="135" y="718"/>
                  </a:lnTo>
                  <a:lnTo>
                    <a:pt x="135" y="719"/>
                  </a:lnTo>
                  <a:lnTo>
                    <a:pt x="133" y="718"/>
                  </a:lnTo>
                  <a:lnTo>
                    <a:pt x="135" y="718"/>
                  </a:lnTo>
                  <a:lnTo>
                    <a:pt x="133" y="718"/>
                  </a:lnTo>
                  <a:lnTo>
                    <a:pt x="135" y="718"/>
                  </a:lnTo>
                  <a:lnTo>
                    <a:pt x="135" y="716"/>
                  </a:lnTo>
                  <a:lnTo>
                    <a:pt x="133" y="716"/>
                  </a:lnTo>
                  <a:lnTo>
                    <a:pt x="135" y="714"/>
                  </a:lnTo>
                  <a:close/>
                  <a:moveTo>
                    <a:pt x="112" y="704"/>
                  </a:moveTo>
                  <a:lnTo>
                    <a:pt x="114" y="704"/>
                  </a:lnTo>
                  <a:lnTo>
                    <a:pt x="114" y="706"/>
                  </a:lnTo>
                  <a:lnTo>
                    <a:pt x="116" y="708"/>
                  </a:lnTo>
                  <a:lnTo>
                    <a:pt x="114" y="706"/>
                  </a:lnTo>
                  <a:lnTo>
                    <a:pt x="116" y="706"/>
                  </a:lnTo>
                  <a:lnTo>
                    <a:pt x="116" y="708"/>
                  </a:lnTo>
                  <a:lnTo>
                    <a:pt x="118" y="709"/>
                  </a:lnTo>
                  <a:lnTo>
                    <a:pt x="119" y="711"/>
                  </a:lnTo>
                  <a:lnTo>
                    <a:pt x="119" y="709"/>
                  </a:lnTo>
                  <a:lnTo>
                    <a:pt x="119" y="711"/>
                  </a:lnTo>
                  <a:lnTo>
                    <a:pt x="121" y="711"/>
                  </a:lnTo>
                  <a:lnTo>
                    <a:pt x="121" y="713"/>
                  </a:lnTo>
                  <a:lnTo>
                    <a:pt x="121" y="711"/>
                  </a:lnTo>
                  <a:lnTo>
                    <a:pt x="124" y="713"/>
                  </a:lnTo>
                  <a:lnTo>
                    <a:pt x="121" y="713"/>
                  </a:lnTo>
                  <a:lnTo>
                    <a:pt x="123" y="714"/>
                  </a:lnTo>
                  <a:lnTo>
                    <a:pt x="121" y="713"/>
                  </a:lnTo>
                  <a:lnTo>
                    <a:pt x="123" y="714"/>
                  </a:lnTo>
                  <a:lnTo>
                    <a:pt x="123" y="716"/>
                  </a:lnTo>
                  <a:lnTo>
                    <a:pt x="121" y="716"/>
                  </a:lnTo>
                  <a:lnTo>
                    <a:pt x="119" y="714"/>
                  </a:lnTo>
                  <a:lnTo>
                    <a:pt x="118" y="713"/>
                  </a:lnTo>
                  <a:lnTo>
                    <a:pt x="116" y="713"/>
                  </a:lnTo>
                  <a:lnTo>
                    <a:pt x="114" y="711"/>
                  </a:lnTo>
                  <a:lnTo>
                    <a:pt x="116" y="711"/>
                  </a:lnTo>
                  <a:lnTo>
                    <a:pt x="116" y="713"/>
                  </a:lnTo>
                  <a:lnTo>
                    <a:pt x="116" y="711"/>
                  </a:lnTo>
                  <a:lnTo>
                    <a:pt x="118" y="711"/>
                  </a:lnTo>
                  <a:lnTo>
                    <a:pt x="116" y="709"/>
                  </a:lnTo>
                  <a:lnTo>
                    <a:pt x="114" y="708"/>
                  </a:lnTo>
                  <a:lnTo>
                    <a:pt x="114" y="709"/>
                  </a:lnTo>
                  <a:lnTo>
                    <a:pt x="116" y="709"/>
                  </a:lnTo>
                  <a:lnTo>
                    <a:pt x="116" y="711"/>
                  </a:lnTo>
                  <a:lnTo>
                    <a:pt x="114" y="711"/>
                  </a:lnTo>
                  <a:lnTo>
                    <a:pt x="114" y="709"/>
                  </a:lnTo>
                  <a:lnTo>
                    <a:pt x="112" y="708"/>
                  </a:lnTo>
                  <a:lnTo>
                    <a:pt x="112" y="709"/>
                  </a:lnTo>
                  <a:lnTo>
                    <a:pt x="114" y="709"/>
                  </a:lnTo>
                  <a:lnTo>
                    <a:pt x="112" y="709"/>
                  </a:lnTo>
                  <a:lnTo>
                    <a:pt x="112" y="708"/>
                  </a:lnTo>
                  <a:lnTo>
                    <a:pt x="111" y="708"/>
                  </a:lnTo>
                  <a:lnTo>
                    <a:pt x="112" y="708"/>
                  </a:lnTo>
                  <a:lnTo>
                    <a:pt x="111" y="708"/>
                  </a:lnTo>
                  <a:lnTo>
                    <a:pt x="111" y="706"/>
                  </a:lnTo>
                  <a:lnTo>
                    <a:pt x="112" y="708"/>
                  </a:lnTo>
                  <a:lnTo>
                    <a:pt x="112" y="706"/>
                  </a:lnTo>
                  <a:lnTo>
                    <a:pt x="114" y="704"/>
                  </a:lnTo>
                  <a:lnTo>
                    <a:pt x="112" y="704"/>
                  </a:lnTo>
                  <a:close/>
                  <a:moveTo>
                    <a:pt x="106" y="510"/>
                  </a:moveTo>
                  <a:lnTo>
                    <a:pt x="109" y="510"/>
                  </a:lnTo>
                  <a:lnTo>
                    <a:pt x="109" y="512"/>
                  </a:lnTo>
                  <a:lnTo>
                    <a:pt x="107" y="512"/>
                  </a:lnTo>
                  <a:lnTo>
                    <a:pt x="107" y="514"/>
                  </a:lnTo>
                  <a:lnTo>
                    <a:pt x="106" y="514"/>
                  </a:lnTo>
                  <a:lnTo>
                    <a:pt x="107" y="514"/>
                  </a:lnTo>
                  <a:lnTo>
                    <a:pt x="106" y="514"/>
                  </a:lnTo>
                  <a:lnTo>
                    <a:pt x="107" y="514"/>
                  </a:lnTo>
                  <a:lnTo>
                    <a:pt x="107" y="515"/>
                  </a:lnTo>
                  <a:lnTo>
                    <a:pt x="107" y="514"/>
                  </a:lnTo>
                  <a:lnTo>
                    <a:pt x="109" y="517"/>
                  </a:lnTo>
                  <a:lnTo>
                    <a:pt x="109" y="514"/>
                  </a:lnTo>
                  <a:lnTo>
                    <a:pt x="109" y="515"/>
                  </a:lnTo>
                  <a:lnTo>
                    <a:pt x="111" y="514"/>
                  </a:lnTo>
                  <a:lnTo>
                    <a:pt x="112" y="515"/>
                  </a:lnTo>
                  <a:lnTo>
                    <a:pt x="112" y="514"/>
                  </a:lnTo>
                  <a:lnTo>
                    <a:pt x="112" y="515"/>
                  </a:lnTo>
                  <a:lnTo>
                    <a:pt x="114" y="512"/>
                  </a:lnTo>
                  <a:lnTo>
                    <a:pt x="114" y="514"/>
                  </a:lnTo>
                  <a:lnTo>
                    <a:pt x="114" y="517"/>
                  </a:lnTo>
                  <a:lnTo>
                    <a:pt x="112" y="515"/>
                  </a:lnTo>
                  <a:lnTo>
                    <a:pt x="111" y="517"/>
                  </a:lnTo>
                  <a:lnTo>
                    <a:pt x="112" y="517"/>
                  </a:lnTo>
                  <a:lnTo>
                    <a:pt x="112" y="519"/>
                  </a:lnTo>
                  <a:lnTo>
                    <a:pt x="109" y="519"/>
                  </a:lnTo>
                  <a:lnTo>
                    <a:pt x="109" y="517"/>
                  </a:lnTo>
                  <a:lnTo>
                    <a:pt x="106" y="519"/>
                  </a:lnTo>
                  <a:lnTo>
                    <a:pt x="106" y="515"/>
                  </a:lnTo>
                  <a:lnTo>
                    <a:pt x="107" y="515"/>
                  </a:lnTo>
                  <a:lnTo>
                    <a:pt x="106" y="515"/>
                  </a:lnTo>
                  <a:lnTo>
                    <a:pt x="106" y="514"/>
                  </a:lnTo>
                  <a:lnTo>
                    <a:pt x="106" y="515"/>
                  </a:lnTo>
                  <a:lnTo>
                    <a:pt x="106" y="514"/>
                  </a:lnTo>
                  <a:lnTo>
                    <a:pt x="104" y="514"/>
                  </a:lnTo>
                  <a:lnTo>
                    <a:pt x="106" y="510"/>
                  </a:lnTo>
                  <a:close/>
                  <a:moveTo>
                    <a:pt x="60" y="738"/>
                  </a:moveTo>
                  <a:lnTo>
                    <a:pt x="60" y="740"/>
                  </a:lnTo>
                  <a:lnTo>
                    <a:pt x="60" y="742"/>
                  </a:lnTo>
                  <a:lnTo>
                    <a:pt x="61" y="742"/>
                  </a:lnTo>
                  <a:lnTo>
                    <a:pt x="61" y="743"/>
                  </a:lnTo>
                  <a:lnTo>
                    <a:pt x="63" y="743"/>
                  </a:lnTo>
                  <a:lnTo>
                    <a:pt x="63" y="745"/>
                  </a:lnTo>
                  <a:lnTo>
                    <a:pt x="63" y="747"/>
                  </a:lnTo>
                  <a:lnTo>
                    <a:pt x="61" y="748"/>
                  </a:lnTo>
                  <a:lnTo>
                    <a:pt x="61" y="747"/>
                  </a:lnTo>
                  <a:lnTo>
                    <a:pt x="61" y="748"/>
                  </a:lnTo>
                  <a:lnTo>
                    <a:pt x="61" y="747"/>
                  </a:lnTo>
                  <a:lnTo>
                    <a:pt x="61" y="745"/>
                  </a:lnTo>
                  <a:lnTo>
                    <a:pt x="60" y="743"/>
                  </a:lnTo>
                  <a:lnTo>
                    <a:pt x="60" y="747"/>
                  </a:lnTo>
                  <a:lnTo>
                    <a:pt x="60" y="748"/>
                  </a:lnTo>
                  <a:lnTo>
                    <a:pt x="61" y="748"/>
                  </a:lnTo>
                  <a:lnTo>
                    <a:pt x="60" y="750"/>
                  </a:lnTo>
                  <a:lnTo>
                    <a:pt x="58" y="748"/>
                  </a:lnTo>
                  <a:lnTo>
                    <a:pt x="58" y="747"/>
                  </a:lnTo>
                  <a:lnTo>
                    <a:pt x="56" y="745"/>
                  </a:lnTo>
                  <a:lnTo>
                    <a:pt x="58" y="745"/>
                  </a:lnTo>
                  <a:lnTo>
                    <a:pt x="58" y="743"/>
                  </a:lnTo>
                  <a:lnTo>
                    <a:pt x="56" y="743"/>
                  </a:lnTo>
                  <a:lnTo>
                    <a:pt x="56" y="742"/>
                  </a:lnTo>
                  <a:lnTo>
                    <a:pt x="56" y="743"/>
                  </a:lnTo>
                  <a:lnTo>
                    <a:pt x="55" y="743"/>
                  </a:lnTo>
                  <a:lnTo>
                    <a:pt x="56" y="742"/>
                  </a:lnTo>
                  <a:lnTo>
                    <a:pt x="56" y="743"/>
                  </a:lnTo>
                  <a:lnTo>
                    <a:pt x="58" y="742"/>
                  </a:lnTo>
                  <a:lnTo>
                    <a:pt x="56" y="742"/>
                  </a:lnTo>
                  <a:lnTo>
                    <a:pt x="58" y="743"/>
                  </a:lnTo>
                  <a:lnTo>
                    <a:pt x="58" y="742"/>
                  </a:lnTo>
                  <a:lnTo>
                    <a:pt x="58" y="740"/>
                  </a:lnTo>
                  <a:lnTo>
                    <a:pt x="58" y="742"/>
                  </a:lnTo>
                  <a:lnTo>
                    <a:pt x="60" y="738"/>
                  </a:lnTo>
                  <a:close/>
                  <a:moveTo>
                    <a:pt x="150" y="721"/>
                  </a:moveTo>
                  <a:lnTo>
                    <a:pt x="150" y="723"/>
                  </a:lnTo>
                  <a:lnTo>
                    <a:pt x="152" y="723"/>
                  </a:lnTo>
                  <a:lnTo>
                    <a:pt x="153" y="723"/>
                  </a:lnTo>
                  <a:lnTo>
                    <a:pt x="155" y="723"/>
                  </a:lnTo>
                  <a:lnTo>
                    <a:pt x="153" y="725"/>
                  </a:lnTo>
                  <a:lnTo>
                    <a:pt x="155" y="725"/>
                  </a:lnTo>
                  <a:lnTo>
                    <a:pt x="153" y="726"/>
                  </a:lnTo>
                  <a:lnTo>
                    <a:pt x="153" y="725"/>
                  </a:lnTo>
                  <a:lnTo>
                    <a:pt x="152" y="725"/>
                  </a:lnTo>
                  <a:lnTo>
                    <a:pt x="152" y="726"/>
                  </a:lnTo>
                  <a:lnTo>
                    <a:pt x="150" y="726"/>
                  </a:lnTo>
                  <a:lnTo>
                    <a:pt x="152" y="728"/>
                  </a:lnTo>
                  <a:lnTo>
                    <a:pt x="148" y="728"/>
                  </a:lnTo>
                  <a:lnTo>
                    <a:pt x="146" y="730"/>
                  </a:lnTo>
                  <a:lnTo>
                    <a:pt x="146" y="728"/>
                  </a:lnTo>
                  <a:lnTo>
                    <a:pt x="150" y="728"/>
                  </a:lnTo>
                  <a:lnTo>
                    <a:pt x="150" y="726"/>
                  </a:lnTo>
                  <a:lnTo>
                    <a:pt x="148" y="726"/>
                  </a:lnTo>
                  <a:lnTo>
                    <a:pt x="148" y="728"/>
                  </a:lnTo>
                  <a:lnTo>
                    <a:pt x="146" y="726"/>
                  </a:lnTo>
                  <a:lnTo>
                    <a:pt x="146" y="728"/>
                  </a:lnTo>
                  <a:lnTo>
                    <a:pt x="145" y="726"/>
                  </a:lnTo>
                  <a:lnTo>
                    <a:pt x="145" y="725"/>
                  </a:lnTo>
                  <a:lnTo>
                    <a:pt x="148" y="723"/>
                  </a:lnTo>
                  <a:lnTo>
                    <a:pt x="150" y="723"/>
                  </a:lnTo>
                  <a:lnTo>
                    <a:pt x="150" y="721"/>
                  </a:lnTo>
                  <a:close/>
                  <a:moveTo>
                    <a:pt x="138" y="733"/>
                  </a:moveTo>
                  <a:lnTo>
                    <a:pt x="140" y="735"/>
                  </a:lnTo>
                  <a:lnTo>
                    <a:pt x="141" y="733"/>
                  </a:lnTo>
                  <a:lnTo>
                    <a:pt x="141" y="735"/>
                  </a:lnTo>
                  <a:lnTo>
                    <a:pt x="138" y="735"/>
                  </a:lnTo>
                  <a:lnTo>
                    <a:pt x="140" y="735"/>
                  </a:lnTo>
                  <a:lnTo>
                    <a:pt x="138" y="736"/>
                  </a:lnTo>
                  <a:lnTo>
                    <a:pt x="140" y="736"/>
                  </a:lnTo>
                  <a:lnTo>
                    <a:pt x="138" y="738"/>
                  </a:lnTo>
                  <a:lnTo>
                    <a:pt x="138" y="740"/>
                  </a:lnTo>
                  <a:lnTo>
                    <a:pt x="136" y="740"/>
                  </a:lnTo>
                  <a:lnTo>
                    <a:pt x="133" y="740"/>
                  </a:lnTo>
                  <a:lnTo>
                    <a:pt x="135" y="738"/>
                  </a:lnTo>
                  <a:lnTo>
                    <a:pt x="133" y="736"/>
                  </a:lnTo>
                  <a:lnTo>
                    <a:pt x="135" y="736"/>
                  </a:lnTo>
                  <a:lnTo>
                    <a:pt x="133" y="736"/>
                  </a:lnTo>
                  <a:lnTo>
                    <a:pt x="135" y="736"/>
                  </a:lnTo>
                  <a:lnTo>
                    <a:pt x="135" y="735"/>
                  </a:lnTo>
                  <a:lnTo>
                    <a:pt x="135" y="733"/>
                  </a:lnTo>
                  <a:lnTo>
                    <a:pt x="135" y="735"/>
                  </a:lnTo>
                  <a:lnTo>
                    <a:pt x="136" y="733"/>
                  </a:lnTo>
                  <a:lnTo>
                    <a:pt x="138" y="733"/>
                  </a:lnTo>
                  <a:close/>
                  <a:moveTo>
                    <a:pt x="129" y="736"/>
                  </a:moveTo>
                  <a:lnTo>
                    <a:pt x="131" y="736"/>
                  </a:lnTo>
                  <a:lnTo>
                    <a:pt x="133" y="736"/>
                  </a:lnTo>
                  <a:lnTo>
                    <a:pt x="133" y="738"/>
                  </a:lnTo>
                  <a:lnTo>
                    <a:pt x="131" y="738"/>
                  </a:lnTo>
                  <a:lnTo>
                    <a:pt x="133" y="740"/>
                  </a:lnTo>
                  <a:lnTo>
                    <a:pt x="129" y="742"/>
                  </a:lnTo>
                  <a:lnTo>
                    <a:pt x="128" y="742"/>
                  </a:lnTo>
                  <a:lnTo>
                    <a:pt x="128" y="743"/>
                  </a:lnTo>
                  <a:lnTo>
                    <a:pt x="126" y="743"/>
                  </a:lnTo>
                  <a:lnTo>
                    <a:pt x="126" y="742"/>
                  </a:lnTo>
                  <a:lnTo>
                    <a:pt x="128" y="742"/>
                  </a:lnTo>
                  <a:lnTo>
                    <a:pt x="126" y="742"/>
                  </a:lnTo>
                  <a:lnTo>
                    <a:pt x="128" y="740"/>
                  </a:lnTo>
                  <a:lnTo>
                    <a:pt x="126" y="740"/>
                  </a:lnTo>
                  <a:lnTo>
                    <a:pt x="126" y="738"/>
                  </a:lnTo>
                  <a:lnTo>
                    <a:pt x="128" y="738"/>
                  </a:lnTo>
                  <a:lnTo>
                    <a:pt x="128" y="736"/>
                  </a:lnTo>
                  <a:lnTo>
                    <a:pt x="129" y="736"/>
                  </a:lnTo>
                  <a:close/>
                  <a:moveTo>
                    <a:pt x="85" y="515"/>
                  </a:moveTo>
                  <a:lnTo>
                    <a:pt x="87" y="515"/>
                  </a:lnTo>
                  <a:lnTo>
                    <a:pt x="89" y="515"/>
                  </a:lnTo>
                  <a:lnTo>
                    <a:pt x="87" y="517"/>
                  </a:lnTo>
                  <a:lnTo>
                    <a:pt x="87" y="519"/>
                  </a:lnTo>
                  <a:lnTo>
                    <a:pt x="87" y="520"/>
                  </a:lnTo>
                  <a:lnTo>
                    <a:pt x="85" y="520"/>
                  </a:lnTo>
                  <a:lnTo>
                    <a:pt x="85" y="519"/>
                  </a:lnTo>
                  <a:lnTo>
                    <a:pt x="87" y="519"/>
                  </a:lnTo>
                  <a:lnTo>
                    <a:pt x="85" y="519"/>
                  </a:lnTo>
                  <a:lnTo>
                    <a:pt x="84" y="519"/>
                  </a:lnTo>
                  <a:lnTo>
                    <a:pt x="82" y="519"/>
                  </a:lnTo>
                  <a:lnTo>
                    <a:pt x="84" y="517"/>
                  </a:lnTo>
                  <a:lnTo>
                    <a:pt x="82" y="517"/>
                  </a:lnTo>
                  <a:lnTo>
                    <a:pt x="82" y="515"/>
                  </a:lnTo>
                  <a:lnTo>
                    <a:pt x="84" y="517"/>
                  </a:lnTo>
                  <a:lnTo>
                    <a:pt x="84" y="515"/>
                  </a:lnTo>
                  <a:lnTo>
                    <a:pt x="85" y="515"/>
                  </a:lnTo>
                  <a:close/>
                  <a:moveTo>
                    <a:pt x="155" y="718"/>
                  </a:moveTo>
                  <a:lnTo>
                    <a:pt x="155" y="719"/>
                  </a:lnTo>
                  <a:lnTo>
                    <a:pt x="157" y="721"/>
                  </a:lnTo>
                  <a:lnTo>
                    <a:pt x="158" y="719"/>
                  </a:lnTo>
                  <a:lnTo>
                    <a:pt x="160" y="719"/>
                  </a:lnTo>
                  <a:lnTo>
                    <a:pt x="158" y="723"/>
                  </a:lnTo>
                  <a:lnTo>
                    <a:pt x="158" y="721"/>
                  </a:lnTo>
                  <a:lnTo>
                    <a:pt x="157" y="723"/>
                  </a:lnTo>
                  <a:lnTo>
                    <a:pt x="155" y="725"/>
                  </a:lnTo>
                  <a:lnTo>
                    <a:pt x="155" y="721"/>
                  </a:lnTo>
                  <a:lnTo>
                    <a:pt x="155" y="723"/>
                  </a:lnTo>
                  <a:lnTo>
                    <a:pt x="152" y="723"/>
                  </a:lnTo>
                  <a:lnTo>
                    <a:pt x="152" y="721"/>
                  </a:lnTo>
                  <a:lnTo>
                    <a:pt x="153" y="721"/>
                  </a:lnTo>
                  <a:lnTo>
                    <a:pt x="153" y="719"/>
                  </a:lnTo>
                  <a:lnTo>
                    <a:pt x="155" y="718"/>
                  </a:lnTo>
                  <a:close/>
                  <a:moveTo>
                    <a:pt x="153" y="726"/>
                  </a:moveTo>
                  <a:lnTo>
                    <a:pt x="153" y="728"/>
                  </a:lnTo>
                  <a:lnTo>
                    <a:pt x="153" y="730"/>
                  </a:lnTo>
                  <a:lnTo>
                    <a:pt x="153" y="731"/>
                  </a:lnTo>
                  <a:lnTo>
                    <a:pt x="150" y="733"/>
                  </a:lnTo>
                  <a:lnTo>
                    <a:pt x="150" y="731"/>
                  </a:lnTo>
                  <a:lnTo>
                    <a:pt x="150" y="730"/>
                  </a:lnTo>
                  <a:lnTo>
                    <a:pt x="148" y="731"/>
                  </a:lnTo>
                  <a:lnTo>
                    <a:pt x="150" y="730"/>
                  </a:lnTo>
                  <a:lnTo>
                    <a:pt x="148" y="730"/>
                  </a:lnTo>
                  <a:lnTo>
                    <a:pt x="146" y="730"/>
                  </a:lnTo>
                  <a:lnTo>
                    <a:pt x="150" y="728"/>
                  </a:lnTo>
                  <a:lnTo>
                    <a:pt x="153" y="726"/>
                  </a:lnTo>
                  <a:close/>
                  <a:moveTo>
                    <a:pt x="124" y="478"/>
                  </a:moveTo>
                  <a:lnTo>
                    <a:pt x="126" y="480"/>
                  </a:lnTo>
                  <a:lnTo>
                    <a:pt x="126" y="478"/>
                  </a:lnTo>
                  <a:lnTo>
                    <a:pt x="128" y="480"/>
                  </a:lnTo>
                  <a:lnTo>
                    <a:pt x="126" y="480"/>
                  </a:lnTo>
                  <a:lnTo>
                    <a:pt x="126" y="481"/>
                  </a:lnTo>
                  <a:lnTo>
                    <a:pt x="124" y="481"/>
                  </a:lnTo>
                  <a:lnTo>
                    <a:pt x="126" y="483"/>
                  </a:lnTo>
                  <a:lnTo>
                    <a:pt x="124" y="483"/>
                  </a:lnTo>
                  <a:lnTo>
                    <a:pt x="124" y="481"/>
                  </a:lnTo>
                  <a:lnTo>
                    <a:pt x="123" y="483"/>
                  </a:lnTo>
                  <a:lnTo>
                    <a:pt x="123" y="481"/>
                  </a:lnTo>
                  <a:lnTo>
                    <a:pt x="123" y="480"/>
                  </a:lnTo>
                  <a:lnTo>
                    <a:pt x="124" y="478"/>
                  </a:lnTo>
                  <a:close/>
                  <a:moveTo>
                    <a:pt x="146" y="731"/>
                  </a:moveTo>
                  <a:lnTo>
                    <a:pt x="146" y="733"/>
                  </a:lnTo>
                  <a:lnTo>
                    <a:pt x="145" y="733"/>
                  </a:lnTo>
                  <a:lnTo>
                    <a:pt x="146" y="735"/>
                  </a:lnTo>
                  <a:lnTo>
                    <a:pt x="146" y="736"/>
                  </a:lnTo>
                  <a:lnTo>
                    <a:pt x="143" y="736"/>
                  </a:lnTo>
                  <a:lnTo>
                    <a:pt x="143" y="735"/>
                  </a:lnTo>
                  <a:lnTo>
                    <a:pt x="143" y="736"/>
                  </a:lnTo>
                  <a:lnTo>
                    <a:pt x="141" y="736"/>
                  </a:lnTo>
                  <a:lnTo>
                    <a:pt x="141" y="735"/>
                  </a:lnTo>
                  <a:lnTo>
                    <a:pt x="143" y="733"/>
                  </a:lnTo>
                  <a:lnTo>
                    <a:pt x="141" y="733"/>
                  </a:lnTo>
                  <a:lnTo>
                    <a:pt x="143" y="733"/>
                  </a:lnTo>
                  <a:lnTo>
                    <a:pt x="146" y="731"/>
                  </a:lnTo>
                  <a:close/>
                  <a:moveTo>
                    <a:pt x="121" y="735"/>
                  </a:moveTo>
                  <a:lnTo>
                    <a:pt x="119" y="735"/>
                  </a:lnTo>
                  <a:lnTo>
                    <a:pt x="121" y="735"/>
                  </a:lnTo>
                  <a:lnTo>
                    <a:pt x="123" y="735"/>
                  </a:lnTo>
                  <a:lnTo>
                    <a:pt x="121" y="736"/>
                  </a:lnTo>
                  <a:lnTo>
                    <a:pt x="123" y="736"/>
                  </a:lnTo>
                  <a:lnTo>
                    <a:pt x="124" y="735"/>
                  </a:lnTo>
                  <a:lnTo>
                    <a:pt x="124" y="736"/>
                  </a:lnTo>
                  <a:lnTo>
                    <a:pt x="123" y="736"/>
                  </a:lnTo>
                  <a:lnTo>
                    <a:pt x="123" y="738"/>
                  </a:lnTo>
                  <a:lnTo>
                    <a:pt x="121" y="738"/>
                  </a:lnTo>
                  <a:lnTo>
                    <a:pt x="119" y="738"/>
                  </a:lnTo>
                  <a:lnTo>
                    <a:pt x="121" y="736"/>
                  </a:lnTo>
                  <a:lnTo>
                    <a:pt x="119" y="736"/>
                  </a:lnTo>
                  <a:lnTo>
                    <a:pt x="118" y="736"/>
                  </a:lnTo>
                  <a:lnTo>
                    <a:pt x="118" y="735"/>
                  </a:lnTo>
                  <a:lnTo>
                    <a:pt x="119" y="735"/>
                  </a:lnTo>
                  <a:lnTo>
                    <a:pt x="119" y="736"/>
                  </a:lnTo>
                  <a:lnTo>
                    <a:pt x="119" y="735"/>
                  </a:lnTo>
                  <a:lnTo>
                    <a:pt x="121" y="735"/>
                  </a:lnTo>
                  <a:close/>
                  <a:moveTo>
                    <a:pt x="82" y="745"/>
                  </a:moveTo>
                  <a:lnTo>
                    <a:pt x="84" y="747"/>
                  </a:lnTo>
                  <a:lnTo>
                    <a:pt x="84" y="745"/>
                  </a:lnTo>
                  <a:lnTo>
                    <a:pt x="85" y="747"/>
                  </a:lnTo>
                  <a:lnTo>
                    <a:pt x="85" y="748"/>
                  </a:lnTo>
                  <a:lnTo>
                    <a:pt x="84" y="748"/>
                  </a:lnTo>
                  <a:lnTo>
                    <a:pt x="85" y="750"/>
                  </a:lnTo>
                  <a:lnTo>
                    <a:pt x="84" y="752"/>
                  </a:lnTo>
                  <a:lnTo>
                    <a:pt x="84" y="750"/>
                  </a:lnTo>
                  <a:lnTo>
                    <a:pt x="84" y="752"/>
                  </a:lnTo>
                  <a:lnTo>
                    <a:pt x="84" y="750"/>
                  </a:lnTo>
                  <a:lnTo>
                    <a:pt x="82" y="750"/>
                  </a:lnTo>
                  <a:lnTo>
                    <a:pt x="82" y="748"/>
                  </a:lnTo>
                  <a:lnTo>
                    <a:pt x="82" y="747"/>
                  </a:lnTo>
                  <a:lnTo>
                    <a:pt x="84" y="747"/>
                  </a:lnTo>
                  <a:lnTo>
                    <a:pt x="82" y="747"/>
                  </a:lnTo>
                  <a:lnTo>
                    <a:pt x="82" y="745"/>
                  </a:lnTo>
                  <a:close/>
                  <a:moveTo>
                    <a:pt x="97" y="515"/>
                  </a:moveTo>
                  <a:lnTo>
                    <a:pt x="97" y="517"/>
                  </a:lnTo>
                  <a:lnTo>
                    <a:pt x="99" y="517"/>
                  </a:lnTo>
                  <a:lnTo>
                    <a:pt x="99" y="519"/>
                  </a:lnTo>
                  <a:lnTo>
                    <a:pt x="101" y="519"/>
                  </a:lnTo>
                  <a:lnTo>
                    <a:pt x="99" y="519"/>
                  </a:lnTo>
                  <a:lnTo>
                    <a:pt x="97" y="517"/>
                  </a:lnTo>
                  <a:lnTo>
                    <a:pt x="97" y="519"/>
                  </a:lnTo>
                  <a:lnTo>
                    <a:pt x="97" y="520"/>
                  </a:lnTo>
                  <a:lnTo>
                    <a:pt x="97" y="522"/>
                  </a:lnTo>
                  <a:lnTo>
                    <a:pt x="95" y="520"/>
                  </a:lnTo>
                  <a:lnTo>
                    <a:pt x="94" y="520"/>
                  </a:lnTo>
                  <a:lnTo>
                    <a:pt x="94" y="522"/>
                  </a:lnTo>
                  <a:lnTo>
                    <a:pt x="94" y="520"/>
                  </a:lnTo>
                  <a:lnTo>
                    <a:pt x="95" y="520"/>
                  </a:lnTo>
                  <a:lnTo>
                    <a:pt x="95" y="519"/>
                  </a:lnTo>
                  <a:lnTo>
                    <a:pt x="95" y="517"/>
                  </a:lnTo>
                  <a:lnTo>
                    <a:pt x="97" y="517"/>
                  </a:lnTo>
                  <a:lnTo>
                    <a:pt x="97" y="515"/>
                  </a:lnTo>
                  <a:close/>
                  <a:moveTo>
                    <a:pt x="158" y="723"/>
                  </a:moveTo>
                  <a:lnTo>
                    <a:pt x="158" y="725"/>
                  </a:lnTo>
                  <a:lnTo>
                    <a:pt x="157" y="726"/>
                  </a:lnTo>
                  <a:lnTo>
                    <a:pt x="157" y="728"/>
                  </a:lnTo>
                  <a:lnTo>
                    <a:pt x="153" y="728"/>
                  </a:lnTo>
                  <a:lnTo>
                    <a:pt x="153" y="726"/>
                  </a:lnTo>
                  <a:lnTo>
                    <a:pt x="155" y="726"/>
                  </a:lnTo>
                  <a:lnTo>
                    <a:pt x="155" y="725"/>
                  </a:lnTo>
                  <a:lnTo>
                    <a:pt x="157" y="723"/>
                  </a:lnTo>
                  <a:lnTo>
                    <a:pt x="158" y="723"/>
                  </a:lnTo>
                  <a:close/>
                  <a:moveTo>
                    <a:pt x="265" y="701"/>
                  </a:moveTo>
                  <a:lnTo>
                    <a:pt x="267" y="702"/>
                  </a:lnTo>
                  <a:lnTo>
                    <a:pt x="269" y="704"/>
                  </a:lnTo>
                  <a:lnTo>
                    <a:pt x="269" y="706"/>
                  </a:lnTo>
                  <a:lnTo>
                    <a:pt x="267" y="708"/>
                  </a:lnTo>
                  <a:lnTo>
                    <a:pt x="267" y="709"/>
                  </a:lnTo>
                  <a:lnTo>
                    <a:pt x="265" y="708"/>
                  </a:lnTo>
                  <a:lnTo>
                    <a:pt x="267" y="706"/>
                  </a:lnTo>
                  <a:lnTo>
                    <a:pt x="265" y="706"/>
                  </a:lnTo>
                  <a:lnTo>
                    <a:pt x="265" y="704"/>
                  </a:lnTo>
                  <a:lnTo>
                    <a:pt x="264" y="702"/>
                  </a:lnTo>
                  <a:lnTo>
                    <a:pt x="265" y="701"/>
                  </a:lnTo>
                  <a:close/>
                  <a:moveTo>
                    <a:pt x="112" y="711"/>
                  </a:moveTo>
                  <a:lnTo>
                    <a:pt x="114" y="711"/>
                  </a:lnTo>
                  <a:lnTo>
                    <a:pt x="116" y="713"/>
                  </a:lnTo>
                  <a:lnTo>
                    <a:pt x="116" y="714"/>
                  </a:lnTo>
                  <a:lnTo>
                    <a:pt x="118" y="716"/>
                  </a:lnTo>
                  <a:lnTo>
                    <a:pt x="116" y="716"/>
                  </a:lnTo>
                  <a:lnTo>
                    <a:pt x="116" y="718"/>
                  </a:lnTo>
                  <a:lnTo>
                    <a:pt x="116" y="716"/>
                  </a:lnTo>
                  <a:lnTo>
                    <a:pt x="114" y="714"/>
                  </a:lnTo>
                  <a:lnTo>
                    <a:pt x="114" y="716"/>
                  </a:lnTo>
                  <a:lnTo>
                    <a:pt x="114" y="714"/>
                  </a:lnTo>
                  <a:lnTo>
                    <a:pt x="114" y="713"/>
                  </a:lnTo>
                  <a:lnTo>
                    <a:pt x="112" y="711"/>
                  </a:lnTo>
                  <a:close/>
                  <a:moveTo>
                    <a:pt x="107" y="689"/>
                  </a:moveTo>
                  <a:lnTo>
                    <a:pt x="109" y="691"/>
                  </a:lnTo>
                  <a:lnTo>
                    <a:pt x="111" y="689"/>
                  </a:lnTo>
                  <a:lnTo>
                    <a:pt x="111" y="691"/>
                  </a:lnTo>
                  <a:lnTo>
                    <a:pt x="109" y="691"/>
                  </a:lnTo>
                  <a:lnTo>
                    <a:pt x="109" y="692"/>
                  </a:lnTo>
                  <a:lnTo>
                    <a:pt x="111" y="692"/>
                  </a:lnTo>
                  <a:lnTo>
                    <a:pt x="111" y="691"/>
                  </a:lnTo>
                  <a:lnTo>
                    <a:pt x="112" y="694"/>
                  </a:lnTo>
                  <a:lnTo>
                    <a:pt x="112" y="692"/>
                  </a:lnTo>
                  <a:lnTo>
                    <a:pt x="112" y="694"/>
                  </a:lnTo>
                  <a:lnTo>
                    <a:pt x="112" y="692"/>
                  </a:lnTo>
                  <a:lnTo>
                    <a:pt x="114" y="694"/>
                  </a:lnTo>
                  <a:lnTo>
                    <a:pt x="112" y="694"/>
                  </a:lnTo>
                  <a:lnTo>
                    <a:pt x="111" y="694"/>
                  </a:lnTo>
                  <a:lnTo>
                    <a:pt x="111" y="692"/>
                  </a:lnTo>
                  <a:lnTo>
                    <a:pt x="111" y="694"/>
                  </a:lnTo>
                  <a:lnTo>
                    <a:pt x="112" y="694"/>
                  </a:lnTo>
                  <a:lnTo>
                    <a:pt x="111" y="696"/>
                  </a:lnTo>
                  <a:lnTo>
                    <a:pt x="111" y="694"/>
                  </a:lnTo>
                  <a:lnTo>
                    <a:pt x="111" y="692"/>
                  </a:lnTo>
                  <a:lnTo>
                    <a:pt x="109" y="692"/>
                  </a:lnTo>
                  <a:lnTo>
                    <a:pt x="107" y="692"/>
                  </a:lnTo>
                  <a:lnTo>
                    <a:pt x="109" y="691"/>
                  </a:lnTo>
                  <a:lnTo>
                    <a:pt x="107" y="691"/>
                  </a:lnTo>
                  <a:lnTo>
                    <a:pt x="107" y="689"/>
                  </a:lnTo>
                  <a:close/>
                  <a:moveTo>
                    <a:pt x="209" y="736"/>
                  </a:moveTo>
                  <a:lnTo>
                    <a:pt x="211" y="736"/>
                  </a:lnTo>
                  <a:lnTo>
                    <a:pt x="213" y="735"/>
                  </a:lnTo>
                  <a:lnTo>
                    <a:pt x="214" y="736"/>
                  </a:lnTo>
                  <a:lnTo>
                    <a:pt x="213" y="736"/>
                  </a:lnTo>
                  <a:lnTo>
                    <a:pt x="213" y="738"/>
                  </a:lnTo>
                  <a:lnTo>
                    <a:pt x="214" y="738"/>
                  </a:lnTo>
                  <a:lnTo>
                    <a:pt x="213" y="738"/>
                  </a:lnTo>
                  <a:lnTo>
                    <a:pt x="214" y="740"/>
                  </a:lnTo>
                  <a:lnTo>
                    <a:pt x="211" y="738"/>
                  </a:lnTo>
                  <a:lnTo>
                    <a:pt x="213" y="738"/>
                  </a:lnTo>
                  <a:lnTo>
                    <a:pt x="211" y="738"/>
                  </a:lnTo>
                  <a:lnTo>
                    <a:pt x="209" y="740"/>
                  </a:lnTo>
                  <a:lnTo>
                    <a:pt x="211" y="738"/>
                  </a:lnTo>
                  <a:lnTo>
                    <a:pt x="211" y="736"/>
                  </a:lnTo>
                  <a:lnTo>
                    <a:pt x="209" y="738"/>
                  </a:lnTo>
                  <a:lnTo>
                    <a:pt x="209" y="736"/>
                  </a:lnTo>
                  <a:close/>
                  <a:moveTo>
                    <a:pt x="148" y="719"/>
                  </a:moveTo>
                  <a:lnTo>
                    <a:pt x="148" y="721"/>
                  </a:lnTo>
                  <a:lnTo>
                    <a:pt x="148" y="719"/>
                  </a:lnTo>
                  <a:lnTo>
                    <a:pt x="150" y="719"/>
                  </a:lnTo>
                  <a:lnTo>
                    <a:pt x="152" y="719"/>
                  </a:lnTo>
                  <a:lnTo>
                    <a:pt x="152" y="721"/>
                  </a:lnTo>
                  <a:lnTo>
                    <a:pt x="150" y="721"/>
                  </a:lnTo>
                  <a:lnTo>
                    <a:pt x="148" y="723"/>
                  </a:lnTo>
                  <a:lnTo>
                    <a:pt x="146" y="721"/>
                  </a:lnTo>
                  <a:lnTo>
                    <a:pt x="145" y="723"/>
                  </a:lnTo>
                  <a:lnTo>
                    <a:pt x="145" y="719"/>
                  </a:lnTo>
                  <a:lnTo>
                    <a:pt x="146" y="719"/>
                  </a:lnTo>
                  <a:lnTo>
                    <a:pt x="148" y="719"/>
                  </a:lnTo>
                  <a:close/>
                  <a:moveTo>
                    <a:pt x="140" y="327"/>
                  </a:moveTo>
                  <a:lnTo>
                    <a:pt x="143" y="328"/>
                  </a:lnTo>
                  <a:lnTo>
                    <a:pt x="141" y="328"/>
                  </a:lnTo>
                  <a:lnTo>
                    <a:pt x="143" y="330"/>
                  </a:lnTo>
                  <a:lnTo>
                    <a:pt x="141" y="330"/>
                  </a:lnTo>
                  <a:lnTo>
                    <a:pt x="140" y="332"/>
                  </a:lnTo>
                  <a:lnTo>
                    <a:pt x="140" y="330"/>
                  </a:lnTo>
                  <a:lnTo>
                    <a:pt x="140" y="328"/>
                  </a:lnTo>
                  <a:lnTo>
                    <a:pt x="140" y="327"/>
                  </a:lnTo>
                  <a:close/>
                  <a:moveTo>
                    <a:pt x="277" y="696"/>
                  </a:moveTo>
                  <a:lnTo>
                    <a:pt x="279" y="697"/>
                  </a:lnTo>
                  <a:lnTo>
                    <a:pt x="279" y="699"/>
                  </a:lnTo>
                  <a:lnTo>
                    <a:pt x="281" y="699"/>
                  </a:lnTo>
                  <a:lnTo>
                    <a:pt x="281" y="701"/>
                  </a:lnTo>
                  <a:lnTo>
                    <a:pt x="279" y="701"/>
                  </a:lnTo>
                  <a:lnTo>
                    <a:pt x="277" y="702"/>
                  </a:lnTo>
                  <a:lnTo>
                    <a:pt x="277" y="699"/>
                  </a:lnTo>
                  <a:lnTo>
                    <a:pt x="277" y="697"/>
                  </a:lnTo>
                  <a:lnTo>
                    <a:pt x="276" y="697"/>
                  </a:lnTo>
                  <a:lnTo>
                    <a:pt x="277" y="696"/>
                  </a:lnTo>
                  <a:close/>
                  <a:moveTo>
                    <a:pt x="85" y="735"/>
                  </a:moveTo>
                  <a:lnTo>
                    <a:pt x="85" y="736"/>
                  </a:lnTo>
                  <a:lnTo>
                    <a:pt x="87" y="736"/>
                  </a:lnTo>
                  <a:lnTo>
                    <a:pt x="87" y="738"/>
                  </a:lnTo>
                  <a:lnTo>
                    <a:pt x="87" y="736"/>
                  </a:lnTo>
                  <a:lnTo>
                    <a:pt x="87" y="738"/>
                  </a:lnTo>
                  <a:lnTo>
                    <a:pt x="89" y="738"/>
                  </a:lnTo>
                  <a:lnTo>
                    <a:pt x="87" y="740"/>
                  </a:lnTo>
                  <a:lnTo>
                    <a:pt x="87" y="742"/>
                  </a:lnTo>
                  <a:lnTo>
                    <a:pt x="87" y="740"/>
                  </a:lnTo>
                  <a:lnTo>
                    <a:pt x="85" y="740"/>
                  </a:lnTo>
                  <a:lnTo>
                    <a:pt x="87" y="740"/>
                  </a:lnTo>
                  <a:lnTo>
                    <a:pt x="85" y="740"/>
                  </a:lnTo>
                  <a:lnTo>
                    <a:pt x="85" y="736"/>
                  </a:lnTo>
                  <a:lnTo>
                    <a:pt x="84" y="736"/>
                  </a:lnTo>
                  <a:lnTo>
                    <a:pt x="85" y="735"/>
                  </a:lnTo>
                  <a:close/>
                  <a:moveTo>
                    <a:pt x="138" y="714"/>
                  </a:moveTo>
                  <a:lnTo>
                    <a:pt x="141" y="714"/>
                  </a:lnTo>
                  <a:lnTo>
                    <a:pt x="141" y="716"/>
                  </a:lnTo>
                  <a:lnTo>
                    <a:pt x="143" y="716"/>
                  </a:lnTo>
                  <a:lnTo>
                    <a:pt x="143" y="718"/>
                  </a:lnTo>
                  <a:lnTo>
                    <a:pt x="140" y="718"/>
                  </a:lnTo>
                  <a:lnTo>
                    <a:pt x="138" y="716"/>
                  </a:lnTo>
                  <a:lnTo>
                    <a:pt x="138" y="714"/>
                  </a:lnTo>
                  <a:close/>
                  <a:moveTo>
                    <a:pt x="131" y="709"/>
                  </a:moveTo>
                  <a:lnTo>
                    <a:pt x="133" y="709"/>
                  </a:lnTo>
                  <a:lnTo>
                    <a:pt x="133" y="711"/>
                  </a:lnTo>
                  <a:lnTo>
                    <a:pt x="131" y="713"/>
                  </a:lnTo>
                  <a:lnTo>
                    <a:pt x="131" y="714"/>
                  </a:lnTo>
                  <a:lnTo>
                    <a:pt x="131" y="716"/>
                  </a:lnTo>
                  <a:lnTo>
                    <a:pt x="129" y="716"/>
                  </a:lnTo>
                  <a:lnTo>
                    <a:pt x="129" y="713"/>
                  </a:lnTo>
                  <a:lnTo>
                    <a:pt x="129" y="711"/>
                  </a:lnTo>
                  <a:lnTo>
                    <a:pt x="131" y="709"/>
                  </a:lnTo>
                  <a:close/>
                  <a:moveTo>
                    <a:pt x="95" y="750"/>
                  </a:moveTo>
                  <a:lnTo>
                    <a:pt x="97" y="752"/>
                  </a:lnTo>
                  <a:lnTo>
                    <a:pt x="97" y="754"/>
                  </a:lnTo>
                  <a:lnTo>
                    <a:pt x="95" y="754"/>
                  </a:lnTo>
                  <a:lnTo>
                    <a:pt x="94" y="754"/>
                  </a:lnTo>
                  <a:lnTo>
                    <a:pt x="95" y="755"/>
                  </a:lnTo>
                  <a:lnTo>
                    <a:pt x="94" y="755"/>
                  </a:lnTo>
                  <a:lnTo>
                    <a:pt x="94" y="752"/>
                  </a:lnTo>
                  <a:lnTo>
                    <a:pt x="94" y="750"/>
                  </a:lnTo>
                  <a:lnTo>
                    <a:pt x="95" y="752"/>
                  </a:lnTo>
                  <a:lnTo>
                    <a:pt x="95" y="750"/>
                  </a:lnTo>
                  <a:close/>
                  <a:moveTo>
                    <a:pt x="89" y="755"/>
                  </a:moveTo>
                  <a:lnTo>
                    <a:pt x="90" y="755"/>
                  </a:lnTo>
                  <a:lnTo>
                    <a:pt x="92" y="757"/>
                  </a:lnTo>
                  <a:lnTo>
                    <a:pt x="90" y="755"/>
                  </a:lnTo>
                  <a:lnTo>
                    <a:pt x="90" y="757"/>
                  </a:lnTo>
                  <a:lnTo>
                    <a:pt x="89" y="757"/>
                  </a:lnTo>
                  <a:lnTo>
                    <a:pt x="89" y="755"/>
                  </a:lnTo>
                  <a:lnTo>
                    <a:pt x="89" y="757"/>
                  </a:lnTo>
                  <a:lnTo>
                    <a:pt x="87" y="757"/>
                  </a:lnTo>
                  <a:lnTo>
                    <a:pt x="87" y="759"/>
                  </a:lnTo>
                  <a:lnTo>
                    <a:pt x="87" y="757"/>
                  </a:lnTo>
                  <a:lnTo>
                    <a:pt x="87" y="759"/>
                  </a:lnTo>
                  <a:lnTo>
                    <a:pt x="87" y="757"/>
                  </a:lnTo>
                  <a:lnTo>
                    <a:pt x="89" y="755"/>
                  </a:lnTo>
                  <a:lnTo>
                    <a:pt x="87" y="755"/>
                  </a:lnTo>
                  <a:lnTo>
                    <a:pt x="89" y="755"/>
                  </a:lnTo>
                  <a:close/>
                  <a:moveTo>
                    <a:pt x="84" y="541"/>
                  </a:moveTo>
                  <a:lnTo>
                    <a:pt x="85" y="543"/>
                  </a:lnTo>
                  <a:lnTo>
                    <a:pt x="85" y="546"/>
                  </a:lnTo>
                  <a:lnTo>
                    <a:pt x="85" y="544"/>
                  </a:lnTo>
                  <a:lnTo>
                    <a:pt x="84" y="546"/>
                  </a:lnTo>
                  <a:lnTo>
                    <a:pt x="82" y="544"/>
                  </a:lnTo>
                  <a:lnTo>
                    <a:pt x="84" y="544"/>
                  </a:lnTo>
                  <a:lnTo>
                    <a:pt x="82" y="543"/>
                  </a:lnTo>
                  <a:lnTo>
                    <a:pt x="84" y="541"/>
                  </a:lnTo>
                  <a:close/>
                  <a:moveTo>
                    <a:pt x="85" y="551"/>
                  </a:moveTo>
                  <a:lnTo>
                    <a:pt x="87" y="551"/>
                  </a:lnTo>
                  <a:lnTo>
                    <a:pt x="87" y="553"/>
                  </a:lnTo>
                  <a:lnTo>
                    <a:pt x="85" y="554"/>
                  </a:lnTo>
                  <a:lnTo>
                    <a:pt x="84" y="553"/>
                  </a:lnTo>
                  <a:lnTo>
                    <a:pt x="84" y="554"/>
                  </a:lnTo>
                  <a:lnTo>
                    <a:pt x="84" y="551"/>
                  </a:lnTo>
                  <a:lnTo>
                    <a:pt x="85" y="551"/>
                  </a:lnTo>
                  <a:close/>
                  <a:moveTo>
                    <a:pt x="101" y="733"/>
                  </a:moveTo>
                  <a:lnTo>
                    <a:pt x="102" y="735"/>
                  </a:lnTo>
                  <a:lnTo>
                    <a:pt x="102" y="736"/>
                  </a:lnTo>
                  <a:lnTo>
                    <a:pt x="101" y="736"/>
                  </a:lnTo>
                  <a:lnTo>
                    <a:pt x="102" y="738"/>
                  </a:lnTo>
                  <a:lnTo>
                    <a:pt x="101" y="738"/>
                  </a:lnTo>
                  <a:lnTo>
                    <a:pt x="99" y="736"/>
                  </a:lnTo>
                  <a:lnTo>
                    <a:pt x="99" y="735"/>
                  </a:lnTo>
                  <a:lnTo>
                    <a:pt x="101" y="733"/>
                  </a:lnTo>
                  <a:close/>
                  <a:moveTo>
                    <a:pt x="148" y="716"/>
                  </a:moveTo>
                  <a:lnTo>
                    <a:pt x="150" y="716"/>
                  </a:lnTo>
                  <a:lnTo>
                    <a:pt x="150" y="718"/>
                  </a:lnTo>
                  <a:lnTo>
                    <a:pt x="148" y="719"/>
                  </a:lnTo>
                  <a:lnTo>
                    <a:pt x="146" y="719"/>
                  </a:lnTo>
                  <a:lnTo>
                    <a:pt x="146" y="718"/>
                  </a:lnTo>
                  <a:lnTo>
                    <a:pt x="148" y="716"/>
                  </a:lnTo>
                  <a:close/>
                  <a:moveTo>
                    <a:pt x="296" y="684"/>
                  </a:moveTo>
                  <a:lnTo>
                    <a:pt x="299" y="685"/>
                  </a:lnTo>
                  <a:lnTo>
                    <a:pt x="298" y="685"/>
                  </a:lnTo>
                  <a:lnTo>
                    <a:pt x="296" y="687"/>
                  </a:lnTo>
                  <a:lnTo>
                    <a:pt x="296" y="691"/>
                  </a:lnTo>
                  <a:lnTo>
                    <a:pt x="294" y="689"/>
                  </a:lnTo>
                  <a:lnTo>
                    <a:pt x="296" y="689"/>
                  </a:lnTo>
                  <a:lnTo>
                    <a:pt x="294" y="687"/>
                  </a:lnTo>
                  <a:lnTo>
                    <a:pt x="296" y="687"/>
                  </a:lnTo>
                  <a:lnTo>
                    <a:pt x="298" y="685"/>
                  </a:lnTo>
                  <a:lnTo>
                    <a:pt x="296" y="684"/>
                  </a:lnTo>
                  <a:close/>
                  <a:moveTo>
                    <a:pt x="177" y="733"/>
                  </a:moveTo>
                  <a:lnTo>
                    <a:pt x="177" y="735"/>
                  </a:lnTo>
                  <a:lnTo>
                    <a:pt x="175" y="736"/>
                  </a:lnTo>
                  <a:lnTo>
                    <a:pt x="174" y="736"/>
                  </a:lnTo>
                  <a:lnTo>
                    <a:pt x="175" y="736"/>
                  </a:lnTo>
                  <a:lnTo>
                    <a:pt x="174" y="735"/>
                  </a:lnTo>
                  <a:lnTo>
                    <a:pt x="175" y="733"/>
                  </a:lnTo>
                  <a:lnTo>
                    <a:pt x="177" y="733"/>
                  </a:lnTo>
                  <a:close/>
                  <a:moveTo>
                    <a:pt x="121" y="476"/>
                  </a:moveTo>
                  <a:lnTo>
                    <a:pt x="121" y="478"/>
                  </a:lnTo>
                  <a:lnTo>
                    <a:pt x="123" y="480"/>
                  </a:lnTo>
                  <a:lnTo>
                    <a:pt x="121" y="478"/>
                  </a:lnTo>
                  <a:lnTo>
                    <a:pt x="121" y="476"/>
                  </a:lnTo>
                  <a:lnTo>
                    <a:pt x="121" y="478"/>
                  </a:lnTo>
                  <a:lnTo>
                    <a:pt x="123" y="480"/>
                  </a:lnTo>
                  <a:lnTo>
                    <a:pt x="121" y="480"/>
                  </a:lnTo>
                  <a:lnTo>
                    <a:pt x="121" y="478"/>
                  </a:lnTo>
                  <a:lnTo>
                    <a:pt x="119" y="478"/>
                  </a:lnTo>
                  <a:lnTo>
                    <a:pt x="119" y="480"/>
                  </a:lnTo>
                  <a:lnTo>
                    <a:pt x="121" y="480"/>
                  </a:lnTo>
                  <a:lnTo>
                    <a:pt x="121" y="478"/>
                  </a:lnTo>
                  <a:lnTo>
                    <a:pt x="121" y="480"/>
                  </a:lnTo>
                  <a:lnTo>
                    <a:pt x="121" y="481"/>
                  </a:lnTo>
                  <a:lnTo>
                    <a:pt x="119" y="481"/>
                  </a:lnTo>
                  <a:lnTo>
                    <a:pt x="119" y="478"/>
                  </a:lnTo>
                  <a:lnTo>
                    <a:pt x="119" y="476"/>
                  </a:lnTo>
                  <a:lnTo>
                    <a:pt x="121" y="478"/>
                  </a:lnTo>
                  <a:lnTo>
                    <a:pt x="121" y="476"/>
                  </a:lnTo>
                  <a:close/>
                  <a:moveTo>
                    <a:pt x="157" y="730"/>
                  </a:moveTo>
                  <a:lnTo>
                    <a:pt x="157" y="733"/>
                  </a:lnTo>
                  <a:lnTo>
                    <a:pt x="155" y="733"/>
                  </a:lnTo>
                  <a:lnTo>
                    <a:pt x="157" y="733"/>
                  </a:lnTo>
                  <a:lnTo>
                    <a:pt x="155" y="735"/>
                  </a:lnTo>
                  <a:lnTo>
                    <a:pt x="153" y="735"/>
                  </a:lnTo>
                  <a:lnTo>
                    <a:pt x="155" y="735"/>
                  </a:lnTo>
                  <a:lnTo>
                    <a:pt x="153" y="733"/>
                  </a:lnTo>
                  <a:lnTo>
                    <a:pt x="153" y="731"/>
                  </a:lnTo>
                  <a:lnTo>
                    <a:pt x="157" y="730"/>
                  </a:lnTo>
                  <a:close/>
                  <a:moveTo>
                    <a:pt x="199" y="743"/>
                  </a:moveTo>
                  <a:lnTo>
                    <a:pt x="201" y="743"/>
                  </a:lnTo>
                  <a:lnTo>
                    <a:pt x="199" y="743"/>
                  </a:lnTo>
                  <a:lnTo>
                    <a:pt x="201" y="743"/>
                  </a:lnTo>
                  <a:lnTo>
                    <a:pt x="201" y="745"/>
                  </a:lnTo>
                  <a:lnTo>
                    <a:pt x="199" y="745"/>
                  </a:lnTo>
                  <a:lnTo>
                    <a:pt x="197" y="745"/>
                  </a:lnTo>
                  <a:lnTo>
                    <a:pt x="196" y="745"/>
                  </a:lnTo>
                  <a:lnTo>
                    <a:pt x="194" y="745"/>
                  </a:lnTo>
                  <a:lnTo>
                    <a:pt x="197" y="743"/>
                  </a:lnTo>
                  <a:lnTo>
                    <a:pt x="199" y="743"/>
                  </a:lnTo>
                  <a:close/>
                  <a:moveTo>
                    <a:pt x="140" y="726"/>
                  </a:moveTo>
                  <a:lnTo>
                    <a:pt x="141" y="726"/>
                  </a:lnTo>
                  <a:lnTo>
                    <a:pt x="141" y="728"/>
                  </a:lnTo>
                  <a:lnTo>
                    <a:pt x="138" y="728"/>
                  </a:lnTo>
                  <a:lnTo>
                    <a:pt x="138" y="726"/>
                  </a:lnTo>
                  <a:lnTo>
                    <a:pt x="140" y="726"/>
                  </a:lnTo>
                  <a:close/>
                  <a:moveTo>
                    <a:pt x="177" y="736"/>
                  </a:moveTo>
                  <a:lnTo>
                    <a:pt x="177" y="738"/>
                  </a:lnTo>
                  <a:lnTo>
                    <a:pt x="175" y="740"/>
                  </a:lnTo>
                  <a:lnTo>
                    <a:pt x="175" y="742"/>
                  </a:lnTo>
                  <a:lnTo>
                    <a:pt x="175" y="740"/>
                  </a:lnTo>
                  <a:lnTo>
                    <a:pt x="175" y="738"/>
                  </a:lnTo>
                  <a:lnTo>
                    <a:pt x="175" y="740"/>
                  </a:lnTo>
                  <a:lnTo>
                    <a:pt x="175" y="738"/>
                  </a:lnTo>
                  <a:lnTo>
                    <a:pt x="174" y="738"/>
                  </a:lnTo>
                  <a:lnTo>
                    <a:pt x="177" y="736"/>
                  </a:lnTo>
                  <a:close/>
                  <a:moveTo>
                    <a:pt x="128" y="730"/>
                  </a:moveTo>
                  <a:lnTo>
                    <a:pt x="129" y="731"/>
                  </a:lnTo>
                  <a:lnTo>
                    <a:pt x="128" y="731"/>
                  </a:lnTo>
                  <a:lnTo>
                    <a:pt x="129" y="731"/>
                  </a:lnTo>
                  <a:lnTo>
                    <a:pt x="129" y="733"/>
                  </a:lnTo>
                  <a:lnTo>
                    <a:pt x="128" y="735"/>
                  </a:lnTo>
                  <a:lnTo>
                    <a:pt x="128" y="733"/>
                  </a:lnTo>
                  <a:lnTo>
                    <a:pt x="128" y="730"/>
                  </a:lnTo>
                  <a:close/>
                  <a:moveTo>
                    <a:pt x="85" y="546"/>
                  </a:moveTo>
                  <a:lnTo>
                    <a:pt x="87" y="549"/>
                  </a:lnTo>
                  <a:lnTo>
                    <a:pt x="87" y="548"/>
                  </a:lnTo>
                  <a:lnTo>
                    <a:pt x="87" y="551"/>
                  </a:lnTo>
                  <a:lnTo>
                    <a:pt x="87" y="549"/>
                  </a:lnTo>
                  <a:lnTo>
                    <a:pt x="85" y="548"/>
                  </a:lnTo>
                  <a:lnTo>
                    <a:pt x="85" y="546"/>
                  </a:lnTo>
                  <a:close/>
                  <a:moveTo>
                    <a:pt x="90" y="750"/>
                  </a:moveTo>
                  <a:lnTo>
                    <a:pt x="92" y="750"/>
                  </a:lnTo>
                  <a:lnTo>
                    <a:pt x="92" y="752"/>
                  </a:lnTo>
                  <a:lnTo>
                    <a:pt x="90" y="754"/>
                  </a:lnTo>
                  <a:lnTo>
                    <a:pt x="89" y="755"/>
                  </a:lnTo>
                  <a:lnTo>
                    <a:pt x="89" y="754"/>
                  </a:lnTo>
                  <a:lnTo>
                    <a:pt x="90" y="754"/>
                  </a:lnTo>
                  <a:lnTo>
                    <a:pt x="90" y="752"/>
                  </a:lnTo>
                  <a:lnTo>
                    <a:pt x="90" y="750"/>
                  </a:lnTo>
                  <a:close/>
                  <a:moveTo>
                    <a:pt x="306" y="680"/>
                  </a:moveTo>
                  <a:lnTo>
                    <a:pt x="308" y="680"/>
                  </a:lnTo>
                  <a:lnTo>
                    <a:pt x="308" y="682"/>
                  </a:lnTo>
                  <a:lnTo>
                    <a:pt x="308" y="684"/>
                  </a:lnTo>
                  <a:lnTo>
                    <a:pt x="306" y="682"/>
                  </a:lnTo>
                  <a:lnTo>
                    <a:pt x="306" y="684"/>
                  </a:lnTo>
                  <a:lnTo>
                    <a:pt x="306" y="680"/>
                  </a:lnTo>
                  <a:close/>
                  <a:moveTo>
                    <a:pt x="276" y="706"/>
                  </a:moveTo>
                  <a:lnTo>
                    <a:pt x="277" y="706"/>
                  </a:lnTo>
                  <a:lnTo>
                    <a:pt x="276" y="706"/>
                  </a:lnTo>
                  <a:lnTo>
                    <a:pt x="274" y="708"/>
                  </a:lnTo>
                  <a:lnTo>
                    <a:pt x="274" y="706"/>
                  </a:lnTo>
                  <a:lnTo>
                    <a:pt x="276" y="706"/>
                  </a:lnTo>
                  <a:close/>
                  <a:moveTo>
                    <a:pt x="94" y="750"/>
                  </a:moveTo>
                  <a:lnTo>
                    <a:pt x="94" y="752"/>
                  </a:lnTo>
                  <a:lnTo>
                    <a:pt x="92" y="754"/>
                  </a:lnTo>
                  <a:lnTo>
                    <a:pt x="92" y="755"/>
                  </a:lnTo>
                  <a:lnTo>
                    <a:pt x="92" y="754"/>
                  </a:lnTo>
                  <a:lnTo>
                    <a:pt x="92" y="752"/>
                  </a:lnTo>
                  <a:lnTo>
                    <a:pt x="92" y="750"/>
                  </a:lnTo>
                  <a:lnTo>
                    <a:pt x="92" y="752"/>
                  </a:lnTo>
                  <a:lnTo>
                    <a:pt x="94" y="750"/>
                  </a:lnTo>
                  <a:close/>
                  <a:moveTo>
                    <a:pt x="109" y="755"/>
                  </a:moveTo>
                  <a:lnTo>
                    <a:pt x="111" y="755"/>
                  </a:lnTo>
                  <a:lnTo>
                    <a:pt x="111" y="757"/>
                  </a:lnTo>
                  <a:lnTo>
                    <a:pt x="109" y="757"/>
                  </a:lnTo>
                  <a:lnTo>
                    <a:pt x="111" y="757"/>
                  </a:lnTo>
                  <a:lnTo>
                    <a:pt x="111" y="759"/>
                  </a:lnTo>
                  <a:lnTo>
                    <a:pt x="107" y="757"/>
                  </a:lnTo>
                  <a:lnTo>
                    <a:pt x="109" y="755"/>
                  </a:lnTo>
                  <a:close/>
                  <a:moveTo>
                    <a:pt x="123" y="731"/>
                  </a:moveTo>
                  <a:lnTo>
                    <a:pt x="123" y="733"/>
                  </a:lnTo>
                  <a:lnTo>
                    <a:pt x="119" y="735"/>
                  </a:lnTo>
                  <a:lnTo>
                    <a:pt x="119" y="733"/>
                  </a:lnTo>
                  <a:lnTo>
                    <a:pt x="121" y="733"/>
                  </a:lnTo>
                  <a:lnTo>
                    <a:pt x="123" y="733"/>
                  </a:lnTo>
                  <a:lnTo>
                    <a:pt x="121" y="733"/>
                  </a:lnTo>
                  <a:lnTo>
                    <a:pt x="119" y="733"/>
                  </a:lnTo>
                  <a:lnTo>
                    <a:pt x="123" y="731"/>
                  </a:lnTo>
                  <a:close/>
                  <a:moveTo>
                    <a:pt x="165" y="750"/>
                  </a:moveTo>
                  <a:lnTo>
                    <a:pt x="163" y="752"/>
                  </a:lnTo>
                  <a:lnTo>
                    <a:pt x="165" y="752"/>
                  </a:lnTo>
                  <a:lnTo>
                    <a:pt x="165" y="754"/>
                  </a:lnTo>
                  <a:lnTo>
                    <a:pt x="163" y="754"/>
                  </a:lnTo>
                  <a:lnTo>
                    <a:pt x="162" y="755"/>
                  </a:lnTo>
                  <a:lnTo>
                    <a:pt x="162" y="754"/>
                  </a:lnTo>
                  <a:lnTo>
                    <a:pt x="162" y="755"/>
                  </a:lnTo>
                  <a:lnTo>
                    <a:pt x="163" y="754"/>
                  </a:lnTo>
                  <a:lnTo>
                    <a:pt x="163" y="752"/>
                  </a:lnTo>
                  <a:lnTo>
                    <a:pt x="165" y="750"/>
                  </a:lnTo>
                  <a:close/>
                  <a:moveTo>
                    <a:pt x="141" y="723"/>
                  </a:moveTo>
                  <a:lnTo>
                    <a:pt x="143" y="725"/>
                  </a:lnTo>
                  <a:lnTo>
                    <a:pt x="143" y="726"/>
                  </a:lnTo>
                  <a:lnTo>
                    <a:pt x="140" y="725"/>
                  </a:lnTo>
                  <a:lnTo>
                    <a:pt x="141" y="723"/>
                  </a:lnTo>
                  <a:close/>
                  <a:moveTo>
                    <a:pt x="107" y="633"/>
                  </a:moveTo>
                  <a:lnTo>
                    <a:pt x="109" y="636"/>
                  </a:lnTo>
                  <a:lnTo>
                    <a:pt x="111" y="636"/>
                  </a:lnTo>
                  <a:lnTo>
                    <a:pt x="107" y="636"/>
                  </a:lnTo>
                  <a:lnTo>
                    <a:pt x="109" y="636"/>
                  </a:lnTo>
                  <a:lnTo>
                    <a:pt x="107" y="634"/>
                  </a:lnTo>
                  <a:lnTo>
                    <a:pt x="106" y="633"/>
                  </a:lnTo>
                  <a:lnTo>
                    <a:pt x="107" y="633"/>
                  </a:lnTo>
                  <a:close/>
                  <a:moveTo>
                    <a:pt x="99" y="728"/>
                  </a:moveTo>
                  <a:lnTo>
                    <a:pt x="101" y="730"/>
                  </a:lnTo>
                  <a:lnTo>
                    <a:pt x="99" y="730"/>
                  </a:lnTo>
                  <a:lnTo>
                    <a:pt x="101" y="730"/>
                  </a:lnTo>
                  <a:lnTo>
                    <a:pt x="99" y="733"/>
                  </a:lnTo>
                  <a:lnTo>
                    <a:pt x="99" y="731"/>
                  </a:lnTo>
                  <a:lnTo>
                    <a:pt x="97" y="731"/>
                  </a:lnTo>
                  <a:lnTo>
                    <a:pt x="99" y="728"/>
                  </a:lnTo>
                  <a:close/>
                  <a:moveTo>
                    <a:pt x="92" y="543"/>
                  </a:moveTo>
                  <a:lnTo>
                    <a:pt x="92" y="544"/>
                  </a:lnTo>
                  <a:lnTo>
                    <a:pt x="92" y="543"/>
                  </a:lnTo>
                  <a:lnTo>
                    <a:pt x="92" y="544"/>
                  </a:lnTo>
                  <a:lnTo>
                    <a:pt x="92" y="546"/>
                  </a:lnTo>
                  <a:lnTo>
                    <a:pt x="92" y="548"/>
                  </a:lnTo>
                  <a:lnTo>
                    <a:pt x="92" y="546"/>
                  </a:lnTo>
                  <a:lnTo>
                    <a:pt x="90" y="544"/>
                  </a:lnTo>
                  <a:lnTo>
                    <a:pt x="92" y="543"/>
                  </a:lnTo>
                  <a:close/>
                  <a:moveTo>
                    <a:pt x="162" y="745"/>
                  </a:moveTo>
                  <a:lnTo>
                    <a:pt x="162" y="747"/>
                  </a:lnTo>
                  <a:lnTo>
                    <a:pt x="160" y="750"/>
                  </a:lnTo>
                  <a:lnTo>
                    <a:pt x="160" y="747"/>
                  </a:lnTo>
                  <a:lnTo>
                    <a:pt x="160" y="745"/>
                  </a:lnTo>
                  <a:lnTo>
                    <a:pt x="162" y="747"/>
                  </a:lnTo>
                  <a:lnTo>
                    <a:pt x="162" y="745"/>
                  </a:lnTo>
                  <a:close/>
                  <a:moveTo>
                    <a:pt x="153" y="332"/>
                  </a:moveTo>
                  <a:lnTo>
                    <a:pt x="155" y="335"/>
                  </a:lnTo>
                  <a:lnTo>
                    <a:pt x="152" y="337"/>
                  </a:lnTo>
                  <a:lnTo>
                    <a:pt x="152" y="335"/>
                  </a:lnTo>
                  <a:lnTo>
                    <a:pt x="153" y="335"/>
                  </a:lnTo>
                  <a:lnTo>
                    <a:pt x="153" y="332"/>
                  </a:lnTo>
                  <a:close/>
                  <a:moveTo>
                    <a:pt x="107" y="718"/>
                  </a:moveTo>
                  <a:lnTo>
                    <a:pt x="109" y="719"/>
                  </a:lnTo>
                  <a:lnTo>
                    <a:pt x="109" y="721"/>
                  </a:lnTo>
                  <a:lnTo>
                    <a:pt x="107" y="719"/>
                  </a:lnTo>
                  <a:lnTo>
                    <a:pt x="107" y="718"/>
                  </a:lnTo>
                  <a:close/>
                  <a:moveTo>
                    <a:pt x="94" y="747"/>
                  </a:moveTo>
                  <a:lnTo>
                    <a:pt x="95" y="748"/>
                  </a:lnTo>
                  <a:lnTo>
                    <a:pt x="94" y="748"/>
                  </a:lnTo>
                  <a:lnTo>
                    <a:pt x="95" y="750"/>
                  </a:lnTo>
                  <a:lnTo>
                    <a:pt x="95" y="748"/>
                  </a:lnTo>
                  <a:lnTo>
                    <a:pt x="94" y="750"/>
                  </a:lnTo>
                  <a:lnTo>
                    <a:pt x="94" y="748"/>
                  </a:lnTo>
                  <a:lnTo>
                    <a:pt x="92" y="748"/>
                  </a:lnTo>
                  <a:lnTo>
                    <a:pt x="94" y="748"/>
                  </a:lnTo>
                  <a:lnTo>
                    <a:pt x="92" y="748"/>
                  </a:lnTo>
                  <a:lnTo>
                    <a:pt x="94" y="747"/>
                  </a:lnTo>
                  <a:close/>
                  <a:moveTo>
                    <a:pt x="203" y="742"/>
                  </a:moveTo>
                  <a:lnTo>
                    <a:pt x="204" y="742"/>
                  </a:lnTo>
                  <a:lnTo>
                    <a:pt x="203" y="742"/>
                  </a:lnTo>
                  <a:lnTo>
                    <a:pt x="203" y="743"/>
                  </a:lnTo>
                  <a:lnTo>
                    <a:pt x="201" y="743"/>
                  </a:lnTo>
                  <a:lnTo>
                    <a:pt x="199" y="743"/>
                  </a:lnTo>
                  <a:lnTo>
                    <a:pt x="199" y="742"/>
                  </a:lnTo>
                  <a:lnTo>
                    <a:pt x="203" y="742"/>
                  </a:lnTo>
                  <a:close/>
                  <a:moveTo>
                    <a:pt x="163" y="745"/>
                  </a:moveTo>
                  <a:lnTo>
                    <a:pt x="165" y="745"/>
                  </a:lnTo>
                  <a:lnTo>
                    <a:pt x="165" y="747"/>
                  </a:lnTo>
                  <a:lnTo>
                    <a:pt x="165" y="748"/>
                  </a:lnTo>
                  <a:lnTo>
                    <a:pt x="163" y="747"/>
                  </a:lnTo>
                  <a:lnTo>
                    <a:pt x="165" y="747"/>
                  </a:lnTo>
                  <a:lnTo>
                    <a:pt x="163" y="747"/>
                  </a:lnTo>
                  <a:lnTo>
                    <a:pt x="163" y="745"/>
                  </a:lnTo>
                  <a:close/>
                  <a:moveTo>
                    <a:pt x="167" y="743"/>
                  </a:moveTo>
                  <a:lnTo>
                    <a:pt x="169" y="745"/>
                  </a:lnTo>
                  <a:lnTo>
                    <a:pt x="167" y="745"/>
                  </a:lnTo>
                  <a:lnTo>
                    <a:pt x="167" y="747"/>
                  </a:lnTo>
                  <a:lnTo>
                    <a:pt x="169" y="747"/>
                  </a:lnTo>
                  <a:lnTo>
                    <a:pt x="169" y="748"/>
                  </a:lnTo>
                  <a:lnTo>
                    <a:pt x="167" y="747"/>
                  </a:lnTo>
                  <a:lnTo>
                    <a:pt x="167" y="745"/>
                  </a:lnTo>
                  <a:lnTo>
                    <a:pt x="167" y="743"/>
                  </a:lnTo>
                  <a:close/>
                  <a:moveTo>
                    <a:pt x="107" y="757"/>
                  </a:moveTo>
                  <a:lnTo>
                    <a:pt x="109" y="760"/>
                  </a:lnTo>
                  <a:lnTo>
                    <a:pt x="106" y="759"/>
                  </a:lnTo>
                  <a:lnTo>
                    <a:pt x="107" y="757"/>
                  </a:lnTo>
                  <a:close/>
                  <a:moveTo>
                    <a:pt x="84" y="731"/>
                  </a:moveTo>
                  <a:lnTo>
                    <a:pt x="85" y="731"/>
                  </a:lnTo>
                  <a:lnTo>
                    <a:pt x="85" y="733"/>
                  </a:lnTo>
                  <a:lnTo>
                    <a:pt x="84" y="731"/>
                  </a:lnTo>
                  <a:lnTo>
                    <a:pt x="84" y="733"/>
                  </a:lnTo>
                  <a:lnTo>
                    <a:pt x="82" y="731"/>
                  </a:lnTo>
                  <a:lnTo>
                    <a:pt x="84" y="731"/>
                  </a:lnTo>
                  <a:close/>
                  <a:moveTo>
                    <a:pt x="143" y="738"/>
                  </a:moveTo>
                  <a:lnTo>
                    <a:pt x="145" y="738"/>
                  </a:lnTo>
                  <a:lnTo>
                    <a:pt x="143" y="740"/>
                  </a:lnTo>
                  <a:lnTo>
                    <a:pt x="141" y="738"/>
                  </a:lnTo>
                  <a:lnTo>
                    <a:pt x="141" y="740"/>
                  </a:lnTo>
                  <a:lnTo>
                    <a:pt x="143" y="738"/>
                  </a:lnTo>
                  <a:close/>
                  <a:moveTo>
                    <a:pt x="111" y="665"/>
                  </a:moveTo>
                  <a:lnTo>
                    <a:pt x="111" y="667"/>
                  </a:lnTo>
                  <a:lnTo>
                    <a:pt x="112" y="668"/>
                  </a:lnTo>
                  <a:lnTo>
                    <a:pt x="111" y="668"/>
                  </a:lnTo>
                  <a:lnTo>
                    <a:pt x="109" y="667"/>
                  </a:lnTo>
                  <a:lnTo>
                    <a:pt x="111" y="665"/>
                  </a:lnTo>
                  <a:close/>
                  <a:moveTo>
                    <a:pt x="118" y="723"/>
                  </a:moveTo>
                  <a:lnTo>
                    <a:pt x="119" y="725"/>
                  </a:lnTo>
                  <a:lnTo>
                    <a:pt x="119" y="726"/>
                  </a:lnTo>
                  <a:lnTo>
                    <a:pt x="119" y="725"/>
                  </a:lnTo>
                  <a:lnTo>
                    <a:pt x="118" y="725"/>
                  </a:lnTo>
                  <a:lnTo>
                    <a:pt x="118" y="726"/>
                  </a:lnTo>
                  <a:lnTo>
                    <a:pt x="116" y="725"/>
                  </a:lnTo>
                  <a:lnTo>
                    <a:pt x="118" y="723"/>
                  </a:lnTo>
                  <a:close/>
                  <a:moveTo>
                    <a:pt x="85" y="571"/>
                  </a:moveTo>
                  <a:lnTo>
                    <a:pt x="87" y="573"/>
                  </a:lnTo>
                  <a:lnTo>
                    <a:pt x="85" y="575"/>
                  </a:lnTo>
                  <a:lnTo>
                    <a:pt x="87" y="575"/>
                  </a:lnTo>
                  <a:lnTo>
                    <a:pt x="87" y="573"/>
                  </a:lnTo>
                  <a:lnTo>
                    <a:pt x="87" y="575"/>
                  </a:lnTo>
                  <a:lnTo>
                    <a:pt x="85" y="575"/>
                  </a:lnTo>
                  <a:lnTo>
                    <a:pt x="85" y="571"/>
                  </a:lnTo>
                  <a:close/>
                  <a:moveTo>
                    <a:pt x="97" y="738"/>
                  </a:moveTo>
                  <a:lnTo>
                    <a:pt x="99" y="740"/>
                  </a:lnTo>
                  <a:lnTo>
                    <a:pt x="99" y="742"/>
                  </a:lnTo>
                  <a:lnTo>
                    <a:pt x="97" y="740"/>
                  </a:lnTo>
                  <a:lnTo>
                    <a:pt x="97" y="738"/>
                  </a:lnTo>
                  <a:close/>
                  <a:moveTo>
                    <a:pt x="90" y="539"/>
                  </a:moveTo>
                  <a:lnTo>
                    <a:pt x="92" y="541"/>
                  </a:lnTo>
                  <a:lnTo>
                    <a:pt x="90" y="541"/>
                  </a:lnTo>
                  <a:lnTo>
                    <a:pt x="89" y="541"/>
                  </a:lnTo>
                  <a:lnTo>
                    <a:pt x="90" y="541"/>
                  </a:lnTo>
                  <a:lnTo>
                    <a:pt x="90" y="539"/>
                  </a:lnTo>
                  <a:close/>
                  <a:moveTo>
                    <a:pt x="116" y="697"/>
                  </a:moveTo>
                  <a:lnTo>
                    <a:pt x="118" y="699"/>
                  </a:lnTo>
                  <a:lnTo>
                    <a:pt x="116" y="701"/>
                  </a:lnTo>
                  <a:lnTo>
                    <a:pt x="116" y="699"/>
                  </a:lnTo>
                  <a:lnTo>
                    <a:pt x="116" y="697"/>
                  </a:lnTo>
                  <a:close/>
                  <a:moveTo>
                    <a:pt x="140" y="736"/>
                  </a:moveTo>
                  <a:lnTo>
                    <a:pt x="141" y="736"/>
                  </a:lnTo>
                  <a:lnTo>
                    <a:pt x="140" y="736"/>
                  </a:lnTo>
                  <a:lnTo>
                    <a:pt x="140" y="738"/>
                  </a:lnTo>
                  <a:lnTo>
                    <a:pt x="141" y="738"/>
                  </a:lnTo>
                  <a:lnTo>
                    <a:pt x="138" y="738"/>
                  </a:lnTo>
                  <a:lnTo>
                    <a:pt x="138" y="736"/>
                  </a:lnTo>
                  <a:lnTo>
                    <a:pt x="140" y="736"/>
                  </a:lnTo>
                  <a:close/>
                  <a:moveTo>
                    <a:pt x="160" y="718"/>
                  </a:moveTo>
                  <a:lnTo>
                    <a:pt x="158" y="719"/>
                  </a:lnTo>
                  <a:lnTo>
                    <a:pt x="157" y="719"/>
                  </a:lnTo>
                  <a:lnTo>
                    <a:pt x="157" y="718"/>
                  </a:lnTo>
                  <a:lnTo>
                    <a:pt x="160" y="718"/>
                  </a:lnTo>
                  <a:close/>
                  <a:moveTo>
                    <a:pt x="282" y="697"/>
                  </a:moveTo>
                  <a:lnTo>
                    <a:pt x="284" y="699"/>
                  </a:lnTo>
                  <a:lnTo>
                    <a:pt x="282" y="699"/>
                  </a:lnTo>
                  <a:lnTo>
                    <a:pt x="284" y="699"/>
                  </a:lnTo>
                  <a:lnTo>
                    <a:pt x="282" y="701"/>
                  </a:lnTo>
                  <a:lnTo>
                    <a:pt x="284" y="699"/>
                  </a:lnTo>
                  <a:lnTo>
                    <a:pt x="282" y="699"/>
                  </a:lnTo>
                  <a:lnTo>
                    <a:pt x="282" y="701"/>
                  </a:lnTo>
                  <a:lnTo>
                    <a:pt x="282" y="699"/>
                  </a:lnTo>
                  <a:lnTo>
                    <a:pt x="281" y="699"/>
                  </a:lnTo>
                  <a:lnTo>
                    <a:pt x="282" y="699"/>
                  </a:lnTo>
                  <a:lnTo>
                    <a:pt x="282" y="697"/>
                  </a:lnTo>
                  <a:close/>
                  <a:moveTo>
                    <a:pt x="179" y="738"/>
                  </a:moveTo>
                  <a:lnTo>
                    <a:pt x="177" y="740"/>
                  </a:lnTo>
                  <a:lnTo>
                    <a:pt x="177" y="742"/>
                  </a:lnTo>
                  <a:lnTo>
                    <a:pt x="177" y="740"/>
                  </a:lnTo>
                  <a:lnTo>
                    <a:pt x="177" y="738"/>
                  </a:lnTo>
                  <a:lnTo>
                    <a:pt x="179" y="738"/>
                  </a:lnTo>
                  <a:close/>
                  <a:moveTo>
                    <a:pt x="148" y="716"/>
                  </a:moveTo>
                  <a:lnTo>
                    <a:pt x="146" y="716"/>
                  </a:lnTo>
                  <a:lnTo>
                    <a:pt x="145" y="716"/>
                  </a:lnTo>
                  <a:lnTo>
                    <a:pt x="145" y="718"/>
                  </a:lnTo>
                  <a:lnTo>
                    <a:pt x="145" y="716"/>
                  </a:lnTo>
                  <a:lnTo>
                    <a:pt x="145" y="718"/>
                  </a:lnTo>
                  <a:lnTo>
                    <a:pt x="145" y="716"/>
                  </a:lnTo>
                  <a:lnTo>
                    <a:pt x="143" y="718"/>
                  </a:lnTo>
                  <a:lnTo>
                    <a:pt x="145" y="716"/>
                  </a:lnTo>
                  <a:lnTo>
                    <a:pt x="148" y="716"/>
                  </a:lnTo>
                  <a:close/>
                  <a:moveTo>
                    <a:pt x="84" y="539"/>
                  </a:moveTo>
                  <a:lnTo>
                    <a:pt x="85" y="541"/>
                  </a:lnTo>
                  <a:lnTo>
                    <a:pt x="87" y="543"/>
                  </a:lnTo>
                  <a:lnTo>
                    <a:pt x="85" y="541"/>
                  </a:lnTo>
                  <a:lnTo>
                    <a:pt x="85" y="543"/>
                  </a:lnTo>
                  <a:lnTo>
                    <a:pt x="84" y="541"/>
                  </a:lnTo>
                  <a:lnTo>
                    <a:pt x="84" y="539"/>
                  </a:lnTo>
                  <a:close/>
                  <a:moveTo>
                    <a:pt x="97" y="743"/>
                  </a:moveTo>
                  <a:lnTo>
                    <a:pt x="99" y="743"/>
                  </a:lnTo>
                  <a:lnTo>
                    <a:pt x="99" y="747"/>
                  </a:lnTo>
                  <a:lnTo>
                    <a:pt x="97" y="747"/>
                  </a:lnTo>
                  <a:lnTo>
                    <a:pt x="97" y="743"/>
                  </a:lnTo>
                  <a:close/>
                  <a:moveTo>
                    <a:pt x="92" y="583"/>
                  </a:moveTo>
                  <a:lnTo>
                    <a:pt x="94" y="585"/>
                  </a:lnTo>
                  <a:lnTo>
                    <a:pt x="94" y="587"/>
                  </a:lnTo>
                  <a:lnTo>
                    <a:pt x="94" y="588"/>
                  </a:lnTo>
                  <a:lnTo>
                    <a:pt x="94" y="587"/>
                  </a:lnTo>
                  <a:lnTo>
                    <a:pt x="92" y="588"/>
                  </a:lnTo>
                  <a:lnTo>
                    <a:pt x="92" y="585"/>
                  </a:lnTo>
                  <a:lnTo>
                    <a:pt x="92" y="583"/>
                  </a:lnTo>
                  <a:close/>
                  <a:moveTo>
                    <a:pt x="124" y="733"/>
                  </a:moveTo>
                  <a:lnTo>
                    <a:pt x="123" y="735"/>
                  </a:lnTo>
                  <a:lnTo>
                    <a:pt x="124" y="733"/>
                  </a:lnTo>
                  <a:lnTo>
                    <a:pt x="124" y="735"/>
                  </a:lnTo>
                  <a:lnTo>
                    <a:pt x="123" y="736"/>
                  </a:lnTo>
                  <a:lnTo>
                    <a:pt x="123" y="733"/>
                  </a:lnTo>
                  <a:lnTo>
                    <a:pt x="124" y="733"/>
                  </a:lnTo>
                  <a:close/>
                  <a:moveTo>
                    <a:pt x="284" y="694"/>
                  </a:moveTo>
                  <a:lnTo>
                    <a:pt x="286" y="696"/>
                  </a:lnTo>
                  <a:lnTo>
                    <a:pt x="288" y="696"/>
                  </a:lnTo>
                  <a:lnTo>
                    <a:pt x="286" y="696"/>
                  </a:lnTo>
                  <a:lnTo>
                    <a:pt x="284" y="694"/>
                  </a:lnTo>
                  <a:close/>
                  <a:moveTo>
                    <a:pt x="196" y="747"/>
                  </a:moveTo>
                  <a:lnTo>
                    <a:pt x="197" y="747"/>
                  </a:lnTo>
                  <a:lnTo>
                    <a:pt x="196" y="747"/>
                  </a:lnTo>
                  <a:lnTo>
                    <a:pt x="197" y="747"/>
                  </a:lnTo>
                  <a:lnTo>
                    <a:pt x="194" y="748"/>
                  </a:lnTo>
                  <a:lnTo>
                    <a:pt x="196" y="747"/>
                  </a:lnTo>
                  <a:lnTo>
                    <a:pt x="194" y="747"/>
                  </a:lnTo>
                  <a:lnTo>
                    <a:pt x="194" y="748"/>
                  </a:lnTo>
                  <a:lnTo>
                    <a:pt x="196" y="747"/>
                  </a:lnTo>
                  <a:close/>
                  <a:moveTo>
                    <a:pt x="84" y="561"/>
                  </a:moveTo>
                  <a:lnTo>
                    <a:pt x="84" y="560"/>
                  </a:lnTo>
                  <a:lnTo>
                    <a:pt x="85" y="563"/>
                  </a:lnTo>
                  <a:lnTo>
                    <a:pt x="84" y="563"/>
                  </a:lnTo>
                  <a:lnTo>
                    <a:pt x="84" y="561"/>
                  </a:lnTo>
                  <a:close/>
                  <a:moveTo>
                    <a:pt x="311" y="680"/>
                  </a:moveTo>
                  <a:lnTo>
                    <a:pt x="311" y="682"/>
                  </a:lnTo>
                  <a:lnTo>
                    <a:pt x="313" y="684"/>
                  </a:lnTo>
                  <a:lnTo>
                    <a:pt x="311" y="682"/>
                  </a:lnTo>
                  <a:lnTo>
                    <a:pt x="311" y="680"/>
                  </a:lnTo>
                  <a:close/>
                  <a:moveTo>
                    <a:pt x="85" y="740"/>
                  </a:moveTo>
                  <a:lnTo>
                    <a:pt x="85" y="742"/>
                  </a:lnTo>
                  <a:lnTo>
                    <a:pt x="84" y="742"/>
                  </a:lnTo>
                  <a:lnTo>
                    <a:pt x="84" y="745"/>
                  </a:lnTo>
                  <a:lnTo>
                    <a:pt x="84" y="743"/>
                  </a:lnTo>
                  <a:lnTo>
                    <a:pt x="84" y="740"/>
                  </a:lnTo>
                  <a:lnTo>
                    <a:pt x="85" y="740"/>
                  </a:lnTo>
                  <a:close/>
                  <a:moveTo>
                    <a:pt x="311" y="684"/>
                  </a:moveTo>
                  <a:lnTo>
                    <a:pt x="313" y="684"/>
                  </a:lnTo>
                  <a:lnTo>
                    <a:pt x="315" y="685"/>
                  </a:lnTo>
                  <a:lnTo>
                    <a:pt x="313" y="685"/>
                  </a:lnTo>
                  <a:lnTo>
                    <a:pt x="311" y="684"/>
                  </a:lnTo>
                  <a:close/>
                  <a:moveTo>
                    <a:pt x="179" y="371"/>
                  </a:moveTo>
                  <a:lnTo>
                    <a:pt x="182" y="371"/>
                  </a:lnTo>
                  <a:lnTo>
                    <a:pt x="182" y="372"/>
                  </a:lnTo>
                  <a:lnTo>
                    <a:pt x="180" y="372"/>
                  </a:lnTo>
                  <a:lnTo>
                    <a:pt x="180" y="371"/>
                  </a:lnTo>
                  <a:lnTo>
                    <a:pt x="179" y="372"/>
                  </a:lnTo>
                  <a:lnTo>
                    <a:pt x="179" y="371"/>
                  </a:lnTo>
                  <a:close/>
                  <a:moveTo>
                    <a:pt x="107" y="721"/>
                  </a:moveTo>
                  <a:lnTo>
                    <a:pt x="107" y="723"/>
                  </a:lnTo>
                  <a:lnTo>
                    <a:pt x="109" y="725"/>
                  </a:lnTo>
                  <a:lnTo>
                    <a:pt x="107" y="725"/>
                  </a:lnTo>
                  <a:lnTo>
                    <a:pt x="107" y="723"/>
                  </a:lnTo>
                  <a:lnTo>
                    <a:pt x="106" y="721"/>
                  </a:lnTo>
                  <a:lnTo>
                    <a:pt x="107" y="721"/>
                  </a:lnTo>
                  <a:close/>
                  <a:moveTo>
                    <a:pt x="67" y="736"/>
                  </a:moveTo>
                  <a:lnTo>
                    <a:pt x="68" y="736"/>
                  </a:lnTo>
                  <a:lnTo>
                    <a:pt x="68" y="740"/>
                  </a:lnTo>
                  <a:lnTo>
                    <a:pt x="67" y="740"/>
                  </a:lnTo>
                  <a:lnTo>
                    <a:pt x="67" y="736"/>
                  </a:lnTo>
                  <a:close/>
                  <a:moveTo>
                    <a:pt x="119" y="723"/>
                  </a:moveTo>
                  <a:lnTo>
                    <a:pt x="121" y="723"/>
                  </a:lnTo>
                  <a:lnTo>
                    <a:pt x="121" y="725"/>
                  </a:lnTo>
                  <a:lnTo>
                    <a:pt x="119" y="723"/>
                  </a:lnTo>
                  <a:close/>
                  <a:moveTo>
                    <a:pt x="128" y="718"/>
                  </a:moveTo>
                  <a:lnTo>
                    <a:pt x="128" y="719"/>
                  </a:lnTo>
                  <a:lnTo>
                    <a:pt x="128" y="721"/>
                  </a:lnTo>
                  <a:lnTo>
                    <a:pt x="128" y="719"/>
                  </a:lnTo>
                  <a:lnTo>
                    <a:pt x="126" y="719"/>
                  </a:lnTo>
                  <a:lnTo>
                    <a:pt x="128" y="718"/>
                  </a:lnTo>
                  <a:close/>
                  <a:moveTo>
                    <a:pt x="123" y="730"/>
                  </a:moveTo>
                  <a:lnTo>
                    <a:pt x="123" y="731"/>
                  </a:lnTo>
                  <a:lnTo>
                    <a:pt x="121" y="731"/>
                  </a:lnTo>
                  <a:lnTo>
                    <a:pt x="123" y="730"/>
                  </a:lnTo>
                  <a:close/>
                  <a:moveTo>
                    <a:pt x="124" y="713"/>
                  </a:moveTo>
                  <a:lnTo>
                    <a:pt x="124" y="714"/>
                  </a:lnTo>
                  <a:lnTo>
                    <a:pt x="124" y="716"/>
                  </a:lnTo>
                  <a:lnTo>
                    <a:pt x="123" y="714"/>
                  </a:lnTo>
                  <a:lnTo>
                    <a:pt x="124" y="714"/>
                  </a:lnTo>
                  <a:lnTo>
                    <a:pt x="124" y="713"/>
                  </a:lnTo>
                  <a:close/>
                  <a:moveTo>
                    <a:pt x="146" y="442"/>
                  </a:moveTo>
                  <a:lnTo>
                    <a:pt x="146" y="444"/>
                  </a:lnTo>
                  <a:lnTo>
                    <a:pt x="148" y="446"/>
                  </a:lnTo>
                  <a:lnTo>
                    <a:pt x="146" y="444"/>
                  </a:lnTo>
                  <a:lnTo>
                    <a:pt x="145" y="446"/>
                  </a:lnTo>
                  <a:lnTo>
                    <a:pt x="146" y="444"/>
                  </a:lnTo>
                  <a:lnTo>
                    <a:pt x="146" y="442"/>
                  </a:lnTo>
                  <a:close/>
                  <a:moveTo>
                    <a:pt x="104" y="718"/>
                  </a:moveTo>
                  <a:lnTo>
                    <a:pt x="104" y="719"/>
                  </a:lnTo>
                  <a:lnTo>
                    <a:pt x="104" y="721"/>
                  </a:lnTo>
                  <a:lnTo>
                    <a:pt x="104" y="723"/>
                  </a:lnTo>
                  <a:lnTo>
                    <a:pt x="104" y="721"/>
                  </a:lnTo>
                  <a:lnTo>
                    <a:pt x="104" y="719"/>
                  </a:lnTo>
                  <a:lnTo>
                    <a:pt x="102" y="719"/>
                  </a:lnTo>
                  <a:lnTo>
                    <a:pt x="104" y="719"/>
                  </a:lnTo>
                  <a:lnTo>
                    <a:pt x="104" y="718"/>
                  </a:lnTo>
                  <a:close/>
                  <a:moveTo>
                    <a:pt x="153" y="735"/>
                  </a:moveTo>
                  <a:lnTo>
                    <a:pt x="153" y="736"/>
                  </a:lnTo>
                  <a:lnTo>
                    <a:pt x="152" y="736"/>
                  </a:lnTo>
                  <a:lnTo>
                    <a:pt x="153" y="735"/>
                  </a:lnTo>
                  <a:close/>
                  <a:moveTo>
                    <a:pt x="63" y="730"/>
                  </a:moveTo>
                  <a:lnTo>
                    <a:pt x="63" y="731"/>
                  </a:lnTo>
                  <a:lnTo>
                    <a:pt x="65" y="730"/>
                  </a:lnTo>
                  <a:lnTo>
                    <a:pt x="65" y="731"/>
                  </a:lnTo>
                  <a:lnTo>
                    <a:pt x="63" y="730"/>
                  </a:lnTo>
                  <a:close/>
                  <a:moveTo>
                    <a:pt x="155" y="730"/>
                  </a:moveTo>
                  <a:lnTo>
                    <a:pt x="153" y="731"/>
                  </a:lnTo>
                  <a:lnTo>
                    <a:pt x="153" y="730"/>
                  </a:lnTo>
                  <a:lnTo>
                    <a:pt x="155" y="730"/>
                  </a:lnTo>
                  <a:close/>
                  <a:moveTo>
                    <a:pt x="167" y="740"/>
                  </a:moveTo>
                  <a:lnTo>
                    <a:pt x="169" y="740"/>
                  </a:lnTo>
                  <a:lnTo>
                    <a:pt x="170" y="743"/>
                  </a:lnTo>
                  <a:lnTo>
                    <a:pt x="169" y="743"/>
                  </a:lnTo>
                  <a:lnTo>
                    <a:pt x="167" y="740"/>
                  </a:lnTo>
                  <a:close/>
                  <a:moveTo>
                    <a:pt x="129" y="718"/>
                  </a:moveTo>
                  <a:lnTo>
                    <a:pt x="131" y="718"/>
                  </a:lnTo>
                  <a:lnTo>
                    <a:pt x="131" y="721"/>
                  </a:lnTo>
                  <a:lnTo>
                    <a:pt x="129" y="721"/>
                  </a:lnTo>
                  <a:lnTo>
                    <a:pt x="129" y="718"/>
                  </a:lnTo>
                  <a:close/>
                  <a:moveTo>
                    <a:pt x="129" y="723"/>
                  </a:moveTo>
                  <a:lnTo>
                    <a:pt x="131" y="725"/>
                  </a:lnTo>
                  <a:lnTo>
                    <a:pt x="129" y="725"/>
                  </a:lnTo>
                  <a:lnTo>
                    <a:pt x="129" y="723"/>
                  </a:lnTo>
                  <a:close/>
                  <a:moveTo>
                    <a:pt x="126" y="728"/>
                  </a:moveTo>
                  <a:lnTo>
                    <a:pt x="128" y="730"/>
                  </a:lnTo>
                  <a:lnTo>
                    <a:pt x="126" y="730"/>
                  </a:lnTo>
                  <a:lnTo>
                    <a:pt x="128" y="730"/>
                  </a:lnTo>
                  <a:lnTo>
                    <a:pt x="126" y="730"/>
                  </a:lnTo>
                  <a:lnTo>
                    <a:pt x="126" y="728"/>
                  </a:lnTo>
                  <a:close/>
                  <a:moveTo>
                    <a:pt x="114" y="492"/>
                  </a:moveTo>
                  <a:lnTo>
                    <a:pt x="116" y="492"/>
                  </a:lnTo>
                  <a:lnTo>
                    <a:pt x="116" y="493"/>
                  </a:lnTo>
                  <a:lnTo>
                    <a:pt x="114" y="493"/>
                  </a:lnTo>
                  <a:lnTo>
                    <a:pt x="114" y="492"/>
                  </a:lnTo>
                  <a:close/>
                  <a:moveTo>
                    <a:pt x="73" y="544"/>
                  </a:moveTo>
                  <a:lnTo>
                    <a:pt x="73" y="546"/>
                  </a:lnTo>
                  <a:lnTo>
                    <a:pt x="75" y="544"/>
                  </a:lnTo>
                  <a:lnTo>
                    <a:pt x="73" y="546"/>
                  </a:lnTo>
                  <a:lnTo>
                    <a:pt x="72" y="544"/>
                  </a:lnTo>
                  <a:lnTo>
                    <a:pt x="73" y="544"/>
                  </a:lnTo>
                  <a:close/>
                  <a:moveTo>
                    <a:pt x="107" y="730"/>
                  </a:moveTo>
                  <a:lnTo>
                    <a:pt x="107" y="731"/>
                  </a:lnTo>
                  <a:lnTo>
                    <a:pt x="106" y="731"/>
                  </a:lnTo>
                  <a:lnTo>
                    <a:pt x="107" y="730"/>
                  </a:lnTo>
                  <a:close/>
                  <a:moveTo>
                    <a:pt x="104" y="728"/>
                  </a:moveTo>
                  <a:lnTo>
                    <a:pt x="106" y="730"/>
                  </a:lnTo>
                  <a:lnTo>
                    <a:pt x="106" y="731"/>
                  </a:lnTo>
                  <a:lnTo>
                    <a:pt x="104" y="730"/>
                  </a:lnTo>
                  <a:lnTo>
                    <a:pt x="104" y="728"/>
                  </a:lnTo>
                  <a:close/>
                  <a:moveTo>
                    <a:pt x="90" y="582"/>
                  </a:moveTo>
                  <a:lnTo>
                    <a:pt x="92" y="583"/>
                  </a:lnTo>
                  <a:lnTo>
                    <a:pt x="90" y="587"/>
                  </a:lnTo>
                  <a:lnTo>
                    <a:pt x="92" y="583"/>
                  </a:lnTo>
                  <a:lnTo>
                    <a:pt x="90" y="583"/>
                  </a:lnTo>
                  <a:lnTo>
                    <a:pt x="90" y="582"/>
                  </a:lnTo>
                  <a:close/>
                  <a:moveTo>
                    <a:pt x="99" y="507"/>
                  </a:moveTo>
                  <a:lnTo>
                    <a:pt x="101" y="507"/>
                  </a:lnTo>
                  <a:lnTo>
                    <a:pt x="99" y="509"/>
                  </a:lnTo>
                  <a:lnTo>
                    <a:pt x="99" y="507"/>
                  </a:lnTo>
                  <a:lnTo>
                    <a:pt x="97" y="507"/>
                  </a:lnTo>
                  <a:lnTo>
                    <a:pt x="99" y="507"/>
                  </a:lnTo>
                  <a:close/>
                  <a:moveTo>
                    <a:pt x="152" y="733"/>
                  </a:moveTo>
                  <a:lnTo>
                    <a:pt x="152" y="735"/>
                  </a:lnTo>
                  <a:lnTo>
                    <a:pt x="150" y="735"/>
                  </a:lnTo>
                  <a:lnTo>
                    <a:pt x="150" y="733"/>
                  </a:lnTo>
                  <a:lnTo>
                    <a:pt x="152" y="733"/>
                  </a:lnTo>
                  <a:close/>
                  <a:moveTo>
                    <a:pt x="133" y="742"/>
                  </a:moveTo>
                  <a:lnTo>
                    <a:pt x="131" y="742"/>
                  </a:lnTo>
                  <a:lnTo>
                    <a:pt x="133" y="742"/>
                  </a:lnTo>
                  <a:lnTo>
                    <a:pt x="131" y="742"/>
                  </a:lnTo>
                  <a:lnTo>
                    <a:pt x="131" y="743"/>
                  </a:lnTo>
                  <a:lnTo>
                    <a:pt x="131" y="742"/>
                  </a:lnTo>
                  <a:lnTo>
                    <a:pt x="129" y="742"/>
                  </a:lnTo>
                  <a:lnTo>
                    <a:pt x="133" y="742"/>
                  </a:lnTo>
                  <a:close/>
                  <a:moveTo>
                    <a:pt x="60" y="733"/>
                  </a:moveTo>
                  <a:lnTo>
                    <a:pt x="58" y="735"/>
                  </a:lnTo>
                  <a:lnTo>
                    <a:pt x="58" y="736"/>
                  </a:lnTo>
                  <a:lnTo>
                    <a:pt x="56" y="735"/>
                  </a:lnTo>
                  <a:lnTo>
                    <a:pt x="60" y="733"/>
                  </a:lnTo>
                  <a:close/>
                  <a:moveTo>
                    <a:pt x="111" y="709"/>
                  </a:moveTo>
                  <a:lnTo>
                    <a:pt x="112" y="709"/>
                  </a:lnTo>
                  <a:lnTo>
                    <a:pt x="112" y="711"/>
                  </a:lnTo>
                  <a:lnTo>
                    <a:pt x="111" y="709"/>
                  </a:lnTo>
                  <a:lnTo>
                    <a:pt x="109" y="709"/>
                  </a:lnTo>
                  <a:lnTo>
                    <a:pt x="111" y="709"/>
                  </a:lnTo>
                  <a:close/>
                  <a:moveTo>
                    <a:pt x="131" y="735"/>
                  </a:moveTo>
                  <a:lnTo>
                    <a:pt x="131" y="736"/>
                  </a:lnTo>
                  <a:lnTo>
                    <a:pt x="129" y="736"/>
                  </a:lnTo>
                  <a:lnTo>
                    <a:pt x="131" y="735"/>
                  </a:lnTo>
                  <a:close/>
                  <a:moveTo>
                    <a:pt x="121" y="719"/>
                  </a:moveTo>
                  <a:lnTo>
                    <a:pt x="121" y="721"/>
                  </a:lnTo>
                  <a:lnTo>
                    <a:pt x="119" y="721"/>
                  </a:lnTo>
                  <a:lnTo>
                    <a:pt x="119" y="719"/>
                  </a:lnTo>
                  <a:lnTo>
                    <a:pt x="119" y="721"/>
                  </a:lnTo>
                  <a:lnTo>
                    <a:pt x="121" y="719"/>
                  </a:lnTo>
                  <a:close/>
                  <a:moveTo>
                    <a:pt x="189" y="376"/>
                  </a:moveTo>
                  <a:lnTo>
                    <a:pt x="187" y="378"/>
                  </a:lnTo>
                  <a:lnTo>
                    <a:pt x="187" y="374"/>
                  </a:lnTo>
                  <a:lnTo>
                    <a:pt x="189" y="374"/>
                  </a:lnTo>
                  <a:lnTo>
                    <a:pt x="189" y="376"/>
                  </a:lnTo>
                  <a:close/>
                  <a:moveTo>
                    <a:pt x="158" y="747"/>
                  </a:moveTo>
                  <a:lnTo>
                    <a:pt x="158" y="750"/>
                  </a:lnTo>
                  <a:lnTo>
                    <a:pt x="158" y="747"/>
                  </a:lnTo>
                  <a:close/>
                  <a:moveTo>
                    <a:pt x="107" y="714"/>
                  </a:moveTo>
                  <a:lnTo>
                    <a:pt x="109" y="716"/>
                  </a:lnTo>
                  <a:lnTo>
                    <a:pt x="107" y="716"/>
                  </a:lnTo>
                  <a:lnTo>
                    <a:pt x="107" y="714"/>
                  </a:lnTo>
                  <a:close/>
                  <a:moveTo>
                    <a:pt x="211" y="735"/>
                  </a:moveTo>
                  <a:lnTo>
                    <a:pt x="213" y="735"/>
                  </a:lnTo>
                  <a:lnTo>
                    <a:pt x="211" y="735"/>
                  </a:lnTo>
                  <a:close/>
                  <a:moveTo>
                    <a:pt x="107" y="636"/>
                  </a:moveTo>
                  <a:lnTo>
                    <a:pt x="107" y="638"/>
                  </a:lnTo>
                  <a:lnTo>
                    <a:pt x="109" y="638"/>
                  </a:lnTo>
                  <a:lnTo>
                    <a:pt x="107" y="636"/>
                  </a:lnTo>
                  <a:lnTo>
                    <a:pt x="106" y="636"/>
                  </a:lnTo>
                  <a:lnTo>
                    <a:pt x="107" y="636"/>
                  </a:lnTo>
                  <a:close/>
                  <a:moveTo>
                    <a:pt x="186" y="371"/>
                  </a:moveTo>
                  <a:lnTo>
                    <a:pt x="184" y="372"/>
                  </a:lnTo>
                  <a:lnTo>
                    <a:pt x="184" y="371"/>
                  </a:lnTo>
                  <a:lnTo>
                    <a:pt x="186" y="371"/>
                  </a:lnTo>
                  <a:close/>
                  <a:moveTo>
                    <a:pt x="118" y="493"/>
                  </a:moveTo>
                  <a:lnTo>
                    <a:pt x="118" y="495"/>
                  </a:lnTo>
                  <a:lnTo>
                    <a:pt x="119" y="498"/>
                  </a:lnTo>
                  <a:lnTo>
                    <a:pt x="118" y="497"/>
                  </a:lnTo>
                  <a:lnTo>
                    <a:pt x="116" y="495"/>
                  </a:lnTo>
                  <a:lnTo>
                    <a:pt x="118" y="493"/>
                  </a:lnTo>
                  <a:close/>
                  <a:moveTo>
                    <a:pt x="138" y="738"/>
                  </a:moveTo>
                  <a:lnTo>
                    <a:pt x="141" y="740"/>
                  </a:lnTo>
                  <a:lnTo>
                    <a:pt x="140" y="740"/>
                  </a:lnTo>
                  <a:lnTo>
                    <a:pt x="138" y="740"/>
                  </a:lnTo>
                  <a:lnTo>
                    <a:pt x="138" y="738"/>
                  </a:lnTo>
                  <a:close/>
                  <a:moveTo>
                    <a:pt x="138" y="750"/>
                  </a:moveTo>
                  <a:lnTo>
                    <a:pt x="138" y="752"/>
                  </a:lnTo>
                  <a:lnTo>
                    <a:pt x="138" y="754"/>
                  </a:lnTo>
                  <a:lnTo>
                    <a:pt x="136" y="754"/>
                  </a:lnTo>
                  <a:lnTo>
                    <a:pt x="138" y="752"/>
                  </a:lnTo>
                  <a:lnTo>
                    <a:pt x="136" y="750"/>
                  </a:lnTo>
                  <a:lnTo>
                    <a:pt x="138" y="750"/>
                  </a:lnTo>
                  <a:close/>
                  <a:moveTo>
                    <a:pt x="184" y="745"/>
                  </a:moveTo>
                  <a:lnTo>
                    <a:pt x="186" y="745"/>
                  </a:lnTo>
                  <a:lnTo>
                    <a:pt x="186" y="747"/>
                  </a:lnTo>
                  <a:lnTo>
                    <a:pt x="184" y="748"/>
                  </a:lnTo>
                  <a:lnTo>
                    <a:pt x="184" y="745"/>
                  </a:lnTo>
                  <a:close/>
                  <a:moveTo>
                    <a:pt x="123" y="711"/>
                  </a:moveTo>
                  <a:lnTo>
                    <a:pt x="124" y="711"/>
                  </a:lnTo>
                  <a:lnTo>
                    <a:pt x="124" y="713"/>
                  </a:lnTo>
                  <a:lnTo>
                    <a:pt x="123" y="713"/>
                  </a:lnTo>
                  <a:lnTo>
                    <a:pt x="123" y="711"/>
                  </a:lnTo>
                  <a:close/>
                  <a:moveTo>
                    <a:pt x="85" y="735"/>
                  </a:moveTo>
                  <a:lnTo>
                    <a:pt x="87" y="735"/>
                  </a:lnTo>
                  <a:lnTo>
                    <a:pt x="87" y="736"/>
                  </a:lnTo>
                  <a:lnTo>
                    <a:pt x="85" y="735"/>
                  </a:lnTo>
                  <a:close/>
                  <a:moveTo>
                    <a:pt x="109" y="726"/>
                  </a:moveTo>
                  <a:lnTo>
                    <a:pt x="109" y="728"/>
                  </a:lnTo>
                  <a:lnTo>
                    <a:pt x="111" y="728"/>
                  </a:lnTo>
                  <a:lnTo>
                    <a:pt x="111" y="730"/>
                  </a:lnTo>
                  <a:lnTo>
                    <a:pt x="109" y="728"/>
                  </a:lnTo>
                  <a:lnTo>
                    <a:pt x="109" y="726"/>
                  </a:lnTo>
                  <a:close/>
                  <a:moveTo>
                    <a:pt x="114" y="697"/>
                  </a:moveTo>
                  <a:lnTo>
                    <a:pt x="116" y="697"/>
                  </a:lnTo>
                  <a:lnTo>
                    <a:pt x="116" y="699"/>
                  </a:lnTo>
                  <a:lnTo>
                    <a:pt x="114" y="699"/>
                  </a:lnTo>
                  <a:lnTo>
                    <a:pt x="114" y="697"/>
                  </a:lnTo>
                  <a:close/>
                  <a:moveTo>
                    <a:pt x="152" y="332"/>
                  </a:moveTo>
                  <a:lnTo>
                    <a:pt x="152" y="333"/>
                  </a:lnTo>
                  <a:lnTo>
                    <a:pt x="152" y="335"/>
                  </a:lnTo>
                  <a:lnTo>
                    <a:pt x="152" y="333"/>
                  </a:lnTo>
                  <a:lnTo>
                    <a:pt x="152" y="332"/>
                  </a:lnTo>
                  <a:close/>
                  <a:moveTo>
                    <a:pt x="92" y="529"/>
                  </a:moveTo>
                  <a:lnTo>
                    <a:pt x="94" y="529"/>
                  </a:lnTo>
                  <a:lnTo>
                    <a:pt x="94" y="531"/>
                  </a:lnTo>
                  <a:lnTo>
                    <a:pt x="94" y="529"/>
                  </a:lnTo>
                  <a:lnTo>
                    <a:pt x="92" y="531"/>
                  </a:lnTo>
                  <a:lnTo>
                    <a:pt x="92" y="529"/>
                  </a:lnTo>
                  <a:close/>
                  <a:moveTo>
                    <a:pt x="323" y="677"/>
                  </a:moveTo>
                  <a:lnTo>
                    <a:pt x="325" y="677"/>
                  </a:lnTo>
                  <a:lnTo>
                    <a:pt x="323" y="679"/>
                  </a:lnTo>
                  <a:lnTo>
                    <a:pt x="323" y="677"/>
                  </a:lnTo>
                  <a:close/>
                  <a:moveTo>
                    <a:pt x="97" y="507"/>
                  </a:moveTo>
                  <a:lnTo>
                    <a:pt x="97" y="509"/>
                  </a:lnTo>
                  <a:lnTo>
                    <a:pt x="95" y="509"/>
                  </a:lnTo>
                  <a:lnTo>
                    <a:pt x="97" y="509"/>
                  </a:lnTo>
                  <a:lnTo>
                    <a:pt x="97" y="507"/>
                  </a:lnTo>
                  <a:lnTo>
                    <a:pt x="95" y="507"/>
                  </a:lnTo>
                  <a:lnTo>
                    <a:pt x="97" y="507"/>
                  </a:lnTo>
                  <a:close/>
                  <a:moveTo>
                    <a:pt x="145" y="730"/>
                  </a:moveTo>
                  <a:lnTo>
                    <a:pt x="146" y="730"/>
                  </a:lnTo>
                  <a:lnTo>
                    <a:pt x="145" y="731"/>
                  </a:lnTo>
                  <a:lnTo>
                    <a:pt x="145" y="730"/>
                  </a:lnTo>
                  <a:close/>
                  <a:moveTo>
                    <a:pt x="75" y="512"/>
                  </a:moveTo>
                  <a:lnTo>
                    <a:pt x="77" y="512"/>
                  </a:lnTo>
                  <a:lnTo>
                    <a:pt x="77" y="514"/>
                  </a:lnTo>
                  <a:lnTo>
                    <a:pt x="75" y="514"/>
                  </a:lnTo>
                  <a:lnTo>
                    <a:pt x="75" y="512"/>
                  </a:lnTo>
                  <a:close/>
                  <a:moveTo>
                    <a:pt x="112" y="721"/>
                  </a:moveTo>
                  <a:lnTo>
                    <a:pt x="114" y="721"/>
                  </a:lnTo>
                  <a:lnTo>
                    <a:pt x="114" y="723"/>
                  </a:lnTo>
                  <a:lnTo>
                    <a:pt x="114" y="725"/>
                  </a:lnTo>
                  <a:lnTo>
                    <a:pt x="112" y="721"/>
                  </a:lnTo>
                  <a:close/>
                  <a:moveTo>
                    <a:pt x="106" y="725"/>
                  </a:moveTo>
                  <a:lnTo>
                    <a:pt x="107" y="725"/>
                  </a:lnTo>
                  <a:lnTo>
                    <a:pt x="107" y="726"/>
                  </a:lnTo>
                  <a:lnTo>
                    <a:pt x="106" y="725"/>
                  </a:lnTo>
                  <a:close/>
                  <a:moveTo>
                    <a:pt x="194" y="745"/>
                  </a:moveTo>
                  <a:lnTo>
                    <a:pt x="196" y="745"/>
                  </a:lnTo>
                  <a:lnTo>
                    <a:pt x="196" y="747"/>
                  </a:lnTo>
                  <a:lnTo>
                    <a:pt x="194" y="745"/>
                  </a:lnTo>
                  <a:lnTo>
                    <a:pt x="194" y="747"/>
                  </a:lnTo>
                  <a:lnTo>
                    <a:pt x="192" y="745"/>
                  </a:lnTo>
                  <a:lnTo>
                    <a:pt x="194" y="745"/>
                  </a:lnTo>
                  <a:close/>
                  <a:moveTo>
                    <a:pt x="129" y="728"/>
                  </a:moveTo>
                  <a:lnTo>
                    <a:pt x="131" y="730"/>
                  </a:lnTo>
                  <a:lnTo>
                    <a:pt x="129" y="730"/>
                  </a:lnTo>
                  <a:lnTo>
                    <a:pt x="129" y="728"/>
                  </a:lnTo>
                  <a:close/>
                  <a:moveTo>
                    <a:pt x="308" y="680"/>
                  </a:moveTo>
                  <a:lnTo>
                    <a:pt x="310" y="680"/>
                  </a:lnTo>
                  <a:lnTo>
                    <a:pt x="308" y="682"/>
                  </a:lnTo>
                  <a:lnTo>
                    <a:pt x="308" y="680"/>
                  </a:lnTo>
                  <a:close/>
                  <a:moveTo>
                    <a:pt x="248" y="716"/>
                  </a:moveTo>
                  <a:lnTo>
                    <a:pt x="250" y="716"/>
                  </a:lnTo>
                  <a:lnTo>
                    <a:pt x="248" y="718"/>
                  </a:lnTo>
                  <a:lnTo>
                    <a:pt x="250" y="718"/>
                  </a:lnTo>
                  <a:lnTo>
                    <a:pt x="248" y="718"/>
                  </a:lnTo>
                  <a:lnTo>
                    <a:pt x="248" y="716"/>
                  </a:lnTo>
                  <a:close/>
                  <a:moveTo>
                    <a:pt x="87" y="743"/>
                  </a:moveTo>
                  <a:lnTo>
                    <a:pt x="89" y="743"/>
                  </a:lnTo>
                  <a:lnTo>
                    <a:pt x="89" y="745"/>
                  </a:lnTo>
                  <a:lnTo>
                    <a:pt x="87" y="743"/>
                  </a:lnTo>
                  <a:close/>
                  <a:moveTo>
                    <a:pt x="235" y="725"/>
                  </a:moveTo>
                  <a:lnTo>
                    <a:pt x="235" y="726"/>
                  </a:lnTo>
                  <a:lnTo>
                    <a:pt x="233" y="728"/>
                  </a:lnTo>
                  <a:lnTo>
                    <a:pt x="235" y="725"/>
                  </a:lnTo>
                  <a:close/>
                  <a:moveTo>
                    <a:pt x="109" y="757"/>
                  </a:moveTo>
                  <a:lnTo>
                    <a:pt x="111" y="759"/>
                  </a:lnTo>
                  <a:lnTo>
                    <a:pt x="109" y="759"/>
                  </a:lnTo>
                  <a:lnTo>
                    <a:pt x="109" y="757"/>
                  </a:lnTo>
                  <a:close/>
                  <a:moveTo>
                    <a:pt x="90" y="585"/>
                  </a:moveTo>
                  <a:lnTo>
                    <a:pt x="92" y="583"/>
                  </a:lnTo>
                  <a:lnTo>
                    <a:pt x="92" y="587"/>
                  </a:lnTo>
                  <a:lnTo>
                    <a:pt x="90" y="585"/>
                  </a:lnTo>
                  <a:close/>
                  <a:moveTo>
                    <a:pt x="75" y="755"/>
                  </a:moveTo>
                  <a:lnTo>
                    <a:pt x="77" y="755"/>
                  </a:lnTo>
                  <a:lnTo>
                    <a:pt x="77" y="757"/>
                  </a:lnTo>
                  <a:lnTo>
                    <a:pt x="75" y="757"/>
                  </a:lnTo>
                  <a:lnTo>
                    <a:pt x="75" y="755"/>
                  </a:lnTo>
                  <a:close/>
                  <a:moveTo>
                    <a:pt x="303" y="689"/>
                  </a:moveTo>
                  <a:lnTo>
                    <a:pt x="305" y="689"/>
                  </a:lnTo>
                  <a:lnTo>
                    <a:pt x="305" y="691"/>
                  </a:lnTo>
                  <a:lnTo>
                    <a:pt x="303" y="689"/>
                  </a:lnTo>
                  <a:close/>
                  <a:moveTo>
                    <a:pt x="87" y="743"/>
                  </a:moveTo>
                  <a:lnTo>
                    <a:pt x="85" y="747"/>
                  </a:lnTo>
                  <a:lnTo>
                    <a:pt x="84" y="745"/>
                  </a:lnTo>
                  <a:lnTo>
                    <a:pt x="87" y="743"/>
                  </a:lnTo>
                  <a:close/>
                  <a:moveTo>
                    <a:pt x="61" y="731"/>
                  </a:moveTo>
                  <a:lnTo>
                    <a:pt x="63" y="731"/>
                  </a:lnTo>
                  <a:lnTo>
                    <a:pt x="63" y="733"/>
                  </a:lnTo>
                  <a:lnTo>
                    <a:pt x="61" y="731"/>
                  </a:lnTo>
                  <a:close/>
                  <a:moveTo>
                    <a:pt x="148" y="733"/>
                  </a:moveTo>
                  <a:lnTo>
                    <a:pt x="148" y="735"/>
                  </a:lnTo>
                  <a:lnTo>
                    <a:pt x="146" y="735"/>
                  </a:lnTo>
                  <a:lnTo>
                    <a:pt x="148" y="733"/>
                  </a:lnTo>
                  <a:close/>
                  <a:moveTo>
                    <a:pt x="124" y="736"/>
                  </a:moveTo>
                  <a:lnTo>
                    <a:pt x="126" y="736"/>
                  </a:lnTo>
                  <a:lnTo>
                    <a:pt x="126" y="740"/>
                  </a:lnTo>
                  <a:lnTo>
                    <a:pt x="124" y="736"/>
                  </a:lnTo>
                  <a:close/>
                  <a:moveTo>
                    <a:pt x="262" y="711"/>
                  </a:moveTo>
                  <a:lnTo>
                    <a:pt x="262" y="713"/>
                  </a:lnTo>
                  <a:lnTo>
                    <a:pt x="260" y="713"/>
                  </a:lnTo>
                  <a:lnTo>
                    <a:pt x="262" y="711"/>
                  </a:lnTo>
                  <a:close/>
                  <a:moveTo>
                    <a:pt x="257" y="708"/>
                  </a:moveTo>
                  <a:lnTo>
                    <a:pt x="259" y="709"/>
                  </a:lnTo>
                  <a:lnTo>
                    <a:pt x="257" y="709"/>
                  </a:lnTo>
                  <a:lnTo>
                    <a:pt x="255" y="708"/>
                  </a:lnTo>
                  <a:lnTo>
                    <a:pt x="257" y="708"/>
                  </a:lnTo>
                  <a:close/>
                  <a:moveTo>
                    <a:pt x="135" y="740"/>
                  </a:moveTo>
                  <a:lnTo>
                    <a:pt x="136" y="740"/>
                  </a:lnTo>
                  <a:lnTo>
                    <a:pt x="135" y="742"/>
                  </a:lnTo>
                  <a:lnTo>
                    <a:pt x="135" y="740"/>
                  </a:lnTo>
                  <a:close/>
                  <a:moveTo>
                    <a:pt x="175" y="719"/>
                  </a:moveTo>
                  <a:lnTo>
                    <a:pt x="177" y="718"/>
                  </a:lnTo>
                  <a:lnTo>
                    <a:pt x="177" y="719"/>
                  </a:lnTo>
                  <a:lnTo>
                    <a:pt x="175" y="719"/>
                  </a:lnTo>
                  <a:close/>
                  <a:moveTo>
                    <a:pt x="209" y="740"/>
                  </a:moveTo>
                  <a:lnTo>
                    <a:pt x="208" y="742"/>
                  </a:lnTo>
                  <a:lnTo>
                    <a:pt x="206" y="740"/>
                  </a:lnTo>
                  <a:lnTo>
                    <a:pt x="208" y="740"/>
                  </a:lnTo>
                  <a:lnTo>
                    <a:pt x="209" y="740"/>
                  </a:lnTo>
                  <a:close/>
                  <a:moveTo>
                    <a:pt x="107" y="696"/>
                  </a:moveTo>
                  <a:lnTo>
                    <a:pt x="109" y="697"/>
                  </a:lnTo>
                  <a:lnTo>
                    <a:pt x="107" y="697"/>
                  </a:lnTo>
                  <a:lnTo>
                    <a:pt x="107" y="696"/>
                  </a:lnTo>
                  <a:close/>
                  <a:moveTo>
                    <a:pt x="206" y="740"/>
                  </a:moveTo>
                  <a:lnTo>
                    <a:pt x="206" y="742"/>
                  </a:lnTo>
                  <a:lnTo>
                    <a:pt x="204" y="742"/>
                  </a:lnTo>
                  <a:lnTo>
                    <a:pt x="206" y="740"/>
                  </a:lnTo>
                  <a:close/>
                  <a:moveTo>
                    <a:pt x="92" y="748"/>
                  </a:moveTo>
                  <a:lnTo>
                    <a:pt x="94" y="748"/>
                  </a:lnTo>
                  <a:lnTo>
                    <a:pt x="90" y="750"/>
                  </a:lnTo>
                  <a:lnTo>
                    <a:pt x="92" y="748"/>
                  </a:lnTo>
                  <a:close/>
                  <a:moveTo>
                    <a:pt x="75" y="730"/>
                  </a:moveTo>
                  <a:lnTo>
                    <a:pt x="77" y="730"/>
                  </a:lnTo>
                  <a:lnTo>
                    <a:pt x="75" y="731"/>
                  </a:lnTo>
                  <a:lnTo>
                    <a:pt x="75" y="730"/>
                  </a:lnTo>
                  <a:close/>
                  <a:moveTo>
                    <a:pt x="119" y="721"/>
                  </a:moveTo>
                  <a:lnTo>
                    <a:pt x="121" y="721"/>
                  </a:lnTo>
                  <a:lnTo>
                    <a:pt x="121" y="723"/>
                  </a:lnTo>
                  <a:lnTo>
                    <a:pt x="119" y="721"/>
                  </a:lnTo>
                  <a:close/>
                  <a:moveTo>
                    <a:pt x="119" y="740"/>
                  </a:moveTo>
                  <a:lnTo>
                    <a:pt x="121" y="740"/>
                  </a:lnTo>
                  <a:lnTo>
                    <a:pt x="121" y="742"/>
                  </a:lnTo>
                  <a:lnTo>
                    <a:pt x="119" y="742"/>
                  </a:lnTo>
                  <a:lnTo>
                    <a:pt x="119" y="740"/>
                  </a:lnTo>
                  <a:close/>
                  <a:moveTo>
                    <a:pt x="145" y="736"/>
                  </a:moveTo>
                  <a:lnTo>
                    <a:pt x="145" y="738"/>
                  </a:lnTo>
                  <a:lnTo>
                    <a:pt x="143" y="738"/>
                  </a:lnTo>
                  <a:lnTo>
                    <a:pt x="145" y="736"/>
                  </a:lnTo>
                  <a:close/>
                  <a:moveTo>
                    <a:pt x="104" y="517"/>
                  </a:moveTo>
                  <a:lnTo>
                    <a:pt x="106" y="517"/>
                  </a:lnTo>
                  <a:lnTo>
                    <a:pt x="106" y="519"/>
                  </a:lnTo>
                  <a:lnTo>
                    <a:pt x="104" y="519"/>
                  </a:lnTo>
                  <a:lnTo>
                    <a:pt x="104" y="517"/>
                  </a:lnTo>
                  <a:close/>
                  <a:moveTo>
                    <a:pt x="118" y="714"/>
                  </a:moveTo>
                  <a:lnTo>
                    <a:pt x="119" y="716"/>
                  </a:lnTo>
                  <a:lnTo>
                    <a:pt x="118" y="716"/>
                  </a:lnTo>
                  <a:lnTo>
                    <a:pt x="118" y="714"/>
                  </a:lnTo>
                  <a:close/>
                  <a:moveTo>
                    <a:pt x="157" y="745"/>
                  </a:moveTo>
                  <a:lnTo>
                    <a:pt x="158" y="745"/>
                  </a:lnTo>
                  <a:lnTo>
                    <a:pt x="158" y="747"/>
                  </a:lnTo>
                  <a:lnTo>
                    <a:pt x="157" y="745"/>
                  </a:lnTo>
                  <a:close/>
                  <a:moveTo>
                    <a:pt x="141" y="718"/>
                  </a:moveTo>
                  <a:lnTo>
                    <a:pt x="143" y="718"/>
                  </a:lnTo>
                  <a:lnTo>
                    <a:pt x="143" y="719"/>
                  </a:lnTo>
                  <a:lnTo>
                    <a:pt x="141" y="719"/>
                  </a:lnTo>
                  <a:lnTo>
                    <a:pt x="141" y="718"/>
                  </a:lnTo>
                  <a:close/>
                  <a:moveTo>
                    <a:pt x="135" y="721"/>
                  </a:moveTo>
                  <a:lnTo>
                    <a:pt x="131" y="723"/>
                  </a:lnTo>
                  <a:lnTo>
                    <a:pt x="133" y="721"/>
                  </a:lnTo>
                  <a:lnTo>
                    <a:pt x="135" y="721"/>
                  </a:lnTo>
                  <a:close/>
                  <a:moveTo>
                    <a:pt x="111" y="665"/>
                  </a:moveTo>
                  <a:lnTo>
                    <a:pt x="114" y="667"/>
                  </a:lnTo>
                  <a:lnTo>
                    <a:pt x="112" y="667"/>
                  </a:lnTo>
                  <a:lnTo>
                    <a:pt x="111" y="665"/>
                  </a:lnTo>
                  <a:close/>
                  <a:moveTo>
                    <a:pt x="94" y="512"/>
                  </a:moveTo>
                  <a:lnTo>
                    <a:pt x="95" y="512"/>
                  </a:lnTo>
                  <a:lnTo>
                    <a:pt x="94" y="512"/>
                  </a:lnTo>
                  <a:close/>
                  <a:moveTo>
                    <a:pt x="106" y="723"/>
                  </a:moveTo>
                  <a:lnTo>
                    <a:pt x="107" y="723"/>
                  </a:lnTo>
                  <a:lnTo>
                    <a:pt x="106" y="723"/>
                  </a:lnTo>
                  <a:lnTo>
                    <a:pt x="106" y="725"/>
                  </a:lnTo>
                  <a:lnTo>
                    <a:pt x="106" y="723"/>
                  </a:lnTo>
                  <a:close/>
                  <a:moveTo>
                    <a:pt x="124" y="711"/>
                  </a:moveTo>
                  <a:lnTo>
                    <a:pt x="126" y="713"/>
                  </a:lnTo>
                  <a:lnTo>
                    <a:pt x="124" y="713"/>
                  </a:lnTo>
                  <a:lnTo>
                    <a:pt x="124" y="711"/>
                  </a:lnTo>
                  <a:close/>
                  <a:moveTo>
                    <a:pt x="163" y="747"/>
                  </a:moveTo>
                  <a:lnTo>
                    <a:pt x="165" y="750"/>
                  </a:lnTo>
                  <a:lnTo>
                    <a:pt x="163" y="750"/>
                  </a:lnTo>
                  <a:lnTo>
                    <a:pt x="163" y="747"/>
                  </a:lnTo>
                  <a:close/>
                  <a:moveTo>
                    <a:pt x="128" y="716"/>
                  </a:moveTo>
                  <a:lnTo>
                    <a:pt x="129" y="716"/>
                  </a:lnTo>
                  <a:lnTo>
                    <a:pt x="129" y="718"/>
                  </a:lnTo>
                  <a:lnTo>
                    <a:pt x="128" y="718"/>
                  </a:lnTo>
                  <a:lnTo>
                    <a:pt x="128" y="716"/>
                  </a:lnTo>
                  <a:close/>
                  <a:moveTo>
                    <a:pt x="107" y="725"/>
                  </a:moveTo>
                  <a:lnTo>
                    <a:pt x="109" y="725"/>
                  </a:lnTo>
                  <a:lnTo>
                    <a:pt x="111" y="728"/>
                  </a:lnTo>
                  <a:lnTo>
                    <a:pt x="109" y="728"/>
                  </a:lnTo>
                  <a:lnTo>
                    <a:pt x="107" y="725"/>
                  </a:lnTo>
                  <a:close/>
                  <a:moveTo>
                    <a:pt x="165" y="337"/>
                  </a:moveTo>
                  <a:lnTo>
                    <a:pt x="167" y="338"/>
                  </a:lnTo>
                  <a:lnTo>
                    <a:pt x="165" y="338"/>
                  </a:lnTo>
                  <a:lnTo>
                    <a:pt x="165" y="337"/>
                  </a:lnTo>
                  <a:close/>
                  <a:moveTo>
                    <a:pt x="148" y="735"/>
                  </a:moveTo>
                  <a:lnTo>
                    <a:pt x="148" y="736"/>
                  </a:lnTo>
                  <a:lnTo>
                    <a:pt x="148" y="735"/>
                  </a:lnTo>
                  <a:close/>
                  <a:moveTo>
                    <a:pt x="131" y="725"/>
                  </a:moveTo>
                  <a:lnTo>
                    <a:pt x="133" y="726"/>
                  </a:lnTo>
                  <a:lnTo>
                    <a:pt x="129" y="726"/>
                  </a:lnTo>
                  <a:lnTo>
                    <a:pt x="131" y="725"/>
                  </a:lnTo>
                  <a:close/>
                  <a:moveTo>
                    <a:pt x="277" y="704"/>
                  </a:moveTo>
                  <a:lnTo>
                    <a:pt x="279" y="706"/>
                  </a:lnTo>
                  <a:lnTo>
                    <a:pt x="277" y="706"/>
                  </a:lnTo>
                  <a:lnTo>
                    <a:pt x="277" y="704"/>
                  </a:lnTo>
                  <a:close/>
                  <a:moveTo>
                    <a:pt x="82" y="742"/>
                  </a:moveTo>
                  <a:lnTo>
                    <a:pt x="84" y="740"/>
                  </a:lnTo>
                  <a:lnTo>
                    <a:pt x="84" y="742"/>
                  </a:lnTo>
                  <a:lnTo>
                    <a:pt x="82" y="742"/>
                  </a:lnTo>
                  <a:close/>
                  <a:moveTo>
                    <a:pt x="99" y="736"/>
                  </a:moveTo>
                  <a:lnTo>
                    <a:pt x="99" y="738"/>
                  </a:lnTo>
                  <a:lnTo>
                    <a:pt x="99" y="736"/>
                  </a:lnTo>
                  <a:close/>
                  <a:moveTo>
                    <a:pt x="160" y="757"/>
                  </a:moveTo>
                  <a:lnTo>
                    <a:pt x="162" y="757"/>
                  </a:lnTo>
                  <a:lnTo>
                    <a:pt x="162" y="759"/>
                  </a:lnTo>
                  <a:lnTo>
                    <a:pt x="160" y="759"/>
                  </a:lnTo>
                  <a:lnTo>
                    <a:pt x="160" y="757"/>
                  </a:lnTo>
                  <a:close/>
                  <a:moveTo>
                    <a:pt x="84" y="738"/>
                  </a:moveTo>
                  <a:lnTo>
                    <a:pt x="85" y="740"/>
                  </a:lnTo>
                  <a:lnTo>
                    <a:pt x="84" y="740"/>
                  </a:lnTo>
                  <a:lnTo>
                    <a:pt x="84" y="738"/>
                  </a:lnTo>
                  <a:close/>
                  <a:moveTo>
                    <a:pt x="92" y="726"/>
                  </a:moveTo>
                  <a:lnTo>
                    <a:pt x="94" y="725"/>
                  </a:lnTo>
                  <a:lnTo>
                    <a:pt x="94" y="728"/>
                  </a:lnTo>
                  <a:lnTo>
                    <a:pt x="92" y="726"/>
                  </a:lnTo>
                  <a:close/>
                  <a:moveTo>
                    <a:pt x="165" y="354"/>
                  </a:moveTo>
                  <a:lnTo>
                    <a:pt x="165" y="355"/>
                  </a:lnTo>
                  <a:lnTo>
                    <a:pt x="165" y="354"/>
                  </a:lnTo>
                  <a:close/>
                  <a:moveTo>
                    <a:pt x="106" y="714"/>
                  </a:moveTo>
                  <a:lnTo>
                    <a:pt x="107" y="713"/>
                  </a:lnTo>
                  <a:lnTo>
                    <a:pt x="107" y="714"/>
                  </a:lnTo>
                  <a:lnTo>
                    <a:pt x="106" y="714"/>
                  </a:lnTo>
                  <a:close/>
                  <a:moveTo>
                    <a:pt x="97" y="602"/>
                  </a:moveTo>
                  <a:lnTo>
                    <a:pt x="99" y="602"/>
                  </a:lnTo>
                  <a:lnTo>
                    <a:pt x="99" y="606"/>
                  </a:lnTo>
                  <a:lnTo>
                    <a:pt x="97" y="606"/>
                  </a:lnTo>
                  <a:lnTo>
                    <a:pt x="97" y="602"/>
                  </a:lnTo>
                  <a:close/>
                  <a:moveTo>
                    <a:pt x="129" y="709"/>
                  </a:moveTo>
                  <a:lnTo>
                    <a:pt x="131" y="709"/>
                  </a:lnTo>
                  <a:lnTo>
                    <a:pt x="129" y="709"/>
                  </a:lnTo>
                  <a:close/>
                  <a:moveTo>
                    <a:pt x="95" y="532"/>
                  </a:moveTo>
                  <a:lnTo>
                    <a:pt x="95" y="534"/>
                  </a:lnTo>
                  <a:lnTo>
                    <a:pt x="95" y="532"/>
                  </a:lnTo>
                  <a:close/>
                  <a:moveTo>
                    <a:pt x="89" y="527"/>
                  </a:moveTo>
                  <a:lnTo>
                    <a:pt x="90" y="527"/>
                  </a:lnTo>
                  <a:lnTo>
                    <a:pt x="90" y="529"/>
                  </a:lnTo>
                  <a:lnTo>
                    <a:pt x="89" y="531"/>
                  </a:lnTo>
                  <a:lnTo>
                    <a:pt x="89" y="527"/>
                  </a:lnTo>
                  <a:close/>
                  <a:moveTo>
                    <a:pt x="135" y="730"/>
                  </a:moveTo>
                  <a:lnTo>
                    <a:pt x="135" y="731"/>
                  </a:lnTo>
                  <a:lnTo>
                    <a:pt x="135" y="730"/>
                  </a:lnTo>
                  <a:close/>
                  <a:moveTo>
                    <a:pt x="112" y="655"/>
                  </a:moveTo>
                  <a:lnTo>
                    <a:pt x="114" y="657"/>
                  </a:lnTo>
                  <a:lnTo>
                    <a:pt x="112" y="657"/>
                  </a:lnTo>
                  <a:lnTo>
                    <a:pt x="112" y="655"/>
                  </a:lnTo>
                  <a:close/>
                  <a:moveTo>
                    <a:pt x="135" y="760"/>
                  </a:moveTo>
                  <a:lnTo>
                    <a:pt x="133" y="762"/>
                  </a:lnTo>
                  <a:lnTo>
                    <a:pt x="135" y="760"/>
                  </a:lnTo>
                  <a:close/>
                  <a:moveTo>
                    <a:pt x="136" y="464"/>
                  </a:moveTo>
                  <a:lnTo>
                    <a:pt x="136" y="466"/>
                  </a:lnTo>
                  <a:lnTo>
                    <a:pt x="136" y="464"/>
                  </a:lnTo>
                  <a:close/>
                  <a:moveTo>
                    <a:pt x="94" y="748"/>
                  </a:moveTo>
                  <a:lnTo>
                    <a:pt x="95" y="747"/>
                  </a:lnTo>
                  <a:lnTo>
                    <a:pt x="95" y="748"/>
                  </a:lnTo>
                  <a:lnTo>
                    <a:pt x="94" y="748"/>
                  </a:lnTo>
                  <a:close/>
                  <a:moveTo>
                    <a:pt x="140" y="735"/>
                  </a:moveTo>
                  <a:lnTo>
                    <a:pt x="141" y="735"/>
                  </a:lnTo>
                  <a:lnTo>
                    <a:pt x="141" y="736"/>
                  </a:lnTo>
                  <a:lnTo>
                    <a:pt x="140" y="735"/>
                  </a:lnTo>
                  <a:close/>
                  <a:moveTo>
                    <a:pt x="89" y="536"/>
                  </a:moveTo>
                  <a:lnTo>
                    <a:pt x="90" y="536"/>
                  </a:lnTo>
                  <a:lnTo>
                    <a:pt x="90" y="537"/>
                  </a:lnTo>
                  <a:lnTo>
                    <a:pt x="89" y="537"/>
                  </a:lnTo>
                  <a:lnTo>
                    <a:pt x="89" y="536"/>
                  </a:lnTo>
                  <a:close/>
                  <a:moveTo>
                    <a:pt x="89" y="752"/>
                  </a:moveTo>
                  <a:lnTo>
                    <a:pt x="89" y="754"/>
                  </a:lnTo>
                  <a:lnTo>
                    <a:pt x="89" y="752"/>
                  </a:lnTo>
                  <a:close/>
                  <a:moveTo>
                    <a:pt x="264" y="709"/>
                  </a:moveTo>
                  <a:lnTo>
                    <a:pt x="265" y="709"/>
                  </a:lnTo>
                  <a:lnTo>
                    <a:pt x="265" y="711"/>
                  </a:lnTo>
                  <a:lnTo>
                    <a:pt x="264" y="711"/>
                  </a:lnTo>
                  <a:lnTo>
                    <a:pt x="264" y="709"/>
                  </a:lnTo>
                  <a:close/>
                  <a:moveTo>
                    <a:pt x="169" y="350"/>
                  </a:moveTo>
                  <a:lnTo>
                    <a:pt x="170" y="350"/>
                  </a:lnTo>
                  <a:lnTo>
                    <a:pt x="170" y="352"/>
                  </a:lnTo>
                  <a:lnTo>
                    <a:pt x="169" y="350"/>
                  </a:lnTo>
                  <a:close/>
                  <a:moveTo>
                    <a:pt x="123" y="471"/>
                  </a:moveTo>
                  <a:lnTo>
                    <a:pt x="124" y="471"/>
                  </a:lnTo>
                  <a:lnTo>
                    <a:pt x="124" y="473"/>
                  </a:lnTo>
                  <a:lnTo>
                    <a:pt x="123" y="473"/>
                  </a:lnTo>
                  <a:lnTo>
                    <a:pt x="123" y="471"/>
                  </a:lnTo>
                  <a:close/>
                  <a:moveTo>
                    <a:pt x="124" y="731"/>
                  </a:moveTo>
                  <a:lnTo>
                    <a:pt x="126" y="731"/>
                  </a:lnTo>
                  <a:lnTo>
                    <a:pt x="126" y="733"/>
                  </a:lnTo>
                  <a:lnTo>
                    <a:pt x="124" y="731"/>
                  </a:lnTo>
                  <a:close/>
                  <a:moveTo>
                    <a:pt x="269" y="706"/>
                  </a:moveTo>
                  <a:lnTo>
                    <a:pt x="271" y="708"/>
                  </a:lnTo>
                  <a:lnTo>
                    <a:pt x="269" y="708"/>
                  </a:lnTo>
                  <a:lnTo>
                    <a:pt x="269" y="706"/>
                  </a:lnTo>
                  <a:close/>
                  <a:moveTo>
                    <a:pt x="102" y="735"/>
                  </a:moveTo>
                  <a:lnTo>
                    <a:pt x="104" y="735"/>
                  </a:lnTo>
                  <a:lnTo>
                    <a:pt x="104" y="736"/>
                  </a:lnTo>
                  <a:lnTo>
                    <a:pt x="102" y="736"/>
                  </a:lnTo>
                  <a:lnTo>
                    <a:pt x="102" y="735"/>
                  </a:lnTo>
                  <a:close/>
                  <a:moveTo>
                    <a:pt x="63" y="733"/>
                  </a:moveTo>
                  <a:lnTo>
                    <a:pt x="65" y="733"/>
                  </a:lnTo>
                  <a:lnTo>
                    <a:pt x="65" y="735"/>
                  </a:lnTo>
                  <a:lnTo>
                    <a:pt x="63" y="735"/>
                  </a:lnTo>
                  <a:lnTo>
                    <a:pt x="63" y="733"/>
                  </a:lnTo>
                  <a:close/>
                  <a:moveTo>
                    <a:pt x="140" y="733"/>
                  </a:moveTo>
                  <a:lnTo>
                    <a:pt x="141" y="733"/>
                  </a:lnTo>
                  <a:lnTo>
                    <a:pt x="140" y="733"/>
                  </a:lnTo>
                  <a:close/>
                  <a:moveTo>
                    <a:pt x="281" y="692"/>
                  </a:moveTo>
                  <a:lnTo>
                    <a:pt x="282" y="692"/>
                  </a:lnTo>
                  <a:lnTo>
                    <a:pt x="282" y="694"/>
                  </a:lnTo>
                  <a:lnTo>
                    <a:pt x="281" y="694"/>
                  </a:lnTo>
                  <a:lnTo>
                    <a:pt x="281" y="692"/>
                  </a:lnTo>
                  <a:close/>
                  <a:moveTo>
                    <a:pt x="128" y="713"/>
                  </a:moveTo>
                  <a:lnTo>
                    <a:pt x="129" y="713"/>
                  </a:lnTo>
                  <a:lnTo>
                    <a:pt x="129" y="714"/>
                  </a:lnTo>
                  <a:lnTo>
                    <a:pt x="128" y="714"/>
                  </a:lnTo>
                  <a:lnTo>
                    <a:pt x="128" y="713"/>
                  </a:lnTo>
                  <a:close/>
                  <a:moveTo>
                    <a:pt x="123" y="723"/>
                  </a:moveTo>
                  <a:lnTo>
                    <a:pt x="124" y="725"/>
                  </a:lnTo>
                  <a:lnTo>
                    <a:pt x="123" y="725"/>
                  </a:lnTo>
                  <a:lnTo>
                    <a:pt x="123" y="723"/>
                  </a:lnTo>
                  <a:close/>
                  <a:moveTo>
                    <a:pt x="264" y="706"/>
                  </a:moveTo>
                  <a:lnTo>
                    <a:pt x="264" y="708"/>
                  </a:lnTo>
                  <a:lnTo>
                    <a:pt x="264" y="706"/>
                  </a:lnTo>
                  <a:close/>
                  <a:moveTo>
                    <a:pt x="101" y="517"/>
                  </a:moveTo>
                  <a:lnTo>
                    <a:pt x="102" y="519"/>
                  </a:lnTo>
                  <a:lnTo>
                    <a:pt x="101" y="517"/>
                  </a:lnTo>
                  <a:lnTo>
                    <a:pt x="101" y="519"/>
                  </a:lnTo>
                  <a:lnTo>
                    <a:pt x="101" y="517"/>
                  </a:lnTo>
                  <a:lnTo>
                    <a:pt x="101" y="519"/>
                  </a:lnTo>
                  <a:lnTo>
                    <a:pt x="101" y="517"/>
                  </a:lnTo>
                  <a:close/>
                  <a:moveTo>
                    <a:pt x="155" y="735"/>
                  </a:moveTo>
                  <a:lnTo>
                    <a:pt x="155" y="736"/>
                  </a:lnTo>
                  <a:lnTo>
                    <a:pt x="155" y="735"/>
                  </a:lnTo>
                  <a:close/>
                  <a:moveTo>
                    <a:pt x="141" y="726"/>
                  </a:moveTo>
                  <a:lnTo>
                    <a:pt x="143" y="726"/>
                  </a:lnTo>
                  <a:lnTo>
                    <a:pt x="143" y="728"/>
                  </a:lnTo>
                  <a:lnTo>
                    <a:pt x="141" y="728"/>
                  </a:lnTo>
                  <a:lnTo>
                    <a:pt x="141" y="726"/>
                  </a:lnTo>
                  <a:close/>
                  <a:moveTo>
                    <a:pt x="75" y="730"/>
                  </a:moveTo>
                  <a:lnTo>
                    <a:pt x="77" y="730"/>
                  </a:lnTo>
                  <a:lnTo>
                    <a:pt x="77" y="731"/>
                  </a:lnTo>
                  <a:lnTo>
                    <a:pt x="75" y="731"/>
                  </a:lnTo>
                  <a:lnTo>
                    <a:pt x="75" y="730"/>
                  </a:lnTo>
                  <a:close/>
                  <a:moveTo>
                    <a:pt x="129" y="708"/>
                  </a:moveTo>
                  <a:lnTo>
                    <a:pt x="131" y="708"/>
                  </a:lnTo>
                  <a:lnTo>
                    <a:pt x="131" y="709"/>
                  </a:lnTo>
                  <a:lnTo>
                    <a:pt x="129" y="709"/>
                  </a:lnTo>
                  <a:lnTo>
                    <a:pt x="129" y="708"/>
                  </a:lnTo>
                  <a:close/>
                  <a:moveTo>
                    <a:pt x="87" y="750"/>
                  </a:moveTo>
                  <a:lnTo>
                    <a:pt x="87" y="752"/>
                  </a:lnTo>
                  <a:lnTo>
                    <a:pt x="87" y="750"/>
                  </a:lnTo>
                  <a:close/>
                  <a:moveTo>
                    <a:pt x="301" y="684"/>
                  </a:moveTo>
                  <a:lnTo>
                    <a:pt x="303" y="684"/>
                  </a:lnTo>
                  <a:lnTo>
                    <a:pt x="303" y="685"/>
                  </a:lnTo>
                  <a:lnTo>
                    <a:pt x="301" y="685"/>
                  </a:lnTo>
                  <a:lnTo>
                    <a:pt x="301" y="684"/>
                  </a:lnTo>
                  <a:close/>
                  <a:moveTo>
                    <a:pt x="141" y="733"/>
                  </a:moveTo>
                  <a:lnTo>
                    <a:pt x="143" y="731"/>
                  </a:lnTo>
                  <a:lnTo>
                    <a:pt x="143" y="733"/>
                  </a:lnTo>
                  <a:lnTo>
                    <a:pt x="141" y="733"/>
                  </a:lnTo>
                  <a:close/>
                  <a:moveTo>
                    <a:pt x="73" y="726"/>
                  </a:moveTo>
                  <a:lnTo>
                    <a:pt x="73" y="728"/>
                  </a:lnTo>
                  <a:lnTo>
                    <a:pt x="73" y="726"/>
                  </a:lnTo>
                  <a:close/>
                  <a:moveTo>
                    <a:pt x="124" y="740"/>
                  </a:moveTo>
                  <a:lnTo>
                    <a:pt x="126" y="740"/>
                  </a:lnTo>
                  <a:lnTo>
                    <a:pt x="126" y="742"/>
                  </a:lnTo>
                  <a:lnTo>
                    <a:pt x="124" y="742"/>
                  </a:lnTo>
                  <a:lnTo>
                    <a:pt x="124" y="740"/>
                  </a:lnTo>
                  <a:close/>
                  <a:moveTo>
                    <a:pt x="138" y="725"/>
                  </a:moveTo>
                  <a:lnTo>
                    <a:pt x="140" y="725"/>
                  </a:lnTo>
                  <a:lnTo>
                    <a:pt x="138" y="725"/>
                  </a:lnTo>
                  <a:close/>
                  <a:moveTo>
                    <a:pt x="61" y="733"/>
                  </a:moveTo>
                  <a:lnTo>
                    <a:pt x="61" y="735"/>
                  </a:lnTo>
                  <a:lnTo>
                    <a:pt x="61" y="733"/>
                  </a:lnTo>
                  <a:close/>
                  <a:moveTo>
                    <a:pt x="92" y="531"/>
                  </a:moveTo>
                  <a:lnTo>
                    <a:pt x="92" y="532"/>
                  </a:lnTo>
                  <a:lnTo>
                    <a:pt x="92" y="531"/>
                  </a:lnTo>
                  <a:close/>
                  <a:moveTo>
                    <a:pt x="288" y="692"/>
                  </a:moveTo>
                  <a:lnTo>
                    <a:pt x="289" y="692"/>
                  </a:lnTo>
                  <a:lnTo>
                    <a:pt x="289" y="696"/>
                  </a:lnTo>
                  <a:lnTo>
                    <a:pt x="288" y="696"/>
                  </a:lnTo>
                  <a:lnTo>
                    <a:pt x="288" y="692"/>
                  </a:lnTo>
                  <a:close/>
                  <a:moveTo>
                    <a:pt x="118" y="497"/>
                  </a:moveTo>
                  <a:lnTo>
                    <a:pt x="118" y="498"/>
                  </a:lnTo>
                  <a:lnTo>
                    <a:pt x="118" y="497"/>
                  </a:lnTo>
                  <a:close/>
                  <a:moveTo>
                    <a:pt x="99" y="725"/>
                  </a:moveTo>
                  <a:lnTo>
                    <a:pt x="99" y="728"/>
                  </a:lnTo>
                  <a:lnTo>
                    <a:pt x="99" y="725"/>
                  </a:lnTo>
                  <a:close/>
                  <a:moveTo>
                    <a:pt x="99" y="733"/>
                  </a:moveTo>
                  <a:lnTo>
                    <a:pt x="99" y="735"/>
                  </a:lnTo>
                  <a:lnTo>
                    <a:pt x="99" y="733"/>
                  </a:lnTo>
                  <a:close/>
                  <a:moveTo>
                    <a:pt x="160" y="755"/>
                  </a:moveTo>
                  <a:lnTo>
                    <a:pt x="162" y="754"/>
                  </a:lnTo>
                  <a:lnTo>
                    <a:pt x="162" y="755"/>
                  </a:lnTo>
                  <a:lnTo>
                    <a:pt x="160" y="755"/>
                  </a:lnTo>
                  <a:close/>
                  <a:moveTo>
                    <a:pt x="72" y="539"/>
                  </a:moveTo>
                  <a:lnTo>
                    <a:pt x="73" y="539"/>
                  </a:lnTo>
                  <a:lnTo>
                    <a:pt x="72" y="541"/>
                  </a:lnTo>
                  <a:lnTo>
                    <a:pt x="72" y="539"/>
                  </a:lnTo>
                  <a:lnTo>
                    <a:pt x="73" y="539"/>
                  </a:lnTo>
                  <a:lnTo>
                    <a:pt x="72" y="539"/>
                  </a:lnTo>
                  <a:close/>
                  <a:moveTo>
                    <a:pt x="112" y="726"/>
                  </a:moveTo>
                  <a:lnTo>
                    <a:pt x="112" y="728"/>
                  </a:lnTo>
                  <a:lnTo>
                    <a:pt x="112" y="726"/>
                  </a:lnTo>
                  <a:close/>
                  <a:moveTo>
                    <a:pt x="118" y="706"/>
                  </a:moveTo>
                  <a:lnTo>
                    <a:pt x="118" y="708"/>
                  </a:lnTo>
                  <a:lnTo>
                    <a:pt x="118" y="706"/>
                  </a:lnTo>
                  <a:close/>
                  <a:moveTo>
                    <a:pt x="143" y="452"/>
                  </a:moveTo>
                  <a:lnTo>
                    <a:pt x="145" y="452"/>
                  </a:lnTo>
                  <a:lnTo>
                    <a:pt x="145" y="454"/>
                  </a:lnTo>
                  <a:lnTo>
                    <a:pt x="143" y="452"/>
                  </a:lnTo>
                  <a:close/>
                  <a:moveTo>
                    <a:pt x="118" y="480"/>
                  </a:moveTo>
                  <a:lnTo>
                    <a:pt x="119" y="480"/>
                  </a:lnTo>
                  <a:lnTo>
                    <a:pt x="119" y="481"/>
                  </a:lnTo>
                  <a:lnTo>
                    <a:pt x="118" y="480"/>
                  </a:lnTo>
                  <a:close/>
                  <a:moveTo>
                    <a:pt x="158" y="757"/>
                  </a:moveTo>
                  <a:lnTo>
                    <a:pt x="160" y="757"/>
                  </a:lnTo>
                  <a:lnTo>
                    <a:pt x="160" y="759"/>
                  </a:lnTo>
                  <a:lnTo>
                    <a:pt x="158" y="759"/>
                  </a:lnTo>
                  <a:lnTo>
                    <a:pt x="158" y="757"/>
                  </a:lnTo>
                  <a:close/>
                  <a:moveTo>
                    <a:pt x="160" y="745"/>
                  </a:moveTo>
                  <a:lnTo>
                    <a:pt x="160" y="747"/>
                  </a:lnTo>
                  <a:lnTo>
                    <a:pt x="160" y="745"/>
                  </a:lnTo>
                  <a:close/>
                  <a:moveTo>
                    <a:pt x="158" y="750"/>
                  </a:moveTo>
                  <a:lnTo>
                    <a:pt x="160" y="750"/>
                  </a:lnTo>
                  <a:lnTo>
                    <a:pt x="160" y="752"/>
                  </a:lnTo>
                  <a:lnTo>
                    <a:pt x="158" y="752"/>
                  </a:lnTo>
                  <a:lnTo>
                    <a:pt x="158" y="750"/>
                  </a:lnTo>
                  <a:close/>
                  <a:moveTo>
                    <a:pt x="150" y="719"/>
                  </a:moveTo>
                  <a:lnTo>
                    <a:pt x="150" y="718"/>
                  </a:lnTo>
                  <a:lnTo>
                    <a:pt x="150" y="719"/>
                  </a:lnTo>
                  <a:close/>
                  <a:moveTo>
                    <a:pt x="61" y="735"/>
                  </a:moveTo>
                  <a:lnTo>
                    <a:pt x="61" y="736"/>
                  </a:lnTo>
                  <a:lnTo>
                    <a:pt x="61" y="735"/>
                  </a:lnTo>
                  <a:close/>
                  <a:moveTo>
                    <a:pt x="126" y="740"/>
                  </a:moveTo>
                  <a:lnTo>
                    <a:pt x="126" y="742"/>
                  </a:lnTo>
                  <a:lnTo>
                    <a:pt x="126" y="740"/>
                  </a:lnTo>
                  <a:close/>
                  <a:moveTo>
                    <a:pt x="102" y="726"/>
                  </a:moveTo>
                  <a:lnTo>
                    <a:pt x="102" y="730"/>
                  </a:lnTo>
                  <a:lnTo>
                    <a:pt x="102" y="726"/>
                  </a:lnTo>
                  <a:close/>
                  <a:moveTo>
                    <a:pt x="111" y="651"/>
                  </a:moveTo>
                  <a:lnTo>
                    <a:pt x="112" y="653"/>
                  </a:lnTo>
                  <a:lnTo>
                    <a:pt x="111" y="651"/>
                  </a:lnTo>
                  <a:close/>
                  <a:moveTo>
                    <a:pt x="87" y="733"/>
                  </a:moveTo>
                  <a:lnTo>
                    <a:pt x="89" y="733"/>
                  </a:lnTo>
                  <a:lnTo>
                    <a:pt x="89" y="735"/>
                  </a:lnTo>
                  <a:lnTo>
                    <a:pt x="87" y="735"/>
                  </a:lnTo>
                  <a:lnTo>
                    <a:pt x="87" y="733"/>
                  </a:lnTo>
                  <a:close/>
                  <a:moveTo>
                    <a:pt x="112" y="665"/>
                  </a:moveTo>
                  <a:lnTo>
                    <a:pt x="114" y="667"/>
                  </a:lnTo>
                  <a:lnTo>
                    <a:pt x="112" y="667"/>
                  </a:lnTo>
                  <a:lnTo>
                    <a:pt x="112" y="665"/>
                  </a:lnTo>
                  <a:close/>
                  <a:moveTo>
                    <a:pt x="129" y="719"/>
                  </a:moveTo>
                  <a:lnTo>
                    <a:pt x="131" y="719"/>
                  </a:lnTo>
                  <a:lnTo>
                    <a:pt x="131" y="721"/>
                  </a:lnTo>
                  <a:lnTo>
                    <a:pt x="129" y="721"/>
                  </a:lnTo>
                  <a:lnTo>
                    <a:pt x="129" y="719"/>
                  </a:lnTo>
                  <a:close/>
                  <a:moveTo>
                    <a:pt x="112" y="728"/>
                  </a:moveTo>
                  <a:lnTo>
                    <a:pt x="112" y="730"/>
                  </a:lnTo>
                  <a:lnTo>
                    <a:pt x="112" y="728"/>
                  </a:lnTo>
                  <a:close/>
                  <a:moveTo>
                    <a:pt x="162" y="748"/>
                  </a:moveTo>
                  <a:lnTo>
                    <a:pt x="163" y="748"/>
                  </a:lnTo>
                  <a:lnTo>
                    <a:pt x="163" y="750"/>
                  </a:lnTo>
                  <a:lnTo>
                    <a:pt x="162" y="750"/>
                  </a:lnTo>
                  <a:lnTo>
                    <a:pt x="162" y="748"/>
                  </a:lnTo>
                  <a:close/>
                  <a:moveTo>
                    <a:pt x="136" y="728"/>
                  </a:moveTo>
                  <a:lnTo>
                    <a:pt x="138" y="726"/>
                  </a:lnTo>
                  <a:lnTo>
                    <a:pt x="138" y="728"/>
                  </a:lnTo>
                  <a:lnTo>
                    <a:pt x="136" y="728"/>
                  </a:lnTo>
                  <a:close/>
                  <a:moveTo>
                    <a:pt x="63" y="747"/>
                  </a:moveTo>
                  <a:lnTo>
                    <a:pt x="63" y="748"/>
                  </a:lnTo>
                  <a:lnTo>
                    <a:pt x="63" y="747"/>
                  </a:lnTo>
                  <a:close/>
                  <a:moveTo>
                    <a:pt x="94" y="743"/>
                  </a:moveTo>
                  <a:lnTo>
                    <a:pt x="95" y="743"/>
                  </a:lnTo>
                  <a:lnTo>
                    <a:pt x="94" y="743"/>
                  </a:lnTo>
                  <a:close/>
                  <a:moveTo>
                    <a:pt x="94" y="750"/>
                  </a:moveTo>
                  <a:lnTo>
                    <a:pt x="92" y="750"/>
                  </a:lnTo>
                  <a:lnTo>
                    <a:pt x="94" y="750"/>
                  </a:lnTo>
                  <a:close/>
                  <a:moveTo>
                    <a:pt x="72" y="730"/>
                  </a:moveTo>
                  <a:lnTo>
                    <a:pt x="72" y="731"/>
                  </a:lnTo>
                  <a:lnTo>
                    <a:pt x="72" y="730"/>
                  </a:lnTo>
                  <a:close/>
                  <a:moveTo>
                    <a:pt x="158" y="750"/>
                  </a:moveTo>
                  <a:lnTo>
                    <a:pt x="158" y="748"/>
                  </a:lnTo>
                  <a:lnTo>
                    <a:pt x="160" y="750"/>
                  </a:lnTo>
                  <a:lnTo>
                    <a:pt x="158" y="750"/>
                  </a:lnTo>
                  <a:close/>
                  <a:moveTo>
                    <a:pt x="72" y="726"/>
                  </a:moveTo>
                  <a:lnTo>
                    <a:pt x="73" y="726"/>
                  </a:lnTo>
                  <a:lnTo>
                    <a:pt x="73" y="728"/>
                  </a:lnTo>
                  <a:lnTo>
                    <a:pt x="72" y="728"/>
                  </a:lnTo>
                  <a:lnTo>
                    <a:pt x="72" y="726"/>
                  </a:lnTo>
                  <a:close/>
                  <a:moveTo>
                    <a:pt x="61" y="736"/>
                  </a:moveTo>
                  <a:lnTo>
                    <a:pt x="63" y="736"/>
                  </a:lnTo>
                  <a:lnTo>
                    <a:pt x="61" y="736"/>
                  </a:lnTo>
                  <a:close/>
                  <a:moveTo>
                    <a:pt x="138" y="754"/>
                  </a:moveTo>
                  <a:lnTo>
                    <a:pt x="140" y="755"/>
                  </a:lnTo>
                  <a:lnTo>
                    <a:pt x="138" y="755"/>
                  </a:lnTo>
                  <a:lnTo>
                    <a:pt x="138" y="754"/>
                  </a:lnTo>
                  <a:close/>
                  <a:moveTo>
                    <a:pt x="172" y="738"/>
                  </a:moveTo>
                  <a:lnTo>
                    <a:pt x="174" y="738"/>
                  </a:lnTo>
                  <a:lnTo>
                    <a:pt x="174" y="740"/>
                  </a:lnTo>
                  <a:lnTo>
                    <a:pt x="172" y="738"/>
                  </a:lnTo>
                  <a:close/>
                  <a:moveTo>
                    <a:pt x="138" y="723"/>
                  </a:moveTo>
                  <a:lnTo>
                    <a:pt x="141" y="723"/>
                  </a:lnTo>
                  <a:lnTo>
                    <a:pt x="140" y="725"/>
                  </a:lnTo>
                  <a:lnTo>
                    <a:pt x="138" y="723"/>
                  </a:lnTo>
                  <a:close/>
                  <a:moveTo>
                    <a:pt x="102" y="702"/>
                  </a:moveTo>
                  <a:lnTo>
                    <a:pt x="104" y="701"/>
                  </a:lnTo>
                  <a:lnTo>
                    <a:pt x="104" y="702"/>
                  </a:lnTo>
                  <a:lnTo>
                    <a:pt x="102" y="702"/>
                  </a:lnTo>
                  <a:close/>
                  <a:moveTo>
                    <a:pt x="92" y="587"/>
                  </a:moveTo>
                  <a:lnTo>
                    <a:pt x="92" y="588"/>
                  </a:lnTo>
                  <a:lnTo>
                    <a:pt x="92" y="587"/>
                  </a:lnTo>
                  <a:close/>
                  <a:moveTo>
                    <a:pt x="111" y="711"/>
                  </a:moveTo>
                  <a:lnTo>
                    <a:pt x="111" y="713"/>
                  </a:lnTo>
                  <a:lnTo>
                    <a:pt x="111" y="711"/>
                  </a:lnTo>
                  <a:close/>
                  <a:moveTo>
                    <a:pt x="70" y="536"/>
                  </a:moveTo>
                  <a:lnTo>
                    <a:pt x="72" y="536"/>
                  </a:lnTo>
                  <a:lnTo>
                    <a:pt x="70" y="536"/>
                  </a:lnTo>
                  <a:close/>
                  <a:moveTo>
                    <a:pt x="141" y="730"/>
                  </a:moveTo>
                  <a:lnTo>
                    <a:pt x="141" y="731"/>
                  </a:lnTo>
                  <a:lnTo>
                    <a:pt x="141" y="730"/>
                  </a:lnTo>
                  <a:close/>
                  <a:moveTo>
                    <a:pt x="87" y="534"/>
                  </a:moveTo>
                  <a:lnTo>
                    <a:pt x="89" y="534"/>
                  </a:lnTo>
                  <a:lnTo>
                    <a:pt x="87" y="534"/>
                  </a:lnTo>
                  <a:close/>
                  <a:moveTo>
                    <a:pt x="221" y="731"/>
                  </a:moveTo>
                  <a:lnTo>
                    <a:pt x="223" y="731"/>
                  </a:lnTo>
                  <a:lnTo>
                    <a:pt x="223" y="733"/>
                  </a:lnTo>
                  <a:lnTo>
                    <a:pt x="221" y="733"/>
                  </a:lnTo>
                  <a:lnTo>
                    <a:pt x="221" y="731"/>
                  </a:lnTo>
                  <a:close/>
                  <a:moveTo>
                    <a:pt x="282" y="694"/>
                  </a:moveTo>
                  <a:lnTo>
                    <a:pt x="282" y="696"/>
                  </a:lnTo>
                  <a:lnTo>
                    <a:pt x="282" y="694"/>
                  </a:lnTo>
                  <a:close/>
                  <a:moveTo>
                    <a:pt x="177" y="369"/>
                  </a:moveTo>
                  <a:lnTo>
                    <a:pt x="179" y="369"/>
                  </a:lnTo>
                  <a:lnTo>
                    <a:pt x="177" y="371"/>
                  </a:lnTo>
                  <a:lnTo>
                    <a:pt x="177" y="369"/>
                  </a:lnTo>
                  <a:close/>
                  <a:moveTo>
                    <a:pt x="141" y="736"/>
                  </a:moveTo>
                  <a:lnTo>
                    <a:pt x="143" y="736"/>
                  </a:lnTo>
                  <a:lnTo>
                    <a:pt x="143" y="738"/>
                  </a:lnTo>
                  <a:lnTo>
                    <a:pt x="141" y="738"/>
                  </a:lnTo>
                  <a:lnTo>
                    <a:pt x="141" y="736"/>
                  </a:lnTo>
                  <a:close/>
                  <a:moveTo>
                    <a:pt x="141" y="731"/>
                  </a:moveTo>
                  <a:lnTo>
                    <a:pt x="143" y="731"/>
                  </a:lnTo>
                  <a:lnTo>
                    <a:pt x="141" y="731"/>
                  </a:lnTo>
                  <a:close/>
                  <a:moveTo>
                    <a:pt x="160" y="726"/>
                  </a:moveTo>
                  <a:lnTo>
                    <a:pt x="162" y="726"/>
                  </a:lnTo>
                  <a:lnTo>
                    <a:pt x="162" y="728"/>
                  </a:lnTo>
                  <a:lnTo>
                    <a:pt x="160" y="728"/>
                  </a:lnTo>
                  <a:lnTo>
                    <a:pt x="160" y="726"/>
                  </a:lnTo>
                  <a:close/>
                  <a:moveTo>
                    <a:pt x="162" y="743"/>
                  </a:moveTo>
                  <a:lnTo>
                    <a:pt x="163" y="743"/>
                  </a:lnTo>
                  <a:lnTo>
                    <a:pt x="162" y="743"/>
                  </a:lnTo>
                  <a:close/>
                  <a:moveTo>
                    <a:pt x="61" y="728"/>
                  </a:moveTo>
                  <a:lnTo>
                    <a:pt x="63" y="728"/>
                  </a:lnTo>
                  <a:lnTo>
                    <a:pt x="63" y="731"/>
                  </a:lnTo>
                  <a:lnTo>
                    <a:pt x="61" y="731"/>
                  </a:lnTo>
                  <a:lnTo>
                    <a:pt x="61" y="728"/>
                  </a:lnTo>
                  <a:close/>
                  <a:moveTo>
                    <a:pt x="325" y="680"/>
                  </a:moveTo>
                  <a:lnTo>
                    <a:pt x="327" y="680"/>
                  </a:lnTo>
                  <a:lnTo>
                    <a:pt x="325" y="682"/>
                  </a:lnTo>
                  <a:lnTo>
                    <a:pt x="325" y="680"/>
                  </a:lnTo>
                  <a:close/>
                  <a:moveTo>
                    <a:pt x="82" y="726"/>
                  </a:moveTo>
                  <a:lnTo>
                    <a:pt x="84" y="726"/>
                  </a:lnTo>
                  <a:lnTo>
                    <a:pt x="84" y="728"/>
                  </a:lnTo>
                  <a:lnTo>
                    <a:pt x="82" y="728"/>
                  </a:lnTo>
                  <a:lnTo>
                    <a:pt x="82" y="726"/>
                  </a:lnTo>
                  <a:close/>
                  <a:moveTo>
                    <a:pt x="136" y="754"/>
                  </a:moveTo>
                  <a:lnTo>
                    <a:pt x="138" y="754"/>
                  </a:lnTo>
                  <a:lnTo>
                    <a:pt x="138" y="755"/>
                  </a:lnTo>
                  <a:lnTo>
                    <a:pt x="136" y="755"/>
                  </a:lnTo>
                  <a:lnTo>
                    <a:pt x="136" y="754"/>
                  </a:lnTo>
                  <a:close/>
                  <a:moveTo>
                    <a:pt x="254" y="711"/>
                  </a:moveTo>
                  <a:lnTo>
                    <a:pt x="255" y="711"/>
                  </a:lnTo>
                  <a:lnTo>
                    <a:pt x="254" y="711"/>
                  </a:lnTo>
                  <a:close/>
                  <a:moveTo>
                    <a:pt x="162" y="335"/>
                  </a:moveTo>
                  <a:lnTo>
                    <a:pt x="163" y="335"/>
                  </a:lnTo>
                  <a:lnTo>
                    <a:pt x="163" y="337"/>
                  </a:lnTo>
                  <a:lnTo>
                    <a:pt x="162" y="337"/>
                  </a:lnTo>
                  <a:lnTo>
                    <a:pt x="162" y="335"/>
                  </a:lnTo>
                  <a:close/>
                  <a:moveTo>
                    <a:pt x="131" y="731"/>
                  </a:moveTo>
                  <a:lnTo>
                    <a:pt x="133" y="730"/>
                  </a:lnTo>
                  <a:lnTo>
                    <a:pt x="133" y="731"/>
                  </a:lnTo>
                  <a:lnTo>
                    <a:pt x="131" y="731"/>
                  </a:lnTo>
                  <a:close/>
                  <a:moveTo>
                    <a:pt x="184" y="747"/>
                  </a:moveTo>
                  <a:lnTo>
                    <a:pt x="186" y="747"/>
                  </a:lnTo>
                  <a:lnTo>
                    <a:pt x="186" y="748"/>
                  </a:lnTo>
                  <a:lnTo>
                    <a:pt x="184" y="748"/>
                  </a:lnTo>
                  <a:lnTo>
                    <a:pt x="184" y="747"/>
                  </a:lnTo>
                  <a:close/>
                  <a:moveTo>
                    <a:pt x="102" y="694"/>
                  </a:moveTo>
                  <a:lnTo>
                    <a:pt x="104" y="694"/>
                  </a:lnTo>
                  <a:lnTo>
                    <a:pt x="102" y="694"/>
                  </a:lnTo>
                  <a:close/>
                  <a:moveTo>
                    <a:pt x="123" y="730"/>
                  </a:moveTo>
                  <a:lnTo>
                    <a:pt x="124" y="730"/>
                  </a:lnTo>
                  <a:lnTo>
                    <a:pt x="123" y="730"/>
                  </a:lnTo>
                  <a:close/>
                  <a:moveTo>
                    <a:pt x="109" y="731"/>
                  </a:moveTo>
                  <a:lnTo>
                    <a:pt x="111" y="731"/>
                  </a:lnTo>
                  <a:lnTo>
                    <a:pt x="111" y="733"/>
                  </a:lnTo>
                  <a:lnTo>
                    <a:pt x="109" y="733"/>
                  </a:lnTo>
                  <a:lnTo>
                    <a:pt x="109" y="731"/>
                  </a:lnTo>
                  <a:close/>
                  <a:moveTo>
                    <a:pt x="235" y="723"/>
                  </a:moveTo>
                  <a:lnTo>
                    <a:pt x="237" y="723"/>
                  </a:lnTo>
                  <a:lnTo>
                    <a:pt x="235" y="723"/>
                  </a:lnTo>
                  <a:close/>
                  <a:moveTo>
                    <a:pt x="310" y="682"/>
                  </a:moveTo>
                  <a:lnTo>
                    <a:pt x="311" y="682"/>
                  </a:lnTo>
                  <a:lnTo>
                    <a:pt x="311" y="684"/>
                  </a:lnTo>
                  <a:lnTo>
                    <a:pt x="310" y="682"/>
                  </a:lnTo>
                  <a:close/>
                  <a:moveTo>
                    <a:pt x="99" y="509"/>
                  </a:moveTo>
                  <a:lnTo>
                    <a:pt x="99" y="510"/>
                  </a:lnTo>
                  <a:lnTo>
                    <a:pt x="99" y="509"/>
                  </a:lnTo>
                  <a:close/>
                  <a:moveTo>
                    <a:pt x="213" y="735"/>
                  </a:moveTo>
                  <a:lnTo>
                    <a:pt x="214" y="735"/>
                  </a:lnTo>
                  <a:lnTo>
                    <a:pt x="213" y="735"/>
                  </a:lnTo>
                  <a:close/>
                  <a:moveTo>
                    <a:pt x="118" y="736"/>
                  </a:moveTo>
                  <a:lnTo>
                    <a:pt x="119" y="736"/>
                  </a:lnTo>
                  <a:lnTo>
                    <a:pt x="119" y="738"/>
                  </a:lnTo>
                  <a:lnTo>
                    <a:pt x="118" y="738"/>
                  </a:lnTo>
                  <a:lnTo>
                    <a:pt x="118" y="736"/>
                  </a:lnTo>
                  <a:close/>
                  <a:moveTo>
                    <a:pt x="148" y="735"/>
                  </a:moveTo>
                  <a:lnTo>
                    <a:pt x="150" y="735"/>
                  </a:lnTo>
                  <a:lnTo>
                    <a:pt x="150" y="736"/>
                  </a:lnTo>
                  <a:lnTo>
                    <a:pt x="148" y="736"/>
                  </a:lnTo>
                  <a:lnTo>
                    <a:pt x="148" y="735"/>
                  </a:lnTo>
                  <a:close/>
                  <a:moveTo>
                    <a:pt x="167" y="750"/>
                  </a:moveTo>
                  <a:lnTo>
                    <a:pt x="169" y="750"/>
                  </a:lnTo>
                  <a:lnTo>
                    <a:pt x="167" y="750"/>
                  </a:lnTo>
                  <a:close/>
                  <a:moveTo>
                    <a:pt x="138" y="725"/>
                  </a:moveTo>
                  <a:lnTo>
                    <a:pt x="140" y="725"/>
                  </a:lnTo>
                  <a:lnTo>
                    <a:pt x="138" y="725"/>
                  </a:lnTo>
                  <a:close/>
                  <a:moveTo>
                    <a:pt x="90" y="743"/>
                  </a:moveTo>
                  <a:lnTo>
                    <a:pt x="92" y="743"/>
                  </a:lnTo>
                  <a:lnTo>
                    <a:pt x="92" y="745"/>
                  </a:lnTo>
                  <a:lnTo>
                    <a:pt x="90" y="745"/>
                  </a:lnTo>
                  <a:lnTo>
                    <a:pt x="90" y="743"/>
                  </a:lnTo>
                  <a:close/>
                  <a:moveTo>
                    <a:pt x="104" y="728"/>
                  </a:moveTo>
                  <a:lnTo>
                    <a:pt x="106" y="728"/>
                  </a:lnTo>
                  <a:lnTo>
                    <a:pt x="106" y="730"/>
                  </a:lnTo>
                  <a:lnTo>
                    <a:pt x="104" y="730"/>
                  </a:lnTo>
                  <a:lnTo>
                    <a:pt x="104" y="728"/>
                  </a:lnTo>
                  <a:close/>
                  <a:moveTo>
                    <a:pt x="301" y="680"/>
                  </a:moveTo>
                  <a:lnTo>
                    <a:pt x="303" y="680"/>
                  </a:lnTo>
                  <a:lnTo>
                    <a:pt x="303" y="682"/>
                  </a:lnTo>
                  <a:lnTo>
                    <a:pt x="301" y="680"/>
                  </a:lnTo>
                  <a:close/>
                  <a:moveTo>
                    <a:pt x="97" y="599"/>
                  </a:moveTo>
                  <a:lnTo>
                    <a:pt x="97" y="600"/>
                  </a:lnTo>
                  <a:lnTo>
                    <a:pt x="97" y="599"/>
                  </a:lnTo>
                  <a:close/>
                  <a:moveTo>
                    <a:pt x="112" y="653"/>
                  </a:moveTo>
                  <a:lnTo>
                    <a:pt x="114" y="651"/>
                  </a:lnTo>
                  <a:lnTo>
                    <a:pt x="114" y="653"/>
                  </a:lnTo>
                  <a:lnTo>
                    <a:pt x="112" y="653"/>
                  </a:lnTo>
                  <a:close/>
                  <a:moveTo>
                    <a:pt x="67" y="738"/>
                  </a:moveTo>
                  <a:lnTo>
                    <a:pt x="68" y="738"/>
                  </a:lnTo>
                  <a:lnTo>
                    <a:pt x="68" y="740"/>
                  </a:lnTo>
                  <a:lnTo>
                    <a:pt x="67" y="738"/>
                  </a:lnTo>
                  <a:close/>
                  <a:moveTo>
                    <a:pt x="211" y="740"/>
                  </a:moveTo>
                  <a:lnTo>
                    <a:pt x="213" y="740"/>
                  </a:lnTo>
                  <a:lnTo>
                    <a:pt x="211" y="742"/>
                  </a:lnTo>
                  <a:lnTo>
                    <a:pt x="211" y="740"/>
                  </a:lnTo>
                  <a:close/>
                  <a:moveTo>
                    <a:pt x="228" y="731"/>
                  </a:moveTo>
                  <a:lnTo>
                    <a:pt x="228" y="730"/>
                  </a:lnTo>
                  <a:lnTo>
                    <a:pt x="230" y="731"/>
                  </a:lnTo>
                  <a:lnTo>
                    <a:pt x="228" y="731"/>
                  </a:lnTo>
                  <a:close/>
                  <a:moveTo>
                    <a:pt x="82" y="728"/>
                  </a:moveTo>
                  <a:lnTo>
                    <a:pt x="82" y="730"/>
                  </a:lnTo>
                  <a:lnTo>
                    <a:pt x="82" y="728"/>
                  </a:lnTo>
                  <a:close/>
                  <a:moveTo>
                    <a:pt x="310" y="679"/>
                  </a:moveTo>
                  <a:lnTo>
                    <a:pt x="310" y="680"/>
                  </a:lnTo>
                  <a:lnTo>
                    <a:pt x="310" y="679"/>
                  </a:lnTo>
                  <a:close/>
                  <a:moveTo>
                    <a:pt x="135" y="742"/>
                  </a:moveTo>
                  <a:lnTo>
                    <a:pt x="136" y="742"/>
                  </a:lnTo>
                  <a:lnTo>
                    <a:pt x="135" y="742"/>
                  </a:lnTo>
                  <a:close/>
                  <a:moveTo>
                    <a:pt x="135" y="721"/>
                  </a:moveTo>
                  <a:lnTo>
                    <a:pt x="136" y="721"/>
                  </a:lnTo>
                  <a:lnTo>
                    <a:pt x="136" y="723"/>
                  </a:lnTo>
                  <a:lnTo>
                    <a:pt x="135" y="723"/>
                  </a:lnTo>
                  <a:lnTo>
                    <a:pt x="135" y="721"/>
                  </a:lnTo>
                  <a:close/>
                  <a:moveTo>
                    <a:pt x="138" y="750"/>
                  </a:moveTo>
                  <a:lnTo>
                    <a:pt x="138" y="752"/>
                  </a:lnTo>
                  <a:lnTo>
                    <a:pt x="138" y="750"/>
                  </a:lnTo>
                  <a:close/>
                  <a:moveTo>
                    <a:pt x="114" y="514"/>
                  </a:moveTo>
                  <a:lnTo>
                    <a:pt x="114" y="515"/>
                  </a:lnTo>
                  <a:lnTo>
                    <a:pt x="114" y="514"/>
                  </a:lnTo>
                  <a:close/>
                  <a:moveTo>
                    <a:pt x="84" y="736"/>
                  </a:moveTo>
                  <a:lnTo>
                    <a:pt x="85" y="738"/>
                  </a:lnTo>
                  <a:lnTo>
                    <a:pt x="84" y="738"/>
                  </a:lnTo>
                  <a:lnTo>
                    <a:pt x="84" y="736"/>
                  </a:lnTo>
                  <a:close/>
                  <a:moveTo>
                    <a:pt x="128" y="485"/>
                  </a:moveTo>
                  <a:lnTo>
                    <a:pt x="128" y="486"/>
                  </a:lnTo>
                  <a:lnTo>
                    <a:pt x="128" y="485"/>
                  </a:lnTo>
                  <a:close/>
                  <a:moveTo>
                    <a:pt x="107" y="736"/>
                  </a:moveTo>
                  <a:lnTo>
                    <a:pt x="109" y="736"/>
                  </a:lnTo>
                  <a:lnTo>
                    <a:pt x="109" y="738"/>
                  </a:lnTo>
                  <a:lnTo>
                    <a:pt x="107" y="736"/>
                  </a:lnTo>
                  <a:close/>
                  <a:moveTo>
                    <a:pt x="204" y="743"/>
                  </a:moveTo>
                  <a:lnTo>
                    <a:pt x="206" y="743"/>
                  </a:lnTo>
                  <a:lnTo>
                    <a:pt x="206" y="745"/>
                  </a:lnTo>
                  <a:lnTo>
                    <a:pt x="204" y="743"/>
                  </a:lnTo>
                  <a:close/>
                  <a:moveTo>
                    <a:pt x="150" y="755"/>
                  </a:moveTo>
                  <a:lnTo>
                    <a:pt x="152" y="755"/>
                  </a:lnTo>
                  <a:lnTo>
                    <a:pt x="152" y="757"/>
                  </a:lnTo>
                  <a:lnTo>
                    <a:pt x="150" y="757"/>
                  </a:lnTo>
                  <a:lnTo>
                    <a:pt x="150" y="755"/>
                  </a:lnTo>
                  <a:close/>
                  <a:moveTo>
                    <a:pt x="136" y="714"/>
                  </a:moveTo>
                  <a:lnTo>
                    <a:pt x="138" y="714"/>
                  </a:lnTo>
                  <a:lnTo>
                    <a:pt x="136" y="714"/>
                  </a:lnTo>
                  <a:close/>
                  <a:moveTo>
                    <a:pt x="225" y="728"/>
                  </a:moveTo>
                  <a:lnTo>
                    <a:pt x="226" y="728"/>
                  </a:lnTo>
                  <a:lnTo>
                    <a:pt x="225" y="728"/>
                  </a:lnTo>
                  <a:close/>
                  <a:moveTo>
                    <a:pt x="116" y="497"/>
                  </a:moveTo>
                  <a:lnTo>
                    <a:pt x="116" y="498"/>
                  </a:lnTo>
                  <a:lnTo>
                    <a:pt x="116" y="497"/>
                  </a:lnTo>
                  <a:close/>
                  <a:moveTo>
                    <a:pt x="153" y="726"/>
                  </a:moveTo>
                  <a:lnTo>
                    <a:pt x="155" y="725"/>
                  </a:lnTo>
                  <a:lnTo>
                    <a:pt x="155" y="726"/>
                  </a:lnTo>
                  <a:lnTo>
                    <a:pt x="153" y="726"/>
                  </a:lnTo>
                  <a:close/>
                  <a:moveTo>
                    <a:pt x="145" y="723"/>
                  </a:moveTo>
                  <a:lnTo>
                    <a:pt x="146" y="723"/>
                  </a:lnTo>
                  <a:lnTo>
                    <a:pt x="145" y="723"/>
                  </a:lnTo>
                  <a:close/>
                  <a:moveTo>
                    <a:pt x="94" y="588"/>
                  </a:moveTo>
                  <a:lnTo>
                    <a:pt x="95" y="588"/>
                  </a:lnTo>
                  <a:lnTo>
                    <a:pt x="95" y="590"/>
                  </a:lnTo>
                  <a:lnTo>
                    <a:pt x="94" y="590"/>
                  </a:lnTo>
                  <a:lnTo>
                    <a:pt x="94" y="588"/>
                  </a:lnTo>
                  <a:close/>
                  <a:moveTo>
                    <a:pt x="90" y="747"/>
                  </a:moveTo>
                  <a:lnTo>
                    <a:pt x="92" y="747"/>
                  </a:lnTo>
                  <a:lnTo>
                    <a:pt x="90" y="747"/>
                  </a:lnTo>
                  <a:close/>
                  <a:moveTo>
                    <a:pt x="204" y="743"/>
                  </a:moveTo>
                  <a:lnTo>
                    <a:pt x="206" y="743"/>
                  </a:lnTo>
                  <a:lnTo>
                    <a:pt x="204" y="743"/>
                  </a:lnTo>
                  <a:close/>
                  <a:moveTo>
                    <a:pt x="56" y="740"/>
                  </a:moveTo>
                  <a:lnTo>
                    <a:pt x="56" y="742"/>
                  </a:lnTo>
                  <a:lnTo>
                    <a:pt x="56" y="740"/>
                  </a:lnTo>
                  <a:close/>
                </a:path>
              </a:pathLst>
            </a:custGeom>
            <a:grpFill/>
            <a:ln w="6350">
              <a:solidFill>
                <a:schemeClr val="accent3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" name="Freeform 40">
              <a:extLst>
                <a:ext uri="{FF2B5EF4-FFF2-40B4-BE49-F238E27FC236}">
                  <a16:creationId xmlns:a16="http://schemas.microsoft.com/office/drawing/2014/main" id="{8983550C-1CF6-F144-F8C2-DB106012FEA5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8280605" y="1594693"/>
              <a:ext cx="1522464" cy="3982435"/>
            </a:xfrm>
            <a:custGeom>
              <a:avLst/>
              <a:gdLst>
                <a:gd name="T0" fmla="*/ 346 w 380"/>
                <a:gd name="T1" fmla="*/ 225 h 994"/>
                <a:gd name="T2" fmla="*/ 319 w 380"/>
                <a:gd name="T3" fmla="*/ 242 h 994"/>
                <a:gd name="T4" fmla="*/ 312 w 380"/>
                <a:gd name="T5" fmla="*/ 264 h 994"/>
                <a:gd name="T6" fmla="*/ 306 w 380"/>
                <a:gd name="T7" fmla="*/ 306 h 994"/>
                <a:gd name="T8" fmla="*/ 304 w 380"/>
                <a:gd name="T9" fmla="*/ 359 h 994"/>
                <a:gd name="T10" fmla="*/ 277 w 380"/>
                <a:gd name="T11" fmla="*/ 391 h 994"/>
                <a:gd name="T12" fmla="*/ 246 w 380"/>
                <a:gd name="T13" fmla="*/ 422 h 994"/>
                <a:gd name="T14" fmla="*/ 232 w 380"/>
                <a:gd name="T15" fmla="*/ 453 h 994"/>
                <a:gd name="T16" fmla="*/ 222 w 380"/>
                <a:gd name="T17" fmla="*/ 471 h 994"/>
                <a:gd name="T18" fmla="*/ 207 w 380"/>
                <a:gd name="T19" fmla="*/ 519 h 994"/>
                <a:gd name="T20" fmla="*/ 204 w 380"/>
                <a:gd name="T21" fmla="*/ 550 h 994"/>
                <a:gd name="T22" fmla="*/ 215 w 380"/>
                <a:gd name="T23" fmla="*/ 601 h 994"/>
                <a:gd name="T24" fmla="*/ 248 w 380"/>
                <a:gd name="T25" fmla="*/ 623 h 994"/>
                <a:gd name="T26" fmla="*/ 278 w 380"/>
                <a:gd name="T27" fmla="*/ 655 h 994"/>
                <a:gd name="T28" fmla="*/ 261 w 380"/>
                <a:gd name="T29" fmla="*/ 693 h 994"/>
                <a:gd name="T30" fmla="*/ 261 w 380"/>
                <a:gd name="T31" fmla="*/ 718 h 994"/>
                <a:gd name="T32" fmla="*/ 239 w 380"/>
                <a:gd name="T33" fmla="*/ 730 h 994"/>
                <a:gd name="T34" fmla="*/ 200 w 380"/>
                <a:gd name="T35" fmla="*/ 754 h 994"/>
                <a:gd name="T36" fmla="*/ 214 w 380"/>
                <a:gd name="T37" fmla="*/ 776 h 994"/>
                <a:gd name="T38" fmla="*/ 215 w 380"/>
                <a:gd name="T39" fmla="*/ 803 h 994"/>
                <a:gd name="T40" fmla="*/ 212 w 380"/>
                <a:gd name="T41" fmla="*/ 822 h 994"/>
                <a:gd name="T42" fmla="*/ 212 w 380"/>
                <a:gd name="T43" fmla="*/ 864 h 994"/>
                <a:gd name="T44" fmla="*/ 195 w 380"/>
                <a:gd name="T45" fmla="*/ 929 h 994"/>
                <a:gd name="T46" fmla="*/ 153 w 380"/>
                <a:gd name="T47" fmla="*/ 934 h 994"/>
                <a:gd name="T48" fmla="*/ 105 w 380"/>
                <a:gd name="T49" fmla="*/ 990 h 994"/>
                <a:gd name="T50" fmla="*/ 69 w 380"/>
                <a:gd name="T51" fmla="*/ 924 h 994"/>
                <a:gd name="T52" fmla="*/ 40 w 380"/>
                <a:gd name="T53" fmla="*/ 851 h 994"/>
                <a:gd name="T54" fmla="*/ 30 w 380"/>
                <a:gd name="T55" fmla="*/ 808 h 994"/>
                <a:gd name="T56" fmla="*/ 13 w 380"/>
                <a:gd name="T57" fmla="*/ 786 h 994"/>
                <a:gd name="T58" fmla="*/ 5 w 380"/>
                <a:gd name="T59" fmla="*/ 740 h 994"/>
                <a:gd name="T60" fmla="*/ 52 w 380"/>
                <a:gd name="T61" fmla="*/ 655 h 994"/>
                <a:gd name="T62" fmla="*/ 39 w 380"/>
                <a:gd name="T63" fmla="*/ 505 h 994"/>
                <a:gd name="T64" fmla="*/ 88 w 380"/>
                <a:gd name="T65" fmla="*/ 383 h 994"/>
                <a:gd name="T66" fmla="*/ 119 w 380"/>
                <a:gd name="T67" fmla="*/ 221 h 994"/>
                <a:gd name="T68" fmla="*/ 173 w 380"/>
                <a:gd name="T69" fmla="*/ 84 h 994"/>
                <a:gd name="T70" fmla="*/ 260 w 380"/>
                <a:gd name="T71" fmla="*/ 16 h 994"/>
                <a:gd name="T72" fmla="*/ 346 w 380"/>
                <a:gd name="T73" fmla="*/ 111 h 994"/>
                <a:gd name="T74" fmla="*/ 297 w 380"/>
                <a:gd name="T75" fmla="*/ 807 h 994"/>
                <a:gd name="T76" fmla="*/ 275 w 380"/>
                <a:gd name="T77" fmla="*/ 858 h 994"/>
                <a:gd name="T78" fmla="*/ 226 w 380"/>
                <a:gd name="T79" fmla="*/ 881 h 994"/>
                <a:gd name="T80" fmla="*/ 32 w 380"/>
                <a:gd name="T81" fmla="*/ 795 h 994"/>
                <a:gd name="T82" fmla="*/ 265 w 380"/>
                <a:gd name="T83" fmla="*/ 704 h 994"/>
                <a:gd name="T84" fmla="*/ 300 w 380"/>
                <a:gd name="T85" fmla="*/ 793 h 994"/>
                <a:gd name="T86" fmla="*/ 229 w 380"/>
                <a:gd name="T87" fmla="*/ 461 h 994"/>
                <a:gd name="T88" fmla="*/ 278 w 380"/>
                <a:gd name="T89" fmla="*/ 667 h 994"/>
                <a:gd name="T90" fmla="*/ 219 w 380"/>
                <a:gd name="T91" fmla="*/ 774 h 994"/>
                <a:gd name="T92" fmla="*/ 76 w 380"/>
                <a:gd name="T93" fmla="*/ 990 h 994"/>
                <a:gd name="T94" fmla="*/ 183 w 380"/>
                <a:gd name="T95" fmla="*/ 936 h 994"/>
                <a:gd name="T96" fmla="*/ 278 w 380"/>
                <a:gd name="T97" fmla="*/ 708 h 994"/>
                <a:gd name="T98" fmla="*/ 333 w 380"/>
                <a:gd name="T99" fmla="*/ 255 h 994"/>
                <a:gd name="T100" fmla="*/ 277 w 380"/>
                <a:gd name="T101" fmla="*/ 676 h 994"/>
                <a:gd name="T102" fmla="*/ 212 w 380"/>
                <a:gd name="T103" fmla="*/ 585 h 994"/>
                <a:gd name="T104" fmla="*/ 263 w 380"/>
                <a:gd name="T105" fmla="*/ 696 h 994"/>
                <a:gd name="T106" fmla="*/ 30 w 380"/>
                <a:gd name="T107" fmla="*/ 835 h 994"/>
                <a:gd name="T108" fmla="*/ 272 w 380"/>
                <a:gd name="T109" fmla="*/ 720 h 994"/>
                <a:gd name="T110" fmla="*/ 280 w 380"/>
                <a:gd name="T111" fmla="*/ 693 h 994"/>
                <a:gd name="T112" fmla="*/ 260 w 380"/>
                <a:gd name="T113" fmla="*/ 721 h 994"/>
                <a:gd name="T114" fmla="*/ 32 w 380"/>
                <a:gd name="T115" fmla="*/ 839 h 994"/>
                <a:gd name="T116" fmla="*/ 333 w 380"/>
                <a:gd name="T117" fmla="*/ 240 h 994"/>
                <a:gd name="T118" fmla="*/ 251 w 380"/>
                <a:gd name="T119" fmla="*/ 732 h 994"/>
                <a:gd name="T120" fmla="*/ 217 w 380"/>
                <a:gd name="T121" fmla="*/ 803 h 994"/>
                <a:gd name="T122" fmla="*/ 283 w 380"/>
                <a:gd name="T123" fmla="*/ 674 h 994"/>
                <a:gd name="T124" fmla="*/ 219 w 380"/>
                <a:gd name="T125" fmla="*/ 767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0" h="994">
                  <a:moveTo>
                    <a:pt x="377" y="215"/>
                  </a:moveTo>
                  <a:lnTo>
                    <a:pt x="379" y="216"/>
                  </a:lnTo>
                  <a:lnTo>
                    <a:pt x="375" y="216"/>
                  </a:lnTo>
                  <a:lnTo>
                    <a:pt x="375" y="218"/>
                  </a:lnTo>
                  <a:lnTo>
                    <a:pt x="374" y="216"/>
                  </a:lnTo>
                  <a:lnTo>
                    <a:pt x="374" y="218"/>
                  </a:lnTo>
                  <a:lnTo>
                    <a:pt x="374" y="216"/>
                  </a:lnTo>
                  <a:lnTo>
                    <a:pt x="374" y="218"/>
                  </a:lnTo>
                  <a:lnTo>
                    <a:pt x="372" y="218"/>
                  </a:lnTo>
                  <a:lnTo>
                    <a:pt x="372" y="220"/>
                  </a:lnTo>
                  <a:lnTo>
                    <a:pt x="370" y="218"/>
                  </a:lnTo>
                  <a:lnTo>
                    <a:pt x="370" y="221"/>
                  </a:lnTo>
                  <a:lnTo>
                    <a:pt x="368" y="223"/>
                  </a:lnTo>
                  <a:lnTo>
                    <a:pt x="368" y="225"/>
                  </a:lnTo>
                  <a:lnTo>
                    <a:pt x="368" y="226"/>
                  </a:lnTo>
                  <a:lnTo>
                    <a:pt x="367" y="226"/>
                  </a:lnTo>
                  <a:lnTo>
                    <a:pt x="365" y="223"/>
                  </a:lnTo>
                  <a:lnTo>
                    <a:pt x="367" y="223"/>
                  </a:lnTo>
                  <a:lnTo>
                    <a:pt x="367" y="221"/>
                  </a:lnTo>
                  <a:lnTo>
                    <a:pt x="368" y="223"/>
                  </a:lnTo>
                  <a:lnTo>
                    <a:pt x="368" y="221"/>
                  </a:lnTo>
                  <a:lnTo>
                    <a:pt x="368" y="223"/>
                  </a:lnTo>
                  <a:lnTo>
                    <a:pt x="368" y="221"/>
                  </a:lnTo>
                  <a:lnTo>
                    <a:pt x="370" y="221"/>
                  </a:lnTo>
                  <a:lnTo>
                    <a:pt x="370" y="220"/>
                  </a:lnTo>
                  <a:lnTo>
                    <a:pt x="367" y="220"/>
                  </a:lnTo>
                  <a:lnTo>
                    <a:pt x="368" y="220"/>
                  </a:lnTo>
                  <a:lnTo>
                    <a:pt x="367" y="216"/>
                  </a:lnTo>
                  <a:lnTo>
                    <a:pt x="365" y="216"/>
                  </a:lnTo>
                  <a:lnTo>
                    <a:pt x="365" y="220"/>
                  </a:lnTo>
                  <a:lnTo>
                    <a:pt x="363" y="220"/>
                  </a:lnTo>
                  <a:lnTo>
                    <a:pt x="362" y="220"/>
                  </a:lnTo>
                  <a:lnTo>
                    <a:pt x="363" y="221"/>
                  </a:lnTo>
                  <a:lnTo>
                    <a:pt x="362" y="220"/>
                  </a:lnTo>
                  <a:lnTo>
                    <a:pt x="362" y="221"/>
                  </a:lnTo>
                  <a:lnTo>
                    <a:pt x="362" y="218"/>
                  </a:lnTo>
                  <a:lnTo>
                    <a:pt x="360" y="220"/>
                  </a:lnTo>
                  <a:lnTo>
                    <a:pt x="358" y="220"/>
                  </a:lnTo>
                  <a:lnTo>
                    <a:pt x="358" y="221"/>
                  </a:lnTo>
                  <a:lnTo>
                    <a:pt x="358" y="218"/>
                  </a:lnTo>
                  <a:lnTo>
                    <a:pt x="358" y="220"/>
                  </a:lnTo>
                  <a:lnTo>
                    <a:pt x="357" y="220"/>
                  </a:lnTo>
                  <a:lnTo>
                    <a:pt x="358" y="221"/>
                  </a:lnTo>
                  <a:lnTo>
                    <a:pt x="357" y="223"/>
                  </a:lnTo>
                  <a:lnTo>
                    <a:pt x="358" y="223"/>
                  </a:lnTo>
                  <a:lnTo>
                    <a:pt x="357" y="225"/>
                  </a:lnTo>
                  <a:lnTo>
                    <a:pt x="357" y="223"/>
                  </a:lnTo>
                  <a:lnTo>
                    <a:pt x="358" y="223"/>
                  </a:lnTo>
                  <a:lnTo>
                    <a:pt x="357" y="223"/>
                  </a:lnTo>
                  <a:lnTo>
                    <a:pt x="357" y="221"/>
                  </a:lnTo>
                  <a:lnTo>
                    <a:pt x="355" y="223"/>
                  </a:lnTo>
                  <a:lnTo>
                    <a:pt x="355" y="220"/>
                  </a:lnTo>
                  <a:lnTo>
                    <a:pt x="355" y="221"/>
                  </a:lnTo>
                  <a:lnTo>
                    <a:pt x="353" y="221"/>
                  </a:lnTo>
                  <a:lnTo>
                    <a:pt x="350" y="220"/>
                  </a:lnTo>
                  <a:lnTo>
                    <a:pt x="348" y="218"/>
                  </a:lnTo>
                  <a:lnTo>
                    <a:pt x="346" y="216"/>
                  </a:lnTo>
                  <a:lnTo>
                    <a:pt x="345" y="216"/>
                  </a:lnTo>
                  <a:lnTo>
                    <a:pt x="346" y="218"/>
                  </a:lnTo>
                  <a:lnTo>
                    <a:pt x="348" y="218"/>
                  </a:lnTo>
                  <a:lnTo>
                    <a:pt x="350" y="220"/>
                  </a:lnTo>
                  <a:lnTo>
                    <a:pt x="351" y="223"/>
                  </a:lnTo>
                  <a:lnTo>
                    <a:pt x="353" y="223"/>
                  </a:lnTo>
                  <a:lnTo>
                    <a:pt x="350" y="225"/>
                  </a:lnTo>
                  <a:lnTo>
                    <a:pt x="351" y="226"/>
                  </a:lnTo>
                  <a:lnTo>
                    <a:pt x="350" y="226"/>
                  </a:lnTo>
                  <a:lnTo>
                    <a:pt x="351" y="228"/>
                  </a:lnTo>
                  <a:lnTo>
                    <a:pt x="350" y="228"/>
                  </a:lnTo>
                  <a:lnTo>
                    <a:pt x="350" y="230"/>
                  </a:lnTo>
                  <a:lnTo>
                    <a:pt x="348" y="228"/>
                  </a:lnTo>
                  <a:lnTo>
                    <a:pt x="348" y="226"/>
                  </a:lnTo>
                  <a:lnTo>
                    <a:pt x="346" y="225"/>
                  </a:lnTo>
                  <a:lnTo>
                    <a:pt x="346" y="226"/>
                  </a:lnTo>
                  <a:lnTo>
                    <a:pt x="345" y="225"/>
                  </a:lnTo>
                  <a:lnTo>
                    <a:pt x="343" y="225"/>
                  </a:lnTo>
                  <a:lnTo>
                    <a:pt x="343" y="223"/>
                  </a:lnTo>
                  <a:lnTo>
                    <a:pt x="341" y="223"/>
                  </a:lnTo>
                  <a:lnTo>
                    <a:pt x="343" y="225"/>
                  </a:lnTo>
                  <a:lnTo>
                    <a:pt x="341" y="225"/>
                  </a:lnTo>
                  <a:lnTo>
                    <a:pt x="340" y="221"/>
                  </a:lnTo>
                  <a:lnTo>
                    <a:pt x="338" y="221"/>
                  </a:lnTo>
                  <a:lnTo>
                    <a:pt x="338" y="220"/>
                  </a:lnTo>
                  <a:lnTo>
                    <a:pt x="336" y="218"/>
                  </a:lnTo>
                  <a:lnTo>
                    <a:pt x="334" y="218"/>
                  </a:lnTo>
                  <a:lnTo>
                    <a:pt x="333" y="218"/>
                  </a:lnTo>
                  <a:lnTo>
                    <a:pt x="334" y="218"/>
                  </a:lnTo>
                  <a:lnTo>
                    <a:pt x="336" y="221"/>
                  </a:lnTo>
                  <a:lnTo>
                    <a:pt x="336" y="223"/>
                  </a:lnTo>
                  <a:lnTo>
                    <a:pt x="338" y="225"/>
                  </a:lnTo>
                  <a:lnTo>
                    <a:pt x="336" y="226"/>
                  </a:lnTo>
                  <a:lnTo>
                    <a:pt x="336" y="228"/>
                  </a:lnTo>
                  <a:lnTo>
                    <a:pt x="336" y="226"/>
                  </a:lnTo>
                  <a:lnTo>
                    <a:pt x="334" y="225"/>
                  </a:lnTo>
                  <a:lnTo>
                    <a:pt x="333" y="225"/>
                  </a:lnTo>
                  <a:lnTo>
                    <a:pt x="334" y="225"/>
                  </a:lnTo>
                  <a:lnTo>
                    <a:pt x="333" y="225"/>
                  </a:lnTo>
                  <a:lnTo>
                    <a:pt x="333" y="226"/>
                  </a:lnTo>
                  <a:lnTo>
                    <a:pt x="331" y="226"/>
                  </a:lnTo>
                  <a:lnTo>
                    <a:pt x="331" y="225"/>
                  </a:lnTo>
                  <a:lnTo>
                    <a:pt x="328" y="221"/>
                  </a:lnTo>
                  <a:lnTo>
                    <a:pt x="329" y="221"/>
                  </a:lnTo>
                  <a:lnTo>
                    <a:pt x="328" y="221"/>
                  </a:lnTo>
                  <a:lnTo>
                    <a:pt x="326" y="221"/>
                  </a:lnTo>
                  <a:lnTo>
                    <a:pt x="326" y="225"/>
                  </a:lnTo>
                  <a:lnTo>
                    <a:pt x="324" y="223"/>
                  </a:lnTo>
                  <a:lnTo>
                    <a:pt x="326" y="225"/>
                  </a:lnTo>
                  <a:lnTo>
                    <a:pt x="328" y="226"/>
                  </a:lnTo>
                  <a:lnTo>
                    <a:pt x="326" y="226"/>
                  </a:lnTo>
                  <a:lnTo>
                    <a:pt x="326" y="228"/>
                  </a:lnTo>
                  <a:lnTo>
                    <a:pt x="324" y="228"/>
                  </a:lnTo>
                  <a:lnTo>
                    <a:pt x="328" y="230"/>
                  </a:lnTo>
                  <a:lnTo>
                    <a:pt x="326" y="232"/>
                  </a:lnTo>
                  <a:lnTo>
                    <a:pt x="328" y="233"/>
                  </a:lnTo>
                  <a:lnTo>
                    <a:pt x="329" y="235"/>
                  </a:lnTo>
                  <a:lnTo>
                    <a:pt x="328" y="237"/>
                  </a:lnTo>
                  <a:lnTo>
                    <a:pt x="328" y="235"/>
                  </a:lnTo>
                  <a:lnTo>
                    <a:pt x="324" y="233"/>
                  </a:lnTo>
                  <a:lnTo>
                    <a:pt x="326" y="235"/>
                  </a:lnTo>
                  <a:lnTo>
                    <a:pt x="324" y="235"/>
                  </a:lnTo>
                  <a:lnTo>
                    <a:pt x="324" y="237"/>
                  </a:lnTo>
                  <a:lnTo>
                    <a:pt x="326" y="238"/>
                  </a:lnTo>
                  <a:lnTo>
                    <a:pt x="326" y="235"/>
                  </a:lnTo>
                  <a:lnTo>
                    <a:pt x="328" y="237"/>
                  </a:lnTo>
                  <a:lnTo>
                    <a:pt x="328" y="238"/>
                  </a:lnTo>
                  <a:lnTo>
                    <a:pt x="328" y="237"/>
                  </a:lnTo>
                  <a:lnTo>
                    <a:pt x="329" y="238"/>
                  </a:lnTo>
                  <a:lnTo>
                    <a:pt x="328" y="238"/>
                  </a:lnTo>
                  <a:lnTo>
                    <a:pt x="328" y="240"/>
                  </a:lnTo>
                  <a:lnTo>
                    <a:pt x="329" y="242"/>
                  </a:lnTo>
                  <a:lnTo>
                    <a:pt x="331" y="243"/>
                  </a:lnTo>
                  <a:lnTo>
                    <a:pt x="331" y="245"/>
                  </a:lnTo>
                  <a:lnTo>
                    <a:pt x="329" y="245"/>
                  </a:lnTo>
                  <a:lnTo>
                    <a:pt x="328" y="243"/>
                  </a:lnTo>
                  <a:lnTo>
                    <a:pt x="326" y="243"/>
                  </a:lnTo>
                  <a:lnTo>
                    <a:pt x="326" y="242"/>
                  </a:lnTo>
                  <a:lnTo>
                    <a:pt x="326" y="243"/>
                  </a:lnTo>
                  <a:lnTo>
                    <a:pt x="328" y="245"/>
                  </a:lnTo>
                  <a:lnTo>
                    <a:pt x="324" y="245"/>
                  </a:lnTo>
                  <a:lnTo>
                    <a:pt x="324" y="243"/>
                  </a:lnTo>
                  <a:lnTo>
                    <a:pt x="323" y="243"/>
                  </a:lnTo>
                  <a:lnTo>
                    <a:pt x="323" y="242"/>
                  </a:lnTo>
                  <a:lnTo>
                    <a:pt x="321" y="240"/>
                  </a:lnTo>
                  <a:lnTo>
                    <a:pt x="321" y="242"/>
                  </a:lnTo>
                  <a:lnTo>
                    <a:pt x="319" y="242"/>
                  </a:lnTo>
                  <a:lnTo>
                    <a:pt x="319" y="240"/>
                  </a:lnTo>
                  <a:lnTo>
                    <a:pt x="316" y="240"/>
                  </a:lnTo>
                  <a:lnTo>
                    <a:pt x="314" y="238"/>
                  </a:lnTo>
                  <a:lnTo>
                    <a:pt x="312" y="238"/>
                  </a:lnTo>
                  <a:lnTo>
                    <a:pt x="312" y="237"/>
                  </a:lnTo>
                  <a:lnTo>
                    <a:pt x="311" y="235"/>
                  </a:lnTo>
                  <a:lnTo>
                    <a:pt x="311" y="233"/>
                  </a:lnTo>
                  <a:lnTo>
                    <a:pt x="307" y="232"/>
                  </a:lnTo>
                  <a:lnTo>
                    <a:pt x="307" y="230"/>
                  </a:lnTo>
                  <a:lnTo>
                    <a:pt x="307" y="232"/>
                  </a:lnTo>
                  <a:lnTo>
                    <a:pt x="309" y="233"/>
                  </a:lnTo>
                  <a:lnTo>
                    <a:pt x="311" y="235"/>
                  </a:lnTo>
                  <a:lnTo>
                    <a:pt x="311" y="237"/>
                  </a:lnTo>
                  <a:lnTo>
                    <a:pt x="312" y="237"/>
                  </a:lnTo>
                  <a:lnTo>
                    <a:pt x="312" y="238"/>
                  </a:lnTo>
                  <a:lnTo>
                    <a:pt x="314" y="238"/>
                  </a:lnTo>
                  <a:lnTo>
                    <a:pt x="316" y="240"/>
                  </a:lnTo>
                  <a:lnTo>
                    <a:pt x="317" y="242"/>
                  </a:lnTo>
                  <a:lnTo>
                    <a:pt x="319" y="243"/>
                  </a:lnTo>
                  <a:lnTo>
                    <a:pt x="323" y="243"/>
                  </a:lnTo>
                  <a:lnTo>
                    <a:pt x="323" y="245"/>
                  </a:lnTo>
                  <a:lnTo>
                    <a:pt x="324" y="245"/>
                  </a:lnTo>
                  <a:lnTo>
                    <a:pt x="324" y="247"/>
                  </a:lnTo>
                  <a:lnTo>
                    <a:pt x="321" y="247"/>
                  </a:lnTo>
                  <a:lnTo>
                    <a:pt x="321" y="249"/>
                  </a:lnTo>
                  <a:lnTo>
                    <a:pt x="321" y="247"/>
                  </a:lnTo>
                  <a:lnTo>
                    <a:pt x="319" y="249"/>
                  </a:lnTo>
                  <a:lnTo>
                    <a:pt x="316" y="249"/>
                  </a:lnTo>
                  <a:lnTo>
                    <a:pt x="316" y="247"/>
                  </a:lnTo>
                  <a:lnTo>
                    <a:pt x="316" y="249"/>
                  </a:lnTo>
                  <a:lnTo>
                    <a:pt x="314" y="249"/>
                  </a:lnTo>
                  <a:lnTo>
                    <a:pt x="317" y="250"/>
                  </a:lnTo>
                  <a:lnTo>
                    <a:pt x="316" y="249"/>
                  </a:lnTo>
                  <a:lnTo>
                    <a:pt x="319" y="250"/>
                  </a:lnTo>
                  <a:lnTo>
                    <a:pt x="319" y="252"/>
                  </a:lnTo>
                  <a:lnTo>
                    <a:pt x="321" y="250"/>
                  </a:lnTo>
                  <a:lnTo>
                    <a:pt x="321" y="254"/>
                  </a:lnTo>
                  <a:lnTo>
                    <a:pt x="321" y="255"/>
                  </a:lnTo>
                  <a:lnTo>
                    <a:pt x="319" y="255"/>
                  </a:lnTo>
                  <a:lnTo>
                    <a:pt x="321" y="255"/>
                  </a:lnTo>
                  <a:lnTo>
                    <a:pt x="317" y="254"/>
                  </a:lnTo>
                  <a:lnTo>
                    <a:pt x="319" y="257"/>
                  </a:lnTo>
                  <a:lnTo>
                    <a:pt x="317" y="257"/>
                  </a:lnTo>
                  <a:lnTo>
                    <a:pt x="316" y="255"/>
                  </a:lnTo>
                  <a:lnTo>
                    <a:pt x="316" y="257"/>
                  </a:lnTo>
                  <a:lnTo>
                    <a:pt x="314" y="257"/>
                  </a:lnTo>
                  <a:lnTo>
                    <a:pt x="311" y="257"/>
                  </a:lnTo>
                  <a:lnTo>
                    <a:pt x="312" y="257"/>
                  </a:lnTo>
                  <a:lnTo>
                    <a:pt x="309" y="257"/>
                  </a:lnTo>
                  <a:lnTo>
                    <a:pt x="309" y="259"/>
                  </a:lnTo>
                  <a:lnTo>
                    <a:pt x="307" y="257"/>
                  </a:lnTo>
                  <a:lnTo>
                    <a:pt x="309" y="259"/>
                  </a:lnTo>
                  <a:lnTo>
                    <a:pt x="311" y="260"/>
                  </a:lnTo>
                  <a:lnTo>
                    <a:pt x="312" y="262"/>
                  </a:lnTo>
                  <a:lnTo>
                    <a:pt x="311" y="262"/>
                  </a:lnTo>
                  <a:lnTo>
                    <a:pt x="309" y="262"/>
                  </a:lnTo>
                  <a:lnTo>
                    <a:pt x="309" y="260"/>
                  </a:lnTo>
                  <a:lnTo>
                    <a:pt x="307" y="259"/>
                  </a:lnTo>
                  <a:lnTo>
                    <a:pt x="306" y="259"/>
                  </a:lnTo>
                  <a:lnTo>
                    <a:pt x="307" y="260"/>
                  </a:lnTo>
                  <a:lnTo>
                    <a:pt x="306" y="260"/>
                  </a:lnTo>
                  <a:lnTo>
                    <a:pt x="307" y="262"/>
                  </a:lnTo>
                  <a:lnTo>
                    <a:pt x="306" y="262"/>
                  </a:lnTo>
                  <a:lnTo>
                    <a:pt x="307" y="264"/>
                  </a:lnTo>
                  <a:lnTo>
                    <a:pt x="309" y="262"/>
                  </a:lnTo>
                  <a:lnTo>
                    <a:pt x="309" y="264"/>
                  </a:lnTo>
                  <a:lnTo>
                    <a:pt x="311" y="262"/>
                  </a:lnTo>
                  <a:lnTo>
                    <a:pt x="311" y="264"/>
                  </a:lnTo>
                  <a:lnTo>
                    <a:pt x="309" y="264"/>
                  </a:lnTo>
                  <a:lnTo>
                    <a:pt x="311" y="264"/>
                  </a:lnTo>
                  <a:lnTo>
                    <a:pt x="312" y="266"/>
                  </a:lnTo>
                  <a:lnTo>
                    <a:pt x="312" y="264"/>
                  </a:lnTo>
                  <a:lnTo>
                    <a:pt x="314" y="264"/>
                  </a:lnTo>
                  <a:lnTo>
                    <a:pt x="314" y="266"/>
                  </a:lnTo>
                  <a:lnTo>
                    <a:pt x="312" y="266"/>
                  </a:lnTo>
                  <a:lnTo>
                    <a:pt x="312" y="267"/>
                  </a:lnTo>
                  <a:lnTo>
                    <a:pt x="312" y="269"/>
                  </a:lnTo>
                  <a:lnTo>
                    <a:pt x="312" y="271"/>
                  </a:lnTo>
                  <a:lnTo>
                    <a:pt x="314" y="269"/>
                  </a:lnTo>
                  <a:lnTo>
                    <a:pt x="316" y="271"/>
                  </a:lnTo>
                  <a:lnTo>
                    <a:pt x="316" y="272"/>
                  </a:lnTo>
                  <a:lnTo>
                    <a:pt x="314" y="271"/>
                  </a:lnTo>
                  <a:lnTo>
                    <a:pt x="311" y="269"/>
                  </a:lnTo>
                  <a:lnTo>
                    <a:pt x="309" y="271"/>
                  </a:lnTo>
                  <a:lnTo>
                    <a:pt x="309" y="269"/>
                  </a:lnTo>
                  <a:lnTo>
                    <a:pt x="307" y="267"/>
                  </a:lnTo>
                  <a:lnTo>
                    <a:pt x="307" y="266"/>
                  </a:lnTo>
                  <a:lnTo>
                    <a:pt x="304" y="266"/>
                  </a:lnTo>
                  <a:lnTo>
                    <a:pt x="304" y="264"/>
                  </a:lnTo>
                  <a:lnTo>
                    <a:pt x="302" y="262"/>
                  </a:lnTo>
                  <a:lnTo>
                    <a:pt x="300" y="262"/>
                  </a:lnTo>
                  <a:lnTo>
                    <a:pt x="300" y="264"/>
                  </a:lnTo>
                  <a:lnTo>
                    <a:pt x="299" y="264"/>
                  </a:lnTo>
                  <a:lnTo>
                    <a:pt x="300" y="266"/>
                  </a:lnTo>
                  <a:lnTo>
                    <a:pt x="302" y="266"/>
                  </a:lnTo>
                  <a:lnTo>
                    <a:pt x="304" y="266"/>
                  </a:lnTo>
                  <a:lnTo>
                    <a:pt x="302" y="264"/>
                  </a:lnTo>
                  <a:lnTo>
                    <a:pt x="304" y="266"/>
                  </a:lnTo>
                  <a:lnTo>
                    <a:pt x="306" y="266"/>
                  </a:lnTo>
                  <a:lnTo>
                    <a:pt x="306" y="267"/>
                  </a:lnTo>
                  <a:lnTo>
                    <a:pt x="307" y="267"/>
                  </a:lnTo>
                  <a:lnTo>
                    <a:pt x="307" y="269"/>
                  </a:lnTo>
                  <a:lnTo>
                    <a:pt x="309" y="269"/>
                  </a:lnTo>
                  <a:lnTo>
                    <a:pt x="309" y="271"/>
                  </a:lnTo>
                  <a:lnTo>
                    <a:pt x="309" y="272"/>
                  </a:lnTo>
                  <a:lnTo>
                    <a:pt x="311" y="272"/>
                  </a:lnTo>
                  <a:lnTo>
                    <a:pt x="311" y="274"/>
                  </a:lnTo>
                  <a:lnTo>
                    <a:pt x="312" y="277"/>
                  </a:lnTo>
                  <a:lnTo>
                    <a:pt x="309" y="277"/>
                  </a:lnTo>
                  <a:lnTo>
                    <a:pt x="311" y="277"/>
                  </a:lnTo>
                  <a:lnTo>
                    <a:pt x="311" y="281"/>
                  </a:lnTo>
                  <a:lnTo>
                    <a:pt x="311" y="283"/>
                  </a:lnTo>
                  <a:lnTo>
                    <a:pt x="309" y="283"/>
                  </a:lnTo>
                  <a:lnTo>
                    <a:pt x="309" y="284"/>
                  </a:lnTo>
                  <a:lnTo>
                    <a:pt x="309" y="286"/>
                  </a:lnTo>
                  <a:lnTo>
                    <a:pt x="307" y="286"/>
                  </a:lnTo>
                  <a:lnTo>
                    <a:pt x="306" y="286"/>
                  </a:lnTo>
                  <a:lnTo>
                    <a:pt x="307" y="288"/>
                  </a:lnTo>
                  <a:lnTo>
                    <a:pt x="307" y="289"/>
                  </a:lnTo>
                  <a:lnTo>
                    <a:pt x="307" y="288"/>
                  </a:lnTo>
                  <a:lnTo>
                    <a:pt x="306" y="289"/>
                  </a:lnTo>
                  <a:lnTo>
                    <a:pt x="307" y="291"/>
                  </a:lnTo>
                  <a:lnTo>
                    <a:pt x="306" y="291"/>
                  </a:lnTo>
                  <a:lnTo>
                    <a:pt x="302" y="293"/>
                  </a:lnTo>
                  <a:lnTo>
                    <a:pt x="304" y="294"/>
                  </a:lnTo>
                  <a:lnTo>
                    <a:pt x="304" y="296"/>
                  </a:lnTo>
                  <a:lnTo>
                    <a:pt x="302" y="296"/>
                  </a:lnTo>
                  <a:lnTo>
                    <a:pt x="304" y="298"/>
                  </a:lnTo>
                  <a:lnTo>
                    <a:pt x="302" y="298"/>
                  </a:lnTo>
                  <a:lnTo>
                    <a:pt x="304" y="300"/>
                  </a:lnTo>
                  <a:lnTo>
                    <a:pt x="302" y="301"/>
                  </a:lnTo>
                  <a:lnTo>
                    <a:pt x="300" y="301"/>
                  </a:lnTo>
                  <a:lnTo>
                    <a:pt x="299" y="298"/>
                  </a:lnTo>
                  <a:lnTo>
                    <a:pt x="297" y="301"/>
                  </a:lnTo>
                  <a:lnTo>
                    <a:pt x="299" y="301"/>
                  </a:lnTo>
                  <a:lnTo>
                    <a:pt x="302" y="303"/>
                  </a:lnTo>
                  <a:lnTo>
                    <a:pt x="300" y="303"/>
                  </a:lnTo>
                  <a:lnTo>
                    <a:pt x="300" y="305"/>
                  </a:lnTo>
                  <a:lnTo>
                    <a:pt x="302" y="305"/>
                  </a:lnTo>
                  <a:lnTo>
                    <a:pt x="304" y="305"/>
                  </a:lnTo>
                  <a:lnTo>
                    <a:pt x="306" y="305"/>
                  </a:lnTo>
                  <a:lnTo>
                    <a:pt x="307" y="305"/>
                  </a:lnTo>
                  <a:lnTo>
                    <a:pt x="307" y="306"/>
                  </a:lnTo>
                  <a:lnTo>
                    <a:pt x="306" y="306"/>
                  </a:lnTo>
                  <a:lnTo>
                    <a:pt x="306" y="308"/>
                  </a:lnTo>
                  <a:lnTo>
                    <a:pt x="307" y="310"/>
                  </a:lnTo>
                  <a:lnTo>
                    <a:pt x="307" y="311"/>
                  </a:lnTo>
                  <a:lnTo>
                    <a:pt x="306" y="311"/>
                  </a:lnTo>
                  <a:lnTo>
                    <a:pt x="307" y="311"/>
                  </a:lnTo>
                  <a:lnTo>
                    <a:pt x="306" y="311"/>
                  </a:lnTo>
                  <a:lnTo>
                    <a:pt x="304" y="310"/>
                  </a:lnTo>
                  <a:lnTo>
                    <a:pt x="304" y="311"/>
                  </a:lnTo>
                  <a:lnTo>
                    <a:pt x="304" y="310"/>
                  </a:lnTo>
                  <a:lnTo>
                    <a:pt x="306" y="310"/>
                  </a:lnTo>
                  <a:lnTo>
                    <a:pt x="306" y="311"/>
                  </a:lnTo>
                  <a:lnTo>
                    <a:pt x="304" y="311"/>
                  </a:lnTo>
                  <a:lnTo>
                    <a:pt x="307" y="313"/>
                  </a:lnTo>
                  <a:lnTo>
                    <a:pt x="307" y="315"/>
                  </a:lnTo>
                  <a:lnTo>
                    <a:pt x="307" y="317"/>
                  </a:lnTo>
                  <a:lnTo>
                    <a:pt x="309" y="317"/>
                  </a:lnTo>
                  <a:lnTo>
                    <a:pt x="311" y="318"/>
                  </a:lnTo>
                  <a:lnTo>
                    <a:pt x="311" y="317"/>
                  </a:lnTo>
                  <a:lnTo>
                    <a:pt x="311" y="315"/>
                  </a:lnTo>
                  <a:lnTo>
                    <a:pt x="312" y="317"/>
                  </a:lnTo>
                  <a:lnTo>
                    <a:pt x="311" y="317"/>
                  </a:lnTo>
                  <a:lnTo>
                    <a:pt x="312" y="317"/>
                  </a:lnTo>
                  <a:lnTo>
                    <a:pt x="314" y="318"/>
                  </a:lnTo>
                  <a:lnTo>
                    <a:pt x="314" y="317"/>
                  </a:lnTo>
                  <a:lnTo>
                    <a:pt x="316" y="318"/>
                  </a:lnTo>
                  <a:lnTo>
                    <a:pt x="314" y="318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2"/>
                  </a:lnTo>
                  <a:lnTo>
                    <a:pt x="317" y="320"/>
                  </a:lnTo>
                  <a:lnTo>
                    <a:pt x="317" y="322"/>
                  </a:lnTo>
                  <a:lnTo>
                    <a:pt x="316" y="322"/>
                  </a:lnTo>
                  <a:lnTo>
                    <a:pt x="314" y="320"/>
                  </a:lnTo>
                  <a:lnTo>
                    <a:pt x="314" y="322"/>
                  </a:lnTo>
                  <a:lnTo>
                    <a:pt x="316" y="322"/>
                  </a:lnTo>
                  <a:lnTo>
                    <a:pt x="316" y="325"/>
                  </a:lnTo>
                  <a:lnTo>
                    <a:pt x="317" y="327"/>
                  </a:lnTo>
                  <a:lnTo>
                    <a:pt x="317" y="323"/>
                  </a:lnTo>
                  <a:lnTo>
                    <a:pt x="319" y="325"/>
                  </a:lnTo>
                  <a:lnTo>
                    <a:pt x="319" y="323"/>
                  </a:lnTo>
                  <a:lnTo>
                    <a:pt x="321" y="325"/>
                  </a:lnTo>
                  <a:lnTo>
                    <a:pt x="321" y="327"/>
                  </a:lnTo>
                  <a:lnTo>
                    <a:pt x="319" y="327"/>
                  </a:lnTo>
                  <a:lnTo>
                    <a:pt x="319" y="329"/>
                  </a:lnTo>
                  <a:lnTo>
                    <a:pt x="317" y="329"/>
                  </a:lnTo>
                  <a:lnTo>
                    <a:pt x="317" y="332"/>
                  </a:lnTo>
                  <a:lnTo>
                    <a:pt x="317" y="330"/>
                  </a:lnTo>
                  <a:lnTo>
                    <a:pt x="317" y="334"/>
                  </a:lnTo>
                  <a:lnTo>
                    <a:pt x="316" y="334"/>
                  </a:lnTo>
                  <a:lnTo>
                    <a:pt x="316" y="335"/>
                  </a:lnTo>
                  <a:lnTo>
                    <a:pt x="314" y="335"/>
                  </a:lnTo>
                  <a:lnTo>
                    <a:pt x="314" y="337"/>
                  </a:lnTo>
                  <a:lnTo>
                    <a:pt x="312" y="337"/>
                  </a:lnTo>
                  <a:lnTo>
                    <a:pt x="312" y="339"/>
                  </a:lnTo>
                  <a:lnTo>
                    <a:pt x="311" y="337"/>
                  </a:lnTo>
                  <a:lnTo>
                    <a:pt x="311" y="339"/>
                  </a:lnTo>
                  <a:lnTo>
                    <a:pt x="309" y="340"/>
                  </a:lnTo>
                  <a:lnTo>
                    <a:pt x="311" y="340"/>
                  </a:lnTo>
                  <a:lnTo>
                    <a:pt x="309" y="342"/>
                  </a:lnTo>
                  <a:lnTo>
                    <a:pt x="309" y="344"/>
                  </a:lnTo>
                  <a:lnTo>
                    <a:pt x="309" y="346"/>
                  </a:lnTo>
                  <a:lnTo>
                    <a:pt x="306" y="344"/>
                  </a:lnTo>
                  <a:lnTo>
                    <a:pt x="307" y="346"/>
                  </a:lnTo>
                  <a:lnTo>
                    <a:pt x="306" y="346"/>
                  </a:lnTo>
                  <a:lnTo>
                    <a:pt x="306" y="347"/>
                  </a:lnTo>
                  <a:lnTo>
                    <a:pt x="306" y="349"/>
                  </a:lnTo>
                  <a:lnTo>
                    <a:pt x="304" y="349"/>
                  </a:lnTo>
                  <a:lnTo>
                    <a:pt x="304" y="352"/>
                  </a:lnTo>
                  <a:lnTo>
                    <a:pt x="304" y="354"/>
                  </a:lnTo>
                  <a:lnTo>
                    <a:pt x="304" y="357"/>
                  </a:lnTo>
                  <a:lnTo>
                    <a:pt x="302" y="357"/>
                  </a:lnTo>
                  <a:lnTo>
                    <a:pt x="304" y="359"/>
                  </a:lnTo>
                  <a:lnTo>
                    <a:pt x="304" y="361"/>
                  </a:lnTo>
                  <a:lnTo>
                    <a:pt x="304" y="363"/>
                  </a:lnTo>
                  <a:lnTo>
                    <a:pt x="302" y="363"/>
                  </a:lnTo>
                  <a:lnTo>
                    <a:pt x="302" y="364"/>
                  </a:lnTo>
                  <a:lnTo>
                    <a:pt x="300" y="366"/>
                  </a:lnTo>
                  <a:lnTo>
                    <a:pt x="302" y="368"/>
                  </a:lnTo>
                  <a:lnTo>
                    <a:pt x="300" y="368"/>
                  </a:lnTo>
                  <a:lnTo>
                    <a:pt x="300" y="371"/>
                  </a:lnTo>
                  <a:lnTo>
                    <a:pt x="300" y="373"/>
                  </a:lnTo>
                  <a:lnTo>
                    <a:pt x="299" y="371"/>
                  </a:lnTo>
                  <a:lnTo>
                    <a:pt x="300" y="373"/>
                  </a:lnTo>
                  <a:lnTo>
                    <a:pt x="299" y="373"/>
                  </a:lnTo>
                  <a:lnTo>
                    <a:pt x="299" y="371"/>
                  </a:lnTo>
                  <a:lnTo>
                    <a:pt x="297" y="373"/>
                  </a:lnTo>
                  <a:lnTo>
                    <a:pt x="299" y="374"/>
                  </a:lnTo>
                  <a:lnTo>
                    <a:pt x="299" y="373"/>
                  </a:lnTo>
                  <a:lnTo>
                    <a:pt x="299" y="374"/>
                  </a:lnTo>
                  <a:lnTo>
                    <a:pt x="299" y="376"/>
                  </a:lnTo>
                  <a:lnTo>
                    <a:pt x="299" y="374"/>
                  </a:lnTo>
                  <a:lnTo>
                    <a:pt x="299" y="376"/>
                  </a:lnTo>
                  <a:lnTo>
                    <a:pt x="297" y="374"/>
                  </a:lnTo>
                  <a:lnTo>
                    <a:pt x="295" y="376"/>
                  </a:lnTo>
                  <a:lnTo>
                    <a:pt x="295" y="378"/>
                  </a:lnTo>
                  <a:lnTo>
                    <a:pt x="295" y="376"/>
                  </a:lnTo>
                  <a:lnTo>
                    <a:pt x="294" y="376"/>
                  </a:lnTo>
                  <a:lnTo>
                    <a:pt x="295" y="376"/>
                  </a:lnTo>
                  <a:lnTo>
                    <a:pt x="295" y="380"/>
                  </a:lnTo>
                  <a:lnTo>
                    <a:pt x="297" y="381"/>
                  </a:lnTo>
                  <a:lnTo>
                    <a:pt x="295" y="381"/>
                  </a:lnTo>
                  <a:lnTo>
                    <a:pt x="295" y="380"/>
                  </a:lnTo>
                  <a:lnTo>
                    <a:pt x="294" y="378"/>
                  </a:lnTo>
                  <a:lnTo>
                    <a:pt x="294" y="376"/>
                  </a:lnTo>
                  <a:lnTo>
                    <a:pt x="292" y="374"/>
                  </a:lnTo>
                  <a:lnTo>
                    <a:pt x="294" y="374"/>
                  </a:lnTo>
                  <a:lnTo>
                    <a:pt x="294" y="378"/>
                  </a:lnTo>
                  <a:lnTo>
                    <a:pt x="292" y="381"/>
                  </a:lnTo>
                  <a:lnTo>
                    <a:pt x="292" y="383"/>
                  </a:lnTo>
                  <a:lnTo>
                    <a:pt x="292" y="385"/>
                  </a:lnTo>
                  <a:lnTo>
                    <a:pt x="292" y="383"/>
                  </a:lnTo>
                  <a:lnTo>
                    <a:pt x="290" y="386"/>
                  </a:lnTo>
                  <a:lnTo>
                    <a:pt x="290" y="385"/>
                  </a:lnTo>
                  <a:lnTo>
                    <a:pt x="289" y="386"/>
                  </a:lnTo>
                  <a:lnTo>
                    <a:pt x="290" y="383"/>
                  </a:lnTo>
                  <a:lnTo>
                    <a:pt x="289" y="381"/>
                  </a:lnTo>
                  <a:lnTo>
                    <a:pt x="289" y="380"/>
                  </a:lnTo>
                  <a:lnTo>
                    <a:pt x="287" y="376"/>
                  </a:lnTo>
                  <a:lnTo>
                    <a:pt x="285" y="376"/>
                  </a:lnTo>
                  <a:lnTo>
                    <a:pt x="287" y="378"/>
                  </a:lnTo>
                  <a:lnTo>
                    <a:pt x="289" y="381"/>
                  </a:lnTo>
                  <a:lnTo>
                    <a:pt x="287" y="383"/>
                  </a:lnTo>
                  <a:lnTo>
                    <a:pt x="289" y="385"/>
                  </a:lnTo>
                  <a:lnTo>
                    <a:pt x="289" y="388"/>
                  </a:lnTo>
                  <a:lnTo>
                    <a:pt x="287" y="386"/>
                  </a:lnTo>
                  <a:lnTo>
                    <a:pt x="287" y="388"/>
                  </a:lnTo>
                  <a:lnTo>
                    <a:pt x="287" y="386"/>
                  </a:lnTo>
                  <a:lnTo>
                    <a:pt x="287" y="385"/>
                  </a:lnTo>
                  <a:lnTo>
                    <a:pt x="287" y="383"/>
                  </a:lnTo>
                  <a:lnTo>
                    <a:pt x="287" y="381"/>
                  </a:lnTo>
                  <a:lnTo>
                    <a:pt x="287" y="383"/>
                  </a:lnTo>
                  <a:lnTo>
                    <a:pt x="287" y="385"/>
                  </a:lnTo>
                  <a:lnTo>
                    <a:pt x="287" y="383"/>
                  </a:lnTo>
                  <a:lnTo>
                    <a:pt x="287" y="385"/>
                  </a:lnTo>
                  <a:lnTo>
                    <a:pt x="285" y="386"/>
                  </a:lnTo>
                  <a:lnTo>
                    <a:pt x="287" y="386"/>
                  </a:lnTo>
                  <a:lnTo>
                    <a:pt x="287" y="388"/>
                  </a:lnTo>
                  <a:lnTo>
                    <a:pt x="283" y="388"/>
                  </a:lnTo>
                  <a:lnTo>
                    <a:pt x="282" y="390"/>
                  </a:lnTo>
                  <a:lnTo>
                    <a:pt x="280" y="388"/>
                  </a:lnTo>
                  <a:lnTo>
                    <a:pt x="278" y="388"/>
                  </a:lnTo>
                  <a:lnTo>
                    <a:pt x="278" y="391"/>
                  </a:lnTo>
                  <a:lnTo>
                    <a:pt x="280" y="393"/>
                  </a:lnTo>
                  <a:lnTo>
                    <a:pt x="277" y="391"/>
                  </a:lnTo>
                  <a:lnTo>
                    <a:pt x="277" y="393"/>
                  </a:lnTo>
                  <a:lnTo>
                    <a:pt x="277" y="391"/>
                  </a:lnTo>
                  <a:lnTo>
                    <a:pt x="277" y="395"/>
                  </a:lnTo>
                  <a:lnTo>
                    <a:pt x="275" y="393"/>
                  </a:lnTo>
                  <a:lnTo>
                    <a:pt x="275" y="395"/>
                  </a:lnTo>
                  <a:lnTo>
                    <a:pt x="275" y="397"/>
                  </a:lnTo>
                  <a:lnTo>
                    <a:pt x="273" y="397"/>
                  </a:lnTo>
                  <a:lnTo>
                    <a:pt x="272" y="400"/>
                  </a:lnTo>
                  <a:lnTo>
                    <a:pt x="272" y="398"/>
                  </a:lnTo>
                  <a:lnTo>
                    <a:pt x="272" y="400"/>
                  </a:lnTo>
                  <a:lnTo>
                    <a:pt x="273" y="403"/>
                  </a:lnTo>
                  <a:lnTo>
                    <a:pt x="273" y="405"/>
                  </a:lnTo>
                  <a:lnTo>
                    <a:pt x="272" y="403"/>
                  </a:lnTo>
                  <a:lnTo>
                    <a:pt x="273" y="405"/>
                  </a:lnTo>
                  <a:lnTo>
                    <a:pt x="272" y="405"/>
                  </a:lnTo>
                  <a:lnTo>
                    <a:pt x="270" y="407"/>
                  </a:lnTo>
                  <a:lnTo>
                    <a:pt x="270" y="405"/>
                  </a:lnTo>
                  <a:lnTo>
                    <a:pt x="268" y="403"/>
                  </a:lnTo>
                  <a:lnTo>
                    <a:pt x="268" y="402"/>
                  </a:lnTo>
                  <a:lnTo>
                    <a:pt x="266" y="400"/>
                  </a:lnTo>
                  <a:lnTo>
                    <a:pt x="265" y="400"/>
                  </a:lnTo>
                  <a:lnTo>
                    <a:pt x="265" y="398"/>
                  </a:lnTo>
                  <a:lnTo>
                    <a:pt x="263" y="397"/>
                  </a:lnTo>
                  <a:lnTo>
                    <a:pt x="263" y="398"/>
                  </a:lnTo>
                  <a:lnTo>
                    <a:pt x="261" y="398"/>
                  </a:lnTo>
                  <a:lnTo>
                    <a:pt x="263" y="400"/>
                  </a:lnTo>
                  <a:lnTo>
                    <a:pt x="263" y="402"/>
                  </a:lnTo>
                  <a:lnTo>
                    <a:pt x="265" y="403"/>
                  </a:lnTo>
                  <a:lnTo>
                    <a:pt x="265" y="405"/>
                  </a:lnTo>
                  <a:lnTo>
                    <a:pt x="265" y="407"/>
                  </a:lnTo>
                  <a:lnTo>
                    <a:pt x="266" y="407"/>
                  </a:lnTo>
                  <a:lnTo>
                    <a:pt x="265" y="407"/>
                  </a:lnTo>
                  <a:lnTo>
                    <a:pt x="266" y="408"/>
                  </a:lnTo>
                  <a:lnTo>
                    <a:pt x="265" y="408"/>
                  </a:lnTo>
                  <a:lnTo>
                    <a:pt x="265" y="407"/>
                  </a:lnTo>
                  <a:lnTo>
                    <a:pt x="263" y="407"/>
                  </a:lnTo>
                  <a:lnTo>
                    <a:pt x="263" y="405"/>
                  </a:lnTo>
                  <a:lnTo>
                    <a:pt x="261" y="405"/>
                  </a:lnTo>
                  <a:lnTo>
                    <a:pt x="260" y="403"/>
                  </a:lnTo>
                  <a:lnTo>
                    <a:pt x="260" y="405"/>
                  </a:lnTo>
                  <a:lnTo>
                    <a:pt x="260" y="403"/>
                  </a:lnTo>
                  <a:lnTo>
                    <a:pt x="261" y="407"/>
                  </a:lnTo>
                  <a:lnTo>
                    <a:pt x="260" y="405"/>
                  </a:lnTo>
                  <a:lnTo>
                    <a:pt x="258" y="405"/>
                  </a:lnTo>
                  <a:lnTo>
                    <a:pt x="258" y="407"/>
                  </a:lnTo>
                  <a:lnTo>
                    <a:pt x="258" y="408"/>
                  </a:lnTo>
                  <a:lnTo>
                    <a:pt x="258" y="410"/>
                  </a:lnTo>
                  <a:lnTo>
                    <a:pt x="258" y="412"/>
                  </a:lnTo>
                  <a:lnTo>
                    <a:pt x="258" y="415"/>
                  </a:lnTo>
                  <a:lnTo>
                    <a:pt x="258" y="414"/>
                  </a:lnTo>
                  <a:lnTo>
                    <a:pt x="256" y="415"/>
                  </a:lnTo>
                  <a:lnTo>
                    <a:pt x="256" y="417"/>
                  </a:lnTo>
                  <a:lnTo>
                    <a:pt x="255" y="415"/>
                  </a:lnTo>
                  <a:lnTo>
                    <a:pt x="255" y="419"/>
                  </a:lnTo>
                  <a:lnTo>
                    <a:pt x="255" y="420"/>
                  </a:lnTo>
                  <a:lnTo>
                    <a:pt x="255" y="422"/>
                  </a:lnTo>
                  <a:lnTo>
                    <a:pt x="253" y="420"/>
                  </a:lnTo>
                  <a:lnTo>
                    <a:pt x="251" y="422"/>
                  </a:lnTo>
                  <a:lnTo>
                    <a:pt x="253" y="424"/>
                  </a:lnTo>
                  <a:lnTo>
                    <a:pt x="253" y="422"/>
                  </a:lnTo>
                  <a:lnTo>
                    <a:pt x="253" y="424"/>
                  </a:lnTo>
                  <a:lnTo>
                    <a:pt x="255" y="422"/>
                  </a:lnTo>
                  <a:lnTo>
                    <a:pt x="255" y="424"/>
                  </a:lnTo>
                  <a:lnTo>
                    <a:pt x="253" y="425"/>
                  </a:lnTo>
                  <a:lnTo>
                    <a:pt x="251" y="424"/>
                  </a:lnTo>
                  <a:lnTo>
                    <a:pt x="249" y="424"/>
                  </a:lnTo>
                  <a:lnTo>
                    <a:pt x="249" y="422"/>
                  </a:lnTo>
                  <a:lnTo>
                    <a:pt x="249" y="424"/>
                  </a:lnTo>
                  <a:lnTo>
                    <a:pt x="248" y="422"/>
                  </a:lnTo>
                  <a:lnTo>
                    <a:pt x="248" y="420"/>
                  </a:lnTo>
                  <a:lnTo>
                    <a:pt x="246" y="419"/>
                  </a:lnTo>
                  <a:lnTo>
                    <a:pt x="246" y="422"/>
                  </a:lnTo>
                  <a:lnTo>
                    <a:pt x="246" y="420"/>
                  </a:lnTo>
                  <a:lnTo>
                    <a:pt x="244" y="422"/>
                  </a:lnTo>
                  <a:lnTo>
                    <a:pt x="241" y="420"/>
                  </a:lnTo>
                  <a:lnTo>
                    <a:pt x="241" y="422"/>
                  </a:lnTo>
                  <a:lnTo>
                    <a:pt x="243" y="422"/>
                  </a:lnTo>
                  <a:lnTo>
                    <a:pt x="244" y="424"/>
                  </a:lnTo>
                  <a:lnTo>
                    <a:pt x="248" y="424"/>
                  </a:lnTo>
                  <a:lnTo>
                    <a:pt x="248" y="425"/>
                  </a:lnTo>
                  <a:lnTo>
                    <a:pt x="246" y="425"/>
                  </a:lnTo>
                  <a:lnTo>
                    <a:pt x="244" y="427"/>
                  </a:lnTo>
                  <a:lnTo>
                    <a:pt x="244" y="425"/>
                  </a:lnTo>
                  <a:lnTo>
                    <a:pt x="244" y="427"/>
                  </a:lnTo>
                  <a:lnTo>
                    <a:pt x="244" y="429"/>
                  </a:lnTo>
                  <a:lnTo>
                    <a:pt x="243" y="427"/>
                  </a:lnTo>
                  <a:lnTo>
                    <a:pt x="243" y="425"/>
                  </a:lnTo>
                  <a:lnTo>
                    <a:pt x="244" y="425"/>
                  </a:lnTo>
                  <a:lnTo>
                    <a:pt x="243" y="424"/>
                  </a:lnTo>
                  <a:lnTo>
                    <a:pt x="241" y="424"/>
                  </a:lnTo>
                  <a:lnTo>
                    <a:pt x="243" y="425"/>
                  </a:lnTo>
                  <a:lnTo>
                    <a:pt x="243" y="427"/>
                  </a:lnTo>
                  <a:lnTo>
                    <a:pt x="243" y="429"/>
                  </a:lnTo>
                  <a:lnTo>
                    <a:pt x="241" y="429"/>
                  </a:lnTo>
                  <a:lnTo>
                    <a:pt x="241" y="427"/>
                  </a:lnTo>
                  <a:lnTo>
                    <a:pt x="239" y="429"/>
                  </a:lnTo>
                  <a:lnTo>
                    <a:pt x="239" y="431"/>
                  </a:lnTo>
                  <a:lnTo>
                    <a:pt x="239" y="432"/>
                  </a:lnTo>
                  <a:lnTo>
                    <a:pt x="238" y="432"/>
                  </a:lnTo>
                  <a:lnTo>
                    <a:pt x="238" y="431"/>
                  </a:lnTo>
                  <a:lnTo>
                    <a:pt x="238" y="434"/>
                  </a:lnTo>
                  <a:lnTo>
                    <a:pt x="236" y="436"/>
                  </a:lnTo>
                  <a:lnTo>
                    <a:pt x="238" y="436"/>
                  </a:lnTo>
                  <a:lnTo>
                    <a:pt x="236" y="437"/>
                  </a:lnTo>
                  <a:lnTo>
                    <a:pt x="236" y="441"/>
                  </a:lnTo>
                  <a:lnTo>
                    <a:pt x="236" y="439"/>
                  </a:lnTo>
                  <a:lnTo>
                    <a:pt x="234" y="437"/>
                  </a:lnTo>
                  <a:lnTo>
                    <a:pt x="232" y="437"/>
                  </a:lnTo>
                  <a:lnTo>
                    <a:pt x="232" y="439"/>
                  </a:lnTo>
                  <a:lnTo>
                    <a:pt x="234" y="439"/>
                  </a:lnTo>
                  <a:lnTo>
                    <a:pt x="236" y="441"/>
                  </a:lnTo>
                  <a:lnTo>
                    <a:pt x="232" y="441"/>
                  </a:lnTo>
                  <a:lnTo>
                    <a:pt x="231" y="439"/>
                  </a:lnTo>
                  <a:lnTo>
                    <a:pt x="232" y="441"/>
                  </a:lnTo>
                  <a:lnTo>
                    <a:pt x="229" y="442"/>
                  </a:lnTo>
                  <a:lnTo>
                    <a:pt x="227" y="442"/>
                  </a:lnTo>
                  <a:lnTo>
                    <a:pt x="231" y="442"/>
                  </a:lnTo>
                  <a:lnTo>
                    <a:pt x="232" y="444"/>
                  </a:lnTo>
                  <a:lnTo>
                    <a:pt x="232" y="442"/>
                  </a:lnTo>
                  <a:lnTo>
                    <a:pt x="234" y="441"/>
                  </a:lnTo>
                  <a:lnTo>
                    <a:pt x="238" y="442"/>
                  </a:lnTo>
                  <a:lnTo>
                    <a:pt x="239" y="444"/>
                  </a:lnTo>
                  <a:lnTo>
                    <a:pt x="238" y="442"/>
                  </a:lnTo>
                  <a:lnTo>
                    <a:pt x="238" y="444"/>
                  </a:lnTo>
                  <a:lnTo>
                    <a:pt x="236" y="444"/>
                  </a:lnTo>
                  <a:lnTo>
                    <a:pt x="234" y="442"/>
                  </a:lnTo>
                  <a:lnTo>
                    <a:pt x="234" y="446"/>
                  </a:lnTo>
                  <a:lnTo>
                    <a:pt x="234" y="444"/>
                  </a:lnTo>
                  <a:lnTo>
                    <a:pt x="236" y="446"/>
                  </a:lnTo>
                  <a:lnTo>
                    <a:pt x="236" y="448"/>
                  </a:lnTo>
                  <a:lnTo>
                    <a:pt x="238" y="446"/>
                  </a:lnTo>
                  <a:lnTo>
                    <a:pt x="239" y="448"/>
                  </a:lnTo>
                  <a:lnTo>
                    <a:pt x="238" y="449"/>
                  </a:lnTo>
                  <a:lnTo>
                    <a:pt x="238" y="448"/>
                  </a:lnTo>
                  <a:lnTo>
                    <a:pt x="238" y="449"/>
                  </a:lnTo>
                  <a:lnTo>
                    <a:pt x="234" y="448"/>
                  </a:lnTo>
                  <a:lnTo>
                    <a:pt x="238" y="449"/>
                  </a:lnTo>
                  <a:lnTo>
                    <a:pt x="238" y="451"/>
                  </a:lnTo>
                  <a:lnTo>
                    <a:pt x="236" y="451"/>
                  </a:lnTo>
                  <a:lnTo>
                    <a:pt x="236" y="453"/>
                  </a:lnTo>
                  <a:lnTo>
                    <a:pt x="234" y="454"/>
                  </a:lnTo>
                  <a:lnTo>
                    <a:pt x="232" y="453"/>
                  </a:lnTo>
                  <a:lnTo>
                    <a:pt x="232" y="451"/>
                  </a:lnTo>
                  <a:lnTo>
                    <a:pt x="232" y="453"/>
                  </a:lnTo>
                  <a:lnTo>
                    <a:pt x="231" y="449"/>
                  </a:lnTo>
                  <a:lnTo>
                    <a:pt x="229" y="449"/>
                  </a:lnTo>
                  <a:lnTo>
                    <a:pt x="231" y="451"/>
                  </a:lnTo>
                  <a:lnTo>
                    <a:pt x="229" y="451"/>
                  </a:lnTo>
                  <a:lnTo>
                    <a:pt x="229" y="454"/>
                  </a:lnTo>
                  <a:lnTo>
                    <a:pt x="231" y="453"/>
                  </a:lnTo>
                  <a:lnTo>
                    <a:pt x="232" y="453"/>
                  </a:lnTo>
                  <a:lnTo>
                    <a:pt x="232" y="454"/>
                  </a:lnTo>
                  <a:lnTo>
                    <a:pt x="231" y="456"/>
                  </a:lnTo>
                  <a:lnTo>
                    <a:pt x="229" y="458"/>
                  </a:lnTo>
                  <a:lnTo>
                    <a:pt x="229" y="454"/>
                  </a:lnTo>
                  <a:lnTo>
                    <a:pt x="227" y="458"/>
                  </a:lnTo>
                  <a:lnTo>
                    <a:pt x="227" y="459"/>
                  </a:lnTo>
                  <a:lnTo>
                    <a:pt x="226" y="458"/>
                  </a:lnTo>
                  <a:lnTo>
                    <a:pt x="222" y="458"/>
                  </a:lnTo>
                  <a:lnTo>
                    <a:pt x="222" y="456"/>
                  </a:lnTo>
                  <a:lnTo>
                    <a:pt x="224" y="456"/>
                  </a:lnTo>
                  <a:lnTo>
                    <a:pt x="226" y="456"/>
                  </a:lnTo>
                  <a:lnTo>
                    <a:pt x="227" y="456"/>
                  </a:lnTo>
                  <a:lnTo>
                    <a:pt x="227" y="454"/>
                  </a:lnTo>
                  <a:lnTo>
                    <a:pt x="227" y="456"/>
                  </a:lnTo>
                  <a:lnTo>
                    <a:pt x="226" y="454"/>
                  </a:lnTo>
                  <a:lnTo>
                    <a:pt x="224" y="454"/>
                  </a:lnTo>
                  <a:lnTo>
                    <a:pt x="224" y="453"/>
                  </a:lnTo>
                  <a:lnTo>
                    <a:pt x="222" y="456"/>
                  </a:lnTo>
                  <a:lnTo>
                    <a:pt x="221" y="458"/>
                  </a:lnTo>
                  <a:lnTo>
                    <a:pt x="221" y="456"/>
                  </a:lnTo>
                  <a:lnTo>
                    <a:pt x="221" y="454"/>
                  </a:lnTo>
                  <a:lnTo>
                    <a:pt x="219" y="453"/>
                  </a:lnTo>
                  <a:lnTo>
                    <a:pt x="219" y="449"/>
                  </a:lnTo>
                  <a:lnTo>
                    <a:pt x="217" y="448"/>
                  </a:lnTo>
                  <a:lnTo>
                    <a:pt x="215" y="446"/>
                  </a:lnTo>
                  <a:lnTo>
                    <a:pt x="219" y="446"/>
                  </a:lnTo>
                  <a:lnTo>
                    <a:pt x="217" y="446"/>
                  </a:lnTo>
                  <a:lnTo>
                    <a:pt x="215" y="446"/>
                  </a:lnTo>
                  <a:lnTo>
                    <a:pt x="215" y="444"/>
                  </a:lnTo>
                  <a:lnTo>
                    <a:pt x="214" y="442"/>
                  </a:lnTo>
                  <a:lnTo>
                    <a:pt x="214" y="444"/>
                  </a:lnTo>
                  <a:lnTo>
                    <a:pt x="214" y="446"/>
                  </a:lnTo>
                  <a:lnTo>
                    <a:pt x="210" y="444"/>
                  </a:lnTo>
                  <a:lnTo>
                    <a:pt x="212" y="446"/>
                  </a:lnTo>
                  <a:lnTo>
                    <a:pt x="214" y="446"/>
                  </a:lnTo>
                  <a:lnTo>
                    <a:pt x="215" y="449"/>
                  </a:lnTo>
                  <a:lnTo>
                    <a:pt x="217" y="449"/>
                  </a:lnTo>
                  <a:lnTo>
                    <a:pt x="215" y="449"/>
                  </a:lnTo>
                  <a:lnTo>
                    <a:pt x="217" y="451"/>
                  </a:lnTo>
                  <a:lnTo>
                    <a:pt x="217" y="453"/>
                  </a:lnTo>
                  <a:lnTo>
                    <a:pt x="219" y="453"/>
                  </a:lnTo>
                  <a:lnTo>
                    <a:pt x="219" y="454"/>
                  </a:lnTo>
                  <a:lnTo>
                    <a:pt x="219" y="453"/>
                  </a:lnTo>
                  <a:lnTo>
                    <a:pt x="219" y="456"/>
                  </a:lnTo>
                  <a:lnTo>
                    <a:pt x="221" y="458"/>
                  </a:lnTo>
                  <a:lnTo>
                    <a:pt x="221" y="459"/>
                  </a:lnTo>
                  <a:lnTo>
                    <a:pt x="222" y="461"/>
                  </a:lnTo>
                  <a:lnTo>
                    <a:pt x="222" y="463"/>
                  </a:lnTo>
                  <a:lnTo>
                    <a:pt x="224" y="465"/>
                  </a:lnTo>
                  <a:lnTo>
                    <a:pt x="222" y="466"/>
                  </a:lnTo>
                  <a:lnTo>
                    <a:pt x="224" y="468"/>
                  </a:lnTo>
                  <a:lnTo>
                    <a:pt x="222" y="466"/>
                  </a:lnTo>
                  <a:lnTo>
                    <a:pt x="219" y="468"/>
                  </a:lnTo>
                  <a:lnTo>
                    <a:pt x="222" y="468"/>
                  </a:lnTo>
                  <a:lnTo>
                    <a:pt x="222" y="470"/>
                  </a:lnTo>
                  <a:lnTo>
                    <a:pt x="222" y="468"/>
                  </a:lnTo>
                  <a:lnTo>
                    <a:pt x="224" y="470"/>
                  </a:lnTo>
                  <a:lnTo>
                    <a:pt x="227" y="471"/>
                  </a:lnTo>
                  <a:lnTo>
                    <a:pt x="226" y="471"/>
                  </a:lnTo>
                  <a:lnTo>
                    <a:pt x="226" y="473"/>
                  </a:lnTo>
                  <a:lnTo>
                    <a:pt x="222" y="475"/>
                  </a:lnTo>
                  <a:lnTo>
                    <a:pt x="224" y="475"/>
                  </a:lnTo>
                  <a:lnTo>
                    <a:pt x="222" y="475"/>
                  </a:lnTo>
                  <a:lnTo>
                    <a:pt x="222" y="473"/>
                  </a:lnTo>
                  <a:lnTo>
                    <a:pt x="222" y="471"/>
                  </a:lnTo>
                  <a:lnTo>
                    <a:pt x="222" y="470"/>
                  </a:lnTo>
                  <a:lnTo>
                    <a:pt x="221" y="471"/>
                  </a:lnTo>
                  <a:lnTo>
                    <a:pt x="222" y="471"/>
                  </a:lnTo>
                  <a:lnTo>
                    <a:pt x="222" y="473"/>
                  </a:lnTo>
                  <a:lnTo>
                    <a:pt x="222" y="475"/>
                  </a:lnTo>
                  <a:lnTo>
                    <a:pt x="222" y="476"/>
                  </a:lnTo>
                  <a:lnTo>
                    <a:pt x="221" y="475"/>
                  </a:lnTo>
                  <a:lnTo>
                    <a:pt x="222" y="478"/>
                  </a:lnTo>
                  <a:lnTo>
                    <a:pt x="221" y="480"/>
                  </a:lnTo>
                  <a:lnTo>
                    <a:pt x="219" y="480"/>
                  </a:lnTo>
                  <a:lnTo>
                    <a:pt x="219" y="482"/>
                  </a:lnTo>
                  <a:lnTo>
                    <a:pt x="219" y="480"/>
                  </a:lnTo>
                  <a:lnTo>
                    <a:pt x="215" y="478"/>
                  </a:lnTo>
                  <a:lnTo>
                    <a:pt x="215" y="480"/>
                  </a:lnTo>
                  <a:lnTo>
                    <a:pt x="214" y="482"/>
                  </a:lnTo>
                  <a:lnTo>
                    <a:pt x="215" y="483"/>
                  </a:lnTo>
                  <a:lnTo>
                    <a:pt x="217" y="483"/>
                  </a:lnTo>
                  <a:lnTo>
                    <a:pt x="215" y="485"/>
                  </a:lnTo>
                  <a:lnTo>
                    <a:pt x="217" y="485"/>
                  </a:lnTo>
                  <a:lnTo>
                    <a:pt x="217" y="488"/>
                  </a:lnTo>
                  <a:lnTo>
                    <a:pt x="217" y="487"/>
                  </a:lnTo>
                  <a:lnTo>
                    <a:pt x="215" y="487"/>
                  </a:lnTo>
                  <a:lnTo>
                    <a:pt x="214" y="487"/>
                  </a:lnTo>
                  <a:lnTo>
                    <a:pt x="214" y="485"/>
                  </a:lnTo>
                  <a:lnTo>
                    <a:pt x="210" y="483"/>
                  </a:lnTo>
                  <a:lnTo>
                    <a:pt x="210" y="482"/>
                  </a:lnTo>
                  <a:lnTo>
                    <a:pt x="209" y="480"/>
                  </a:lnTo>
                  <a:lnTo>
                    <a:pt x="207" y="478"/>
                  </a:lnTo>
                  <a:lnTo>
                    <a:pt x="207" y="476"/>
                  </a:lnTo>
                  <a:lnTo>
                    <a:pt x="205" y="480"/>
                  </a:lnTo>
                  <a:lnTo>
                    <a:pt x="205" y="478"/>
                  </a:lnTo>
                  <a:lnTo>
                    <a:pt x="207" y="476"/>
                  </a:lnTo>
                  <a:lnTo>
                    <a:pt x="207" y="478"/>
                  </a:lnTo>
                  <a:lnTo>
                    <a:pt x="207" y="480"/>
                  </a:lnTo>
                  <a:lnTo>
                    <a:pt x="204" y="482"/>
                  </a:lnTo>
                  <a:lnTo>
                    <a:pt x="204" y="483"/>
                  </a:lnTo>
                  <a:lnTo>
                    <a:pt x="205" y="483"/>
                  </a:lnTo>
                  <a:lnTo>
                    <a:pt x="207" y="485"/>
                  </a:lnTo>
                  <a:lnTo>
                    <a:pt x="207" y="488"/>
                  </a:lnTo>
                  <a:lnTo>
                    <a:pt x="204" y="488"/>
                  </a:lnTo>
                  <a:lnTo>
                    <a:pt x="205" y="490"/>
                  </a:lnTo>
                  <a:lnTo>
                    <a:pt x="205" y="494"/>
                  </a:lnTo>
                  <a:lnTo>
                    <a:pt x="207" y="495"/>
                  </a:lnTo>
                  <a:lnTo>
                    <a:pt x="207" y="497"/>
                  </a:lnTo>
                  <a:lnTo>
                    <a:pt x="207" y="495"/>
                  </a:lnTo>
                  <a:lnTo>
                    <a:pt x="207" y="492"/>
                  </a:lnTo>
                  <a:lnTo>
                    <a:pt x="209" y="495"/>
                  </a:lnTo>
                  <a:lnTo>
                    <a:pt x="210" y="497"/>
                  </a:lnTo>
                  <a:lnTo>
                    <a:pt x="209" y="497"/>
                  </a:lnTo>
                  <a:lnTo>
                    <a:pt x="212" y="499"/>
                  </a:lnTo>
                  <a:lnTo>
                    <a:pt x="212" y="497"/>
                  </a:lnTo>
                  <a:lnTo>
                    <a:pt x="215" y="499"/>
                  </a:lnTo>
                  <a:lnTo>
                    <a:pt x="217" y="499"/>
                  </a:lnTo>
                  <a:lnTo>
                    <a:pt x="215" y="500"/>
                  </a:lnTo>
                  <a:lnTo>
                    <a:pt x="214" y="502"/>
                  </a:lnTo>
                  <a:lnTo>
                    <a:pt x="212" y="502"/>
                  </a:lnTo>
                  <a:lnTo>
                    <a:pt x="214" y="500"/>
                  </a:lnTo>
                  <a:lnTo>
                    <a:pt x="210" y="500"/>
                  </a:lnTo>
                  <a:lnTo>
                    <a:pt x="212" y="502"/>
                  </a:lnTo>
                  <a:lnTo>
                    <a:pt x="214" y="504"/>
                  </a:lnTo>
                  <a:lnTo>
                    <a:pt x="212" y="504"/>
                  </a:lnTo>
                  <a:lnTo>
                    <a:pt x="212" y="505"/>
                  </a:lnTo>
                  <a:lnTo>
                    <a:pt x="210" y="507"/>
                  </a:lnTo>
                  <a:lnTo>
                    <a:pt x="210" y="511"/>
                  </a:lnTo>
                  <a:lnTo>
                    <a:pt x="210" y="512"/>
                  </a:lnTo>
                  <a:lnTo>
                    <a:pt x="212" y="514"/>
                  </a:lnTo>
                  <a:lnTo>
                    <a:pt x="210" y="516"/>
                  </a:lnTo>
                  <a:lnTo>
                    <a:pt x="212" y="516"/>
                  </a:lnTo>
                  <a:lnTo>
                    <a:pt x="210" y="517"/>
                  </a:lnTo>
                  <a:lnTo>
                    <a:pt x="209" y="517"/>
                  </a:lnTo>
                  <a:lnTo>
                    <a:pt x="209" y="519"/>
                  </a:lnTo>
                  <a:lnTo>
                    <a:pt x="207" y="519"/>
                  </a:lnTo>
                  <a:lnTo>
                    <a:pt x="209" y="521"/>
                  </a:lnTo>
                  <a:lnTo>
                    <a:pt x="207" y="521"/>
                  </a:lnTo>
                  <a:lnTo>
                    <a:pt x="209" y="524"/>
                  </a:lnTo>
                  <a:lnTo>
                    <a:pt x="209" y="526"/>
                  </a:lnTo>
                  <a:lnTo>
                    <a:pt x="207" y="528"/>
                  </a:lnTo>
                  <a:lnTo>
                    <a:pt x="209" y="528"/>
                  </a:lnTo>
                  <a:lnTo>
                    <a:pt x="209" y="529"/>
                  </a:lnTo>
                  <a:lnTo>
                    <a:pt x="212" y="529"/>
                  </a:lnTo>
                  <a:lnTo>
                    <a:pt x="210" y="529"/>
                  </a:lnTo>
                  <a:lnTo>
                    <a:pt x="210" y="531"/>
                  </a:lnTo>
                  <a:lnTo>
                    <a:pt x="209" y="531"/>
                  </a:lnTo>
                  <a:lnTo>
                    <a:pt x="210" y="533"/>
                  </a:lnTo>
                  <a:lnTo>
                    <a:pt x="210" y="534"/>
                  </a:lnTo>
                  <a:lnTo>
                    <a:pt x="212" y="536"/>
                  </a:lnTo>
                  <a:lnTo>
                    <a:pt x="210" y="538"/>
                  </a:lnTo>
                  <a:lnTo>
                    <a:pt x="214" y="534"/>
                  </a:lnTo>
                  <a:lnTo>
                    <a:pt x="215" y="536"/>
                  </a:lnTo>
                  <a:lnTo>
                    <a:pt x="215" y="538"/>
                  </a:lnTo>
                  <a:lnTo>
                    <a:pt x="215" y="539"/>
                  </a:lnTo>
                  <a:lnTo>
                    <a:pt x="215" y="541"/>
                  </a:lnTo>
                  <a:lnTo>
                    <a:pt x="215" y="543"/>
                  </a:lnTo>
                  <a:lnTo>
                    <a:pt x="214" y="543"/>
                  </a:lnTo>
                  <a:lnTo>
                    <a:pt x="212" y="541"/>
                  </a:lnTo>
                  <a:lnTo>
                    <a:pt x="210" y="538"/>
                  </a:lnTo>
                  <a:lnTo>
                    <a:pt x="209" y="536"/>
                  </a:lnTo>
                  <a:lnTo>
                    <a:pt x="209" y="538"/>
                  </a:lnTo>
                  <a:lnTo>
                    <a:pt x="210" y="539"/>
                  </a:lnTo>
                  <a:lnTo>
                    <a:pt x="209" y="539"/>
                  </a:lnTo>
                  <a:lnTo>
                    <a:pt x="207" y="539"/>
                  </a:lnTo>
                  <a:lnTo>
                    <a:pt x="209" y="538"/>
                  </a:lnTo>
                  <a:lnTo>
                    <a:pt x="207" y="538"/>
                  </a:lnTo>
                  <a:lnTo>
                    <a:pt x="207" y="536"/>
                  </a:lnTo>
                  <a:lnTo>
                    <a:pt x="204" y="538"/>
                  </a:lnTo>
                  <a:lnTo>
                    <a:pt x="202" y="536"/>
                  </a:lnTo>
                  <a:lnTo>
                    <a:pt x="202" y="538"/>
                  </a:lnTo>
                  <a:lnTo>
                    <a:pt x="204" y="538"/>
                  </a:lnTo>
                  <a:lnTo>
                    <a:pt x="205" y="538"/>
                  </a:lnTo>
                  <a:lnTo>
                    <a:pt x="207" y="539"/>
                  </a:lnTo>
                  <a:lnTo>
                    <a:pt x="207" y="541"/>
                  </a:lnTo>
                  <a:lnTo>
                    <a:pt x="205" y="541"/>
                  </a:lnTo>
                  <a:lnTo>
                    <a:pt x="207" y="541"/>
                  </a:lnTo>
                  <a:lnTo>
                    <a:pt x="205" y="543"/>
                  </a:lnTo>
                  <a:lnTo>
                    <a:pt x="205" y="541"/>
                  </a:lnTo>
                  <a:lnTo>
                    <a:pt x="207" y="541"/>
                  </a:lnTo>
                  <a:lnTo>
                    <a:pt x="204" y="541"/>
                  </a:lnTo>
                  <a:lnTo>
                    <a:pt x="205" y="543"/>
                  </a:lnTo>
                  <a:lnTo>
                    <a:pt x="204" y="543"/>
                  </a:lnTo>
                  <a:lnTo>
                    <a:pt x="202" y="543"/>
                  </a:lnTo>
                  <a:lnTo>
                    <a:pt x="202" y="541"/>
                  </a:lnTo>
                  <a:lnTo>
                    <a:pt x="202" y="543"/>
                  </a:lnTo>
                  <a:lnTo>
                    <a:pt x="204" y="543"/>
                  </a:lnTo>
                  <a:lnTo>
                    <a:pt x="202" y="545"/>
                  </a:lnTo>
                  <a:lnTo>
                    <a:pt x="205" y="543"/>
                  </a:lnTo>
                  <a:lnTo>
                    <a:pt x="207" y="545"/>
                  </a:lnTo>
                  <a:lnTo>
                    <a:pt x="207" y="546"/>
                  </a:lnTo>
                  <a:lnTo>
                    <a:pt x="205" y="545"/>
                  </a:lnTo>
                  <a:lnTo>
                    <a:pt x="204" y="545"/>
                  </a:lnTo>
                  <a:lnTo>
                    <a:pt x="200" y="545"/>
                  </a:lnTo>
                  <a:lnTo>
                    <a:pt x="204" y="545"/>
                  </a:lnTo>
                  <a:lnTo>
                    <a:pt x="204" y="546"/>
                  </a:lnTo>
                  <a:lnTo>
                    <a:pt x="202" y="546"/>
                  </a:lnTo>
                  <a:lnTo>
                    <a:pt x="200" y="548"/>
                  </a:lnTo>
                  <a:lnTo>
                    <a:pt x="204" y="548"/>
                  </a:lnTo>
                  <a:lnTo>
                    <a:pt x="202" y="548"/>
                  </a:lnTo>
                  <a:lnTo>
                    <a:pt x="204" y="548"/>
                  </a:lnTo>
                  <a:lnTo>
                    <a:pt x="205" y="548"/>
                  </a:lnTo>
                  <a:lnTo>
                    <a:pt x="207" y="548"/>
                  </a:lnTo>
                  <a:lnTo>
                    <a:pt x="205" y="548"/>
                  </a:lnTo>
                  <a:lnTo>
                    <a:pt x="204" y="550"/>
                  </a:lnTo>
                  <a:lnTo>
                    <a:pt x="202" y="548"/>
                  </a:lnTo>
                  <a:lnTo>
                    <a:pt x="200" y="550"/>
                  </a:lnTo>
                  <a:lnTo>
                    <a:pt x="204" y="550"/>
                  </a:lnTo>
                  <a:lnTo>
                    <a:pt x="205" y="551"/>
                  </a:lnTo>
                  <a:lnTo>
                    <a:pt x="204" y="551"/>
                  </a:lnTo>
                  <a:lnTo>
                    <a:pt x="205" y="553"/>
                  </a:lnTo>
                  <a:lnTo>
                    <a:pt x="204" y="555"/>
                  </a:lnTo>
                  <a:lnTo>
                    <a:pt x="205" y="556"/>
                  </a:lnTo>
                  <a:lnTo>
                    <a:pt x="207" y="556"/>
                  </a:lnTo>
                  <a:lnTo>
                    <a:pt x="205" y="556"/>
                  </a:lnTo>
                  <a:lnTo>
                    <a:pt x="207" y="556"/>
                  </a:lnTo>
                  <a:lnTo>
                    <a:pt x="207" y="558"/>
                  </a:lnTo>
                  <a:lnTo>
                    <a:pt x="205" y="558"/>
                  </a:lnTo>
                  <a:lnTo>
                    <a:pt x="204" y="558"/>
                  </a:lnTo>
                  <a:lnTo>
                    <a:pt x="205" y="558"/>
                  </a:lnTo>
                  <a:lnTo>
                    <a:pt x="204" y="558"/>
                  </a:lnTo>
                  <a:lnTo>
                    <a:pt x="204" y="560"/>
                  </a:lnTo>
                  <a:lnTo>
                    <a:pt x="204" y="562"/>
                  </a:lnTo>
                  <a:lnTo>
                    <a:pt x="205" y="562"/>
                  </a:lnTo>
                  <a:lnTo>
                    <a:pt x="205" y="563"/>
                  </a:lnTo>
                  <a:lnTo>
                    <a:pt x="207" y="563"/>
                  </a:lnTo>
                  <a:lnTo>
                    <a:pt x="207" y="565"/>
                  </a:lnTo>
                  <a:lnTo>
                    <a:pt x="210" y="565"/>
                  </a:lnTo>
                  <a:lnTo>
                    <a:pt x="209" y="567"/>
                  </a:lnTo>
                  <a:lnTo>
                    <a:pt x="209" y="565"/>
                  </a:lnTo>
                  <a:lnTo>
                    <a:pt x="207" y="567"/>
                  </a:lnTo>
                  <a:lnTo>
                    <a:pt x="207" y="565"/>
                  </a:lnTo>
                  <a:lnTo>
                    <a:pt x="205" y="565"/>
                  </a:lnTo>
                  <a:lnTo>
                    <a:pt x="207" y="567"/>
                  </a:lnTo>
                  <a:lnTo>
                    <a:pt x="207" y="565"/>
                  </a:lnTo>
                  <a:lnTo>
                    <a:pt x="207" y="567"/>
                  </a:lnTo>
                  <a:lnTo>
                    <a:pt x="209" y="567"/>
                  </a:lnTo>
                  <a:lnTo>
                    <a:pt x="210" y="568"/>
                  </a:lnTo>
                  <a:lnTo>
                    <a:pt x="209" y="567"/>
                  </a:lnTo>
                  <a:lnTo>
                    <a:pt x="207" y="568"/>
                  </a:lnTo>
                  <a:lnTo>
                    <a:pt x="205" y="567"/>
                  </a:lnTo>
                  <a:lnTo>
                    <a:pt x="204" y="567"/>
                  </a:lnTo>
                  <a:lnTo>
                    <a:pt x="205" y="567"/>
                  </a:lnTo>
                  <a:lnTo>
                    <a:pt x="207" y="568"/>
                  </a:lnTo>
                  <a:lnTo>
                    <a:pt x="209" y="570"/>
                  </a:lnTo>
                  <a:lnTo>
                    <a:pt x="207" y="570"/>
                  </a:lnTo>
                  <a:lnTo>
                    <a:pt x="209" y="572"/>
                  </a:lnTo>
                  <a:lnTo>
                    <a:pt x="207" y="572"/>
                  </a:lnTo>
                  <a:lnTo>
                    <a:pt x="205" y="573"/>
                  </a:lnTo>
                  <a:lnTo>
                    <a:pt x="209" y="573"/>
                  </a:lnTo>
                  <a:lnTo>
                    <a:pt x="207" y="575"/>
                  </a:lnTo>
                  <a:lnTo>
                    <a:pt x="209" y="577"/>
                  </a:lnTo>
                  <a:lnTo>
                    <a:pt x="207" y="577"/>
                  </a:lnTo>
                  <a:lnTo>
                    <a:pt x="209" y="579"/>
                  </a:lnTo>
                  <a:lnTo>
                    <a:pt x="207" y="580"/>
                  </a:lnTo>
                  <a:lnTo>
                    <a:pt x="209" y="582"/>
                  </a:lnTo>
                  <a:lnTo>
                    <a:pt x="209" y="584"/>
                  </a:lnTo>
                  <a:lnTo>
                    <a:pt x="209" y="585"/>
                  </a:lnTo>
                  <a:lnTo>
                    <a:pt x="207" y="587"/>
                  </a:lnTo>
                  <a:lnTo>
                    <a:pt x="209" y="587"/>
                  </a:lnTo>
                  <a:lnTo>
                    <a:pt x="212" y="587"/>
                  </a:lnTo>
                  <a:lnTo>
                    <a:pt x="210" y="587"/>
                  </a:lnTo>
                  <a:lnTo>
                    <a:pt x="209" y="589"/>
                  </a:lnTo>
                  <a:lnTo>
                    <a:pt x="210" y="589"/>
                  </a:lnTo>
                  <a:lnTo>
                    <a:pt x="209" y="590"/>
                  </a:lnTo>
                  <a:lnTo>
                    <a:pt x="209" y="592"/>
                  </a:lnTo>
                  <a:lnTo>
                    <a:pt x="209" y="590"/>
                  </a:lnTo>
                  <a:lnTo>
                    <a:pt x="209" y="592"/>
                  </a:lnTo>
                  <a:lnTo>
                    <a:pt x="210" y="592"/>
                  </a:lnTo>
                  <a:lnTo>
                    <a:pt x="209" y="592"/>
                  </a:lnTo>
                  <a:lnTo>
                    <a:pt x="210" y="592"/>
                  </a:lnTo>
                  <a:lnTo>
                    <a:pt x="210" y="594"/>
                  </a:lnTo>
                  <a:lnTo>
                    <a:pt x="212" y="596"/>
                  </a:lnTo>
                  <a:lnTo>
                    <a:pt x="214" y="596"/>
                  </a:lnTo>
                  <a:lnTo>
                    <a:pt x="215" y="596"/>
                  </a:lnTo>
                  <a:lnTo>
                    <a:pt x="214" y="596"/>
                  </a:lnTo>
                  <a:lnTo>
                    <a:pt x="214" y="599"/>
                  </a:lnTo>
                  <a:lnTo>
                    <a:pt x="212" y="601"/>
                  </a:lnTo>
                  <a:lnTo>
                    <a:pt x="214" y="601"/>
                  </a:lnTo>
                  <a:lnTo>
                    <a:pt x="215" y="601"/>
                  </a:lnTo>
                  <a:lnTo>
                    <a:pt x="217" y="601"/>
                  </a:lnTo>
                  <a:lnTo>
                    <a:pt x="214" y="602"/>
                  </a:lnTo>
                  <a:lnTo>
                    <a:pt x="215" y="602"/>
                  </a:lnTo>
                  <a:lnTo>
                    <a:pt x="215" y="604"/>
                  </a:lnTo>
                  <a:lnTo>
                    <a:pt x="217" y="602"/>
                  </a:lnTo>
                  <a:lnTo>
                    <a:pt x="217" y="604"/>
                  </a:lnTo>
                  <a:lnTo>
                    <a:pt x="215" y="606"/>
                  </a:lnTo>
                  <a:lnTo>
                    <a:pt x="214" y="607"/>
                  </a:lnTo>
                  <a:lnTo>
                    <a:pt x="212" y="609"/>
                  </a:lnTo>
                  <a:lnTo>
                    <a:pt x="214" y="609"/>
                  </a:lnTo>
                  <a:lnTo>
                    <a:pt x="210" y="609"/>
                  </a:lnTo>
                  <a:lnTo>
                    <a:pt x="214" y="609"/>
                  </a:lnTo>
                  <a:lnTo>
                    <a:pt x="215" y="609"/>
                  </a:lnTo>
                  <a:lnTo>
                    <a:pt x="215" y="607"/>
                  </a:lnTo>
                  <a:lnTo>
                    <a:pt x="217" y="609"/>
                  </a:lnTo>
                  <a:lnTo>
                    <a:pt x="215" y="611"/>
                  </a:lnTo>
                  <a:lnTo>
                    <a:pt x="217" y="611"/>
                  </a:lnTo>
                  <a:lnTo>
                    <a:pt x="219" y="611"/>
                  </a:lnTo>
                  <a:lnTo>
                    <a:pt x="221" y="611"/>
                  </a:lnTo>
                  <a:lnTo>
                    <a:pt x="221" y="613"/>
                  </a:lnTo>
                  <a:lnTo>
                    <a:pt x="221" y="611"/>
                  </a:lnTo>
                  <a:lnTo>
                    <a:pt x="221" y="613"/>
                  </a:lnTo>
                  <a:lnTo>
                    <a:pt x="222" y="616"/>
                  </a:lnTo>
                  <a:lnTo>
                    <a:pt x="221" y="618"/>
                  </a:lnTo>
                  <a:lnTo>
                    <a:pt x="222" y="616"/>
                  </a:lnTo>
                  <a:lnTo>
                    <a:pt x="221" y="613"/>
                  </a:lnTo>
                  <a:lnTo>
                    <a:pt x="221" y="611"/>
                  </a:lnTo>
                  <a:lnTo>
                    <a:pt x="222" y="609"/>
                  </a:lnTo>
                  <a:lnTo>
                    <a:pt x="222" y="611"/>
                  </a:lnTo>
                  <a:lnTo>
                    <a:pt x="224" y="609"/>
                  </a:lnTo>
                  <a:lnTo>
                    <a:pt x="224" y="611"/>
                  </a:lnTo>
                  <a:lnTo>
                    <a:pt x="227" y="611"/>
                  </a:lnTo>
                  <a:lnTo>
                    <a:pt x="229" y="613"/>
                  </a:lnTo>
                  <a:lnTo>
                    <a:pt x="227" y="613"/>
                  </a:lnTo>
                  <a:lnTo>
                    <a:pt x="226" y="614"/>
                  </a:lnTo>
                  <a:lnTo>
                    <a:pt x="227" y="616"/>
                  </a:lnTo>
                  <a:lnTo>
                    <a:pt x="229" y="618"/>
                  </a:lnTo>
                  <a:lnTo>
                    <a:pt x="227" y="618"/>
                  </a:lnTo>
                  <a:lnTo>
                    <a:pt x="229" y="618"/>
                  </a:lnTo>
                  <a:lnTo>
                    <a:pt x="229" y="619"/>
                  </a:lnTo>
                  <a:lnTo>
                    <a:pt x="231" y="619"/>
                  </a:lnTo>
                  <a:lnTo>
                    <a:pt x="229" y="619"/>
                  </a:lnTo>
                  <a:lnTo>
                    <a:pt x="229" y="618"/>
                  </a:lnTo>
                  <a:lnTo>
                    <a:pt x="231" y="618"/>
                  </a:lnTo>
                  <a:lnTo>
                    <a:pt x="229" y="618"/>
                  </a:lnTo>
                  <a:lnTo>
                    <a:pt x="231" y="618"/>
                  </a:lnTo>
                  <a:lnTo>
                    <a:pt x="231" y="619"/>
                  </a:lnTo>
                  <a:lnTo>
                    <a:pt x="232" y="621"/>
                  </a:lnTo>
                  <a:lnTo>
                    <a:pt x="231" y="618"/>
                  </a:lnTo>
                  <a:lnTo>
                    <a:pt x="231" y="616"/>
                  </a:lnTo>
                  <a:lnTo>
                    <a:pt x="232" y="618"/>
                  </a:lnTo>
                  <a:lnTo>
                    <a:pt x="232" y="616"/>
                  </a:lnTo>
                  <a:lnTo>
                    <a:pt x="234" y="616"/>
                  </a:lnTo>
                  <a:lnTo>
                    <a:pt x="234" y="614"/>
                  </a:lnTo>
                  <a:lnTo>
                    <a:pt x="236" y="613"/>
                  </a:lnTo>
                  <a:lnTo>
                    <a:pt x="238" y="613"/>
                  </a:lnTo>
                  <a:lnTo>
                    <a:pt x="239" y="613"/>
                  </a:lnTo>
                  <a:lnTo>
                    <a:pt x="241" y="614"/>
                  </a:lnTo>
                  <a:lnTo>
                    <a:pt x="241" y="616"/>
                  </a:lnTo>
                  <a:lnTo>
                    <a:pt x="243" y="618"/>
                  </a:lnTo>
                  <a:lnTo>
                    <a:pt x="241" y="619"/>
                  </a:lnTo>
                  <a:lnTo>
                    <a:pt x="241" y="618"/>
                  </a:lnTo>
                  <a:lnTo>
                    <a:pt x="243" y="619"/>
                  </a:lnTo>
                  <a:lnTo>
                    <a:pt x="243" y="621"/>
                  </a:lnTo>
                  <a:lnTo>
                    <a:pt x="244" y="619"/>
                  </a:lnTo>
                  <a:lnTo>
                    <a:pt x="244" y="621"/>
                  </a:lnTo>
                  <a:lnTo>
                    <a:pt x="244" y="623"/>
                  </a:lnTo>
                  <a:lnTo>
                    <a:pt x="246" y="624"/>
                  </a:lnTo>
                  <a:lnTo>
                    <a:pt x="248" y="626"/>
                  </a:lnTo>
                  <a:lnTo>
                    <a:pt x="249" y="624"/>
                  </a:lnTo>
                  <a:lnTo>
                    <a:pt x="248" y="624"/>
                  </a:lnTo>
                  <a:lnTo>
                    <a:pt x="248" y="623"/>
                  </a:lnTo>
                  <a:lnTo>
                    <a:pt x="248" y="624"/>
                  </a:lnTo>
                  <a:lnTo>
                    <a:pt x="248" y="623"/>
                  </a:lnTo>
                  <a:lnTo>
                    <a:pt x="248" y="624"/>
                  </a:lnTo>
                  <a:lnTo>
                    <a:pt x="249" y="624"/>
                  </a:lnTo>
                  <a:lnTo>
                    <a:pt x="248" y="626"/>
                  </a:lnTo>
                  <a:lnTo>
                    <a:pt x="251" y="626"/>
                  </a:lnTo>
                  <a:lnTo>
                    <a:pt x="251" y="628"/>
                  </a:lnTo>
                  <a:lnTo>
                    <a:pt x="251" y="630"/>
                  </a:lnTo>
                  <a:lnTo>
                    <a:pt x="251" y="631"/>
                  </a:lnTo>
                  <a:lnTo>
                    <a:pt x="251" y="628"/>
                  </a:lnTo>
                  <a:lnTo>
                    <a:pt x="253" y="628"/>
                  </a:lnTo>
                  <a:lnTo>
                    <a:pt x="255" y="630"/>
                  </a:lnTo>
                  <a:lnTo>
                    <a:pt x="255" y="628"/>
                  </a:lnTo>
                  <a:lnTo>
                    <a:pt x="256" y="630"/>
                  </a:lnTo>
                  <a:lnTo>
                    <a:pt x="258" y="630"/>
                  </a:lnTo>
                  <a:lnTo>
                    <a:pt x="260" y="631"/>
                  </a:lnTo>
                  <a:lnTo>
                    <a:pt x="258" y="630"/>
                  </a:lnTo>
                  <a:lnTo>
                    <a:pt x="260" y="631"/>
                  </a:lnTo>
                  <a:lnTo>
                    <a:pt x="260" y="633"/>
                  </a:lnTo>
                  <a:lnTo>
                    <a:pt x="261" y="633"/>
                  </a:lnTo>
                  <a:lnTo>
                    <a:pt x="263" y="633"/>
                  </a:lnTo>
                  <a:lnTo>
                    <a:pt x="261" y="633"/>
                  </a:lnTo>
                  <a:lnTo>
                    <a:pt x="263" y="635"/>
                  </a:lnTo>
                  <a:lnTo>
                    <a:pt x="265" y="635"/>
                  </a:lnTo>
                  <a:lnTo>
                    <a:pt x="265" y="636"/>
                  </a:lnTo>
                  <a:lnTo>
                    <a:pt x="261" y="636"/>
                  </a:lnTo>
                  <a:lnTo>
                    <a:pt x="260" y="636"/>
                  </a:lnTo>
                  <a:lnTo>
                    <a:pt x="263" y="638"/>
                  </a:lnTo>
                  <a:lnTo>
                    <a:pt x="263" y="640"/>
                  </a:lnTo>
                  <a:lnTo>
                    <a:pt x="261" y="640"/>
                  </a:lnTo>
                  <a:lnTo>
                    <a:pt x="261" y="638"/>
                  </a:lnTo>
                  <a:lnTo>
                    <a:pt x="260" y="636"/>
                  </a:lnTo>
                  <a:lnTo>
                    <a:pt x="258" y="636"/>
                  </a:lnTo>
                  <a:lnTo>
                    <a:pt x="256" y="633"/>
                  </a:lnTo>
                  <a:lnTo>
                    <a:pt x="255" y="633"/>
                  </a:lnTo>
                  <a:lnTo>
                    <a:pt x="255" y="631"/>
                  </a:lnTo>
                  <a:lnTo>
                    <a:pt x="253" y="631"/>
                  </a:lnTo>
                  <a:lnTo>
                    <a:pt x="255" y="633"/>
                  </a:lnTo>
                  <a:lnTo>
                    <a:pt x="256" y="635"/>
                  </a:lnTo>
                  <a:lnTo>
                    <a:pt x="258" y="636"/>
                  </a:lnTo>
                  <a:lnTo>
                    <a:pt x="260" y="638"/>
                  </a:lnTo>
                  <a:lnTo>
                    <a:pt x="258" y="638"/>
                  </a:lnTo>
                  <a:lnTo>
                    <a:pt x="260" y="640"/>
                  </a:lnTo>
                  <a:lnTo>
                    <a:pt x="258" y="640"/>
                  </a:lnTo>
                  <a:lnTo>
                    <a:pt x="261" y="642"/>
                  </a:lnTo>
                  <a:lnTo>
                    <a:pt x="263" y="643"/>
                  </a:lnTo>
                  <a:lnTo>
                    <a:pt x="265" y="645"/>
                  </a:lnTo>
                  <a:lnTo>
                    <a:pt x="265" y="648"/>
                  </a:lnTo>
                  <a:lnTo>
                    <a:pt x="265" y="645"/>
                  </a:lnTo>
                  <a:lnTo>
                    <a:pt x="265" y="643"/>
                  </a:lnTo>
                  <a:lnTo>
                    <a:pt x="265" y="642"/>
                  </a:lnTo>
                  <a:lnTo>
                    <a:pt x="268" y="642"/>
                  </a:lnTo>
                  <a:lnTo>
                    <a:pt x="268" y="643"/>
                  </a:lnTo>
                  <a:lnTo>
                    <a:pt x="270" y="643"/>
                  </a:lnTo>
                  <a:lnTo>
                    <a:pt x="272" y="645"/>
                  </a:lnTo>
                  <a:lnTo>
                    <a:pt x="272" y="647"/>
                  </a:lnTo>
                  <a:lnTo>
                    <a:pt x="272" y="650"/>
                  </a:lnTo>
                  <a:lnTo>
                    <a:pt x="273" y="652"/>
                  </a:lnTo>
                  <a:lnTo>
                    <a:pt x="273" y="650"/>
                  </a:lnTo>
                  <a:lnTo>
                    <a:pt x="272" y="648"/>
                  </a:lnTo>
                  <a:lnTo>
                    <a:pt x="272" y="647"/>
                  </a:lnTo>
                  <a:lnTo>
                    <a:pt x="272" y="645"/>
                  </a:lnTo>
                  <a:lnTo>
                    <a:pt x="272" y="643"/>
                  </a:lnTo>
                  <a:lnTo>
                    <a:pt x="273" y="643"/>
                  </a:lnTo>
                  <a:lnTo>
                    <a:pt x="273" y="645"/>
                  </a:lnTo>
                  <a:lnTo>
                    <a:pt x="273" y="647"/>
                  </a:lnTo>
                  <a:lnTo>
                    <a:pt x="273" y="648"/>
                  </a:lnTo>
                  <a:lnTo>
                    <a:pt x="275" y="650"/>
                  </a:lnTo>
                  <a:lnTo>
                    <a:pt x="277" y="652"/>
                  </a:lnTo>
                  <a:lnTo>
                    <a:pt x="278" y="655"/>
                  </a:lnTo>
                  <a:lnTo>
                    <a:pt x="277" y="655"/>
                  </a:lnTo>
                  <a:lnTo>
                    <a:pt x="278" y="655"/>
                  </a:lnTo>
                  <a:lnTo>
                    <a:pt x="278" y="657"/>
                  </a:lnTo>
                  <a:lnTo>
                    <a:pt x="280" y="657"/>
                  </a:lnTo>
                  <a:lnTo>
                    <a:pt x="282" y="657"/>
                  </a:lnTo>
                  <a:lnTo>
                    <a:pt x="282" y="660"/>
                  </a:lnTo>
                  <a:lnTo>
                    <a:pt x="282" y="657"/>
                  </a:lnTo>
                  <a:lnTo>
                    <a:pt x="283" y="659"/>
                  </a:lnTo>
                  <a:lnTo>
                    <a:pt x="283" y="660"/>
                  </a:lnTo>
                  <a:lnTo>
                    <a:pt x="283" y="662"/>
                  </a:lnTo>
                  <a:lnTo>
                    <a:pt x="283" y="664"/>
                  </a:lnTo>
                  <a:lnTo>
                    <a:pt x="282" y="660"/>
                  </a:lnTo>
                  <a:lnTo>
                    <a:pt x="282" y="662"/>
                  </a:lnTo>
                  <a:lnTo>
                    <a:pt x="280" y="660"/>
                  </a:lnTo>
                  <a:lnTo>
                    <a:pt x="280" y="659"/>
                  </a:lnTo>
                  <a:lnTo>
                    <a:pt x="278" y="659"/>
                  </a:lnTo>
                  <a:lnTo>
                    <a:pt x="278" y="657"/>
                  </a:lnTo>
                  <a:lnTo>
                    <a:pt x="277" y="655"/>
                  </a:lnTo>
                  <a:lnTo>
                    <a:pt x="278" y="659"/>
                  </a:lnTo>
                  <a:lnTo>
                    <a:pt x="277" y="659"/>
                  </a:lnTo>
                  <a:lnTo>
                    <a:pt x="278" y="659"/>
                  </a:lnTo>
                  <a:lnTo>
                    <a:pt x="278" y="662"/>
                  </a:lnTo>
                  <a:lnTo>
                    <a:pt x="278" y="664"/>
                  </a:lnTo>
                  <a:lnTo>
                    <a:pt x="277" y="665"/>
                  </a:lnTo>
                  <a:lnTo>
                    <a:pt x="277" y="667"/>
                  </a:lnTo>
                  <a:lnTo>
                    <a:pt x="275" y="667"/>
                  </a:lnTo>
                  <a:lnTo>
                    <a:pt x="273" y="669"/>
                  </a:lnTo>
                  <a:lnTo>
                    <a:pt x="272" y="669"/>
                  </a:lnTo>
                  <a:lnTo>
                    <a:pt x="273" y="669"/>
                  </a:lnTo>
                  <a:lnTo>
                    <a:pt x="277" y="667"/>
                  </a:lnTo>
                  <a:lnTo>
                    <a:pt x="278" y="667"/>
                  </a:lnTo>
                  <a:lnTo>
                    <a:pt x="278" y="669"/>
                  </a:lnTo>
                  <a:lnTo>
                    <a:pt x="277" y="669"/>
                  </a:lnTo>
                  <a:lnTo>
                    <a:pt x="278" y="669"/>
                  </a:lnTo>
                  <a:lnTo>
                    <a:pt x="278" y="667"/>
                  </a:lnTo>
                  <a:lnTo>
                    <a:pt x="280" y="667"/>
                  </a:lnTo>
                  <a:lnTo>
                    <a:pt x="283" y="667"/>
                  </a:lnTo>
                  <a:lnTo>
                    <a:pt x="285" y="667"/>
                  </a:lnTo>
                  <a:lnTo>
                    <a:pt x="285" y="670"/>
                  </a:lnTo>
                  <a:lnTo>
                    <a:pt x="283" y="670"/>
                  </a:lnTo>
                  <a:lnTo>
                    <a:pt x="282" y="670"/>
                  </a:lnTo>
                  <a:lnTo>
                    <a:pt x="280" y="670"/>
                  </a:lnTo>
                  <a:lnTo>
                    <a:pt x="278" y="670"/>
                  </a:lnTo>
                  <a:lnTo>
                    <a:pt x="280" y="672"/>
                  </a:lnTo>
                  <a:lnTo>
                    <a:pt x="278" y="672"/>
                  </a:lnTo>
                  <a:lnTo>
                    <a:pt x="277" y="672"/>
                  </a:lnTo>
                  <a:lnTo>
                    <a:pt x="275" y="674"/>
                  </a:lnTo>
                  <a:lnTo>
                    <a:pt x="277" y="674"/>
                  </a:lnTo>
                  <a:lnTo>
                    <a:pt x="275" y="674"/>
                  </a:lnTo>
                  <a:lnTo>
                    <a:pt x="273" y="674"/>
                  </a:lnTo>
                  <a:lnTo>
                    <a:pt x="273" y="676"/>
                  </a:lnTo>
                  <a:lnTo>
                    <a:pt x="272" y="677"/>
                  </a:lnTo>
                  <a:lnTo>
                    <a:pt x="275" y="677"/>
                  </a:lnTo>
                  <a:lnTo>
                    <a:pt x="275" y="679"/>
                  </a:lnTo>
                  <a:lnTo>
                    <a:pt x="273" y="677"/>
                  </a:lnTo>
                  <a:lnTo>
                    <a:pt x="273" y="679"/>
                  </a:lnTo>
                  <a:lnTo>
                    <a:pt x="272" y="677"/>
                  </a:lnTo>
                  <a:lnTo>
                    <a:pt x="270" y="677"/>
                  </a:lnTo>
                  <a:lnTo>
                    <a:pt x="272" y="679"/>
                  </a:lnTo>
                  <a:lnTo>
                    <a:pt x="272" y="681"/>
                  </a:lnTo>
                  <a:lnTo>
                    <a:pt x="270" y="682"/>
                  </a:lnTo>
                  <a:lnTo>
                    <a:pt x="268" y="684"/>
                  </a:lnTo>
                  <a:lnTo>
                    <a:pt x="266" y="686"/>
                  </a:lnTo>
                  <a:lnTo>
                    <a:pt x="265" y="687"/>
                  </a:lnTo>
                  <a:lnTo>
                    <a:pt x="265" y="689"/>
                  </a:lnTo>
                  <a:lnTo>
                    <a:pt x="263" y="689"/>
                  </a:lnTo>
                  <a:lnTo>
                    <a:pt x="263" y="691"/>
                  </a:lnTo>
                  <a:lnTo>
                    <a:pt x="260" y="691"/>
                  </a:lnTo>
                  <a:lnTo>
                    <a:pt x="258" y="691"/>
                  </a:lnTo>
                  <a:lnTo>
                    <a:pt x="260" y="693"/>
                  </a:lnTo>
                  <a:lnTo>
                    <a:pt x="258" y="693"/>
                  </a:lnTo>
                  <a:lnTo>
                    <a:pt x="258" y="694"/>
                  </a:lnTo>
                  <a:lnTo>
                    <a:pt x="260" y="694"/>
                  </a:lnTo>
                  <a:lnTo>
                    <a:pt x="261" y="693"/>
                  </a:lnTo>
                  <a:lnTo>
                    <a:pt x="261" y="694"/>
                  </a:lnTo>
                  <a:lnTo>
                    <a:pt x="258" y="694"/>
                  </a:lnTo>
                  <a:lnTo>
                    <a:pt x="260" y="694"/>
                  </a:lnTo>
                  <a:lnTo>
                    <a:pt x="260" y="696"/>
                  </a:lnTo>
                  <a:lnTo>
                    <a:pt x="261" y="696"/>
                  </a:lnTo>
                  <a:lnTo>
                    <a:pt x="260" y="696"/>
                  </a:lnTo>
                  <a:lnTo>
                    <a:pt x="261" y="696"/>
                  </a:lnTo>
                  <a:lnTo>
                    <a:pt x="260" y="696"/>
                  </a:lnTo>
                  <a:lnTo>
                    <a:pt x="258" y="696"/>
                  </a:lnTo>
                  <a:lnTo>
                    <a:pt x="256" y="696"/>
                  </a:lnTo>
                  <a:lnTo>
                    <a:pt x="255" y="694"/>
                  </a:lnTo>
                  <a:lnTo>
                    <a:pt x="256" y="694"/>
                  </a:lnTo>
                  <a:lnTo>
                    <a:pt x="256" y="693"/>
                  </a:lnTo>
                  <a:lnTo>
                    <a:pt x="255" y="694"/>
                  </a:lnTo>
                  <a:lnTo>
                    <a:pt x="255" y="693"/>
                  </a:lnTo>
                  <a:lnTo>
                    <a:pt x="253" y="694"/>
                  </a:lnTo>
                  <a:lnTo>
                    <a:pt x="253" y="696"/>
                  </a:lnTo>
                  <a:lnTo>
                    <a:pt x="253" y="698"/>
                  </a:lnTo>
                  <a:lnTo>
                    <a:pt x="251" y="698"/>
                  </a:lnTo>
                  <a:lnTo>
                    <a:pt x="249" y="696"/>
                  </a:lnTo>
                  <a:lnTo>
                    <a:pt x="249" y="694"/>
                  </a:lnTo>
                  <a:lnTo>
                    <a:pt x="248" y="694"/>
                  </a:lnTo>
                  <a:lnTo>
                    <a:pt x="249" y="694"/>
                  </a:lnTo>
                  <a:lnTo>
                    <a:pt x="251" y="698"/>
                  </a:lnTo>
                  <a:lnTo>
                    <a:pt x="253" y="699"/>
                  </a:lnTo>
                  <a:lnTo>
                    <a:pt x="255" y="699"/>
                  </a:lnTo>
                  <a:lnTo>
                    <a:pt x="256" y="701"/>
                  </a:lnTo>
                  <a:lnTo>
                    <a:pt x="255" y="701"/>
                  </a:lnTo>
                  <a:lnTo>
                    <a:pt x="253" y="701"/>
                  </a:lnTo>
                  <a:lnTo>
                    <a:pt x="255" y="703"/>
                  </a:lnTo>
                  <a:lnTo>
                    <a:pt x="253" y="703"/>
                  </a:lnTo>
                  <a:lnTo>
                    <a:pt x="255" y="703"/>
                  </a:lnTo>
                  <a:lnTo>
                    <a:pt x="256" y="701"/>
                  </a:lnTo>
                  <a:lnTo>
                    <a:pt x="255" y="703"/>
                  </a:lnTo>
                  <a:lnTo>
                    <a:pt x="258" y="701"/>
                  </a:lnTo>
                  <a:lnTo>
                    <a:pt x="258" y="703"/>
                  </a:lnTo>
                  <a:lnTo>
                    <a:pt x="260" y="703"/>
                  </a:lnTo>
                  <a:lnTo>
                    <a:pt x="261" y="701"/>
                  </a:lnTo>
                  <a:lnTo>
                    <a:pt x="261" y="704"/>
                  </a:lnTo>
                  <a:lnTo>
                    <a:pt x="263" y="704"/>
                  </a:lnTo>
                  <a:lnTo>
                    <a:pt x="261" y="704"/>
                  </a:lnTo>
                  <a:lnTo>
                    <a:pt x="260" y="704"/>
                  </a:lnTo>
                  <a:lnTo>
                    <a:pt x="261" y="706"/>
                  </a:lnTo>
                  <a:lnTo>
                    <a:pt x="263" y="706"/>
                  </a:lnTo>
                  <a:lnTo>
                    <a:pt x="263" y="708"/>
                  </a:lnTo>
                  <a:lnTo>
                    <a:pt x="265" y="706"/>
                  </a:lnTo>
                  <a:lnTo>
                    <a:pt x="266" y="710"/>
                  </a:lnTo>
                  <a:lnTo>
                    <a:pt x="265" y="710"/>
                  </a:lnTo>
                  <a:lnTo>
                    <a:pt x="263" y="708"/>
                  </a:lnTo>
                  <a:lnTo>
                    <a:pt x="261" y="706"/>
                  </a:lnTo>
                  <a:lnTo>
                    <a:pt x="263" y="708"/>
                  </a:lnTo>
                  <a:lnTo>
                    <a:pt x="265" y="710"/>
                  </a:lnTo>
                  <a:lnTo>
                    <a:pt x="265" y="711"/>
                  </a:lnTo>
                  <a:lnTo>
                    <a:pt x="266" y="711"/>
                  </a:lnTo>
                  <a:lnTo>
                    <a:pt x="265" y="711"/>
                  </a:lnTo>
                  <a:lnTo>
                    <a:pt x="266" y="711"/>
                  </a:lnTo>
                  <a:lnTo>
                    <a:pt x="266" y="713"/>
                  </a:lnTo>
                  <a:lnTo>
                    <a:pt x="266" y="711"/>
                  </a:lnTo>
                  <a:lnTo>
                    <a:pt x="268" y="711"/>
                  </a:lnTo>
                  <a:lnTo>
                    <a:pt x="268" y="713"/>
                  </a:lnTo>
                  <a:lnTo>
                    <a:pt x="266" y="713"/>
                  </a:lnTo>
                  <a:lnTo>
                    <a:pt x="265" y="715"/>
                  </a:lnTo>
                  <a:lnTo>
                    <a:pt x="261" y="715"/>
                  </a:lnTo>
                  <a:lnTo>
                    <a:pt x="263" y="715"/>
                  </a:lnTo>
                  <a:lnTo>
                    <a:pt x="261" y="716"/>
                  </a:lnTo>
                  <a:lnTo>
                    <a:pt x="263" y="716"/>
                  </a:lnTo>
                  <a:lnTo>
                    <a:pt x="265" y="716"/>
                  </a:lnTo>
                  <a:lnTo>
                    <a:pt x="263" y="718"/>
                  </a:lnTo>
                  <a:lnTo>
                    <a:pt x="261" y="718"/>
                  </a:lnTo>
                  <a:lnTo>
                    <a:pt x="261" y="720"/>
                  </a:lnTo>
                  <a:lnTo>
                    <a:pt x="260" y="720"/>
                  </a:lnTo>
                  <a:lnTo>
                    <a:pt x="261" y="718"/>
                  </a:lnTo>
                  <a:lnTo>
                    <a:pt x="260" y="718"/>
                  </a:lnTo>
                  <a:lnTo>
                    <a:pt x="260" y="715"/>
                  </a:lnTo>
                  <a:lnTo>
                    <a:pt x="260" y="718"/>
                  </a:lnTo>
                  <a:lnTo>
                    <a:pt x="256" y="720"/>
                  </a:lnTo>
                  <a:lnTo>
                    <a:pt x="255" y="721"/>
                  </a:lnTo>
                  <a:lnTo>
                    <a:pt x="255" y="723"/>
                  </a:lnTo>
                  <a:lnTo>
                    <a:pt x="253" y="721"/>
                  </a:lnTo>
                  <a:lnTo>
                    <a:pt x="253" y="725"/>
                  </a:lnTo>
                  <a:lnTo>
                    <a:pt x="253" y="723"/>
                  </a:lnTo>
                  <a:lnTo>
                    <a:pt x="253" y="727"/>
                  </a:lnTo>
                  <a:lnTo>
                    <a:pt x="251" y="728"/>
                  </a:lnTo>
                  <a:lnTo>
                    <a:pt x="253" y="730"/>
                  </a:lnTo>
                  <a:lnTo>
                    <a:pt x="251" y="732"/>
                  </a:lnTo>
                  <a:lnTo>
                    <a:pt x="251" y="735"/>
                  </a:lnTo>
                  <a:lnTo>
                    <a:pt x="251" y="737"/>
                  </a:lnTo>
                  <a:lnTo>
                    <a:pt x="251" y="738"/>
                  </a:lnTo>
                  <a:lnTo>
                    <a:pt x="251" y="737"/>
                  </a:lnTo>
                  <a:lnTo>
                    <a:pt x="249" y="737"/>
                  </a:lnTo>
                  <a:lnTo>
                    <a:pt x="249" y="735"/>
                  </a:lnTo>
                  <a:lnTo>
                    <a:pt x="249" y="737"/>
                  </a:lnTo>
                  <a:lnTo>
                    <a:pt x="248" y="733"/>
                  </a:lnTo>
                  <a:lnTo>
                    <a:pt x="249" y="733"/>
                  </a:lnTo>
                  <a:lnTo>
                    <a:pt x="248" y="732"/>
                  </a:lnTo>
                  <a:lnTo>
                    <a:pt x="249" y="733"/>
                  </a:lnTo>
                  <a:lnTo>
                    <a:pt x="248" y="733"/>
                  </a:lnTo>
                  <a:lnTo>
                    <a:pt x="248" y="735"/>
                  </a:lnTo>
                  <a:lnTo>
                    <a:pt x="249" y="735"/>
                  </a:lnTo>
                  <a:lnTo>
                    <a:pt x="249" y="738"/>
                  </a:lnTo>
                  <a:lnTo>
                    <a:pt x="249" y="740"/>
                  </a:lnTo>
                  <a:lnTo>
                    <a:pt x="246" y="740"/>
                  </a:lnTo>
                  <a:lnTo>
                    <a:pt x="248" y="738"/>
                  </a:lnTo>
                  <a:lnTo>
                    <a:pt x="248" y="737"/>
                  </a:lnTo>
                  <a:lnTo>
                    <a:pt x="248" y="735"/>
                  </a:lnTo>
                  <a:lnTo>
                    <a:pt x="248" y="733"/>
                  </a:lnTo>
                  <a:lnTo>
                    <a:pt x="248" y="732"/>
                  </a:lnTo>
                  <a:lnTo>
                    <a:pt x="246" y="732"/>
                  </a:lnTo>
                  <a:lnTo>
                    <a:pt x="246" y="730"/>
                  </a:lnTo>
                  <a:lnTo>
                    <a:pt x="244" y="728"/>
                  </a:lnTo>
                  <a:lnTo>
                    <a:pt x="244" y="730"/>
                  </a:lnTo>
                  <a:lnTo>
                    <a:pt x="246" y="730"/>
                  </a:lnTo>
                  <a:lnTo>
                    <a:pt x="248" y="733"/>
                  </a:lnTo>
                  <a:lnTo>
                    <a:pt x="246" y="735"/>
                  </a:lnTo>
                  <a:lnTo>
                    <a:pt x="246" y="733"/>
                  </a:lnTo>
                  <a:lnTo>
                    <a:pt x="244" y="732"/>
                  </a:lnTo>
                  <a:lnTo>
                    <a:pt x="244" y="733"/>
                  </a:lnTo>
                  <a:lnTo>
                    <a:pt x="244" y="730"/>
                  </a:lnTo>
                  <a:lnTo>
                    <a:pt x="244" y="728"/>
                  </a:lnTo>
                  <a:lnTo>
                    <a:pt x="244" y="727"/>
                  </a:lnTo>
                  <a:lnTo>
                    <a:pt x="243" y="723"/>
                  </a:lnTo>
                  <a:lnTo>
                    <a:pt x="243" y="721"/>
                  </a:lnTo>
                  <a:lnTo>
                    <a:pt x="244" y="721"/>
                  </a:lnTo>
                  <a:lnTo>
                    <a:pt x="243" y="720"/>
                  </a:lnTo>
                  <a:lnTo>
                    <a:pt x="244" y="718"/>
                  </a:lnTo>
                  <a:lnTo>
                    <a:pt x="243" y="718"/>
                  </a:lnTo>
                  <a:lnTo>
                    <a:pt x="243" y="721"/>
                  </a:lnTo>
                  <a:lnTo>
                    <a:pt x="241" y="721"/>
                  </a:lnTo>
                  <a:lnTo>
                    <a:pt x="241" y="720"/>
                  </a:lnTo>
                  <a:lnTo>
                    <a:pt x="241" y="718"/>
                  </a:lnTo>
                  <a:lnTo>
                    <a:pt x="239" y="715"/>
                  </a:lnTo>
                  <a:lnTo>
                    <a:pt x="239" y="713"/>
                  </a:lnTo>
                  <a:lnTo>
                    <a:pt x="239" y="715"/>
                  </a:lnTo>
                  <a:lnTo>
                    <a:pt x="239" y="716"/>
                  </a:lnTo>
                  <a:lnTo>
                    <a:pt x="241" y="718"/>
                  </a:lnTo>
                  <a:lnTo>
                    <a:pt x="239" y="718"/>
                  </a:lnTo>
                  <a:lnTo>
                    <a:pt x="239" y="720"/>
                  </a:lnTo>
                  <a:lnTo>
                    <a:pt x="238" y="720"/>
                  </a:lnTo>
                  <a:lnTo>
                    <a:pt x="239" y="721"/>
                  </a:lnTo>
                  <a:lnTo>
                    <a:pt x="239" y="723"/>
                  </a:lnTo>
                  <a:lnTo>
                    <a:pt x="239" y="725"/>
                  </a:lnTo>
                  <a:lnTo>
                    <a:pt x="239" y="727"/>
                  </a:lnTo>
                  <a:lnTo>
                    <a:pt x="239" y="728"/>
                  </a:lnTo>
                  <a:lnTo>
                    <a:pt x="239" y="730"/>
                  </a:lnTo>
                  <a:lnTo>
                    <a:pt x="239" y="728"/>
                  </a:lnTo>
                  <a:lnTo>
                    <a:pt x="238" y="730"/>
                  </a:lnTo>
                  <a:lnTo>
                    <a:pt x="239" y="730"/>
                  </a:lnTo>
                  <a:lnTo>
                    <a:pt x="238" y="732"/>
                  </a:lnTo>
                  <a:lnTo>
                    <a:pt x="239" y="732"/>
                  </a:lnTo>
                  <a:lnTo>
                    <a:pt x="241" y="733"/>
                  </a:lnTo>
                  <a:lnTo>
                    <a:pt x="238" y="733"/>
                  </a:lnTo>
                  <a:lnTo>
                    <a:pt x="239" y="733"/>
                  </a:lnTo>
                  <a:lnTo>
                    <a:pt x="236" y="733"/>
                  </a:lnTo>
                  <a:lnTo>
                    <a:pt x="238" y="735"/>
                  </a:lnTo>
                  <a:lnTo>
                    <a:pt x="239" y="735"/>
                  </a:lnTo>
                  <a:lnTo>
                    <a:pt x="239" y="737"/>
                  </a:lnTo>
                  <a:lnTo>
                    <a:pt x="238" y="737"/>
                  </a:lnTo>
                  <a:lnTo>
                    <a:pt x="239" y="738"/>
                  </a:lnTo>
                  <a:lnTo>
                    <a:pt x="238" y="737"/>
                  </a:lnTo>
                  <a:lnTo>
                    <a:pt x="236" y="735"/>
                  </a:lnTo>
                  <a:lnTo>
                    <a:pt x="234" y="735"/>
                  </a:lnTo>
                  <a:lnTo>
                    <a:pt x="236" y="737"/>
                  </a:lnTo>
                  <a:lnTo>
                    <a:pt x="236" y="738"/>
                  </a:lnTo>
                  <a:lnTo>
                    <a:pt x="234" y="738"/>
                  </a:lnTo>
                  <a:lnTo>
                    <a:pt x="236" y="740"/>
                  </a:lnTo>
                  <a:lnTo>
                    <a:pt x="234" y="738"/>
                  </a:lnTo>
                  <a:lnTo>
                    <a:pt x="234" y="740"/>
                  </a:lnTo>
                  <a:lnTo>
                    <a:pt x="236" y="740"/>
                  </a:lnTo>
                  <a:lnTo>
                    <a:pt x="238" y="742"/>
                  </a:lnTo>
                  <a:lnTo>
                    <a:pt x="236" y="742"/>
                  </a:lnTo>
                  <a:lnTo>
                    <a:pt x="234" y="740"/>
                  </a:lnTo>
                  <a:lnTo>
                    <a:pt x="234" y="742"/>
                  </a:lnTo>
                  <a:lnTo>
                    <a:pt x="232" y="742"/>
                  </a:lnTo>
                  <a:lnTo>
                    <a:pt x="232" y="745"/>
                  </a:lnTo>
                  <a:lnTo>
                    <a:pt x="231" y="744"/>
                  </a:lnTo>
                  <a:lnTo>
                    <a:pt x="231" y="745"/>
                  </a:lnTo>
                  <a:lnTo>
                    <a:pt x="229" y="744"/>
                  </a:lnTo>
                  <a:lnTo>
                    <a:pt x="229" y="745"/>
                  </a:lnTo>
                  <a:lnTo>
                    <a:pt x="229" y="747"/>
                  </a:lnTo>
                  <a:lnTo>
                    <a:pt x="226" y="745"/>
                  </a:lnTo>
                  <a:lnTo>
                    <a:pt x="226" y="747"/>
                  </a:lnTo>
                  <a:lnTo>
                    <a:pt x="224" y="747"/>
                  </a:lnTo>
                  <a:lnTo>
                    <a:pt x="222" y="747"/>
                  </a:lnTo>
                  <a:lnTo>
                    <a:pt x="222" y="744"/>
                  </a:lnTo>
                  <a:lnTo>
                    <a:pt x="222" y="745"/>
                  </a:lnTo>
                  <a:lnTo>
                    <a:pt x="219" y="747"/>
                  </a:lnTo>
                  <a:lnTo>
                    <a:pt x="221" y="747"/>
                  </a:lnTo>
                  <a:lnTo>
                    <a:pt x="222" y="747"/>
                  </a:lnTo>
                  <a:lnTo>
                    <a:pt x="222" y="749"/>
                  </a:lnTo>
                  <a:lnTo>
                    <a:pt x="224" y="749"/>
                  </a:lnTo>
                  <a:lnTo>
                    <a:pt x="222" y="749"/>
                  </a:lnTo>
                  <a:lnTo>
                    <a:pt x="221" y="749"/>
                  </a:lnTo>
                  <a:lnTo>
                    <a:pt x="222" y="750"/>
                  </a:lnTo>
                  <a:lnTo>
                    <a:pt x="224" y="749"/>
                  </a:lnTo>
                  <a:lnTo>
                    <a:pt x="226" y="749"/>
                  </a:lnTo>
                  <a:lnTo>
                    <a:pt x="224" y="750"/>
                  </a:lnTo>
                  <a:lnTo>
                    <a:pt x="224" y="752"/>
                  </a:lnTo>
                  <a:lnTo>
                    <a:pt x="222" y="752"/>
                  </a:lnTo>
                  <a:lnTo>
                    <a:pt x="222" y="750"/>
                  </a:lnTo>
                  <a:lnTo>
                    <a:pt x="221" y="752"/>
                  </a:lnTo>
                  <a:lnTo>
                    <a:pt x="221" y="750"/>
                  </a:lnTo>
                  <a:lnTo>
                    <a:pt x="219" y="750"/>
                  </a:lnTo>
                  <a:lnTo>
                    <a:pt x="217" y="750"/>
                  </a:lnTo>
                  <a:lnTo>
                    <a:pt x="217" y="752"/>
                  </a:lnTo>
                  <a:lnTo>
                    <a:pt x="219" y="752"/>
                  </a:lnTo>
                  <a:lnTo>
                    <a:pt x="221" y="752"/>
                  </a:lnTo>
                  <a:lnTo>
                    <a:pt x="221" y="754"/>
                  </a:lnTo>
                  <a:lnTo>
                    <a:pt x="219" y="754"/>
                  </a:lnTo>
                  <a:lnTo>
                    <a:pt x="217" y="755"/>
                  </a:lnTo>
                  <a:lnTo>
                    <a:pt x="215" y="755"/>
                  </a:lnTo>
                  <a:lnTo>
                    <a:pt x="212" y="755"/>
                  </a:lnTo>
                  <a:lnTo>
                    <a:pt x="209" y="755"/>
                  </a:lnTo>
                  <a:lnTo>
                    <a:pt x="205" y="755"/>
                  </a:lnTo>
                  <a:lnTo>
                    <a:pt x="204" y="755"/>
                  </a:lnTo>
                  <a:lnTo>
                    <a:pt x="202" y="754"/>
                  </a:lnTo>
                  <a:lnTo>
                    <a:pt x="200" y="754"/>
                  </a:lnTo>
                  <a:lnTo>
                    <a:pt x="197" y="754"/>
                  </a:lnTo>
                  <a:lnTo>
                    <a:pt x="195" y="754"/>
                  </a:lnTo>
                  <a:lnTo>
                    <a:pt x="193" y="754"/>
                  </a:lnTo>
                  <a:lnTo>
                    <a:pt x="192" y="754"/>
                  </a:lnTo>
                  <a:lnTo>
                    <a:pt x="193" y="755"/>
                  </a:lnTo>
                  <a:lnTo>
                    <a:pt x="192" y="757"/>
                  </a:lnTo>
                  <a:lnTo>
                    <a:pt x="190" y="755"/>
                  </a:lnTo>
                  <a:lnTo>
                    <a:pt x="190" y="759"/>
                  </a:lnTo>
                  <a:lnTo>
                    <a:pt x="190" y="757"/>
                  </a:lnTo>
                  <a:lnTo>
                    <a:pt x="192" y="757"/>
                  </a:lnTo>
                  <a:lnTo>
                    <a:pt x="190" y="759"/>
                  </a:lnTo>
                  <a:lnTo>
                    <a:pt x="192" y="759"/>
                  </a:lnTo>
                  <a:lnTo>
                    <a:pt x="192" y="757"/>
                  </a:lnTo>
                  <a:lnTo>
                    <a:pt x="195" y="759"/>
                  </a:lnTo>
                  <a:lnTo>
                    <a:pt x="195" y="755"/>
                  </a:lnTo>
                  <a:lnTo>
                    <a:pt x="197" y="757"/>
                  </a:lnTo>
                  <a:lnTo>
                    <a:pt x="198" y="759"/>
                  </a:lnTo>
                  <a:lnTo>
                    <a:pt x="198" y="757"/>
                  </a:lnTo>
                  <a:lnTo>
                    <a:pt x="198" y="755"/>
                  </a:lnTo>
                  <a:lnTo>
                    <a:pt x="202" y="755"/>
                  </a:lnTo>
                  <a:lnTo>
                    <a:pt x="202" y="757"/>
                  </a:lnTo>
                  <a:lnTo>
                    <a:pt x="204" y="755"/>
                  </a:lnTo>
                  <a:lnTo>
                    <a:pt x="205" y="755"/>
                  </a:lnTo>
                  <a:lnTo>
                    <a:pt x="207" y="757"/>
                  </a:lnTo>
                  <a:lnTo>
                    <a:pt x="209" y="757"/>
                  </a:lnTo>
                  <a:lnTo>
                    <a:pt x="210" y="759"/>
                  </a:lnTo>
                  <a:lnTo>
                    <a:pt x="209" y="757"/>
                  </a:lnTo>
                  <a:lnTo>
                    <a:pt x="212" y="757"/>
                  </a:lnTo>
                  <a:lnTo>
                    <a:pt x="212" y="759"/>
                  </a:lnTo>
                  <a:lnTo>
                    <a:pt x="212" y="761"/>
                  </a:lnTo>
                  <a:lnTo>
                    <a:pt x="214" y="761"/>
                  </a:lnTo>
                  <a:lnTo>
                    <a:pt x="215" y="762"/>
                  </a:lnTo>
                  <a:lnTo>
                    <a:pt x="214" y="762"/>
                  </a:lnTo>
                  <a:lnTo>
                    <a:pt x="215" y="762"/>
                  </a:lnTo>
                  <a:lnTo>
                    <a:pt x="217" y="764"/>
                  </a:lnTo>
                  <a:lnTo>
                    <a:pt x="219" y="764"/>
                  </a:lnTo>
                  <a:lnTo>
                    <a:pt x="217" y="766"/>
                  </a:lnTo>
                  <a:lnTo>
                    <a:pt x="215" y="766"/>
                  </a:lnTo>
                  <a:lnTo>
                    <a:pt x="215" y="767"/>
                  </a:lnTo>
                  <a:lnTo>
                    <a:pt x="212" y="767"/>
                  </a:lnTo>
                  <a:lnTo>
                    <a:pt x="210" y="769"/>
                  </a:lnTo>
                  <a:lnTo>
                    <a:pt x="209" y="769"/>
                  </a:lnTo>
                  <a:lnTo>
                    <a:pt x="207" y="769"/>
                  </a:lnTo>
                  <a:lnTo>
                    <a:pt x="205" y="769"/>
                  </a:lnTo>
                  <a:lnTo>
                    <a:pt x="205" y="767"/>
                  </a:lnTo>
                  <a:lnTo>
                    <a:pt x="204" y="767"/>
                  </a:lnTo>
                  <a:lnTo>
                    <a:pt x="202" y="766"/>
                  </a:lnTo>
                  <a:lnTo>
                    <a:pt x="202" y="767"/>
                  </a:lnTo>
                  <a:lnTo>
                    <a:pt x="198" y="766"/>
                  </a:lnTo>
                  <a:lnTo>
                    <a:pt x="198" y="767"/>
                  </a:lnTo>
                  <a:lnTo>
                    <a:pt x="200" y="767"/>
                  </a:lnTo>
                  <a:lnTo>
                    <a:pt x="202" y="767"/>
                  </a:lnTo>
                  <a:lnTo>
                    <a:pt x="204" y="769"/>
                  </a:lnTo>
                  <a:lnTo>
                    <a:pt x="205" y="769"/>
                  </a:lnTo>
                  <a:lnTo>
                    <a:pt x="207" y="769"/>
                  </a:lnTo>
                  <a:lnTo>
                    <a:pt x="207" y="771"/>
                  </a:lnTo>
                  <a:lnTo>
                    <a:pt x="209" y="771"/>
                  </a:lnTo>
                  <a:lnTo>
                    <a:pt x="210" y="772"/>
                  </a:lnTo>
                  <a:lnTo>
                    <a:pt x="210" y="774"/>
                  </a:lnTo>
                  <a:lnTo>
                    <a:pt x="212" y="774"/>
                  </a:lnTo>
                  <a:lnTo>
                    <a:pt x="212" y="772"/>
                  </a:lnTo>
                  <a:lnTo>
                    <a:pt x="214" y="774"/>
                  </a:lnTo>
                  <a:lnTo>
                    <a:pt x="214" y="776"/>
                  </a:lnTo>
                  <a:lnTo>
                    <a:pt x="212" y="776"/>
                  </a:lnTo>
                  <a:lnTo>
                    <a:pt x="212" y="774"/>
                  </a:lnTo>
                  <a:lnTo>
                    <a:pt x="212" y="776"/>
                  </a:lnTo>
                  <a:lnTo>
                    <a:pt x="209" y="776"/>
                  </a:lnTo>
                  <a:lnTo>
                    <a:pt x="207" y="774"/>
                  </a:lnTo>
                  <a:lnTo>
                    <a:pt x="207" y="776"/>
                  </a:lnTo>
                  <a:lnTo>
                    <a:pt x="209" y="776"/>
                  </a:lnTo>
                  <a:lnTo>
                    <a:pt x="212" y="778"/>
                  </a:lnTo>
                  <a:lnTo>
                    <a:pt x="214" y="776"/>
                  </a:lnTo>
                  <a:lnTo>
                    <a:pt x="215" y="778"/>
                  </a:lnTo>
                  <a:lnTo>
                    <a:pt x="217" y="779"/>
                  </a:lnTo>
                  <a:lnTo>
                    <a:pt x="215" y="779"/>
                  </a:lnTo>
                  <a:lnTo>
                    <a:pt x="215" y="778"/>
                  </a:lnTo>
                  <a:lnTo>
                    <a:pt x="214" y="778"/>
                  </a:lnTo>
                  <a:lnTo>
                    <a:pt x="214" y="779"/>
                  </a:lnTo>
                  <a:lnTo>
                    <a:pt x="215" y="779"/>
                  </a:lnTo>
                  <a:lnTo>
                    <a:pt x="214" y="779"/>
                  </a:lnTo>
                  <a:lnTo>
                    <a:pt x="214" y="781"/>
                  </a:lnTo>
                  <a:lnTo>
                    <a:pt x="212" y="779"/>
                  </a:lnTo>
                  <a:lnTo>
                    <a:pt x="212" y="781"/>
                  </a:lnTo>
                  <a:lnTo>
                    <a:pt x="210" y="781"/>
                  </a:lnTo>
                  <a:lnTo>
                    <a:pt x="214" y="783"/>
                  </a:lnTo>
                  <a:lnTo>
                    <a:pt x="212" y="783"/>
                  </a:lnTo>
                  <a:lnTo>
                    <a:pt x="214" y="781"/>
                  </a:lnTo>
                  <a:lnTo>
                    <a:pt x="215" y="783"/>
                  </a:lnTo>
                  <a:lnTo>
                    <a:pt x="214" y="783"/>
                  </a:lnTo>
                  <a:lnTo>
                    <a:pt x="215" y="784"/>
                  </a:lnTo>
                  <a:lnTo>
                    <a:pt x="215" y="786"/>
                  </a:lnTo>
                  <a:lnTo>
                    <a:pt x="217" y="784"/>
                  </a:lnTo>
                  <a:lnTo>
                    <a:pt x="215" y="788"/>
                  </a:lnTo>
                  <a:lnTo>
                    <a:pt x="215" y="786"/>
                  </a:lnTo>
                  <a:lnTo>
                    <a:pt x="215" y="788"/>
                  </a:lnTo>
                  <a:lnTo>
                    <a:pt x="217" y="789"/>
                  </a:lnTo>
                  <a:lnTo>
                    <a:pt x="215" y="789"/>
                  </a:lnTo>
                  <a:lnTo>
                    <a:pt x="215" y="791"/>
                  </a:lnTo>
                  <a:lnTo>
                    <a:pt x="214" y="789"/>
                  </a:lnTo>
                  <a:lnTo>
                    <a:pt x="214" y="791"/>
                  </a:lnTo>
                  <a:lnTo>
                    <a:pt x="212" y="789"/>
                  </a:lnTo>
                  <a:lnTo>
                    <a:pt x="210" y="788"/>
                  </a:lnTo>
                  <a:lnTo>
                    <a:pt x="209" y="786"/>
                  </a:lnTo>
                  <a:lnTo>
                    <a:pt x="207" y="786"/>
                  </a:lnTo>
                  <a:lnTo>
                    <a:pt x="209" y="786"/>
                  </a:lnTo>
                  <a:lnTo>
                    <a:pt x="209" y="788"/>
                  </a:lnTo>
                  <a:lnTo>
                    <a:pt x="210" y="788"/>
                  </a:lnTo>
                  <a:lnTo>
                    <a:pt x="212" y="789"/>
                  </a:lnTo>
                  <a:lnTo>
                    <a:pt x="212" y="791"/>
                  </a:lnTo>
                  <a:lnTo>
                    <a:pt x="212" y="789"/>
                  </a:lnTo>
                  <a:lnTo>
                    <a:pt x="210" y="789"/>
                  </a:lnTo>
                  <a:lnTo>
                    <a:pt x="212" y="791"/>
                  </a:lnTo>
                  <a:lnTo>
                    <a:pt x="214" y="793"/>
                  </a:lnTo>
                  <a:lnTo>
                    <a:pt x="215" y="795"/>
                  </a:lnTo>
                  <a:lnTo>
                    <a:pt x="215" y="796"/>
                  </a:lnTo>
                  <a:lnTo>
                    <a:pt x="214" y="795"/>
                  </a:lnTo>
                  <a:lnTo>
                    <a:pt x="215" y="795"/>
                  </a:lnTo>
                  <a:lnTo>
                    <a:pt x="214" y="795"/>
                  </a:lnTo>
                  <a:lnTo>
                    <a:pt x="212" y="796"/>
                  </a:lnTo>
                  <a:lnTo>
                    <a:pt x="214" y="796"/>
                  </a:lnTo>
                  <a:lnTo>
                    <a:pt x="215" y="798"/>
                  </a:lnTo>
                  <a:lnTo>
                    <a:pt x="217" y="798"/>
                  </a:lnTo>
                  <a:lnTo>
                    <a:pt x="215" y="798"/>
                  </a:lnTo>
                  <a:lnTo>
                    <a:pt x="214" y="798"/>
                  </a:lnTo>
                  <a:lnTo>
                    <a:pt x="212" y="798"/>
                  </a:lnTo>
                  <a:lnTo>
                    <a:pt x="212" y="800"/>
                  </a:lnTo>
                  <a:lnTo>
                    <a:pt x="212" y="798"/>
                  </a:lnTo>
                  <a:lnTo>
                    <a:pt x="214" y="800"/>
                  </a:lnTo>
                  <a:lnTo>
                    <a:pt x="212" y="800"/>
                  </a:lnTo>
                  <a:lnTo>
                    <a:pt x="212" y="798"/>
                  </a:lnTo>
                  <a:lnTo>
                    <a:pt x="210" y="798"/>
                  </a:lnTo>
                  <a:lnTo>
                    <a:pt x="210" y="796"/>
                  </a:lnTo>
                  <a:lnTo>
                    <a:pt x="210" y="798"/>
                  </a:lnTo>
                  <a:lnTo>
                    <a:pt x="212" y="800"/>
                  </a:lnTo>
                  <a:lnTo>
                    <a:pt x="210" y="800"/>
                  </a:lnTo>
                  <a:lnTo>
                    <a:pt x="212" y="801"/>
                  </a:lnTo>
                  <a:lnTo>
                    <a:pt x="212" y="800"/>
                  </a:lnTo>
                  <a:lnTo>
                    <a:pt x="212" y="801"/>
                  </a:lnTo>
                  <a:lnTo>
                    <a:pt x="214" y="803"/>
                  </a:lnTo>
                  <a:lnTo>
                    <a:pt x="214" y="801"/>
                  </a:lnTo>
                  <a:lnTo>
                    <a:pt x="215" y="800"/>
                  </a:lnTo>
                  <a:lnTo>
                    <a:pt x="217" y="800"/>
                  </a:lnTo>
                  <a:lnTo>
                    <a:pt x="215" y="801"/>
                  </a:lnTo>
                  <a:lnTo>
                    <a:pt x="215" y="803"/>
                  </a:lnTo>
                  <a:lnTo>
                    <a:pt x="217" y="805"/>
                  </a:lnTo>
                  <a:lnTo>
                    <a:pt x="215" y="805"/>
                  </a:lnTo>
                  <a:lnTo>
                    <a:pt x="215" y="803"/>
                  </a:lnTo>
                  <a:lnTo>
                    <a:pt x="214" y="805"/>
                  </a:lnTo>
                  <a:lnTo>
                    <a:pt x="215" y="805"/>
                  </a:lnTo>
                  <a:lnTo>
                    <a:pt x="215" y="807"/>
                  </a:lnTo>
                  <a:lnTo>
                    <a:pt x="217" y="808"/>
                  </a:lnTo>
                  <a:lnTo>
                    <a:pt x="215" y="808"/>
                  </a:lnTo>
                  <a:lnTo>
                    <a:pt x="217" y="808"/>
                  </a:lnTo>
                  <a:lnTo>
                    <a:pt x="215" y="808"/>
                  </a:lnTo>
                  <a:lnTo>
                    <a:pt x="214" y="807"/>
                  </a:lnTo>
                  <a:lnTo>
                    <a:pt x="212" y="807"/>
                  </a:lnTo>
                  <a:lnTo>
                    <a:pt x="214" y="807"/>
                  </a:lnTo>
                  <a:lnTo>
                    <a:pt x="212" y="808"/>
                  </a:lnTo>
                  <a:lnTo>
                    <a:pt x="212" y="807"/>
                  </a:lnTo>
                  <a:lnTo>
                    <a:pt x="210" y="808"/>
                  </a:lnTo>
                  <a:lnTo>
                    <a:pt x="209" y="805"/>
                  </a:lnTo>
                  <a:lnTo>
                    <a:pt x="210" y="805"/>
                  </a:lnTo>
                  <a:lnTo>
                    <a:pt x="212" y="805"/>
                  </a:lnTo>
                  <a:lnTo>
                    <a:pt x="210" y="805"/>
                  </a:lnTo>
                  <a:lnTo>
                    <a:pt x="209" y="803"/>
                  </a:lnTo>
                  <a:lnTo>
                    <a:pt x="207" y="801"/>
                  </a:lnTo>
                  <a:lnTo>
                    <a:pt x="205" y="800"/>
                  </a:lnTo>
                  <a:lnTo>
                    <a:pt x="207" y="803"/>
                  </a:lnTo>
                  <a:lnTo>
                    <a:pt x="209" y="805"/>
                  </a:lnTo>
                  <a:lnTo>
                    <a:pt x="207" y="805"/>
                  </a:lnTo>
                  <a:lnTo>
                    <a:pt x="210" y="808"/>
                  </a:lnTo>
                  <a:lnTo>
                    <a:pt x="209" y="808"/>
                  </a:lnTo>
                  <a:lnTo>
                    <a:pt x="207" y="807"/>
                  </a:lnTo>
                  <a:lnTo>
                    <a:pt x="205" y="807"/>
                  </a:lnTo>
                  <a:lnTo>
                    <a:pt x="205" y="808"/>
                  </a:lnTo>
                  <a:lnTo>
                    <a:pt x="207" y="810"/>
                  </a:lnTo>
                  <a:lnTo>
                    <a:pt x="207" y="812"/>
                  </a:lnTo>
                  <a:lnTo>
                    <a:pt x="209" y="812"/>
                  </a:lnTo>
                  <a:lnTo>
                    <a:pt x="210" y="813"/>
                  </a:lnTo>
                  <a:lnTo>
                    <a:pt x="212" y="813"/>
                  </a:lnTo>
                  <a:lnTo>
                    <a:pt x="212" y="815"/>
                  </a:lnTo>
                  <a:lnTo>
                    <a:pt x="214" y="817"/>
                  </a:lnTo>
                  <a:lnTo>
                    <a:pt x="215" y="818"/>
                  </a:lnTo>
                  <a:lnTo>
                    <a:pt x="214" y="815"/>
                  </a:lnTo>
                  <a:lnTo>
                    <a:pt x="212" y="817"/>
                  </a:lnTo>
                  <a:lnTo>
                    <a:pt x="210" y="815"/>
                  </a:lnTo>
                  <a:lnTo>
                    <a:pt x="209" y="813"/>
                  </a:lnTo>
                  <a:lnTo>
                    <a:pt x="207" y="812"/>
                  </a:lnTo>
                  <a:lnTo>
                    <a:pt x="207" y="810"/>
                  </a:lnTo>
                  <a:lnTo>
                    <a:pt x="205" y="812"/>
                  </a:lnTo>
                  <a:lnTo>
                    <a:pt x="204" y="810"/>
                  </a:lnTo>
                  <a:lnTo>
                    <a:pt x="202" y="807"/>
                  </a:lnTo>
                  <a:lnTo>
                    <a:pt x="202" y="808"/>
                  </a:lnTo>
                  <a:lnTo>
                    <a:pt x="204" y="810"/>
                  </a:lnTo>
                  <a:lnTo>
                    <a:pt x="204" y="812"/>
                  </a:lnTo>
                  <a:lnTo>
                    <a:pt x="205" y="812"/>
                  </a:lnTo>
                  <a:lnTo>
                    <a:pt x="205" y="810"/>
                  </a:lnTo>
                  <a:lnTo>
                    <a:pt x="205" y="812"/>
                  </a:lnTo>
                  <a:lnTo>
                    <a:pt x="209" y="813"/>
                  </a:lnTo>
                  <a:lnTo>
                    <a:pt x="209" y="815"/>
                  </a:lnTo>
                  <a:lnTo>
                    <a:pt x="210" y="815"/>
                  </a:lnTo>
                  <a:lnTo>
                    <a:pt x="212" y="817"/>
                  </a:lnTo>
                  <a:lnTo>
                    <a:pt x="214" y="817"/>
                  </a:lnTo>
                  <a:lnTo>
                    <a:pt x="214" y="818"/>
                  </a:lnTo>
                  <a:lnTo>
                    <a:pt x="212" y="818"/>
                  </a:lnTo>
                  <a:lnTo>
                    <a:pt x="214" y="818"/>
                  </a:lnTo>
                  <a:lnTo>
                    <a:pt x="215" y="818"/>
                  </a:lnTo>
                  <a:lnTo>
                    <a:pt x="214" y="818"/>
                  </a:lnTo>
                  <a:lnTo>
                    <a:pt x="215" y="820"/>
                  </a:lnTo>
                  <a:lnTo>
                    <a:pt x="215" y="818"/>
                  </a:lnTo>
                  <a:lnTo>
                    <a:pt x="217" y="820"/>
                  </a:lnTo>
                  <a:lnTo>
                    <a:pt x="215" y="820"/>
                  </a:lnTo>
                  <a:lnTo>
                    <a:pt x="214" y="820"/>
                  </a:lnTo>
                  <a:lnTo>
                    <a:pt x="215" y="822"/>
                  </a:lnTo>
                  <a:lnTo>
                    <a:pt x="214" y="822"/>
                  </a:lnTo>
                  <a:lnTo>
                    <a:pt x="212" y="822"/>
                  </a:lnTo>
                  <a:lnTo>
                    <a:pt x="210" y="820"/>
                  </a:lnTo>
                  <a:lnTo>
                    <a:pt x="209" y="818"/>
                  </a:lnTo>
                  <a:lnTo>
                    <a:pt x="207" y="818"/>
                  </a:lnTo>
                  <a:lnTo>
                    <a:pt x="209" y="820"/>
                  </a:lnTo>
                  <a:lnTo>
                    <a:pt x="210" y="822"/>
                  </a:lnTo>
                  <a:lnTo>
                    <a:pt x="212" y="822"/>
                  </a:lnTo>
                  <a:lnTo>
                    <a:pt x="212" y="824"/>
                  </a:lnTo>
                  <a:lnTo>
                    <a:pt x="210" y="824"/>
                  </a:lnTo>
                  <a:lnTo>
                    <a:pt x="210" y="825"/>
                  </a:lnTo>
                  <a:lnTo>
                    <a:pt x="212" y="825"/>
                  </a:lnTo>
                  <a:lnTo>
                    <a:pt x="214" y="827"/>
                  </a:lnTo>
                  <a:lnTo>
                    <a:pt x="212" y="827"/>
                  </a:lnTo>
                  <a:lnTo>
                    <a:pt x="212" y="829"/>
                  </a:lnTo>
                  <a:lnTo>
                    <a:pt x="214" y="830"/>
                  </a:lnTo>
                  <a:lnTo>
                    <a:pt x="212" y="829"/>
                  </a:lnTo>
                  <a:lnTo>
                    <a:pt x="210" y="827"/>
                  </a:lnTo>
                  <a:lnTo>
                    <a:pt x="210" y="829"/>
                  </a:lnTo>
                  <a:lnTo>
                    <a:pt x="210" y="827"/>
                  </a:lnTo>
                  <a:lnTo>
                    <a:pt x="209" y="827"/>
                  </a:lnTo>
                  <a:lnTo>
                    <a:pt x="207" y="825"/>
                  </a:lnTo>
                  <a:lnTo>
                    <a:pt x="209" y="827"/>
                  </a:lnTo>
                  <a:lnTo>
                    <a:pt x="209" y="829"/>
                  </a:lnTo>
                  <a:lnTo>
                    <a:pt x="210" y="830"/>
                  </a:lnTo>
                  <a:lnTo>
                    <a:pt x="209" y="830"/>
                  </a:lnTo>
                  <a:lnTo>
                    <a:pt x="210" y="830"/>
                  </a:lnTo>
                  <a:lnTo>
                    <a:pt x="210" y="832"/>
                  </a:lnTo>
                  <a:lnTo>
                    <a:pt x="212" y="830"/>
                  </a:lnTo>
                  <a:lnTo>
                    <a:pt x="214" y="830"/>
                  </a:lnTo>
                  <a:lnTo>
                    <a:pt x="214" y="832"/>
                  </a:lnTo>
                  <a:lnTo>
                    <a:pt x="212" y="832"/>
                  </a:lnTo>
                  <a:lnTo>
                    <a:pt x="214" y="834"/>
                  </a:lnTo>
                  <a:lnTo>
                    <a:pt x="215" y="834"/>
                  </a:lnTo>
                  <a:lnTo>
                    <a:pt x="214" y="834"/>
                  </a:lnTo>
                  <a:lnTo>
                    <a:pt x="215" y="835"/>
                  </a:lnTo>
                  <a:lnTo>
                    <a:pt x="215" y="837"/>
                  </a:lnTo>
                  <a:lnTo>
                    <a:pt x="214" y="837"/>
                  </a:lnTo>
                  <a:lnTo>
                    <a:pt x="215" y="837"/>
                  </a:lnTo>
                  <a:lnTo>
                    <a:pt x="214" y="839"/>
                  </a:lnTo>
                  <a:lnTo>
                    <a:pt x="215" y="837"/>
                  </a:lnTo>
                  <a:lnTo>
                    <a:pt x="217" y="839"/>
                  </a:lnTo>
                  <a:lnTo>
                    <a:pt x="215" y="839"/>
                  </a:lnTo>
                  <a:lnTo>
                    <a:pt x="217" y="839"/>
                  </a:lnTo>
                  <a:lnTo>
                    <a:pt x="215" y="841"/>
                  </a:lnTo>
                  <a:lnTo>
                    <a:pt x="214" y="841"/>
                  </a:lnTo>
                  <a:lnTo>
                    <a:pt x="214" y="842"/>
                  </a:lnTo>
                  <a:lnTo>
                    <a:pt x="215" y="844"/>
                  </a:lnTo>
                  <a:lnTo>
                    <a:pt x="214" y="842"/>
                  </a:lnTo>
                  <a:lnTo>
                    <a:pt x="214" y="844"/>
                  </a:lnTo>
                  <a:lnTo>
                    <a:pt x="214" y="842"/>
                  </a:lnTo>
                  <a:lnTo>
                    <a:pt x="214" y="844"/>
                  </a:lnTo>
                  <a:lnTo>
                    <a:pt x="212" y="844"/>
                  </a:lnTo>
                  <a:lnTo>
                    <a:pt x="210" y="844"/>
                  </a:lnTo>
                  <a:lnTo>
                    <a:pt x="210" y="846"/>
                  </a:lnTo>
                  <a:lnTo>
                    <a:pt x="212" y="846"/>
                  </a:lnTo>
                  <a:lnTo>
                    <a:pt x="210" y="846"/>
                  </a:lnTo>
                  <a:lnTo>
                    <a:pt x="212" y="847"/>
                  </a:lnTo>
                  <a:lnTo>
                    <a:pt x="212" y="846"/>
                  </a:lnTo>
                  <a:lnTo>
                    <a:pt x="212" y="847"/>
                  </a:lnTo>
                  <a:lnTo>
                    <a:pt x="212" y="849"/>
                  </a:lnTo>
                  <a:lnTo>
                    <a:pt x="209" y="849"/>
                  </a:lnTo>
                  <a:lnTo>
                    <a:pt x="209" y="851"/>
                  </a:lnTo>
                  <a:lnTo>
                    <a:pt x="210" y="852"/>
                  </a:lnTo>
                  <a:lnTo>
                    <a:pt x="210" y="854"/>
                  </a:lnTo>
                  <a:lnTo>
                    <a:pt x="209" y="854"/>
                  </a:lnTo>
                  <a:lnTo>
                    <a:pt x="209" y="856"/>
                  </a:lnTo>
                  <a:lnTo>
                    <a:pt x="209" y="859"/>
                  </a:lnTo>
                  <a:lnTo>
                    <a:pt x="210" y="859"/>
                  </a:lnTo>
                  <a:lnTo>
                    <a:pt x="210" y="863"/>
                  </a:lnTo>
                  <a:lnTo>
                    <a:pt x="212" y="861"/>
                  </a:lnTo>
                  <a:lnTo>
                    <a:pt x="212" y="863"/>
                  </a:lnTo>
                  <a:lnTo>
                    <a:pt x="214" y="863"/>
                  </a:lnTo>
                  <a:lnTo>
                    <a:pt x="212" y="864"/>
                  </a:lnTo>
                  <a:lnTo>
                    <a:pt x="214" y="866"/>
                  </a:lnTo>
                  <a:lnTo>
                    <a:pt x="214" y="868"/>
                  </a:lnTo>
                  <a:lnTo>
                    <a:pt x="212" y="866"/>
                  </a:lnTo>
                  <a:lnTo>
                    <a:pt x="214" y="868"/>
                  </a:lnTo>
                  <a:lnTo>
                    <a:pt x="212" y="868"/>
                  </a:lnTo>
                  <a:lnTo>
                    <a:pt x="209" y="868"/>
                  </a:lnTo>
                  <a:lnTo>
                    <a:pt x="210" y="868"/>
                  </a:lnTo>
                  <a:lnTo>
                    <a:pt x="214" y="869"/>
                  </a:lnTo>
                  <a:lnTo>
                    <a:pt x="212" y="869"/>
                  </a:lnTo>
                  <a:lnTo>
                    <a:pt x="212" y="871"/>
                  </a:lnTo>
                  <a:lnTo>
                    <a:pt x="210" y="869"/>
                  </a:lnTo>
                  <a:lnTo>
                    <a:pt x="210" y="871"/>
                  </a:lnTo>
                  <a:lnTo>
                    <a:pt x="210" y="873"/>
                  </a:lnTo>
                  <a:lnTo>
                    <a:pt x="209" y="871"/>
                  </a:lnTo>
                  <a:lnTo>
                    <a:pt x="210" y="869"/>
                  </a:lnTo>
                  <a:lnTo>
                    <a:pt x="210" y="868"/>
                  </a:lnTo>
                  <a:lnTo>
                    <a:pt x="209" y="871"/>
                  </a:lnTo>
                  <a:lnTo>
                    <a:pt x="210" y="873"/>
                  </a:lnTo>
                  <a:lnTo>
                    <a:pt x="210" y="875"/>
                  </a:lnTo>
                  <a:lnTo>
                    <a:pt x="209" y="876"/>
                  </a:lnTo>
                  <a:lnTo>
                    <a:pt x="210" y="876"/>
                  </a:lnTo>
                  <a:lnTo>
                    <a:pt x="210" y="878"/>
                  </a:lnTo>
                  <a:lnTo>
                    <a:pt x="209" y="881"/>
                  </a:lnTo>
                  <a:lnTo>
                    <a:pt x="210" y="883"/>
                  </a:lnTo>
                  <a:lnTo>
                    <a:pt x="209" y="883"/>
                  </a:lnTo>
                  <a:lnTo>
                    <a:pt x="209" y="885"/>
                  </a:lnTo>
                  <a:lnTo>
                    <a:pt x="210" y="885"/>
                  </a:lnTo>
                  <a:lnTo>
                    <a:pt x="212" y="883"/>
                  </a:lnTo>
                  <a:lnTo>
                    <a:pt x="212" y="886"/>
                  </a:lnTo>
                  <a:lnTo>
                    <a:pt x="210" y="886"/>
                  </a:lnTo>
                  <a:lnTo>
                    <a:pt x="210" y="885"/>
                  </a:lnTo>
                  <a:lnTo>
                    <a:pt x="209" y="886"/>
                  </a:lnTo>
                  <a:lnTo>
                    <a:pt x="207" y="886"/>
                  </a:lnTo>
                  <a:lnTo>
                    <a:pt x="209" y="886"/>
                  </a:lnTo>
                  <a:lnTo>
                    <a:pt x="207" y="886"/>
                  </a:lnTo>
                  <a:lnTo>
                    <a:pt x="209" y="890"/>
                  </a:lnTo>
                  <a:lnTo>
                    <a:pt x="207" y="890"/>
                  </a:lnTo>
                  <a:lnTo>
                    <a:pt x="209" y="890"/>
                  </a:lnTo>
                  <a:lnTo>
                    <a:pt x="209" y="892"/>
                  </a:lnTo>
                  <a:lnTo>
                    <a:pt x="209" y="893"/>
                  </a:lnTo>
                  <a:lnTo>
                    <a:pt x="209" y="895"/>
                  </a:lnTo>
                  <a:lnTo>
                    <a:pt x="209" y="893"/>
                  </a:lnTo>
                  <a:lnTo>
                    <a:pt x="207" y="895"/>
                  </a:lnTo>
                  <a:lnTo>
                    <a:pt x="207" y="897"/>
                  </a:lnTo>
                  <a:lnTo>
                    <a:pt x="207" y="895"/>
                  </a:lnTo>
                  <a:lnTo>
                    <a:pt x="205" y="895"/>
                  </a:lnTo>
                  <a:lnTo>
                    <a:pt x="205" y="897"/>
                  </a:lnTo>
                  <a:lnTo>
                    <a:pt x="204" y="897"/>
                  </a:lnTo>
                  <a:lnTo>
                    <a:pt x="204" y="898"/>
                  </a:lnTo>
                  <a:lnTo>
                    <a:pt x="204" y="900"/>
                  </a:lnTo>
                  <a:lnTo>
                    <a:pt x="204" y="902"/>
                  </a:lnTo>
                  <a:lnTo>
                    <a:pt x="204" y="903"/>
                  </a:lnTo>
                  <a:lnTo>
                    <a:pt x="202" y="903"/>
                  </a:lnTo>
                  <a:lnTo>
                    <a:pt x="202" y="907"/>
                  </a:lnTo>
                  <a:lnTo>
                    <a:pt x="200" y="907"/>
                  </a:lnTo>
                  <a:lnTo>
                    <a:pt x="200" y="909"/>
                  </a:lnTo>
                  <a:lnTo>
                    <a:pt x="200" y="910"/>
                  </a:lnTo>
                  <a:lnTo>
                    <a:pt x="200" y="909"/>
                  </a:lnTo>
                  <a:lnTo>
                    <a:pt x="200" y="910"/>
                  </a:lnTo>
                  <a:lnTo>
                    <a:pt x="200" y="912"/>
                  </a:lnTo>
                  <a:lnTo>
                    <a:pt x="200" y="914"/>
                  </a:lnTo>
                  <a:lnTo>
                    <a:pt x="198" y="915"/>
                  </a:lnTo>
                  <a:lnTo>
                    <a:pt x="200" y="915"/>
                  </a:lnTo>
                  <a:lnTo>
                    <a:pt x="198" y="919"/>
                  </a:lnTo>
                  <a:lnTo>
                    <a:pt x="198" y="922"/>
                  </a:lnTo>
                  <a:lnTo>
                    <a:pt x="198" y="926"/>
                  </a:lnTo>
                  <a:lnTo>
                    <a:pt x="198" y="924"/>
                  </a:lnTo>
                  <a:lnTo>
                    <a:pt x="197" y="924"/>
                  </a:lnTo>
                  <a:lnTo>
                    <a:pt x="197" y="926"/>
                  </a:lnTo>
                  <a:lnTo>
                    <a:pt x="197" y="927"/>
                  </a:lnTo>
                  <a:lnTo>
                    <a:pt x="195" y="927"/>
                  </a:lnTo>
                  <a:lnTo>
                    <a:pt x="195" y="929"/>
                  </a:lnTo>
                  <a:lnTo>
                    <a:pt x="193" y="931"/>
                  </a:lnTo>
                  <a:lnTo>
                    <a:pt x="193" y="932"/>
                  </a:lnTo>
                  <a:lnTo>
                    <a:pt x="192" y="936"/>
                  </a:lnTo>
                  <a:lnTo>
                    <a:pt x="192" y="937"/>
                  </a:lnTo>
                  <a:lnTo>
                    <a:pt x="190" y="934"/>
                  </a:lnTo>
                  <a:lnTo>
                    <a:pt x="190" y="936"/>
                  </a:lnTo>
                  <a:lnTo>
                    <a:pt x="188" y="934"/>
                  </a:lnTo>
                  <a:lnTo>
                    <a:pt x="190" y="932"/>
                  </a:lnTo>
                  <a:lnTo>
                    <a:pt x="190" y="931"/>
                  </a:lnTo>
                  <a:lnTo>
                    <a:pt x="188" y="931"/>
                  </a:lnTo>
                  <a:lnTo>
                    <a:pt x="188" y="932"/>
                  </a:lnTo>
                  <a:lnTo>
                    <a:pt x="188" y="934"/>
                  </a:lnTo>
                  <a:lnTo>
                    <a:pt x="187" y="934"/>
                  </a:lnTo>
                  <a:lnTo>
                    <a:pt x="188" y="934"/>
                  </a:lnTo>
                  <a:lnTo>
                    <a:pt x="187" y="932"/>
                  </a:lnTo>
                  <a:lnTo>
                    <a:pt x="188" y="932"/>
                  </a:lnTo>
                  <a:lnTo>
                    <a:pt x="188" y="931"/>
                  </a:lnTo>
                  <a:lnTo>
                    <a:pt x="187" y="932"/>
                  </a:lnTo>
                  <a:lnTo>
                    <a:pt x="187" y="931"/>
                  </a:lnTo>
                  <a:lnTo>
                    <a:pt x="185" y="931"/>
                  </a:lnTo>
                  <a:lnTo>
                    <a:pt x="185" y="929"/>
                  </a:lnTo>
                  <a:lnTo>
                    <a:pt x="185" y="931"/>
                  </a:lnTo>
                  <a:lnTo>
                    <a:pt x="183" y="929"/>
                  </a:lnTo>
                  <a:lnTo>
                    <a:pt x="181" y="931"/>
                  </a:lnTo>
                  <a:lnTo>
                    <a:pt x="181" y="932"/>
                  </a:lnTo>
                  <a:lnTo>
                    <a:pt x="181" y="931"/>
                  </a:lnTo>
                  <a:lnTo>
                    <a:pt x="181" y="929"/>
                  </a:lnTo>
                  <a:lnTo>
                    <a:pt x="181" y="927"/>
                  </a:lnTo>
                  <a:lnTo>
                    <a:pt x="180" y="929"/>
                  </a:lnTo>
                  <a:lnTo>
                    <a:pt x="180" y="931"/>
                  </a:lnTo>
                  <a:lnTo>
                    <a:pt x="178" y="931"/>
                  </a:lnTo>
                  <a:lnTo>
                    <a:pt x="176" y="931"/>
                  </a:lnTo>
                  <a:lnTo>
                    <a:pt x="176" y="932"/>
                  </a:lnTo>
                  <a:lnTo>
                    <a:pt x="176" y="931"/>
                  </a:lnTo>
                  <a:lnTo>
                    <a:pt x="176" y="934"/>
                  </a:lnTo>
                  <a:lnTo>
                    <a:pt x="176" y="932"/>
                  </a:lnTo>
                  <a:lnTo>
                    <a:pt x="175" y="934"/>
                  </a:lnTo>
                  <a:lnTo>
                    <a:pt x="175" y="932"/>
                  </a:lnTo>
                  <a:lnTo>
                    <a:pt x="176" y="931"/>
                  </a:lnTo>
                  <a:lnTo>
                    <a:pt x="175" y="931"/>
                  </a:lnTo>
                  <a:lnTo>
                    <a:pt x="173" y="932"/>
                  </a:lnTo>
                  <a:lnTo>
                    <a:pt x="173" y="934"/>
                  </a:lnTo>
                  <a:lnTo>
                    <a:pt x="173" y="936"/>
                  </a:lnTo>
                  <a:lnTo>
                    <a:pt x="171" y="934"/>
                  </a:lnTo>
                  <a:lnTo>
                    <a:pt x="170" y="934"/>
                  </a:lnTo>
                  <a:lnTo>
                    <a:pt x="171" y="932"/>
                  </a:lnTo>
                  <a:lnTo>
                    <a:pt x="171" y="931"/>
                  </a:lnTo>
                  <a:lnTo>
                    <a:pt x="170" y="932"/>
                  </a:lnTo>
                  <a:lnTo>
                    <a:pt x="170" y="931"/>
                  </a:lnTo>
                  <a:lnTo>
                    <a:pt x="168" y="932"/>
                  </a:lnTo>
                  <a:lnTo>
                    <a:pt x="166" y="932"/>
                  </a:lnTo>
                  <a:lnTo>
                    <a:pt x="164" y="934"/>
                  </a:lnTo>
                  <a:lnTo>
                    <a:pt x="164" y="932"/>
                  </a:lnTo>
                  <a:lnTo>
                    <a:pt x="163" y="932"/>
                  </a:lnTo>
                  <a:lnTo>
                    <a:pt x="163" y="934"/>
                  </a:lnTo>
                  <a:lnTo>
                    <a:pt x="163" y="932"/>
                  </a:lnTo>
                  <a:lnTo>
                    <a:pt x="161" y="934"/>
                  </a:lnTo>
                  <a:lnTo>
                    <a:pt x="161" y="932"/>
                  </a:lnTo>
                  <a:lnTo>
                    <a:pt x="161" y="931"/>
                  </a:lnTo>
                  <a:lnTo>
                    <a:pt x="159" y="931"/>
                  </a:lnTo>
                  <a:lnTo>
                    <a:pt x="161" y="931"/>
                  </a:lnTo>
                  <a:lnTo>
                    <a:pt x="159" y="931"/>
                  </a:lnTo>
                  <a:lnTo>
                    <a:pt x="159" y="932"/>
                  </a:lnTo>
                  <a:lnTo>
                    <a:pt x="159" y="931"/>
                  </a:lnTo>
                  <a:lnTo>
                    <a:pt x="159" y="932"/>
                  </a:lnTo>
                  <a:lnTo>
                    <a:pt x="159" y="934"/>
                  </a:lnTo>
                  <a:lnTo>
                    <a:pt x="158" y="932"/>
                  </a:lnTo>
                  <a:lnTo>
                    <a:pt x="156" y="934"/>
                  </a:lnTo>
                  <a:lnTo>
                    <a:pt x="154" y="932"/>
                  </a:lnTo>
                  <a:lnTo>
                    <a:pt x="154" y="934"/>
                  </a:lnTo>
                  <a:lnTo>
                    <a:pt x="153" y="932"/>
                  </a:lnTo>
                  <a:lnTo>
                    <a:pt x="153" y="934"/>
                  </a:lnTo>
                  <a:lnTo>
                    <a:pt x="153" y="936"/>
                  </a:lnTo>
                  <a:lnTo>
                    <a:pt x="153" y="934"/>
                  </a:lnTo>
                  <a:lnTo>
                    <a:pt x="151" y="934"/>
                  </a:lnTo>
                  <a:lnTo>
                    <a:pt x="149" y="934"/>
                  </a:lnTo>
                  <a:lnTo>
                    <a:pt x="147" y="934"/>
                  </a:lnTo>
                  <a:lnTo>
                    <a:pt x="146" y="934"/>
                  </a:lnTo>
                  <a:lnTo>
                    <a:pt x="146" y="936"/>
                  </a:lnTo>
                  <a:lnTo>
                    <a:pt x="147" y="936"/>
                  </a:lnTo>
                  <a:lnTo>
                    <a:pt x="147" y="937"/>
                  </a:lnTo>
                  <a:lnTo>
                    <a:pt x="147" y="939"/>
                  </a:lnTo>
                  <a:lnTo>
                    <a:pt x="147" y="941"/>
                  </a:lnTo>
                  <a:lnTo>
                    <a:pt x="151" y="943"/>
                  </a:lnTo>
                  <a:lnTo>
                    <a:pt x="149" y="944"/>
                  </a:lnTo>
                  <a:lnTo>
                    <a:pt x="149" y="946"/>
                  </a:lnTo>
                  <a:lnTo>
                    <a:pt x="147" y="944"/>
                  </a:lnTo>
                  <a:lnTo>
                    <a:pt x="146" y="946"/>
                  </a:lnTo>
                  <a:lnTo>
                    <a:pt x="144" y="944"/>
                  </a:lnTo>
                  <a:lnTo>
                    <a:pt x="144" y="946"/>
                  </a:lnTo>
                  <a:lnTo>
                    <a:pt x="144" y="944"/>
                  </a:lnTo>
                  <a:lnTo>
                    <a:pt x="142" y="944"/>
                  </a:lnTo>
                  <a:lnTo>
                    <a:pt x="144" y="941"/>
                  </a:lnTo>
                  <a:lnTo>
                    <a:pt x="142" y="943"/>
                  </a:lnTo>
                  <a:lnTo>
                    <a:pt x="142" y="944"/>
                  </a:lnTo>
                  <a:lnTo>
                    <a:pt x="141" y="941"/>
                  </a:lnTo>
                  <a:lnTo>
                    <a:pt x="141" y="943"/>
                  </a:lnTo>
                  <a:lnTo>
                    <a:pt x="139" y="943"/>
                  </a:lnTo>
                  <a:lnTo>
                    <a:pt x="137" y="944"/>
                  </a:lnTo>
                  <a:lnTo>
                    <a:pt x="139" y="944"/>
                  </a:lnTo>
                  <a:lnTo>
                    <a:pt x="136" y="946"/>
                  </a:lnTo>
                  <a:lnTo>
                    <a:pt x="136" y="948"/>
                  </a:lnTo>
                  <a:lnTo>
                    <a:pt x="134" y="949"/>
                  </a:lnTo>
                  <a:lnTo>
                    <a:pt x="134" y="951"/>
                  </a:lnTo>
                  <a:lnTo>
                    <a:pt x="132" y="951"/>
                  </a:lnTo>
                  <a:lnTo>
                    <a:pt x="134" y="951"/>
                  </a:lnTo>
                  <a:lnTo>
                    <a:pt x="132" y="953"/>
                  </a:lnTo>
                  <a:lnTo>
                    <a:pt x="130" y="955"/>
                  </a:lnTo>
                  <a:lnTo>
                    <a:pt x="130" y="956"/>
                  </a:lnTo>
                  <a:lnTo>
                    <a:pt x="129" y="956"/>
                  </a:lnTo>
                  <a:lnTo>
                    <a:pt x="130" y="956"/>
                  </a:lnTo>
                  <a:lnTo>
                    <a:pt x="129" y="958"/>
                  </a:lnTo>
                  <a:lnTo>
                    <a:pt x="129" y="960"/>
                  </a:lnTo>
                  <a:lnTo>
                    <a:pt x="129" y="961"/>
                  </a:lnTo>
                  <a:lnTo>
                    <a:pt x="129" y="963"/>
                  </a:lnTo>
                  <a:lnTo>
                    <a:pt x="129" y="965"/>
                  </a:lnTo>
                  <a:lnTo>
                    <a:pt x="129" y="966"/>
                  </a:lnTo>
                  <a:lnTo>
                    <a:pt x="130" y="968"/>
                  </a:lnTo>
                  <a:lnTo>
                    <a:pt x="132" y="968"/>
                  </a:lnTo>
                  <a:lnTo>
                    <a:pt x="132" y="970"/>
                  </a:lnTo>
                  <a:lnTo>
                    <a:pt x="132" y="973"/>
                  </a:lnTo>
                  <a:lnTo>
                    <a:pt x="136" y="975"/>
                  </a:lnTo>
                  <a:lnTo>
                    <a:pt x="136" y="977"/>
                  </a:lnTo>
                  <a:lnTo>
                    <a:pt x="136" y="980"/>
                  </a:lnTo>
                  <a:lnTo>
                    <a:pt x="136" y="982"/>
                  </a:lnTo>
                  <a:lnTo>
                    <a:pt x="134" y="983"/>
                  </a:lnTo>
                  <a:lnTo>
                    <a:pt x="132" y="985"/>
                  </a:lnTo>
                  <a:lnTo>
                    <a:pt x="130" y="989"/>
                  </a:lnTo>
                  <a:lnTo>
                    <a:pt x="130" y="990"/>
                  </a:lnTo>
                  <a:lnTo>
                    <a:pt x="129" y="990"/>
                  </a:lnTo>
                  <a:lnTo>
                    <a:pt x="125" y="990"/>
                  </a:lnTo>
                  <a:lnTo>
                    <a:pt x="124" y="990"/>
                  </a:lnTo>
                  <a:lnTo>
                    <a:pt x="124" y="989"/>
                  </a:lnTo>
                  <a:lnTo>
                    <a:pt x="122" y="987"/>
                  </a:lnTo>
                  <a:lnTo>
                    <a:pt x="119" y="987"/>
                  </a:lnTo>
                  <a:lnTo>
                    <a:pt x="117" y="987"/>
                  </a:lnTo>
                  <a:lnTo>
                    <a:pt x="115" y="989"/>
                  </a:lnTo>
                  <a:lnTo>
                    <a:pt x="115" y="987"/>
                  </a:lnTo>
                  <a:lnTo>
                    <a:pt x="113" y="987"/>
                  </a:lnTo>
                  <a:lnTo>
                    <a:pt x="112" y="987"/>
                  </a:lnTo>
                  <a:lnTo>
                    <a:pt x="110" y="989"/>
                  </a:lnTo>
                  <a:lnTo>
                    <a:pt x="108" y="989"/>
                  </a:lnTo>
                  <a:lnTo>
                    <a:pt x="107" y="990"/>
                  </a:lnTo>
                  <a:lnTo>
                    <a:pt x="105" y="990"/>
                  </a:lnTo>
                  <a:lnTo>
                    <a:pt x="102" y="990"/>
                  </a:lnTo>
                  <a:lnTo>
                    <a:pt x="100" y="992"/>
                  </a:lnTo>
                  <a:lnTo>
                    <a:pt x="100" y="994"/>
                  </a:lnTo>
                  <a:lnTo>
                    <a:pt x="96" y="994"/>
                  </a:lnTo>
                  <a:lnTo>
                    <a:pt x="93" y="994"/>
                  </a:lnTo>
                  <a:lnTo>
                    <a:pt x="91" y="994"/>
                  </a:lnTo>
                  <a:lnTo>
                    <a:pt x="90" y="992"/>
                  </a:lnTo>
                  <a:lnTo>
                    <a:pt x="86" y="992"/>
                  </a:lnTo>
                  <a:lnTo>
                    <a:pt x="85" y="992"/>
                  </a:lnTo>
                  <a:lnTo>
                    <a:pt x="83" y="992"/>
                  </a:lnTo>
                  <a:lnTo>
                    <a:pt x="81" y="990"/>
                  </a:lnTo>
                  <a:lnTo>
                    <a:pt x="79" y="990"/>
                  </a:lnTo>
                  <a:lnTo>
                    <a:pt x="81" y="989"/>
                  </a:lnTo>
                  <a:lnTo>
                    <a:pt x="81" y="987"/>
                  </a:lnTo>
                  <a:lnTo>
                    <a:pt x="81" y="989"/>
                  </a:lnTo>
                  <a:lnTo>
                    <a:pt x="81" y="987"/>
                  </a:lnTo>
                  <a:lnTo>
                    <a:pt x="79" y="983"/>
                  </a:lnTo>
                  <a:lnTo>
                    <a:pt x="79" y="982"/>
                  </a:lnTo>
                  <a:lnTo>
                    <a:pt x="78" y="982"/>
                  </a:lnTo>
                  <a:lnTo>
                    <a:pt x="79" y="982"/>
                  </a:lnTo>
                  <a:lnTo>
                    <a:pt x="78" y="980"/>
                  </a:lnTo>
                  <a:lnTo>
                    <a:pt x="79" y="977"/>
                  </a:lnTo>
                  <a:lnTo>
                    <a:pt x="81" y="977"/>
                  </a:lnTo>
                  <a:lnTo>
                    <a:pt x="81" y="975"/>
                  </a:lnTo>
                  <a:lnTo>
                    <a:pt x="83" y="977"/>
                  </a:lnTo>
                  <a:lnTo>
                    <a:pt x="81" y="975"/>
                  </a:lnTo>
                  <a:lnTo>
                    <a:pt x="83" y="975"/>
                  </a:lnTo>
                  <a:lnTo>
                    <a:pt x="81" y="975"/>
                  </a:lnTo>
                  <a:lnTo>
                    <a:pt x="85" y="973"/>
                  </a:lnTo>
                  <a:lnTo>
                    <a:pt x="85" y="972"/>
                  </a:lnTo>
                  <a:lnTo>
                    <a:pt x="85" y="970"/>
                  </a:lnTo>
                  <a:lnTo>
                    <a:pt x="83" y="970"/>
                  </a:lnTo>
                  <a:lnTo>
                    <a:pt x="81" y="968"/>
                  </a:lnTo>
                  <a:lnTo>
                    <a:pt x="81" y="966"/>
                  </a:lnTo>
                  <a:lnTo>
                    <a:pt x="81" y="968"/>
                  </a:lnTo>
                  <a:lnTo>
                    <a:pt x="79" y="966"/>
                  </a:lnTo>
                  <a:lnTo>
                    <a:pt x="78" y="966"/>
                  </a:lnTo>
                  <a:lnTo>
                    <a:pt x="79" y="963"/>
                  </a:lnTo>
                  <a:lnTo>
                    <a:pt x="78" y="960"/>
                  </a:lnTo>
                  <a:lnTo>
                    <a:pt x="76" y="958"/>
                  </a:lnTo>
                  <a:lnTo>
                    <a:pt x="74" y="960"/>
                  </a:lnTo>
                  <a:lnTo>
                    <a:pt x="74" y="958"/>
                  </a:lnTo>
                  <a:lnTo>
                    <a:pt x="73" y="956"/>
                  </a:lnTo>
                  <a:lnTo>
                    <a:pt x="74" y="955"/>
                  </a:lnTo>
                  <a:lnTo>
                    <a:pt x="73" y="953"/>
                  </a:lnTo>
                  <a:lnTo>
                    <a:pt x="71" y="953"/>
                  </a:lnTo>
                  <a:lnTo>
                    <a:pt x="71" y="949"/>
                  </a:lnTo>
                  <a:lnTo>
                    <a:pt x="69" y="949"/>
                  </a:lnTo>
                  <a:lnTo>
                    <a:pt x="69" y="946"/>
                  </a:lnTo>
                  <a:lnTo>
                    <a:pt x="68" y="944"/>
                  </a:lnTo>
                  <a:lnTo>
                    <a:pt x="66" y="943"/>
                  </a:lnTo>
                  <a:lnTo>
                    <a:pt x="66" y="941"/>
                  </a:lnTo>
                  <a:lnTo>
                    <a:pt x="64" y="939"/>
                  </a:lnTo>
                  <a:lnTo>
                    <a:pt x="62" y="937"/>
                  </a:lnTo>
                  <a:lnTo>
                    <a:pt x="62" y="936"/>
                  </a:lnTo>
                  <a:lnTo>
                    <a:pt x="62" y="932"/>
                  </a:lnTo>
                  <a:lnTo>
                    <a:pt x="61" y="932"/>
                  </a:lnTo>
                  <a:lnTo>
                    <a:pt x="61" y="929"/>
                  </a:lnTo>
                  <a:lnTo>
                    <a:pt x="59" y="929"/>
                  </a:lnTo>
                  <a:lnTo>
                    <a:pt x="61" y="929"/>
                  </a:lnTo>
                  <a:lnTo>
                    <a:pt x="64" y="931"/>
                  </a:lnTo>
                  <a:lnTo>
                    <a:pt x="66" y="931"/>
                  </a:lnTo>
                  <a:lnTo>
                    <a:pt x="68" y="931"/>
                  </a:lnTo>
                  <a:lnTo>
                    <a:pt x="69" y="934"/>
                  </a:lnTo>
                  <a:lnTo>
                    <a:pt x="71" y="932"/>
                  </a:lnTo>
                  <a:lnTo>
                    <a:pt x="73" y="934"/>
                  </a:lnTo>
                  <a:lnTo>
                    <a:pt x="73" y="932"/>
                  </a:lnTo>
                  <a:lnTo>
                    <a:pt x="74" y="931"/>
                  </a:lnTo>
                  <a:lnTo>
                    <a:pt x="73" y="929"/>
                  </a:lnTo>
                  <a:lnTo>
                    <a:pt x="71" y="927"/>
                  </a:lnTo>
                  <a:lnTo>
                    <a:pt x="71" y="926"/>
                  </a:lnTo>
                  <a:lnTo>
                    <a:pt x="69" y="924"/>
                  </a:lnTo>
                  <a:lnTo>
                    <a:pt x="68" y="922"/>
                  </a:lnTo>
                  <a:lnTo>
                    <a:pt x="66" y="922"/>
                  </a:lnTo>
                  <a:lnTo>
                    <a:pt x="66" y="920"/>
                  </a:lnTo>
                  <a:lnTo>
                    <a:pt x="66" y="917"/>
                  </a:lnTo>
                  <a:lnTo>
                    <a:pt x="69" y="915"/>
                  </a:lnTo>
                  <a:lnTo>
                    <a:pt x="69" y="917"/>
                  </a:lnTo>
                  <a:lnTo>
                    <a:pt x="71" y="917"/>
                  </a:lnTo>
                  <a:lnTo>
                    <a:pt x="73" y="919"/>
                  </a:lnTo>
                  <a:lnTo>
                    <a:pt x="74" y="919"/>
                  </a:lnTo>
                  <a:lnTo>
                    <a:pt x="76" y="917"/>
                  </a:lnTo>
                  <a:lnTo>
                    <a:pt x="78" y="915"/>
                  </a:lnTo>
                  <a:lnTo>
                    <a:pt x="78" y="912"/>
                  </a:lnTo>
                  <a:lnTo>
                    <a:pt x="78" y="910"/>
                  </a:lnTo>
                  <a:lnTo>
                    <a:pt x="78" y="912"/>
                  </a:lnTo>
                  <a:lnTo>
                    <a:pt x="78" y="910"/>
                  </a:lnTo>
                  <a:lnTo>
                    <a:pt x="76" y="907"/>
                  </a:lnTo>
                  <a:lnTo>
                    <a:pt x="76" y="905"/>
                  </a:lnTo>
                  <a:lnTo>
                    <a:pt x="74" y="903"/>
                  </a:lnTo>
                  <a:lnTo>
                    <a:pt x="73" y="903"/>
                  </a:lnTo>
                  <a:lnTo>
                    <a:pt x="74" y="903"/>
                  </a:lnTo>
                  <a:lnTo>
                    <a:pt x="74" y="902"/>
                  </a:lnTo>
                  <a:lnTo>
                    <a:pt x="73" y="903"/>
                  </a:lnTo>
                  <a:lnTo>
                    <a:pt x="73" y="902"/>
                  </a:lnTo>
                  <a:lnTo>
                    <a:pt x="71" y="903"/>
                  </a:lnTo>
                  <a:lnTo>
                    <a:pt x="69" y="903"/>
                  </a:lnTo>
                  <a:lnTo>
                    <a:pt x="69" y="902"/>
                  </a:lnTo>
                  <a:lnTo>
                    <a:pt x="68" y="902"/>
                  </a:lnTo>
                  <a:lnTo>
                    <a:pt x="66" y="900"/>
                  </a:lnTo>
                  <a:lnTo>
                    <a:pt x="64" y="897"/>
                  </a:lnTo>
                  <a:lnTo>
                    <a:pt x="64" y="895"/>
                  </a:lnTo>
                  <a:lnTo>
                    <a:pt x="64" y="893"/>
                  </a:lnTo>
                  <a:lnTo>
                    <a:pt x="64" y="892"/>
                  </a:lnTo>
                  <a:lnTo>
                    <a:pt x="61" y="890"/>
                  </a:lnTo>
                  <a:lnTo>
                    <a:pt x="61" y="888"/>
                  </a:lnTo>
                  <a:lnTo>
                    <a:pt x="59" y="888"/>
                  </a:lnTo>
                  <a:lnTo>
                    <a:pt x="59" y="886"/>
                  </a:lnTo>
                  <a:lnTo>
                    <a:pt x="57" y="888"/>
                  </a:lnTo>
                  <a:lnTo>
                    <a:pt x="57" y="886"/>
                  </a:lnTo>
                  <a:lnTo>
                    <a:pt x="56" y="886"/>
                  </a:lnTo>
                  <a:lnTo>
                    <a:pt x="54" y="885"/>
                  </a:lnTo>
                  <a:lnTo>
                    <a:pt x="54" y="881"/>
                  </a:lnTo>
                  <a:lnTo>
                    <a:pt x="54" y="880"/>
                  </a:lnTo>
                  <a:lnTo>
                    <a:pt x="52" y="878"/>
                  </a:lnTo>
                  <a:lnTo>
                    <a:pt x="51" y="876"/>
                  </a:lnTo>
                  <a:lnTo>
                    <a:pt x="51" y="875"/>
                  </a:lnTo>
                  <a:lnTo>
                    <a:pt x="49" y="875"/>
                  </a:lnTo>
                  <a:lnTo>
                    <a:pt x="51" y="875"/>
                  </a:lnTo>
                  <a:lnTo>
                    <a:pt x="49" y="873"/>
                  </a:lnTo>
                  <a:lnTo>
                    <a:pt x="49" y="871"/>
                  </a:lnTo>
                  <a:lnTo>
                    <a:pt x="47" y="871"/>
                  </a:lnTo>
                  <a:lnTo>
                    <a:pt x="49" y="871"/>
                  </a:lnTo>
                  <a:lnTo>
                    <a:pt x="47" y="869"/>
                  </a:lnTo>
                  <a:lnTo>
                    <a:pt x="49" y="869"/>
                  </a:lnTo>
                  <a:lnTo>
                    <a:pt x="47" y="866"/>
                  </a:lnTo>
                  <a:lnTo>
                    <a:pt x="45" y="866"/>
                  </a:lnTo>
                  <a:lnTo>
                    <a:pt x="47" y="864"/>
                  </a:lnTo>
                  <a:lnTo>
                    <a:pt x="45" y="864"/>
                  </a:lnTo>
                  <a:lnTo>
                    <a:pt x="44" y="863"/>
                  </a:lnTo>
                  <a:lnTo>
                    <a:pt x="42" y="863"/>
                  </a:lnTo>
                  <a:lnTo>
                    <a:pt x="44" y="861"/>
                  </a:lnTo>
                  <a:lnTo>
                    <a:pt x="45" y="859"/>
                  </a:lnTo>
                  <a:lnTo>
                    <a:pt x="45" y="858"/>
                  </a:lnTo>
                  <a:lnTo>
                    <a:pt x="44" y="856"/>
                  </a:lnTo>
                  <a:lnTo>
                    <a:pt x="42" y="856"/>
                  </a:lnTo>
                  <a:lnTo>
                    <a:pt x="42" y="854"/>
                  </a:lnTo>
                  <a:lnTo>
                    <a:pt x="44" y="854"/>
                  </a:lnTo>
                  <a:lnTo>
                    <a:pt x="44" y="852"/>
                  </a:lnTo>
                  <a:lnTo>
                    <a:pt x="42" y="852"/>
                  </a:lnTo>
                  <a:lnTo>
                    <a:pt x="44" y="851"/>
                  </a:lnTo>
                  <a:lnTo>
                    <a:pt x="44" y="849"/>
                  </a:lnTo>
                  <a:lnTo>
                    <a:pt x="40" y="847"/>
                  </a:lnTo>
                  <a:lnTo>
                    <a:pt x="40" y="851"/>
                  </a:lnTo>
                  <a:lnTo>
                    <a:pt x="40" y="852"/>
                  </a:lnTo>
                  <a:lnTo>
                    <a:pt x="40" y="854"/>
                  </a:lnTo>
                  <a:lnTo>
                    <a:pt x="39" y="856"/>
                  </a:lnTo>
                  <a:lnTo>
                    <a:pt x="39" y="854"/>
                  </a:lnTo>
                  <a:lnTo>
                    <a:pt x="37" y="856"/>
                  </a:lnTo>
                  <a:lnTo>
                    <a:pt x="37" y="854"/>
                  </a:lnTo>
                  <a:lnTo>
                    <a:pt x="39" y="852"/>
                  </a:lnTo>
                  <a:lnTo>
                    <a:pt x="37" y="852"/>
                  </a:lnTo>
                  <a:lnTo>
                    <a:pt x="35" y="852"/>
                  </a:lnTo>
                  <a:lnTo>
                    <a:pt x="37" y="851"/>
                  </a:lnTo>
                  <a:lnTo>
                    <a:pt x="35" y="849"/>
                  </a:lnTo>
                  <a:lnTo>
                    <a:pt x="35" y="847"/>
                  </a:lnTo>
                  <a:lnTo>
                    <a:pt x="37" y="847"/>
                  </a:lnTo>
                  <a:lnTo>
                    <a:pt x="35" y="846"/>
                  </a:lnTo>
                  <a:lnTo>
                    <a:pt x="37" y="846"/>
                  </a:lnTo>
                  <a:lnTo>
                    <a:pt x="35" y="846"/>
                  </a:lnTo>
                  <a:lnTo>
                    <a:pt x="37" y="844"/>
                  </a:lnTo>
                  <a:lnTo>
                    <a:pt x="35" y="844"/>
                  </a:lnTo>
                  <a:lnTo>
                    <a:pt x="37" y="842"/>
                  </a:lnTo>
                  <a:lnTo>
                    <a:pt x="35" y="842"/>
                  </a:lnTo>
                  <a:lnTo>
                    <a:pt x="37" y="842"/>
                  </a:lnTo>
                  <a:lnTo>
                    <a:pt x="35" y="841"/>
                  </a:lnTo>
                  <a:lnTo>
                    <a:pt x="37" y="839"/>
                  </a:lnTo>
                  <a:lnTo>
                    <a:pt x="35" y="839"/>
                  </a:lnTo>
                  <a:lnTo>
                    <a:pt x="37" y="837"/>
                  </a:lnTo>
                  <a:lnTo>
                    <a:pt x="35" y="835"/>
                  </a:lnTo>
                  <a:lnTo>
                    <a:pt x="35" y="837"/>
                  </a:lnTo>
                  <a:lnTo>
                    <a:pt x="34" y="837"/>
                  </a:lnTo>
                  <a:lnTo>
                    <a:pt x="34" y="835"/>
                  </a:lnTo>
                  <a:lnTo>
                    <a:pt x="34" y="834"/>
                  </a:lnTo>
                  <a:lnTo>
                    <a:pt x="32" y="834"/>
                  </a:lnTo>
                  <a:lnTo>
                    <a:pt x="34" y="834"/>
                  </a:lnTo>
                  <a:lnTo>
                    <a:pt x="34" y="832"/>
                  </a:lnTo>
                  <a:lnTo>
                    <a:pt x="35" y="830"/>
                  </a:lnTo>
                  <a:lnTo>
                    <a:pt x="37" y="830"/>
                  </a:lnTo>
                  <a:lnTo>
                    <a:pt x="39" y="829"/>
                  </a:lnTo>
                  <a:lnTo>
                    <a:pt x="37" y="830"/>
                  </a:lnTo>
                  <a:lnTo>
                    <a:pt x="35" y="830"/>
                  </a:lnTo>
                  <a:lnTo>
                    <a:pt x="35" y="832"/>
                  </a:lnTo>
                  <a:lnTo>
                    <a:pt x="32" y="832"/>
                  </a:lnTo>
                  <a:lnTo>
                    <a:pt x="30" y="830"/>
                  </a:lnTo>
                  <a:lnTo>
                    <a:pt x="30" y="832"/>
                  </a:lnTo>
                  <a:lnTo>
                    <a:pt x="27" y="830"/>
                  </a:lnTo>
                  <a:lnTo>
                    <a:pt x="28" y="829"/>
                  </a:lnTo>
                  <a:lnTo>
                    <a:pt x="32" y="827"/>
                  </a:lnTo>
                  <a:lnTo>
                    <a:pt x="30" y="827"/>
                  </a:lnTo>
                  <a:lnTo>
                    <a:pt x="32" y="825"/>
                  </a:lnTo>
                  <a:lnTo>
                    <a:pt x="34" y="824"/>
                  </a:lnTo>
                  <a:lnTo>
                    <a:pt x="35" y="822"/>
                  </a:lnTo>
                  <a:lnTo>
                    <a:pt x="35" y="820"/>
                  </a:lnTo>
                  <a:lnTo>
                    <a:pt x="37" y="820"/>
                  </a:lnTo>
                  <a:lnTo>
                    <a:pt x="39" y="820"/>
                  </a:lnTo>
                  <a:lnTo>
                    <a:pt x="37" y="820"/>
                  </a:lnTo>
                  <a:lnTo>
                    <a:pt x="35" y="820"/>
                  </a:lnTo>
                  <a:lnTo>
                    <a:pt x="35" y="822"/>
                  </a:lnTo>
                  <a:lnTo>
                    <a:pt x="34" y="822"/>
                  </a:lnTo>
                  <a:lnTo>
                    <a:pt x="32" y="824"/>
                  </a:lnTo>
                  <a:lnTo>
                    <a:pt x="30" y="824"/>
                  </a:lnTo>
                  <a:lnTo>
                    <a:pt x="28" y="825"/>
                  </a:lnTo>
                  <a:lnTo>
                    <a:pt x="28" y="824"/>
                  </a:lnTo>
                  <a:lnTo>
                    <a:pt x="27" y="822"/>
                  </a:lnTo>
                  <a:lnTo>
                    <a:pt x="27" y="820"/>
                  </a:lnTo>
                  <a:lnTo>
                    <a:pt x="27" y="818"/>
                  </a:lnTo>
                  <a:lnTo>
                    <a:pt x="27" y="817"/>
                  </a:lnTo>
                  <a:lnTo>
                    <a:pt x="30" y="817"/>
                  </a:lnTo>
                  <a:lnTo>
                    <a:pt x="28" y="815"/>
                  </a:lnTo>
                  <a:lnTo>
                    <a:pt x="30" y="815"/>
                  </a:lnTo>
                  <a:lnTo>
                    <a:pt x="28" y="815"/>
                  </a:lnTo>
                  <a:lnTo>
                    <a:pt x="30" y="813"/>
                  </a:lnTo>
                  <a:lnTo>
                    <a:pt x="28" y="813"/>
                  </a:lnTo>
                  <a:lnTo>
                    <a:pt x="32" y="810"/>
                  </a:lnTo>
                  <a:lnTo>
                    <a:pt x="30" y="808"/>
                  </a:lnTo>
                  <a:lnTo>
                    <a:pt x="32" y="807"/>
                  </a:lnTo>
                  <a:lnTo>
                    <a:pt x="30" y="805"/>
                  </a:lnTo>
                  <a:lnTo>
                    <a:pt x="32" y="803"/>
                  </a:lnTo>
                  <a:lnTo>
                    <a:pt x="30" y="803"/>
                  </a:lnTo>
                  <a:lnTo>
                    <a:pt x="32" y="801"/>
                  </a:lnTo>
                  <a:lnTo>
                    <a:pt x="32" y="800"/>
                  </a:lnTo>
                  <a:lnTo>
                    <a:pt x="34" y="798"/>
                  </a:lnTo>
                  <a:lnTo>
                    <a:pt x="32" y="796"/>
                  </a:lnTo>
                  <a:lnTo>
                    <a:pt x="34" y="796"/>
                  </a:lnTo>
                  <a:lnTo>
                    <a:pt x="35" y="795"/>
                  </a:lnTo>
                  <a:lnTo>
                    <a:pt x="34" y="795"/>
                  </a:lnTo>
                  <a:lnTo>
                    <a:pt x="32" y="791"/>
                  </a:lnTo>
                  <a:lnTo>
                    <a:pt x="30" y="789"/>
                  </a:lnTo>
                  <a:lnTo>
                    <a:pt x="30" y="788"/>
                  </a:lnTo>
                  <a:lnTo>
                    <a:pt x="32" y="788"/>
                  </a:lnTo>
                  <a:lnTo>
                    <a:pt x="34" y="786"/>
                  </a:lnTo>
                  <a:lnTo>
                    <a:pt x="35" y="786"/>
                  </a:lnTo>
                  <a:lnTo>
                    <a:pt x="34" y="784"/>
                  </a:lnTo>
                  <a:lnTo>
                    <a:pt x="34" y="786"/>
                  </a:lnTo>
                  <a:lnTo>
                    <a:pt x="32" y="788"/>
                  </a:lnTo>
                  <a:lnTo>
                    <a:pt x="30" y="788"/>
                  </a:lnTo>
                  <a:lnTo>
                    <a:pt x="28" y="786"/>
                  </a:lnTo>
                  <a:lnTo>
                    <a:pt x="27" y="786"/>
                  </a:lnTo>
                  <a:lnTo>
                    <a:pt x="28" y="788"/>
                  </a:lnTo>
                  <a:lnTo>
                    <a:pt x="27" y="788"/>
                  </a:lnTo>
                  <a:lnTo>
                    <a:pt x="25" y="788"/>
                  </a:lnTo>
                  <a:lnTo>
                    <a:pt x="25" y="791"/>
                  </a:lnTo>
                  <a:lnTo>
                    <a:pt x="23" y="791"/>
                  </a:lnTo>
                  <a:lnTo>
                    <a:pt x="22" y="793"/>
                  </a:lnTo>
                  <a:lnTo>
                    <a:pt x="20" y="791"/>
                  </a:lnTo>
                  <a:lnTo>
                    <a:pt x="22" y="793"/>
                  </a:lnTo>
                  <a:lnTo>
                    <a:pt x="22" y="795"/>
                  </a:lnTo>
                  <a:lnTo>
                    <a:pt x="18" y="793"/>
                  </a:lnTo>
                  <a:lnTo>
                    <a:pt x="20" y="791"/>
                  </a:lnTo>
                  <a:lnTo>
                    <a:pt x="18" y="791"/>
                  </a:lnTo>
                  <a:lnTo>
                    <a:pt x="20" y="791"/>
                  </a:lnTo>
                  <a:lnTo>
                    <a:pt x="20" y="788"/>
                  </a:lnTo>
                  <a:lnTo>
                    <a:pt x="22" y="788"/>
                  </a:lnTo>
                  <a:lnTo>
                    <a:pt x="22" y="784"/>
                  </a:lnTo>
                  <a:lnTo>
                    <a:pt x="23" y="783"/>
                  </a:lnTo>
                  <a:lnTo>
                    <a:pt x="25" y="783"/>
                  </a:lnTo>
                  <a:lnTo>
                    <a:pt x="23" y="783"/>
                  </a:lnTo>
                  <a:lnTo>
                    <a:pt x="25" y="781"/>
                  </a:lnTo>
                  <a:lnTo>
                    <a:pt x="27" y="779"/>
                  </a:lnTo>
                  <a:lnTo>
                    <a:pt x="25" y="779"/>
                  </a:lnTo>
                  <a:lnTo>
                    <a:pt x="25" y="781"/>
                  </a:lnTo>
                  <a:lnTo>
                    <a:pt x="23" y="783"/>
                  </a:lnTo>
                  <a:lnTo>
                    <a:pt x="23" y="781"/>
                  </a:lnTo>
                  <a:lnTo>
                    <a:pt x="22" y="781"/>
                  </a:lnTo>
                  <a:lnTo>
                    <a:pt x="22" y="778"/>
                  </a:lnTo>
                  <a:lnTo>
                    <a:pt x="22" y="776"/>
                  </a:lnTo>
                  <a:lnTo>
                    <a:pt x="22" y="778"/>
                  </a:lnTo>
                  <a:lnTo>
                    <a:pt x="22" y="781"/>
                  </a:lnTo>
                  <a:lnTo>
                    <a:pt x="22" y="783"/>
                  </a:lnTo>
                  <a:lnTo>
                    <a:pt x="22" y="784"/>
                  </a:lnTo>
                  <a:lnTo>
                    <a:pt x="20" y="786"/>
                  </a:lnTo>
                  <a:lnTo>
                    <a:pt x="20" y="789"/>
                  </a:lnTo>
                  <a:lnTo>
                    <a:pt x="18" y="789"/>
                  </a:lnTo>
                  <a:lnTo>
                    <a:pt x="17" y="791"/>
                  </a:lnTo>
                  <a:lnTo>
                    <a:pt x="17" y="789"/>
                  </a:lnTo>
                  <a:lnTo>
                    <a:pt x="18" y="788"/>
                  </a:lnTo>
                  <a:lnTo>
                    <a:pt x="17" y="789"/>
                  </a:lnTo>
                  <a:lnTo>
                    <a:pt x="15" y="788"/>
                  </a:lnTo>
                  <a:lnTo>
                    <a:pt x="17" y="786"/>
                  </a:lnTo>
                  <a:lnTo>
                    <a:pt x="18" y="786"/>
                  </a:lnTo>
                  <a:lnTo>
                    <a:pt x="17" y="784"/>
                  </a:lnTo>
                  <a:lnTo>
                    <a:pt x="18" y="783"/>
                  </a:lnTo>
                  <a:lnTo>
                    <a:pt x="17" y="783"/>
                  </a:lnTo>
                  <a:lnTo>
                    <a:pt x="15" y="786"/>
                  </a:lnTo>
                  <a:lnTo>
                    <a:pt x="15" y="784"/>
                  </a:lnTo>
                  <a:lnTo>
                    <a:pt x="15" y="786"/>
                  </a:lnTo>
                  <a:lnTo>
                    <a:pt x="13" y="786"/>
                  </a:lnTo>
                  <a:lnTo>
                    <a:pt x="15" y="784"/>
                  </a:lnTo>
                  <a:lnTo>
                    <a:pt x="17" y="781"/>
                  </a:lnTo>
                  <a:lnTo>
                    <a:pt x="17" y="778"/>
                  </a:lnTo>
                  <a:lnTo>
                    <a:pt x="17" y="781"/>
                  </a:lnTo>
                  <a:lnTo>
                    <a:pt x="15" y="781"/>
                  </a:lnTo>
                  <a:lnTo>
                    <a:pt x="15" y="783"/>
                  </a:lnTo>
                  <a:lnTo>
                    <a:pt x="15" y="784"/>
                  </a:lnTo>
                  <a:lnTo>
                    <a:pt x="13" y="784"/>
                  </a:lnTo>
                  <a:lnTo>
                    <a:pt x="11" y="784"/>
                  </a:lnTo>
                  <a:lnTo>
                    <a:pt x="11" y="783"/>
                  </a:lnTo>
                  <a:lnTo>
                    <a:pt x="11" y="784"/>
                  </a:lnTo>
                  <a:lnTo>
                    <a:pt x="10" y="786"/>
                  </a:lnTo>
                  <a:lnTo>
                    <a:pt x="10" y="783"/>
                  </a:lnTo>
                  <a:lnTo>
                    <a:pt x="8" y="783"/>
                  </a:lnTo>
                  <a:lnTo>
                    <a:pt x="10" y="783"/>
                  </a:lnTo>
                  <a:lnTo>
                    <a:pt x="8" y="781"/>
                  </a:lnTo>
                  <a:lnTo>
                    <a:pt x="10" y="781"/>
                  </a:lnTo>
                  <a:lnTo>
                    <a:pt x="10" y="779"/>
                  </a:lnTo>
                  <a:lnTo>
                    <a:pt x="10" y="781"/>
                  </a:lnTo>
                  <a:lnTo>
                    <a:pt x="11" y="779"/>
                  </a:lnTo>
                  <a:lnTo>
                    <a:pt x="11" y="781"/>
                  </a:lnTo>
                  <a:lnTo>
                    <a:pt x="11" y="778"/>
                  </a:lnTo>
                  <a:lnTo>
                    <a:pt x="13" y="778"/>
                  </a:lnTo>
                  <a:lnTo>
                    <a:pt x="11" y="778"/>
                  </a:lnTo>
                  <a:lnTo>
                    <a:pt x="13" y="776"/>
                  </a:lnTo>
                  <a:lnTo>
                    <a:pt x="11" y="778"/>
                  </a:lnTo>
                  <a:lnTo>
                    <a:pt x="11" y="776"/>
                  </a:lnTo>
                  <a:lnTo>
                    <a:pt x="11" y="774"/>
                  </a:lnTo>
                  <a:lnTo>
                    <a:pt x="10" y="774"/>
                  </a:lnTo>
                  <a:lnTo>
                    <a:pt x="10" y="772"/>
                  </a:lnTo>
                  <a:lnTo>
                    <a:pt x="10" y="771"/>
                  </a:lnTo>
                  <a:lnTo>
                    <a:pt x="10" y="774"/>
                  </a:lnTo>
                  <a:lnTo>
                    <a:pt x="8" y="772"/>
                  </a:lnTo>
                  <a:lnTo>
                    <a:pt x="10" y="771"/>
                  </a:lnTo>
                  <a:lnTo>
                    <a:pt x="11" y="771"/>
                  </a:lnTo>
                  <a:lnTo>
                    <a:pt x="11" y="769"/>
                  </a:lnTo>
                  <a:lnTo>
                    <a:pt x="10" y="769"/>
                  </a:lnTo>
                  <a:lnTo>
                    <a:pt x="11" y="767"/>
                  </a:lnTo>
                  <a:lnTo>
                    <a:pt x="10" y="767"/>
                  </a:lnTo>
                  <a:lnTo>
                    <a:pt x="11" y="766"/>
                  </a:lnTo>
                  <a:lnTo>
                    <a:pt x="10" y="764"/>
                  </a:lnTo>
                  <a:lnTo>
                    <a:pt x="10" y="762"/>
                  </a:lnTo>
                  <a:lnTo>
                    <a:pt x="8" y="762"/>
                  </a:lnTo>
                  <a:lnTo>
                    <a:pt x="8" y="761"/>
                  </a:lnTo>
                  <a:lnTo>
                    <a:pt x="6" y="761"/>
                  </a:lnTo>
                  <a:lnTo>
                    <a:pt x="6" y="759"/>
                  </a:lnTo>
                  <a:lnTo>
                    <a:pt x="6" y="757"/>
                  </a:lnTo>
                  <a:lnTo>
                    <a:pt x="8" y="757"/>
                  </a:lnTo>
                  <a:lnTo>
                    <a:pt x="10" y="761"/>
                  </a:lnTo>
                  <a:lnTo>
                    <a:pt x="10" y="759"/>
                  </a:lnTo>
                  <a:lnTo>
                    <a:pt x="8" y="757"/>
                  </a:lnTo>
                  <a:lnTo>
                    <a:pt x="6" y="755"/>
                  </a:lnTo>
                  <a:lnTo>
                    <a:pt x="8" y="755"/>
                  </a:lnTo>
                  <a:lnTo>
                    <a:pt x="8" y="757"/>
                  </a:lnTo>
                  <a:lnTo>
                    <a:pt x="10" y="757"/>
                  </a:lnTo>
                  <a:lnTo>
                    <a:pt x="8" y="755"/>
                  </a:lnTo>
                  <a:lnTo>
                    <a:pt x="8" y="754"/>
                  </a:lnTo>
                  <a:lnTo>
                    <a:pt x="8" y="752"/>
                  </a:lnTo>
                  <a:lnTo>
                    <a:pt x="8" y="754"/>
                  </a:lnTo>
                  <a:lnTo>
                    <a:pt x="10" y="754"/>
                  </a:lnTo>
                  <a:lnTo>
                    <a:pt x="8" y="750"/>
                  </a:lnTo>
                  <a:lnTo>
                    <a:pt x="6" y="749"/>
                  </a:lnTo>
                  <a:lnTo>
                    <a:pt x="8" y="745"/>
                  </a:lnTo>
                  <a:lnTo>
                    <a:pt x="6" y="745"/>
                  </a:lnTo>
                  <a:lnTo>
                    <a:pt x="6" y="744"/>
                  </a:lnTo>
                  <a:lnTo>
                    <a:pt x="5" y="745"/>
                  </a:lnTo>
                  <a:lnTo>
                    <a:pt x="5" y="742"/>
                  </a:lnTo>
                  <a:lnTo>
                    <a:pt x="6" y="740"/>
                  </a:lnTo>
                  <a:lnTo>
                    <a:pt x="8" y="740"/>
                  </a:lnTo>
                  <a:lnTo>
                    <a:pt x="8" y="738"/>
                  </a:lnTo>
                  <a:lnTo>
                    <a:pt x="6" y="740"/>
                  </a:lnTo>
                  <a:lnTo>
                    <a:pt x="5" y="740"/>
                  </a:lnTo>
                  <a:lnTo>
                    <a:pt x="5" y="738"/>
                  </a:lnTo>
                  <a:lnTo>
                    <a:pt x="6" y="737"/>
                  </a:lnTo>
                  <a:lnTo>
                    <a:pt x="6" y="735"/>
                  </a:lnTo>
                  <a:lnTo>
                    <a:pt x="8" y="733"/>
                  </a:lnTo>
                  <a:lnTo>
                    <a:pt x="10" y="733"/>
                  </a:lnTo>
                  <a:lnTo>
                    <a:pt x="11" y="732"/>
                  </a:lnTo>
                  <a:lnTo>
                    <a:pt x="13" y="733"/>
                  </a:lnTo>
                  <a:lnTo>
                    <a:pt x="13" y="735"/>
                  </a:lnTo>
                  <a:lnTo>
                    <a:pt x="15" y="738"/>
                  </a:lnTo>
                  <a:lnTo>
                    <a:pt x="17" y="740"/>
                  </a:lnTo>
                  <a:lnTo>
                    <a:pt x="17" y="742"/>
                  </a:lnTo>
                  <a:lnTo>
                    <a:pt x="17" y="745"/>
                  </a:lnTo>
                  <a:lnTo>
                    <a:pt x="17" y="749"/>
                  </a:lnTo>
                  <a:lnTo>
                    <a:pt x="20" y="749"/>
                  </a:lnTo>
                  <a:lnTo>
                    <a:pt x="20" y="747"/>
                  </a:lnTo>
                  <a:lnTo>
                    <a:pt x="20" y="749"/>
                  </a:lnTo>
                  <a:lnTo>
                    <a:pt x="22" y="747"/>
                  </a:lnTo>
                  <a:lnTo>
                    <a:pt x="23" y="747"/>
                  </a:lnTo>
                  <a:lnTo>
                    <a:pt x="23" y="745"/>
                  </a:lnTo>
                  <a:lnTo>
                    <a:pt x="25" y="744"/>
                  </a:lnTo>
                  <a:lnTo>
                    <a:pt x="25" y="740"/>
                  </a:lnTo>
                  <a:lnTo>
                    <a:pt x="25" y="737"/>
                  </a:lnTo>
                  <a:lnTo>
                    <a:pt x="27" y="737"/>
                  </a:lnTo>
                  <a:lnTo>
                    <a:pt x="27" y="735"/>
                  </a:lnTo>
                  <a:lnTo>
                    <a:pt x="28" y="733"/>
                  </a:lnTo>
                  <a:lnTo>
                    <a:pt x="27" y="732"/>
                  </a:lnTo>
                  <a:lnTo>
                    <a:pt x="28" y="730"/>
                  </a:lnTo>
                  <a:lnTo>
                    <a:pt x="28" y="728"/>
                  </a:lnTo>
                  <a:lnTo>
                    <a:pt x="28" y="725"/>
                  </a:lnTo>
                  <a:lnTo>
                    <a:pt x="30" y="723"/>
                  </a:lnTo>
                  <a:lnTo>
                    <a:pt x="28" y="721"/>
                  </a:lnTo>
                  <a:lnTo>
                    <a:pt x="28" y="718"/>
                  </a:lnTo>
                  <a:lnTo>
                    <a:pt x="28" y="716"/>
                  </a:lnTo>
                  <a:lnTo>
                    <a:pt x="28" y="713"/>
                  </a:lnTo>
                  <a:lnTo>
                    <a:pt x="27" y="713"/>
                  </a:lnTo>
                  <a:lnTo>
                    <a:pt x="27" y="710"/>
                  </a:lnTo>
                  <a:lnTo>
                    <a:pt x="27" y="708"/>
                  </a:lnTo>
                  <a:lnTo>
                    <a:pt x="27" y="706"/>
                  </a:lnTo>
                  <a:lnTo>
                    <a:pt x="25" y="704"/>
                  </a:lnTo>
                  <a:lnTo>
                    <a:pt x="25" y="703"/>
                  </a:lnTo>
                  <a:lnTo>
                    <a:pt x="25" y="701"/>
                  </a:lnTo>
                  <a:lnTo>
                    <a:pt x="23" y="698"/>
                  </a:lnTo>
                  <a:lnTo>
                    <a:pt x="25" y="696"/>
                  </a:lnTo>
                  <a:lnTo>
                    <a:pt x="27" y="694"/>
                  </a:lnTo>
                  <a:lnTo>
                    <a:pt x="30" y="694"/>
                  </a:lnTo>
                  <a:lnTo>
                    <a:pt x="30" y="693"/>
                  </a:lnTo>
                  <a:lnTo>
                    <a:pt x="30" y="691"/>
                  </a:lnTo>
                  <a:lnTo>
                    <a:pt x="34" y="691"/>
                  </a:lnTo>
                  <a:lnTo>
                    <a:pt x="32" y="691"/>
                  </a:lnTo>
                  <a:lnTo>
                    <a:pt x="32" y="689"/>
                  </a:lnTo>
                  <a:lnTo>
                    <a:pt x="32" y="687"/>
                  </a:lnTo>
                  <a:lnTo>
                    <a:pt x="32" y="684"/>
                  </a:lnTo>
                  <a:lnTo>
                    <a:pt x="30" y="682"/>
                  </a:lnTo>
                  <a:lnTo>
                    <a:pt x="28" y="681"/>
                  </a:lnTo>
                  <a:lnTo>
                    <a:pt x="30" y="679"/>
                  </a:lnTo>
                  <a:lnTo>
                    <a:pt x="32" y="679"/>
                  </a:lnTo>
                  <a:lnTo>
                    <a:pt x="34" y="676"/>
                  </a:lnTo>
                  <a:lnTo>
                    <a:pt x="37" y="677"/>
                  </a:lnTo>
                  <a:lnTo>
                    <a:pt x="39" y="677"/>
                  </a:lnTo>
                  <a:lnTo>
                    <a:pt x="40" y="677"/>
                  </a:lnTo>
                  <a:lnTo>
                    <a:pt x="40" y="676"/>
                  </a:lnTo>
                  <a:lnTo>
                    <a:pt x="42" y="674"/>
                  </a:lnTo>
                  <a:lnTo>
                    <a:pt x="44" y="674"/>
                  </a:lnTo>
                  <a:lnTo>
                    <a:pt x="45" y="670"/>
                  </a:lnTo>
                  <a:lnTo>
                    <a:pt x="47" y="670"/>
                  </a:lnTo>
                  <a:lnTo>
                    <a:pt x="49" y="667"/>
                  </a:lnTo>
                  <a:lnTo>
                    <a:pt x="51" y="665"/>
                  </a:lnTo>
                  <a:lnTo>
                    <a:pt x="51" y="664"/>
                  </a:lnTo>
                  <a:lnTo>
                    <a:pt x="52" y="662"/>
                  </a:lnTo>
                  <a:lnTo>
                    <a:pt x="52" y="659"/>
                  </a:lnTo>
                  <a:lnTo>
                    <a:pt x="52" y="657"/>
                  </a:lnTo>
                  <a:lnTo>
                    <a:pt x="52" y="655"/>
                  </a:lnTo>
                  <a:lnTo>
                    <a:pt x="52" y="653"/>
                  </a:lnTo>
                  <a:lnTo>
                    <a:pt x="52" y="650"/>
                  </a:lnTo>
                  <a:lnTo>
                    <a:pt x="51" y="648"/>
                  </a:lnTo>
                  <a:lnTo>
                    <a:pt x="51" y="647"/>
                  </a:lnTo>
                  <a:lnTo>
                    <a:pt x="52" y="645"/>
                  </a:lnTo>
                  <a:lnTo>
                    <a:pt x="54" y="643"/>
                  </a:lnTo>
                  <a:lnTo>
                    <a:pt x="54" y="640"/>
                  </a:lnTo>
                  <a:lnTo>
                    <a:pt x="54" y="638"/>
                  </a:lnTo>
                  <a:lnTo>
                    <a:pt x="54" y="635"/>
                  </a:lnTo>
                  <a:lnTo>
                    <a:pt x="54" y="633"/>
                  </a:lnTo>
                  <a:lnTo>
                    <a:pt x="54" y="630"/>
                  </a:lnTo>
                  <a:lnTo>
                    <a:pt x="52" y="628"/>
                  </a:lnTo>
                  <a:lnTo>
                    <a:pt x="51" y="626"/>
                  </a:lnTo>
                  <a:lnTo>
                    <a:pt x="51" y="623"/>
                  </a:lnTo>
                  <a:lnTo>
                    <a:pt x="49" y="621"/>
                  </a:lnTo>
                  <a:lnTo>
                    <a:pt x="47" y="619"/>
                  </a:lnTo>
                  <a:lnTo>
                    <a:pt x="47" y="618"/>
                  </a:lnTo>
                  <a:lnTo>
                    <a:pt x="45" y="614"/>
                  </a:lnTo>
                  <a:lnTo>
                    <a:pt x="45" y="613"/>
                  </a:lnTo>
                  <a:lnTo>
                    <a:pt x="44" y="611"/>
                  </a:lnTo>
                  <a:lnTo>
                    <a:pt x="44" y="609"/>
                  </a:lnTo>
                  <a:lnTo>
                    <a:pt x="44" y="606"/>
                  </a:lnTo>
                  <a:lnTo>
                    <a:pt x="42" y="604"/>
                  </a:lnTo>
                  <a:lnTo>
                    <a:pt x="42" y="602"/>
                  </a:lnTo>
                  <a:lnTo>
                    <a:pt x="40" y="601"/>
                  </a:lnTo>
                  <a:lnTo>
                    <a:pt x="40" y="599"/>
                  </a:lnTo>
                  <a:lnTo>
                    <a:pt x="40" y="597"/>
                  </a:lnTo>
                  <a:lnTo>
                    <a:pt x="42" y="596"/>
                  </a:lnTo>
                  <a:lnTo>
                    <a:pt x="45" y="596"/>
                  </a:lnTo>
                  <a:lnTo>
                    <a:pt x="47" y="594"/>
                  </a:lnTo>
                  <a:lnTo>
                    <a:pt x="49" y="594"/>
                  </a:lnTo>
                  <a:lnTo>
                    <a:pt x="51" y="594"/>
                  </a:lnTo>
                  <a:lnTo>
                    <a:pt x="52" y="594"/>
                  </a:lnTo>
                  <a:lnTo>
                    <a:pt x="56" y="594"/>
                  </a:lnTo>
                  <a:lnTo>
                    <a:pt x="56" y="590"/>
                  </a:lnTo>
                  <a:lnTo>
                    <a:pt x="56" y="587"/>
                  </a:lnTo>
                  <a:lnTo>
                    <a:pt x="59" y="584"/>
                  </a:lnTo>
                  <a:lnTo>
                    <a:pt x="59" y="582"/>
                  </a:lnTo>
                  <a:lnTo>
                    <a:pt x="61" y="579"/>
                  </a:lnTo>
                  <a:lnTo>
                    <a:pt x="61" y="577"/>
                  </a:lnTo>
                  <a:lnTo>
                    <a:pt x="61" y="575"/>
                  </a:lnTo>
                  <a:lnTo>
                    <a:pt x="61" y="572"/>
                  </a:lnTo>
                  <a:lnTo>
                    <a:pt x="59" y="568"/>
                  </a:lnTo>
                  <a:lnTo>
                    <a:pt x="57" y="568"/>
                  </a:lnTo>
                  <a:lnTo>
                    <a:pt x="56" y="567"/>
                  </a:lnTo>
                  <a:lnTo>
                    <a:pt x="56" y="565"/>
                  </a:lnTo>
                  <a:lnTo>
                    <a:pt x="54" y="563"/>
                  </a:lnTo>
                  <a:lnTo>
                    <a:pt x="54" y="562"/>
                  </a:lnTo>
                  <a:lnTo>
                    <a:pt x="51" y="558"/>
                  </a:lnTo>
                  <a:lnTo>
                    <a:pt x="47" y="558"/>
                  </a:lnTo>
                  <a:lnTo>
                    <a:pt x="45" y="558"/>
                  </a:lnTo>
                  <a:lnTo>
                    <a:pt x="44" y="556"/>
                  </a:lnTo>
                  <a:lnTo>
                    <a:pt x="42" y="555"/>
                  </a:lnTo>
                  <a:lnTo>
                    <a:pt x="40" y="553"/>
                  </a:lnTo>
                  <a:lnTo>
                    <a:pt x="39" y="551"/>
                  </a:lnTo>
                  <a:lnTo>
                    <a:pt x="37" y="550"/>
                  </a:lnTo>
                  <a:lnTo>
                    <a:pt x="35" y="548"/>
                  </a:lnTo>
                  <a:lnTo>
                    <a:pt x="35" y="541"/>
                  </a:lnTo>
                  <a:lnTo>
                    <a:pt x="37" y="539"/>
                  </a:lnTo>
                  <a:lnTo>
                    <a:pt x="37" y="536"/>
                  </a:lnTo>
                  <a:lnTo>
                    <a:pt x="37" y="534"/>
                  </a:lnTo>
                  <a:lnTo>
                    <a:pt x="37" y="533"/>
                  </a:lnTo>
                  <a:lnTo>
                    <a:pt x="37" y="531"/>
                  </a:lnTo>
                  <a:lnTo>
                    <a:pt x="37" y="529"/>
                  </a:lnTo>
                  <a:lnTo>
                    <a:pt x="37" y="528"/>
                  </a:lnTo>
                  <a:lnTo>
                    <a:pt x="39" y="524"/>
                  </a:lnTo>
                  <a:lnTo>
                    <a:pt x="39" y="521"/>
                  </a:lnTo>
                  <a:lnTo>
                    <a:pt x="39" y="517"/>
                  </a:lnTo>
                  <a:lnTo>
                    <a:pt x="39" y="514"/>
                  </a:lnTo>
                  <a:lnTo>
                    <a:pt x="39" y="511"/>
                  </a:lnTo>
                  <a:lnTo>
                    <a:pt x="40" y="509"/>
                  </a:lnTo>
                  <a:lnTo>
                    <a:pt x="39" y="505"/>
                  </a:lnTo>
                  <a:lnTo>
                    <a:pt x="39" y="504"/>
                  </a:lnTo>
                  <a:lnTo>
                    <a:pt x="37" y="502"/>
                  </a:lnTo>
                  <a:lnTo>
                    <a:pt x="35" y="499"/>
                  </a:lnTo>
                  <a:lnTo>
                    <a:pt x="35" y="497"/>
                  </a:lnTo>
                  <a:lnTo>
                    <a:pt x="35" y="495"/>
                  </a:lnTo>
                  <a:lnTo>
                    <a:pt x="34" y="494"/>
                  </a:lnTo>
                  <a:lnTo>
                    <a:pt x="34" y="492"/>
                  </a:lnTo>
                  <a:lnTo>
                    <a:pt x="32" y="490"/>
                  </a:lnTo>
                  <a:lnTo>
                    <a:pt x="32" y="488"/>
                  </a:lnTo>
                  <a:lnTo>
                    <a:pt x="32" y="485"/>
                  </a:lnTo>
                  <a:lnTo>
                    <a:pt x="30" y="485"/>
                  </a:lnTo>
                  <a:lnTo>
                    <a:pt x="32" y="483"/>
                  </a:lnTo>
                  <a:lnTo>
                    <a:pt x="32" y="482"/>
                  </a:lnTo>
                  <a:lnTo>
                    <a:pt x="32" y="480"/>
                  </a:lnTo>
                  <a:lnTo>
                    <a:pt x="32" y="478"/>
                  </a:lnTo>
                  <a:lnTo>
                    <a:pt x="34" y="475"/>
                  </a:lnTo>
                  <a:lnTo>
                    <a:pt x="30" y="463"/>
                  </a:lnTo>
                  <a:lnTo>
                    <a:pt x="32" y="463"/>
                  </a:lnTo>
                  <a:lnTo>
                    <a:pt x="34" y="459"/>
                  </a:lnTo>
                  <a:lnTo>
                    <a:pt x="35" y="456"/>
                  </a:lnTo>
                  <a:lnTo>
                    <a:pt x="35" y="454"/>
                  </a:lnTo>
                  <a:lnTo>
                    <a:pt x="32" y="451"/>
                  </a:lnTo>
                  <a:lnTo>
                    <a:pt x="32" y="448"/>
                  </a:lnTo>
                  <a:lnTo>
                    <a:pt x="30" y="446"/>
                  </a:lnTo>
                  <a:lnTo>
                    <a:pt x="30" y="444"/>
                  </a:lnTo>
                  <a:lnTo>
                    <a:pt x="28" y="441"/>
                  </a:lnTo>
                  <a:lnTo>
                    <a:pt x="28" y="439"/>
                  </a:lnTo>
                  <a:lnTo>
                    <a:pt x="27" y="437"/>
                  </a:lnTo>
                  <a:lnTo>
                    <a:pt x="28" y="436"/>
                  </a:lnTo>
                  <a:lnTo>
                    <a:pt x="28" y="434"/>
                  </a:lnTo>
                  <a:lnTo>
                    <a:pt x="30" y="432"/>
                  </a:lnTo>
                  <a:lnTo>
                    <a:pt x="30" y="431"/>
                  </a:lnTo>
                  <a:lnTo>
                    <a:pt x="32" y="427"/>
                  </a:lnTo>
                  <a:lnTo>
                    <a:pt x="34" y="424"/>
                  </a:lnTo>
                  <a:lnTo>
                    <a:pt x="34" y="422"/>
                  </a:lnTo>
                  <a:lnTo>
                    <a:pt x="34" y="420"/>
                  </a:lnTo>
                  <a:lnTo>
                    <a:pt x="34" y="419"/>
                  </a:lnTo>
                  <a:lnTo>
                    <a:pt x="32" y="415"/>
                  </a:lnTo>
                  <a:lnTo>
                    <a:pt x="32" y="414"/>
                  </a:lnTo>
                  <a:lnTo>
                    <a:pt x="34" y="412"/>
                  </a:lnTo>
                  <a:lnTo>
                    <a:pt x="35" y="408"/>
                  </a:lnTo>
                  <a:lnTo>
                    <a:pt x="37" y="408"/>
                  </a:lnTo>
                  <a:lnTo>
                    <a:pt x="37" y="407"/>
                  </a:lnTo>
                  <a:lnTo>
                    <a:pt x="37" y="405"/>
                  </a:lnTo>
                  <a:lnTo>
                    <a:pt x="39" y="405"/>
                  </a:lnTo>
                  <a:lnTo>
                    <a:pt x="40" y="402"/>
                  </a:lnTo>
                  <a:lnTo>
                    <a:pt x="40" y="400"/>
                  </a:lnTo>
                  <a:lnTo>
                    <a:pt x="42" y="398"/>
                  </a:lnTo>
                  <a:lnTo>
                    <a:pt x="44" y="395"/>
                  </a:lnTo>
                  <a:lnTo>
                    <a:pt x="44" y="393"/>
                  </a:lnTo>
                  <a:lnTo>
                    <a:pt x="45" y="391"/>
                  </a:lnTo>
                  <a:lnTo>
                    <a:pt x="45" y="390"/>
                  </a:lnTo>
                  <a:lnTo>
                    <a:pt x="47" y="388"/>
                  </a:lnTo>
                  <a:lnTo>
                    <a:pt x="47" y="386"/>
                  </a:lnTo>
                  <a:lnTo>
                    <a:pt x="51" y="385"/>
                  </a:lnTo>
                  <a:lnTo>
                    <a:pt x="52" y="383"/>
                  </a:lnTo>
                  <a:lnTo>
                    <a:pt x="56" y="381"/>
                  </a:lnTo>
                  <a:lnTo>
                    <a:pt x="57" y="380"/>
                  </a:lnTo>
                  <a:lnTo>
                    <a:pt x="61" y="380"/>
                  </a:lnTo>
                  <a:lnTo>
                    <a:pt x="62" y="378"/>
                  </a:lnTo>
                  <a:lnTo>
                    <a:pt x="64" y="378"/>
                  </a:lnTo>
                  <a:lnTo>
                    <a:pt x="66" y="378"/>
                  </a:lnTo>
                  <a:lnTo>
                    <a:pt x="69" y="378"/>
                  </a:lnTo>
                  <a:lnTo>
                    <a:pt x="71" y="378"/>
                  </a:lnTo>
                  <a:lnTo>
                    <a:pt x="73" y="380"/>
                  </a:lnTo>
                  <a:lnTo>
                    <a:pt x="74" y="380"/>
                  </a:lnTo>
                  <a:lnTo>
                    <a:pt x="76" y="380"/>
                  </a:lnTo>
                  <a:lnTo>
                    <a:pt x="78" y="380"/>
                  </a:lnTo>
                  <a:lnTo>
                    <a:pt x="79" y="380"/>
                  </a:lnTo>
                  <a:lnTo>
                    <a:pt x="81" y="381"/>
                  </a:lnTo>
                  <a:lnTo>
                    <a:pt x="85" y="381"/>
                  </a:lnTo>
                  <a:lnTo>
                    <a:pt x="88" y="383"/>
                  </a:lnTo>
                  <a:lnTo>
                    <a:pt x="88" y="381"/>
                  </a:lnTo>
                  <a:lnTo>
                    <a:pt x="90" y="380"/>
                  </a:lnTo>
                  <a:lnTo>
                    <a:pt x="90" y="378"/>
                  </a:lnTo>
                  <a:lnTo>
                    <a:pt x="91" y="374"/>
                  </a:lnTo>
                  <a:lnTo>
                    <a:pt x="91" y="371"/>
                  </a:lnTo>
                  <a:lnTo>
                    <a:pt x="93" y="369"/>
                  </a:lnTo>
                  <a:lnTo>
                    <a:pt x="93" y="364"/>
                  </a:lnTo>
                  <a:lnTo>
                    <a:pt x="91" y="363"/>
                  </a:lnTo>
                  <a:lnTo>
                    <a:pt x="91" y="361"/>
                  </a:lnTo>
                  <a:lnTo>
                    <a:pt x="91" y="356"/>
                  </a:lnTo>
                  <a:lnTo>
                    <a:pt x="91" y="354"/>
                  </a:lnTo>
                  <a:lnTo>
                    <a:pt x="91" y="352"/>
                  </a:lnTo>
                  <a:lnTo>
                    <a:pt x="90" y="349"/>
                  </a:lnTo>
                  <a:lnTo>
                    <a:pt x="88" y="349"/>
                  </a:lnTo>
                  <a:lnTo>
                    <a:pt x="86" y="347"/>
                  </a:lnTo>
                  <a:lnTo>
                    <a:pt x="83" y="347"/>
                  </a:lnTo>
                  <a:lnTo>
                    <a:pt x="79" y="344"/>
                  </a:lnTo>
                  <a:lnTo>
                    <a:pt x="76" y="342"/>
                  </a:lnTo>
                  <a:lnTo>
                    <a:pt x="78" y="337"/>
                  </a:lnTo>
                  <a:lnTo>
                    <a:pt x="78" y="335"/>
                  </a:lnTo>
                  <a:lnTo>
                    <a:pt x="79" y="332"/>
                  </a:lnTo>
                  <a:lnTo>
                    <a:pt x="81" y="332"/>
                  </a:lnTo>
                  <a:lnTo>
                    <a:pt x="81" y="330"/>
                  </a:lnTo>
                  <a:lnTo>
                    <a:pt x="81" y="329"/>
                  </a:lnTo>
                  <a:lnTo>
                    <a:pt x="83" y="325"/>
                  </a:lnTo>
                  <a:lnTo>
                    <a:pt x="85" y="322"/>
                  </a:lnTo>
                  <a:lnTo>
                    <a:pt x="86" y="320"/>
                  </a:lnTo>
                  <a:lnTo>
                    <a:pt x="86" y="318"/>
                  </a:lnTo>
                  <a:lnTo>
                    <a:pt x="88" y="317"/>
                  </a:lnTo>
                  <a:lnTo>
                    <a:pt x="88" y="313"/>
                  </a:lnTo>
                  <a:lnTo>
                    <a:pt x="90" y="313"/>
                  </a:lnTo>
                  <a:lnTo>
                    <a:pt x="91" y="308"/>
                  </a:lnTo>
                  <a:lnTo>
                    <a:pt x="93" y="305"/>
                  </a:lnTo>
                  <a:lnTo>
                    <a:pt x="95" y="303"/>
                  </a:lnTo>
                  <a:lnTo>
                    <a:pt x="95" y="296"/>
                  </a:lnTo>
                  <a:lnTo>
                    <a:pt x="95" y="293"/>
                  </a:lnTo>
                  <a:lnTo>
                    <a:pt x="96" y="293"/>
                  </a:lnTo>
                  <a:lnTo>
                    <a:pt x="96" y="291"/>
                  </a:lnTo>
                  <a:lnTo>
                    <a:pt x="98" y="288"/>
                  </a:lnTo>
                  <a:lnTo>
                    <a:pt x="98" y="286"/>
                  </a:lnTo>
                  <a:lnTo>
                    <a:pt x="98" y="284"/>
                  </a:lnTo>
                  <a:lnTo>
                    <a:pt x="98" y="283"/>
                  </a:lnTo>
                  <a:lnTo>
                    <a:pt x="98" y="281"/>
                  </a:lnTo>
                  <a:lnTo>
                    <a:pt x="98" y="279"/>
                  </a:lnTo>
                  <a:lnTo>
                    <a:pt x="98" y="276"/>
                  </a:lnTo>
                  <a:lnTo>
                    <a:pt x="98" y="274"/>
                  </a:lnTo>
                  <a:lnTo>
                    <a:pt x="98" y="269"/>
                  </a:lnTo>
                  <a:lnTo>
                    <a:pt x="98" y="267"/>
                  </a:lnTo>
                  <a:lnTo>
                    <a:pt x="98" y="264"/>
                  </a:lnTo>
                  <a:lnTo>
                    <a:pt x="98" y="260"/>
                  </a:lnTo>
                  <a:lnTo>
                    <a:pt x="98" y="259"/>
                  </a:lnTo>
                  <a:lnTo>
                    <a:pt x="100" y="255"/>
                  </a:lnTo>
                  <a:lnTo>
                    <a:pt x="100" y="252"/>
                  </a:lnTo>
                  <a:lnTo>
                    <a:pt x="100" y="249"/>
                  </a:lnTo>
                  <a:lnTo>
                    <a:pt x="98" y="245"/>
                  </a:lnTo>
                  <a:lnTo>
                    <a:pt x="98" y="243"/>
                  </a:lnTo>
                  <a:lnTo>
                    <a:pt x="98" y="242"/>
                  </a:lnTo>
                  <a:lnTo>
                    <a:pt x="96" y="237"/>
                  </a:lnTo>
                  <a:lnTo>
                    <a:pt x="96" y="235"/>
                  </a:lnTo>
                  <a:lnTo>
                    <a:pt x="96" y="232"/>
                  </a:lnTo>
                  <a:lnTo>
                    <a:pt x="95" y="230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2" y="228"/>
                  </a:lnTo>
                  <a:lnTo>
                    <a:pt x="103" y="228"/>
                  </a:lnTo>
                  <a:lnTo>
                    <a:pt x="105" y="228"/>
                  </a:lnTo>
                  <a:lnTo>
                    <a:pt x="107" y="228"/>
                  </a:lnTo>
                  <a:lnTo>
                    <a:pt x="108" y="226"/>
                  </a:lnTo>
                  <a:lnTo>
                    <a:pt x="110" y="226"/>
                  </a:lnTo>
                  <a:lnTo>
                    <a:pt x="113" y="225"/>
                  </a:lnTo>
                  <a:lnTo>
                    <a:pt x="115" y="223"/>
                  </a:lnTo>
                  <a:lnTo>
                    <a:pt x="119" y="221"/>
                  </a:lnTo>
                  <a:lnTo>
                    <a:pt x="119" y="220"/>
                  </a:lnTo>
                  <a:lnTo>
                    <a:pt x="120" y="218"/>
                  </a:lnTo>
                  <a:lnTo>
                    <a:pt x="122" y="216"/>
                  </a:lnTo>
                  <a:lnTo>
                    <a:pt x="122" y="213"/>
                  </a:lnTo>
                  <a:lnTo>
                    <a:pt x="120" y="211"/>
                  </a:lnTo>
                  <a:lnTo>
                    <a:pt x="120" y="209"/>
                  </a:lnTo>
                  <a:lnTo>
                    <a:pt x="120" y="206"/>
                  </a:lnTo>
                  <a:lnTo>
                    <a:pt x="119" y="203"/>
                  </a:lnTo>
                  <a:lnTo>
                    <a:pt x="120" y="199"/>
                  </a:lnTo>
                  <a:lnTo>
                    <a:pt x="122" y="196"/>
                  </a:lnTo>
                  <a:lnTo>
                    <a:pt x="125" y="194"/>
                  </a:lnTo>
                  <a:lnTo>
                    <a:pt x="125" y="192"/>
                  </a:lnTo>
                  <a:lnTo>
                    <a:pt x="127" y="189"/>
                  </a:lnTo>
                  <a:lnTo>
                    <a:pt x="127" y="187"/>
                  </a:lnTo>
                  <a:lnTo>
                    <a:pt x="129" y="186"/>
                  </a:lnTo>
                  <a:lnTo>
                    <a:pt x="129" y="184"/>
                  </a:lnTo>
                  <a:lnTo>
                    <a:pt x="130" y="181"/>
                  </a:lnTo>
                  <a:lnTo>
                    <a:pt x="132" y="177"/>
                  </a:lnTo>
                  <a:lnTo>
                    <a:pt x="132" y="175"/>
                  </a:lnTo>
                  <a:lnTo>
                    <a:pt x="134" y="174"/>
                  </a:lnTo>
                  <a:lnTo>
                    <a:pt x="134" y="172"/>
                  </a:lnTo>
                  <a:lnTo>
                    <a:pt x="136" y="170"/>
                  </a:lnTo>
                  <a:lnTo>
                    <a:pt x="136" y="169"/>
                  </a:lnTo>
                  <a:lnTo>
                    <a:pt x="137" y="167"/>
                  </a:lnTo>
                  <a:lnTo>
                    <a:pt x="139" y="165"/>
                  </a:lnTo>
                  <a:lnTo>
                    <a:pt x="141" y="162"/>
                  </a:lnTo>
                  <a:lnTo>
                    <a:pt x="142" y="162"/>
                  </a:lnTo>
                  <a:lnTo>
                    <a:pt x="144" y="160"/>
                  </a:lnTo>
                  <a:lnTo>
                    <a:pt x="144" y="158"/>
                  </a:lnTo>
                  <a:lnTo>
                    <a:pt x="144" y="155"/>
                  </a:lnTo>
                  <a:lnTo>
                    <a:pt x="144" y="153"/>
                  </a:lnTo>
                  <a:lnTo>
                    <a:pt x="144" y="150"/>
                  </a:lnTo>
                  <a:lnTo>
                    <a:pt x="144" y="148"/>
                  </a:lnTo>
                  <a:lnTo>
                    <a:pt x="142" y="146"/>
                  </a:lnTo>
                  <a:lnTo>
                    <a:pt x="141" y="145"/>
                  </a:lnTo>
                  <a:lnTo>
                    <a:pt x="141" y="143"/>
                  </a:lnTo>
                  <a:lnTo>
                    <a:pt x="139" y="141"/>
                  </a:lnTo>
                  <a:lnTo>
                    <a:pt x="137" y="140"/>
                  </a:lnTo>
                  <a:lnTo>
                    <a:pt x="136" y="136"/>
                  </a:lnTo>
                  <a:lnTo>
                    <a:pt x="136" y="135"/>
                  </a:lnTo>
                  <a:lnTo>
                    <a:pt x="134" y="131"/>
                  </a:lnTo>
                  <a:lnTo>
                    <a:pt x="134" y="129"/>
                  </a:lnTo>
                  <a:lnTo>
                    <a:pt x="134" y="128"/>
                  </a:lnTo>
                  <a:lnTo>
                    <a:pt x="134" y="126"/>
                  </a:lnTo>
                  <a:lnTo>
                    <a:pt x="137" y="124"/>
                  </a:lnTo>
                  <a:lnTo>
                    <a:pt x="139" y="124"/>
                  </a:lnTo>
                  <a:lnTo>
                    <a:pt x="141" y="124"/>
                  </a:lnTo>
                  <a:lnTo>
                    <a:pt x="142" y="123"/>
                  </a:lnTo>
                  <a:lnTo>
                    <a:pt x="144" y="119"/>
                  </a:lnTo>
                  <a:lnTo>
                    <a:pt x="144" y="116"/>
                  </a:lnTo>
                  <a:lnTo>
                    <a:pt x="146" y="112"/>
                  </a:lnTo>
                  <a:lnTo>
                    <a:pt x="146" y="111"/>
                  </a:lnTo>
                  <a:lnTo>
                    <a:pt x="146" y="107"/>
                  </a:lnTo>
                  <a:lnTo>
                    <a:pt x="146" y="106"/>
                  </a:lnTo>
                  <a:lnTo>
                    <a:pt x="147" y="102"/>
                  </a:lnTo>
                  <a:lnTo>
                    <a:pt x="147" y="99"/>
                  </a:lnTo>
                  <a:lnTo>
                    <a:pt x="147" y="95"/>
                  </a:lnTo>
                  <a:lnTo>
                    <a:pt x="149" y="94"/>
                  </a:lnTo>
                  <a:lnTo>
                    <a:pt x="151" y="94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4" y="89"/>
                  </a:lnTo>
                  <a:lnTo>
                    <a:pt x="156" y="87"/>
                  </a:lnTo>
                  <a:lnTo>
                    <a:pt x="159" y="85"/>
                  </a:lnTo>
                  <a:lnTo>
                    <a:pt x="159" y="84"/>
                  </a:lnTo>
                  <a:lnTo>
                    <a:pt x="161" y="80"/>
                  </a:lnTo>
                  <a:lnTo>
                    <a:pt x="163" y="80"/>
                  </a:lnTo>
                  <a:lnTo>
                    <a:pt x="166" y="82"/>
                  </a:lnTo>
                  <a:lnTo>
                    <a:pt x="168" y="82"/>
                  </a:lnTo>
                  <a:lnTo>
                    <a:pt x="170" y="82"/>
                  </a:lnTo>
                  <a:lnTo>
                    <a:pt x="170" y="84"/>
                  </a:lnTo>
                  <a:lnTo>
                    <a:pt x="173" y="84"/>
                  </a:lnTo>
                  <a:lnTo>
                    <a:pt x="175" y="85"/>
                  </a:lnTo>
                  <a:lnTo>
                    <a:pt x="180" y="89"/>
                  </a:lnTo>
                  <a:lnTo>
                    <a:pt x="180" y="85"/>
                  </a:lnTo>
                  <a:lnTo>
                    <a:pt x="181" y="82"/>
                  </a:lnTo>
                  <a:lnTo>
                    <a:pt x="181" y="78"/>
                  </a:lnTo>
                  <a:lnTo>
                    <a:pt x="183" y="75"/>
                  </a:lnTo>
                  <a:lnTo>
                    <a:pt x="183" y="73"/>
                  </a:lnTo>
                  <a:lnTo>
                    <a:pt x="185" y="72"/>
                  </a:lnTo>
                  <a:lnTo>
                    <a:pt x="183" y="68"/>
                  </a:lnTo>
                  <a:lnTo>
                    <a:pt x="183" y="67"/>
                  </a:lnTo>
                  <a:lnTo>
                    <a:pt x="183" y="65"/>
                  </a:lnTo>
                  <a:lnTo>
                    <a:pt x="181" y="61"/>
                  </a:lnTo>
                  <a:lnTo>
                    <a:pt x="181" y="58"/>
                  </a:lnTo>
                  <a:lnTo>
                    <a:pt x="181" y="56"/>
                  </a:lnTo>
                  <a:lnTo>
                    <a:pt x="181" y="55"/>
                  </a:lnTo>
                  <a:lnTo>
                    <a:pt x="181" y="51"/>
                  </a:lnTo>
                  <a:lnTo>
                    <a:pt x="181" y="50"/>
                  </a:lnTo>
                  <a:lnTo>
                    <a:pt x="180" y="48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5" y="44"/>
                  </a:lnTo>
                  <a:lnTo>
                    <a:pt x="188" y="43"/>
                  </a:lnTo>
                  <a:lnTo>
                    <a:pt x="190" y="44"/>
                  </a:lnTo>
                  <a:lnTo>
                    <a:pt x="192" y="46"/>
                  </a:lnTo>
                  <a:lnTo>
                    <a:pt x="193" y="48"/>
                  </a:lnTo>
                  <a:lnTo>
                    <a:pt x="195" y="46"/>
                  </a:lnTo>
                  <a:lnTo>
                    <a:pt x="197" y="46"/>
                  </a:lnTo>
                  <a:lnTo>
                    <a:pt x="202" y="46"/>
                  </a:lnTo>
                  <a:lnTo>
                    <a:pt x="204" y="46"/>
                  </a:lnTo>
                  <a:lnTo>
                    <a:pt x="212" y="48"/>
                  </a:lnTo>
                  <a:lnTo>
                    <a:pt x="219" y="50"/>
                  </a:lnTo>
                  <a:lnTo>
                    <a:pt x="222" y="51"/>
                  </a:lnTo>
                  <a:lnTo>
                    <a:pt x="224" y="51"/>
                  </a:lnTo>
                  <a:lnTo>
                    <a:pt x="226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1"/>
                  </a:lnTo>
                  <a:lnTo>
                    <a:pt x="234" y="48"/>
                  </a:lnTo>
                  <a:lnTo>
                    <a:pt x="234" y="46"/>
                  </a:lnTo>
                  <a:lnTo>
                    <a:pt x="238" y="43"/>
                  </a:lnTo>
                  <a:lnTo>
                    <a:pt x="234" y="41"/>
                  </a:lnTo>
                  <a:lnTo>
                    <a:pt x="231" y="41"/>
                  </a:lnTo>
                  <a:lnTo>
                    <a:pt x="229" y="39"/>
                  </a:lnTo>
                  <a:lnTo>
                    <a:pt x="231" y="36"/>
                  </a:lnTo>
                  <a:lnTo>
                    <a:pt x="232" y="34"/>
                  </a:lnTo>
                  <a:lnTo>
                    <a:pt x="234" y="31"/>
                  </a:lnTo>
                  <a:lnTo>
                    <a:pt x="236" y="24"/>
                  </a:lnTo>
                  <a:lnTo>
                    <a:pt x="236" y="22"/>
                  </a:lnTo>
                  <a:lnTo>
                    <a:pt x="236" y="21"/>
                  </a:lnTo>
                  <a:lnTo>
                    <a:pt x="234" y="10"/>
                  </a:lnTo>
                  <a:lnTo>
                    <a:pt x="231" y="7"/>
                  </a:lnTo>
                  <a:lnTo>
                    <a:pt x="229" y="5"/>
                  </a:lnTo>
                  <a:lnTo>
                    <a:pt x="227" y="5"/>
                  </a:lnTo>
                  <a:lnTo>
                    <a:pt x="227" y="4"/>
                  </a:lnTo>
                  <a:lnTo>
                    <a:pt x="232" y="2"/>
                  </a:lnTo>
                  <a:lnTo>
                    <a:pt x="236" y="2"/>
                  </a:lnTo>
                  <a:lnTo>
                    <a:pt x="236" y="0"/>
                  </a:lnTo>
                  <a:lnTo>
                    <a:pt x="238" y="0"/>
                  </a:lnTo>
                  <a:lnTo>
                    <a:pt x="239" y="0"/>
                  </a:lnTo>
                  <a:lnTo>
                    <a:pt x="241" y="0"/>
                  </a:lnTo>
                  <a:lnTo>
                    <a:pt x="243" y="0"/>
                  </a:lnTo>
                  <a:lnTo>
                    <a:pt x="246" y="2"/>
                  </a:lnTo>
                  <a:lnTo>
                    <a:pt x="248" y="4"/>
                  </a:lnTo>
                  <a:lnTo>
                    <a:pt x="249" y="5"/>
                  </a:lnTo>
                  <a:lnTo>
                    <a:pt x="249" y="7"/>
                  </a:lnTo>
                  <a:lnTo>
                    <a:pt x="248" y="9"/>
                  </a:lnTo>
                  <a:lnTo>
                    <a:pt x="249" y="10"/>
                  </a:lnTo>
                  <a:lnTo>
                    <a:pt x="253" y="10"/>
                  </a:lnTo>
                  <a:lnTo>
                    <a:pt x="255" y="12"/>
                  </a:lnTo>
                  <a:lnTo>
                    <a:pt x="256" y="12"/>
                  </a:lnTo>
                  <a:lnTo>
                    <a:pt x="258" y="16"/>
                  </a:lnTo>
                  <a:lnTo>
                    <a:pt x="260" y="16"/>
                  </a:lnTo>
                  <a:lnTo>
                    <a:pt x="261" y="17"/>
                  </a:lnTo>
                  <a:lnTo>
                    <a:pt x="261" y="19"/>
                  </a:lnTo>
                  <a:lnTo>
                    <a:pt x="265" y="19"/>
                  </a:lnTo>
                  <a:lnTo>
                    <a:pt x="265" y="21"/>
                  </a:lnTo>
                  <a:lnTo>
                    <a:pt x="266" y="24"/>
                  </a:lnTo>
                  <a:lnTo>
                    <a:pt x="268" y="24"/>
                  </a:lnTo>
                  <a:lnTo>
                    <a:pt x="270" y="24"/>
                  </a:lnTo>
                  <a:lnTo>
                    <a:pt x="272" y="24"/>
                  </a:lnTo>
                  <a:lnTo>
                    <a:pt x="272" y="26"/>
                  </a:lnTo>
                  <a:lnTo>
                    <a:pt x="275" y="27"/>
                  </a:lnTo>
                  <a:lnTo>
                    <a:pt x="275" y="29"/>
                  </a:lnTo>
                  <a:lnTo>
                    <a:pt x="277" y="29"/>
                  </a:lnTo>
                  <a:lnTo>
                    <a:pt x="278" y="29"/>
                  </a:lnTo>
                  <a:lnTo>
                    <a:pt x="280" y="29"/>
                  </a:lnTo>
                  <a:lnTo>
                    <a:pt x="282" y="31"/>
                  </a:lnTo>
                  <a:lnTo>
                    <a:pt x="283" y="33"/>
                  </a:lnTo>
                  <a:lnTo>
                    <a:pt x="283" y="34"/>
                  </a:lnTo>
                  <a:lnTo>
                    <a:pt x="285" y="36"/>
                  </a:lnTo>
                  <a:lnTo>
                    <a:pt x="289" y="36"/>
                  </a:lnTo>
                  <a:lnTo>
                    <a:pt x="290" y="36"/>
                  </a:lnTo>
                  <a:lnTo>
                    <a:pt x="290" y="34"/>
                  </a:lnTo>
                  <a:lnTo>
                    <a:pt x="294" y="34"/>
                  </a:lnTo>
                  <a:lnTo>
                    <a:pt x="294" y="38"/>
                  </a:lnTo>
                  <a:lnTo>
                    <a:pt x="295" y="36"/>
                  </a:lnTo>
                  <a:lnTo>
                    <a:pt x="297" y="38"/>
                  </a:lnTo>
                  <a:lnTo>
                    <a:pt x="300" y="38"/>
                  </a:lnTo>
                  <a:lnTo>
                    <a:pt x="300" y="36"/>
                  </a:lnTo>
                  <a:lnTo>
                    <a:pt x="302" y="38"/>
                  </a:lnTo>
                  <a:lnTo>
                    <a:pt x="304" y="39"/>
                  </a:lnTo>
                  <a:lnTo>
                    <a:pt x="307" y="39"/>
                  </a:lnTo>
                  <a:lnTo>
                    <a:pt x="307" y="41"/>
                  </a:lnTo>
                  <a:lnTo>
                    <a:pt x="311" y="43"/>
                  </a:lnTo>
                  <a:lnTo>
                    <a:pt x="314" y="44"/>
                  </a:lnTo>
                  <a:lnTo>
                    <a:pt x="316" y="46"/>
                  </a:lnTo>
                  <a:lnTo>
                    <a:pt x="317" y="48"/>
                  </a:lnTo>
                  <a:lnTo>
                    <a:pt x="317" y="51"/>
                  </a:lnTo>
                  <a:lnTo>
                    <a:pt x="317" y="55"/>
                  </a:lnTo>
                  <a:lnTo>
                    <a:pt x="319" y="55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4" y="56"/>
                  </a:lnTo>
                  <a:lnTo>
                    <a:pt x="324" y="58"/>
                  </a:lnTo>
                  <a:lnTo>
                    <a:pt x="326" y="61"/>
                  </a:lnTo>
                  <a:lnTo>
                    <a:pt x="328" y="61"/>
                  </a:lnTo>
                  <a:lnTo>
                    <a:pt x="331" y="63"/>
                  </a:lnTo>
                  <a:lnTo>
                    <a:pt x="333" y="65"/>
                  </a:lnTo>
                  <a:lnTo>
                    <a:pt x="334" y="65"/>
                  </a:lnTo>
                  <a:lnTo>
                    <a:pt x="334" y="68"/>
                  </a:lnTo>
                  <a:lnTo>
                    <a:pt x="333" y="72"/>
                  </a:lnTo>
                  <a:lnTo>
                    <a:pt x="331" y="75"/>
                  </a:lnTo>
                  <a:lnTo>
                    <a:pt x="331" y="77"/>
                  </a:lnTo>
                  <a:lnTo>
                    <a:pt x="333" y="78"/>
                  </a:lnTo>
                  <a:lnTo>
                    <a:pt x="333" y="82"/>
                  </a:lnTo>
                  <a:lnTo>
                    <a:pt x="333" y="85"/>
                  </a:lnTo>
                  <a:lnTo>
                    <a:pt x="334" y="87"/>
                  </a:lnTo>
                  <a:lnTo>
                    <a:pt x="336" y="90"/>
                  </a:lnTo>
                  <a:lnTo>
                    <a:pt x="336" y="94"/>
                  </a:lnTo>
                  <a:lnTo>
                    <a:pt x="334" y="95"/>
                  </a:lnTo>
                  <a:lnTo>
                    <a:pt x="336" y="97"/>
                  </a:lnTo>
                  <a:lnTo>
                    <a:pt x="334" y="99"/>
                  </a:lnTo>
                  <a:lnTo>
                    <a:pt x="334" y="101"/>
                  </a:lnTo>
                  <a:lnTo>
                    <a:pt x="334" y="102"/>
                  </a:lnTo>
                  <a:lnTo>
                    <a:pt x="338" y="104"/>
                  </a:lnTo>
                  <a:lnTo>
                    <a:pt x="338" y="102"/>
                  </a:lnTo>
                  <a:lnTo>
                    <a:pt x="340" y="102"/>
                  </a:lnTo>
                  <a:lnTo>
                    <a:pt x="343" y="102"/>
                  </a:lnTo>
                  <a:lnTo>
                    <a:pt x="345" y="102"/>
                  </a:lnTo>
                  <a:lnTo>
                    <a:pt x="345" y="104"/>
                  </a:lnTo>
                  <a:lnTo>
                    <a:pt x="345" y="106"/>
                  </a:lnTo>
                  <a:lnTo>
                    <a:pt x="345" y="109"/>
                  </a:lnTo>
                  <a:lnTo>
                    <a:pt x="346" y="109"/>
                  </a:lnTo>
                  <a:lnTo>
                    <a:pt x="346" y="111"/>
                  </a:lnTo>
                  <a:lnTo>
                    <a:pt x="346" y="114"/>
                  </a:lnTo>
                  <a:lnTo>
                    <a:pt x="343" y="114"/>
                  </a:lnTo>
                  <a:lnTo>
                    <a:pt x="341" y="116"/>
                  </a:lnTo>
                  <a:lnTo>
                    <a:pt x="341" y="119"/>
                  </a:lnTo>
                  <a:lnTo>
                    <a:pt x="343" y="119"/>
                  </a:lnTo>
                  <a:lnTo>
                    <a:pt x="343" y="123"/>
                  </a:lnTo>
                  <a:lnTo>
                    <a:pt x="343" y="124"/>
                  </a:lnTo>
                  <a:lnTo>
                    <a:pt x="346" y="126"/>
                  </a:lnTo>
                  <a:lnTo>
                    <a:pt x="348" y="129"/>
                  </a:lnTo>
                  <a:lnTo>
                    <a:pt x="350" y="133"/>
                  </a:lnTo>
                  <a:lnTo>
                    <a:pt x="351" y="135"/>
                  </a:lnTo>
                  <a:lnTo>
                    <a:pt x="353" y="136"/>
                  </a:lnTo>
                  <a:lnTo>
                    <a:pt x="355" y="136"/>
                  </a:lnTo>
                  <a:lnTo>
                    <a:pt x="355" y="138"/>
                  </a:lnTo>
                  <a:lnTo>
                    <a:pt x="357" y="141"/>
                  </a:lnTo>
                  <a:lnTo>
                    <a:pt x="358" y="141"/>
                  </a:lnTo>
                  <a:lnTo>
                    <a:pt x="358" y="143"/>
                  </a:lnTo>
                  <a:lnTo>
                    <a:pt x="360" y="145"/>
                  </a:lnTo>
                  <a:lnTo>
                    <a:pt x="360" y="148"/>
                  </a:lnTo>
                  <a:lnTo>
                    <a:pt x="358" y="146"/>
                  </a:lnTo>
                  <a:lnTo>
                    <a:pt x="357" y="150"/>
                  </a:lnTo>
                  <a:lnTo>
                    <a:pt x="358" y="153"/>
                  </a:lnTo>
                  <a:lnTo>
                    <a:pt x="358" y="155"/>
                  </a:lnTo>
                  <a:lnTo>
                    <a:pt x="358" y="157"/>
                  </a:lnTo>
                  <a:lnTo>
                    <a:pt x="360" y="160"/>
                  </a:lnTo>
                  <a:lnTo>
                    <a:pt x="360" y="164"/>
                  </a:lnTo>
                  <a:lnTo>
                    <a:pt x="358" y="167"/>
                  </a:lnTo>
                  <a:lnTo>
                    <a:pt x="357" y="169"/>
                  </a:lnTo>
                  <a:lnTo>
                    <a:pt x="357" y="170"/>
                  </a:lnTo>
                  <a:lnTo>
                    <a:pt x="355" y="172"/>
                  </a:lnTo>
                  <a:lnTo>
                    <a:pt x="355" y="175"/>
                  </a:lnTo>
                  <a:lnTo>
                    <a:pt x="357" y="177"/>
                  </a:lnTo>
                  <a:lnTo>
                    <a:pt x="357" y="181"/>
                  </a:lnTo>
                  <a:lnTo>
                    <a:pt x="357" y="182"/>
                  </a:lnTo>
                  <a:lnTo>
                    <a:pt x="357" y="184"/>
                  </a:lnTo>
                  <a:lnTo>
                    <a:pt x="358" y="187"/>
                  </a:lnTo>
                  <a:lnTo>
                    <a:pt x="360" y="187"/>
                  </a:lnTo>
                  <a:lnTo>
                    <a:pt x="360" y="189"/>
                  </a:lnTo>
                  <a:lnTo>
                    <a:pt x="362" y="191"/>
                  </a:lnTo>
                  <a:lnTo>
                    <a:pt x="363" y="191"/>
                  </a:lnTo>
                  <a:lnTo>
                    <a:pt x="363" y="192"/>
                  </a:lnTo>
                  <a:lnTo>
                    <a:pt x="367" y="192"/>
                  </a:lnTo>
                  <a:lnTo>
                    <a:pt x="367" y="194"/>
                  </a:lnTo>
                  <a:lnTo>
                    <a:pt x="368" y="196"/>
                  </a:lnTo>
                  <a:lnTo>
                    <a:pt x="368" y="198"/>
                  </a:lnTo>
                  <a:lnTo>
                    <a:pt x="370" y="199"/>
                  </a:lnTo>
                  <a:lnTo>
                    <a:pt x="372" y="201"/>
                  </a:lnTo>
                  <a:lnTo>
                    <a:pt x="372" y="203"/>
                  </a:lnTo>
                  <a:lnTo>
                    <a:pt x="374" y="204"/>
                  </a:lnTo>
                  <a:lnTo>
                    <a:pt x="374" y="206"/>
                  </a:lnTo>
                  <a:lnTo>
                    <a:pt x="375" y="208"/>
                  </a:lnTo>
                  <a:lnTo>
                    <a:pt x="375" y="209"/>
                  </a:lnTo>
                  <a:lnTo>
                    <a:pt x="377" y="211"/>
                  </a:lnTo>
                  <a:lnTo>
                    <a:pt x="377" y="213"/>
                  </a:lnTo>
                  <a:lnTo>
                    <a:pt x="377" y="215"/>
                  </a:lnTo>
                  <a:close/>
                  <a:moveTo>
                    <a:pt x="294" y="795"/>
                  </a:moveTo>
                  <a:lnTo>
                    <a:pt x="297" y="796"/>
                  </a:lnTo>
                  <a:lnTo>
                    <a:pt x="299" y="795"/>
                  </a:lnTo>
                  <a:lnTo>
                    <a:pt x="299" y="796"/>
                  </a:lnTo>
                  <a:lnTo>
                    <a:pt x="300" y="798"/>
                  </a:lnTo>
                  <a:lnTo>
                    <a:pt x="300" y="800"/>
                  </a:lnTo>
                  <a:lnTo>
                    <a:pt x="302" y="800"/>
                  </a:lnTo>
                  <a:lnTo>
                    <a:pt x="302" y="801"/>
                  </a:lnTo>
                  <a:lnTo>
                    <a:pt x="300" y="801"/>
                  </a:lnTo>
                  <a:lnTo>
                    <a:pt x="299" y="805"/>
                  </a:lnTo>
                  <a:lnTo>
                    <a:pt x="300" y="805"/>
                  </a:lnTo>
                  <a:lnTo>
                    <a:pt x="300" y="807"/>
                  </a:lnTo>
                  <a:lnTo>
                    <a:pt x="300" y="808"/>
                  </a:lnTo>
                  <a:lnTo>
                    <a:pt x="299" y="805"/>
                  </a:lnTo>
                  <a:lnTo>
                    <a:pt x="299" y="807"/>
                  </a:lnTo>
                  <a:lnTo>
                    <a:pt x="297" y="805"/>
                  </a:lnTo>
                  <a:lnTo>
                    <a:pt x="297" y="807"/>
                  </a:lnTo>
                  <a:lnTo>
                    <a:pt x="299" y="808"/>
                  </a:lnTo>
                  <a:lnTo>
                    <a:pt x="299" y="810"/>
                  </a:lnTo>
                  <a:lnTo>
                    <a:pt x="297" y="808"/>
                  </a:lnTo>
                  <a:lnTo>
                    <a:pt x="297" y="810"/>
                  </a:lnTo>
                  <a:lnTo>
                    <a:pt x="295" y="808"/>
                  </a:lnTo>
                  <a:lnTo>
                    <a:pt x="294" y="810"/>
                  </a:lnTo>
                  <a:lnTo>
                    <a:pt x="294" y="808"/>
                  </a:lnTo>
                  <a:lnTo>
                    <a:pt x="292" y="808"/>
                  </a:lnTo>
                  <a:lnTo>
                    <a:pt x="294" y="810"/>
                  </a:lnTo>
                  <a:lnTo>
                    <a:pt x="292" y="810"/>
                  </a:lnTo>
                  <a:lnTo>
                    <a:pt x="294" y="812"/>
                  </a:lnTo>
                  <a:lnTo>
                    <a:pt x="294" y="813"/>
                  </a:lnTo>
                  <a:lnTo>
                    <a:pt x="292" y="815"/>
                  </a:lnTo>
                  <a:lnTo>
                    <a:pt x="292" y="818"/>
                  </a:lnTo>
                  <a:lnTo>
                    <a:pt x="294" y="818"/>
                  </a:lnTo>
                  <a:lnTo>
                    <a:pt x="294" y="820"/>
                  </a:lnTo>
                  <a:lnTo>
                    <a:pt x="294" y="822"/>
                  </a:lnTo>
                  <a:lnTo>
                    <a:pt x="294" y="824"/>
                  </a:lnTo>
                  <a:lnTo>
                    <a:pt x="292" y="825"/>
                  </a:lnTo>
                  <a:lnTo>
                    <a:pt x="294" y="827"/>
                  </a:lnTo>
                  <a:lnTo>
                    <a:pt x="294" y="829"/>
                  </a:lnTo>
                  <a:lnTo>
                    <a:pt x="295" y="827"/>
                  </a:lnTo>
                  <a:lnTo>
                    <a:pt x="294" y="829"/>
                  </a:lnTo>
                  <a:lnTo>
                    <a:pt x="295" y="830"/>
                  </a:lnTo>
                  <a:lnTo>
                    <a:pt x="299" y="829"/>
                  </a:lnTo>
                  <a:lnTo>
                    <a:pt x="300" y="830"/>
                  </a:lnTo>
                  <a:lnTo>
                    <a:pt x="300" y="832"/>
                  </a:lnTo>
                  <a:lnTo>
                    <a:pt x="299" y="834"/>
                  </a:lnTo>
                  <a:lnTo>
                    <a:pt x="297" y="832"/>
                  </a:lnTo>
                  <a:lnTo>
                    <a:pt x="295" y="835"/>
                  </a:lnTo>
                  <a:lnTo>
                    <a:pt x="294" y="835"/>
                  </a:lnTo>
                  <a:lnTo>
                    <a:pt x="292" y="837"/>
                  </a:lnTo>
                  <a:lnTo>
                    <a:pt x="292" y="839"/>
                  </a:lnTo>
                  <a:lnTo>
                    <a:pt x="292" y="841"/>
                  </a:lnTo>
                  <a:lnTo>
                    <a:pt x="294" y="842"/>
                  </a:lnTo>
                  <a:lnTo>
                    <a:pt x="294" y="844"/>
                  </a:lnTo>
                  <a:lnTo>
                    <a:pt x="292" y="844"/>
                  </a:lnTo>
                  <a:lnTo>
                    <a:pt x="294" y="844"/>
                  </a:lnTo>
                  <a:lnTo>
                    <a:pt x="294" y="846"/>
                  </a:lnTo>
                  <a:lnTo>
                    <a:pt x="292" y="846"/>
                  </a:lnTo>
                  <a:lnTo>
                    <a:pt x="290" y="846"/>
                  </a:lnTo>
                  <a:lnTo>
                    <a:pt x="287" y="847"/>
                  </a:lnTo>
                  <a:lnTo>
                    <a:pt x="289" y="847"/>
                  </a:lnTo>
                  <a:lnTo>
                    <a:pt x="287" y="849"/>
                  </a:lnTo>
                  <a:lnTo>
                    <a:pt x="285" y="849"/>
                  </a:lnTo>
                  <a:lnTo>
                    <a:pt x="285" y="851"/>
                  </a:lnTo>
                  <a:lnTo>
                    <a:pt x="283" y="851"/>
                  </a:lnTo>
                  <a:lnTo>
                    <a:pt x="282" y="852"/>
                  </a:lnTo>
                  <a:lnTo>
                    <a:pt x="282" y="854"/>
                  </a:lnTo>
                  <a:lnTo>
                    <a:pt x="285" y="854"/>
                  </a:lnTo>
                  <a:lnTo>
                    <a:pt x="283" y="854"/>
                  </a:lnTo>
                  <a:lnTo>
                    <a:pt x="282" y="856"/>
                  </a:lnTo>
                  <a:lnTo>
                    <a:pt x="280" y="858"/>
                  </a:lnTo>
                  <a:lnTo>
                    <a:pt x="282" y="859"/>
                  </a:lnTo>
                  <a:lnTo>
                    <a:pt x="282" y="861"/>
                  </a:lnTo>
                  <a:lnTo>
                    <a:pt x="283" y="863"/>
                  </a:lnTo>
                  <a:lnTo>
                    <a:pt x="282" y="863"/>
                  </a:lnTo>
                  <a:lnTo>
                    <a:pt x="280" y="864"/>
                  </a:lnTo>
                  <a:lnTo>
                    <a:pt x="280" y="868"/>
                  </a:lnTo>
                  <a:lnTo>
                    <a:pt x="278" y="868"/>
                  </a:lnTo>
                  <a:lnTo>
                    <a:pt x="277" y="869"/>
                  </a:lnTo>
                  <a:lnTo>
                    <a:pt x="273" y="869"/>
                  </a:lnTo>
                  <a:lnTo>
                    <a:pt x="275" y="866"/>
                  </a:lnTo>
                  <a:lnTo>
                    <a:pt x="277" y="864"/>
                  </a:lnTo>
                  <a:lnTo>
                    <a:pt x="275" y="863"/>
                  </a:lnTo>
                  <a:lnTo>
                    <a:pt x="277" y="861"/>
                  </a:lnTo>
                  <a:lnTo>
                    <a:pt x="278" y="861"/>
                  </a:lnTo>
                  <a:lnTo>
                    <a:pt x="278" y="859"/>
                  </a:lnTo>
                  <a:lnTo>
                    <a:pt x="278" y="856"/>
                  </a:lnTo>
                  <a:lnTo>
                    <a:pt x="278" y="858"/>
                  </a:lnTo>
                  <a:lnTo>
                    <a:pt x="277" y="859"/>
                  </a:lnTo>
                  <a:lnTo>
                    <a:pt x="275" y="858"/>
                  </a:lnTo>
                  <a:lnTo>
                    <a:pt x="275" y="854"/>
                  </a:lnTo>
                  <a:lnTo>
                    <a:pt x="273" y="852"/>
                  </a:lnTo>
                  <a:lnTo>
                    <a:pt x="273" y="851"/>
                  </a:lnTo>
                  <a:lnTo>
                    <a:pt x="273" y="849"/>
                  </a:lnTo>
                  <a:lnTo>
                    <a:pt x="272" y="847"/>
                  </a:lnTo>
                  <a:lnTo>
                    <a:pt x="270" y="846"/>
                  </a:lnTo>
                  <a:lnTo>
                    <a:pt x="270" y="844"/>
                  </a:lnTo>
                  <a:lnTo>
                    <a:pt x="272" y="842"/>
                  </a:lnTo>
                  <a:lnTo>
                    <a:pt x="272" y="841"/>
                  </a:lnTo>
                  <a:lnTo>
                    <a:pt x="273" y="839"/>
                  </a:lnTo>
                  <a:lnTo>
                    <a:pt x="272" y="837"/>
                  </a:lnTo>
                  <a:lnTo>
                    <a:pt x="273" y="835"/>
                  </a:lnTo>
                  <a:lnTo>
                    <a:pt x="272" y="835"/>
                  </a:lnTo>
                  <a:lnTo>
                    <a:pt x="270" y="834"/>
                  </a:lnTo>
                  <a:lnTo>
                    <a:pt x="270" y="832"/>
                  </a:lnTo>
                  <a:lnTo>
                    <a:pt x="270" y="829"/>
                  </a:lnTo>
                  <a:lnTo>
                    <a:pt x="268" y="829"/>
                  </a:lnTo>
                  <a:lnTo>
                    <a:pt x="268" y="827"/>
                  </a:lnTo>
                  <a:lnTo>
                    <a:pt x="270" y="824"/>
                  </a:lnTo>
                  <a:lnTo>
                    <a:pt x="270" y="822"/>
                  </a:lnTo>
                  <a:lnTo>
                    <a:pt x="272" y="822"/>
                  </a:lnTo>
                  <a:lnTo>
                    <a:pt x="273" y="820"/>
                  </a:lnTo>
                  <a:lnTo>
                    <a:pt x="273" y="818"/>
                  </a:lnTo>
                  <a:lnTo>
                    <a:pt x="275" y="817"/>
                  </a:lnTo>
                  <a:lnTo>
                    <a:pt x="275" y="815"/>
                  </a:lnTo>
                  <a:lnTo>
                    <a:pt x="277" y="815"/>
                  </a:lnTo>
                  <a:lnTo>
                    <a:pt x="277" y="812"/>
                  </a:lnTo>
                  <a:lnTo>
                    <a:pt x="278" y="810"/>
                  </a:lnTo>
                  <a:lnTo>
                    <a:pt x="278" y="808"/>
                  </a:lnTo>
                  <a:lnTo>
                    <a:pt x="278" y="805"/>
                  </a:lnTo>
                  <a:lnTo>
                    <a:pt x="282" y="805"/>
                  </a:lnTo>
                  <a:lnTo>
                    <a:pt x="282" y="803"/>
                  </a:lnTo>
                  <a:lnTo>
                    <a:pt x="283" y="803"/>
                  </a:lnTo>
                  <a:lnTo>
                    <a:pt x="285" y="800"/>
                  </a:lnTo>
                  <a:lnTo>
                    <a:pt x="285" y="798"/>
                  </a:lnTo>
                  <a:lnTo>
                    <a:pt x="287" y="796"/>
                  </a:lnTo>
                  <a:lnTo>
                    <a:pt x="289" y="796"/>
                  </a:lnTo>
                  <a:lnTo>
                    <a:pt x="290" y="798"/>
                  </a:lnTo>
                  <a:lnTo>
                    <a:pt x="290" y="800"/>
                  </a:lnTo>
                  <a:lnTo>
                    <a:pt x="290" y="801"/>
                  </a:lnTo>
                  <a:lnTo>
                    <a:pt x="292" y="803"/>
                  </a:lnTo>
                  <a:lnTo>
                    <a:pt x="292" y="800"/>
                  </a:lnTo>
                  <a:lnTo>
                    <a:pt x="294" y="800"/>
                  </a:lnTo>
                  <a:lnTo>
                    <a:pt x="292" y="796"/>
                  </a:lnTo>
                  <a:lnTo>
                    <a:pt x="294" y="795"/>
                  </a:lnTo>
                  <a:close/>
                  <a:moveTo>
                    <a:pt x="231" y="842"/>
                  </a:moveTo>
                  <a:lnTo>
                    <a:pt x="231" y="844"/>
                  </a:lnTo>
                  <a:lnTo>
                    <a:pt x="232" y="844"/>
                  </a:lnTo>
                  <a:lnTo>
                    <a:pt x="232" y="842"/>
                  </a:lnTo>
                  <a:lnTo>
                    <a:pt x="232" y="844"/>
                  </a:lnTo>
                  <a:lnTo>
                    <a:pt x="234" y="846"/>
                  </a:lnTo>
                  <a:lnTo>
                    <a:pt x="232" y="847"/>
                  </a:lnTo>
                  <a:lnTo>
                    <a:pt x="231" y="849"/>
                  </a:lnTo>
                  <a:lnTo>
                    <a:pt x="232" y="851"/>
                  </a:lnTo>
                  <a:lnTo>
                    <a:pt x="232" y="854"/>
                  </a:lnTo>
                  <a:lnTo>
                    <a:pt x="231" y="854"/>
                  </a:lnTo>
                  <a:lnTo>
                    <a:pt x="232" y="856"/>
                  </a:lnTo>
                  <a:lnTo>
                    <a:pt x="231" y="856"/>
                  </a:lnTo>
                  <a:lnTo>
                    <a:pt x="231" y="858"/>
                  </a:lnTo>
                  <a:lnTo>
                    <a:pt x="229" y="861"/>
                  </a:lnTo>
                  <a:lnTo>
                    <a:pt x="229" y="863"/>
                  </a:lnTo>
                  <a:lnTo>
                    <a:pt x="229" y="864"/>
                  </a:lnTo>
                  <a:lnTo>
                    <a:pt x="229" y="866"/>
                  </a:lnTo>
                  <a:lnTo>
                    <a:pt x="227" y="866"/>
                  </a:lnTo>
                  <a:lnTo>
                    <a:pt x="227" y="868"/>
                  </a:lnTo>
                  <a:lnTo>
                    <a:pt x="227" y="869"/>
                  </a:lnTo>
                  <a:lnTo>
                    <a:pt x="226" y="871"/>
                  </a:lnTo>
                  <a:lnTo>
                    <a:pt x="227" y="873"/>
                  </a:lnTo>
                  <a:lnTo>
                    <a:pt x="227" y="875"/>
                  </a:lnTo>
                  <a:lnTo>
                    <a:pt x="226" y="876"/>
                  </a:lnTo>
                  <a:lnTo>
                    <a:pt x="226" y="880"/>
                  </a:lnTo>
                  <a:lnTo>
                    <a:pt x="226" y="881"/>
                  </a:lnTo>
                  <a:lnTo>
                    <a:pt x="224" y="881"/>
                  </a:lnTo>
                  <a:lnTo>
                    <a:pt x="226" y="881"/>
                  </a:lnTo>
                  <a:lnTo>
                    <a:pt x="224" y="881"/>
                  </a:lnTo>
                  <a:lnTo>
                    <a:pt x="224" y="883"/>
                  </a:lnTo>
                  <a:lnTo>
                    <a:pt x="224" y="885"/>
                  </a:lnTo>
                  <a:lnTo>
                    <a:pt x="222" y="888"/>
                  </a:lnTo>
                  <a:lnTo>
                    <a:pt x="222" y="890"/>
                  </a:lnTo>
                  <a:lnTo>
                    <a:pt x="222" y="892"/>
                  </a:lnTo>
                  <a:lnTo>
                    <a:pt x="222" y="893"/>
                  </a:lnTo>
                  <a:lnTo>
                    <a:pt x="222" y="895"/>
                  </a:lnTo>
                  <a:lnTo>
                    <a:pt x="222" y="898"/>
                  </a:lnTo>
                  <a:lnTo>
                    <a:pt x="221" y="900"/>
                  </a:lnTo>
                  <a:lnTo>
                    <a:pt x="219" y="902"/>
                  </a:lnTo>
                  <a:lnTo>
                    <a:pt x="221" y="903"/>
                  </a:lnTo>
                  <a:lnTo>
                    <a:pt x="219" y="905"/>
                  </a:lnTo>
                  <a:lnTo>
                    <a:pt x="219" y="907"/>
                  </a:lnTo>
                  <a:lnTo>
                    <a:pt x="219" y="909"/>
                  </a:lnTo>
                  <a:lnTo>
                    <a:pt x="217" y="912"/>
                  </a:lnTo>
                  <a:lnTo>
                    <a:pt x="217" y="914"/>
                  </a:lnTo>
                  <a:lnTo>
                    <a:pt x="217" y="917"/>
                  </a:lnTo>
                  <a:lnTo>
                    <a:pt x="215" y="920"/>
                  </a:lnTo>
                  <a:lnTo>
                    <a:pt x="215" y="924"/>
                  </a:lnTo>
                  <a:lnTo>
                    <a:pt x="214" y="926"/>
                  </a:lnTo>
                  <a:lnTo>
                    <a:pt x="215" y="924"/>
                  </a:lnTo>
                  <a:lnTo>
                    <a:pt x="214" y="926"/>
                  </a:lnTo>
                  <a:lnTo>
                    <a:pt x="212" y="926"/>
                  </a:lnTo>
                  <a:lnTo>
                    <a:pt x="212" y="922"/>
                  </a:lnTo>
                  <a:lnTo>
                    <a:pt x="212" y="920"/>
                  </a:lnTo>
                  <a:lnTo>
                    <a:pt x="212" y="917"/>
                  </a:lnTo>
                  <a:lnTo>
                    <a:pt x="212" y="915"/>
                  </a:lnTo>
                  <a:lnTo>
                    <a:pt x="212" y="914"/>
                  </a:lnTo>
                  <a:lnTo>
                    <a:pt x="212" y="912"/>
                  </a:lnTo>
                  <a:lnTo>
                    <a:pt x="210" y="910"/>
                  </a:lnTo>
                  <a:lnTo>
                    <a:pt x="210" y="909"/>
                  </a:lnTo>
                  <a:lnTo>
                    <a:pt x="210" y="905"/>
                  </a:lnTo>
                  <a:lnTo>
                    <a:pt x="209" y="905"/>
                  </a:lnTo>
                  <a:lnTo>
                    <a:pt x="210" y="903"/>
                  </a:lnTo>
                  <a:lnTo>
                    <a:pt x="209" y="903"/>
                  </a:lnTo>
                  <a:lnTo>
                    <a:pt x="210" y="902"/>
                  </a:lnTo>
                  <a:lnTo>
                    <a:pt x="210" y="898"/>
                  </a:lnTo>
                  <a:lnTo>
                    <a:pt x="212" y="897"/>
                  </a:lnTo>
                  <a:lnTo>
                    <a:pt x="212" y="893"/>
                  </a:lnTo>
                  <a:lnTo>
                    <a:pt x="212" y="892"/>
                  </a:lnTo>
                  <a:lnTo>
                    <a:pt x="214" y="888"/>
                  </a:lnTo>
                  <a:lnTo>
                    <a:pt x="214" y="886"/>
                  </a:lnTo>
                  <a:lnTo>
                    <a:pt x="215" y="883"/>
                  </a:lnTo>
                  <a:lnTo>
                    <a:pt x="215" y="881"/>
                  </a:lnTo>
                  <a:lnTo>
                    <a:pt x="217" y="878"/>
                  </a:lnTo>
                  <a:lnTo>
                    <a:pt x="221" y="878"/>
                  </a:lnTo>
                  <a:lnTo>
                    <a:pt x="221" y="875"/>
                  </a:lnTo>
                  <a:lnTo>
                    <a:pt x="221" y="873"/>
                  </a:lnTo>
                  <a:lnTo>
                    <a:pt x="222" y="871"/>
                  </a:lnTo>
                  <a:lnTo>
                    <a:pt x="222" y="869"/>
                  </a:lnTo>
                  <a:lnTo>
                    <a:pt x="224" y="868"/>
                  </a:lnTo>
                  <a:lnTo>
                    <a:pt x="224" y="864"/>
                  </a:lnTo>
                  <a:lnTo>
                    <a:pt x="224" y="863"/>
                  </a:lnTo>
                  <a:lnTo>
                    <a:pt x="226" y="861"/>
                  </a:lnTo>
                  <a:lnTo>
                    <a:pt x="226" y="859"/>
                  </a:lnTo>
                  <a:lnTo>
                    <a:pt x="226" y="858"/>
                  </a:lnTo>
                  <a:lnTo>
                    <a:pt x="226" y="854"/>
                  </a:lnTo>
                  <a:lnTo>
                    <a:pt x="227" y="852"/>
                  </a:lnTo>
                  <a:lnTo>
                    <a:pt x="227" y="851"/>
                  </a:lnTo>
                  <a:lnTo>
                    <a:pt x="227" y="847"/>
                  </a:lnTo>
                  <a:lnTo>
                    <a:pt x="229" y="846"/>
                  </a:lnTo>
                  <a:lnTo>
                    <a:pt x="229" y="844"/>
                  </a:lnTo>
                  <a:lnTo>
                    <a:pt x="231" y="842"/>
                  </a:lnTo>
                  <a:close/>
                  <a:moveTo>
                    <a:pt x="27" y="789"/>
                  </a:moveTo>
                  <a:lnTo>
                    <a:pt x="28" y="789"/>
                  </a:lnTo>
                  <a:lnTo>
                    <a:pt x="28" y="791"/>
                  </a:lnTo>
                  <a:lnTo>
                    <a:pt x="30" y="791"/>
                  </a:lnTo>
                  <a:lnTo>
                    <a:pt x="32" y="793"/>
                  </a:lnTo>
                  <a:lnTo>
                    <a:pt x="32" y="795"/>
                  </a:lnTo>
                  <a:lnTo>
                    <a:pt x="32" y="798"/>
                  </a:lnTo>
                  <a:lnTo>
                    <a:pt x="32" y="800"/>
                  </a:lnTo>
                  <a:lnTo>
                    <a:pt x="32" y="801"/>
                  </a:lnTo>
                  <a:lnTo>
                    <a:pt x="30" y="801"/>
                  </a:lnTo>
                  <a:lnTo>
                    <a:pt x="28" y="801"/>
                  </a:lnTo>
                  <a:lnTo>
                    <a:pt x="27" y="805"/>
                  </a:lnTo>
                  <a:lnTo>
                    <a:pt x="27" y="801"/>
                  </a:lnTo>
                  <a:lnTo>
                    <a:pt x="25" y="803"/>
                  </a:lnTo>
                  <a:lnTo>
                    <a:pt x="25" y="801"/>
                  </a:lnTo>
                  <a:lnTo>
                    <a:pt x="25" y="803"/>
                  </a:lnTo>
                  <a:lnTo>
                    <a:pt x="25" y="801"/>
                  </a:lnTo>
                  <a:lnTo>
                    <a:pt x="23" y="801"/>
                  </a:lnTo>
                  <a:lnTo>
                    <a:pt x="22" y="801"/>
                  </a:lnTo>
                  <a:lnTo>
                    <a:pt x="22" y="805"/>
                  </a:lnTo>
                  <a:lnTo>
                    <a:pt x="20" y="803"/>
                  </a:lnTo>
                  <a:lnTo>
                    <a:pt x="18" y="801"/>
                  </a:lnTo>
                  <a:lnTo>
                    <a:pt x="20" y="803"/>
                  </a:lnTo>
                  <a:lnTo>
                    <a:pt x="18" y="805"/>
                  </a:lnTo>
                  <a:lnTo>
                    <a:pt x="18" y="803"/>
                  </a:lnTo>
                  <a:lnTo>
                    <a:pt x="17" y="801"/>
                  </a:lnTo>
                  <a:lnTo>
                    <a:pt x="15" y="800"/>
                  </a:lnTo>
                  <a:lnTo>
                    <a:pt x="17" y="800"/>
                  </a:lnTo>
                  <a:lnTo>
                    <a:pt x="17" y="798"/>
                  </a:lnTo>
                  <a:lnTo>
                    <a:pt x="18" y="798"/>
                  </a:lnTo>
                  <a:lnTo>
                    <a:pt x="18" y="796"/>
                  </a:lnTo>
                  <a:lnTo>
                    <a:pt x="20" y="796"/>
                  </a:lnTo>
                  <a:lnTo>
                    <a:pt x="22" y="795"/>
                  </a:lnTo>
                  <a:lnTo>
                    <a:pt x="23" y="793"/>
                  </a:lnTo>
                  <a:lnTo>
                    <a:pt x="25" y="793"/>
                  </a:lnTo>
                  <a:lnTo>
                    <a:pt x="25" y="791"/>
                  </a:lnTo>
                  <a:lnTo>
                    <a:pt x="27" y="789"/>
                  </a:lnTo>
                  <a:close/>
                  <a:moveTo>
                    <a:pt x="265" y="693"/>
                  </a:moveTo>
                  <a:lnTo>
                    <a:pt x="266" y="693"/>
                  </a:lnTo>
                  <a:lnTo>
                    <a:pt x="268" y="694"/>
                  </a:lnTo>
                  <a:lnTo>
                    <a:pt x="268" y="696"/>
                  </a:lnTo>
                  <a:lnTo>
                    <a:pt x="268" y="694"/>
                  </a:lnTo>
                  <a:lnTo>
                    <a:pt x="268" y="696"/>
                  </a:lnTo>
                  <a:lnTo>
                    <a:pt x="272" y="696"/>
                  </a:lnTo>
                  <a:lnTo>
                    <a:pt x="270" y="698"/>
                  </a:lnTo>
                  <a:lnTo>
                    <a:pt x="272" y="696"/>
                  </a:lnTo>
                  <a:lnTo>
                    <a:pt x="273" y="698"/>
                  </a:lnTo>
                  <a:lnTo>
                    <a:pt x="272" y="698"/>
                  </a:lnTo>
                  <a:lnTo>
                    <a:pt x="268" y="698"/>
                  </a:lnTo>
                  <a:lnTo>
                    <a:pt x="270" y="698"/>
                  </a:lnTo>
                  <a:lnTo>
                    <a:pt x="272" y="698"/>
                  </a:lnTo>
                  <a:lnTo>
                    <a:pt x="273" y="699"/>
                  </a:lnTo>
                  <a:lnTo>
                    <a:pt x="273" y="698"/>
                  </a:lnTo>
                  <a:lnTo>
                    <a:pt x="273" y="701"/>
                  </a:lnTo>
                  <a:lnTo>
                    <a:pt x="273" y="699"/>
                  </a:lnTo>
                  <a:lnTo>
                    <a:pt x="273" y="701"/>
                  </a:lnTo>
                  <a:lnTo>
                    <a:pt x="270" y="703"/>
                  </a:lnTo>
                  <a:lnTo>
                    <a:pt x="273" y="703"/>
                  </a:lnTo>
                  <a:lnTo>
                    <a:pt x="275" y="701"/>
                  </a:lnTo>
                  <a:lnTo>
                    <a:pt x="275" y="703"/>
                  </a:lnTo>
                  <a:lnTo>
                    <a:pt x="277" y="703"/>
                  </a:lnTo>
                  <a:lnTo>
                    <a:pt x="273" y="703"/>
                  </a:lnTo>
                  <a:lnTo>
                    <a:pt x="275" y="704"/>
                  </a:lnTo>
                  <a:lnTo>
                    <a:pt x="273" y="704"/>
                  </a:lnTo>
                  <a:lnTo>
                    <a:pt x="270" y="703"/>
                  </a:lnTo>
                  <a:lnTo>
                    <a:pt x="272" y="703"/>
                  </a:lnTo>
                  <a:lnTo>
                    <a:pt x="270" y="703"/>
                  </a:lnTo>
                  <a:lnTo>
                    <a:pt x="268" y="703"/>
                  </a:lnTo>
                  <a:lnTo>
                    <a:pt x="266" y="701"/>
                  </a:lnTo>
                  <a:lnTo>
                    <a:pt x="265" y="703"/>
                  </a:lnTo>
                  <a:lnTo>
                    <a:pt x="268" y="703"/>
                  </a:lnTo>
                  <a:lnTo>
                    <a:pt x="272" y="704"/>
                  </a:lnTo>
                  <a:lnTo>
                    <a:pt x="273" y="704"/>
                  </a:lnTo>
                  <a:lnTo>
                    <a:pt x="270" y="706"/>
                  </a:lnTo>
                  <a:lnTo>
                    <a:pt x="272" y="706"/>
                  </a:lnTo>
                  <a:lnTo>
                    <a:pt x="270" y="708"/>
                  </a:lnTo>
                  <a:lnTo>
                    <a:pt x="266" y="706"/>
                  </a:lnTo>
                  <a:lnTo>
                    <a:pt x="265" y="704"/>
                  </a:lnTo>
                  <a:lnTo>
                    <a:pt x="263" y="703"/>
                  </a:lnTo>
                  <a:lnTo>
                    <a:pt x="265" y="703"/>
                  </a:lnTo>
                  <a:lnTo>
                    <a:pt x="263" y="703"/>
                  </a:lnTo>
                  <a:lnTo>
                    <a:pt x="263" y="701"/>
                  </a:lnTo>
                  <a:lnTo>
                    <a:pt x="261" y="701"/>
                  </a:lnTo>
                  <a:lnTo>
                    <a:pt x="260" y="703"/>
                  </a:lnTo>
                  <a:lnTo>
                    <a:pt x="258" y="703"/>
                  </a:lnTo>
                  <a:lnTo>
                    <a:pt x="258" y="699"/>
                  </a:lnTo>
                  <a:lnTo>
                    <a:pt x="261" y="698"/>
                  </a:lnTo>
                  <a:lnTo>
                    <a:pt x="261" y="699"/>
                  </a:lnTo>
                  <a:lnTo>
                    <a:pt x="263" y="698"/>
                  </a:lnTo>
                  <a:lnTo>
                    <a:pt x="261" y="698"/>
                  </a:lnTo>
                  <a:lnTo>
                    <a:pt x="263" y="698"/>
                  </a:lnTo>
                  <a:lnTo>
                    <a:pt x="265" y="698"/>
                  </a:lnTo>
                  <a:lnTo>
                    <a:pt x="266" y="699"/>
                  </a:lnTo>
                  <a:lnTo>
                    <a:pt x="266" y="701"/>
                  </a:lnTo>
                  <a:lnTo>
                    <a:pt x="268" y="699"/>
                  </a:lnTo>
                  <a:lnTo>
                    <a:pt x="266" y="698"/>
                  </a:lnTo>
                  <a:lnTo>
                    <a:pt x="266" y="696"/>
                  </a:lnTo>
                  <a:lnTo>
                    <a:pt x="265" y="694"/>
                  </a:lnTo>
                  <a:lnTo>
                    <a:pt x="265" y="693"/>
                  </a:lnTo>
                  <a:close/>
                  <a:moveTo>
                    <a:pt x="27" y="803"/>
                  </a:moveTo>
                  <a:lnTo>
                    <a:pt x="27" y="805"/>
                  </a:lnTo>
                  <a:lnTo>
                    <a:pt x="28" y="805"/>
                  </a:lnTo>
                  <a:lnTo>
                    <a:pt x="30" y="805"/>
                  </a:lnTo>
                  <a:lnTo>
                    <a:pt x="28" y="807"/>
                  </a:lnTo>
                  <a:lnTo>
                    <a:pt x="28" y="810"/>
                  </a:lnTo>
                  <a:lnTo>
                    <a:pt x="27" y="808"/>
                  </a:lnTo>
                  <a:lnTo>
                    <a:pt x="27" y="810"/>
                  </a:lnTo>
                  <a:lnTo>
                    <a:pt x="25" y="812"/>
                  </a:lnTo>
                  <a:lnTo>
                    <a:pt x="27" y="812"/>
                  </a:lnTo>
                  <a:lnTo>
                    <a:pt x="25" y="813"/>
                  </a:lnTo>
                  <a:lnTo>
                    <a:pt x="23" y="815"/>
                  </a:lnTo>
                  <a:lnTo>
                    <a:pt x="22" y="815"/>
                  </a:lnTo>
                  <a:lnTo>
                    <a:pt x="22" y="813"/>
                  </a:lnTo>
                  <a:lnTo>
                    <a:pt x="20" y="813"/>
                  </a:lnTo>
                  <a:lnTo>
                    <a:pt x="22" y="812"/>
                  </a:lnTo>
                  <a:lnTo>
                    <a:pt x="20" y="812"/>
                  </a:lnTo>
                  <a:lnTo>
                    <a:pt x="22" y="812"/>
                  </a:lnTo>
                  <a:lnTo>
                    <a:pt x="20" y="810"/>
                  </a:lnTo>
                  <a:lnTo>
                    <a:pt x="23" y="810"/>
                  </a:lnTo>
                  <a:lnTo>
                    <a:pt x="22" y="810"/>
                  </a:lnTo>
                  <a:lnTo>
                    <a:pt x="23" y="808"/>
                  </a:lnTo>
                  <a:lnTo>
                    <a:pt x="20" y="810"/>
                  </a:lnTo>
                  <a:lnTo>
                    <a:pt x="20" y="808"/>
                  </a:lnTo>
                  <a:lnTo>
                    <a:pt x="20" y="807"/>
                  </a:lnTo>
                  <a:lnTo>
                    <a:pt x="22" y="807"/>
                  </a:lnTo>
                  <a:lnTo>
                    <a:pt x="23" y="807"/>
                  </a:lnTo>
                  <a:lnTo>
                    <a:pt x="25" y="807"/>
                  </a:lnTo>
                  <a:lnTo>
                    <a:pt x="27" y="807"/>
                  </a:lnTo>
                  <a:lnTo>
                    <a:pt x="25" y="807"/>
                  </a:lnTo>
                  <a:lnTo>
                    <a:pt x="25" y="805"/>
                  </a:lnTo>
                  <a:lnTo>
                    <a:pt x="27" y="803"/>
                  </a:lnTo>
                  <a:close/>
                  <a:moveTo>
                    <a:pt x="307" y="789"/>
                  </a:moveTo>
                  <a:lnTo>
                    <a:pt x="306" y="789"/>
                  </a:lnTo>
                  <a:lnTo>
                    <a:pt x="307" y="791"/>
                  </a:lnTo>
                  <a:lnTo>
                    <a:pt x="309" y="789"/>
                  </a:lnTo>
                  <a:lnTo>
                    <a:pt x="311" y="789"/>
                  </a:lnTo>
                  <a:lnTo>
                    <a:pt x="311" y="791"/>
                  </a:lnTo>
                  <a:lnTo>
                    <a:pt x="309" y="793"/>
                  </a:lnTo>
                  <a:lnTo>
                    <a:pt x="307" y="793"/>
                  </a:lnTo>
                  <a:lnTo>
                    <a:pt x="306" y="795"/>
                  </a:lnTo>
                  <a:lnTo>
                    <a:pt x="304" y="795"/>
                  </a:lnTo>
                  <a:lnTo>
                    <a:pt x="306" y="796"/>
                  </a:lnTo>
                  <a:lnTo>
                    <a:pt x="304" y="798"/>
                  </a:lnTo>
                  <a:lnTo>
                    <a:pt x="304" y="800"/>
                  </a:lnTo>
                  <a:lnTo>
                    <a:pt x="302" y="798"/>
                  </a:lnTo>
                  <a:lnTo>
                    <a:pt x="300" y="796"/>
                  </a:lnTo>
                  <a:lnTo>
                    <a:pt x="300" y="795"/>
                  </a:lnTo>
                  <a:lnTo>
                    <a:pt x="302" y="795"/>
                  </a:lnTo>
                  <a:lnTo>
                    <a:pt x="302" y="793"/>
                  </a:lnTo>
                  <a:lnTo>
                    <a:pt x="300" y="793"/>
                  </a:lnTo>
                  <a:lnTo>
                    <a:pt x="302" y="791"/>
                  </a:lnTo>
                  <a:lnTo>
                    <a:pt x="304" y="789"/>
                  </a:lnTo>
                  <a:lnTo>
                    <a:pt x="306" y="791"/>
                  </a:lnTo>
                  <a:lnTo>
                    <a:pt x="307" y="789"/>
                  </a:lnTo>
                  <a:close/>
                  <a:moveTo>
                    <a:pt x="255" y="618"/>
                  </a:moveTo>
                  <a:lnTo>
                    <a:pt x="256" y="619"/>
                  </a:lnTo>
                  <a:lnTo>
                    <a:pt x="256" y="618"/>
                  </a:lnTo>
                  <a:lnTo>
                    <a:pt x="258" y="619"/>
                  </a:lnTo>
                  <a:lnTo>
                    <a:pt x="256" y="619"/>
                  </a:lnTo>
                  <a:lnTo>
                    <a:pt x="258" y="621"/>
                  </a:lnTo>
                  <a:lnTo>
                    <a:pt x="258" y="623"/>
                  </a:lnTo>
                  <a:lnTo>
                    <a:pt x="258" y="624"/>
                  </a:lnTo>
                  <a:lnTo>
                    <a:pt x="260" y="626"/>
                  </a:lnTo>
                  <a:lnTo>
                    <a:pt x="258" y="628"/>
                  </a:lnTo>
                  <a:lnTo>
                    <a:pt x="260" y="626"/>
                  </a:lnTo>
                  <a:lnTo>
                    <a:pt x="260" y="628"/>
                  </a:lnTo>
                  <a:lnTo>
                    <a:pt x="261" y="626"/>
                  </a:lnTo>
                  <a:lnTo>
                    <a:pt x="261" y="628"/>
                  </a:lnTo>
                  <a:lnTo>
                    <a:pt x="263" y="628"/>
                  </a:lnTo>
                  <a:lnTo>
                    <a:pt x="261" y="630"/>
                  </a:lnTo>
                  <a:lnTo>
                    <a:pt x="263" y="631"/>
                  </a:lnTo>
                  <a:lnTo>
                    <a:pt x="261" y="631"/>
                  </a:lnTo>
                  <a:lnTo>
                    <a:pt x="258" y="630"/>
                  </a:lnTo>
                  <a:lnTo>
                    <a:pt x="260" y="630"/>
                  </a:lnTo>
                  <a:lnTo>
                    <a:pt x="256" y="628"/>
                  </a:lnTo>
                  <a:lnTo>
                    <a:pt x="256" y="626"/>
                  </a:lnTo>
                  <a:lnTo>
                    <a:pt x="256" y="624"/>
                  </a:lnTo>
                  <a:lnTo>
                    <a:pt x="255" y="624"/>
                  </a:lnTo>
                  <a:lnTo>
                    <a:pt x="255" y="623"/>
                  </a:lnTo>
                  <a:lnTo>
                    <a:pt x="255" y="621"/>
                  </a:lnTo>
                  <a:lnTo>
                    <a:pt x="255" y="619"/>
                  </a:lnTo>
                  <a:lnTo>
                    <a:pt x="253" y="618"/>
                  </a:lnTo>
                  <a:lnTo>
                    <a:pt x="255" y="618"/>
                  </a:lnTo>
                  <a:close/>
                  <a:moveTo>
                    <a:pt x="205" y="482"/>
                  </a:moveTo>
                  <a:lnTo>
                    <a:pt x="207" y="483"/>
                  </a:lnTo>
                  <a:lnTo>
                    <a:pt x="209" y="483"/>
                  </a:lnTo>
                  <a:lnTo>
                    <a:pt x="210" y="483"/>
                  </a:lnTo>
                  <a:lnTo>
                    <a:pt x="209" y="485"/>
                  </a:lnTo>
                  <a:lnTo>
                    <a:pt x="210" y="487"/>
                  </a:lnTo>
                  <a:lnTo>
                    <a:pt x="210" y="488"/>
                  </a:lnTo>
                  <a:lnTo>
                    <a:pt x="210" y="490"/>
                  </a:lnTo>
                  <a:lnTo>
                    <a:pt x="209" y="490"/>
                  </a:lnTo>
                  <a:lnTo>
                    <a:pt x="209" y="492"/>
                  </a:lnTo>
                  <a:lnTo>
                    <a:pt x="207" y="490"/>
                  </a:lnTo>
                  <a:lnTo>
                    <a:pt x="207" y="487"/>
                  </a:lnTo>
                  <a:lnTo>
                    <a:pt x="207" y="485"/>
                  </a:lnTo>
                  <a:lnTo>
                    <a:pt x="205" y="483"/>
                  </a:lnTo>
                  <a:lnTo>
                    <a:pt x="205" y="482"/>
                  </a:lnTo>
                  <a:close/>
                  <a:moveTo>
                    <a:pt x="272" y="682"/>
                  </a:moveTo>
                  <a:lnTo>
                    <a:pt x="273" y="684"/>
                  </a:lnTo>
                  <a:lnTo>
                    <a:pt x="275" y="684"/>
                  </a:lnTo>
                  <a:lnTo>
                    <a:pt x="277" y="682"/>
                  </a:lnTo>
                  <a:lnTo>
                    <a:pt x="278" y="682"/>
                  </a:lnTo>
                  <a:lnTo>
                    <a:pt x="277" y="684"/>
                  </a:lnTo>
                  <a:lnTo>
                    <a:pt x="275" y="684"/>
                  </a:lnTo>
                  <a:lnTo>
                    <a:pt x="272" y="686"/>
                  </a:lnTo>
                  <a:lnTo>
                    <a:pt x="273" y="686"/>
                  </a:lnTo>
                  <a:lnTo>
                    <a:pt x="272" y="687"/>
                  </a:lnTo>
                  <a:lnTo>
                    <a:pt x="270" y="687"/>
                  </a:lnTo>
                  <a:lnTo>
                    <a:pt x="272" y="689"/>
                  </a:lnTo>
                  <a:lnTo>
                    <a:pt x="270" y="691"/>
                  </a:lnTo>
                  <a:lnTo>
                    <a:pt x="270" y="689"/>
                  </a:lnTo>
                  <a:lnTo>
                    <a:pt x="270" y="693"/>
                  </a:lnTo>
                  <a:lnTo>
                    <a:pt x="268" y="691"/>
                  </a:lnTo>
                  <a:lnTo>
                    <a:pt x="266" y="687"/>
                  </a:lnTo>
                  <a:lnTo>
                    <a:pt x="268" y="687"/>
                  </a:lnTo>
                  <a:lnTo>
                    <a:pt x="270" y="686"/>
                  </a:lnTo>
                  <a:lnTo>
                    <a:pt x="270" y="684"/>
                  </a:lnTo>
                  <a:lnTo>
                    <a:pt x="272" y="682"/>
                  </a:lnTo>
                  <a:close/>
                  <a:moveTo>
                    <a:pt x="226" y="459"/>
                  </a:moveTo>
                  <a:lnTo>
                    <a:pt x="227" y="461"/>
                  </a:lnTo>
                  <a:lnTo>
                    <a:pt x="229" y="461"/>
                  </a:lnTo>
                  <a:lnTo>
                    <a:pt x="229" y="463"/>
                  </a:lnTo>
                  <a:lnTo>
                    <a:pt x="227" y="463"/>
                  </a:lnTo>
                  <a:lnTo>
                    <a:pt x="229" y="463"/>
                  </a:lnTo>
                  <a:lnTo>
                    <a:pt x="229" y="465"/>
                  </a:lnTo>
                  <a:lnTo>
                    <a:pt x="227" y="463"/>
                  </a:lnTo>
                  <a:lnTo>
                    <a:pt x="227" y="465"/>
                  </a:lnTo>
                  <a:lnTo>
                    <a:pt x="227" y="466"/>
                  </a:lnTo>
                  <a:lnTo>
                    <a:pt x="226" y="466"/>
                  </a:lnTo>
                  <a:lnTo>
                    <a:pt x="224" y="466"/>
                  </a:lnTo>
                  <a:lnTo>
                    <a:pt x="224" y="463"/>
                  </a:lnTo>
                  <a:lnTo>
                    <a:pt x="224" y="461"/>
                  </a:lnTo>
                  <a:lnTo>
                    <a:pt x="226" y="459"/>
                  </a:lnTo>
                  <a:close/>
                  <a:moveTo>
                    <a:pt x="241" y="720"/>
                  </a:moveTo>
                  <a:lnTo>
                    <a:pt x="241" y="723"/>
                  </a:lnTo>
                  <a:lnTo>
                    <a:pt x="241" y="721"/>
                  </a:lnTo>
                  <a:lnTo>
                    <a:pt x="243" y="725"/>
                  </a:lnTo>
                  <a:lnTo>
                    <a:pt x="243" y="727"/>
                  </a:lnTo>
                  <a:lnTo>
                    <a:pt x="243" y="728"/>
                  </a:lnTo>
                  <a:lnTo>
                    <a:pt x="243" y="732"/>
                  </a:lnTo>
                  <a:lnTo>
                    <a:pt x="241" y="732"/>
                  </a:lnTo>
                  <a:lnTo>
                    <a:pt x="243" y="733"/>
                  </a:lnTo>
                  <a:lnTo>
                    <a:pt x="241" y="730"/>
                  </a:lnTo>
                  <a:lnTo>
                    <a:pt x="241" y="732"/>
                  </a:lnTo>
                  <a:lnTo>
                    <a:pt x="241" y="728"/>
                  </a:lnTo>
                  <a:lnTo>
                    <a:pt x="239" y="728"/>
                  </a:lnTo>
                  <a:lnTo>
                    <a:pt x="241" y="725"/>
                  </a:lnTo>
                  <a:lnTo>
                    <a:pt x="239" y="723"/>
                  </a:lnTo>
                  <a:lnTo>
                    <a:pt x="239" y="725"/>
                  </a:lnTo>
                  <a:lnTo>
                    <a:pt x="239" y="721"/>
                  </a:lnTo>
                  <a:lnTo>
                    <a:pt x="241" y="720"/>
                  </a:lnTo>
                  <a:close/>
                  <a:moveTo>
                    <a:pt x="306" y="374"/>
                  </a:moveTo>
                  <a:lnTo>
                    <a:pt x="307" y="376"/>
                  </a:lnTo>
                  <a:lnTo>
                    <a:pt x="307" y="374"/>
                  </a:lnTo>
                  <a:lnTo>
                    <a:pt x="307" y="376"/>
                  </a:lnTo>
                  <a:lnTo>
                    <a:pt x="307" y="378"/>
                  </a:lnTo>
                  <a:lnTo>
                    <a:pt x="307" y="380"/>
                  </a:lnTo>
                  <a:lnTo>
                    <a:pt x="307" y="383"/>
                  </a:lnTo>
                  <a:lnTo>
                    <a:pt x="306" y="383"/>
                  </a:lnTo>
                  <a:lnTo>
                    <a:pt x="306" y="381"/>
                  </a:lnTo>
                  <a:lnTo>
                    <a:pt x="306" y="383"/>
                  </a:lnTo>
                  <a:lnTo>
                    <a:pt x="306" y="380"/>
                  </a:lnTo>
                  <a:lnTo>
                    <a:pt x="306" y="378"/>
                  </a:lnTo>
                  <a:lnTo>
                    <a:pt x="307" y="378"/>
                  </a:lnTo>
                  <a:lnTo>
                    <a:pt x="306" y="378"/>
                  </a:lnTo>
                  <a:lnTo>
                    <a:pt x="306" y="380"/>
                  </a:lnTo>
                  <a:lnTo>
                    <a:pt x="306" y="378"/>
                  </a:lnTo>
                  <a:lnTo>
                    <a:pt x="304" y="378"/>
                  </a:lnTo>
                  <a:lnTo>
                    <a:pt x="304" y="376"/>
                  </a:lnTo>
                  <a:lnTo>
                    <a:pt x="304" y="374"/>
                  </a:lnTo>
                  <a:lnTo>
                    <a:pt x="306" y="374"/>
                  </a:lnTo>
                  <a:close/>
                  <a:moveTo>
                    <a:pt x="270" y="715"/>
                  </a:moveTo>
                  <a:lnTo>
                    <a:pt x="268" y="715"/>
                  </a:lnTo>
                  <a:lnTo>
                    <a:pt x="270" y="716"/>
                  </a:lnTo>
                  <a:lnTo>
                    <a:pt x="268" y="718"/>
                  </a:lnTo>
                  <a:lnTo>
                    <a:pt x="268" y="720"/>
                  </a:lnTo>
                  <a:lnTo>
                    <a:pt x="268" y="718"/>
                  </a:lnTo>
                  <a:lnTo>
                    <a:pt x="268" y="721"/>
                  </a:lnTo>
                  <a:lnTo>
                    <a:pt x="266" y="723"/>
                  </a:lnTo>
                  <a:lnTo>
                    <a:pt x="265" y="721"/>
                  </a:lnTo>
                  <a:lnTo>
                    <a:pt x="266" y="720"/>
                  </a:lnTo>
                  <a:lnTo>
                    <a:pt x="265" y="720"/>
                  </a:lnTo>
                  <a:lnTo>
                    <a:pt x="266" y="718"/>
                  </a:lnTo>
                  <a:lnTo>
                    <a:pt x="265" y="718"/>
                  </a:lnTo>
                  <a:lnTo>
                    <a:pt x="266" y="718"/>
                  </a:lnTo>
                  <a:lnTo>
                    <a:pt x="268" y="715"/>
                  </a:lnTo>
                  <a:lnTo>
                    <a:pt x="270" y="715"/>
                  </a:lnTo>
                  <a:close/>
                  <a:moveTo>
                    <a:pt x="280" y="660"/>
                  </a:moveTo>
                  <a:lnTo>
                    <a:pt x="282" y="662"/>
                  </a:lnTo>
                  <a:lnTo>
                    <a:pt x="280" y="664"/>
                  </a:lnTo>
                  <a:lnTo>
                    <a:pt x="282" y="665"/>
                  </a:lnTo>
                  <a:lnTo>
                    <a:pt x="280" y="665"/>
                  </a:lnTo>
                  <a:lnTo>
                    <a:pt x="278" y="667"/>
                  </a:lnTo>
                  <a:lnTo>
                    <a:pt x="277" y="665"/>
                  </a:lnTo>
                  <a:lnTo>
                    <a:pt x="278" y="664"/>
                  </a:lnTo>
                  <a:lnTo>
                    <a:pt x="280" y="662"/>
                  </a:lnTo>
                  <a:lnTo>
                    <a:pt x="280" y="660"/>
                  </a:lnTo>
                  <a:close/>
                  <a:moveTo>
                    <a:pt x="300" y="761"/>
                  </a:moveTo>
                  <a:lnTo>
                    <a:pt x="304" y="762"/>
                  </a:lnTo>
                  <a:lnTo>
                    <a:pt x="306" y="762"/>
                  </a:lnTo>
                  <a:lnTo>
                    <a:pt x="306" y="766"/>
                  </a:lnTo>
                  <a:lnTo>
                    <a:pt x="302" y="766"/>
                  </a:lnTo>
                  <a:lnTo>
                    <a:pt x="302" y="764"/>
                  </a:lnTo>
                  <a:lnTo>
                    <a:pt x="300" y="762"/>
                  </a:lnTo>
                  <a:lnTo>
                    <a:pt x="300" y="761"/>
                  </a:lnTo>
                  <a:close/>
                  <a:moveTo>
                    <a:pt x="326" y="245"/>
                  </a:moveTo>
                  <a:lnTo>
                    <a:pt x="329" y="245"/>
                  </a:lnTo>
                  <a:lnTo>
                    <a:pt x="331" y="249"/>
                  </a:lnTo>
                  <a:lnTo>
                    <a:pt x="329" y="249"/>
                  </a:lnTo>
                  <a:lnTo>
                    <a:pt x="328" y="247"/>
                  </a:lnTo>
                  <a:lnTo>
                    <a:pt x="328" y="249"/>
                  </a:lnTo>
                  <a:lnTo>
                    <a:pt x="329" y="249"/>
                  </a:lnTo>
                  <a:lnTo>
                    <a:pt x="328" y="250"/>
                  </a:lnTo>
                  <a:lnTo>
                    <a:pt x="328" y="249"/>
                  </a:lnTo>
                  <a:lnTo>
                    <a:pt x="326" y="249"/>
                  </a:lnTo>
                  <a:lnTo>
                    <a:pt x="324" y="245"/>
                  </a:lnTo>
                  <a:lnTo>
                    <a:pt x="326" y="245"/>
                  </a:lnTo>
                  <a:close/>
                  <a:moveTo>
                    <a:pt x="258" y="721"/>
                  </a:moveTo>
                  <a:lnTo>
                    <a:pt x="260" y="721"/>
                  </a:lnTo>
                  <a:lnTo>
                    <a:pt x="261" y="721"/>
                  </a:lnTo>
                  <a:lnTo>
                    <a:pt x="258" y="723"/>
                  </a:lnTo>
                  <a:lnTo>
                    <a:pt x="260" y="723"/>
                  </a:lnTo>
                  <a:lnTo>
                    <a:pt x="260" y="725"/>
                  </a:lnTo>
                  <a:lnTo>
                    <a:pt x="260" y="723"/>
                  </a:lnTo>
                  <a:lnTo>
                    <a:pt x="258" y="725"/>
                  </a:lnTo>
                  <a:lnTo>
                    <a:pt x="258" y="723"/>
                  </a:lnTo>
                  <a:lnTo>
                    <a:pt x="258" y="727"/>
                  </a:lnTo>
                  <a:lnTo>
                    <a:pt x="256" y="725"/>
                  </a:lnTo>
                  <a:lnTo>
                    <a:pt x="255" y="727"/>
                  </a:lnTo>
                  <a:lnTo>
                    <a:pt x="255" y="725"/>
                  </a:lnTo>
                  <a:lnTo>
                    <a:pt x="256" y="725"/>
                  </a:lnTo>
                  <a:lnTo>
                    <a:pt x="256" y="723"/>
                  </a:lnTo>
                  <a:lnTo>
                    <a:pt x="258" y="723"/>
                  </a:lnTo>
                  <a:lnTo>
                    <a:pt x="258" y="721"/>
                  </a:lnTo>
                  <a:close/>
                  <a:moveTo>
                    <a:pt x="343" y="226"/>
                  </a:moveTo>
                  <a:lnTo>
                    <a:pt x="345" y="228"/>
                  </a:lnTo>
                  <a:lnTo>
                    <a:pt x="346" y="230"/>
                  </a:lnTo>
                  <a:lnTo>
                    <a:pt x="345" y="230"/>
                  </a:lnTo>
                  <a:lnTo>
                    <a:pt x="346" y="233"/>
                  </a:lnTo>
                  <a:lnTo>
                    <a:pt x="345" y="232"/>
                  </a:lnTo>
                  <a:lnTo>
                    <a:pt x="343" y="230"/>
                  </a:lnTo>
                  <a:lnTo>
                    <a:pt x="341" y="228"/>
                  </a:lnTo>
                  <a:lnTo>
                    <a:pt x="343" y="228"/>
                  </a:lnTo>
                  <a:lnTo>
                    <a:pt x="343" y="226"/>
                  </a:lnTo>
                  <a:close/>
                  <a:moveTo>
                    <a:pt x="255" y="696"/>
                  </a:moveTo>
                  <a:lnTo>
                    <a:pt x="256" y="698"/>
                  </a:lnTo>
                  <a:lnTo>
                    <a:pt x="258" y="698"/>
                  </a:lnTo>
                  <a:lnTo>
                    <a:pt x="260" y="698"/>
                  </a:lnTo>
                  <a:lnTo>
                    <a:pt x="256" y="698"/>
                  </a:lnTo>
                  <a:lnTo>
                    <a:pt x="258" y="699"/>
                  </a:lnTo>
                  <a:lnTo>
                    <a:pt x="256" y="699"/>
                  </a:lnTo>
                  <a:lnTo>
                    <a:pt x="255" y="699"/>
                  </a:lnTo>
                  <a:lnTo>
                    <a:pt x="253" y="698"/>
                  </a:lnTo>
                  <a:lnTo>
                    <a:pt x="255" y="696"/>
                  </a:lnTo>
                  <a:close/>
                  <a:moveTo>
                    <a:pt x="214" y="769"/>
                  </a:moveTo>
                  <a:lnTo>
                    <a:pt x="214" y="771"/>
                  </a:lnTo>
                  <a:lnTo>
                    <a:pt x="215" y="771"/>
                  </a:lnTo>
                  <a:lnTo>
                    <a:pt x="215" y="772"/>
                  </a:lnTo>
                  <a:lnTo>
                    <a:pt x="214" y="772"/>
                  </a:lnTo>
                  <a:lnTo>
                    <a:pt x="215" y="772"/>
                  </a:lnTo>
                  <a:lnTo>
                    <a:pt x="214" y="774"/>
                  </a:lnTo>
                  <a:lnTo>
                    <a:pt x="215" y="776"/>
                  </a:lnTo>
                  <a:lnTo>
                    <a:pt x="217" y="776"/>
                  </a:lnTo>
                  <a:lnTo>
                    <a:pt x="217" y="774"/>
                  </a:lnTo>
                  <a:lnTo>
                    <a:pt x="219" y="774"/>
                  </a:lnTo>
                  <a:lnTo>
                    <a:pt x="219" y="776"/>
                  </a:lnTo>
                  <a:lnTo>
                    <a:pt x="217" y="776"/>
                  </a:lnTo>
                  <a:lnTo>
                    <a:pt x="214" y="776"/>
                  </a:lnTo>
                  <a:lnTo>
                    <a:pt x="214" y="772"/>
                  </a:lnTo>
                  <a:lnTo>
                    <a:pt x="212" y="772"/>
                  </a:lnTo>
                  <a:lnTo>
                    <a:pt x="214" y="771"/>
                  </a:lnTo>
                  <a:lnTo>
                    <a:pt x="212" y="771"/>
                  </a:lnTo>
                  <a:lnTo>
                    <a:pt x="214" y="769"/>
                  </a:lnTo>
                  <a:close/>
                  <a:moveTo>
                    <a:pt x="266" y="725"/>
                  </a:moveTo>
                  <a:lnTo>
                    <a:pt x="265" y="727"/>
                  </a:lnTo>
                  <a:lnTo>
                    <a:pt x="263" y="727"/>
                  </a:lnTo>
                  <a:lnTo>
                    <a:pt x="263" y="728"/>
                  </a:lnTo>
                  <a:lnTo>
                    <a:pt x="265" y="727"/>
                  </a:lnTo>
                  <a:lnTo>
                    <a:pt x="265" y="728"/>
                  </a:lnTo>
                  <a:lnTo>
                    <a:pt x="263" y="728"/>
                  </a:lnTo>
                  <a:lnTo>
                    <a:pt x="265" y="728"/>
                  </a:lnTo>
                  <a:lnTo>
                    <a:pt x="261" y="730"/>
                  </a:lnTo>
                  <a:lnTo>
                    <a:pt x="261" y="728"/>
                  </a:lnTo>
                  <a:lnTo>
                    <a:pt x="261" y="730"/>
                  </a:lnTo>
                  <a:lnTo>
                    <a:pt x="260" y="730"/>
                  </a:lnTo>
                  <a:lnTo>
                    <a:pt x="261" y="728"/>
                  </a:lnTo>
                  <a:lnTo>
                    <a:pt x="263" y="727"/>
                  </a:lnTo>
                  <a:lnTo>
                    <a:pt x="266" y="725"/>
                  </a:lnTo>
                  <a:close/>
                  <a:moveTo>
                    <a:pt x="268" y="636"/>
                  </a:moveTo>
                  <a:lnTo>
                    <a:pt x="272" y="638"/>
                  </a:lnTo>
                  <a:lnTo>
                    <a:pt x="270" y="640"/>
                  </a:lnTo>
                  <a:lnTo>
                    <a:pt x="272" y="640"/>
                  </a:lnTo>
                  <a:lnTo>
                    <a:pt x="272" y="643"/>
                  </a:lnTo>
                  <a:lnTo>
                    <a:pt x="270" y="643"/>
                  </a:lnTo>
                  <a:lnTo>
                    <a:pt x="272" y="642"/>
                  </a:lnTo>
                  <a:lnTo>
                    <a:pt x="268" y="640"/>
                  </a:lnTo>
                  <a:lnTo>
                    <a:pt x="268" y="638"/>
                  </a:lnTo>
                  <a:lnTo>
                    <a:pt x="270" y="636"/>
                  </a:lnTo>
                  <a:lnTo>
                    <a:pt x="268" y="636"/>
                  </a:lnTo>
                  <a:close/>
                  <a:moveTo>
                    <a:pt x="273" y="696"/>
                  </a:moveTo>
                  <a:lnTo>
                    <a:pt x="275" y="696"/>
                  </a:lnTo>
                  <a:lnTo>
                    <a:pt x="277" y="698"/>
                  </a:lnTo>
                  <a:lnTo>
                    <a:pt x="277" y="699"/>
                  </a:lnTo>
                  <a:lnTo>
                    <a:pt x="275" y="701"/>
                  </a:lnTo>
                  <a:lnTo>
                    <a:pt x="275" y="698"/>
                  </a:lnTo>
                  <a:lnTo>
                    <a:pt x="273" y="698"/>
                  </a:lnTo>
                  <a:lnTo>
                    <a:pt x="273" y="696"/>
                  </a:lnTo>
                  <a:lnTo>
                    <a:pt x="272" y="696"/>
                  </a:lnTo>
                  <a:lnTo>
                    <a:pt x="273" y="696"/>
                  </a:lnTo>
                  <a:close/>
                  <a:moveTo>
                    <a:pt x="282" y="674"/>
                  </a:moveTo>
                  <a:lnTo>
                    <a:pt x="283" y="677"/>
                  </a:lnTo>
                  <a:lnTo>
                    <a:pt x="280" y="677"/>
                  </a:lnTo>
                  <a:lnTo>
                    <a:pt x="280" y="679"/>
                  </a:lnTo>
                  <a:lnTo>
                    <a:pt x="280" y="681"/>
                  </a:lnTo>
                  <a:lnTo>
                    <a:pt x="278" y="681"/>
                  </a:lnTo>
                  <a:lnTo>
                    <a:pt x="278" y="679"/>
                  </a:lnTo>
                  <a:lnTo>
                    <a:pt x="280" y="679"/>
                  </a:lnTo>
                  <a:lnTo>
                    <a:pt x="278" y="677"/>
                  </a:lnTo>
                  <a:lnTo>
                    <a:pt x="280" y="676"/>
                  </a:lnTo>
                  <a:lnTo>
                    <a:pt x="282" y="674"/>
                  </a:lnTo>
                  <a:close/>
                  <a:moveTo>
                    <a:pt x="338" y="226"/>
                  </a:moveTo>
                  <a:lnTo>
                    <a:pt x="340" y="228"/>
                  </a:lnTo>
                  <a:lnTo>
                    <a:pt x="341" y="230"/>
                  </a:lnTo>
                  <a:lnTo>
                    <a:pt x="340" y="232"/>
                  </a:lnTo>
                  <a:lnTo>
                    <a:pt x="338" y="230"/>
                  </a:lnTo>
                  <a:lnTo>
                    <a:pt x="338" y="226"/>
                  </a:lnTo>
                  <a:close/>
                  <a:moveTo>
                    <a:pt x="76" y="989"/>
                  </a:moveTo>
                  <a:lnTo>
                    <a:pt x="78" y="989"/>
                  </a:lnTo>
                  <a:lnTo>
                    <a:pt x="78" y="990"/>
                  </a:lnTo>
                  <a:lnTo>
                    <a:pt x="79" y="990"/>
                  </a:lnTo>
                  <a:lnTo>
                    <a:pt x="81" y="992"/>
                  </a:lnTo>
                  <a:lnTo>
                    <a:pt x="79" y="992"/>
                  </a:lnTo>
                  <a:lnTo>
                    <a:pt x="78" y="990"/>
                  </a:lnTo>
                  <a:lnTo>
                    <a:pt x="76" y="992"/>
                  </a:lnTo>
                  <a:lnTo>
                    <a:pt x="76" y="994"/>
                  </a:lnTo>
                  <a:lnTo>
                    <a:pt x="74" y="992"/>
                  </a:lnTo>
                  <a:lnTo>
                    <a:pt x="76" y="990"/>
                  </a:lnTo>
                  <a:lnTo>
                    <a:pt x="76" y="989"/>
                  </a:lnTo>
                  <a:close/>
                  <a:moveTo>
                    <a:pt x="324" y="250"/>
                  </a:moveTo>
                  <a:lnTo>
                    <a:pt x="326" y="250"/>
                  </a:lnTo>
                  <a:lnTo>
                    <a:pt x="326" y="252"/>
                  </a:lnTo>
                  <a:lnTo>
                    <a:pt x="328" y="254"/>
                  </a:lnTo>
                  <a:lnTo>
                    <a:pt x="324" y="254"/>
                  </a:lnTo>
                  <a:lnTo>
                    <a:pt x="324" y="252"/>
                  </a:lnTo>
                  <a:lnTo>
                    <a:pt x="324" y="250"/>
                  </a:lnTo>
                  <a:close/>
                  <a:moveTo>
                    <a:pt x="18" y="791"/>
                  </a:moveTo>
                  <a:lnTo>
                    <a:pt x="20" y="793"/>
                  </a:lnTo>
                  <a:lnTo>
                    <a:pt x="18" y="795"/>
                  </a:lnTo>
                  <a:lnTo>
                    <a:pt x="18" y="796"/>
                  </a:lnTo>
                  <a:lnTo>
                    <a:pt x="17" y="796"/>
                  </a:lnTo>
                  <a:lnTo>
                    <a:pt x="17" y="795"/>
                  </a:lnTo>
                  <a:lnTo>
                    <a:pt x="17" y="793"/>
                  </a:lnTo>
                  <a:lnTo>
                    <a:pt x="18" y="793"/>
                  </a:lnTo>
                  <a:lnTo>
                    <a:pt x="18" y="791"/>
                  </a:lnTo>
                  <a:close/>
                  <a:moveTo>
                    <a:pt x="312" y="257"/>
                  </a:moveTo>
                  <a:lnTo>
                    <a:pt x="314" y="259"/>
                  </a:lnTo>
                  <a:lnTo>
                    <a:pt x="316" y="260"/>
                  </a:lnTo>
                  <a:lnTo>
                    <a:pt x="314" y="260"/>
                  </a:lnTo>
                  <a:lnTo>
                    <a:pt x="312" y="259"/>
                  </a:lnTo>
                  <a:lnTo>
                    <a:pt x="311" y="259"/>
                  </a:lnTo>
                  <a:lnTo>
                    <a:pt x="312" y="259"/>
                  </a:lnTo>
                  <a:lnTo>
                    <a:pt x="312" y="257"/>
                  </a:lnTo>
                  <a:close/>
                  <a:moveTo>
                    <a:pt x="351" y="225"/>
                  </a:moveTo>
                  <a:lnTo>
                    <a:pt x="353" y="225"/>
                  </a:lnTo>
                  <a:lnTo>
                    <a:pt x="355" y="226"/>
                  </a:lnTo>
                  <a:lnTo>
                    <a:pt x="353" y="225"/>
                  </a:lnTo>
                  <a:lnTo>
                    <a:pt x="353" y="228"/>
                  </a:lnTo>
                  <a:lnTo>
                    <a:pt x="351" y="225"/>
                  </a:lnTo>
                  <a:close/>
                  <a:moveTo>
                    <a:pt x="338" y="240"/>
                  </a:moveTo>
                  <a:lnTo>
                    <a:pt x="336" y="240"/>
                  </a:lnTo>
                  <a:lnTo>
                    <a:pt x="336" y="242"/>
                  </a:lnTo>
                  <a:lnTo>
                    <a:pt x="334" y="242"/>
                  </a:lnTo>
                  <a:lnTo>
                    <a:pt x="334" y="240"/>
                  </a:lnTo>
                  <a:lnTo>
                    <a:pt x="336" y="240"/>
                  </a:lnTo>
                  <a:lnTo>
                    <a:pt x="336" y="238"/>
                  </a:lnTo>
                  <a:lnTo>
                    <a:pt x="338" y="240"/>
                  </a:lnTo>
                  <a:close/>
                  <a:moveTo>
                    <a:pt x="243" y="436"/>
                  </a:moveTo>
                  <a:lnTo>
                    <a:pt x="243" y="439"/>
                  </a:lnTo>
                  <a:lnTo>
                    <a:pt x="241" y="441"/>
                  </a:lnTo>
                  <a:lnTo>
                    <a:pt x="241" y="439"/>
                  </a:lnTo>
                  <a:lnTo>
                    <a:pt x="241" y="437"/>
                  </a:lnTo>
                  <a:lnTo>
                    <a:pt x="243" y="436"/>
                  </a:lnTo>
                  <a:close/>
                  <a:moveTo>
                    <a:pt x="280" y="674"/>
                  </a:moveTo>
                  <a:lnTo>
                    <a:pt x="280" y="676"/>
                  </a:lnTo>
                  <a:lnTo>
                    <a:pt x="278" y="677"/>
                  </a:lnTo>
                  <a:lnTo>
                    <a:pt x="278" y="679"/>
                  </a:lnTo>
                  <a:lnTo>
                    <a:pt x="277" y="679"/>
                  </a:lnTo>
                  <a:lnTo>
                    <a:pt x="277" y="681"/>
                  </a:lnTo>
                  <a:lnTo>
                    <a:pt x="275" y="682"/>
                  </a:lnTo>
                  <a:lnTo>
                    <a:pt x="277" y="681"/>
                  </a:lnTo>
                  <a:lnTo>
                    <a:pt x="277" y="679"/>
                  </a:lnTo>
                  <a:lnTo>
                    <a:pt x="278" y="677"/>
                  </a:lnTo>
                  <a:lnTo>
                    <a:pt x="280" y="676"/>
                  </a:lnTo>
                  <a:lnTo>
                    <a:pt x="280" y="674"/>
                  </a:lnTo>
                  <a:close/>
                  <a:moveTo>
                    <a:pt x="331" y="250"/>
                  </a:moveTo>
                  <a:lnTo>
                    <a:pt x="333" y="250"/>
                  </a:lnTo>
                  <a:lnTo>
                    <a:pt x="331" y="252"/>
                  </a:lnTo>
                  <a:lnTo>
                    <a:pt x="329" y="252"/>
                  </a:lnTo>
                  <a:lnTo>
                    <a:pt x="329" y="254"/>
                  </a:lnTo>
                  <a:lnTo>
                    <a:pt x="329" y="250"/>
                  </a:lnTo>
                  <a:lnTo>
                    <a:pt x="331" y="252"/>
                  </a:lnTo>
                  <a:lnTo>
                    <a:pt x="331" y="250"/>
                  </a:lnTo>
                  <a:close/>
                  <a:moveTo>
                    <a:pt x="185" y="934"/>
                  </a:moveTo>
                  <a:lnTo>
                    <a:pt x="187" y="934"/>
                  </a:lnTo>
                  <a:lnTo>
                    <a:pt x="187" y="936"/>
                  </a:lnTo>
                  <a:lnTo>
                    <a:pt x="185" y="936"/>
                  </a:lnTo>
                  <a:lnTo>
                    <a:pt x="187" y="936"/>
                  </a:lnTo>
                  <a:lnTo>
                    <a:pt x="187" y="937"/>
                  </a:lnTo>
                  <a:lnTo>
                    <a:pt x="183" y="936"/>
                  </a:lnTo>
                  <a:lnTo>
                    <a:pt x="185" y="934"/>
                  </a:lnTo>
                  <a:close/>
                  <a:moveTo>
                    <a:pt x="278" y="701"/>
                  </a:moveTo>
                  <a:lnTo>
                    <a:pt x="280" y="701"/>
                  </a:lnTo>
                  <a:lnTo>
                    <a:pt x="278" y="703"/>
                  </a:lnTo>
                  <a:lnTo>
                    <a:pt x="277" y="703"/>
                  </a:lnTo>
                  <a:lnTo>
                    <a:pt x="277" y="704"/>
                  </a:lnTo>
                  <a:lnTo>
                    <a:pt x="277" y="701"/>
                  </a:lnTo>
                  <a:lnTo>
                    <a:pt x="278" y="701"/>
                  </a:lnTo>
                  <a:close/>
                  <a:moveTo>
                    <a:pt x="316" y="266"/>
                  </a:moveTo>
                  <a:lnTo>
                    <a:pt x="319" y="267"/>
                  </a:lnTo>
                  <a:lnTo>
                    <a:pt x="319" y="269"/>
                  </a:lnTo>
                  <a:lnTo>
                    <a:pt x="317" y="267"/>
                  </a:lnTo>
                  <a:lnTo>
                    <a:pt x="317" y="269"/>
                  </a:lnTo>
                  <a:lnTo>
                    <a:pt x="316" y="267"/>
                  </a:lnTo>
                  <a:lnTo>
                    <a:pt x="316" y="266"/>
                  </a:lnTo>
                  <a:close/>
                  <a:moveTo>
                    <a:pt x="334" y="245"/>
                  </a:moveTo>
                  <a:lnTo>
                    <a:pt x="338" y="249"/>
                  </a:lnTo>
                  <a:lnTo>
                    <a:pt x="334" y="249"/>
                  </a:lnTo>
                  <a:lnTo>
                    <a:pt x="334" y="247"/>
                  </a:lnTo>
                  <a:lnTo>
                    <a:pt x="334" y="245"/>
                  </a:lnTo>
                  <a:close/>
                  <a:moveTo>
                    <a:pt x="282" y="689"/>
                  </a:moveTo>
                  <a:lnTo>
                    <a:pt x="282" y="691"/>
                  </a:lnTo>
                  <a:lnTo>
                    <a:pt x="280" y="693"/>
                  </a:lnTo>
                  <a:lnTo>
                    <a:pt x="280" y="691"/>
                  </a:lnTo>
                  <a:lnTo>
                    <a:pt x="282" y="689"/>
                  </a:lnTo>
                  <a:close/>
                  <a:moveTo>
                    <a:pt x="217" y="499"/>
                  </a:moveTo>
                  <a:lnTo>
                    <a:pt x="219" y="500"/>
                  </a:lnTo>
                  <a:lnTo>
                    <a:pt x="217" y="502"/>
                  </a:lnTo>
                  <a:lnTo>
                    <a:pt x="217" y="499"/>
                  </a:lnTo>
                  <a:close/>
                  <a:moveTo>
                    <a:pt x="316" y="269"/>
                  </a:moveTo>
                  <a:lnTo>
                    <a:pt x="319" y="271"/>
                  </a:lnTo>
                  <a:lnTo>
                    <a:pt x="319" y="272"/>
                  </a:lnTo>
                  <a:lnTo>
                    <a:pt x="317" y="271"/>
                  </a:lnTo>
                  <a:lnTo>
                    <a:pt x="316" y="271"/>
                  </a:lnTo>
                  <a:lnTo>
                    <a:pt x="316" y="269"/>
                  </a:lnTo>
                  <a:close/>
                  <a:moveTo>
                    <a:pt x="23" y="817"/>
                  </a:moveTo>
                  <a:lnTo>
                    <a:pt x="25" y="818"/>
                  </a:lnTo>
                  <a:lnTo>
                    <a:pt x="23" y="820"/>
                  </a:lnTo>
                  <a:lnTo>
                    <a:pt x="22" y="818"/>
                  </a:lnTo>
                  <a:lnTo>
                    <a:pt x="25" y="818"/>
                  </a:lnTo>
                  <a:lnTo>
                    <a:pt x="23" y="818"/>
                  </a:lnTo>
                  <a:lnTo>
                    <a:pt x="22" y="818"/>
                  </a:lnTo>
                  <a:lnTo>
                    <a:pt x="23" y="817"/>
                  </a:lnTo>
                  <a:close/>
                  <a:moveTo>
                    <a:pt x="238" y="437"/>
                  </a:moveTo>
                  <a:lnTo>
                    <a:pt x="239" y="437"/>
                  </a:lnTo>
                  <a:lnTo>
                    <a:pt x="238" y="437"/>
                  </a:lnTo>
                  <a:lnTo>
                    <a:pt x="238" y="441"/>
                  </a:lnTo>
                  <a:lnTo>
                    <a:pt x="238" y="437"/>
                  </a:lnTo>
                  <a:close/>
                  <a:moveTo>
                    <a:pt x="212" y="810"/>
                  </a:moveTo>
                  <a:lnTo>
                    <a:pt x="214" y="812"/>
                  </a:lnTo>
                  <a:lnTo>
                    <a:pt x="212" y="812"/>
                  </a:lnTo>
                  <a:lnTo>
                    <a:pt x="215" y="813"/>
                  </a:lnTo>
                  <a:lnTo>
                    <a:pt x="214" y="815"/>
                  </a:lnTo>
                  <a:lnTo>
                    <a:pt x="212" y="813"/>
                  </a:lnTo>
                  <a:lnTo>
                    <a:pt x="212" y="810"/>
                  </a:lnTo>
                  <a:close/>
                  <a:moveTo>
                    <a:pt x="212" y="546"/>
                  </a:moveTo>
                  <a:lnTo>
                    <a:pt x="214" y="548"/>
                  </a:lnTo>
                  <a:lnTo>
                    <a:pt x="215" y="548"/>
                  </a:lnTo>
                  <a:lnTo>
                    <a:pt x="212" y="550"/>
                  </a:lnTo>
                  <a:lnTo>
                    <a:pt x="212" y="548"/>
                  </a:lnTo>
                  <a:lnTo>
                    <a:pt x="212" y="550"/>
                  </a:lnTo>
                  <a:lnTo>
                    <a:pt x="212" y="546"/>
                  </a:lnTo>
                  <a:close/>
                  <a:moveTo>
                    <a:pt x="215" y="825"/>
                  </a:moveTo>
                  <a:lnTo>
                    <a:pt x="215" y="827"/>
                  </a:lnTo>
                  <a:lnTo>
                    <a:pt x="215" y="829"/>
                  </a:lnTo>
                  <a:lnTo>
                    <a:pt x="214" y="829"/>
                  </a:lnTo>
                  <a:lnTo>
                    <a:pt x="214" y="827"/>
                  </a:lnTo>
                  <a:lnTo>
                    <a:pt x="215" y="827"/>
                  </a:lnTo>
                  <a:lnTo>
                    <a:pt x="215" y="825"/>
                  </a:lnTo>
                  <a:close/>
                  <a:moveTo>
                    <a:pt x="277" y="706"/>
                  </a:moveTo>
                  <a:lnTo>
                    <a:pt x="277" y="708"/>
                  </a:lnTo>
                  <a:lnTo>
                    <a:pt x="278" y="708"/>
                  </a:lnTo>
                  <a:lnTo>
                    <a:pt x="277" y="708"/>
                  </a:lnTo>
                  <a:lnTo>
                    <a:pt x="275" y="710"/>
                  </a:lnTo>
                  <a:lnTo>
                    <a:pt x="275" y="708"/>
                  </a:lnTo>
                  <a:lnTo>
                    <a:pt x="277" y="706"/>
                  </a:lnTo>
                  <a:close/>
                  <a:moveTo>
                    <a:pt x="227" y="466"/>
                  </a:moveTo>
                  <a:lnTo>
                    <a:pt x="226" y="466"/>
                  </a:lnTo>
                  <a:lnTo>
                    <a:pt x="227" y="466"/>
                  </a:lnTo>
                  <a:lnTo>
                    <a:pt x="227" y="468"/>
                  </a:lnTo>
                  <a:lnTo>
                    <a:pt x="224" y="468"/>
                  </a:lnTo>
                  <a:lnTo>
                    <a:pt x="227" y="466"/>
                  </a:lnTo>
                  <a:close/>
                  <a:moveTo>
                    <a:pt x="236" y="744"/>
                  </a:moveTo>
                  <a:lnTo>
                    <a:pt x="236" y="745"/>
                  </a:lnTo>
                  <a:lnTo>
                    <a:pt x="236" y="747"/>
                  </a:lnTo>
                  <a:lnTo>
                    <a:pt x="236" y="745"/>
                  </a:lnTo>
                  <a:lnTo>
                    <a:pt x="236" y="747"/>
                  </a:lnTo>
                  <a:lnTo>
                    <a:pt x="234" y="745"/>
                  </a:lnTo>
                  <a:lnTo>
                    <a:pt x="236" y="745"/>
                  </a:lnTo>
                  <a:lnTo>
                    <a:pt x="234" y="744"/>
                  </a:lnTo>
                  <a:lnTo>
                    <a:pt x="236" y="744"/>
                  </a:lnTo>
                  <a:close/>
                  <a:moveTo>
                    <a:pt x="8" y="750"/>
                  </a:moveTo>
                  <a:lnTo>
                    <a:pt x="8" y="752"/>
                  </a:lnTo>
                  <a:lnTo>
                    <a:pt x="8" y="750"/>
                  </a:lnTo>
                  <a:lnTo>
                    <a:pt x="6" y="752"/>
                  </a:lnTo>
                  <a:lnTo>
                    <a:pt x="8" y="752"/>
                  </a:lnTo>
                  <a:lnTo>
                    <a:pt x="6" y="752"/>
                  </a:lnTo>
                  <a:lnTo>
                    <a:pt x="5" y="752"/>
                  </a:lnTo>
                  <a:lnTo>
                    <a:pt x="6" y="752"/>
                  </a:lnTo>
                  <a:lnTo>
                    <a:pt x="5" y="750"/>
                  </a:lnTo>
                  <a:lnTo>
                    <a:pt x="8" y="750"/>
                  </a:lnTo>
                  <a:lnTo>
                    <a:pt x="6" y="750"/>
                  </a:lnTo>
                  <a:lnTo>
                    <a:pt x="8" y="750"/>
                  </a:lnTo>
                  <a:close/>
                  <a:moveTo>
                    <a:pt x="6" y="747"/>
                  </a:moveTo>
                  <a:lnTo>
                    <a:pt x="6" y="749"/>
                  </a:lnTo>
                  <a:lnTo>
                    <a:pt x="5" y="750"/>
                  </a:lnTo>
                  <a:lnTo>
                    <a:pt x="5" y="749"/>
                  </a:lnTo>
                  <a:lnTo>
                    <a:pt x="6" y="749"/>
                  </a:lnTo>
                  <a:lnTo>
                    <a:pt x="6" y="747"/>
                  </a:lnTo>
                  <a:close/>
                  <a:moveTo>
                    <a:pt x="20" y="793"/>
                  </a:moveTo>
                  <a:lnTo>
                    <a:pt x="22" y="795"/>
                  </a:lnTo>
                  <a:lnTo>
                    <a:pt x="20" y="795"/>
                  </a:lnTo>
                  <a:lnTo>
                    <a:pt x="18" y="796"/>
                  </a:lnTo>
                  <a:lnTo>
                    <a:pt x="18" y="795"/>
                  </a:lnTo>
                  <a:lnTo>
                    <a:pt x="20" y="793"/>
                  </a:lnTo>
                  <a:close/>
                  <a:moveTo>
                    <a:pt x="222" y="458"/>
                  </a:moveTo>
                  <a:lnTo>
                    <a:pt x="224" y="458"/>
                  </a:lnTo>
                  <a:lnTo>
                    <a:pt x="224" y="459"/>
                  </a:lnTo>
                  <a:lnTo>
                    <a:pt x="222" y="461"/>
                  </a:lnTo>
                  <a:lnTo>
                    <a:pt x="222" y="458"/>
                  </a:lnTo>
                  <a:close/>
                  <a:moveTo>
                    <a:pt x="217" y="762"/>
                  </a:moveTo>
                  <a:lnTo>
                    <a:pt x="219" y="764"/>
                  </a:lnTo>
                  <a:lnTo>
                    <a:pt x="221" y="764"/>
                  </a:lnTo>
                  <a:lnTo>
                    <a:pt x="219" y="764"/>
                  </a:lnTo>
                  <a:lnTo>
                    <a:pt x="217" y="762"/>
                  </a:lnTo>
                  <a:close/>
                  <a:moveTo>
                    <a:pt x="214" y="810"/>
                  </a:moveTo>
                  <a:lnTo>
                    <a:pt x="217" y="810"/>
                  </a:lnTo>
                  <a:lnTo>
                    <a:pt x="215" y="812"/>
                  </a:lnTo>
                  <a:lnTo>
                    <a:pt x="217" y="813"/>
                  </a:lnTo>
                  <a:lnTo>
                    <a:pt x="215" y="812"/>
                  </a:lnTo>
                  <a:lnTo>
                    <a:pt x="214" y="810"/>
                  </a:lnTo>
                  <a:close/>
                  <a:moveTo>
                    <a:pt x="275" y="689"/>
                  </a:moveTo>
                  <a:lnTo>
                    <a:pt x="273" y="691"/>
                  </a:lnTo>
                  <a:lnTo>
                    <a:pt x="275" y="691"/>
                  </a:lnTo>
                  <a:lnTo>
                    <a:pt x="272" y="691"/>
                  </a:lnTo>
                  <a:lnTo>
                    <a:pt x="273" y="689"/>
                  </a:lnTo>
                  <a:lnTo>
                    <a:pt x="275" y="689"/>
                  </a:lnTo>
                  <a:close/>
                  <a:moveTo>
                    <a:pt x="333" y="255"/>
                  </a:moveTo>
                  <a:lnTo>
                    <a:pt x="334" y="257"/>
                  </a:lnTo>
                  <a:lnTo>
                    <a:pt x="336" y="257"/>
                  </a:lnTo>
                  <a:lnTo>
                    <a:pt x="334" y="257"/>
                  </a:lnTo>
                  <a:lnTo>
                    <a:pt x="333" y="255"/>
                  </a:lnTo>
                  <a:lnTo>
                    <a:pt x="331" y="255"/>
                  </a:lnTo>
                  <a:lnTo>
                    <a:pt x="333" y="255"/>
                  </a:lnTo>
                  <a:close/>
                  <a:moveTo>
                    <a:pt x="282" y="693"/>
                  </a:moveTo>
                  <a:lnTo>
                    <a:pt x="283" y="694"/>
                  </a:lnTo>
                  <a:lnTo>
                    <a:pt x="283" y="696"/>
                  </a:lnTo>
                  <a:lnTo>
                    <a:pt x="283" y="694"/>
                  </a:lnTo>
                  <a:lnTo>
                    <a:pt x="282" y="693"/>
                  </a:lnTo>
                  <a:lnTo>
                    <a:pt x="282" y="694"/>
                  </a:lnTo>
                  <a:lnTo>
                    <a:pt x="282" y="693"/>
                  </a:lnTo>
                  <a:close/>
                  <a:moveTo>
                    <a:pt x="309" y="284"/>
                  </a:moveTo>
                  <a:lnTo>
                    <a:pt x="312" y="284"/>
                  </a:lnTo>
                  <a:lnTo>
                    <a:pt x="311" y="286"/>
                  </a:lnTo>
                  <a:lnTo>
                    <a:pt x="309" y="286"/>
                  </a:lnTo>
                  <a:lnTo>
                    <a:pt x="309" y="284"/>
                  </a:lnTo>
                  <a:close/>
                  <a:moveTo>
                    <a:pt x="20" y="803"/>
                  </a:moveTo>
                  <a:lnTo>
                    <a:pt x="22" y="805"/>
                  </a:lnTo>
                  <a:lnTo>
                    <a:pt x="20" y="807"/>
                  </a:lnTo>
                  <a:lnTo>
                    <a:pt x="20" y="805"/>
                  </a:lnTo>
                  <a:lnTo>
                    <a:pt x="20" y="803"/>
                  </a:lnTo>
                  <a:close/>
                  <a:moveTo>
                    <a:pt x="1" y="747"/>
                  </a:moveTo>
                  <a:lnTo>
                    <a:pt x="1" y="750"/>
                  </a:lnTo>
                  <a:lnTo>
                    <a:pt x="0" y="749"/>
                  </a:lnTo>
                  <a:lnTo>
                    <a:pt x="1" y="747"/>
                  </a:lnTo>
                  <a:close/>
                  <a:moveTo>
                    <a:pt x="241" y="439"/>
                  </a:moveTo>
                  <a:lnTo>
                    <a:pt x="243" y="439"/>
                  </a:lnTo>
                  <a:lnTo>
                    <a:pt x="243" y="442"/>
                  </a:lnTo>
                  <a:lnTo>
                    <a:pt x="241" y="442"/>
                  </a:lnTo>
                  <a:lnTo>
                    <a:pt x="241" y="439"/>
                  </a:lnTo>
                  <a:close/>
                  <a:moveTo>
                    <a:pt x="278" y="687"/>
                  </a:moveTo>
                  <a:lnTo>
                    <a:pt x="277" y="689"/>
                  </a:lnTo>
                  <a:lnTo>
                    <a:pt x="275" y="689"/>
                  </a:lnTo>
                  <a:lnTo>
                    <a:pt x="275" y="687"/>
                  </a:lnTo>
                  <a:lnTo>
                    <a:pt x="277" y="687"/>
                  </a:lnTo>
                  <a:lnTo>
                    <a:pt x="278" y="687"/>
                  </a:lnTo>
                  <a:close/>
                  <a:moveTo>
                    <a:pt x="334" y="238"/>
                  </a:moveTo>
                  <a:lnTo>
                    <a:pt x="336" y="238"/>
                  </a:lnTo>
                  <a:lnTo>
                    <a:pt x="336" y="240"/>
                  </a:lnTo>
                  <a:lnTo>
                    <a:pt x="334" y="238"/>
                  </a:lnTo>
                  <a:close/>
                  <a:moveTo>
                    <a:pt x="5" y="745"/>
                  </a:moveTo>
                  <a:lnTo>
                    <a:pt x="6" y="747"/>
                  </a:lnTo>
                  <a:lnTo>
                    <a:pt x="5" y="747"/>
                  </a:lnTo>
                  <a:lnTo>
                    <a:pt x="5" y="745"/>
                  </a:lnTo>
                  <a:close/>
                  <a:moveTo>
                    <a:pt x="334" y="243"/>
                  </a:moveTo>
                  <a:lnTo>
                    <a:pt x="338" y="245"/>
                  </a:lnTo>
                  <a:lnTo>
                    <a:pt x="336" y="245"/>
                  </a:lnTo>
                  <a:lnTo>
                    <a:pt x="334" y="243"/>
                  </a:lnTo>
                  <a:close/>
                  <a:moveTo>
                    <a:pt x="180" y="934"/>
                  </a:moveTo>
                  <a:lnTo>
                    <a:pt x="181" y="934"/>
                  </a:lnTo>
                  <a:lnTo>
                    <a:pt x="180" y="936"/>
                  </a:lnTo>
                  <a:lnTo>
                    <a:pt x="178" y="936"/>
                  </a:lnTo>
                  <a:lnTo>
                    <a:pt x="180" y="934"/>
                  </a:lnTo>
                  <a:close/>
                  <a:moveTo>
                    <a:pt x="255" y="725"/>
                  </a:moveTo>
                  <a:lnTo>
                    <a:pt x="253" y="727"/>
                  </a:lnTo>
                  <a:lnTo>
                    <a:pt x="253" y="728"/>
                  </a:lnTo>
                  <a:lnTo>
                    <a:pt x="253" y="727"/>
                  </a:lnTo>
                  <a:lnTo>
                    <a:pt x="251" y="728"/>
                  </a:lnTo>
                  <a:lnTo>
                    <a:pt x="253" y="727"/>
                  </a:lnTo>
                  <a:lnTo>
                    <a:pt x="255" y="725"/>
                  </a:lnTo>
                  <a:close/>
                  <a:moveTo>
                    <a:pt x="282" y="696"/>
                  </a:moveTo>
                  <a:lnTo>
                    <a:pt x="283" y="698"/>
                  </a:lnTo>
                  <a:lnTo>
                    <a:pt x="282" y="696"/>
                  </a:lnTo>
                  <a:lnTo>
                    <a:pt x="282" y="698"/>
                  </a:lnTo>
                  <a:lnTo>
                    <a:pt x="280" y="699"/>
                  </a:lnTo>
                  <a:lnTo>
                    <a:pt x="282" y="698"/>
                  </a:lnTo>
                  <a:lnTo>
                    <a:pt x="282" y="696"/>
                  </a:lnTo>
                  <a:close/>
                  <a:moveTo>
                    <a:pt x="321" y="257"/>
                  </a:moveTo>
                  <a:lnTo>
                    <a:pt x="321" y="255"/>
                  </a:lnTo>
                  <a:lnTo>
                    <a:pt x="323" y="259"/>
                  </a:lnTo>
                  <a:lnTo>
                    <a:pt x="321" y="259"/>
                  </a:lnTo>
                  <a:lnTo>
                    <a:pt x="321" y="257"/>
                  </a:lnTo>
                  <a:close/>
                  <a:moveTo>
                    <a:pt x="278" y="674"/>
                  </a:moveTo>
                  <a:lnTo>
                    <a:pt x="280" y="674"/>
                  </a:lnTo>
                  <a:lnTo>
                    <a:pt x="280" y="676"/>
                  </a:lnTo>
                  <a:lnTo>
                    <a:pt x="277" y="676"/>
                  </a:lnTo>
                  <a:lnTo>
                    <a:pt x="278" y="674"/>
                  </a:lnTo>
                  <a:close/>
                  <a:moveTo>
                    <a:pt x="69" y="955"/>
                  </a:moveTo>
                  <a:lnTo>
                    <a:pt x="71" y="956"/>
                  </a:lnTo>
                  <a:lnTo>
                    <a:pt x="68" y="955"/>
                  </a:lnTo>
                  <a:lnTo>
                    <a:pt x="69" y="955"/>
                  </a:lnTo>
                  <a:close/>
                  <a:moveTo>
                    <a:pt x="15" y="798"/>
                  </a:moveTo>
                  <a:lnTo>
                    <a:pt x="15" y="800"/>
                  </a:lnTo>
                  <a:lnTo>
                    <a:pt x="13" y="801"/>
                  </a:lnTo>
                  <a:lnTo>
                    <a:pt x="13" y="800"/>
                  </a:lnTo>
                  <a:lnTo>
                    <a:pt x="15" y="798"/>
                  </a:lnTo>
                  <a:close/>
                  <a:moveTo>
                    <a:pt x="253" y="727"/>
                  </a:moveTo>
                  <a:lnTo>
                    <a:pt x="255" y="727"/>
                  </a:lnTo>
                  <a:lnTo>
                    <a:pt x="255" y="730"/>
                  </a:lnTo>
                  <a:lnTo>
                    <a:pt x="253" y="730"/>
                  </a:lnTo>
                  <a:lnTo>
                    <a:pt x="253" y="727"/>
                  </a:lnTo>
                  <a:close/>
                  <a:moveTo>
                    <a:pt x="239" y="737"/>
                  </a:moveTo>
                  <a:lnTo>
                    <a:pt x="241" y="738"/>
                  </a:lnTo>
                  <a:lnTo>
                    <a:pt x="244" y="740"/>
                  </a:lnTo>
                  <a:lnTo>
                    <a:pt x="243" y="740"/>
                  </a:lnTo>
                  <a:lnTo>
                    <a:pt x="243" y="738"/>
                  </a:lnTo>
                  <a:lnTo>
                    <a:pt x="243" y="740"/>
                  </a:lnTo>
                  <a:lnTo>
                    <a:pt x="241" y="738"/>
                  </a:lnTo>
                  <a:lnTo>
                    <a:pt x="241" y="740"/>
                  </a:lnTo>
                  <a:lnTo>
                    <a:pt x="241" y="738"/>
                  </a:lnTo>
                  <a:lnTo>
                    <a:pt x="239" y="737"/>
                  </a:lnTo>
                  <a:close/>
                  <a:moveTo>
                    <a:pt x="215" y="791"/>
                  </a:moveTo>
                  <a:lnTo>
                    <a:pt x="215" y="793"/>
                  </a:lnTo>
                  <a:lnTo>
                    <a:pt x="217" y="791"/>
                  </a:lnTo>
                  <a:lnTo>
                    <a:pt x="215" y="793"/>
                  </a:lnTo>
                  <a:lnTo>
                    <a:pt x="215" y="791"/>
                  </a:lnTo>
                  <a:close/>
                  <a:moveTo>
                    <a:pt x="368" y="233"/>
                  </a:moveTo>
                  <a:lnTo>
                    <a:pt x="370" y="233"/>
                  </a:lnTo>
                  <a:lnTo>
                    <a:pt x="370" y="235"/>
                  </a:lnTo>
                  <a:lnTo>
                    <a:pt x="368" y="237"/>
                  </a:lnTo>
                  <a:lnTo>
                    <a:pt x="368" y="233"/>
                  </a:lnTo>
                  <a:close/>
                  <a:moveTo>
                    <a:pt x="176" y="934"/>
                  </a:moveTo>
                  <a:lnTo>
                    <a:pt x="178" y="934"/>
                  </a:lnTo>
                  <a:lnTo>
                    <a:pt x="176" y="936"/>
                  </a:lnTo>
                  <a:lnTo>
                    <a:pt x="176" y="934"/>
                  </a:lnTo>
                  <a:close/>
                  <a:moveTo>
                    <a:pt x="219" y="779"/>
                  </a:moveTo>
                  <a:lnTo>
                    <a:pt x="219" y="781"/>
                  </a:lnTo>
                  <a:lnTo>
                    <a:pt x="217" y="781"/>
                  </a:lnTo>
                  <a:lnTo>
                    <a:pt x="217" y="779"/>
                  </a:lnTo>
                  <a:lnTo>
                    <a:pt x="217" y="781"/>
                  </a:lnTo>
                  <a:lnTo>
                    <a:pt x="219" y="779"/>
                  </a:lnTo>
                  <a:close/>
                  <a:moveTo>
                    <a:pt x="272" y="693"/>
                  </a:moveTo>
                  <a:lnTo>
                    <a:pt x="273" y="693"/>
                  </a:lnTo>
                  <a:lnTo>
                    <a:pt x="273" y="694"/>
                  </a:lnTo>
                  <a:lnTo>
                    <a:pt x="275" y="694"/>
                  </a:lnTo>
                  <a:lnTo>
                    <a:pt x="273" y="694"/>
                  </a:lnTo>
                  <a:lnTo>
                    <a:pt x="272" y="694"/>
                  </a:lnTo>
                  <a:lnTo>
                    <a:pt x="273" y="694"/>
                  </a:lnTo>
                  <a:lnTo>
                    <a:pt x="272" y="694"/>
                  </a:lnTo>
                  <a:lnTo>
                    <a:pt x="273" y="693"/>
                  </a:lnTo>
                  <a:lnTo>
                    <a:pt x="272" y="693"/>
                  </a:lnTo>
                  <a:close/>
                  <a:moveTo>
                    <a:pt x="306" y="385"/>
                  </a:moveTo>
                  <a:lnTo>
                    <a:pt x="304" y="386"/>
                  </a:lnTo>
                  <a:lnTo>
                    <a:pt x="304" y="388"/>
                  </a:lnTo>
                  <a:lnTo>
                    <a:pt x="304" y="386"/>
                  </a:lnTo>
                  <a:lnTo>
                    <a:pt x="306" y="386"/>
                  </a:lnTo>
                  <a:lnTo>
                    <a:pt x="306" y="385"/>
                  </a:lnTo>
                  <a:close/>
                  <a:moveTo>
                    <a:pt x="263" y="636"/>
                  </a:moveTo>
                  <a:lnTo>
                    <a:pt x="265" y="638"/>
                  </a:lnTo>
                  <a:lnTo>
                    <a:pt x="263" y="638"/>
                  </a:lnTo>
                  <a:lnTo>
                    <a:pt x="263" y="636"/>
                  </a:lnTo>
                  <a:close/>
                  <a:moveTo>
                    <a:pt x="258" y="732"/>
                  </a:moveTo>
                  <a:lnTo>
                    <a:pt x="260" y="733"/>
                  </a:lnTo>
                  <a:lnTo>
                    <a:pt x="258" y="735"/>
                  </a:lnTo>
                  <a:lnTo>
                    <a:pt x="258" y="732"/>
                  </a:lnTo>
                  <a:close/>
                  <a:moveTo>
                    <a:pt x="210" y="584"/>
                  </a:moveTo>
                  <a:lnTo>
                    <a:pt x="212" y="584"/>
                  </a:lnTo>
                  <a:lnTo>
                    <a:pt x="212" y="585"/>
                  </a:lnTo>
                  <a:lnTo>
                    <a:pt x="210" y="585"/>
                  </a:lnTo>
                  <a:lnTo>
                    <a:pt x="210" y="584"/>
                  </a:lnTo>
                  <a:close/>
                  <a:moveTo>
                    <a:pt x="181" y="934"/>
                  </a:moveTo>
                  <a:lnTo>
                    <a:pt x="183" y="932"/>
                  </a:lnTo>
                  <a:lnTo>
                    <a:pt x="183" y="936"/>
                  </a:lnTo>
                  <a:lnTo>
                    <a:pt x="181" y="936"/>
                  </a:lnTo>
                  <a:lnTo>
                    <a:pt x="181" y="934"/>
                  </a:lnTo>
                  <a:close/>
                  <a:moveTo>
                    <a:pt x="285" y="659"/>
                  </a:moveTo>
                  <a:lnTo>
                    <a:pt x="287" y="659"/>
                  </a:lnTo>
                  <a:lnTo>
                    <a:pt x="287" y="662"/>
                  </a:lnTo>
                  <a:lnTo>
                    <a:pt x="285" y="662"/>
                  </a:lnTo>
                  <a:lnTo>
                    <a:pt x="285" y="659"/>
                  </a:lnTo>
                  <a:close/>
                  <a:moveTo>
                    <a:pt x="210" y="858"/>
                  </a:moveTo>
                  <a:lnTo>
                    <a:pt x="214" y="858"/>
                  </a:lnTo>
                  <a:lnTo>
                    <a:pt x="214" y="859"/>
                  </a:lnTo>
                  <a:lnTo>
                    <a:pt x="212" y="859"/>
                  </a:lnTo>
                  <a:lnTo>
                    <a:pt x="210" y="858"/>
                  </a:lnTo>
                  <a:close/>
                  <a:moveTo>
                    <a:pt x="11" y="786"/>
                  </a:moveTo>
                  <a:lnTo>
                    <a:pt x="13" y="784"/>
                  </a:lnTo>
                  <a:lnTo>
                    <a:pt x="13" y="788"/>
                  </a:lnTo>
                  <a:lnTo>
                    <a:pt x="11" y="788"/>
                  </a:lnTo>
                  <a:lnTo>
                    <a:pt x="11" y="786"/>
                  </a:lnTo>
                  <a:close/>
                  <a:moveTo>
                    <a:pt x="261" y="728"/>
                  </a:moveTo>
                  <a:lnTo>
                    <a:pt x="260" y="730"/>
                  </a:lnTo>
                  <a:lnTo>
                    <a:pt x="258" y="732"/>
                  </a:lnTo>
                  <a:lnTo>
                    <a:pt x="260" y="730"/>
                  </a:lnTo>
                  <a:lnTo>
                    <a:pt x="260" y="728"/>
                  </a:lnTo>
                  <a:lnTo>
                    <a:pt x="261" y="728"/>
                  </a:lnTo>
                  <a:close/>
                  <a:moveTo>
                    <a:pt x="340" y="242"/>
                  </a:moveTo>
                  <a:lnTo>
                    <a:pt x="338" y="243"/>
                  </a:lnTo>
                  <a:lnTo>
                    <a:pt x="338" y="242"/>
                  </a:lnTo>
                  <a:lnTo>
                    <a:pt x="340" y="242"/>
                  </a:lnTo>
                  <a:close/>
                  <a:moveTo>
                    <a:pt x="261" y="638"/>
                  </a:moveTo>
                  <a:lnTo>
                    <a:pt x="263" y="640"/>
                  </a:lnTo>
                  <a:lnTo>
                    <a:pt x="261" y="640"/>
                  </a:lnTo>
                  <a:lnTo>
                    <a:pt x="260" y="640"/>
                  </a:lnTo>
                  <a:lnTo>
                    <a:pt x="261" y="638"/>
                  </a:lnTo>
                  <a:close/>
                  <a:moveTo>
                    <a:pt x="236" y="744"/>
                  </a:moveTo>
                  <a:lnTo>
                    <a:pt x="238" y="745"/>
                  </a:lnTo>
                  <a:lnTo>
                    <a:pt x="238" y="744"/>
                  </a:lnTo>
                  <a:lnTo>
                    <a:pt x="236" y="744"/>
                  </a:lnTo>
                  <a:close/>
                  <a:moveTo>
                    <a:pt x="341" y="242"/>
                  </a:moveTo>
                  <a:lnTo>
                    <a:pt x="343" y="242"/>
                  </a:lnTo>
                  <a:lnTo>
                    <a:pt x="343" y="243"/>
                  </a:lnTo>
                  <a:lnTo>
                    <a:pt x="341" y="242"/>
                  </a:lnTo>
                  <a:close/>
                  <a:moveTo>
                    <a:pt x="334" y="233"/>
                  </a:moveTo>
                  <a:lnTo>
                    <a:pt x="336" y="233"/>
                  </a:lnTo>
                  <a:lnTo>
                    <a:pt x="336" y="235"/>
                  </a:lnTo>
                  <a:lnTo>
                    <a:pt x="334" y="233"/>
                  </a:lnTo>
                  <a:close/>
                  <a:moveTo>
                    <a:pt x="316" y="262"/>
                  </a:moveTo>
                  <a:lnTo>
                    <a:pt x="316" y="264"/>
                  </a:lnTo>
                  <a:lnTo>
                    <a:pt x="314" y="264"/>
                  </a:lnTo>
                  <a:lnTo>
                    <a:pt x="314" y="262"/>
                  </a:lnTo>
                  <a:lnTo>
                    <a:pt x="316" y="262"/>
                  </a:lnTo>
                  <a:close/>
                  <a:moveTo>
                    <a:pt x="25" y="830"/>
                  </a:moveTo>
                  <a:lnTo>
                    <a:pt x="25" y="832"/>
                  </a:lnTo>
                  <a:lnTo>
                    <a:pt x="27" y="832"/>
                  </a:lnTo>
                  <a:lnTo>
                    <a:pt x="25" y="832"/>
                  </a:lnTo>
                  <a:lnTo>
                    <a:pt x="23" y="832"/>
                  </a:lnTo>
                  <a:lnTo>
                    <a:pt x="25" y="830"/>
                  </a:lnTo>
                  <a:close/>
                  <a:moveTo>
                    <a:pt x="27" y="827"/>
                  </a:moveTo>
                  <a:lnTo>
                    <a:pt x="27" y="830"/>
                  </a:lnTo>
                  <a:lnTo>
                    <a:pt x="27" y="827"/>
                  </a:lnTo>
                  <a:close/>
                  <a:moveTo>
                    <a:pt x="212" y="487"/>
                  </a:moveTo>
                  <a:lnTo>
                    <a:pt x="214" y="488"/>
                  </a:lnTo>
                  <a:lnTo>
                    <a:pt x="212" y="488"/>
                  </a:lnTo>
                  <a:lnTo>
                    <a:pt x="212" y="487"/>
                  </a:lnTo>
                  <a:close/>
                  <a:moveTo>
                    <a:pt x="307" y="262"/>
                  </a:moveTo>
                  <a:lnTo>
                    <a:pt x="307" y="264"/>
                  </a:lnTo>
                  <a:lnTo>
                    <a:pt x="306" y="262"/>
                  </a:lnTo>
                  <a:lnTo>
                    <a:pt x="307" y="262"/>
                  </a:lnTo>
                  <a:close/>
                  <a:moveTo>
                    <a:pt x="263" y="696"/>
                  </a:moveTo>
                  <a:lnTo>
                    <a:pt x="265" y="698"/>
                  </a:lnTo>
                  <a:lnTo>
                    <a:pt x="263" y="696"/>
                  </a:lnTo>
                  <a:lnTo>
                    <a:pt x="261" y="696"/>
                  </a:lnTo>
                  <a:lnTo>
                    <a:pt x="263" y="696"/>
                  </a:lnTo>
                  <a:close/>
                  <a:moveTo>
                    <a:pt x="306" y="294"/>
                  </a:moveTo>
                  <a:lnTo>
                    <a:pt x="306" y="296"/>
                  </a:lnTo>
                  <a:lnTo>
                    <a:pt x="304" y="298"/>
                  </a:lnTo>
                  <a:lnTo>
                    <a:pt x="304" y="296"/>
                  </a:lnTo>
                  <a:lnTo>
                    <a:pt x="306" y="296"/>
                  </a:lnTo>
                  <a:lnTo>
                    <a:pt x="304" y="294"/>
                  </a:lnTo>
                  <a:lnTo>
                    <a:pt x="306" y="294"/>
                  </a:lnTo>
                  <a:close/>
                  <a:moveTo>
                    <a:pt x="283" y="691"/>
                  </a:moveTo>
                  <a:lnTo>
                    <a:pt x="285" y="691"/>
                  </a:lnTo>
                  <a:lnTo>
                    <a:pt x="285" y="693"/>
                  </a:lnTo>
                  <a:lnTo>
                    <a:pt x="283" y="693"/>
                  </a:lnTo>
                  <a:lnTo>
                    <a:pt x="283" y="691"/>
                  </a:lnTo>
                  <a:close/>
                  <a:moveTo>
                    <a:pt x="263" y="694"/>
                  </a:moveTo>
                  <a:lnTo>
                    <a:pt x="265" y="696"/>
                  </a:lnTo>
                  <a:lnTo>
                    <a:pt x="263" y="696"/>
                  </a:lnTo>
                  <a:lnTo>
                    <a:pt x="263" y="694"/>
                  </a:lnTo>
                  <a:close/>
                  <a:moveTo>
                    <a:pt x="323" y="249"/>
                  </a:moveTo>
                  <a:lnTo>
                    <a:pt x="323" y="247"/>
                  </a:lnTo>
                  <a:lnTo>
                    <a:pt x="324" y="249"/>
                  </a:lnTo>
                  <a:lnTo>
                    <a:pt x="323" y="250"/>
                  </a:lnTo>
                  <a:lnTo>
                    <a:pt x="323" y="249"/>
                  </a:lnTo>
                  <a:close/>
                  <a:moveTo>
                    <a:pt x="255" y="616"/>
                  </a:moveTo>
                  <a:lnTo>
                    <a:pt x="256" y="618"/>
                  </a:lnTo>
                  <a:lnTo>
                    <a:pt x="253" y="618"/>
                  </a:lnTo>
                  <a:lnTo>
                    <a:pt x="255" y="616"/>
                  </a:lnTo>
                  <a:close/>
                  <a:moveTo>
                    <a:pt x="5" y="755"/>
                  </a:moveTo>
                  <a:lnTo>
                    <a:pt x="6" y="755"/>
                  </a:lnTo>
                  <a:lnTo>
                    <a:pt x="6" y="757"/>
                  </a:lnTo>
                  <a:lnTo>
                    <a:pt x="5" y="757"/>
                  </a:lnTo>
                  <a:lnTo>
                    <a:pt x="5" y="755"/>
                  </a:lnTo>
                  <a:close/>
                  <a:moveTo>
                    <a:pt x="278" y="710"/>
                  </a:moveTo>
                  <a:lnTo>
                    <a:pt x="277" y="711"/>
                  </a:lnTo>
                  <a:lnTo>
                    <a:pt x="277" y="713"/>
                  </a:lnTo>
                  <a:lnTo>
                    <a:pt x="275" y="713"/>
                  </a:lnTo>
                  <a:lnTo>
                    <a:pt x="277" y="710"/>
                  </a:lnTo>
                  <a:lnTo>
                    <a:pt x="278" y="710"/>
                  </a:lnTo>
                  <a:close/>
                  <a:moveTo>
                    <a:pt x="214" y="519"/>
                  </a:moveTo>
                  <a:lnTo>
                    <a:pt x="212" y="519"/>
                  </a:lnTo>
                  <a:lnTo>
                    <a:pt x="214" y="519"/>
                  </a:lnTo>
                  <a:close/>
                  <a:moveTo>
                    <a:pt x="209" y="546"/>
                  </a:moveTo>
                  <a:lnTo>
                    <a:pt x="210" y="548"/>
                  </a:lnTo>
                  <a:lnTo>
                    <a:pt x="209" y="548"/>
                  </a:lnTo>
                  <a:lnTo>
                    <a:pt x="209" y="546"/>
                  </a:lnTo>
                  <a:close/>
                  <a:moveTo>
                    <a:pt x="341" y="240"/>
                  </a:moveTo>
                  <a:lnTo>
                    <a:pt x="343" y="240"/>
                  </a:lnTo>
                  <a:lnTo>
                    <a:pt x="343" y="242"/>
                  </a:lnTo>
                  <a:lnTo>
                    <a:pt x="341" y="242"/>
                  </a:lnTo>
                  <a:lnTo>
                    <a:pt x="341" y="240"/>
                  </a:lnTo>
                  <a:close/>
                  <a:moveTo>
                    <a:pt x="287" y="665"/>
                  </a:moveTo>
                  <a:lnTo>
                    <a:pt x="289" y="664"/>
                  </a:lnTo>
                  <a:lnTo>
                    <a:pt x="289" y="667"/>
                  </a:lnTo>
                  <a:lnTo>
                    <a:pt x="287" y="667"/>
                  </a:lnTo>
                  <a:lnTo>
                    <a:pt x="287" y="665"/>
                  </a:lnTo>
                  <a:close/>
                  <a:moveTo>
                    <a:pt x="246" y="422"/>
                  </a:moveTo>
                  <a:lnTo>
                    <a:pt x="248" y="422"/>
                  </a:lnTo>
                  <a:lnTo>
                    <a:pt x="248" y="424"/>
                  </a:lnTo>
                  <a:lnTo>
                    <a:pt x="246" y="424"/>
                  </a:lnTo>
                  <a:lnTo>
                    <a:pt x="246" y="422"/>
                  </a:lnTo>
                  <a:close/>
                  <a:moveTo>
                    <a:pt x="287" y="679"/>
                  </a:moveTo>
                  <a:lnTo>
                    <a:pt x="283" y="681"/>
                  </a:lnTo>
                  <a:lnTo>
                    <a:pt x="287" y="679"/>
                  </a:lnTo>
                  <a:close/>
                  <a:moveTo>
                    <a:pt x="219" y="784"/>
                  </a:moveTo>
                  <a:lnTo>
                    <a:pt x="221" y="784"/>
                  </a:lnTo>
                  <a:lnTo>
                    <a:pt x="221" y="786"/>
                  </a:lnTo>
                  <a:lnTo>
                    <a:pt x="219" y="786"/>
                  </a:lnTo>
                  <a:lnTo>
                    <a:pt x="219" y="784"/>
                  </a:lnTo>
                  <a:close/>
                  <a:moveTo>
                    <a:pt x="30" y="834"/>
                  </a:moveTo>
                  <a:lnTo>
                    <a:pt x="30" y="835"/>
                  </a:lnTo>
                  <a:lnTo>
                    <a:pt x="28" y="835"/>
                  </a:lnTo>
                  <a:lnTo>
                    <a:pt x="28" y="834"/>
                  </a:lnTo>
                  <a:lnTo>
                    <a:pt x="30" y="835"/>
                  </a:lnTo>
                  <a:lnTo>
                    <a:pt x="30" y="834"/>
                  </a:lnTo>
                  <a:close/>
                  <a:moveTo>
                    <a:pt x="263" y="631"/>
                  </a:moveTo>
                  <a:lnTo>
                    <a:pt x="265" y="631"/>
                  </a:lnTo>
                  <a:lnTo>
                    <a:pt x="265" y="633"/>
                  </a:lnTo>
                  <a:lnTo>
                    <a:pt x="263" y="633"/>
                  </a:lnTo>
                  <a:lnTo>
                    <a:pt x="263" y="631"/>
                  </a:lnTo>
                  <a:close/>
                  <a:moveTo>
                    <a:pt x="0" y="747"/>
                  </a:moveTo>
                  <a:lnTo>
                    <a:pt x="1" y="747"/>
                  </a:lnTo>
                  <a:lnTo>
                    <a:pt x="1" y="749"/>
                  </a:lnTo>
                  <a:lnTo>
                    <a:pt x="0" y="749"/>
                  </a:lnTo>
                  <a:lnTo>
                    <a:pt x="0" y="747"/>
                  </a:lnTo>
                  <a:close/>
                  <a:moveTo>
                    <a:pt x="207" y="478"/>
                  </a:moveTo>
                  <a:lnTo>
                    <a:pt x="207" y="480"/>
                  </a:lnTo>
                  <a:lnTo>
                    <a:pt x="207" y="478"/>
                  </a:lnTo>
                  <a:close/>
                  <a:moveTo>
                    <a:pt x="6" y="754"/>
                  </a:moveTo>
                  <a:lnTo>
                    <a:pt x="8" y="754"/>
                  </a:lnTo>
                  <a:lnTo>
                    <a:pt x="8" y="755"/>
                  </a:lnTo>
                  <a:lnTo>
                    <a:pt x="6" y="755"/>
                  </a:lnTo>
                  <a:lnTo>
                    <a:pt x="6" y="754"/>
                  </a:lnTo>
                  <a:close/>
                  <a:moveTo>
                    <a:pt x="312" y="279"/>
                  </a:moveTo>
                  <a:lnTo>
                    <a:pt x="312" y="281"/>
                  </a:lnTo>
                  <a:lnTo>
                    <a:pt x="312" y="279"/>
                  </a:lnTo>
                  <a:close/>
                  <a:moveTo>
                    <a:pt x="28" y="803"/>
                  </a:moveTo>
                  <a:lnTo>
                    <a:pt x="30" y="803"/>
                  </a:lnTo>
                  <a:lnTo>
                    <a:pt x="30" y="805"/>
                  </a:lnTo>
                  <a:lnTo>
                    <a:pt x="28" y="805"/>
                  </a:lnTo>
                  <a:lnTo>
                    <a:pt x="28" y="803"/>
                  </a:lnTo>
                  <a:close/>
                  <a:moveTo>
                    <a:pt x="360" y="225"/>
                  </a:moveTo>
                  <a:lnTo>
                    <a:pt x="362" y="225"/>
                  </a:lnTo>
                  <a:lnTo>
                    <a:pt x="362" y="226"/>
                  </a:lnTo>
                  <a:lnTo>
                    <a:pt x="360" y="226"/>
                  </a:lnTo>
                  <a:lnTo>
                    <a:pt x="360" y="225"/>
                  </a:lnTo>
                  <a:close/>
                  <a:moveTo>
                    <a:pt x="273" y="679"/>
                  </a:moveTo>
                  <a:lnTo>
                    <a:pt x="273" y="681"/>
                  </a:lnTo>
                  <a:lnTo>
                    <a:pt x="273" y="679"/>
                  </a:lnTo>
                  <a:close/>
                  <a:moveTo>
                    <a:pt x="8" y="764"/>
                  </a:moveTo>
                  <a:lnTo>
                    <a:pt x="10" y="764"/>
                  </a:lnTo>
                  <a:lnTo>
                    <a:pt x="10" y="766"/>
                  </a:lnTo>
                  <a:lnTo>
                    <a:pt x="8" y="766"/>
                  </a:lnTo>
                  <a:lnTo>
                    <a:pt x="8" y="764"/>
                  </a:lnTo>
                  <a:close/>
                  <a:moveTo>
                    <a:pt x="25" y="829"/>
                  </a:moveTo>
                  <a:lnTo>
                    <a:pt x="27" y="829"/>
                  </a:lnTo>
                  <a:lnTo>
                    <a:pt x="27" y="832"/>
                  </a:lnTo>
                  <a:lnTo>
                    <a:pt x="25" y="832"/>
                  </a:lnTo>
                  <a:lnTo>
                    <a:pt x="25" y="829"/>
                  </a:lnTo>
                  <a:close/>
                  <a:moveTo>
                    <a:pt x="30" y="837"/>
                  </a:moveTo>
                  <a:lnTo>
                    <a:pt x="32" y="837"/>
                  </a:lnTo>
                  <a:lnTo>
                    <a:pt x="32" y="839"/>
                  </a:lnTo>
                  <a:lnTo>
                    <a:pt x="30" y="839"/>
                  </a:lnTo>
                  <a:lnTo>
                    <a:pt x="30" y="837"/>
                  </a:lnTo>
                  <a:close/>
                  <a:moveTo>
                    <a:pt x="212" y="575"/>
                  </a:moveTo>
                  <a:lnTo>
                    <a:pt x="214" y="575"/>
                  </a:lnTo>
                  <a:lnTo>
                    <a:pt x="214" y="577"/>
                  </a:lnTo>
                  <a:lnTo>
                    <a:pt x="212" y="577"/>
                  </a:lnTo>
                  <a:lnTo>
                    <a:pt x="212" y="575"/>
                  </a:lnTo>
                  <a:close/>
                  <a:moveTo>
                    <a:pt x="302" y="388"/>
                  </a:moveTo>
                  <a:lnTo>
                    <a:pt x="304" y="388"/>
                  </a:lnTo>
                  <a:lnTo>
                    <a:pt x="304" y="390"/>
                  </a:lnTo>
                  <a:lnTo>
                    <a:pt x="302" y="388"/>
                  </a:lnTo>
                  <a:close/>
                  <a:moveTo>
                    <a:pt x="341" y="228"/>
                  </a:moveTo>
                  <a:lnTo>
                    <a:pt x="341" y="230"/>
                  </a:lnTo>
                  <a:lnTo>
                    <a:pt x="341" y="228"/>
                  </a:lnTo>
                  <a:close/>
                  <a:moveTo>
                    <a:pt x="188" y="936"/>
                  </a:moveTo>
                  <a:lnTo>
                    <a:pt x="190" y="937"/>
                  </a:lnTo>
                  <a:lnTo>
                    <a:pt x="188" y="937"/>
                  </a:lnTo>
                  <a:lnTo>
                    <a:pt x="188" y="936"/>
                  </a:lnTo>
                  <a:close/>
                  <a:moveTo>
                    <a:pt x="270" y="718"/>
                  </a:moveTo>
                  <a:lnTo>
                    <a:pt x="272" y="718"/>
                  </a:lnTo>
                  <a:lnTo>
                    <a:pt x="272" y="720"/>
                  </a:lnTo>
                  <a:lnTo>
                    <a:pt x="270" y="718"/>
                  </a:lnTo>
                  <a:close/>
                  <a:moveTo>
                    <a:pt x="319" y="271"/>
                  </a:moveTo>
                  <a:lnTo>
                    <a:pt x="323" y="272"/>
                  </a:lnTo>
                  <a:lnTo>
                    <a:pt x="321" y="272"/>
                  </a:lnTo>
                  <a:lnTo>
                    <a:pt x="319" y="271"/>
                  </a:lnTo>
                  <a:close/>
                  <a:moveTo>
                    <a:pt x="277" y="674"/>
                  </a:moveTo>
                  <a:lnTo>
                    <a:pt x="278" y="672"/>
                  </a:lnTo>
                  <a:lnTo>
                    <a:pt x="278" y="674"/>
                  </a:lnTo>
                  <a:lnTo>
                    <a:pt x="277" y="676"/>
                  </a:lnTo>
                  <a:lnTo>
                    <a:pt x="277" y="674"/>
                  </a:lnTo>
                  <a:close/>
                  <a:moveTo>
                    <a:pt x="328" y="232"/>
                  </a:moveTo>
                  <a:lnTo>
                    <a:pt x="329" y="232"/>
                  </a:lnTo>
                  <a:lnTo>
                    <a:pt x="329" y="233"/>
                  </a:lnTo>
                  <a:lnTo>
                    <a:pt x="328" y="232"/>
                  </a:lnTo>
                  <a:close/>
                  <a:moveTo>
                    <a:pt x="214" y="861"/>
                  </a:moveTo>
                  <a:lnTo>
                    <a:pt x="215" y="863"/>
                  </a:lnTo>
                  <a:lnTo>
                    <a:pt x="214" y="863"/>
                  </a:lnTo>
                  <a:lnTo>
                    <a:pt x="214" y="861"/>
                  </a:lnTo>
                  <a:close/>
                  <a:moveTo>
                    <a:pt x="265" y="405"/>
                  </a:moveTo>
                  <a:lnTo>
                    <a:pt x="266" y="405"/>
                  </a:lnTo>
                  <a:lnTo>
                    <a:pt x="266" y="407"/>
                  </a:lnTo>
                  <a:lnTo>
                    <a:pt x="265" y="407"/>
                  </a:lnTo>
                  <a:lnTo>
                    <a:pt x="265" y="405"/>
                  </a:lnTo>
                  <a:close/>
                  <a:moveTo>
                    <a:pt x="249" y="424"/>
                  </a:moveTo>
                  <a:lnTo>
                    <a:pt x="249" y="425"/>
                  </a:lnTo>
                  <a:lnTo>
                    <a:pt x="249" y="424"/>
                  </a:lnTo>
                  <a:close/>
                  <a:moveTo>
                    <a:pt x="229" y="458"/>
                  </a:moveTo>
                  <a:lnTo>
                    <a:pt x="231" y="458"/>
                  </a:lnTo>
                  <a:lnTo>
                    <a:pt x="231" y="459"/>
                  </a:lnTo>
                  <a:lnTo>
                    <a:pt x="229" y="459"/>
                  </a:lnTo>
                  <a:lnTo>
                    <a:pt x="229" y="458"/>
                  </a:lnTo>
                  <a:close/>
                  <a:moveTo>
                    <a:pt x="215" y="534"/>
                  </a:moveTo>
                  <a:lnTo>
                    <a:pt x="217" y="534"/>
                  </a:lnTo>
                  <a:lnTo>
                    <a:pt x="217" y="536"/>
                  </a:lnTo>
                  <a:lnTo>
                    <a:pt x="215" y="536"/>
                  </a:lnTo>
                  <a:lnTo>
                    <a:pt x="215" y="534"/>
                  </a:lnTo>
                  <a:close/>
                  <a:moveTo>
                    <a:pt x="241" y="431"/>
                  </a:moveTo>
                  <a:lnTo>
                    <a:pt x="243" y="431"/>
                  </a:lnTo>
                  <a:lnTo>
                    <a:pt x="243" y="432"/>
                  </a:lnTo>
                  <a:lnTo>
                    <a:pt x="241" y="432"/>
                  </a:lnTo>
                  <a:lnTo>
                    <a:pt x="241" y="431"/>
                  </a:lnTo>
                  <a:close/>
                  <a:moveTo>
                    <a:pt x="348" y="232"/>
                  </a:moveTo>
                  <a:lnTo>
                    <a:pt x="350" y="232"/>
                  </a:lnTo>
                  <a:lnTo>
                    <a:pt x="348" y="232"/>
                  </a:lnTo>
                  <a:close/>
                  <a:moveTo>
                    <a:pt x="341" y="245"/>
                  </a:moveTo>
                  <a:lnTo>
                    <a:pt x="340" y="247"/>
                  </a:lnTo>
                  <a:lnTo>
                    <a:pt x="340" y="245"/>
                  </a:lnTo>
                  <a:lnTo>
                    <a:pt x="341" y="245"/>
                  </a:lnTo>
                  <a:close/>
                  <a:moveTo>
                    <a:pt x="314" y="276"/>
                  </a:moveTo>
                  <a:lnTo>
                    <a:pt x="314" y="277"/>
                  </a:lnTo>
                  <a:lnTo>
                    <a:pt x="314" y="276"/>
                  </a:lnTo>
                  <a:close/>
                  <a:moveTo>
                    <a:pt x="287" y="667"/>
                  </a:moveTo>
                  <a:lnTo>
                    <a:pt x="287" y="669"/>
                  </a:lnTo>
                  <a:lnTo>
                    <a:pt x="287" y="667"/>
                  </a:lnTo>
                  <a:close/>
                  <a:moveTo>
                    <a:pt x="18" y="808"/>
                  </a:moveTo>
                  <a:lnTo>
                    <a:pt x="20" y="808"/>
                  </a:lnTo>
                  <a:lnTo>
                    <a:pt x="20" y="810"/>
                  </a:lnTo>
                  <a:lnTo>
                    <a:pt x="18" y="810"/>
                  </a:lnTo>
                  <a:lnTo>
                    <a:pt x="18" y="808"/>
                  </a:lnTo>
                  <a:close/>
                  <a:moveTo>
                    <a:pt x="341" y="247"/>
                  </a:moveTo>
                  <a:lnTo>
                    <a:pt x="341" y="245"/>
                  </a:lnTo>
                  <a:lnTo>
                    <a:pt x="341" y="247"/>
                  </a:lnTo>
                  <a:lnTo>
                    <a:pt x="341" y="249"/>
                  </a:lnTo>
                  <a:lnTo>
                    <a:pt x="341" y="247"/>
                  </a:lnTo>
                  <a:close/>
                  <a:moveTo>
                    <a:pt x="265" y="631"/>
                  </a:moveTo>
                  <a:lnTo>
                    <a:pt x="266" y="631"/>
                  </a:lnTo>
                  <a:lnTo>
                    <a:pt x="266" y="633"/>
                  </a:lnTo>
                  <a:lnTo>
                    <a:pt x="265" y="633"/>
                  </a:lnTo>
                  <a:lnTo>
                    <a:pt x="265" y="631"/>
                  </a:lnTo>
                  <a:close/>
                  <a:moveTo>
                    <a:pt x="280" y="693"/>
                  </a:moveTo>
                  <a:lnTo>
                    <a:pt x="280" y="694"/>
                  </a:lnTo>
                  <a:lnTo>
                    <a:pt x="280" y="693"/>
                  </a:lnTo>
                  <a:close/>
                  <a:moveTo>
                    <a:pt x="336" y="235"/>
                  </a:moveTo>
                  <a:lnTo>
                    <a:pt x="338" y="237"/>
                  </a:lnTo>
                  <a:lnTo>
                    <a:pt x="336" y="237"/>
                  </a:lnTo>
                  <a:lnTo>
                    <a:pt x="336" y="235"/>
                  </a:lnTo>
                  <a:close/>
                  <a:moveTo>
                    <a:pt x="329" y="245"/>
                  </a:moveTo>
                  <a:lnTo>
                    <a:pt x="331" y="245"/>
                  </a:lnTo>
                  <a:lnTo>
                    <a:pt x="331" y="247"/>
                  </a:lnTo>
                  <a:lnTo>
                    <a:pt x="329" y="245"/>
                  </a:lnTo>
                  <a:close/>
                  <a:moveTo>
                    <a:pt x="246" y="431"/>
                  </a:moveTo>
                  <a:lnTo>
                    <a:pt x="244" y="431"/>
                  </a:lnTo>
                  <a:lnTo>
                    <a:pt x="246" y="431"/>
                  </a:lnTo>
                  <a:close/>
                  <a:moveTo>
                    <a:pt x="215" y="772"/>
                  </a:moveTo>
                  <a:lnTo>
                    <a:pt x="217" y="772"/>
                  </a:lnTo>
                  <a:lnTo>
                    <a:pt x="217" y="774"/>
                  </a:lnTo>
                  <a:lnTo>
                    <a:pt x="215" y="774"/>
                  </a:lnTo>
                  <a:lnTo>
                    <a:pt x="215" y="772"/>
                  </a:lnTo>
                  <a:close/>
                  <a:moveTo>
                    <a:pt x="265" y="635"/>
                  </a:moveTo>
                  <a:lnTo>
                    <a:pt x="266" y="635"/>
                  </a:lnTo>
                  <a:lnTo>
                    <a:pt x="266" y="638"/>
                  </a:lnTo>
                  <a:lnTo>
                    <a:pt x="265" y="638"/>
                  </a:lnTo>
                  <a:lnTo>
                    <a:pt x="265" y="635"/>
                  </a:lnTo>
                  <a:close/>
                  <a:moveTo>
                    <a:pt x="25" y="817"/>
                  </a:moveTo>
                  <a:lnTo>
                    <a:pt x="25" y="818"/>
                  </a:lnTo>
                  <a:lnTo>
                    <a:pt x="25" y="817"/>
                  </a:lnTo>
                  <a:close/>
                  <a:moveTo>
                    <a:pt x="239" y="436"/>
                  </a:moveTo>
                  <a:lnTo>
                    <a:pt x="241" y="436"/>
                  </a:lnTo>
                  <a:lnTo>
                    <a:pt x="241" y="437"/>
                  </a:lnTo>
                  <a:lnTo>
                    <a:pt x="239" y="436"/>
                  </a:lnTo>
                  <a:close/>
                  <a:moveTo>
                    <a:pt x="336" y="254"/>
                  </a:moveTo>
                  <a:lnTo>
                    <a:pt x="336" y="252"/>
                  </a:lnTo>
                  <a:lnTo>
                    <a:pt x="336" y="254"/>
                  </a:lnTo>
                  <a:close/>
                  <a:moveTo>
                    <a:pt x="283" y="665"/>
                  </a:moveTo>
                  <a:lnTo>
                    <a:pt x="285" y="665"/>
                  </a:lnTo>
                  <a:lnTo>
                    <a:pt x="283" y="667"/>
                  </a:lnTo>
                  <a:lnTo>
                    <a:pt x="283" y="665"/>
                  </a:lnTo>
                  <a:close/>
                  <a:moveTo>
                    <a:pt x="62" y="917"/>
                  </a:moveTo>
                  <a:lnTo>
                    <a:pt x="64" y="917"/>
                  </a:lnTo>
                  <a:lnTo>
                    <a:pt x="64" y="919"/>
                  </a:lnTo>
                  <a:lnTo>
                    <a:pt x="62" y="919"/>
                  </a:lnTo>
                  <a:lnTo>
                    <a:pt x="62" y="917"/>
                  </a:lnTo>
                  <a:close/>
                  <a:moveTo>
                    <a:pt x="210" y="808"/>
                  </a:moveTo>
                  <a:lnTo>
                    <a:pt x="212" y="808"/>
                  </a:lnTo>
                  <a:lnTo>
                    <a:pt x="212" y="810"/>
                  </a:lnTo>
                  <a:lnTo>
                    <a:pt x="210" y="808"/>
                  </a:lnTo>
                  <a:close/>
                  <a:moveTo>
                    <a:pt x="300" y="803"/>
                  </a:moveTo>
                  <a:lnTo>
                    <a:pt x="302" y="803"/>
                  </a:lnTo>
                  <a:lnTo>
                    <a:pt x="302" y="805"/>
                  </a:lnTo>
                  <a:lnTo>
                    <a:pt x="300" y="805"/>
                  </a:lnTo>
                  <a:lnTo>
                    <a:pt x="300" y="803"/>
                  </a:lnTo>
                  <a:close/>
                  <a:moveTo>
                    <a:pt x="210" y="541"/>
                  </a:moveTo>
                  <a:lnTo>
                    <a:pt x="212" y="541"/>
                  </a:lnTo>
                  <a:lnTo>
                    <a:pt x="212" y="543"/>
                  </a:lnTo>
                  <a:lnTo>
                    <a:pt x="210" y="543"/>
                  </a:lnTo>
                  <a:lnTo>
                    <a:pt x="210" y="541"/>
                  </a:lnTo>
                  <a:close/>
                  <a:moveTo>
                    <a:pt x="8" y="784"/>
                  </a:moveTo>
                  <a:lnTo>
                    <a:pt x="10" y="784"/>
                  </a:lnTo>
                  <a:lnTo>
                    <a:pt x="10" y="786"/>
                  </a:lnTo>
                  <a:lnTo>
                    <a:pt x="8" y="786"/>
                  </a:lnTo>
                  <a:lnTo>
                    <a:pt x="8" y="784"/>
                  </a:lnTo>
                  <a:close/>
                  <a:moveTo>
                    <a:pt x="309" y="233"/>
                  </a:moveTo>
                  <a:lnTo>
                    <a:pt x="311" y="233"/>
                  </a:lnTo>
                  <a:lnTo>
                    <a:pt x="312" y="237"/>
                  </a:lnTo>
                  <a:lnTo>
                    <a:pt x="311" y="237"/>
                  </a:lnTo>
                  <a:lnTo>
                    <a:pt x="309" y="233"/>
                  </a:lnTo>
                  <a:close/>
                  <a:moveTo>
                    <a:pt x="215" y="830"/>
                  </a:moveTo>
                  <a:lnTo>
                    <a:pt x="215" y="832"/>
                  </a:lnTo>
                  <a:lnTo>
                    <a:pt x="215" y="830"/>
                  </a:lnTo>
                  <a:close/>
                  <a:moveTo>
                    <a:pt x="285" y="664"/>
                  </a:moveTo>
                  <a:lnTo>
                    <a:pt x="287" y="664"/>
                  </a:lnTo>
                  <a:lnTo>
                    <a:pt x="285" y="664"/>
                  </a:lnTo>
                  <a:close/>
                  <a:moveTo>
                    <a:pt x="258" y="720"/>
                  </a:moveTo>
                  <a:lnTo>
                    <a:pt x="260" y="721"/>
                  </a:lnTo>
                  <a:lnTo>
                    <a:pt x="258" y="720"/>
                  </a:lnTo>
                  <a:close/>
                  <a:moveTo>
                    <a:pt x="277" y="681"/>
                  </a:moveTo>
                  <a:lnTo>
                    <a:pt x="277" y="682"/>
                  </a:lnTo>
                  <a:lnTo>
                    <a:pt x="275" y="682"/>
                  </a:lnTo>
                  <a:lnTo>
                    <a:pt x="277" y="681"/>
                  </a:lnTo>
                  <a:close/>
                  <a:moveTo>
                    <a:pt x="278" y="693"/>
                  </a:moveTo>
                  <a:lnTo>
                    <a:pt x="280" y="694"/>
                  </a:lnTo>
                  <a:lnTo>
                    <a:pt x="278" y="694"/>
                  </a:lnTo>
                  <a:lnTo>
                    <a:pt x="278" y="693"/>
                  </a:lnTo>
                  <a:close/>
                  <a:moveTo>
                    <a:pt x="317" y="249"/>
                  </a:moveTo>
                  <a:lnTo>
                    <a:pt x="319" y="249"/>
                  </a:lnTo>
                  <a:lnTo>
                    <a:pt x="317" y="249"/>
                  </a:lnTo>
                  <a:close/>
                  <a:moveTo>
                    <a:pt x="275" y="676"/>
                  </a:moveTo>
                  <a:lnTo>
                    <a:pt x="275" y="677"/>
                  </a:lnTo>
                  <a:lnTo>
                    <a:pt x="275" y="676"/>
                  </a:lnTo>
                  <a:close/>
                  <a:moveTo>
                    <a:pt x="273" y="687"/>
                  </a:moveTo>
                  <a:lnTo>
                    <a:pt x="273" y="689"/>
                  </a:lnTo>
                  <a:lnTo>
                    <a:pt x="272" y="689"/>
                  </a:lnTo>
                  <a:lnTo>
                    <a:pt x="273" y="687"/>
                  </a:lnTo>
                  <a:close/>
                  <a:moveTo>
                    <a:pt x="319" y="249"/>
                  </a:moveTo>
                  <a:lnTo>
                    <a:pt x="321" y="249"/>
                  </a:lnTo>
                  <a:lnTo>
                    <a:pt x="321" y="250"/>
                  </a:lnTo>
                  <a:lnTo>
                    <a:pt x="319" y="250"/>
                  </a:lnTo>
                  <a:lnTo>
                    <a:pt x="319" y="249"/>
                  </a:lnTo>
                  <a:close/>
                  <a:moveTo>
                    <a:pt x="217" y="451"/>
                  </a:moveTo>
                  <a:lnTo>
                    <a:pt x="219" y="451"/>
                  </a:lnTo>
                  <a:lnTo>
                    <a:pt x="219" y="453"/>
                  </a:lnTo>
                  <a:lnTo>
                    <a:pt x="217" y="453"/>
                  </a:lnTo>
                  <a:lnTo>
                    <a:pt x="217" y="451"/>
                  </a:lnTo>
                  <a:close/>
                  <a:moveTo>
                    <a:pt x="207" y="769"/>
                  </a:moveTo>
                  <a:lnTo>
                    <a:pt x="209" y="769"/>
                  </a:lnTo>
                  <a:lnTo>
                    <a:pt x="209" y="771"/>
                  </a:lnTo>
                  <a:lnTo>
                    <a:pt x="207" y="771"/>
                  </a:lnTo>
                  <a:lnTo>
                    <a:pt x="207" y="769"/>
                  </a:lnTo>
                  <a:close/>
                  <a:moveTo>
                    <a:pt x="222" y="779"/>
                  </a:moveTo>
                  <a:lnTo>
                    <a:pt x="224" y="779"/>
                  </a:lnTo>
                  <a:lnTo>
                    <a:pt x="221" y="781"/>
                  </a:lnTo>
                  <a:lnTo>
                    <a:pt x="222" y="779"/>
                  </a:lnTo>
                  <a:close/>
                  <a:moveTo>
                    <a:pt x="256" y="419"/>
                  </a:moveTo>
                  <a:lnTo>
                    <a:pt x="256" y="420"/>
                  </a:lnTo>
                  <a:lnTo>
                    <a:pt x="256" y="419"/>
                  </a:lnTo>
                  <a:close/>
                  <a:moveTo>
                    <a:pt x="190" y="939"/>
                  </a:moveTo>
                  <a:lnTo>
                    <a:pt x="190" y="941"/>
                  </a:lnTo>
                  <a:lnTo>
                    <a:pt x="190" y="939"/>
                  </a:lnTo>
                  <a:close/>
                  <a:moveTo>
                    <a:pt x="307" y="260"/>
                  </a:moveTo>
                  <a:lnTo>
                    <a:pt x="309" y="260"/>
                  </a:lnTo>
                  <a:lnTo>
                    <a:pt x="307" y="260"/>
                  </a:lnTo>
                  <a:close/>
                  <a:moveTo>
                    <a:pt x="28" y="803"/>
                  </a:moveTo>
                  <a:lnTo>
                    <a:pt x="28" y="805"/>
                  </a:lnTo>
                  <a:lnTo>
                    <a:pt x="28" y="803"/>
                  </a:lnTo>
                  <a:close/>
                  <a:moveTo>
                    <a:pt x="210" y="485"/>
                  </a:moveTo>
                  <a:lnTo>
                    <a:pt x="212" y="485"/>
                  </a:lnTo>
                  <a:lnTo>
                    <a:pt x="210" y="485"/>
                  </a:lnTo>
                  <a:close/>
                  <a:moveTo>
                    <a:pt x="238" y="733"/>
                  </a:moveTo>
                  <a:lnTo>
                    <a:pt x="239" y="733"/>
                  </a:lnTo>
                  <a:lnTo>
                    <a:pt x="239" y="735"/>
                  </a:lnTo>
                  <a:lnTo>
                    <a:pt x="238" y="735"/>
                  </a:lnTo>
                  <a:lnTo>
                    <a:pt x="238" y="733"/>
                  </a:lnTo>
                  <a:close/>
                  <a:moveTo>
                    <a:pt x="15" y="793"/>
                  </a:moveTo>
                  <a:lnTo>
                    <a:pt x="17" y="793"/>
                  </a:lnTo>
                  <a:lnTo>
                    <a:pt x="17" y="795"/>
                  </a:lnTo>
                  <a:lnTo>
                    <a:pt x="15" y="795"/>
                  </a:lnTo>
                  <a:lnTo>
                    <a:pt x="15" y="793"/>
                  </a:lnTo>
                  <a:close/>
                  <a:moveTo>
                    <a:pt x="263" y="631"/>
                  </a:moveTo>
                  <a:lnTo>
                    <a:pt x="265" y="631"/>
                  </a:lnTo>
                  <a:lnTo>
                    <a:pt x="265" y="633"/>
                  </a:lnTo>
                  <a:lnTo>
                    <a:pt x="263" y="631"/>
                  </a:lnTo>
                  <a:close/>
                  <a:moveTo>
                    <a:pt x="265" y="844"/>
                  </a:moveTo>
                  <a:lnTo>
                    <a:pt x="266" y="844"/>
                  </a:lnTo>
                  <a:lnTo>
                    <a:pt x="265" y="844"/>
                  </a:lnTo>
                  <a:close/>
                  <a:moveTo>
                    <a:pt x="30" y="839"/>
                  </a:moveTo>
                  <a:lnTo>
                    <a:pt x="32" y="839"/>
                  </a:lnTo>
                  <a:lnTo>
                    <a:pt x="32" y="841"/>
                  </a:lnTo>
                  <a:lnTo>
                    <a:pt x="30" y="841"/>
                  </a:lnTo>
                  <a:lnTo>
                    <a:pt x="30" y="839"/>
                  </a:lnTo>
                  <a:close/>
                  <a:moveTo>
                    <a:pt x="219" y="767"/>
                  </a:moveTo>
                  <a:lnTo>
                    <a:pt x="221" y="769"/>
                  </a:lnTo>
                  <a:lnTo>
                    <a:pt x="219" y="769"/>
                  </a:lnTo>
                  <a:lnTo>
                    <a:pt x="219" y="767"/>
                  </a:lnTo>
                  <a:close/>
                  <a:moveTo>
                    <a:pt x="265" y="638"/>
                  </a:moveTo>
                  <a:lnTo>
                    <a:pt x="266" y="638"/>
                  </a:lnTo>
                  <a:lnTo>
                    <a:pt x="266" y="640"/>
                  </a:lnTo>
                  <a:lnTo>
                    <a:pt x="265" y="638"/>
                  </a:lnTo>
                  <a:close/>
                  <a:moveTo>
                    <a:pt x="270" y="691"/>
                  </a:moveTo>
                  <a:lnTo>
                    <a:pt x="272" y="691"/>
                  </a:lnTo>
                  <a:lnTo>
                    <a:pt x="272" y="693"/>
                  </a:lnTo>
                  <a:lnTo>
                    <a:pt x="270" y="693"/>
                  </a:lnTo>
                  <a:lnTo>
                    <a:pt x="270" y="691"/>
                  </a:lnTo>
                  <a:close/>
                  <a:moveTo>
                    <a:pt x="248" y="427"/>
                  </a:moveTo>
                  <a:lnTo>
                    <a:pt x="248" y="429"/>
                  </a:lnTo>
                  <a:lnTo>
                    <a:pt x="248" y="427"/>
                  </a:lnTo>
                  <a:close/>
                  <a:moveTo>
                    <a:pt x="377" y="216"/>
                  </a:moveTo>
                  <a:lnTo>
                    <a:pt x="379" y="216"/>
                  </a:lnTo>
                  <a:lnTo>
                    <a:pt x="379" y="218"/>
                  </a:lnTo>
                  <a:lnTo>
                    <a:pt x="377" y="218"/>
                  </a:lnTo>
                  <a:lnTo>
                    <a:pt x="377" y="216"/>
                  </a:lnTo>
                  <a:close/>
                  <a:moveTo>
                    <a:pt x="22" y="783"/>
                  </a:moveTo>
                  <a:lnTo>
                    <a:pt x="22" y="784"/>
                  </a:lnTo>
                  <a:lnTo>
                    <a:pt x="22" y="783"/>
                  </a:lnTo>
                  <a:close/>
                  <a:moveTo>
                    <a:pt x="351" y="221"/>
                  </a:moveTo>
                  <a:lnTo>
                    <a:pt x="353" y="223"/>
                  </a:lnTo>
                  <a:lnTo>
                    <a:pt x="351" y="223"/>
                  </a:lnTo>
                  <a:lnTo>
                    <a:pt x="351" y="221"/>
                  </a:lnTo>
                  <a:close/>
                  <a:moveTo>
                    <a:pt x="22" y="803"/>
                  </a:moveTo>
                  <a:lnTo>
                    <a:pt x="23" y="803"/>
                  </a:lnTo>
                  <a:lnTo>
                    <a:pt x="23" y="805"/>
                  </a:lnTo>
                  <a:lnTo>
                    <a:pt x="22" y="805"/>
                  </a:lnTo>
                  <a:lnTo>
                    <a:pt x="22" y="803"/>
                  </a:lnTo>
                  <a:close/>
                  <a:moveTo>
                    <a:pt x="266" y="633"/>
                  </a:moveTo>
                  <a:lnTo>
                    <a:pt x="268" y="633"/>
                  </a:lnTo>
                  <a:lnTo>
                    <a:pt x="268" y="635"/>
                  </a:lnTo>
                  <a:lnTo>
                    <a:pt x="266" y="635"/>
                  </a:lnTo>
                  <a:lnTo>
                    <a:pt x="266" y="633"/>
                  </a:lnTo>
                  <a:close/>
                  <a:moveTo>
                    <a:pt x="205" y="545"/>
                  </a:moveTo>
                  <a:lnTo>
                    <a:pt x="207" y="545"/>
                  </a:lnTo>
                  <a:lnTo>
                    <a:pt x="207" y="546"/>
                  </a:lnTo>
                  <a:lnTo>
                    <a:pt x="205" y="546"/>
                  </a:lnTo>
                  <a:lnTo>
                    <a:pt x="205" y="545"/>
                  </a:lnTo>
                  <a:close/>
                  <a:moveTo>
                    <a:pt x="244" y="422"/>
                  </a:moveTo>
                  <a:lnTo>
                    <a:pt x="246" y="422"/>
                  </a:lnTo>
                  <a:lnTo>
                    <a:pt x="244" y="422"/>
                  </a:lnTo>
                  <a:close/>
                  <a:moveTo>
                    <a:pt x="212" y="830"/>
                  </a:moveTo>
                  <a:lnTo>
                    <a:pt x="214" y="830"/>
                  </a:lnTo>
                  <a:lnTo>
                    <a:pt x="212" y="830"/>
                  </a:lnTo>
                  <a:close/>
                  <a:moveTo>
                    <a:pt x="258" y="636"/>
                  </a:moveTo>
                  <a:lnTo>
                    <a:pt x="260" y="636"/>
                  </a:lnTo>
                  <a:lnTo>
                    <a:pt x="258" y="636"/>
                  </a:lnTo>
                  <a:close/>
                  <a:moveTo>
                    <a:pt x="5" y="744"/>
                  </a:moveTo>
                  <a:lnTo>
                    <a:pt x="5" y="745"/>
                  </a:lnTo>
                  <a:lnTo>
                    <a:pt x="5" y="744"/>
                  </a:lnTo>
                  <a:close/>
                  <a:moveTo>
                    <a:pt x="210" y="546"/>
                  </a:moveTo>
                  <a:lnTo>
                    <a:pt x="210" y="548"/>
                  </a:lnTo>
                  <a:lnTo>
                    <a:pt x="210" y="546"/>
                  </a:lnTo>
                  <a:close/>
                  <a:moveTo>
                    <a:pt x="261" y="694"/>
                  </a:moveTo>
                  <a:lnTo>
                    <a:pt x="263" y="694"/>
                  </a:lnTo>
                  <a:lnTo>
                    <a:pt x="260" y="694"/>
                  </a:lnTo>
                  <a:lnTo>
                    <a:pt x="261" y="694"/>
                  </a:lnTo>
                  <a:close/>
                  <a:moveTo>
                    <a:pt x="23" y="825"/>
                  </a:moveTo>
                  <a:lnTo>
                    <a:pt x="25" y="825"/>
                  </a:lnTo>
                  <a:lnTo>
                    <a:pt x="25" y="827"/>
                  </a:lnTo>
                  <a:lnTo>
                    <a:pt x="23" y="827"/>
                  </a:lnTo>
                  <a:lnTo>
                    <a:pt x="23" y="825"/>
                  </a:lnTo>
                  <a:close/>
                  <a:moveTo>
                    <a:pt x="331" y="238"/>
                  </a:moveTo>
                  <a:lnTo>
                    <a:pt x="333" y="240"/>
                  </a:lnTo>
                  <a:lnTo>
                    <a:pt x="329" y="238"/>
                  </a:lnTo>
                  <a:lnTo>
                    <a:pt x="331" y="238"/>
                  </a:lnTo>
                  <a:close/>
                  <a:moveTo>
                    <a:pt x="283" y="674"/>
                  </a:moveTo>
                  <a:lnTo>
                    <a:pt x="285" y="674"/>
                  </a:lnTo>
                  <a:lnTo>
                    <a:pt x="285" y="676"/>
                  </a:lnTo>
                  <a:lnTo>
                    <a:pt x="283" y="676"/>
                  </a:lnTo>
                  <a:lnTo>
                    <a:pt x="283" y="674"/>
                  </a:lnTo>
                  <a:close/>
                  <a:moveTo>
                    <a:pt x="362" y="225"/>
                  </a:moveTo>
                  <a:lnTo>
                    <a:pt x="362" y="226"/>
                  </a:lnTo>
                  <a:lnTo>
                    <a:pt x="362" y="225"/>
                  </a:lnTo>
                  <a:close/>
                  <a:moveTo>
                    <a:pt x="215" y="832"/>
                  </a:moveTo>
                  <a:lnTo>
                    <a:pt x="217" y="834"/>
                  </a:lnTo>
                  <a:lnTo>
                    <a:pt x="215" y="834"/>
                  </a:lnTo>
                  <a:lnTo>
                    <a:pt x="215" y="832"/>
                  </a:lnTo>
                  <a:close/>
                  <a:moveTo>
                    <a:pt x="277" y="689"/>
                  </a:moveTo>
                  <a:lnTo>
                    <a:pt x="278" y="689"/>
                  </a:lnTo>
                  <a:lnTo>
                    <a:pt x="278" y="691"/>
                  </a:lnTo>
                  <a:lnTo>
                    <a:pt x="277" y="691"/>
                  </a:lnTo>
                  <a:lnTo>
                    <a:pt x="277" y="689"/>
                  </a:lnTo>
                  <a:close/>
                  <a:moveTo>
                    <a:pt x="273" y="708"/>
                  </a:moveTo>
                  <a:lnTo>
                    <a:pt x="275" y="708"/>
                  </a:lnTo>
                  <a:lnTo>
                    <a:pt x="275" y="710"/>
                  </a:lnTo>
                  <a:lnTo>
                    <a:pt x="273" y="710"/>
                  </a:lnTo>
                  <a:lnTo>
                    <a:pt x="273" y="708"/>
                  </a:lnTo>
                  <a:close/>
                  <a:moveTo>
                    <a:pt x="282" y="699"/>
                  </a:moveTo>
                  <a:lnTo>
                    <a:pt x="280" y="699"/>
                  </a:lnTo>
                  <a:lnTo>
                    <a:pt x="282" y="699"/>
                  </a:lnTo>
                  <a:close/>
                  <a:moveTo>
                    <a:pt x="27" y="815"/>
                  </a:moveTo>
                  <a:lnTo>
                    <a:pt x="27" y="817"/>
                  </a:lnTo>
                  <a:lnTo>
                    <a:pt x="25" y="815"/>
                  </a:lnTo>
                  <a:lnTo>
                    <a:pt x="27" y="815"/>
                  </a:lnTo>
                  <a:close/>
                  <a:moveTo>
                    <a:pt x="229" y="745"/>
                  </a:moveTo>
                  <a:lnTo>
                    <a:pt x="231" y="747"/>
                  </a:lnTo>
                  <a:lnTo>
                    <a:pt x="229" y="747"/>
                  </a:lnTo>
                  <a:lnTo>
                    <a:pt x="229" y="745"/>
                  </a:lnTo>
                  <a:close/>
                  <a:moveTo>
                    <a:pt x="283" y="694"/>
                  </a:moveTo>
                  <a:lnTo>
                    <a:pt x="283" y="696"/>
                  </a:lnTo>
                  <a:lnTo>
                    <a:pt x="283" y="694"/>
                  </a:lnTo>
                  <a:close/>
                  <a:moveTo>
                    <a:pt x="153" y="943"/>
                  </a:moveTo>
                  <a:lnTo>
                    <a:pt x="154" y="943"/>
                  </a:lnTo>
                  <a:lnTo>
                    <a:pt x="154" y="944"/>
                  </a:lnTo>
                  <a:lnTo>
                    <a:pt x="153" y="944"/>
                  </a:lnTo>
                  <a:lnTo>
                    <a:pt x="153" y="943"/>
                  </a:lnTo>
                  <a:close/>
                  <a:moveTo>
                    <a:pt x="219" y="779"/>
                  </a:moveTo>
                  <a:lnTo>
                    <a:pt x="219" y="781"/>
                  </a:lnTo>
                  <a:lnTo>
                    <a:pt x="219" y="779"/>
                  </a:lnTo>
                  <a:close/>
                  <a:moveTo>
                    <a:pt x="212" y="824"/>
                  </a:moveTo>
                  <a:lnTo>
                    <a:pt x="214" y="824"/>
                  </a:lnTo>
                  <a:lnTo>
                    <a:pt x="214" y="825"/>
                  </a:lnTo>
                  <a:lnTo>
                    <a:pt x="212" y="825"/>
                  </a:lnTo>
                  <a:lnTo>
                    <a:pt x="212" y="824"/>
                  </a:lnTo>
                  <a:close/>
                  <a:moveTo>
                    <a:pt x="300" y="829"/>
                  </a:moveTo>
                  <a:lnTo>
                    <a:pt x="302" y="829"/>
                  </a:lnTo>
                  <a:lnTo>
                    <a:pt x="302" y="830"/>
                  </a:lnTo>
                  <a:lnTo>
                    <a:pt x="300" y="830"/>
                  </a:lnTo>
                  <a:lnTo>
                    <a:pt x="300" y="829"/>
                  </a:lnTo>
                  <a:close/>
                  <a:moveTo>
                    <a:pt x="273" y="710"/>
                  </a:moveTo>
                  <a:lnTo>
                    <a:pt x="275" y="710"/>
                  </a:lnTo>
                  <a:lnTo>
                    <a:pt x="275" y="711"/>
                  </a:lnTo>
                  <a:lnTo>
                    <a:pt x="273" y="711"/>
                  </a:lnTo>
                  <a:lnTo>
                    <a:pt x="273" y="710"/>
                  </a:lnTo>
                  <a:close/>
                  <a:moveTo>
                    <a:pt x="280" y="699"/>
                  </a:moveTo>
                  <a:lnTo>
                    <a:pt x="282" y="699"/>
                  </a:lnTo>
                  <a:lnTo>
                    <a:pt x="282" y="701"/>
                  </a:lnTo>
                  <a:lnTo>
                    <a:pt x="280" y="701"/>
                  </a:lnTo>
                  <a:lnTo>
                    <a:pt x="280" y="699"/>
                  </a:lnTo>
                  <a:close/>
                  <a:moveTo>
                    <a:pt x="215" y="769"/>
                  </a:moveTo>
                  <a:lnTo>
                    <a:pt x="217" y="769"/>
                  </a:lnTo>
                  <a:lnTo>
                    <a:pt x="217" y="771"/>
                  </a:lnTo>
                  <a:lnTo>
                    <a:pt x="215" y="771"/>
                  </a:lnTo>
                  <a:lnTo>
                    <a:pt x="215" y="769"/>
                  </a:lnTo>
                  <a:close/>
                  <a:moveTo>
                    <a:pt x="251" y="732"/>
                  </a:moveTo>
                  <a:lnTo>
                    <a:pt x="253" y="732"/>
                  </a:lnTo>
                  <a:lnTo>
                    <a:pt x="253" y="733"/>
                  </a:lnTo>
                  <a:lnTo>
                    <a:pt x="251" y="732"/>
                  </a:lnTo>
                  <a:close/>
                  <a:moveTo>
                    <a:pt x="273" y="691"/>
                  </a:moveTo>
                  <a:lnTo>
                    <a:pt x="275" y="691"/>
                  </a:lnTo>
                  <a:lnTo>
                    <a:pt x="273" y="693"/>
                  </a:lnTo>
                  <a:lnTo>
                    <a:pt x="273" y="691"/>
                  </a:lnTo>
                  <a:close/>
                  <a:moveTo>
                    <a:pt x="30" y="837"/>
                  </a:moveTo>
                  <a:lnTo>
                    <a:pt x="32" y="837"/>
                  </a:lnTo>
                  <a:lnTo>
                    <a:pt x="32" y="839"/>
                  </a:lnTo>
                  <a:lnTo>
                    <a:pt x="30" y="837"/>
                  </a:lnTo>
                  <a:close/>
                  <a:moveTo>
                    <a:pt x="243" y="735"/>
                  </a:moveTo>
                  <a:lnTo>
                    <a:pt x="244" y="735"/>
                  </a:lnTo>
                  <a:lnTo>
                    <a:pt x="244" y="737"/>
                  </a:lnTo>
                  <a:lnTo>
                    <a:pt x="243" y="737"/>
                  </a:lnTo>
                  <a:lnTo>
                    <a:pt x="243" y="735"/>
                  </a:lnTo>
                  <a:close/>
                  <a:moveTo>
                    <a:pt x="221" y="783"/>
                  </a:moveTo>
                  <a:lnTo>
                    <a:pt x="219" y="783"/>
                  </a:lnTo>
                  <a:lnTo>
                    <a:pt x="221" y="783"/>
                  </a:lnTo>
                  <a:close/>
                  <a:moveTo>
                    <a:pt x="8" y="766"/>
                  </a:moveTo>
                  <a:lnTo>
                    <a:pt x="10" y="766"/>
                  </a:lnTo>
                  <a:lnTo>
                    <a:pt x="10" y="767"/>
                  </a:lnTo>
                  <a:lnTo>
                    <a:pt x="8" y="767"/>
                  </a:lnTo>
                  <a:lnTo>
                    <a:pt x="8" y="766"/>
                  </a:lnTo>
                  <a:close/>
                  <a:moveTo>
                    <a:pt x="209" y="808"/>
                  </a:moveTo>
                  <a:lnTo>
                    <a:pt x="210" y="808"/>
                  </a:lnTo>
                  <a:lnTo>
                    <a:pt x="210" y="810"/>
                  </a:lnTo>
                  <a:lnTo>
                    <a:pt x="209" y="810"/>
                  </a:lnTo>
                  <a:lnTo>
                    <a:pt x="209" y="808"/>
                  </a:lnTo>
                  <a:close/>
                  <a:moveTo>
                    <a:pt x="30" y="805"/>
                  </a:moveTo>
                  <a:lnTo>
                    <a:pt x="30" y="807"/>
                  </a:lnTo>
                  <a:lnTo>
                    <a:pt x="30" y="805"/>
                  </a:lnTo>
                  <a:close/>
                  <a:moveTo>
                    <a:pt x="289" y="677"/>
                  </a:moveTo>
                  <a:lnTo>
                    <a:pt x="290" y="677"/>
                  </a:lnTo>
                  <a:lnTo>
                    <a:pt x="290" y="679"/>
                  </a:lnTo>
                  <a:lnTo>
                    <a:pt x="289" y="679"/>
                  </a:lnTo>
                  <a:lnTo>
                    <a:pt x="289" y="677"/>
                  </a:lnTo>
                  <a:close/>
                  <a:moveTo>
                    <a:pt x="380" y="223"/>
                  </a:moveTo>
                  <a:lnTo>
                    <a:pt x="379" y="223"/>
                  </a:lnTo>
                  <a:lnTo>
                    <a:pt x="380" y="223"/>
                  </a:lnTo>
                  <a:close/>
                  <a:moveTo>
                    <a:pt x="178" y="936"/>
                  </a:moveTo>
                  <a:lnTo>
                    <a:pt x="178" y="937"/>
                  </a:lnTo>
                  <a:lnTo>
                    <a:pt x="178" y="936"/>
                  </a:lnTo>
                  <a:close/>
                  <a:moveTo>
                    <a:pt x="263" y="694"/>
                  </a:moveTo>
                  <a:lnTo>
                    <a:pt x="265" y="694"/>
                  </a:lnTo>
                  <a:lnTo>
                    <a:pt x="263" y="694"/>
                  </a:lnTo>
                  <a:close/>
                  <a:moveTo>
                    <a:pt x="346" y="233"/>
                  </a:moveTo>
                  <a:lnTo>
                    <a:pt x="346" y="235"/>
                  </a:lnTo>
                  <a:lnTo>
                    <a:pt x="346" y="233"/>
                  </a:lnTo>
                  <a:close/>
                  <a:moveTo>
                    <a:pt x="249" y="740"/>
                  </a:moveTo>
                  <a:lnTo>
                    <a:pt x="249" y="744"/>
                  </a:lnTo>
                  <a:lnTo>
                    <a:pt x="249" y="740"/>
                  </a:lnTo>
                  <a:close/>
                  <a:moveTo>
                    <a:pt x="278" y="686"/>
                  </a:moveTo>
                  <a:lnTo>
                    <a:pt x="280" y="686"/>
                  </a:lnTo>
                  <a:lnTo>
                    <a:pt x="278" y="686"/>
                  </a:lnTo>
                  <a:close/>
                  <a:moveTo>
                    <a:pt x="273" y="715"/>
                  </a:moveTo>
                  <a:lnTo>
                    <a:pt x="275" y="715"/>
                  </a:lnTo>
                  <a:lnTo>
                    <a:pt x="275" y="716"/>
                  </a:lnTo>
                  <a:lnTo>
                    <a:pt x="273" y="715"/>
                  </a:lnTo>
                  <a:close/>
                  <a:moveTo>
                    <a:pt x="277" y="704"/>
                  </a:moveTo>
                  <a:lnTo>
                    <a:pt x="278" y="704"/>
                  </a:lnTo>
                  <a:lnTo>
                    <a:pt x="278" y="706"/>
                  </a:lnTo>
                  <a:lnTo>
                    <a:pt x="277" y="704"/>
                  </a:lnTo>
                  <a:close/>
                  <a:moveTo>
                    <a:pt x="205" y="546"/>
                  </a:moveTo>
                  <a:lnTo>
                    <a:pt x="207" y="546"/>
                  </a:lnTo>
                  <a:lnTo>
                    <a:pt x="205" y="546"/>
                  </a:lnTo>
                  <a:close/>
                  <a:moveTo>
                    <a:pt x="338" y="223"/>
                  </a:moveTo>
                  <a:lnTo>
                    <a:pt x="338" y="225"/>
                  </a:lnTo>
                  <a:lnTo>
                    <a:pt x="338" y="223"/>
                  </a:lnTo>
                  <a:close/>
                  <a:moveTo>
                    <a:pt x="215" y="801"/>
                  </a:moveTo>
                  <a:lnTo>
                    <a:pt x="217" y="801"/>
                  </a:lnTo>
                  <a:lnTo>
                    <a:pt x="217" y="803"/>
                  </a:lnTo>
                  <a:lnTo>
                    <a:pt x="215" y="803"/>
                  </a:lnTo>
                  <a:lnTo>
                    <a:pt x="215" y="801"/>
                  </a:lnTo>
                  <a:close/>
                  <a:moveTo>
                    <a:pt x="8" y="762"/>
                  </a:moveTo>
                  <a:lnTo>
                    <a:pt x="8" y="764"/>
                  </a:lnTo>
                  <a:lnTo>
                    <a:pt x="8" y="762"/>
                  </a:lnTo>
                  <a:close/>
                  <a:moveTo>
                    <a:pt x="275" y="397"/>
                  </a:moveTo>
                  <a:lnTo>
                    <a:pt x="277" y="397"/>
                  </a:lnTo>
                  <a:lnTo>
                    <a:pt x="277" y="398"/>
                  </a:lnTo>
                  <a:lnTo>
                    <a:pt x="275" y="397"/>
                  </a:lnTo>
                  <a:close/>
                  <a:moveTo>
                    <a:pt x="275" y="693"/>
                  </a:moveTo>
                  <a:lnTo>
                    <a:pt x="277" y="693"/>
                  </a:lnTo>
                  <a:lnTo>
                    <a:pt x="275" y="693"/>
                  </a:lnTo>
                  <a:close/>
                  <a:moveTo>
                    <a:pt x="272" y="720"/>
                  </a:moveTo>
                  <a:lnTo>
                    <a:pt x="273" y="720"/>
                  </a:lnTo>
                  <a:lnTo>
                    <a:pt x="273" y="721"/>
                  </a:lnTo>
                  <a:lnTo>
                    <a:pt x="272" y="721"/>
                  </a:lnTo>
                  <a:lnTo>
                    <a:pt x="272" y="720"/>
                  </a:lnTo>
                  <a:close/>
                  <a:moveTo>
                    <a:pt x="217" y="830"/>
                  </a:moveTo>
                  <a:lnTo>
                    <a:pt x="217" y="832"/>
                  </a:lnTo>
                  <a:lnTo>
                    <a:pt x="217" y="830"/>
                  </a:lnTo>
                  <a:close/>
                  <a:moveTo>
                    <a:pt x="265" y="706"/>
                  </a:moveTo>
                  <a:lnTo>
                    <a:pt x="266" y="708"/>
                  </a:lnTo>
                  <a:lnTo>
                    <a:pt x="265" y="708"/>
                  </a:lnTo>
                  <a:lnTo>
                    <a:pt x="265" y="706"/>
                  </a:lnTo>
                  <a:close/>
                  <a:moveTo>
                    <a:pt x="258" y="721"/>
                  </a:moveTo>
                  <a:lnTo>
                    <a:pt x="260" y="721"/>
                  </a:lnTo>
                  <a:lnTo>
                    <a:pt x="258" y="721"/>
                  </a:lnTo>
                  <a:close/>
                  <a:moveTo>
                    <a:pt x="338" y="223"/>
                  </a:moveTo>
                  <a:lnTo>
                    <a:pt x="340" y="225"/>
                  </a:lnTo>
                  <a:lnTo>
                    <a:pt x="338" y="225"/>
                  </a:lnTo>
                  <a:lnTo>
                    <a:pt x="338" y="223"/>
                  </a:lnTo>
                  <a:close/>
                  <a:moveTo>
                    <a:pt x="277" y="402"/>
                  </a:moveTo>
                  <a:lnTo>
                    <a:pt x="278" y="402"/>
                  </a:lnTo>
                  <a:lnTo>
                    <a:pt x="277" y="402"/>
                  </a:lnTo>
                  <a:close/>
                  <a:moveTo>
                    <a:pt x="188" y="937"/>
                  </a:moveTo>
                  <a:lnTo>
                    <a:pt x="190" y="939"/>
                  </a:lnTo>
                  <a:lnTo>
                    <a:pt x="188" y="939"/>
                  </a:lnTo>
                  <a:lnTo>
                    <a:pt x="188" y="937"/>
                  </a:lnTo>
                  <a:close/>
                  <a:moveTo>
                    <a:pt x="265" y="640"/>
                  </a:moveTo>
                  <a:lnTo>
                    <a:pt x="266" y="640"/>
                  </a:lnTo>
                  <a:lnTo>
                    <a:pt x="265" y="640"/>
                  </a:lnTo>
                  <a:close/>
                  <a:moveTo>
                    <a:pt x="278" y="686"/>
                  </a:moveTo>
                  <a:lnTo>
                    <a:pt x="280" y="686"/>
                  </a:lnTo>
                  <a:lnTo>
                    <a:pt x="280" y="687"/>
                  </a:lnTo>
                  <a:lnTo>
                    <a:pt x="278" y="687"/>
                  </a:lnTo>
                  <a:lnTo>
                    <a:pt x="278" y="686"/>
                  </a:lnTo>
                  <a:close/>
                  <a:moveTo>
                    <a:pt x="273" y="715"/>
                  </a:moveTo>
                  <a:lnTo>
                    <a:pt x="275" y="715"/>
                  </a:lnTo>
                  <a:lnTo>
                    <a:pt x="275" y="716"/>
                  </a:lnTo>
                  <a:lnTo>
                    <a:pt x="273" y="716"/>
                  </a:lnTo>
                  <a:lnTo>
                    <a:pt x="273" y="715"/>
                  </a:lnTo>
                  <a:close/>
                  <a:moveTo>
                    <a:pt x="316" y="276"/>
                  </a:moveTo>
                  <a:lnTo>
                    <a:pt x="316" y="277"/>
                  </a:lnTo>
                  <a:lnTo>
                    <a:pt x="316" y="276"/>
                  </a:lnTo>
                  <a:close/>
                  <a:moveTo>
                    <a:pt x="358" y="220"/>
                  </a:moveTo>
                  <a:lnTo>
                    <a:pt x="358" y="221"/>
                  </a:lnTo>
                  <a:lnTo>
                    <a:pt x="358" y="220"/>
                  </a:lnTo>
                  <a:close/>
                  <a:moveTo>
                    <a:pt x="265" y="715"/>
                  </a:moveTo>
                  <a:lnTo>
                    <a:pt x="266" y="715"/>
                  </a:lnTo>
                  <a:lnTo>
                    <a:pt x="266" y="716"/>
                  </a:lnTo>
                  <a:lnTo>
                    <a:pt x="265" y="716"/>
                  </a:lnTo>
                  <a:lnTo>
                    <a:pt x="265" y="715"/>
                  </a:lnTo>
                  <a:close/>
                  <a:moveTo>
                    <a:pt x="275" y="710"/>
                  </a:moveTo>
                  <a:lnTo>
                    <a:pt x="277" y="710"/>
                  </a:lnTo>
                  <a:lnTo>
                    <a:pt x="275" y="710"/>
                  </a:lnTo>
                  <a:close/>
                  <a:moveTo>
                    <a:pt x="217" y="784"/>
                  </a:moveTo>
                  <a:lnTo>
                    <a:pt x="219" y="784"/>
                  </a:lnTo>
                  <a:lnTo>
                    <a:pt x="219" y="786"/>
                  </a:lnTo>
                  <a:lnTo>
                    <a:pt x="217" y="786"/>
                  </a:lnTo>
                  <a:lnTo>
                    <a:pt x="217" y="784"/>
                  </a:lnTo>
                  <a:close/>
                  <a:moveTo>
                    <a:pt x="283" y="672"/>
                  </a:moveTo>
                  <a:lnTo>
                    <a:pt x="283" y="674"/>
                  </a:lnTo>
                  <a:lnTo>
                    <a:pt x="283" y="672"/>
                  </a:lnTo>
                  <a:close/>
                  <a:moveTo>
                    <a:pt x="236" y="738"/>
                  </a:moveTo>
                  <a:lnTo>
                    <a:pt x="238" y="740"/>
                  </a:lnTo>
                  <a:lnTo>
                    <a:pt x="236" y="742"/>
                  </a:lnTo>
                  <a:lnTo>
                    <a:pt x="236" y="738"/>
                  </a:lnTo>
                  <a:close/>
                  <a:moveTo>
                    <a:pt x="277" y="687"/>
                  </a:moveTo>
                  <a:lnTo>
                    <a:pt x="275" y="687"/>
                  </a:lnTo>
                  <a:lnTo>
                    <a:pt x="277" y="687"/>
                  </a:lnTo>
                  <a:close/>
                  <a:moveTo>
                    <a:pt x="6" y="750"/>
                  </a:moveTo>
                  <a:lnTo>
                    <a:pt x="8" y="750"/>
                  </a:lnTo>
                  <a:lnTo>
                    <a:pt x="6" y="750"/>
                  </a:lnTo>
                  <a:close/>
                  <a:moveTo>
                    <a:pt x="23" y="791"/>
                  </a:moveTo>
                  <a:lnTo>
                    <a:pt x="23" y="793"/>
                  </a:lnTo>
                  <a:lnTo>
                    <a:pt x="23" y="791"/>
                  </a:lnTo>
                  <a:close/>
                  <a:moveTo>
                    <a:pt x="278" y="713"/>
                  </a:moveTo>
                  <a:lnTo>
                    <a:pt x="280" y="715"/>
                  </a:lnTo>
                  <a:lnTo>
                    <a:pt x="278" y="715"/>
                  </a:lnTo>
                  <a:lnTo>
                    <a:pt x="278" y="713"/>
                  </a:lnTo>
                  <a:close/>
                  <a:moveTo>
                    <a:pt x="283" y="699"/>
                  </a:moveTo>
                  <a:lnTo>
                    <a:pt x="285" y="699"/>
                  </a:lnTo>
                  <a:lnTo>
                    <a:pt x="285" y="701"/>
                  </a:lnTo>
                  <a:lnTo>
                    <a:pt x="283" y="701"/>
                  </a:lnTo>
                  <a:lnTo>
                    <a:pt x="283" y="699"/>
                  </a:lnTo>
                  <a:close/>
                  <a:moveTo>
                    <a:pt x="215" y="781"/>
                  </a:moveTo>
                  <a:lnTo>
                    <a:pt x="217" y="781"/>
                  </a:lnTo>
                  <a:lnTo>
                    <a:pt x="217" y="783"/>
                  </a:lnTo>
                  <a:lnTo>
                    <a:pt x="215" y="783"/>
                  </a:lnTo>
                  <a:lnTo>
                    <a:pt x="215" y="781"/>
                  </a:lnTo>
                  <a:close/>
                  <a:moveTo>
                    <a:pt x="214" y="808"/>
                  </a:moveTo>
                  <a:lnTo>
                    <a:pt x="215" y="808"/>
                  </a:lnTo>
                  <a:lnTo>
                    <a:pt x="215" y="810"/>
                  </a:lnTo>
                  <a:lnTo>
                    <a:pt x="214" y="810"/>
                  </a:lnTo>
                  <a:lnTo>
                    <a:pt x="214" y="808"/>
                  </a:lnTo>
                  <a:close/>
                  <a:moveTo>
                    <a:pt x="266" y="701"/>
                  </a:moveTo>
                  <a:lnTo>
                    <a:pt x="268" y="701"/>
                  </a:lnTo>
                  <a:lnTo>
                    <a:pt x="268" y="703"/>
                  </a:lnTo>
                  <a:lnTo>
                    <a:pt x="266" y="703"/>
                  </a:lnTo>
                  <a:lnTo>
                    <a:pt x="266" y="701"/>
                  </a:lnTo>
                  <a:close/>
                  <a:moveTo>
                    <a:pt x="219" y="776"/>
                  </a:moveTo>
                  <a:lnTo>
                    <a:pt x="219" y="778"/>
                  </a:lnTo>
                  <a:lnTo>
                    <a:pt x="219" y="776"/>
                  </a:lnTo>
                  <a:close/>
                  <a:moveTo>
                    <a:pt x="221" y="779"/>
                  </a:moveTo>
                  <a:lnTo>
                    <a:pt x="221" y="781"/>
                  </a:lnTo>
                  <a:lnTo>
                    <a:pt x="221" y="779"/>
                  </a:lnTo>
                  <a:close/>
                  <a:moveTo>
                    <a:pt x="25" y="815"/>
                  </a:moveTo>
                  <a:lnTo>
                    <a:pt x="25" y="813"/>
                  </a:lnTo>
                  <a:lnTo>
                    <a:pt x="25" y="815"/>
                  </a:lnTo>
                  <a:close/>
                  <a:moveTo>
                    <a:pt x="210" y="771"/>
                  </a:moveTo>
                  <a:lnTo>
                    <a:pt x="212" y="771"/>
                  </a:lnTo>
                  <a:lnTo>
                    <a:pt x="212" y="772"/>
                  </a:lnTo>
                  <a:lnTo>
                    <a:pt x="210" y="772"/>
                  </a:lnTo>
                  <a:lnTo>
                    <a:pt x="210" y="771"/>
                  </a:lnTo>
                  <a:close/>
                  <a:moveTo>
                    <a:pt x="187" y="936"/>
                  </a:moveTo>
                  <a:lnTo>
                    <a:pt x="187" y="937"/>
                  </a:lnTo>
                  <a:lnTo>
                    <a:pt x="187" y="936"/>
                  </a:lnTo>
                  <a:close/>
                  <a:moveTo>
                    <a:pt x="261" y="718"/>
                  </a:moveTo>
                  <a:lnTo>
                    <a:pt x="263" y="718"/>
                  </a:lnTo>
                  <a:lnTo>
                    <a:pt x="261" y="718"/>
                  </a:lnTo>
                  <a:close/>
                  <a:moveTo>
                    <a:pt x="244" y="434"/>
                  </a:moveTo>
                  <a:lnTo>
                    <a:pt x="244" y="436"/>
                  </a:lnTo>
                  <a:lnTo>
                    <a:pt x="244" y="434"/>
                  </a:lnTo>
                  <a:close/>
                  <a:moveTo>
                    <a:pt x="287" y="380"/>
                  </a:moveTo>
                  <a:lnTo>
                    <a:pt x="289" y="380"/>
                  </a:lnTo>
                  <a:lnTo>
                    <a:pt x="289" y="381"/>
                  </a:lnTo>
                  <a:lnTo>
                    <a:pt x="287" y="380"/>
                  </a:lnTo>
                  <a:close/>
                  <a:moveTo>
                    <a:pt x="270" y="718"/>
                  </a:moveTo>
                  <a:lnTo>
                    <a:pt x="270" y="720"/>
                  </a:lnTo>
                  <a:lnTo>
                    <a:pt x="270" y="718"/>
                  </a:lnTo>
                  <a:close/>
                  <a:moveTo>
                    <a:pt x="219" y="767"/>
                  </a:moveTo>
                  <a:lnTo>
                    <a:pt x="221" y="767"/>
                  </a:lnTo>
                  <a:lnTo>
                    <a:pt x="221" y="769"/>
                  </a:lnTo>
                  <a:lnTo>
                    <a:pt x="219" y="767"/>
                  </a:lnTo>
                  <a:close/>
                  <a:moveTo>
                    <a:pt x="272" y="720"/>
                  </a:moveTo>
                  <a:lnTo>
                    <a:pt x="272" y="721"/>
                  </a:lnTo>
                  <a:lnTo>
                    <a:pt x="272" y="720"/>
                  </a:lnTo>
                  <a:close/>
                  <a:moveTo>
                    <a:pt x="268" y="708"/>
                  </a:moveTo>
                  <a:lnTo>
                    <a:pt x="270" y="710"/>
                  </a:lnTo>
                  <a:lnTo>
                    <a:pt x="268" y="710"/>
                  </a:lnTo>
                  <a:lnTo>
                    <a:pt x="268" y="708"/>
                  </a:lnTo>
                  <a:close/>
                  <a:moveTo>
                    <a:pt x="272" y="713"/>
                  </a:moveTo>
                  <a:lnTo>
                    <a:pt x="272" y="715"/>
                  </a:lnTo>
                  <a:lnTo>
                    <a:pt x="272" y="713"/>
                  </a:lnTo>
                  <a:close/>
                  <a:moveTo>
                    <a:pt x="255" y="725"/>
                  </a:moveTo>
                  <a:lnTo>
                    <a:pt x="255" y="727"/>
                  </a:lnTo>
                  <a:lnTo>
                    <a:pt x="255" y="725"/>
                  </a:lnTo>
                  <a:close/>
                </a:path>
              </a:pathLst>
            </a:custGeom>
            <a:grpFill/>
            <a:ln w="6350">
              <a:solidFill>
                <a:schemeClr val="accent3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6" name="Freeform 41">
              <a:extLst>
                <a:ext uri="{FF2B5EF4-FFF2-40B4-BE49-F238E27FC236}">
                  <a16:creationId xmlns:a16="http://schemas.microsoft.com/office/drawing/2014/main" id="{97263B50-A4B7-E6BC-95DA-77C9B0B321E9}"/>
                </a:ext>
              </a:extLst>
            </p:cNvPr>
            <p:cNvSpPr>
              <a:spLocks noEditPoints="1"/>
            </p:cNvSpPr>
            <p:nvPr/>
          </p:nvSpPr>
          <p:spPr bwMode="gray">
            <a:xfrm>
              <a:off x="7395171" y="853491"/>
              <a:ext cx="2864629" cy="3994453"/>
            </a:xfrm>
            <a:custGeom>
              <a:avLst/>
              <a:gdLst>
                <a:gd name="T0" fmla="*/ 130 w 715"/>
                <a:gd name="T1" fmla="*/ 978 h 997"/>
                <a:gd name="T2" fmla="*/ 49 w 715"/>
                <a:gd name="T3" fmla="*/ 971 h 997"/>
                <a:gd name="T4" fmla="*/ 52 w 715"/>
                <a:gd name="T5" fmla="*/ 886 h 997"/>
                <a:gd name="T6" fmla="*/ 27 w 715"/>
                <a:gd name="T7" fmla="*/ 879 h 997"/>
                <a:gd name="T8" fmla="*/ 44 w 715"/>
                <a:gd name="T9" fmla="*/ 837 h 997"/>
                <a:gd name="T10" fmla="*/ 20 w 715"/>
                <a:gd name="T11" fmla="*/ 803 h 997"/>
                <a:gd name="T12" fmla="*/ 78 w 715"/>
                <a:gd name="T13" fmla="*/ 787 h 997"/>
                <a:gd name="T14" fmla="*/ 18 w 715"/>
                <a:gd name="T15" fmla="*/ 762 h 997"/>
                <a:gd name="T16" fmla="*/ 45 w 715"/>
                <a:gd name="T17" fmla="*/ 721 h 997"/>
                <a:gd name="T18" fmla="*/ 57 w 715"/>
                <a:gd name="T19" fmla="*/ 702 h 997"/>
                <a:gd name="T20" fmla="*/ 108 w 715"/>
                <a:gd name="T21" fmla="*/ 672 h 997"/>
                <a:gd name="T22" fmla="*/ 142 w 715"/>
                <a:gd name="T23" fmla="*/ 655 h 997"/>
                <a:gd name="T24" fmla="*/ 180 w 715"/>
                <a:gd name="T25" fmla="*/ 621 h 997"/>
                <a:gd name="T26" fmla="*/ 176 w 715"/>
                <a:gd name="T27" fmla="*/ 592 h 997"/>
                <a:gd name="T28" fmla="*/ 217 w 715"/>
                <a:gd name="T29" fmla="*/ 532 h 997"/>
                <a:gd name="T30" fmla="*/ 241 w 715"/>
                <a:gd name="T31" fmla="*/ 498 h 997"/>
                <a:gd name="T32" fmla="*/ 258 w 715"/>
                <a:gd name="T33" fmla="*/ 461 h 997"/>
                <a:gd name="T34" fmla="*/ 272 w 715"/>
                <a:gd name="T35" fmla="*/ 403 h 997"/>
                <a:gd name="T36" fmla="*/ 324 w 715"/>
                <a:gd name="T37" fmla="*/ 337 h 997"/>
                <a:gd name="T38" fmla="*/ 336 w 715"/>
                <a:gd name="T39" fmla="*/ 297 h 997"/>
                <a:gd name="T40" fmla="*/ 350 w 715"/>
                <a:gd name="T41" fmla="*/ 262 h 997"/>
                <a:gd name="T42" fmla="*/ 387 w 715"/>
                <a:gd name="T43" fmla="*/ 240 h 997"/>
                <a:gd name="T44" fmla="*/ 413 w 715"/>
                <a:gd name="T45" fmla="*/ 160 h 997"/>
                <a:gd name="T46" fmla="*/ 457 w 715"/>
                <a:gd name="T47" fmla="*/ 124 h 997"/>
                <a:gd name="T48" fmla="*/ 498 w 715"/>
                <a:gd name="T49" fmla="*/ 105 h 997"/>
                <a:gd name="T50" fmla="*/ 566 w 715"/>
                <a:gd name="T51" fmla="*/ 39 h 997"/>
                <a:gd name="T52" fmla="*/ 608 w 715"/>
                <a:gd name="T53" fmla="*/ 24 h 997"/>
                <a:gd name="T54" fmla="*/ 649 w 715"/>
                <a:gd name="T55" fmla="*/ 15 h 997"/>
                <a:gd name="T56" fmla="*/ 690 w 715"/>
                <a:gd name="T57" fmla="*/ 93 h 997"/>
                <a:gd name="T58" fmla="*/ 591 w 715"/>
                <a:gd name="T59" fmla="*/ 151 h 997"/>
                <a:gd name="T60" fmla="*/ 355 w 715"/>
                <a:gd name="T61" fmla="*/ 313 h 997"/>
                <a:gd name="T62" fmla="*/ 260 w 715"/>
                <a:gd name="T63" fmla="*/ 690 h 997"/>
                <a:gd name="T64" fmla="*/ 214 w 715"/>
                <a:gd name="T65" fmla="*/ 912 h 997"/>
                <a:gd name="T66" fmla="*/ 346 w 715"/>
                <a:gd name="T67" fmla="*/ 219 h 997"/>
                <a:gd name="T68" fmla="*/ 385 w 715"/>
                <a:gd name="T69" fmla="*/ 158 h 997"/>
                <a:gd name="T70" fmla="*/ 501 w 715"/>
                <a:gd name="T71" fmla="*/ 66 h 997"/>
                <a:gd name="T72" fmla="*/ 314 w 715"/>
                <a:gd name="T73" fmla="*/ 228 h 997"/>
                <a:gd name="T74" fmla="*/ 426 w 715"/>
                <a:gd name="T75" fmla="*/ 121 h 997"/>
                <a:gd name="T76" fmla="*/ 314 w 715"/>
                <a:gd name="T77" fmla="*/ 248 h 997"/>
                <a:gd name="T78" fmla="*/ 139 w 715"/>
                <a:gd name="T79" fmla="*/ 600 h 997"/>
                <a:gd name="T80" fmla="*/ 504 w 715"/>
                <a:gd name="T81" fmla="*/ 83 h 997"/>
                <a:gd name="T82" fmla="*/ 113 w 715"/>
                <a:gd name="T83" fmla="*/ 614 h 997"/>
                <a:gd name="T84" fmla="*/ 56 w 715"/>
                <a:gd name="T85" fmla="*/ 687 h 997"/>
                <a:gd name="T86" fmla="*/ 261 w 715"/>
                <a:gd name="T87" fmla="*/ 415 h 997"/>
                <a:gd name="T88" fmla="*/ 45 w 715"/>
                <a:gd name="T89" fmla="*/ 692 h 997"/>
                <a:gd name="T90" fmla="*/ 460 w 715"/>
                <a:gd name="T91" fmla="*/ 115 h 997"/>
                <a:gd name="T92" fmla="*/ 13 w 715"/>
                <a:gd name="T93" fmla="*/ 866 h 997"/>
                <a:gd name="T94" fmla="*/ 113 w 715"/>
                <a:gd name="T95" fmla="*/ 634 h 997"/>
                <a:gd name="T96" fmla="*/ 85 w 715"/>
                <a:gd name="T97" fmla="*/ 655 h 997"/>
                <a:gd name="T98" fmla="*/ 329 w 715"/>
                <a:gd name="T99" fmla="*/ 280 h 997"/>
                <a:gd name="T100" fmla="*/ 142 w 715"/>
                <a:gd name="T101" fmla="*/ 966 h 997"/>
                <a:gd name="T102" fmla="*/ 205 w 715"/>
                <a:gd name="T103" fmla="*/ 895 h 997"/>
                <a:gd name="T104" fmla="*/ 11 w 715"/>
                <a:gd name="T105" fmla="*/ 728 h 997"/>
                <a:gd name="T106" fmla="*/ 251 w 715"/>
                <a:gd name="T107" fmla="*/ 435 h 997"/>
                <a:gd name="T108" fmla="*/ 113 w 715"/>
                <a:gd name="T109" fmla="*/ 643 h 997"/>
                <a:gd name="T110" fmla="*/ 1 w 715"/>
                <a:gd name="T111" fmla="*/ 794 h 997"/>
                <a:gd name="T112" fmla="*/ 295 w 715"/>
                <a:gd name="T113" fmla="*/ 352 h 997"/>
                <a:gd name="T114" fmla="*/ 256 w 715"/>
                <a:gd name="T115" fmla="*/ 486 h 997"/>
                <a:gd name="T116" fmla="*/ 200 w 715"/>
                <a:gd name="T117" fmla="*/ 918 h 997"/>
                <a:gd name="T118" fmla="*/ 39 w 715"/>
                <a:gd name="T119" fmla="*/ 927 h 997"/>
                <a:gd name="T120" fmla="*/ 205 w 715"/>
                <a:gd name="T121" fmla="*/ 537 h 997"/>
                <a:gd name="T122" fmla="*/ 10 w 715"/>
                <a:gd name="T123" fmla="*/ 808 h 997"/>
                <a:gd name="T124" fmla="*/ 486 w 715"/>
                <a:gd name="T125" fmla="*/ 71 h 9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5" h="997">
                  <a:moveTo>
                    <a:pt x="195" y="922"/>
                  </a:moveTo>
                  <a:lnTo>
                    <a:pt x="195" y="918"/>
                  </a:lnTo>
                  <a:lnTo>
                    <a:pt x="195" y="917"/>
                  </a:lnTo>
                  <a:lnTo>
                    <a:pt x="193" y="918"/>
                  </a:lnTo>
                  <a:lnTo>
                    <a:pt x="195" y="920"/>
                  </a:lnTo>
                  <a:lnTo>
                    <a:pt x="195" y="923"/>
                  </a:lnTo>
                  <a:lnTo>
                    <a:pt x="193" y="922"/>
                  </a:lnTo>
                  <a:lnTo>
                    <a:pt x="193" y="920"/>
                  </a:lnTo>
                  <a:lnTo>
                    <a:pt x="193" y="918"/>
                  </a:lnTo>
                  <a:lnTo>
                    <a:pt x="193" y="917"/>
                  </a:lnTo>
                  <a:lnTo>
                    <a:pt x="193" y="918"/>
                  </a:lnTo>
                  <a:lnTo>
                    <a:pt x="192" y="920"/>
                  </a:lnTo>
                  <a:lnTo>
                    <a:pt x="193" y="922"/>
                  </a:lnTo>
                  <a:lnTo>
                    <a:pt x="192" y="923"/>
                  </a:lnTo>
                  <a:lnTo>
                    <a:pt x="190" y="925"/>
                  </a:lnTo>
                  <a:lnTo>
                    <a:pt x="190" y="923"/>
                  </a:lnTo>
                  <a:lnTo>
                    <a:pt x="192" y="923"/>
                  </a:lnTo>
                  <a:lnTo>
                    <a:pt x="190" y="922"/>
                  </a:lnTo>
                  <a:lnTo>
                    <a:pt x="188" y="923"/>
                  </a:lnTo>
                  <a:lnTo>
                    <a:pt x="187" y="925"/>
                  </a:lnTo>
                  <a:lnTo>
                    <a:pt x="187" y="922"/>
                  </a:lnTo>
                  <a:lnTo>
                    <a:pt x="187" y="923"/>
                  </a:lnTo>
                  <a:lnTo>
                    <a:pt x="185" y="922"/>
                  </a:lnTo>
                  <a:lnTo>
                    <a:pt x="185" y="923"/>
                  </a:lnTo>
                  <a:lnTo>
                    <a:pt x="187" y="925"/>
                  </a:lnTo>
                  <a:lnTo>
                    <a:pt x="187" y="927"/>
                  </a:lnTo>
                  <a:lnTo>
                    <a:pt x="185" y="927"/>
                  </a:lnTo>
                  <a:lnTo>
                    <a:pt x="185" y="929"/>
                  </a:lnTo>
                  <a:lnTo>
                    <a:pt x="185" y="927"/>
                  </a:lnTo>
                  <a:lnTo>
                    <a:pt x="183" y="927"/>
                  </a:lnTo>
                  <a:lnTo>
                    <a:pt x="183" y="929"/>
                  </a:lnTo>
                  <a:lnTo>
                    <a:pt x="181" y="927"/>
                  </a:lnTo>
                  <a:lnTo>
                    <a:pt x="181" y="929"/>
                  </a:lnTo>
                  <a:lnTo>
                    <a:pt x="181" y="927"/>
                  </a:lnTo>
                  <a:lnTo>
                    <a:pt x="181" y="929"/>
                  </a:lnTo>
                  <a:lnTo>
                    <a:pt x="180" y="927"/>
                  </a:lnTo>
                  <a:lnTo>
                    <a:pt x="180" y="929"/>
                  </a:lnTo>
                  <a:lnTo>
                    <a:pt x="178" y="927"/>
                  </a:lnTo>
                  <a:lnTo>
                    <a:pt x="180" y="927"/>
                  </a:lnTo>
                  <a:lnTo>
                    <a:pt x="180" y="925"/>
                  </a:lnTo>
                  <a:lnTo>
                    <a:pt x="178" y="922"/>
                  </a:lnTo>
                  <a:lnTo>
                    <a:pt x="178" y="923"/>
                  </a:lnTo>
                  <a:lnTo>
                    <a:pt x="176" y="920"/>
                  </a:lnTo>
                  <a:lnTo>
                    <a:pt x="178" y="920"/>
                  </a:lnTo>
                  <a:lnTo>
                    <a:pt x="178" y="918"/>
                  </a:lnTo>
                  <a:lnTo>
                    <a:pt x="176" y="922"/>
                  </a:lnTo>
                  <a:lnTo>
                    <a:pt x="176" y="923"/>
                  </a:lnTo>
                  <a:lnTo>
                    <a:pt x="175" y="920"/>
                  </a:lnTo>
                  <a:lnTo>
                    <a:pt x="175" y="918"/>
                  </a:lnTo>
                  <a:lnTo>
                    <a:pt x="173" y="918"/>
                  </a:lnTo>
                  <a:lnTo>
                    <a:pt x="175" y="922"/>
                  </a:lnTo>
                  <a:lnTo>
                    <a:pt x="173" y="922"/>
                  </a:lnTo>
                  <a:lnTo>
                    <a:pt x="171" y="918"/>
                  </a:lnTo>
                  <a:lnTo>
                    <a:pt x="171" y="917"/>
                  </a:lnTo>
                  <a:lnTo>
                    <a:pt x="170" y="917"/>
                  </a:lnTo>
                  <a:lnTo>
                    <a:pt x="168" y="917"/>
                  </a:lnTo>
                  <a:lnTo>
                    <a:pt x="170" y="917"/>
                  </a:lnTo>
                  <a:lnTo>
                    <a:pt x="168" y="918"/>
                  </a:lnTo>
                  <a:lnTo>
                    <a:pt x="171" y="920"/>
                  </a:lnTo>
                  <a:lnTo>
                    <a:pt x="171" y="922"/>
                  </a:lnTo>
                  <a:lnTo>
                    <a:pt x="175" y="923"/>
                  </a:lnTo>
                  <a:lnTo>
                    <a:pt x="176" y="925"/>
                  </a:lnTo>
                  <a:lnTo>
                    <a:pt x="176" y="927"/>
                  </a:lnTo>
                  <a:lnTo>
                    <a:pt x="175" y="925"/>
                  </a:lnTo>
                  <a:lnTo>
                    <a:pt x="175" y="927"/>
                  </a:lnTo>
                  <a:lnTo>
                    <a:pt x="173" y="925"/>
                  </a:lnTo>
                  <a:lnTo>
                    <a:pt x="173" y="927"/>
                  </a:lnTo>
                  <a:lnTo>
                    <a:pt x="175" y="927"/>
                  </a:lnTo>
                  <a:lnTo>
                    <a:pt x="173" y="927"/>
                  </a:lnTo>
                  <a:lnTo>
                    <a:pt x="175" y="927"/>
                  </a:lnTo>
                  <a:lnTo>
                    <a:pt x="173" y="929"/>
                  </a:lnTo>
                  <a:lnTo>
                    <a:pt x="171" y="927"/>
                  </a:lnTo>
                  <a:lnTo>
                    <a:pt x="171" y="929"/>
                  </a:lnTo>
                  <a:lnTo>
                    <a:pt x="170" y="929"/>
                  </a:lnTo>
                  <a:lnTo>
                    <a:pt x="170" y="930"/>
                  </a:lnTo>
                  <a:lnTo>
                    <a:pt x="171" y="930"/>
                  </a:lnTo>
                  <a:lnTo>
                    <a:pt x="170" y="930"/>
                  </a:lnTo>
                  <a:lnTo>
                    <a:pt x="168" y="930"/>
                  </a:lnTo>
                  <a:lnTo>
                    <a:pt x="166" y="930"/>
                  </a:lnTo>
                  <a:lnTo>
                    <a:pt x="164" y="930"/>
                  </a:lnTo>
                  <a:lnTo>
                    <a:pt x="166" y="930"/>
                  </a:lnTo>
                  <a:lnTo>
                    <a:pt x="166" y="932"/>
                  </a:lnTo>
                  <a:lnTo>
                    <a:pt x="164" y="932"/>
                  </a:lnTo>
                  <a:lnTo>
                    <a:pt x="164" y="934"/>
                  </a:lnTo>
                  <a:lnTo>
                    <a:pt x="164" y="932"/>
                  </a:lnTo>
                  <a:lnTo>
                    <a:pt x="163" y="932"/>
                  </a:lnTo>
                  <a:lnTo>
                    <a:pt x="161" y="934"/>
                  </a:lnTo>
                  <a:lnTo>
                    <a:pt x="163" y="934"/>
                  </a:lnTo>
                  <a:lnTo>
                    <a:pt x="161" y="934"/>
                  </a:lnTo>
                  <a:lnTo>
                    <a:pt x="164" y="932"/>
                  </a:lnTo>
                  <a:lnTo>
                    <a:pt x="164" y="934"/>
                  </a:lnTo>
                  <a:lnTo>
                    <a:pt x="163" y="934"/>
                  </a:lnTo>
                  <a:lnTo>
                    <a:pt x="163" y="935"/>
                  </a:lnTo>
                  <a:lnTo>
                    <a:pt x="161" y="935"/>
                  </a:lnTo>
                  <a:lnTo>
                    <a:pt x="159" y="934"/>
                  </a:lnTo>
                  <a:lnTo>
                    <a:pt x="159" y="935"/>
                  </a:lnTo>
                  <a:lnTo>
                    <a:pt x="158" y="937"/>
                  </a:lnTo>
                  <a:lnTo>
                    <a:pt x="159" y="937"/>
                  </a:lnTo>
                  <a:lnTo>
                    <a:pt x="161" y="937"/>
                  </a:lnTo>
                  <a:lnTo>
                    <a:pt x="164" y="935"/>
                  </a:lnTo>
                  <a:lnTo>
                    <a:pt x="166" y="937"/>
                  </a:lnTo>
                  <a:lnTo>
                    <a:pt x="163" y="939"/>
                  </a:lnTo>
                  <a:lnTo>
                    <a:pt x="161" y="940"/>
                  </a:lnTo>
                  <a:lnTo>
                    <a:pt x="163" y="940"/>
                  </a:lnTo>
                  <a:lnTo>
                    <a:pt x="164" y="939"/>
                  </a:lnTo>
                  <a:lnTo>
                    <a:pt x="163" y="940"/>
                  </a:lnTo>
                  <a:lnTo>
                    <a:pt x="164" y="940"/>
                  </a:lnTo>
                  <a:lnTo>
                    <a:pt x="163" y="940"/>
                  </a:lnTo>
                  <a:lnTo>
                    <a:pt x="163" y="942"/>
                  </a:lnTo>
                  <a:lnTo>
                    <a:pt x="163" y="940"/>
                  </a:lnTo>
                  <a:lnTo>
                    <a:pt x="161" y="942"/>
                  </a:lnTo>
                  <a:lnTo>
                    <a:pt x="159" y="944"/>
                  </a:lnTo>
                  <a:lnTo>
                    <a:pt x="158" y="942"/>
                  </a:lnTo>
                  <a:lnTo>
                    <a:pt x="158" y="944"/>
                  </a:lnTo>
                  <a:lnTo>
                    <a:pt x="156" y="944"/>
                  </a:lnTo>
                  <a:lnTo>
                    <a:pt x="154" y="944"/>
                  </a:lnTo>
                  <a:lnTo>
                    <a:pt x="154" y="942"/>
                  </a:lnTo>
                  <a:lnTo>
                    <a:pt x="154" y="944"/>
                  </a:lnTo>
                  <a:lnTo>
                    <a:pt x="153" y="942"/>
                  </a:lnTo>
                  <a:lnTo>
                    <a:pt x="151" y="944"/>
                  </a:lnTo>
                  <a:lnTo>
                    <a:pt x="151" y="942"/>
                  </a:lnTo>
                  <a:lnTo>
                    <a:pt x="151" y="944"/>
                  </a:lnTo>
                  <a:lnTo>
                    <a:pt x="153" y="946"/>
                  </a:lnTo>
                  <a:lnTo>
                    <a:pt x="154" y="946"/>
                  </a:lnTo>
                  <a:lnTo>
                    <a:pt x="158" y="944"/>
                  </a:lnTo>
                  <a:lnTo>
                    <a:pt x="158" y="946"/>
                  </a:lnTo>
                  <a:lnTo>
                    <a:pt x="156" y="946"/>
                  </a:lnTo>
                  <a:lnTo>
                    <a:pt x="154" y="947"/>
                  </a:lnTo>
                  <a:lnTo>
                    <a:pt x="153" y="947"/>
                  </a:lnTo>
                  <a:lnTo>
                    <a:pt x="153" y="946"/>
                  </a:lnTo>
                  <a:lnTo>
                    <a:pt x="151" y="947"/>
                  </a:lnTo>
                  <a:lnTo>
                    <a:pt x="149" y="947"/>
                  </a:lnTo>
                  <a:lnTo>
                    <a:pt x="149" y="949"/>
                  </a:lnTo>
                  <a:lnTo>
                    <a:pt x="149" y="947"/>
                  </a:lnTo>
                  <a:lnTo>
                    <a:pt x="147" y="949"/>
                  </a:lnTo>
                  <a:lnTo>
                    <a:pt x="149" y="947"/>
                  </a:lnTo>
                  <a:lnTo>
                    <a:pt x="151" y="947"/>
                  </a:lnTo>
                  <a:lnTo>
                    <a:pt x="153" y="947"/>
                  </a:lnTo>
                  <a:lnTo>
                    <a:pt x="154" y="947"/>
                  </a:lnTo>
                  <a:lnTo>
                    <a:pt x="156" y="947"/>
                  </a:lnTo>
                  <a:lnTo>
                    <a:pt x="156" y="949"/>
                  </a:lnTo>
                  <a:lnTo>
                    <a:pt x="154" y="949"/>
                  </a:lnTo>
                  <a:lnTo>
                    <a:pt x="153" y="949"/>
                  </a:lnTo>
                  <a:lnTo>
                    <a:pt x="153" y="951"/>
                  </a:lnTo>
                  <a:lnTo>
                    <a:pt x="151" y="951"/>
                  </a:lnTo>
                  <a:lnTo>
                    <a:pt x="151" y="952"/>
                  </a:lnTo>
                  <a:lnTo>
                    <a:pt x="151" y="951"/>
                  </a:lnTo>
                  <a:lnTo>
                    <a:pt x="151" y="952"/>
                  </a:lnTo>
                  <a:lnTo>
                    <a:pt x="149" y="952"/>
                  </a:lnTo>
                  <a:lnTo>
                    <a:pt x="147" y="952"/>
                  </a:lnTo>
                  <a:lnTo>
                    <a:pt x="149" y="952"/>
                  </a:lnTo>
                  <a:lnTo>
                    <a:pt x="147" y="954"/>
                  </a:lnTo>
                  <a:lnTo>
                    <a:pt x="147" y="952"/>
                  </a:lnTo>
                  <a:lnTo>
                    <a:pt x="146" y="952"/>
                  </a:lnTo>
                  <a:lnTo>
                    <a:pt x="146" y="954"/>
                  </a:lnTo>
                  <a:lnTo>
                    <a:pt x="146" y="956"/>
                  </a:lnTo>
                  <a:lnTo>
                    <a:pt x="147" y="954"/>
                  </a:lnTo>
                  <a:lnTo>
                    <a:pt x="146" y="956"/>
                  </a:lnTo>
                  <a:lnTo>
                    <a:pt x="147" y="957"/>
                  </a:lnTo>
                  <a:lnTo>
                    <a:pt x="146" y="957"/>
                  </a:lnTo>
                  <a:lnTo>
                    <a:pt x="144" y="959"/>
                  </a:lnTo>
                  <a:lnTo>
                    <a:pt x="144" y="961"/>
                  </a:lnTo>
                  <a:lnTo>
                    <a:pt x="142" y="961"/>
                  </a:lnTo>
                  <a:lnTo>
                    <a:pt x="144" y="959"/>
                  </a:lnTo>
                  <a:lnTo>
                    <a:pt x="142" y="959"/>
                  </a:lnTo>
                  <a:lnTo>
                    <a:pt x="142" y="961"/>
                  </a:lnTo>
                  <a:lnTo>
                    <a:pt x="142" y="963"/>
                  </a:lnTo>
                  <a:lnTo>
                    <a:pt x="141" y="963"/>
                  </a:lnTo>
                  <a:lnTo>
                    <a:pt x="139" y="964"/>
                  </a:lnTo>
                  <a:lnTo>
                    <a:pt x="137" y="964"/>
                  </a:lnTo>
                  <a:lnTo>
                    <a:pt x="137" y="966"/>
                  </a:lnTo>
                  <a:lnTo>
                    <a:pt x="137" y="968"/>
                  </a:lnTo>
                  <a:lnTo>
                    <a:pt x="137" y="969"/>
                  </a:lnTo>
                  <a:lnTo>
                    <a:pt x="136" y="969"/>
                  </a:lnTo>
                  <a:lnTo>
                    <a:pt x="136" y="971"/>
                  </a:lnTo>
                  <a:lnTo>
                    <a:pt x="134" y="973"/>
                  </a:lnTo>
                  <a:lnTo>
                    <a:pt x="134" y="969"/>
                  </a:lnTo>
                  <a:lnTo>
                    <a:pt x="134" y="971"/>
                  </a:lnTo>
                  <a:lnTo>
                    <a:pt x="132" y="973"/>
                  </a:lnTo>
                  <a:lnTo>
                    <a:pt x="130" y="973"/>
                  </a:lnTo>
                  <a:lnTo>
                    <a:pt x="130" y="974"/>
                  </a:lnTo>
                  <a:lnTo>
                    <a:pt x="130" y="973"/>
                  </a:lnTo>
                  <a:lnTo>
                    <a:pt x="130" y="974"/>
                  </a:lnTo>
                  <a:lnTo>
                    <a:pt x="129" y="976"/>
                  </a:lnTo>
                  <a:lnTo>
                    <a:pt x="130" y="976"/>
                  </a:lnTo>
                  <a:lnTo>
                    <a:pt x="130" y="974"/>
                  </a:lnTo>
                  <a:lnTo>
                    <a:pt x="130" y="978"/>
                  </a:lnTo>
                  <a:lnTo>
                    <a:pt x="130" y="976"/>
                  </a:lnTo>
                  <a:lnTo>
                    <a:pt x="129" y="976"/>
                  </a:lnTo>
                  <a:lnTo>
                    <a:pt x="129" y="978"/>
                  </a:lnTo>
                  <a:lnTo>
                    <a:pt x="129" y="976"/>
                  </a:lnTo>
                  <a:lnTo>
                    <a:pt x="127" y="976"/>
                  </a:lnTo>
                  <a:lnTo>
                    <a:pt x="127" y="974"/>
                  </a:lnTo>
                  <a:lnTo>
                    <a:pt x="125" y="976"/>
                  </a:lnTo>
                  <a:lnTo>
                    <a:pt x="127" y="978"/>
                  </a:lnTo>
                  <a:lnTo>
                    <a:pt x="125" y="978"/>
                  </a:lnTo>
                  <a:lnTo>
                    <a:pt x="124" y="978"/>
                  </a:lnTo>
                  <a:lnTo>
                    <a:pt x="124" y="980"/>
                  </a:lnTo>
                  <a:lnTo>
                    <a:pt x="122" y="980"/>
                  </a:lnTo>
                  <a:lnTo>
                    <a:pt x="122" y="981"/>
                  </a:lnTo>
                  <a:lnTo>
                    <a:pt x="120" y="980"/>
                  </a:lnTo>
                  <a:lnTo>
                    <a:pt x="120" y="981"/>
                  </a:lnTo>
                  <a:lnTo>
                    <a:pt x="122" y="981"/>
                  </a:lnTo>
                  <a:lnTo>
                    <a:pt x="120" y="983"/>
                  </a:lnTo>
                  <a:lnTo>
                    <a:pt x="122" y="983"/>
                  </a:lnTo>
                  <a:lnTo>
                    <a:pt x="120" y="983"/>
                  </a:lnTo>
                  <a:lnTo>
                    <a:pt x="119" y="981"/>
                  </a:lnTo>
                  <a:lnTo>
                    <a:pt x="119" y="983"/>
                  </a:lnTo>
                  <a:lnTo>
                    <a:pt x="120" y="983"/>
                  </a:lnTo>
                  <a:lnTo>
                    <a:pt x="120" y="985"/>
                  </a:lnTo>
                  <a:lnTo>
                    <a:pt x="119" y="985"/>
                  </a:lnTo>
                  <a:lnTo>
                    <a:pt x="120" y="986"/>
                  </a:lnTo>
                  <a:lnTo>
                    <a:pt x="119" y="986"/>
                  </a:lnTo>
                  <a:lnTo>
                    <a:pt x="120" y="986"/>
                  </a:lnTo>
                  <a:lnTo>
                    <a:pt x="119" y="986"/>
                  </a:lnTo>
                  <a:lnTo>
                    <a:pt x="119" y="985"/>
                  </a:lnTo>
                  <a:lnTo>
                    <a:pt x="119" y="983"/>
                  </a:lnTo>
                  <a:lnTo>
                    <a:pt x="117" y="983"/>
                  </a:lnTo>
                  <a:lnTo>
                    <a:pt x="117" y="986"/>
                  </a:lnTo>
                  <a:lnTo>
                    <a:pt x="115" y="986"/>
                  </a:lnTo>
                  <a:lnTo>
                    <a:pt x="117" y="986"/>
                  </a:lnTo>
                  <a:lnTo>
                    <a:pt x="115" y="988"/>
                  </a:lnTo>
                  <a:lnTo>
                    <a:pt x="115" y="986"/>
                  </a:lnTo>
                  <a:lnTo>
                    <a:pt x="115" y="988"/>
                  </a:lnTo>
                  <a:lnTo>
                    <a:pt x="113" y="986"/>
                  </a:lnTo>
                  <a:lnTo>
                    <a:pt x="113" y="985"/>
                  </a:lnTo>
                  <a:lnTo>
                    <a:pt x="113" y="986"/>
                  </a:lnTo>
                  <a:lnTo>
                    <a:pt x="113" y="985"/>
                  </a:lnTo>
                  <a:lnTo>
                    <a:pt x="115" y="983"/>
                  </a:lnTo>
                  <a:lnTo>
                    <a:pt x="113" y="983"/>
                  </a:lnTo>
                  <a:lnTo>
                    <a:pt x="113" y="981"/>
                  </a:lnTo>
                  <a:lnTo>
                    <a:pt x="112" y="980"/>
                  </a:lnTo>
                  <a:lnTo>
                    <a:pt x="112" y="978"/>
                  </a:lnTo>
                  <a:lnTo>
                    <a:pt x="113" y="981"/>
                  </a:lnTo>
                  <a:lnTo>
                    <a:pt x="112" y="981"/>
                  </a:lnTo>
                  <a:lnTo>
                    <a:pt x="112" y="983"/>
                  </a:lnTo>
                  <a:lnTo>
                    <a:pt x="112" y="985"/>
                  </a:lnTo>
                  <a:lnTo>
                    <a:pt x="110" y="985"/>
                  </a:lnTo>
                  <a:lnTo>
                    <a:pt x="108" y="986"/>
                  </a:lnTo>
                  <a:lnTo>
                    <a:pt x="110" y="988"/>
                  </a:lnTo>
                  <a:lnTo>
                    <a:pt x="108" y="988"/>
                  </a:lnTo>
                  <a:lnTo>
                    <a:pt x="108" y="990"/>
                  </a:lnTo>
                  <a:lnTo>
                    <a:pt x="108" y="988"/>
                  </a:lnTo>
                  <a:lnTo>
                    <a:pt x="107" y="990"/>
                  </a:lnTo>
                  <a:lnTo>
                    <a:pt x="105" y="990"/>
                  </a:lnTo>
                  <a:lnTo>
                    <a:pt x="107" y="990"/>
                  </a:lnTo>
                  <a:lnTo>
                    <a:pt x="105" y="990"/>
                  </a:lnTo>
                  <a:lnTo>
                    <a:pt x="103" y="990"/>
                  </a:lnTo>
                  <a:lnTo>
                    <a:pt x="103" y="988"/>
                  </a:lnTo>
                  <a:lnTo>
                    <a:pt x="102" y="990"/>
                  </a:lnTo>
                  <a:lnTo>
                    <a:pt x="100" y="990"/>
                  </a:lnTo>
                  <a:lnTo>
                    <a:pt x="100" y="992"/>
                  </a:lnTo>
                  <a:lnTo>
                    <a:pt x="98" y="988"/>
                  </a:lnTo>
                  <a:lnTo>
                    <a:pt x="100" y="990"/>
                  </a:lnTo>
                  <a:lnTo>
                    <a:pt x="98" y="986"/>
                  </a:lnTo>
                  <a:lnTo>
                    <a:pt x="98" y="990"/>
                  </a:lnTo>
                  <a:lnTo>
                    <a:pt x="100" y="992"/>
                  </a:lnTo>
                  <a:lnTo>
                    <a:pt x="98" y="992"/>
                  </a:lnTo>
                  <a:lnTo>
                    <a:pt x="98" y="993"/>
                  </a:lnTo>
                  <a:lnTo>
                    <a:pt x="96" y="993"/>
                  </a:lnTo>
                  <a:lnTo>
                    <a:pt x="96" y="992"/>
                  </a:lnTo>
                  <a:lnTo>
                    <a:pt x="96" y="993"/>
                  </a:lnTo>
                  <a:lnTo>
                    <a:pt x="93" y="993"/>
                  </a:lnTo>
                  <a:lnTo>
                    <a:pt x="91" y="993"/>
                  </a:lnTo>
                  <a:lnTo>
                    <a:pt x="90" y="993"/>
                  </a:lnTo>
                  <a:lnTo>
                    <a:pt x="90" y="992"/>
                  </a:lnTo>
                  <a:lnTo>
                    <a:pt x="88" y="992"/>
                  </a:lnTo>
                  <a:lnTo>
                    <a:pt x="90" y="992"/>
                  </a:lnTo>
                  <a:lnTo>
                    <a:pt x="88" y="992"/>
                  </a:lnTo>
                  <a:lnTo>
                    <a:pt x="90" y="993"/>
                  </a:lnTo>
                  <a:lnTo>
                    <a:pt x="88" y="993"/>
                  </a:lnTo>
                  <a:lnTo>
                    <a:pt x="90" y="993"/>
                  </a:lnTo>
                  <a:lnTo>
                    <a:pt x="88" y="993"/>
                  </a:lnTo>
                  <a:lnTo>
                    <a:pt x="86" y="992"/>
                  </a:lnTo>
                  <a:lnTo>
                    <a:pt x="85" y="992"/>
                  </a:lnTo>
                  <a:lnTo>
                    <a:pt x="83" y="992"/>
                  </a:lnTo>
                  <a:lnTo>
                    <a:pt x="85" y="990"/>
                  </a:lnTo>
                  <a:lnTo>
                    <a:pt x="83" y="990"/>
                  </a:lnTo>
                  <a:lnTo>
                    <a:pt x="81" y="992"/>
                  </a:lnTo>
                  <a:lnTo>
                    <a:pt x="79" y="990"/>
                  </a:lnTo>
                  <a:lnTo>
                    <a:pt x="79" y="992"/>
                  </a:lnTo>
                  <a:lnTo>
                    <a:pt x="79" y="990"/>
                  </a:lnTo>
                  <a:lnTo>
                    <a:pt x="79" y="992"/>
                  </a:lnTo>
                  <a:lnTo>
                    <a:pt x="78" y="990"/>
                  </a:lnTo>
                  <a:lnTo>
                    <a:pt x="79" y="988"/>
                  </a:lnTo>
                  <a:lnTo>
                    <a:pt x="79" y="986"/>
                  </a:lnTo>
                  <a:lnTo>
                    <a:pt x="81" y="986"/>
                  </a:lnTo>
                  <a:lnTo>
                    <a:pt x="79" y="985"/>
                  </a:lnTo>
                  <a:lnTo>
                    <a:pt x="79" y="986"/>
                  </a:lnTo>
                  <a:lnTo>
                    <a:pt x="79" y="988"/>
                  </a:lnTo>
                  <a:lnTo>
                    <a:pt x="78" y="988"/>
                  </a:lnTo>
                  <a:lnTo>
                    <a:pt x="76" y="988"/>
                  </a:lnTo>
                  <a:lnTo>
                    <a:pt x="76" y="990"/>
                  </a:lnTo>
                  <a:lnTo>
                    <a:pt x="73" y="992"/>
                  </a:lnTo>
                  <a:lnTo>
                    <a:pt x="73" y="990"/>
                  </a:lnTo>
                  <a:lnTo>
                    <a:pt x="74" y="990"/>
                  </a:lnTo>
                  <a:lnTo>
                    <a:pt x="74" y="988"/>
                  </a:lnTo>
                  <a:lnTo>
                    <a:pt x="76" y="985"/>
                  </a:lnTo>
                  <a:lnTo>
                    <a:pt x="74" y="986"/>
                  </a:lnTo>
                  <a:lnTo>
                    <a:pt x="74" y="988"/>
                  </a:lnTo>
                  <a:lnTo>
                    <a:pt x="71" y="990"/>
                  </a:lnTo>
                  <a:lnTo>
                    <a:pt x="73" y="988"/>
                  </a:lnTo>
                  <a:lnTo>
                    <a:pt x="71" y="988"/>
                  </a:lnTo>
                  <a:lnTo>
                    <a:pt x="73" y="988"/>
                  </a:lnTo>
                  <a:lnTo>
                    <a:pt x="71" y="988"/>
                  </a:lnTo>
                  <a:lnTo>
                    <a:pt x="71" y="986"/>
                  </a:lnTo>
                  <a:lnTo>
                    <a:pt x="71" y="988"/>
                  </a:lnTo>
                  <a:lnTo>
                    <a:pt x="69" y="988"/>
                  </a:lnTo>
                  <a:lnTo>
                    <a:pt x="71" y="988"/>
                  </a:lnTo>
                  <a:lnTo>
                    <a:pt x="69" y="988"/>
                  </a:lnTo>
                  <a:lnTo>
                    <a:pt x="66" y="986"/>
                  </a:lnTo>
                  <a:lnTo>
                    <a:pt x="68" y="986"/>
                  </a:lnTo>
                  <a:lnTo>
                    <a:pt x="69" y="985"/>
                  </a:lnTo>
                  <a:lnTo>
                    <a:pt x="71" y="986"/>
                  </a:lnTo>
                  <a:lnTo>
                    <a:pt x="74" y="985"/>
                  </a:lnTo>
                  <a:lnTo>
                    <a:pt x="74" y="983"/>
                  </a:lnTo>
                  <a:lnTo>
                    <a:pt x="76" y="985"/>
                  </a:lnTo>
                  <a:lnTo>
                    <a:pt x="76" y="983"/>
                  </a:lnTo>
                  <a:lnTo>
                    <a:pt x="74" y="983"/>
                  </a:lnTo>
                  <a:lnTo>
                    <a:pt x="73" y="985"/>
                  </a:lnTo>
                  <a:lnTo>
                    <a:pt x="71" y="985"/>
                  </a:lnTo>
                  <a:lnTo>
                    <a:pt x="68" y="983"/>
                  </a:lnTo>
                  <a:lnTo>
                    <a:pt x="68" y="981"/>
                  </a:lnTo>
                  <a:lnTo>
                    <a:pt x="69" y="980"/>
                  </a:lnTo>
                  <a:lnTo>
                    <a:pt x="68" y="981"/>
                  </a:lnTo>
                  <a:lnTo>
                    <a:pt x="66" y="980"/>
                  </a:lnTo>
                  <a:lnTo>
                    <a:pt x="66" y="983"/>
                  </a:lnTo>
                  <a:lnTo>
                    <a:pt x="69" y="985"/>
                  </a:lnTo>
                  <a:lnTo>
                    <a:pt x="68" y="986"/>
                  </a:lnTo>
                  <a:lnTo>
                    <a:pt x="66" y="985"/>
                  </a:lnTo>
                  <a:lnTo>
                    <a:pt x="64" y="985"/>
                  </a:lnTo>
                  <a:lnTo>
                    <a:pt x="64" y="981"/>
                  </a:lnTo>
                  <a:lnTo>
                    <a:pt x="64" y="980"/>
                  </a:lnTo>
                  <a:lnTo>
                    <a:pt x="64" y="983"/>
                  </a:lnTo>
                  <a:lnTo>
                    <a:pt x="64" y="985"/>
                  </a:lnTo>
                  <a:lnTo>
                    <a:pt x="64" y="986"/>
                  </a:lnTo>
                  <a:lnTo>
                    <a:pt x="66" y="986"/>
                  </a:lnTo>
                  <a:lnTo>
                    <a:pt x="64" y="988"/>
                  </a:lnTo>
                  <a:lnTo>
                    <a:pt x="66" y="988"/>
                  </a:lnTo>
                  <a:lnTo>
                    <a:pt x="66" y="990"/>
                  </a:lnTo>
                  <a:lnTo>
                    <a:pt x="64" y="988"/>
                  </a:lnTo>
                  <a:lnTo>
                    <a:pt x="62" y="988"/>
                  </a:lnTo>
                  <a:lnTo>
                    <a:pt x="61" y="988"/>
                  </a:lnTo>
                  <a:lnTo>
                    <a:pt x="59" y="986"/>
                  </a:lnTo>
                  <a:lnTo>
                    <a:pt x="57" y="985"/>
                  </a:lnTo>
                  <a:lnTo>
                    <a:pt x="59" y="983"/>
                  </a:lnTo>
                  <a:lnTo>
                    <a:pt x="59" y="981"/>
                  </a:lnTo>
                  <a:lnTo>
                    <a:pt x="59" y="980"/>
                  </a:lnTo>
                  <a:lnTo>
                    <a:pt x="62" y="981"/>
                  </a:lnTo>
                  <a:lnTo>
                    <a:pt x="62" y="980"/>
                  </a:lnTo>
                  <a:lnTo>
                    <a:pt x="64" y="978"/>
                  </a:lnTo>
                  <a:lnTo>
                    <a:pt x="66" y="976"/>
                  </a:lnTo>
                  <a:lnTo>
                    <a:pt x="68" y="976"/>
                  </a:lnTo>
                  <a:lnTo>
                    <a:pt x="68" y="974"/>
                  </a:lnTo>
                  <a:lnTo>
                    <a:pt x="69" y="974"/>
                  </a:lnTo>
                  <a:lnTo>
                    <a:pt x="68" y="974"/>
                  </a:lnTo>
                  <a:lnTo>
                    <a:pt x="66" y="976"/>
                  </a:lnTo>
                  <a:lnTo>
                    <a:pt x="64" y="978"/>
                  </a:lnTo>
                  <a:lnTo>
                    <a:pt x="62" y="974"/>
                  </a:lnTo>
                  <a:lnTo>
                    <a:pt x="61" y="974"/>
                  </a:lnTo>
                  <a:lnTo>
                    <a:pt x="62" y="971"/>
                  </a:lnTo>
                  <a:lnTo>
                    <a:pt x="61" y="971"/>
                  </a:lnTo>
                  <a:lnTo>
                    <a:pt x="62" y="973"/>
                  </a:lnTo>
                  <a:lnTo>
                    <a:pt x="61" y="973"/>
                  </a:lnTo>
                  <a:lnTo>
                    <a:pt x="61" y="974"/>
                  </a:lnTo>
                  <a:lnTo>
                    <a:pt x="61" y="976"/>
                  </a:lnTo>
                  <a:lnTo>
                    <a:pt x="59" y="976"/>
                  </a:lnTo>
                  <a:lnTo>
                    <a:pt x="57" y="974"/>
                  </a:lnTo>
                  <a:lnTo>
                    <a:pt x="56" y="974"/>
                  </a:lnTo>
                  <a:lnTo>
                    <a:pt x="54" y="974"/>
                  </a:lnTo>
                  <a:lnTo>
                    <a:pt x="52" y="973"/>
                  </a:lnTo>
                  <a:lnTo>
                    <a:pt x="54" y="973"/>
                  </a:lnTo>
                  <a:lnTo>
                    <a:pt x="51" y="973"/>
                  </a:lnTo>
                  <a:lnTo>
                    <a:pt x="49" y="971"/>
                  </a:lnTo>
                  <a:lnTo>
                    <a:pt x="51" y="969"/>
                  </a:lnTo>
                  <a:lnTo>
                    <a:pt x="49" y="971"/>
                  </a:lnTo>
                  <a:lnTo>
                    <a:pt x="47" y="969"/>
                  </a:lnTo>
                  <a:lnTo>
                    <a:pt x="47" y="968"/>
                  </a:lnTo>
                  <a:lnTo>
                    <a:pt x="47" y="969"/>
                  </a:lnTo>
                  <a:lnTo>
                    <a:pt x="45" y="969"/>
                  </a:lnTo>
                  <a:lnTo>
                    <a:pt x="45" y="968"/>
                  </a:lnTo>
                  <a:lnTo>
                    <a:pt x="45" y="969"/>
                  </a:lnTo>
                  <a:lnTo>
                    <a:pt x="44" y="968"/>
                  </a:lnTo>
                  <a:lnTo>
                    <a:pt x="42" y="968"/>
                  </a:lnTo>
                  <a:lnTo>
                    <a:pt x="42" y="966"/>
                  </a:lnTo>
                  <a:lnTo>
                    <a:pt x="40" y="964"/>
                  </a:lnTo>
                  <a:lnTo>
                    <a:pt x="39" y="966"/>
                  </a:lnTo>
                  <a:lnTo>
                    <a:pt x="39" y="963"/>
                  </a:lnTo>
                  <a:lnTo>
                    <a:pt x="39" y="961"/>
                  </a:lnTo>
                  <a:lnTo>
                    <a:pt x="37" y="963"/>
                  </a:lnTo>
                  <a:lnTo>
                    <a:pt x="39" y="959"/>
                  </a:lnTo>
                  <a:lnTo>
                    <a:pt x="37" y="961"/>
                  </a:lnTo>
                  <a:lnTo>
                    <a:pt x="37" y="959"/>
                  </a:lnTo>
                  <a:lnTo>
                    <a:pt x="37" y="957"/>
                  </a:lnTo>
                  <a:lnTo>
                    <a:pt x="37" y="959"/>
                  </a:lnTo>
                  <a:lnTo>
                    <a:pt x="35" y="959"/>
                  </a:lnTo>
                  <a:lnTo>
                    <a:pt x="34" y="959"/>
                  </a:lnTo>
                  <a:lnTo>
                    <a:pt x="34" y="957"/>
                  </a:lnTo>
                  <a:lnTo>
                    <a:pt x="32" y="957"/>
                  </a:lnTo>
                  <a:lnTo>
                    <a:pt x="30" y="957"/>
                  </a:lnTo>
                  <a:lnTo>
                    <a:pt x="30" y="956"/>
                  </a:lnTo>
                  <a:lnTo>
                    <a:pt x="30" y="954"/>
                  </a:lnTo>
                  <a:lnTo>
                    <a:pt x="27" y="954"/>
                  </a:lnTo>
                  <a:lnTo>
                    <a:pt x="27" y="952"/>
                  </a:lnTo>
                  <a:lnTo>
                    <a:pt x="25" y="949"/>
                  </a:lnTo>
                  <a:lnTo>
                    <a:pt x="23" y="946"/>
                  </a:lnTo>
                  <a:lnTo>
                    <a:pt x="22" y="944"/>
                  </a:lnTo>
                  <a:lnTo>
                    <a:pt x="22" y="942"/>
                  </a:lnTo>
                  <a:lnTo>
                    <a:pt x="22" y="940"/>
                  </a:lnTo>
                  <a:lnTo>
                    <a:pt x="20" y="937"/>
                  </a:lnTo>
                  <a:lnTo>
                    <a:pt x="22" y="935"/>
                  </a:lnTo>
                  <a:lnTo>
                    <a:pt x="23" y="935"/>
                  </a:lnTo>
                  <a:lnTo>
                    <a:pt x="22" y="934"/>
                  </a:lnTo>
                  <a:lnTo>
                    <a:pt x="23" y="932"/>
                  </a:lnTo>
                  <a:lnTo>
                    <a:pt x="23" y="930"/>
                  </a:lnTo>
                  <a:lnTo>
                    <a:pt x="25" y="929"/>
                  </a:lnTo>
                  <a:lnTo>
                    <a:pt x="23" y="929"/>
                  </a:lnTo>
                  <a:lnTo>
                    <a:pt x="23" y="925"/>
                  </a:lnTo>
                  <a:lnTo>
                    <a:pt x="25" y="925"/>
                  </a:lnTo>
                  <a:lnTo>
                    <a:pt x="23" y="925"/>
                  </a:lnTo>
                  <a:lnTo>
                    <a:pt x="25" y="923"/>
                  </a:lnTo>
                  <a:lnTo>
                    <a:pt x="27" y="925"/>
                  </a:lnTo>
                  <a:lnTo>
                    <a:pt x="25" y="927"/>
                  </a:lnTo>
                  <a:lnTo>
                    <a:pt x="27" y="929"/>
                  </a:lnTo>
                  <a:lnTo>
                    <a:pt x="28" y="925"/>
                  </a:lnTo>
                  <a:lnTo>
                    <a:pt x="27" y="925"/>
                  </a:lnTo>
                  <a:lnTo>
                    <a:pt x="27" y="923"/>
                  </a:lnTo>
                  <a:lnTo>
                    <a:pt x="25" y="923"/>
                  </a:lnTo>
                  <a:lnTo>
                    <a:pt x="25" y="922"/>
                  </a:lnTo>
                  <a:lnTo>
                    <a:pt x="23" y="922"/>
                  </a:lnTo>
                  <a:lnTo>
                    <a:pt x="23" y="920"/>
                  </a:lnTo>
                  <a:lnTo>
                    <a:pt x="25" y="920"/>
                  </a:lnTo>
                  <a:lnTo>
                    <a:pt x="25" y="918"/>
                  </a:lnTo>
                  <a:lnTo>
                    <a:pt x="27" y="920"/>
                  </a:lnTo>
                  <a:lnTo>
                    <a:pt x="28" y="920"/>
                  </a:lnTo>
                  <a:lnTo>
                    <a:pt x="28" y="922"/>
                  </a:lnTo>
                  <a:lnTo>
                    <a:pt x="30" y="923"/>
                  </a:lnTo>
                  <a:lnTo>
                    <a:pt x="32" y="923"/>
                  </a:lnTo>
                  <a:lnTo>
                    <a:pt x="30" y="925"/>
                  </a:lnTo>
                  <a:lnTo>
                    <a:pt x="30" y="923"/>
                  </a:lnTo>
                  <a:lnTo>
                    <a:pt x="30" y="925"/>
                  </a:lnTo>
                  <a:lnTo>
                    <a:pt x="30" y="927"/>
                  </a:lnTo>
                  <a:lnTo>
                    <a:pt x="30" y="929"/>
                  </a:lnTo>
                  <a:lnTo>
                    <a:pt x="30" y="932"/>
                  </a:lnTo>
                  <a:lnTo>
                    <a:pt x="32" y="929"/>
                  </a:lnTo>
                  <a:lnTo>
                    <a:pt x="32" y="927"/>
                  </a:lnTo>
                  <a:lnTo>
                    <a:pt x="32" y="925"/>
                  </a:lnTo>
                  <a:lnTo>
                    <a:pt x="34" y="927"/>
                  </a:lnTo>
                  <a:lnTo>
                    <a:pt x="34" y="925"/>
                  </a:lnTo>
                  <a:lnTo>
                    <a:pt x="35" y="923"/>
                  </a:lnTo>
                  <a:lnTo>
                    <a:pt x="37" y="923"/>
                  </a:lnTo>
                  <a:lnTo>
                    <a:pt x="37" y="925"/>
                  </a:lnTo>
                  <a:lnTo>
                    <a:pt x="39" y="925"/>
                  </a:lnTo>
                  <a:lnTo>
                    <a:pt x="39" y="927"/>
                  </a:lnTo>
                  <a:lnTo>
                    <a:pt x="39" y="929"/>
                  </a:lnTo>
                  <a:lnTo>
                    <a:pt x="40" y="929"/>
                  </a:lnTo>
                  <a:lnTo>
                    <a:pt x="42" y="929"/>
                  </a:lnTo>
                  <a:lnTo>
                    <a:pt x="42" y="930"/>
                  </a:lnTo>
                  <a:lnTo>
                    <a:pt x="44" y="932"/>
                  </a:lnTo>
                  <a:lnTo>
                    <a:pt x="45" y="934"/>
                  </a:lnTo>
                  <a:lnTo>
                    <a:pt x="47" y="934"/>
                  </a:lnTo>
                  <a:lnTo>
                    <a:pt x="49" y="934"/>
                  </a:lnTo>
                  <a:lnTo>
                    <a:pt x="49" y="932"/>
                  </a:lnTo>
                  <a:lnTo>
                    <a:pt x="45" y="932"/>
                  </a:lnTo>
                  <a:lnTo>
                    <a:pt x="44" y="930"/>
                  </a:lnTo>
                  <a:lnTo>
                    <a:pt x="42" y="929"/>
                  </a:lnTo>
                  <a:lnTo>
                    <a:pt x="44" y="929"/>
                  </a:lnTo>
                  <a:lnTo>
                    <a:pt x="44" y="927"/>
                  </a:lnTo>
                  <a:lnTo>
                    <a:pt x="44" y="925"/>
                  </a:lnTo>
                  <a:lnTo>
                    <a:pt x="45" y="925"/>
                  </a:lnTo>
                  <a:lnTo>
                    <a:pt x="47" y="923"/>
                  </a:lnTo>
                  <a:lnTo>
                    <a:pt x="51" y="922"/>
                  </a:lnTo>
                  <a:lnTo>
                    <a:pt x="52" y="922"/>
                  </a:lnTo>
                  <a:lnTo>
                    <a:pt x="56" y="922"/>
                  </a:lnTo>
                  <a:lnTo>
                    <a:pt x="57" y="920"/>
                  </a:lnTo>
                  <a:lnTo>
                    <a:pt x="59" y="920"/>
                  </a:lnTo>
                  <a:lnTo>
                    <a:pt x="61" y="920"/>
                  </a:lnTo>
                  <a:lnTo>
                    <a:pt x="64" y="920"/>
                  </a:lnTo>
                  <a:lnTo>
                    <a:pt x="64" y="918"/>
                  </a:lnTo>
                  <a:lnTo>
                    <a:pt x="61" y="920"/>
                  </a:lnTo>
                  <a:lnTo>
                    <a:pt x="59" y="920"/>
                  </a:lnTo>
                  <a:lnTo>
                    <a:pt x="57" y="920"/>
                  </a:lnTo>
                  <a:lnTo>
                    <a:pt x="56" y="920"/>
                  </a:lnTo>
                  <a:lnTo>
                    <a:pt x="54" y="920"/>
                  </a:lnTo>
                  <a:lnTo>
                    <a:pt x="52" y="922"/>
                  </a:lnTo>
                  <a:lnTo>
                    <a:pt x="49" y="922"/>
                  </a:lnTo>
                  <a:lnTo>
                    <a:pt x="47" y="923"/>
                  </a:lnTo>
                  <a:lnTo>
                    <a:pt x="45" y="923"/>
                  </a:lnTo>
                  <a:lnTo>
                    <a:pt x="44" y="925"/>
                  </a:lnTo>
                  <a:lnTo>
                    <a:pt x="42" y="929"/>
                  </a:lnTo>
                  <a:lnTo>
                    <a:pt x="40" y="927"/>
                  </a:lnTo>
                  <a:lnTo>
                    <a:pt x="40" y="923"/>
                  </a:lnTo>
                  <a:lnTo>
                    <a:pt x="40" y="922"/>
                  </a:lnTo>
                  <a:lnTo>
                    <a:pt x="42" y="922"/>
                  </a:lnTo>
                  <a:lnTo>
                    <a:pt x="44" y="923"/>
                  </a:lnTo>
                  <a:lnTo>
                    <a:pt x="42" y="922"/>
                  </a:lnTo>
                  <a:lnTo>
                    <a:pt x="40" y="920"/>
                  </a:lnTo>
                  <a:lnTo>
                    <a:pt x="39" y="920"/>
                  </a:lnTo>
                  <a:lnTo>
                    <a:pt x="37" y="918"/>
                  </a:lnTo>
                  <a:lnTo>
                    <a:pt x="37" y="917"/>
                  </a:lnTo>
                  <a:lnTo>
                    <a:pt x="37" y="915"/>
                  </a:lnTo>
                  <a:lnTo>
                    <a:pt x="39" y="913"/>
                  </a:lnTo>
                  <a:lnTo>
                    <a:pt x="40" y="913"/>
                  </a:lnTo>
                  <a:lnTo>
                    <a:pt x="42" y="913"/>
                  </a:lnTo>
                  <a:lnTo>
                    <a:pt x="44" y="912"/>
                  </a:lnTo>
                  <a:lnTo>
                    <a:pt x="47" y="912"/>
                  </a:lnTo>
                  <a:lnTo>
                    <a:pt x="44" y="912"/>
                  </a:lnTo>
                  <a:lnTo>
                    <a:pt x="42" y="912"/>
                  </a:lnTo>
                  <a:lnTo>
                    <a:pt x="44" y="910"/>
                  </a:lnTo>
                  <a:lnTo>
                    <a:pt x="44" y="908"/>
                  </a:lnTo>
                  <a:lnTo>
                    <a:pt x="44" y="906"/>
                  </a:lnTo>
                  <a:lnTo>
                    <a:pt x="45" y="906"/>
                  </a:lnTo>
                  <a:lnTo>
                    <a:pt x="47" y="905"/>
                  </a:lnTo>
                  <a:lnTo>
                    <a:pt x="47" y="903"/>
                  </a:lnTo>
                  <a:lnTo>
                    <a:pt x="51" y="903"/>
                  </a:lnTo>
                  <a:lnTo>
                    <a:pt x="52" y="903"/>
                  </a:lnTo>
                  <a:lnTo>
                    <a:pt x="52" y="901"/>
                  </a:lnTo>
                  <a:lnTo>
                    <a:pt x="54" y="901"/>
                  </a:lnTo>
                  <a:lnTo>
                    <a:pt x="56" y="900"/>
                  </a:lnTo>
                  <a:lnTo>
                    <a:pt x="57" y="900"/>
                  </a:lnTo>
                  <a:lnTo>
                    <a:pt x="61" y="900"/>
                  </a:lnTo>
                  <a:lnTo>
                    <a:pt x="59" y="900"/>
                  </a:lnTo>
                  <a:lnTo>
                    <a:pt x="56" y="900"/>
                  </a:lnTo>
                  <a:lnTo>
                    <a:pt x="54" y="900"/>
                  </a:lnTo>
                  <a:lnTo>
                    <a:pt x="52" y="901"/>
                  </a:lnTo>
                  <a:lnTo>
                    <a:pt x="51" y="903"/>
                  </a:lnTo>
                  <a:lnTo>
                    <a:pt x="47" y="903"/>
                  </a:lnTo>
                  <a:lnTo>
                    <a:pt x="45" y="901"/>
                  </a:lnTo>
                  <a:lnTo>
                    <a:pt x="45" y="900"/>
                  </a:lnTo>
                  <a:lnTo>
                    <a:pt x="47" y="900"/>
                  </a:lnTo>
                  <a:lnTo>
                    <a:pt x="51" y="900"/>
                  </a:lnTo>
                  <a:lnTo>
                    <a:pt x="51" y="901"/>
                  </a:lnTo>
                  <a:lnTo>
                    <a:pt x="51" y="900"/>
                  </a:lnTo>
                  <a:lnTo>
                    <a:pt x="52" y="900"/>
                  </a:lnTo>
                  <a:lnTo>
                    <a:pt x="51" y="898"/>
                  </a:lnTo>
                  <a:lnTo>
                    <a:pt x="49" y="898"/>
                  </a:lnTo>
                  <a:lnTo>
                    <a:pt x="49" y="895"/>
                  </a:lnTo>
                  <a:lnTo>
                    <a:pt x="49" y="898"/>
                  </a:lnTo>
                  <a:lnTo>
                    <a:pt x="51" y="900"/>
                  </a:lnTo>
                  <a:lnTo>
                    <a:pt x="49" y="900"/>
                  </a:lnTo>
                  <a:lnTo>
                    <a:pt x="47" y="900"/>
                  </a:lnTo>
                  <a:lnTo>
                    <a:pt x="49" y="900"/>
                  </a:lnTo>
                  <a:lnTo>
                    <a:pt x="49" y="898"/>
                  </a:lnTo>
                  <a:lnTo>
                    <a:pt x="47" y="900"/>
                  </a:lnTo>
                  <a:lnTo>
                    <a:pt x="45" y="900"/>
                  </a:lnTo>
                  <a:lnTo>
                    <a:pt x="45" y="896"/>
                  </a:lnTo>
                  <a:lnTo>
                    <a:pt x="44" y="898"/>
                  </a:lnTo>
                  <a:lnTo>
                    <a:pt x="44" y="900"/>
                  </a:lnTo>
                  <a:lnTo>
                    <a:pt x="42" y="898"/>
                  </a:lnTo>
                  <a:lnTo>
                    <a:pt x="44" y="895"/>
                  </a:lnTo>
                  <a:lnTo>
                    <a:pt x="45" y="895"/>
                  </a:lnTo>
                  <a:lnTo>
                    <a:pt x="45" y="893"/>
                  </a:lnTo>
                  <a:lnTo>
                    <a:pt x="45" y="895"/>
                  </a:lnTo>
                  <a:lnTo>
                    <a:pt x="45" y="893"/>
                  </a:lnTo>
                  <a:lnTo>
                    <a:pt x="47" y="893"/>
                  </a:lnTo>
                  <a:lnTo>
                    <a:pt x="49" y="891"/>
                  </a:lnTo>
                  <a:lnTo>
                    <a:pt x="49" y="893"/>
                  </a:lnTo>
                  <a:lnTo>
                    <a:pt x="49" y="891"/>
                  </a:lnTo>
                  <a:lnTo>
                    <a:pt x="51" y="889"/>
                  </a:lnTo>
                  <a:lnTo>
                    <a:pt x="51" y="888"/>
                  </a:lnTo>
                  <a:lnTo>
                    <a:pt x="52" y="886"/>
                  </a:lnTo>
                  <a:lnTo>
                    <a:pt x="56" y="886"/>
                  </a:lnTo>
                  <a:lnTo>
                    <a:pt x="59" y="884"/>
                  </a:lnTo>
                  <a:lnTo>
                    <a:pt x="61" y="884"/>
                  </a:lnTo>
                  <a:lnTo>
                    <a:pt x="64" y="883"/>
                  </a:lnTo>
                  <a:lnTo>
                    <a:pt x="62" y="883"/>
                  </a:lnTo>
                  <a:lnTo>
                    <a:pt x="61" y="883"/>
                  </a:lnTo>
                  <a:lnTo>
                    <a:pt x="57" y="883"/>
                  </a:lnTo>
                  <a:lnTo>
                    <a:pt x="56" y="884"/>
                  </a:lnTo>
                  <a:lnTo>
                    <a:pt x="54" y="884"/>
                  </a:lnTo>
                  <a:lnTo>
                    <a:pt x="52" y="886"/>
                  </a:lnTo>
                  <a:lnTo>
                    <a:pt x="52" y="883"/>
                  </a:lnTo>
                  <a:lnTo>
                    <a:pt x="54" y="881"/>
                  </a:lnTo>
                  <a:lnTo>
                    <a:pt x="54" y="878"/>
                  </a:lnTo>
                  <a:lnTo>
                    <a:pt x="56" y="878"/>
                  </a:lnTo>
                  <a:lnTo>
                    <a:pt x="54" y="878"/>
                  </a:lnTo>
                  <a:lnTo>
                    <a:pt x="52" y="879"/>
                  </a:lnTo>
                  <a:lnTo>
                    <a:pt x="52" y="881"/>
                  </a:lnTo>
                  <a:lnTo>
                    <a:pt x="52" y="883"/>
                  </a:lnTo>
                  <a:lnTo>
                    <a:pt x="51" y="886"/>
                  </a:lnTo>
                  <a:lnTo>
                    <a:pt x="49" y="886"/>
                  </a:lnTo>
                  <a:lnTo>
                    <a:pt x="49" y="889"/>
                  </a:lnTo>
                  <a:lnTo>
                    <a:pt x="47" y="891"/>
                  </a:lnTo>
                  <a:lnTo>
                    <a:pt x="45" y="893"/>
                  </a:lnTo>
                  <a:lnTo>
                    <a:pt x="44" y="893"/>
                  </a:lnTo>
                  <a:lnTo>
                    <a:pt x="44" y="895"/>
                  </a:lnTo>
                  <a:lnTo>
                    <a:pt x="42" y="893"/>
                  </a:lnTo>
                  <a:lnTo>
                    <a:pt x="42" y="895"/>
                  </a:lnTo>
                  <a:lnTo>
                    <a:pt x="40" y="896"/>
                  </a:lnTo>
                  <a:lnTo>
                    <a:pt x="39" y="896"/>
                  </a:lnTo>
                  <a:lnTo>
                    <a:pt x="39" y="893"/>
                  </a:lnTo>
                  <a:lnTo>
                    <a:pt x="39" y="891"/>
                  </a:lnTo>
                  <a:lnTo>
                    <a:pt x="39" y="889"/>
                  </a:lnTo>
                  <a:lnTo>
                    <a:pt x="40" y="891"/>
                  </a:lnTo>
                  <a:lnTo>
                    <a:pt x="42" y="891"/>
                  </a:lnTo>
                  <a:lnTo>
                    <a:pt x="44" y="889"/>
                  </a:lnTo>
                  <a:lnTo>
                    <a:pt x="45" y="889"/>
                  </a:lnTo>
                  <a:lnTo>
                    <a:pt x="47" y="889"/>
                  </a:lnTo>
                  <a:lnTo>
                    <a:pt x="49" y="889"/>
                  </a:lnTo>
                  <a:lnTo>
                    <a:pt x="49" y="888"/>
                  </a:lnTo>
                  <a:lnTo>
                    <a:pt x="47" y="888"/>
                  </a:lnTo>
                  <a:lnTo>
                    <a:pt x="45" y="888"/>
                  </a:lnTo>
                  <a:lnTo>
                    <a:pt x="42" y="888"/>
                  </a:lnTo>
                  <a:lnTo>
                    <a:pt x="39" y="888"/>
                  </a:lnTo>
                  <a:lnTo>
                    <a:pt x="37" y="888"/>
                  </a:lnTo>
                  <a:lnTo>
                    <a:pt x="39" y="886"/>
                  </a:lnTo>
                  <a:lnTo>
                    <a:pt x="37" y="886"/>
                  </a:lnTo>
                  <a:lnTo>
                    <a:pt x="37" y="883"/>
                  </a:lnTo>
                  <a:lnTo>
                    <a:pt x="37" y="884"/>
                  </a:lnTo>
                  <a:lnTo>
                    <a:pt x="35" y="884"/>
                  </a:lnTo>
                  <a:lnTo>
                    <a:pt x="37" y="888"/>
                  </a:lnTo>
                  <a:lnTo>
                    <a:pt x="37" y="889"/>
                  </a:lnTo>
                  <a:lnTo>
                    <a:pt x="34" y="889"/>
                  </a:lnTo>
                  <a:lnTo>
                    <a:pt x="34" y="891"/>
                  </a:lnTo>
                  <a:lnTo>
                    <a:pt x="34" y="889"/>
                  </a:lnTo>
                  <a:lnTo>
                    <a:pt x="32" y="888"/>
                  </a:lnTo>
                  <a:lnTo>
                    <a:pt x="32" y="889"/>
                  </a:lnTo>
                  <a:lnTo>
                    <a:pt x="34" y="891"/>
                  </a:lnTo>
                  <a:lnTo>
                    <a:pt x="30" y="893"/>
                  </a:lnTo>
                  <a:lnTo>
                    <a:pt x="32" y="891"/>
                  </a:lnTo>
                  <a:lnTo>
                    <a:pt x="34" y="891"/>
                  </a:lnTo>
                  <a:lnTo>
                    <a:pt x="35" y="891"/>
                  </a:lnTo>
                  <a:lnTo>
                    <a:pt x="37" y="893"/>
                  </a:lnTo>
                  <a:lnTo>
                    <a:pt x="37" y="895"/>
                  </a:lnTo>
                  <a:lnTo>
                    <a:pt x="37" y="896"/>
                  </a:lnTo>
                  <a:lnTo>
                    <a:pt x="37" y="898"/>
                  </a:lnTo>
                  <a:lnTo>
                    <a:pt x="35" y="898"/>
                  </a:lnTo>
                  <a:lnTo>
                    <a:pt x="34" y="896"/>
                  </a:lnTo>
                  <a:lnTo>
                    <a:pt x="34" y="898"/>
                  </a:lnTo>
                  <a:lnTo>
                    <a:pt x="32" y="896"/>
                  </a:lnTo>
                  <a:lnTo>
                    <a:pt x="32" y="898"/>
                  </a:lnTo>
                  <a:lnTo>
                    <a:pt x="28" y="900"/>
                  </a:lnTo>
                  <a:lnTo>
                    <a:pt x="28" y="903"/>
                  </a:lnTo>
                  <a:lnTo>
                    <a:pt x="28" y="901"/>
                  </a:lnTo>
                  <a:lnTo>
                    <a:pt x="28" y="898"/>
                  </a:lnTo>
                  <a:lnTo>
                    <a:pt x="30" y="898"/>
                  </a:lnTo>
                  <a:lnTo>
                    <a:pt x="28" y="896"/>
                  </a:lnTo>
                  <a:lnTo>
                    <a:pt x="28" y="895"/>
                  </a:lnTo>
                  <a:lnTo>
                    <a:pt x="28" y="893"/>
                  </a:lnTo>
                  <a:lnTo>
                    <a:pt x="28" y="891"/>
                  </a:lnTo>
                  <a:lnTo>
                    <a:pt x="28" y="889"/>
                  </a:lnTo>
                  <a:lnTo>
                    <a:pt x="28" y="888"/>
                  </a:lnTo>
                  <a:lnTo>
                    <a:pt x="28" y="886"/>
                  </a:lnTo>
                  <a:lnTo>
                    <a:pt x="27" y="886"/>
                  </a:lnTo>
                  <a:lnTo>
                    <a:pt x="25" y="888"/>
                  </a:lnTo>
                  <a:lnTo>
                    <a:pt x="25" y="889"/>
                  </a:lnTo>
                  <a:lnTo>
                    <a:pt x="23" y="888"/>
                  </a:lnTo>
                  <a:lnTo>
                    <a:pt x="22" y="889"/>
                  </a:lnTo>
                  <a:lnTo>
                    <a:pt x="23" y="889"/>
                  </a:lnTo>
                  <a:lnTo>
                    <a:pt x="25" y="891"/>
                  </a:lnTo>
                  <a:lnTo>
                    <a:pt x="27" y="889"/>
                  </a:lnTo>
                  <a:lnTo>
                    <a:pt x="27" y="888"/>
                  </a:lnTo>
                  <a:lnTo>
                    <a:pt x="27" y="889"/>
                  </a:lnTo>
                  <a:lnTo>
                    <a:pt x="28" y="891"/>
                  </a:lnTo>
                  <a:lnTo>
                    <a:pt x="28" y="893"/>
                  </a:lnTo>
                  <a:lnTo>
                    <a:pt x="27" y="891"/>
                  </a:lnTo>
                  <a:lnTo>
                    <a:pt x="27" y="893"/>
                  </a:lnTo>
                  <a:lnTo>
                    <a:pt x="28" y="893"/>
                  </a:lnTo>
                  <a:lnTo>
                    <a:pt x="27" y="895"/>
                  </a:lnTo>
                  <a:lnTo>
                    <a:pt x="28" y="895"/>
                  </a:lnTo>
                  <a:lnTo>
                    <a:pt x="27" y="895"/>
                  </a:lnTo>
                  <a:lnTo>
                    <a:pt x="27" y="898"/>
                  </a:lnTo>
                  <a:lnTo>
                    <a:pt x="27" y="900"/>
                  </a:lnTo>
                  <a:lnTo>
                    <a:pt x="25" y="901"/>
                  </a:lnTo>
                  <a:lnTo>
                    <a:pt x="23" y="901"/>
                  </a:lnTo>
                  <a:lnTo>
                    <a:pt x="22" y="901"/>
                  </a:lnTo>
                  <a:lnTo>
                    <a:pt x="22" y="898"/>
                  </a:lnTo>
                  <a:lnTo>
                    <a:pt x="23" y="898"/>
                  </a:lnTo>
                  <a:lnTo>
                    <a:pt x="22" y="898"/>
                  </a:lnTo>
                  <a:lnTo>
                    <a:pt x="23" y="895"/>
                  </a:lnTo>
                  <a:lnTo>
                    <a:pt x="22" y="893"/>
                  </a:lnTo>
                  <a:lnTo>
                    <a:pt x="23" y="893"/>
                  </a:lnTo>
                  <a:lnTo>
                    <a:pt x="22" y="893"/>
                  </a:lnTo>
                  <a:lnTo>
                    <a:pt x="22" y="895"/>
                  </a:lnTo>
                  <a:lnTo>
                    <a:pt x="22" y="896"/>
                  </a:lnTo>
                  <a:lnTo>
                    <a:pt x="22" y="900"/>
                  </a:lnTo>
                  <a:lnTo>
                    <a:pt x="20" y="900"/>
                  </a:lnTo>
                  <a:lnTo>
                    <a:pt x="20" y="898"/>
                  </a:lnTo>
                  <a:lnTo>
                    <a:pt x="20" y="896"/>
                  </a:lnTo>
                  <a:lnTo>
                    <a:pt x="20" y="895"/>
                  </a:lnTo>
                  <a:lnTo>
                    <a:pt x="20" y="893"/>
                  </a:lnTo>
                  <a:lnTo>
                    <a:pt x="20" y="891"/>
                  </a:lnTo>
                  <a:lnTo>
                    <a:pt x="18" y="891"/>
                  </a:lnTo>
                  <a:lnTo>
                    <a:pt x="20" y="893"/>
                  </a:lnTo>
                  <a:lnTo>
                    <a:pt x="18" y="895"/>
                  </a:lnTo>
                  <a:lnTo>
                    <a:pt x="18" y="896"/>
                  </a:lnTo>
                  <a:lnTo>
                    <a:pt x="17" y="896"/>
                  </a:lnTo>
                  <a:lnTo>
                    <a:pt x="17" y="895"/>
                  </a:lnTo>
                  <a:lnTo>
                    <a:pt x="17" y="893"/>
                  </a:lnTo>
                  <a:lnTo>
                    <a:pt x="15" y="891"/>
                  </a:lnTo>
                  <a:lnTo>
                    <a:pt x="15" y="889"/>
                  </a:lnTo>
                  <a:lnTo>
                    <a:pt x="15" y="888"/>
                  </a:lnTo>
                  <a:lnTo>
                    <a:pt x="15" y="886"/>
                  </a:lnTo>
                  <a:lnTo>
                    <a:pt x="15" y="884"/>
                  </a:lnTo>
                  <a:lnTo>
                    <a:pt x="17" y="886"/>
                  </a:lnTo>
                  <a:lnTo>
                    <a:pt x="15" y="886"/>
                  </a:lnTo>
                  <a:lnTo>
                    <a:pt x="17" y="886"/>
                  </a:lnTo>
                  <a:lnTo>
                    <a:pt x="17" y="884"/>
                  </a:lnTo>
                  <a:lnTo>
                    <a:pt x="15" y="884"/>
                  </a:lnTo>
                  <a:lnTo>
                    <a:pt x="15" y="883"/>
                  </a:lnTo>
                  <a:lnTo>
                    <a:pt x="17" y="884"/>
                  </a:lnTo>
                  <a:lnTo>
                    <a:pt x="17" y="883"/>
                  </a:lnTo>
                  <a:lnTo>
                    <a:pt x="15" y="883"/>
                  </a:lnTo>
                  <a:lnTo>
                    <a:pt x="15" y="881"/>
                  </a:lnTo>
                  <a:lnTo>
                    <a:pt x="17" y="881"/>
                  </a:lnTo>
                  <a:lnTo>
                    <a:pt x="17" y="879"/>
                  </a:lnTo>
                  <a:lnTo>
                    <a:pt x="18" y="878"/>
                  </a:lnTo>
                  <a:lnTo>
                    <a:pt x="18" y="876"/>
                  </a:lnTo>
                  <a:lnTo>
                    <a:pt x="20" y="876"/>
                  </a:lnTo>
                  <a:lnTo>
                    <a:pt x="20" y="874"/>
                  </a:lnTo>
                  <a:lnTo>
                    <a:pt x="22" y="874"/>
                  </a:lnTo>
                  <a:lnTo>
                    <a:pt x="22" y="878"/>
                  </a:lnTo>
                  <a:lnTo>
                    <a:pt x="22" y="879"/>
                  </a:lnTo>
                  <a:lnTo>
                    <a:pt x="22" y="878"/>
                  </a:lnTo>
                  <a:lnTo>
                    <a:pt x="23" y="878"/>
                  </a:lnTo>
                  <a:lnTo>
                    <a:pt x="23" y="876"/>
                  </a:lnTo>
                  <a:lnTo>
                    <a:pt x="23" y="874"/>
                  </a:lnTo>
                  <a:lnTo>
                    <a:pt x="22" y="874"/>
                  </a:lnTo>
                  <a:lnTo>
                    <a:pt x="23" y="874"/>
                  </a:lnTo>
                  <a:lnTo>
                    <a:pt x="23" y="872"/>
                  </a:lnTo>
                  <a:lnTo>
                    <a:pt x="23" y="871"/>
                  </a:lnTo>
                  <a:lnTo>
                    <a:pt x="23" y="872"/>
                  </a:lnTo>
                  <a:lnTo>
                    <a:pt x="23" y="871"/>
                  </a:lnTo>
                  <a:lnTo>
                    <a:pt x="25" y="871"/>
                  </a:lnTo>
                  <a:lnTo>
                    <a:pt x="27" y="869"/>
                  </a:lnTo>
                  <a:lnTo>
                    <a:pt x="25" y="871"/>
                  </a:lnTo>
                  <a:lnTo>
                    <a:pt x="27" y="871"/>
                  </a:lnTo>
                  <a:lnTo>
                    <a:pt x="27" y="872"/>
                  </a:lnTo>
                  <a:lnTo>
                    <a:pt x="25" y="874"/>
                  </a:lnTo>
                  <a:lnTo>
                    <a:pt x="25" y="876"/>
                  </a:lnTo>
                  <a:lnTo>
                    <a:pt x="25" y="879"/>
                  </a:lnTo>
                  <a:lnTo>
                    <a:pt x="25" y="881"/>
                  </a:lnTo>
                  <a:lnTo>
                    <a:pt x="25" y="883"/>
                  </a:lnTo>
                  <a:lnTo>
                    <a:pt x="23" y="881"/>
                  </a:lnTo>
                  <a:lnTo>
                    <a:pt x="25" y="883"/>
                  </a:lnTo>
                  <a:lnTo>
                    <a:pt x="23" y="884"/>
                  </a:lnTo>
                  <a:lnTo>
                    <a:pt x="23" y="883"/>
                  </a:lnTo>
                  <a:lnTo>
                    <a:pt x="22" y="883"/>
                  </a:lnTo>
                  <a:lnTo>
                    <a:pt x="23" y="884"/>
                  </a:lnTo>
                  <a:lnTo>
                    <a:pt x="22" y="884"/>
                  </a:lnTo>
                  <a:lnTo>
                    <a:pt x="23" y="886"/>
                  </a:lnTo>
                  <a:lnTo>
                    <a:pt x="23" y="884"/>
                  </a:lnTo>
                  <a:lnTo>
                    <a:pt x="25" y="884"/>
                  </a:lnTo>
                  <a:lnTo>
                    <a:pt x="25" y="883"/>
                  </a:lnTo>
                  <a:lnTo>
                    <a:pt x="27" y="884"/>
                  </a:lnTo>
                  <a:lnTo>
                    <a:pt x="25" y="883"/>
                  </a:lnTo>
                  <a:lnTo>
                    <a:pt x="27" y="883"/>
                  </a:lnTo>
                  <a:lnTo>
                    <a:pt x="27" y="879"/>
                  </a:lnTo>
                  <a:lnTo>
                    <a:pt x="27" y="878"/>
                  </a:lnTo>
                  <a:lnTo>
                    <a:pt x="27" y="876"/>
                  </a:lnTo>
                  <a:lnTo>
                    <a:pt x="28" y="872"/>
                  </a:lnTo>
                  <a:lnTo>
                    <a:pt x="30" y="874"/>
                  </a:lnTo>
                  <a:lnTo>
                    <a:pt x="32" y="874"/>
                  </a:lnTo>
                  <a:lnTo>
                    <a:pt x="34" y="876"/>
                  </a:lnTo>
                  <a:lnTo>
                    <a:pt x="35" y="878"/>
                  </a:lnTo>
                  <a:lnTo>
                    <a:pt x="34" y="879"/>
                  </a:lnTo>
                  <a:lnTo>
                    <a:pt x="35" y="879"/>
                  </a:lnTo>
                  <a:lnTo>
                    <a:pt x="35" y="878"/>
                  </a:lnTo>
                  <a:lnTo>
                    <a:pt x="35" y="876"/>
                  </a:lnTo>
                  <a:lnTo>
                    <a:pt x="37" y="876"/>
                  </a:lnTo>
                  <a:lnTo>
                    <a:pt x="39" y="876"/>
                  </a:lnTo>
                  <a:lnTo>
                    <a:pt x="40" y="876"/>
                  </a:lnTo>
                  <a:lnTo>
                    <a:pt x="39" y="876"/>
                  </a:lnTo>
                  <a:lnTo>
                    <a:pt x="40" y="874"/>
                  </a:lnTo>
                  <a:lnTo>
                    <a:pt x="37" y="874"/>
                  </a:lnTo>
                  <a:lnTo>
                    <a:pt x="35" y="876"/>
                  </a:lnTo>
                  <a:lnTo>
                    <a:pt x="35" y="872"/>
                  </a:lnTo>
                  <a:lnTo>
                    <a:pt x="37" y="871"/>
                  </a:lnTo>
                  <a:lnTo>
                    <a:pt x="39" y="871"/>
                  </a:lnTo>
                  <a:lnTo>
                    <a:pt x="40" y="869"/>
                  </a:lnTo>
                  <a:lnTo>
                    <a:pt x="40" y="867"/>
                  </a:lnTo>
                  <a:lnTo>
                    <a:pt x="42" y="871"/>
                  </a:lnTo>
                  <a:lnTo>
                    <a:pt x="42" y="869"/>
                  </a:lnTo>
                  <a:lnTo>
                    <a:pt x="44" y="869"/>
                  </a:lnTo>
                  <a:lnTo>
                    <a:pt x="45" y="871"/>
                  </a:lnTo>
                  <a:lnTo>
                    <a:pt x="47" y="869"/>
                  </a:lnTo>
                  <a:lnTo>
                    <a:pt x="47" y="867"/>
                  </a:lnTo>
                  <a:lnTo>
                    <a:pt x="51" y="866"/>
                  </a:lnTo>
                  <a:lnTo>
                    <a:pt x="52" y="864"/>
                  </a:lnTo>
                  <a:lnTo>
                    <a:pt x="54" y="864"/>
                  </a:lnTo>
                  <a:lnTo>
                    <a:pt x="56" y="862"/>
                  </a:lnTo>
                  <a:lnTo>
                    <a:pt x="56" y="861"/>
                  </a:lnTo>
                  <a:lnTo>
                    <a:pt x="56" y="862"/>
                  </a:lnTo>
                  <a:lnTo>
                    <a:pt x="54" y="862"/>
                  </a:lnTo>
                  <a:lnTo>
                    <a:pt x="51" y="864"/>
                  </a:lnTo>
                  <a:lnTo>
                    <a:pt x="49" y="866"/>
                  </a:lnTo>
                  <a:lnTo>
                    <a:pt x="47" y="867"/>
                  </a:lnTo>
                  <a:lnTo>
                    <a:pt x="47" y="866"/>
                  </a:lnTo>
                  <a:lnTo>
                    <a:pt x="45" y="869"/>
                  </a:lnTo>
                  <a:lnTo>
                    <a:pt x="44" y="869"/>
                  </a:lnTo>
                  <a:lnTo>
                    <a:pt x="42" y="867"/>
                  </a:lnTo>
                  <a:lnTo>
                    <a:pt x="42" y="866"/>
                  </a:lnTo>
                  <a:lnTo>
                    <a:pt x="42" y="864"/>
                  </a:lnTo>
                  <a:lnTo>
                    <a:pt x="42" y="862"/>
                  </a:lnTo>
                  <a:lnTo>
                    <a:pt x="44" y="861"/>
                  </a:lnTo>
                  <a:lnTo>
                    <a:pt x="42" y="862"/>
                  </a:lnTo>
                  <a:lnTo>
                    <a:pt x="42" y="864"/>
                  </a:lnTo>
                  <a:lnTo>
                    <a:pt x="40" y="866"/>
                  </a:lnTo>
                  <a:lnTo>
                    <a:pt x="39" y="867"/>
                  </a:lnTo>
                  <a:lnTo>
                    <a:pt x="37" y="866"/>
                  </a:lnTo>
                  <a:lnTo>
                    <a:pt x="35" y="862"/>
                  </a:lnTo>
                  <a:lnTo>
                    <a:pt x="34" y="862"/>
                  </a:lnTo>
                  <a:lnTo>
                    <a:pt x="32" y="862"/>
                  </a:lnTo>
                  <a:lnTo>
                    <a:pt x="32" y="861"/>
                  </a:lnTo>
                  <a:lnTo>
                    <a:pt x="34" y="861"/>
                  </a:lnTo>
                  <a:lnTo>
                    <a:pt x="34" y="859"/>
                  </a:lnTo>
                  <a:lnTo>
                    <a:pt x="35" y="861"/>
                  </a:lnTo>
                  <a:lnTo>
                    <a:pt x="35" y="857"/>
                  </a:lnTo>
                  <a:lnTo>
                    <a:pt x="37" y="855"/>
                  </a:lnTo>
                  <a:lnTo>
                    <a:pt x="39" y="855"/>
                  </a:lnTo>
                  <a:lnTo>
                    <a:pt x="40" y="854"/>
                  </a:lnTo>
                  <a:lnTo>
                    <a:pt x="44" y="854"/>
                  </a:lnTo>
                  <a:lnTo>
                    <a:pt x="44" y="852"/>
                  </a:lnTo>
                  <a:lnTo>
                    <a:pt x="44" y="850"/>
                  </a:lnTo>
                  <a:lnTo>
                    <a:pt x="45" y="849"/>
                  </a:lnTo>
                  <a:lnTo>
                    <a:pt x="45" y="847"/>
                  </a:lnTo>
                  <a:lnTo>
                    <a:pt x="47" y="845"/>
                  </a:lnTo>
                  <a:lnTo>
                    <a:pt x="49" y="845"/>
                  </a:lnTo>
                  <a:lnTo>
                    <a:pt x="52" y="844"/>
                  </a:lnTo>
                  <a:lnTo>
                    <a:pt x="56" y="844"/>
                  </a:lnTo>
                  <a:lnTo>
                    <a:pt x="54" y="842"/>
                  </a:lnTo>
                  <a:lnTo>
                    <a:pt x="54" y="840"/>
                  </a:lnTo>
                  <a:lnTo>
                    <a:pt x="52" y="842"/>
                  </a:lnTo>
                  <a:lnTo>
                    <a:pt x="51" y="844"/>
                  </a:lnTo>
                  <a:lnTo>
                    <a:pt x="49" y="844"/>
                  </a:lnTo>
                  <a:lnTo>
                    <a:pt x="51" y="844"/>
                  </a:lnTo>
                  <a:lnTo>
                    <a:pt x="49" y="842"/>
                  </a:lnTo>
                  <a:lnTo>
                    <a:pt x="47" y="838"/>
                  </a:lnTo>
                  <a:lnTo>
                    <a:pt x="49" y="837"/>
                  </a:lnTo>
                  <a:lnTo>
                    <a:pt x="51" y="837"/>
                  </a:lnTo>
                  <a:lnTo>
                    <a:pt x="52" y="835"/>
                  </a:lnTo>
                  <a:lnTo>
                    <a:pt x="52" y="833"/>
                  </a:lnTo>
                  <a:lnTo>
                    <a:pt x="54" y="832"/>
                  </a:lnTo>
                  <a:lnTo>
                    <a:pt x="52" y="832"/>
                  </a:lnTo>
                  <a:lnTo>
                    <a:pt x="56" y="830"/>
                  </a:lnTo>
                  <a:lnTo>
                    <a:pt x="57" y="828"/>
                  </a:lnTo>
                  <a:lnTo>
                    <a:pt x="59" y="828"/>
                  </a:lnTo>
                  <a:lnTo>
                    <a:pt x="57" y="827"/>
                  </a:lnTo>
                  <a:lnTo>
                    <a:pt x="61" y="827"/>
                  </a:lnTo>
                  <a:lnTo>
                    <a:pt x="62" y="825"/>
                  </a:lnTo>
                  <a:lnTo>
                    <a:pt x="62" y="823"/>
                  </a:lnTo>
                  <a:lnTo>
                    <a:pt x="66" y="821"/>
                  </a:lnTo>
                  <a:lnTo>
                    <a:pt x="68" y="821"/>
                  </a:lnTo>
                  <a:lnTo>
                    <a:pt x="69" y="823"/>
                  </a:lnTo>
                  <a:lnTo>
                    <a:pt x="68" y="825"/>
                  </a:lnTo>
                  <a:lnTo>
                    <a:pt x="68" y="828"/>
                  </a:lnTo>
                  <a:lnTo>
                    <a:pt x="66" y="830"/>
                  </a:lnTo>
                  <a:lnTo>
                    <a:pt x="66" y="832"/>
                  </a:lnTo>
                  <a:lnTo>
                    <a:pt x="66" y="833"/>
                  </a:lnTo>
                  <a:lnTo>
                    <a:pt x="64" y="835"/>
                  </a:lnTo>
                  <a:lnTo>
                    <a:pt x="64" y="837"/>
                  </a:lnTo>
                  <a:lnTo>
                    <a:pt x="64" y="838"/>
                  </a:lnTo>
                  <a:lnTo>
                    <a:pt x="64" y="842"/>
                  </a:lnTo>
                  <a:lnTo>
                    <a:pt x="62" y="845"/>
                  </a:lnTo>
                  <a:lnTo>
                    <a:pt x="62" y="847"/>
                  </a:lnTo>
                  <a:lnTo>
                    <a:pt x="62" y="845"/>
                  </a:lnTo>
                  <a:lnTo>
                    <a:pt x="62" y="847"/>
                  </a:lnTo>
                  <a:lnTo>
                    <a:pt x="64" y="847"/>
                  </a:lnTo>
                  <a:lnTo>
                    <a:pt x="64" y="845"/>
                  </a:lnTo>
                  <a:lnTo>
                    <a:pt x="64" y="844"/>
                  </a:lnTo>
                  <a:lnTo>
                    <a:pt x="64" y="842"/>
                  </a:lnTo>
                  <a:lnTo>
                    <a:pt x="64" y="840"/>
                  </a:lnTo>
                  <a:lnTo>
                    <a:pt x="66" y="840"/>
                  </a:lnTo>
                  <a:lnTo>
                    <a:pt x="66" y="837"/>
                  </a:lnTo>
                  <a:lnTo>
                    <a:pt x="66" y="835"/>
                  </a:lnTo>
                  <a:lnTo>
                    <a:pt x="66" y="833"/>
                  </a:lnTo>
                  <a:lnTo>
                    <a:pt x="68" y="830"/>
                  </a:lnTo>
                  <a:lnTo>
                    <a:pt x="68" y="828"/>
                  </a:lnTo>
                  <a:lnTo>
                    <a:pt x="69" y="825"/>
                  </a:lnTo>
                  <a:lnTo>
                    <a:pt x="71" y="827"/>
                  </a:lnTo>
                  <a:lnTo>
                    <a:pt x="71" y="825"/>
                  </a:lnTo>
                  <a:lnTo>
                    <a:pt x="71" y="821"/>
                  </a:lnTo>
                  <a:lnTo>
                    <a:pt x="74" y="821"/>
                  </a:lnTo>
                  <a:lnTo>
                    <a:pt x="74" y="820"/>
                  </a:lnTo>
                  <a:lnTo>
                    <a:pt x="76" y="820"/>
                  </a:lnTo>
                  <a:lnTo>
                    <a:pt x="78" y="820"/>
                  </a:lnTo>
                  <a:lnTo>
                    <a:pt x="79" y="820"/>
                  </a:lnTo>
                  <a:lnTo>
                    <a:pt x="83" y="820"/>
                  </a:lnTo>
                  <a:lnTo>
                    <a:pt x="85" y="818"/>
                  </a:lnTo>
                  <a:lnTo>
                    <a:pt x="86" y="818"/>
                  </a:lnTo>
                  <a:lnTo>
                    <a:pt x="83" y="818"/>
                  </a:lnTo>
                  <a:lnTo>
                    <a:pt x="81" y="818"/>
                  </a:lnTo>
                  <a:lnTo>
                    <a:pt x="78" y="818"/>
                  </a:lnTo>
                  <a:lnTo>
                    <a:pt x="79" y="815"/>
                  </a:lnTo>
                  <a:lnTo>
                    <a:pt x="81" y="813"/>
                  </a:lnTo>
                  <a:lnTo>
                    <a:pt x="81" y="811"/>
                  </a:lnTo>
                  <a:lnTo>
                    <a:pt x="81" y="813"/>
                  </a:lnTo>
                  <a:lnTo>
                    <a:pt x="79" y="813"/>
                  </a:lnTo>
                  <a:lnTo>
                    <a:pt x="78" y="816"/>
                  </a:lnTo>
                  <a:lnTo>
                    <a:pt x="78" y="813"/>
                  </a:lnTo>
                  <a:lnTo>
                    <a:pt x="79" y="813"/>
                  </a:lnTo>
                  <a:lnTo>
                    <a:pt x="78" y="813"/>
                  </a:lnTo>
                  <a:lnTo>
                    <a:pt x="78" y="815"/>
                  </a:lnTo>
                  <a:lnTo>
                    <a:pt x="78" y="816"/>
                  </a:lnTo>
                  <a:lnTo>
                    <a:pt x="76" y="818"/>
                  </a:lnTo>
                  <a:lnTo>
                    <a:pt x="74" y="818"/>
                  </a:lnTo>
                  <a:lnTo>
                    <a:pt x="73" y="820"/>
                  </a:lnTo>
                  <a:lnTo>
                    <a:pt x="69" y="821"/>
                  </a:lnTo>
                  <a:lnTo>
                    <a:pt x="68" y="821"/>
                  </a:lnTo>
                  <a:lnTo>
                    <a:pt x="68" y="820"/>
                  </a:lnTo>
                  <a:lnTo>
                    <a:pt x="69" y="818"/>
                  </a:lnTo>
                  <a:lnTo>
                    <a:pt x="71" y="816"/>
                  </a:lnTo>
                  <a:lnTo>
                    <a:pt x="69" y="816"/>
                  </a:lnTo>
                  <a:lnTo>
                    <a:pt x="68" y="818"/>
                  </a:lnTo>
                  <a:lnTo>
                    <a:pt x="68" y="820"/>
                  </a:lnTo>
                  <a:lnTo>
                    <a:pt x="66" y="820"/>
                  </a:lnTo>
                  <a:lnTo>
                    <a:pt x="64" y="820"/>
                  </a:lnTo>
                  <a:lnTo>
                    <a:pt x="62" y="821"/>
                  </a:lnTo>
                  <a:lnTo>
                    <a:pt x="59" y="821"/>
                  </a:lnTo>
                  <a:lnTo>
                    <a:pt x="59" y="823"/>
                  </a:lnTo>
                  <a:lnTo>
                    <a:pt x="57" y="823"/>
                  </a:lnTo>
                  <a:lnTo>
                    <a:pt x="56" y="825"/>
                  </a:lnTo>
                  <a:lnTo>
                    <a:pt x="54" y="821"/>
                  </a:lnTo>
                  <a:lnTo>
                    <a:pt x="52" y="818"/>
                  </a:lnTo>
                  <a:lnTo>
                    <a:pt x="54" y="820"/>
                  </a:lnTo>
                  <a:lnTo>
                    <a:pt x="54" y="821"/>
                  </a:lnTo>
                  <a:lnTo>
                    <a:pt x="56" y="825"/>
                  </a:lnTo>
                  <a:lnTo>
                    <a:pt x="54" y="825"/>
                  </a:lnTo>
                  <a:lnTo>
                    <a:pt x="52" y="825"/>
                  </a:lnTo>
                  <a:lnTo>
                    <a:pt x="51" y="827"/>
                  </a:lnTo>
                  <a:lnTo>
                    <a:pt x="51" y="825"/>
                  </a:lnTo>
                  <a:lnTo>
                    <a:pt x="49" y="825"/>
                  </a:lnTo>
                  <a:lnTo>
                    <a:pt x="51" y="825"/>
                  </a:lnTo>
                  <a:lnTo>
                    <a:pt x="51" y="827"/>
                  </a:lnTo>
                  <a:lnTo>
                    <a:pt x="52" y="828"/>
                  </a:lnTo>
                  <a:lnTo>
                    <a:pt x="51" y="828"/>
                  </a:lnTo>
                  <a:lnTo>
                    <a:pt x="51" y="830"/>
                  </a:lnTo>
                  <a:lnTo>
                    <a:pt x="51" y="832"/>
                  </a:lnTo>
                  <a:lnTo>
                    <a:pt x="52" y="832"/>
                  </a:lnTo>
                  <a:lnTo>
                    <a:pt x="51" y="835"/>
                  </a:lnTo>
                  <a:lnTo>
                    <a:pt x="51" y="833"/>
                  </a:lnTo>
                  <a:lnTo>
                    <a:pt x="47" y="833"/>
                  </a:lnTo>
                  <a:lnTo>
                    <a:pt x="45" y="832"/>
                  </a:lnTo>
                  <a:lnTo>
                    <a:pt x="45" y="835"/>
                  </a:lnTo>
                  <a:lnTo>
                    <a:pt x="44" y="837"/>
                  </a:lnTo>
                  <a:lnTo>
                    <a:pt x="42" y="838"/>
                  </a:lnTo>
                  <a:lnTo>
                    <a:pt x="42" y="840"/>
                  </a:lnTo>
                  <a:lnTo>
                    <a:pt x="40" y="840"/>
                  </a:lnTo>
                  <a:lnTo>
                    <a:pt x="40" y="842"/>
                  </a:lnTo>
                  <a:lnTo>
                    <a:pt x="42" y="844"/>
                  </a:lnTo>
                  <a:lnTo>
                    <a:pt x="40" y="845"/>
                  </a:lnTo>
                  <a:lnTo>
                    <a:pt x="42" y="845"/>
                  </a:lnTo>
                  <a:lnTo>
                    <a:pt x="40" y="847"/>
                  </a:lnTo>
                  <a:lnTo>
                    <a:pt x="40" y="849"/>
                  </a:lnTo>
                  <a:lnTo>
                    <a:pt x="40" y="850"/>
                  </a:lnTo>
                  <a:lnTo>
                    <a:pt x="39" y="852"/>
                  </a:lnTo>
                  <a:lnTo>
                    <a:pt x="37" y="850"/>
                  </a:lnTo>
                  <a:lnTo>
                    <a:pt x="39" y="850"/>
                  </a:lnTo>
                  <a:lnTo>
                    <a:pt x="37" y="850"/>
                  </a:lnTo>
                  <a:lnTo>
                    <a:pt x="35" y="852"/>
                  </a:lnTo>
                  <a:lnTo>
                    <a:pt x="35" y="850"/>
                  </a:lnTo>
                  <a:lnTo>
                    <a:pt x="34" y="850"/>
                  </a:lnTo>
                  <a:lnTo>
                    <a:pt x="34" y="849"/>
                  </a:lnTo>
                  <a:lnTo>
                    <a:pt x="34" y="847"/>
                  </a:lnTo>
                  <a:lnTo>
                    <a:pt x="34" y="845"/>
                  </a:lnTo>
                  <a:lnTo>
                    <a:pt x="35" y="847"/>
                  </a:lnTo>
                  <a:lnTo>
                    <a:pt x="35" y="845"/>
                  </a:lnTo>
                  <a:lnTo>
                    <a:pt x="35" y="847"/>
                  </a:lnTo>
                  <a:lnTo>
                    <a:pt x="37" y="845"/>
                  </a:lnTo>
                  <a:lnTo>
                    <a:pt x="37" y="847"/>
                  </a:lnTo>
                  <a:lnTo>
                    <a:pt x="37" y="845"/>
                  </a:lnTo>
                  <a:lnTo>
                    <a:pt x="39" y="845"/>
                  </a:lnTo>
                  <a:lnTo>
                    <a:pt x="37" y="845"/>
                  </a:lnTo>
                  <a:lnTo>
                    <a:pt x="35" y="845"/>
                  </a:lnTo>
                  <a:lnTo>
                    <a:pt x="35" y="844"/>
                  </a:lnTo>
                  <a:lnTo>
                    <a:pt x="37" y="842"/>
                  </a:lnTo>
                  <a:lnTo>
                    <a:pt x="35" y="840"/>
                  </a:lnTo>
                  <a:lnTo>
                    <a:pt x="35" y="838"/>
                  </a:lnTo>
                  <a:lnTo>
                    <a:pt x="37" y="838"/>
                  </a:lnTo>
                  <a:lnTo>
                    <a:pt x="34" y="838"/>
                  </a:lnTo>
                  <a:lnTo>
                    <a:pt x="34" y="837"/>
                  </a:lnTo>
                  <a:lnTo>
                    <a:pt x="34" y="838"/>
                  </a:lnTo>
                  <a:lnTo>
                    <a:pt x="30" y="840"/>
                  </a:lnTo>
                  <a:lnTo>
                    <a:pt x="30" y="837"/>
                  </a:lnTo>
                  <a:lnTo>
                    <a:pt x="32" y="837"/>
                  </a:lnTo>
                  <a:lnTo>
                    <a:pt x="34" y="835"/>
                  </a:lnTo>
                  <a:lnTo>
                    <a:pt x="35" y="833"/>
                  </a:lnTo>
                  <a:lnTo>
                    <a:pt x="34" y="833"/>
                  </a:lnTo>
                  <a:lnTo>
                    <a:pt x="32" y="833"/>
                  </a:lnTo>
                  <a:lnTo>
                    <a:pt x="34" y="832"/>
                  </a:lnTo>
                  <a:lnTo>
                    <a:pt x="34" y="830"/>
                  </a:lnTo>
                  <a:lnTo>
                    <a:pt x="32" y="833"/>
                  </a:lnTo>
                  <a:lnTo>
                    <a:pt x="30" y="833"/>
                  </a:lnTo>
                  <a:lnTo>
                    <a:pt x="32" y="832"/>
                  </a:lnTo>
                  <a:lnTo>
                    <a:pt x="34" y="830"/>
                  </a:lnTo>
                  <a:lnTo>
                    <a:pt x="32" y="832"/>
                  </a:lnTo>
                  <a:lnTo>
                    <a:pt x="34" y="830"/>
                  </a:lnTo>
                  <a:lnTo>
                    <a:pt x="34" y="827"/>
                  </a:lnTo>
                  <a:lnTo>
                    <a:pt x="35" y="825"/>
                  </a:lnTo>
                  <a:lnTo>
                    <a:pt x="37" y="825"/>
                  </a:lnTo>
                  <a:lnTo>
                    <a:pt x="37" y="823"/>
                  </a:lnTo>
                  <a:lnTo>
                    <a:pt x="35" y="823"/>
                  </a:lnTo>
                  <a:lnTo>
                    <a:pt x="34" y="825"/>
                  </a:lnTo>
                  <a:lnTo>
                    <a:pt x="34" y="827"/>
                  </a:lnTo>
                  <a:lnTo>
                    <a:pt x="34" y="825"/>
                  </a:lnTo>
                  <a:lnTo>
                    <a:pt x="34" y="827"/>
                  </a:lnTo>
                  <a:lnTo>
                    <a:pt x="32" y="828"/>
                  </a:lnTo>
                  <a:lnTo>
                    <a:pt x="32" y="830"/>
                  </a:lnTo>
                  <a:lnTo>
                    <a:pt x="30" y="832"/>
                  </a:lnTo>
                  <a:lnTo>
                    <a:pt x="30" y="833"/>
                  </a:lnTo>
                  <a:lnTo>
                    <a:pt x="28" y="835"/>
                  </a:lnTo>
                  <a:lnTo>
                    <a:pt x="28" y="837"/>
                  </a:lnTo>
                  <a:lnTo>
                    <a:pt x="27" y="837"/>
                  </a:lnTo>
                  <a:lnTo>
                    <a:pt x="25" y="840"/>
                  </a:lnTo>
                  <a:lnTo>
                    <a:pt x="25" y="838"/>
                  </a:lnTo>
                  <a:lnTo>
                    <a:pt x="25" y="840"/>
                  </a:lnTo>
                  <a:lnTo>
                    <a:pt x="25" y="838"/>
                  </a:lnTo>
                  <a:lnTo>
                    <a:pt x="23" y="838"/>
                  </a:lnTo>
                  <a:lnTo>
                    <a:pt x="23" y="837"/>
                  </a:lnTo>
                  <a:lnTo>
                    <a:pt x="22" y="837"/>
                  </a:lnTo>
                  <a:lnTo>
                    <a:pt x="22" y="835"/>
                  </a:lnTo>
                  <a:lnTo>
                    <a:pt x="23" y="835"/>
                  </a:lnTo>
                  <a:lnTo>
                    <a:pt x="22" y="833"/>
                  </a:lnTo>
                  <a:lnTo>
                    <a:pt x="20" y="835"/>
                  </a:lnTo>
                  <a:lnTo>
                    <a:pt x="20" y="833"/>
                  </a:lnTo>
                  <a:lnTo>
                    <a:pt x="20" y="835"/>
                  </a:lnTo>
                  <a:lnTo>
                    <a:pt x="18" y="835"/>
                  </a:lnTo>
                  <a:lnTo>
                    <a:pt x="18" y="833"/>
                  </a:lnTo>
                  <a:lnTo>
                    <a:pt x="20" y="833"/>
                  </a:lnTo>
                  <a:lnTo>
                    <a:pt x="22" y="832"/>
                  </a:lnTo>
                  <a:lnTo>
                    <a:pt x="20" y="832"/>
                  </a:lnTo>
                  <a:lnTo>
                    <a:pt x="20" y="830"/>
                  </a:lnTo>
                  <a:lnTo>
                    <a:pt x="18" y="832"/>
                  </a:lnTo>
                  <a:lnTo>
                    <a:pt x="17" y="830"/>
                  </a:lnTo>
                  <a:lnTo>
                    <a:pt x="18" y="827"/>
                  </a:lnTo>
                  <a:lnTo>
                    <a:pt x="20" y="828"/>
                  </a:lnTo>
                  <a:lnTo>
                    <a:pt x="20" y="827"/>
                  </a:lnTo>
                  <a:lnTo>
                    <a:pt x="20" y="828"/>
                  </a:lnTo>
                  <a:lnTo>
                    <a:pt x="22" y="828"/>
                  </a:lnTo>
                  <a:lnTo>
                    <a:pt x="22" y="827"/>
                  </a:lnTo>
                  <a:lnTo>
                    <a:pt x="22" y="825"/>
                  </a:lnTo>
                  <a:lnTo>
                    <a:pt x="20" y="827"/>
                  </a:lnTo>
                  <a:lnTo>
                    <a:pt x="18" y="825"/>
                  </a:lnTo>
                  <a:lnTo>
                    <a:pt x="18" y="827"/>
                  </a:lnTo>
                  <a:lnTo>
                    <a:pt x="17" y="827"/>
                  </a:lnTo>
                  <a:lnTo>
                    <a:pt x="17" y="825"/>
                  </a:lnTo>
                  <a:lnTo>
                    <a:pt x="17" y="823"/>
                  </a:lnTo>
                  <a:lnTo>
                    <a:pt x="18" y="821"/>
                  </a:lnTo>
                  <a:lnTo>
                    <a:pt x="20" y="823"/>
                  </a:lnTo>
                  <a:lnTo>
                    <a:pt x="20" y="821"/>
                  </a:lnTo>
                  <a:lnTo>
                    <a:pt x="22" y="823"/>
                  </a:lnTo>
                  <a:lnTo>
                    <a:pt x="23" y="823"/>
                  </a:lnTo>
                  <a:lnTo>
                    <a:pt x="22" y="823"/>
                  </a:lnTo>
                  <a:lnTo>
                    <a:pt x="22" y="821"/>
                  </a:lnTo>
                  <a:lnTo>
                    <a:pt x="20" y="820"/>
                  </a:lnTo>
                  <a:lnTo>
                    <a:pt x="20" y="818"/>
                  </a:lnTo>
                  <a:lnTo>
                    <a:pt x="22" y="820"/>
                  </a:lnTo>
                  <a:lnTo>
                    <a:pt x="22" y="818"/>
                  </a:lnTo>
                  <a:lnTo>
                    <a:pt x="20" y="818"/>
                  </a:lnTo>
                  <a:lnTo>
                    <a:pt x="20" y="816"/>
                  </a:lnTo>
                  <a:lnTo>
                    <a:pt x="20" y="813"/>
                  </a:lnTo>
                  <a:lnTo>
                    <a:pt x="22" y="813"/>
                  </a:lnTo>
                  <a:lnTo>
                    <a:pt x="23" y="815"/>
                  </a:lnTo>
                  <a:lnTo>
                    <a:pt x="25" y="816"/>
                  </a:lnTo>
                  <a:lnTo>
                    <a:pt x="27" y="818"/>
                  </a:lnTo>
                  <a:lnTo>
                    <a:pt x="27" y="820"/>
                  </a:lnTo>
                  <a:lnTo>
                    <a:pt x="27" y="818"/>
                  </a:lnTo>
                  <a:lnTo>
                    <a:pt x="28" y="820"/>
                  </a:lnTo>
                  <a:lnTo>
                    <a:pt x="28" y="821"/>
                  </a:lnTo>
                  <a:lnTo>
                    <a:pt x="30" y="820"/>
                  </a:lnTo>
                  <a:lnTo>
                    <a:pt x="32" y="820"/>
                  </a:lnTo>
                  <a:lnTo>
                    <a:pt x="34" y="818"/>
                  </a:lnTo>
                  <a:lnTo>
                    <a:pt x="35" y="818"/>
                  </a:lnTo>
                  <a:lnTo>
                    <a:pt x="37" y="818"/>
                  </a:lnTo>
                  <a:lnTo>
                    <a:pt x="37" y="816"/>
                  </a:lnTo>
                  <a:lnTo>
                    <a:pt x="37" y="815"/>
                  </a:lnTo>
                  <a:lnTo>
                    <a:pt x="37" y="813"/>
                  </a:lnTo>
                  <a:lnTo>
                    <a:pt x="39" y="809"/>
                  </a:lnTo>
                  <a:lnTo>
                    <a:pt x="37" y="811"/>
                  </a:lnTo>
                  <a:lnTo>
                    <a:pt x="37" y="809"/>
                  </a:lnTo>
                  <a:lnTo>
                    <a:pt x="37" y="806"/>
                  </a:lnTo>
                  <a:lnTo>
                    <a:pt x="37" y="804"/>
                  </a:lnTo>
                  <a:lnTo>
                    <a:pt x="39" y="804"/>
                  </a:lnTo>
                  <a:lnTo>
                    <a:pt x="39" y="806"/>
                  </a:lnTo>
                  <a:lnTo>
                    <a:pt x="40" y="808"/>
                  </a:lnTo>
                  <a:lnTo>
                    <a:pt x="42" y="806"/>
                  </a:lnTo>
                  <a:lnTo>
                    <a:pt x="44" y="806"/>
                  </a:lnTo>
                  <a:lnTo>
                    <a:pt x="45" y="806"/>
                  </a:lnTo>
                  <a:lnTo>
                    <a:pt x="42" y="806"/>
                  </a:lnTo>
                  <a:lnTo>
                    <a:pt x="40" y="808"/>
                  </a:lnTo>
                  <a:lnTo>
                    <a:pt x="40" y="804"/>
                  </a:lnTo>
                  <a:lnTo>
                    <a:pt x="37" y="804"/>
                  </a:lnTo>
                  <a:lnTo>
                    <a:pt x="37" y="803"/>
                  </a:lnTo>
                  <a:lnTo>
                    <a:pt x="39" y="803"/>
                  </a:lnTo>
                  <a:lnTo>
                    <a:pt x="40" y="799"/>
                  </a:lnTo>
                  <a:lnTo>
                    <a:pt x="39" y="801"/>
                  </a:lnTo>
                  <a:lnTo>
                    <a:pt x="35" y="801"/>
                  </a:lnTo>
                  <a:lnTo>
                    <a:pt x="35" y="799"/>
                  </a:lnTo>
                  <a:lnTo>
                    <a:pt x="37" y="798"/>
                  </a:lnTo>
                  <a:lnTo>
                    <a:pt x="39" y="796"/>
                  </a:lnTo>
                  <a:lnTo>
                    <a:pt x="40" y="794"/>
                  </a:lnTo>
                  <a:lnTo>
                    <a:pt x="39" y="794"/>
                  </a:lnTo>
                  <a:lnTo>
                    <a:pt x="39" y="796"/>
                  </a:lnTo>
                  <a:lnTo>
                    <a:pt x="37" y="798"/>
                  </a:lnTo>
                  <a:lnTo>
                    <a:pt x="35" y="799"/>
                  </a:lnTo>
                  <a:lnTo>
                    <a:pt x="34" y="801"/>
                  </a:lnTo>
                  <a:lnTo>
                    <a:pt x="32" y="801"/>
                  </a:lnTo>
                  <a:lnTo>
                    <a:pt x="32" y="804"/>
                  </a:lnTo>
                  <a:lnTo>
                    <a:pt x="32" y="806"/>
                  </a:lnTo>
                  <a:lnTo>
                    <a:pt x="28" y="806"/>
                  </a:lnTo>
                  <a:lnTo>
                    <a:pt x="27" y="808"/>
                  </a:lnTo>
                  <a:lnTo>
                    <a:pt x="25" y="808"/>
                  </a:lnTo>
                  <a:lnTo>
                    <a:pt x="25" y="809"/>
                  </a:lnTo>
                  <a:lnTo>
                    <a:pt x="25" y="808"/>
                  </a:lnTo>
                  <a:lnTo>
                    <a:pt x="23" y="808"/>
                  </a:lnTo>
                  <a:lnTo>
                    <a:pt x="23" y="809"/>
                  </a:lnTo>
                  <a:lnTo>
                    <a:pt x="25" y="809"/>
                  </a:lnTo>
                  <a:lnTo>
                    <a:pt x="23" y="809"/>
                  </a:lnTo>
                  <a:lnTo>
                    <a:pt x="22" y="811"/>
                  </a:lnTo>
                  <a:lnTo>
                    <a:pt x="20" y="809"/>
                  </a:lnTo>
                  <a:lnTo>
                    <a:pt x="20" y="808"/>
                  </a:lnTo>
                  <a:lnTo>
                    <a:pt x="18" y="806"/>
                  </a:lnTo>
                  <a:lnTo>
                    <a:pt x="17" y="804"/>
                  </a:lnTo>
                  <a:lnTo>
                    <a:pt x="17" y="803"/>
                  </a:lnTo>
                  <a:lnTo>
                    <a:pt x="17" y="801"/>
                  </a:lnTo>
                  <a:lnTo>
                    <a:pt x="18" y="803"/>
                  </a:lnTo>
                  <a:lnTo>
                    <a:pt x="20" y="804"/>
                  </a:lnTo>
                  <a:lnTo>
                    <a:pt x="22" y="806"/>
                  </a:lnTo>
                  <a:lnTo>
                    <a:pt x="20" y="804"/>
                  </a:lnTo>
                  <a:lnTo>
                    <a:pt x="20" y="803"/>
                  </a:lnTo>
                  <a:lnTo>
                    <a:pt x="22" y="804"/>
                  </a:lnTo>
                  <a:lnTo>
                    <a:pt x="20" y="803"/>
                  </a:lnTo>
                  <a:lnTo>
                    <a:pt x="18" y="801"/>
                  </a:lnTo>
                  <a:lnTo>
                    <a:pt x="17" y="799"/>
                  </a:lnTo>
                  <a:lnTo>
                    <a:pt x="18" y="799"/>
                  </a:lnTo>
                  <a:lnTo>
                    <a:pt x="17" y="798"/>
                  </a:lnTo>
                  <a:lnTo>
                    <a:pt x="18" y="801"/>
                  </a:lnTo>
                  <a:lnTo>
                    <a:pt x="18" y="798"/>
                  </a:lnTo>
                  <a:lnTo>
                    <a:pt x="18" y="799"/>
                  </a:lnTo>
                  <a:lnTo>
                    <a:pt x="20" y="799"/>
                  </a:lnTo>
                  <a:lnTo>
                    <a:pt x="17" y="798"/>
                  </a:lnTo>
                  <a:lnTo>
                    <a:pt x="15" y="796"/>
                  </a:lnTo>
                  <a:lnTo>
                    <a:pt x="13" y="794"/>
                  </a:lnTo>
                  <a:lnTo>
                    <a:pt x="11" y="792"/>
                  </a:lnTo>
                  <a:lnTo>
                    <a:pt x="11" y="794"/>
                  </a:lnTo>
                  <a:lnTo>
                    <a:pt x="11" y="792"/>
                  </a:lnTo>
                  <a:lnTo>
                    <a:pt x="11" y="791"/>
                  </a:lnTo>
                  <a:lnTo>
                    <a:pt x="13" y="792"/>
                  </a:lnTo>
                  <a:lnTo>
                    <a:pt x="13" y="791"/>
                  </a:lnTo>
                  <a:lnTo>
                    <a:pt x="15" y="792"/>
                  </a:lnTo>
                  <a:lnTo>
                    <a:pt x="15" y="794"/>
                  </a:lnTo>
                  <a:lnTo>
                    <a:pt x="17" y="796"/>
                  </a:lnTo>
                  <a:lnTo>
                    <a:pt x="17" y="794"/>
                  </a:lnTo>
                  <a:lnTo>
                    <a:pt x="17" y="796"/>
                  </a:lnTo>
                  <a:lnTo>
                    <a:pt x="17" y="794"/>
                  </a:lnTo>
                  <a:lnTo>
                    <a:pt x="18" y="796"/>
                  </a:lnTo>
                  <a:lnTo>
                    <a:pt x="20" y="798"/>
                  </a:lnTo>
                  <a:lnTo>
                    <a:pt x="22" y="798"/>
                  </a:lnTo>
                  <a:lnTo>
                    <a:pt x="22" y="799"/>
                  </a:lnTo>
                  <a:lnTo>
                    <a:pt x="23" y="798"/>
                  </a:lnTo>
                  <a:lnTo>
                    <a:pt x="23" y="799"/>
                  </a:lnTo>
                  <a:lnTo>
                    <a:pt x="23" y="801"/>
                  </a:lnTo>
                  <a:lnTo>
                    <a:pt x="25" y="803"/>
                  </a:lnTo>
                  <a:lnTo>
                    <a:pt x="25" y="804"/>
                  </a:lnTo>
                  <a:lnTo>
                    <a:pt x="25" y="803"/>
                  </a:lnTo>
                  <a:lnTo>
                    <a:pt x="27" y="804"/>
                  </a:lnTo>
                  <a:lnTo>
                    <a:pt x="27" y="806"/>
                  </a:lnTo>
                  <a:lnTo>
                    <a:pt x="28" y="806"/>
                  </a:lnTo>
                  <a:lnTo>
                    <a:pt x="28" y="804"/>
                  </a:lnTo>
                  <a:lnTo>
                    <a:pt x="27" y="803"/>
                  </a:lnTo>
                  <a:lnTo>
                    <a:pt x="25" y="803"/>
                  </a:lnTo>
                  <a:lnTo>
                    <a:pt x="25" y="801"/>
                  </a:lnTo>
                  <a:lnTo>
                    <a:pt x="27" y="801"/>
                  </a:lnTo>
                  <a:lnTo>
                    <a:pt x="27" y="803"/>
                  </a:lnTo>
                  <a:lnTo>
                    <a:pt x="28" y="804"/>
                  </a:lnTo>
                  <a:lnTo>
                    <a:pt x="28" y="803"/>
                  </a:lnTo>
                  <a:lnTo>
                    <a:pt x="27" y="801"/>
                  </a:lnTo>
                  <a:lnTo>
                    <a:pt x="28" y="799"/>
                  </a:lnTo>
                  <a:lnTo>
                    <a:pt x="27" y="801"/>
                  </a:lnTo>
                  <a:lnTo>
                    <a:pt x="27" y="798"/>
                  </a:lnTo>
                  <a:lnTo>
                    <a:pt x="25" y="799"/>
                  </a:lnTo>
                  <a:lnTo>
                    <a:pt x="25" y="798"/>
                  </a:lnTo>
                  <a:lnTo>
                    <a:pt x="25" y="796"/>
                  </a:lnTo>
                  <a:lnTo>
                    <a:pt x="23" y="798"/>
                  </a:lnTo>
                  <a:lnTo>
                    <a:pt x="22" y="796"/>
                  </a:lnTo>
                  <a:lnTo>
                    <a:pt x="23" y="794"/>
                  </a:lnTo>
                  <a:lnTo>
                    <a:pt x="23" y="792"/>
                  </a:lnTo>
                  <a:lnTo>
                    <a:pt x="25" y="792"/>
                  </a:lnTo>
                  <a:lnTo>
                    <a:pt x="25" y="791"/>
                  </a:lnTo>
                  <a:lnTo>
                    <a:pt x="25" y="789"/>
                  </a:lnTo>
                  <a:lnTo>
                    <a:pt x="27" y="789"/>
                  </a:lnTo>
                  <a:lnTo>
                    <a:pt x="28" y="789"/>
                  </a:lnTo>
                  <a:lnTo>
                    <a:pt x="30" y="791"/>
                  </a:lnTo>
                  <a:lnTo>
                    <a:pt x="34" y="789"/>
                  </a:lnTo>
                  <a:lnTo>
                    <a:pt x="30" y="789"/>
                  </a:lnTo>
                  <a:lnTo>
                    <a:pt x="30" y="787"/>
                  </a:lnTo>
                  <a:lnTo>
                    <a:pt x="32" y="786"/>
                  </a:lnTo>
                  <a:lnTo>
                    <a:pt x="28" y="787"/>
                  </a:lnTo>
                  <a:lnTo>
                    <a:pt x="27" y="787"/>
                  </a:lnTo>
                  <a:lnTo>
                    <a:pt x="25" y="789"/>
                  </a:lnTo>
                  <a:lnTo>
                    <a:pt x="25" y="791"/>
                  </a:lnTo>
                  <a:lnTo>
                    <a:pt x="23" y="791"/>
                  </a:lnTo>
                  <a:lnTo>
                    <a:pt x="23" y="792"/>
                  </a:lnTo>
                  <a:lnTo>
                    <a:pt x="22" y="791"/>
                  </a:lnTo>
                  <a:lnTo>
                    <a:pt x="20" y="791"/>
                  </a:lnTo>
                  <a:lnTo>
                    <a:pt x="20" y="789"/>
                  </a:lnTo>
                  <a:lnTo>
                    <a:pt x="22" y="789"/>
                  </a:lnTo>
                  <a:lnTo>
                    <a:pt x="20" y="789"/>
                  </a:lnTo>
                  <a:lnTo>
                    <a:pt x="20" y="791"/>
                  </a:lnTo>
                  <a:lnTo>
                    <a:pt x="20" y="789"/>
                  </a:lnTo>
                  <a:lnTo>
                    <a:pt x="18" y="789"/>
                  </a:lnTo>
                  <a:lnTo>
                    <a:pt x="18" y="791"/>
                  </a:lnTo>
                  <a:lnTo>
                    <a:pt x="17" y="791"/>
                  </a:lnTo>
                  <a:lnTo>
                    <a:pt x="17" y="789"/>
                  </a:lnTo>
                  <a:lnTo>
                    <a:pt x="17" y="791"/>
                  </a:lnTo>
                  <a:lnTo>
                    <a:pt x="15" y="791"/>
                  </a:lnTo>
                  <a:lnTo>
                    <a:pt x="17" y="791"/>
                  </a:lnTo>
                  <a:lnTo>
                    <a:pt x="15" y="789"/>
                  </a:lnTo>
                  <a:lnTo>
                    <a:pt x="15" y="786"/>
                  </a:lnTo>
                  <a:lnTo>
                    <a:pt x="15" y="784"/>
                  </a:lnTo>
                  <a:lnTo>
                    <a:pt x="13" y="784"/>
                  </a:lnTo>
                  <a:lnTo>
                    <a:pt x="15" y="781"/>
                  </a:lnTo>
                  <a:lnTo>
                    <a:pt x="13" y="781"/>
                  </a:lnTo>
                  <a:lnTo>
                    <a:pt x="15" y="782"/>
                  </a:lnTo>
                  <a:lnTo>
                    <a:pt x="18" y="782"/>
                  </a:lnTo>
                  <a:lnTo>
                    <a:pt x="17" y="784"/>
                  </a:lnTo>
                  <a:lnTo>
                    <a:pt x="17" y="786"/>
                  </a:lnTo>
                  <a:lnTo>
                    <a:pt x="17" y="789"/>
                  </a:lnTo>
                  <a:lnTo>
                    <a:pt x="18" y="787"/>
                  </a:lnTo>
                  <a:lnTo>
                    <a:pt x="17" y="786"/>
                  </a:lnTo>
                  <a:lnTo>
                    <a:pt x="18" y="784"/>
                  </a:lnTo>
                  <a:lnTo>
                    <a:pt x="18" y="782"/>
                  </a:lnTo>
                  <a:lnTo>
                    <a:pt x="22" y="782"/>
                  </a:lnTo>
                  <a:lnTo>
                    <a:pt x="25" y="781"/>
                  </a:lnTo>
                  <a:lnTo>
                    <a:pt x="22" y="781"/>
                  </a:lnTo>
                  <a:lnTo>
                    <a:pt x="20" y="782"/>
                  </a:lnTo>
                  <a:lnTo>
                    <a:pt x="20" y="779"/>
                  </a:lnTo>
                  <a:lnTo>
                    <a:pt x="18" y="781"/>
                  </a:lnTo>
                  <a:lnTo>
                    <a:pt x="17" y="781"/>
                  </a:lnTo>
                  <a:lnTo>
                    <a:pt x="17" y="779"/>
                  </a:lnTo>
                  <a:lnTo>
                    <a:pt x="17" y="781"/>
                  </a:lnTo>
                  <a:lnTo>
                    <a:pt x="15" y="781"/>
                  </a:lnTo>
                  <a:lnTo>
                    <a:pt x="15" y="777"/>
                  </a:lnTo>
                  <a:lnTo>
                    <a:pt x="15" y="775"/>
                  </a:lnTo>
                  <a:lnTo>
                    <a:pt x="15" y="774"/>
                  </a:lnTo>
                  <a:lnTo>
                    <a:pt x="17" y="774"/>
                  </a:lnTo>
                  <a:lnTo>
                    <a:pt x="18" y="774"/>
                  </a:lnTo>
                  <a:lnTo>
                    <a:pt x="20" y="774"/>
                  </a:lnTo>
                  <a:lnTo>
                    <a:pt x="22" y="774"/>
                  </a:lnTo>
                  <a:lnTo>
                    <a:pt x="23" y="775"/>
                  </a:lnTo>
                  <a:lnTo>
                    <a:pt x="25" y="777"/>
                  </a:lnTo>
                  <a:lnTo>
                    <a:pt x="27" y="777"/>
                  </a:lnTo>
                  <a:lnTo>
                    <a:pt x="30" y="777"/>
                  </a:lnTo>
                  <a:lnTo>
                    <a:pt x="30" y="779"/>
                  </a:lnTo>
                  <a:lnTo>
                    <a:pt x="30" y="781"/>
                  </a:lnTo>
                  <a:lnTo>
                    <a:pt x="30" y="779"/>
                  </a:lnTo>
                  <a:lnTo>
                    <a:pt x="30" y="777"/>
                  </a:lnTo>
                  <a:lnTo>
                    <a:pt x="32" y="775"/>
                  </a:lnTo>
                  <a:lnTo>
                    <a:pt x="34" y="775"/>
                  </a:lnTo>
                  <a:lnTo>
                    <a:pt x="35" y="774"/>
                  </a:lnTo>
                  <a:lnTo>
                    <a:pt x="37" y="775"/>
                  </a:lnTo>
                  <a:lnTo>
                    <a:pt x="35" y="774"/>
                  </a:lnTo>
                  <a:lnTo>
                    <a:pt x="37" y="772"/>
                  </a:lnTo>
                  <a:lnTo>
                    <a:pt x="37" y="774"/>
                  </a:lnTo>
                  <a:lnTo>
                    <a:pt x="40" y="772"/>
                  </a:lnTo>
                  <a:lnTo>
                    <a:pt x="42" y="772"/>
                  </a:lnTo>
                  <a:lnTo>
                    <a:pt x="42" y="774"/>
                  </a:lnTo>
                  <a:lnTo>
                    <a:pt x="40" y="775"/>
                  </a:lnTo>
                  <a:lnTo>
                    <a:pt x="42" y="777"/>
                  </a:lnTo>
                  <a:lnTo>
                    <a:pt x="42" y="775"/>
                  </a:lnTo>
                  <a:lnTo>
                    <a:pt x="42" y="774"/>
                  </a:lnTo>
                  <a:lnTo>
                    <a:pt x="44" y="774"/>
                  </a:lnTo>
                  <a:lnTo>
                    <a:pt x="44" y="772"/>
                  </a:lnTo>
                  <a:lnTo>
                    <a:pt x="45" y="772"/>
                  </a:lnTo>
                  <a:lnTo>
                    <a:pt x="47" y="772"/>
                  </a:lnTo>
                  <a:lnTo>
                    <a:pt x="49" y="774"/>
                  </a:lnTo>
                  <a:lnTo>
                    <a:pt x="51" y="772"/>
                  </a:lnTo>
                  <a:lnTo>
                    <a:pt x="52" y="772"/>
                  </a:lnTo>
                  <a:lnTo>
                    <a:pt x="52" y="774"/>
                  </a:lnTo>
                  <a:lnTo>
                    <a:pt x="54" y="772"/>
                  </a:lnTo>
                  <a:lnTo>
                    <a:pt x="56" y="774"/>
                  </a:lnTo>
                  <a:lnTo>
                    <a:pt x="57" y="774"/>
                  </a:lnTo>
                  <a:lnTo>
                    <a:pt x="59" y="775"/>
                  </a:lnTo>
                  <a:lnTo>
                    <a:pt x="59" y="777"/>
                  </a:lnTo>
                  <a:lnTo>
                    <a:pt x="57" y="779"/>
                  </a:lnTo>
                  <a:lnTo>
                    <a:pt x="59" y="779"/>
                  </a:lnTo>
                  <a:lnTo>
                    <a:pt x="59" y="777"/>
                  </a:lnTo>
                  <a:lnTo>
                    <a:pt x="62" y="777"/>
                  </a:lnTo>
                  <a:lnTo>
                    <a:pt x="61" y="781"/>
                  </a:lnTo>
                  <a:lnTo>
                    <a:pt x="59" y="781"/>
                  </a:lnTo>
                  <a:lnTo>
                    <a:pt x="62" y="781"/>
                  </a:lnTo>
                  <a:lnTo>
                    <a:pt x="61" y="781"/>
                  </a:lnTo>
                  <a:lnTo>
                    <a:pt x="62" y="779"/>
                  </a:lnTo>
                  <a:lnTo>
                    <a:pt x="62" y="777"/>
                  </a:lnTo>
                  <a:lnTo>
                    <a:pt x="66" y="775"/>
                  </a:lnTo>
                  <a:lnTo>
                    <a:pt x="66" y="774"/>
                  </a:lnTo>
                  <a:lnTo>
                    <a:pt x="68" y="775"/>
                  </a:lnTo>
                  <a:lnTo>
                    <a:pt x="69" y="774"/>
                  </a:lnTo>
                  <a:lnTo>
                    <a:pt x="69" y="772"/>
                  </a:lnTo>
                  <a:lnTo>
                    <a:pt x="69" y="770"/>
                  </a:lnTo>
                  <a:lnTo>
                    <a:pt x="71" y="769"/>
                  </a:lnTo>
                  <a:lnTo>
                    <a:pt x="73" y="772"/>
                  </a:lnTo>
                  <a:lnTo>
                    <a:pt x="74" y="772"/>
                  </a:lnTo>
                  <a:lnTo>
                    <a:pt x="78" y="772"/>
                  </a:lnTo>
                  <a:lnTo>
                    <a:pt x="78" y="774"/>
                  </a:lnTo>
                  <a:lnTo>
                    <a:pt x="78" y="775"/>
                  </a:lnTo>
                  <a:lnTo>
                    <a:pt x="79" y="777"/>
                  </a:lnTo>
                  <a:lnTo>
                    <a:pt x="81" y="775"/>
                  </a:lnTo>
                  <a:lnTo>
                    <a:pt x="83" y="779"/>
                  </a:lnTo>
                  <a:lnTo>
                    <a:pt x="83" y="781"/>
                  </a:lnTo>
                  <a:lnTo>
                    <a:pt x="83" y="782"/>
                  </a:lnTo>
                  <a:lnTo>
                    <a:pt x="83" y="784"/>
                  </a:lnTo>
                  <a:lnTo>
                    <a:pt x="81" y="784"/>
                  </a:lnTo>
                  <a:lnTo>
                    <a:pt x="79" y="786"/>
                  </a:lnTo>
                  <a:lnTo>
                    <a:pt x="78" y="787"/>
                  </a:lnTo>
                  <a:lnTo>
                    <a:pt x="78" y="789"/>
                  </a:lnTo>
                  <a:lnTo>
                    <a:pt x="76" y="791"/>
                  </a:lnTo>
                  <a:lnTo>
                    <a:pt x="78" y="789"/>
                  </a:lnTo>
                  <a:lnTo>
                    <a:pt x="78" y="787"/>
                  </a:lnTo>
                  <a:lnTo>
                    <a:pt x="79" y="786"/>
                  </a:lnTo>
                  <a:lnTo>
                    <a:pt x="81" y="786"/>
                  </a:lnTo>
                  <a:lnTo>
                    <a:pt x="83" y="784"/>
                  </a:lnTo>
                  <a:lnTo>
                    <a:pt x="85" y="786"/>
                  </a:lnTo>
                  <a:lnTo>
                    <a:pt x="86" y="787"/>
                  </a:lnTo>
                  <a:lnTo>
                    <a:pt x="86" y="789"/>
                  </a:lnTo>
                  <a:lnTo>
                    <a:pt x="86" y="791"/>
                  </a:lnTo>
                  <a:lnTo>
                    <a:pt x="86" y="792"/>
                  </a:lnTo>
                  <a:lnTo>
                    <a:pt x="88" y="789"/>
                  </a:lnTo>
                  <a:lnTo>
                    <a:pt x="88" y="787"/>
                  </a:lnTo>
                  <a:lnTo>
                    <a:pt x="88" y="786"/>
                  </a:lnTo>
                  <a:lnTo>
                    <a:pt x="86" y="786"/>
                  </a:lnTo>
                  <a:lnTo>
                    <a:pt x="85" y="784"/>
                  </a:lnTo>
                  <a:lnTo>
                    <a:pt x="85" y="782"/>
                  </a:lnTo>
                  <a:lnTo>
                    <a:pt x="83" y="781"/>
                  </a:lnTo>
                  <a:lnTo>
                    <a:pt x="83" y="779"/>
                  </a:lnTo>
                  <a:lnTo>
                    <a:pt x="83" y="775"/>
                  </a:lnTo>
                  <a:lnTo>
                    <a:pt x="85" y="775"/>
                  </a:lnTo>
                  <a:lnTo>
                    <a:pt x="86" y="775"/>
                  </a:lnTo>
                  <a:lnTo>
                    <a:pt x="88" y="774"/>
                  </a:lnTo>
                  <a:lnTo>
                    <a:pt x="90" y="774"/>
                  </a:lnTo>
                  <a:lnTo>
                    <a:pt x="91" y="772"/>
                  </a:lnTo>
                  <a:lnTo>
                    <a:pt x="93" y="774"/>
                  </a:lnTo>
                  <a:lnTo>
                    <a:pt x="95" y="774"/>
                  </a:lnTo>
                  <a:lnTo>
                    <a:pt x="96" y="775"/>
                  </a:lnTo>
                  <a:lnTo>
                    <a:pt x="98" y="775"/>
                  </a:lnTo>
                  <a:lnTo>
                    <a:pt x="96" y="775"/>
                  </a:lnTo>
                  <a:lnTo>
                    <a:pt x="95" y="772"/>
                  </a:lnTo>
                  <a:lnTo>
                    <a:pt x="96" y="772"/>
                  </a:lnTo>
                  <a:lnTo>
                    <a:pt x="98" y="770"/>
                  </a:lnTo>
                  <a:lnTo>
                    <a:pt x="100" y="769"/>
                  </a:lnTo>
                  <a:lnTo>
                    <a:pt x="103" y="770"/>
                  </a:lnTo>
                  <a:lnTo>
                    <a:pt x="103" y="769"/>
                  </a:lnTo>
                  <a:lnTo>
                    <a:pt x="105" y="767"/>
                  </a:lnTo>
                  <a:lnTo>
                    <a:pt x="107" y="767"/>
                  </a:lnTo>
                  <a:lnTo>
                    <a:pt x="105" y="767"/>
                  </a:lnTo>
                  <a:lnTo>
                    <a:pt x="103" y="769"/>
                  </a:lnTo>
                  <a:lnTo>
                    <a:pt x="102" y="769"/>
                  </a:lnTo>
                  <a:lnTo>
                    <a:pt x="100" y="769"/>
                  </a:lnTo>
                  <a:lnTo>
                    <a:pt x="98" y="769"/>
                  </a:lnTo>
                  <a:lnTo>
                    <a:pt x="96" y="769"/>
                  </a:lnTo>
                  <a:lnTo>
                    <a:pt x="96" y="767"/>
                  </a:lnTo>
                  <a:lnTo>
                    <a:pt x="96" y="764"/>
                  </a:lnTo>
                  <a:lnTo>
                    <a:pt x="93" y="762"/>
                  </a:lnTo>
                  <a:lnTo>
                    <a:pt x="96" y="760"/>
                  </a:lnTo>
                  <a:lnTo>
                    <a:pt x="96" y="758"/>
                  </a:lnTo>
                  <a:lnTo>
                    <a:pt x="96" y="757"/>
                  </a:lnTo>
                  <a:lnTo>
                    <a:pt x="100" y="753"/>
                  </a:lnTo>
                  <a:lnTo>
                    <a:pt x="102" y="752"/>
                  </a:lnTo>
                  <a:lnTo>
                    <a:pt x="103" y="750"/>
                  </a:lnTo>
                  <a:lnTo>
                    <a:pt x="103" y="748"/>
                  </a:lnTo>
                  <a:lnTo>
                    <a:pt x="103" y="750"/>
                  </a:lnTo>
                  <a:lnTo>
                    <a:pt x="102" y="750"/>
                  </a:lnTo>
                  <a:lnTo>
                    <a:pt x="98" y="752"/>
                  </a:lnTo>
                  <a:lnTo>
                    <a:pt x="98" y="753"/>
                  </a:lnTo>
                  <a:lnTo>
                    <a:pt x="96" y="755"/>
                  </a:lnTo>
                  <a:lnTo>
                    <a:pt x="95" y="757"/>
                  </a:lnTo>
                  <a:lnTo>
                    <a:pt x="93" y="755"/>
                  </a:lnTo>
                  <a:lnTo>
                    <a:pt x="95" y="757"/>
                  </a:lnTo>
                  <a:lnTo>
                    <a:pt x="95" y="758"/>
                  </a:lnTo>
                  <a:lnTo>
                    <a:pt x="95" y="760"/>
                  </a:lnTo>
                  <a:lnTo>
                    <a:pt x="93" y="760"/>
                  </a:lnTo>
                  <a:lnTo>
                    <a:pt x="91" y="762"/>
                  </a:lnTo>
                  <a:lnTo>
                    <a:pt x="93" y="764"/>
                  </a:lnTo>
                  <a:lnTo>
                    <a:pt x="95" y="764"/>
                  </a:lnTo>
                  <a:lnTo>
                    <a:pt x="95" y="765"/>
                  </a:lnTo>
                  <a:lnTo>
                    <a:pt x="95" y="767"/>
                  </a:lnTo>
                  <a:lnTo>
                    <a:pt x="95" y="769"/>
                  </a:lnTo>
                  <a:lnTo>
                    <a:pt x="96" y="770"/>
                  </a:lnTo>
                  <a:lnTo>
                    <a:pt x="93" y="772"/>
                  </a:lnTo>
                  <a:lnTo>
                    <a:pt x="91" y="770"/>
                  </a:lnTo>
                  <a:lnTo>
                    <a:pt x="90" y="770"/>
                  </a:lnTo>
                  <a:lnTo>
                    <a:pt x="88" y="772"/>
                  </a:lnTo>
                  <a:lnTo>
                    <a:pt x="86" y="774"/>
                  </a:lnTo>
                  <a:lnTo>
                    <a:pt x="85" y="774"/>
                  </a:lnTo>
                  <a:lnTo>
                    <a:pt x="81" y="775"/>
                  </a:lnTo>
                  <a:lnTo>
                    <a:pt x="81" y="774"/>
                  </a:lnTo>
                  <a:lnTo>
                    <a:pt x="79" y="772"/>
                  </a:lnTo>
                  <a:lnTo>
                    <a:pt x="83" y="772"/>
                  </a:lnTo>
                  <a:lnTo>
                    <a:pt x="83" y="770"/>
                  </a:lnTo>
                  <a:lnTo>
                    <a:pt x="85" y="769"/>
                  </a:lnTo>
                  <a:lnTo>
                    <a:pt x="88" y="769"/>
                  </a:lnTo>
                  <a:lnTo>
                    <a:pt x="86" y="767"/>
                  </a:lnTo>
                  <a:lnTo>
                    <a:pt x="88" y="765"/>
                  </a:lnTo>
                  <a:lnTo>
                    <a:pt x="88" y="764"/>
                  </a:lnTo>
                  <a:lnTo>
                    <a:pt x="86" y="765"/>
                  </a:lnTo>
                  <a:lnTo>
                    <a:pt x="86" y="767"/>
                  </a:lnTo>
                  <a:lnTo>
                    <a:pt x="83" y="769"/>
                  </a:lnTo>
                  <a:lnTo>
                    <a:pt x="83" y="772"/>
                  </a:lnTo>
                  <a:lnTo>
                    <a:pt x="79" y="770"/>
                  </a:lnTo>
                  <a:lnTo>
                    <a:pt x="78" y="769"/>
                  </a:lnTo>
                  <a:lnTo>
                    <a:pt x="76" y="769"/>
                  </a:lnTo>
                  <a:lnTo>
                    <a:pt x="73" y="769"/>
                  </a:lnTo>
                  <a:lnTo>
                    <a:pt x="71" y="767"/>
                  </a:lnTo>
                  <a:lnTo>
                    <a:pt x="69" y="767"/>
                  </a:lnTo>
                  <a:lnTo>
                    <a:pt x="69" y="765"/>
                  </a:lnTo>
                  <a:lnTo>
                    <a:pt x="71" y="764"/>
                  </a:lnTo>
                  <a:lnTo>
                    <a:pt x="73" y="762"/>
                  </a:lnTo>
                  <a:lnTo>
                    <a:pt x="73" y="760"/>
                  </a:lnTo>
                  <a:lnTo>
                    <a:pt x="73" y="758"/>
                  </a:lnTo>
                  <a:lnTo>
                    <a:pt x="74" y="757"/>
                  </a:lnTo>
                  <a:lnTo>
                    <a:pt x="74" y="755"/>
                  </a:lnTo>
                  <a:lnTo>
                    <a:pt x="74" y="753"/>
                  </a:lnTo>
                  <a:lnTo>
                    <a:pt x="74" y="752"/>
                  </a:lnTo>
                  <a:lnTo>
                    <a:pt x="74" y="753"/>
                  </a:lnTo>
                  <a:lnTo>
                    <a:pt x="74" y="755"/>
                  </a:lnTo>
                  <a:lnTo>
                    <a:pt x="74" y="757"/>
                  </a:lnTo>
                  <a:lnTo>
                    <a:pt x="71" y="760"/>
                  </a:lnTo>
                  <a:lnTo>
                    <a:pt x="71" y="762"/>
                  </a:lnTo>
                  <a:lnTo>
                    <a:pt x="68" y="764"/>
                  </a:lnTo>
                  <a:lnTo>
                    <a:pt x="68" y="762"/>
                  </a:lnTo>
                  <a:lnTo>
                    <a:pt x="68" y="760"/>
                  </a:lnTo>
                  <a:lnTo>
                    <a:pt x="68" y="762"/>
                  </a:lnTo>
                  <a:lnTo>
                    <a:pt x="66" y="762"/>
                  </a:lnTo>
                  <a:lnTo>
                    <a:pt x="68" y="764"/>
                  </a:lnTo>
                  <a:lnTo>
                    <a:pt x="68" y="765"/>
                  </a:lnTo>
                  <a:lnTo>
                    <a:pt x="68" y="767"/>
                  </a:lnTo>
                  <a:lnTo>
                    <a:pt x="66" y="767"/>
                  </a:lnTo>
                  <a:lnTo>
                    <a:pt x="64" y="765"/>
                  </a:lnTo>
                  <a:lnTo>
                    <a:pt x="66" y="767"/>
                  </a:lnTo>
                  <a:lnTo>
                    <a:pt x="68" y="767"/>
                  </a:lnTo>
                  <a:lnTo>
                    <a:pt x="66" y="769"/>
                  </a:lnTo>
                  <a:lnTo>
                    <a:pt x="68" y="770"/>
                  </a:lnTo>
                  <a:lnTo>
                    <a:pt x="68" y="772"/>
                  </a:lnTo>
                  <a:lnTo>
                    <a:pt x="64" y="772"/>
                  </a:lnTo>
                  <a:lnTo>
                    <a:pt x="64" y="774"/>
                  </a:lnTo>
                  <a:lnTo>
                    <a:pt x="62" y="774"/>
                  </a:lnTo>
                  <a:lnTo>
                    <a:pt x="61" y="774"/>
                  </a:lnTo>
                  <a:lnTo>
                    <a:pt x="59" y="772"/>
                  </a:lnTo>
                  <a:lnTo>
                    <a:pt x="57" y="772"/>
                  </a:lnTo>
                  <a:lnTo>
                    <a:pt x="56" y="769"/>
                  </a:lnTo>
                  <a:lnTo>
                    <a:pt x="54" y="770"/>
                  </a:lnTo>
                  <a:lnTo>
                    <a:pt x="52" y="770"/>
                  </a:lnTo>
                  <a:lnTo>
                    <a:pt x="51" y="770"/>
                  </a:lnTo>
                  <a:lnTo>
                    <a:pt x="49" y="769"/>
                  </a:lnTo>
                  <a:lnTo>
                    <a:pt x="51" y="767"/>
                  </a:lnTo>
                  <a:lnTo>
                    <a:pt x="51" y="765"/>
                  </a:lnTo>
                  <a:lnTo>
                    <a:pt x="51" y="767"/>
                  </a:lnTo>
                  <a:lnTo>
                    <a:pt x="49" y="767"/>
                  </a:lnTo>
                  <a:lnTo>
                    <a:pt x="47" y="769"/>
                  </a:lnTo>
                  <a:lnTo>
                    <a:pt x="45" y="769"/>
                  </a:lnTo>
                  <a:lnTo>
                    <a:pt x="44" y="769"/>
                  </a:lnTo>
                  <a:lnTo>
                    <a:pt x="42" y="769"/>
                  </a:lnTo>
                  <a:lnTo>
                    <a:pt x="42" y="767"/>
                  </a:lnTo>
                  <a:lnTo>
                    <a:pt x="44" y="765"/>
                  </a:lnTo>
                  <a:lnTo>
                    <a:pt x="42" y="765"/>
                  </a:lnTo>
                  <a:lnTo>
                    <a:pt x="42" y="767"/>
                  </a:lnTo>
                  <a:lnTo>
                    <a:pt x="42" y="769"/>
                  </a:lnTo>
                  <a:lnTo>
                    <a:pt x="39" y="769"/>
                  </a:lnTo>
                  <a:lnTo>
                    <a:pt x="39" y="770"/>
                  </a:lnTo>
                  <a:lnTo>
                    <a:pt x="37" y="770"/>
                  </a:lnTo>
                  <a:lnTo>
                    <a:pt x="35" y="770"/>
                  </a:lnTo>
                  <a:lnTo>
                    <a:pt x="35" y="769"/>
                  </a:lnTo>
                  <a:lnTo>
                    <a:pt x="35" y="770"/>
                  </a:lnTo>
                  <a:lnTo>
                    <a:pt x="34" y="772"/>
                  </a:lnTo>
                  <a:lnTo>
                    <a:pt x="32" y="772"/>
                  </a:lnTo>
                  <a:lnTo>
                    <a:pt x="28" y="774"/>
                  </a:lnTo>
                  <a:lnTo>
                    <a:pt x="27" y="775"/>
                  </a:lnTo>
                  <a:lnTo>
                    <a:pt x="27" y="774"/>
                  </a:lnTo>
                  <a:lnTo>
                    <a:pt x="25" y="772"/>
                  </a:lnTo>
                  <a:lnTo>
                    <a:pt x="27" y="770"/>
                  </a:lnTo>
                  <a:lnTo>
                    <a:pt x="25" y="772"/>
                  </a:lnTo>
                  <a:lnTo>
                    <a:pt x="23" y="772"/>
                  </a:lnTo>
                  <a:lnTo>
                    <a:pt x="23" y="770"/>
                  </a:lnTo>
                  <a:lnTo>
                    <a:pt x="23" y="772"/>
                  </a:lnTo>
                  <a:lnTo>
                    <a:pt x="22" y="772"/>
                  </a:lnTo>
                  <a:lnTo>
                    <a:pt x="22" y="769"/>
                  </a:lnTo>
                  <a:lnTo>
                    <a:pt x="23" y="770"/>
                  </a:lnTo>
                  <a:lnTo>
                    <a:pt x="22" y="767"/>
                  </a:lnTo>
                  <a:lnTo>
                    <a:pt x="20" y="769"/>
                  </a:lnTo>
                  <a:lnTo>
                    <a:pt x="18" y="767"/>
                  </a:lnTo>
                  <a:lnTo>
                    <a:pt x="17" y="767"/>
                  </a:lnTo>
                  <a:lnTo>
                    <a:pt x="18" y="765"/>
                  </a:lnTo>
                  <a:lnTo>
                    <a:pt x="20" y="765"/>
                  </a:lnTo>
                  <a:lnTo>
                    <a:pt x="22" y="765"/>
                  </a:lnTo>
                  <a:lnTo>
                    <a:pt x="23" y="767"/>
                  </a:lnTo>
                  <a:lnTo>
                    <a:pt x="25" y="767"/>
                  </a:lnTo>
                  <a:lnTo>
                    <a:pt x="23" y="765"/>
                  </a:lnTo>
                  <a:lnTo>
                    <a:pt x="25" y="767"/>
                  </a:lnTo>
                  <a:lnTo>
                    <a:pt x="25" y="765"/>
                  </a:lnTo>
                  <a:lnTo>
                    <a:pt x="23" y="765"/>
                  </a:lnTo>
                  <a:lnTo>
                    <a:pt x="22" y="764"/>
                  </a:lnTo>
                  <a:lnTo>
                    <a:pt x="18" y="764"/>
                  </a:lnTo>
                  <a:lnTo>
                    <a:pt x="17" y="764"/>
                  </a:lnTo>
                  <a:lnTo>
                    <a:pt x="15" y="764"/>
                  </a:lnTo>
                  <a:lnTo>
                    <a:pt x="17" y="762"/>
                  </a:lnTo>
                  <a:lnTo>
                    <a:pt x="18" y="762"/>
                  </a:lnTo>
                  <a:lnTo>
                    <a:pt x="18" y="760"/>
                  </a:lnTo>
                  <a:lnTo>
                    <a:pt x="18" y="762"/>
                  </a:lnTo>
                  <a:lnTo>
                    <a:pt x="15" y="762"/>
                  </a:lnTo>
                  <a:lnTo>
                    <a:pt x="17" y="760"/>
                  </a:lnTo>
                  <a:lnTo>
                    <a:pt x="15" y="760"/>
                  </a:lnTo>
                  <a:lnTo>
                    <a:pt x="15" y="758"/>
                  </a:lnTo>
                  <a:lnTo>
                    <a:pt x="17" y="758"/>
                  </a:lnTo>
                  <a:lnTo>
                    <a:pt x="18" y="758"/>
                  </a:lnTo>
                  <a:lnTo>
                    <a:pt x="17" y="758"/>
                  </a:lnTo>
                  <a:lnTo>
                    <a:pt x="17" y="757"/>
                  </a:lnTo>
                  <a:lnTo>
                    <a:pt x="20" y="758"/>
                  </a:lnTo>
                  <a:lnTo>
                    <a:pt x="20" y="757"/>
                  </a:lnTo>
                  <a:lnTo>
                    <a:pt x="20" y="758"/>
                  </a:lnTo>
                  <a:lnTo>
                    <a:pt x="23" y="758"/>
                  </a:lnTo>
                  <a:lnTo>
                    <a:pt x="22" y="755"/>
                  </a:lnTo>
                  <a:lnTo>
                    <a:pt x="23" y="755"/>
                  </a:lnTo>
                  <a:lnTo>
                    <a:pt x="25" y="755"/>
                  </a:lnTo>
                  <a:lnTo>
                    <a:pt x="27" y="757"/>
                  </a:lnTo>
                  <a:lnTo>
                    <a:pt x="27" y="755"/>
                  </a:lnTo>
                  <a:lnTo>
                    <a:pt x="27" y="757"/>
                  </a:lnTo>
                  <a:lnTo>
                    <a:pt x="27" y="755"/>
                  </a:lnTo>
                  <a:lnTo>
                    <a:pt x="25" y="755"/>
                  </a:lnTo>
                  <a:lnTo>
                    <a:pt x="27" y="755"/>
                  </a:lnTo>
                  <a:lnTo>
                    <a:pt x="28" y="753"/>
                  </a:lnTo>
                  <a:lnTo>
                    <a:pt x="30" y="753"/>
                  </a:lnTo>
                  <a:lnTo>
                    <a:pt x="32" y="753"/>
                  </a:lnTo>
                  <a:lnTo>
                    <a:pt x="34" y="753"/>
                  </a:lnTo>
                  <a:lnTo>
                    <a:pt x="35" y="755"/>
                  </a:lnTo>
                  <a:lnTo>
                    <a:pt x="37" y="753"/>
                  </a:lnTo>
                  <a:lnTo>
                    <a:pt x="39" y="755"/>
                  </a:lnTo>
                  <a:lnTo>
                    <a:pt x="39" y="753"/>
                  </a:lnTo>
                  <a:lnTo>
                    <a:pt x="37" y="753"/>
                  </a:lnTo>
                  <a:lnTo>
                    <a:pt x="35" y="753"/>
                  </a:lnTo>
                  <a:lnTo>
                    <a:pt x="34" y="753"/>
                  </a:lnTo>
                  <a:lnTo>
                    <a:pt x="30" y="753"/>
                  </a:lnTo>
                  <a:lnTo>
                    <a:pt x="30" y="752"/>
                  </a:lnTo>
                  <a:lnTo>
                    <a:pt x="28" y="753"/>
                  </a:lnTo>
                  <a:lnTo>
                    <a:pt x="25" y="753"/>
                  </a:lnTo>
                  <a:lnTo>
                    <a:pt x="22" y="753"/>
                  </a:lnTo>
                  <a:lnTo>
                    <a:pt x="22" y="755"/>
                  </a:lnTo>
                  <a:lnTo>
                    <a:pt x="18" y="755"/>
                  </a:lnTo>
                  <a:lnTo>
                    <a:pt x="18" y="757"/>
                  </a:lnTo>
                  <a:lnTo>
                    <a:pt x="18" y="755"/>
                  </a:lnTo>
                  <a:lnTo>
                    <a:pt x="20" y="753"/>
                  </a:lnTo>
                  <a:lnTo>
                    <a:pt x="18" y="753"/>
                  </a:lnTo>
                  <a:lnTo>
                    <a:pt x="18" y="755"/>
                  </a:lnTo>
                  <a:lnTo>
                    <a:pt x="17" y="755"/>
                  </a:lnTo>
                  <a:lnTo>
                    <a:pt x="17" y="752"/>
                  </a:lnTo>
                  <a:lnTo>
                    <a:pt x="18" y="750"/>
                  </a:lnTo>
                  <a:lnTo>
                    <a:pt x="18" y="752"/>
                  </a:lnTo>
                  <a:lnTo>
                    <a:pt x="20" y="750"/>
                  </a:lnTo>
                  <a:lnTo>
                    <a:pt x="22" y="748"/>
                  </a:lnTo>
                  <a:lnTo>
                    <a:pt x="18" y="748"/>
                  </a:lnTo>
                  <a:lnTo>
                    <a:pt x="17" y="750"/>
                  </a:lnTo>
                  <a:lnTo>
                    <a:pt x="15" y="748"/>
                  </a:lnTo>
                  <a:lnTo>
                    <a:pt x="17" y="748"/>
                  </a:lnTo>
                  <a:lnTo>
                    <a:pt x="18" y="747"/>
                  </a:lnTo>
                  <a:lnTo>
                    <a:pt x="22" y="747"/>
                  </a:lnTo>
                  <a:lnTo>
                    <a:pt x="23" y="747"/>
                  </a:lnTo>
                  <a:lnTo>
                    <a:pt x="25" y="747"/>
                  </a:lnTo>
                  <a:lnTo>
                    <a:pt x="23" y="745"/>
                  </a:lnTo>
                  <a:lnTo>
                    <a:pt x="25" y="745"/>
                  </a:lnTo>
                  <a:lnTo>
                    <a:pt x="25" y="747"/>
                  </a:lnTo>
                  <a:lnTo>
                    <a:pt x="27" y="747"/>
                  </a:lnTo>
                  <a:lnTo>
                    <a:pt x="28" y="747"/>
                  </a:lnTo>
                  <a:lnTo>
                    <a:pt x="27" y="745"/>
                  </a:lnTo>
                  <a:lnTo>
                    <a:pt x="30" y="747"/>
                  </a:lnTo>
                  <a:lnTo>
                    <a:pt x="32" y="748"/>
                  </a:lnTo>
                  <a:lnTo>
                    <a:pt x="30" y="748"/>
                  </a:lnTo>
                  <a:lnTo>
                    <a:pt x="34" y="748"/>
                  </a:lnTo>
                  <a:lnTo>
                    <a:pt x="35" y="748"/>
                  </a:lnTo>
                  <a:lnTo>
                    <a:pt x="37" y="748"/>
                  </a:lnTo>
                  <a:lnTo>
                    <a:pt x="39" y="747"/>
                  </a:lnTo>
                  <a:lnTo>
                    <a:pt x="40" y="745"/>
                  </a:lnTo>
                  <a:lnTo>
                    <a:pt x="42" y="747"/>
                  </a:lnTo>
                  <a:lnTo>
                    <a:pt x="44" y="748"/>
                  </a:lnTo>
                  <a:lnTo>
                    <a:pt x="44" y="747"/>
                  </a:lnTo>
                  <a:lnTo>
                    <a:pt x="44" y="745"/>
                  </a:lnTo>
                  <a:lnTo>
                    <a:pt x="40" y="745"/>
                  </a:lnTo>
                  <a:lnTo>
                    <a:pt x="39" y="745"/>
                  </a:lnTo>
                  <a:lnTo>
                    <a:pt x="37" y="747"/>
                  </a:lnTo>
                  <a:lnTo>
                    <a:pt x="34" y="747"/>
                  </a:lnTo>
                  <a:lnTo>
                    <a:pt x="34" y="748"/>
                  </a:lnTo>
                  <a:lnTo>
                    <a:pt x="32" y="748"/>
                  </a:lnTo>
                  <a:lnTo>
                    <a:pt x="30" y="747"/>
                  </a:lnTo>
                  <a:lnTo>
                    <a:pt x="32" y="747"/>
                  </a:lnTo>
                  <a:lnTo>
                    <a:pt x="32" y="745"/>
                  </a:lnTo>
                  <a:lnTo>
                    <a:pt x="34" y="745"/>
                  </a:lnTo>
                  <a:lnTo>
                    <a:pt x="32" y="745"/>
                  </a:lnTo>
                  <a:lnTo>
                    <a:pt x="30" y="745"/>
                  </a:lnTo>
                  <a:lnTo>
                    <a:pt x="28" y="745"/>
                  </a:lnTo>
                  <a:lnTo>
                    <a:pt x="27" y="745"/>
                  </a:lnTo>
                  <a:lnTo>
                    <a:pt x="25" y="745"/>
                  </a:lnTo>
                  <a:lnTo>
                    <a:pt x="23" y="743"/>
                  </a:lnTo>
                  <a:lnTo>
                    <a:pt x="22" y="743"/>
                  </a:lnTo>
                  <a:lnTo>
                    <a:pt x="22" y="741"/>
                  </a:lnTo>
                  <a:lnTo>
                    <a:pt x="23" y="741"/>
                  </a:lnTo>
                  <a:lnTo>
                    <a:pt x="22" y="741"/>
                  </a:lnTo>
                  <a:lnTo>
                    <a:pt x="22" y="740"/>
                  </a:lnTo>
                  <a:lnTo>
                    <a:pt x="23" y="740"/>
                  </a:lnTo>
                  <a:lnTo>
                    <a:pt x="25" y="741"/>
                  </a:lnTo>
                  <a:lnTo>
                    <a:pt x="27" y="741"/>
                  </a:lnTo>
                  <a:lnTo>
                    <a:pt x="25" y="740"/>
                  </a:lnTo>
                  <a:lnTo>
                    <a:pt x="27" y="741"/>
                  </a:lnTo>
                  <a:lnTo>
                    <a:pt x="28" y="740"/>
                  </a:lnTo>
                  <a:lnTo>
                    <a:pt x="30" y="741"/>
                  </a:lnTo>
                  <a:lnTo>
                    <a:pt x="28" y="740"/>
                  </a:lnTo>
                  <a:lnTo>
                    <a:pt x="25" y="740"/>
                  </a:lnTo>
                  <a:lnTo>
                    <a:pt x="23" y="738"/>
                  </a:lnTo>
                  <a:lnTo>
                    <a:pt x="23" y="736"/>
                  </a:lnTo>
                  <a:lnTo>
                    <a:pt x="25" y="736"/>
                  </a:lnTo>
                  <a:lnTo>
                    <a:pt x="27" y="736"/>
                  </a:lnTo>
                  <a:lnTo>
                    <a:pt x="28" y="736"/>
                  </a:lnTo>
                  <a:lnTo>
                    <a:pt x="30" y="738"/>
                  </a:lnTo>
                  <a:lnTo>
                    <a:pt x="28" y="738"/>
                  </a:lnTo>
                  <a:lnTo>
                    <a:pt x="28" y="740"/>
                  </a:lnTo>
                  <a:lnTo>
                    <a:pt x="32" y="740"/>
                  </a:lnTo>
                  <a:lnTo>
                    <a:pt x="32" y="738"/>
                  </a:lnTo>
                  <a:lnTo>
                    <a:pt x="30" y="738"/>
                  </a:lnTo>
                  <a:lnTo>
                    <a:pt x="30" y="736"/>
                  </a:lnTo>
                  <a:lnTo>
                    <a:pt x="28" y="736"/>
                  </a:lnTo>
                  <a:lnTo>
                    <a:pt x="27" y="736"/>
                  </a:lnTo>
                  <a:lnTo>
                    <a:pt x="25" y="736"/>
                  </a:lnTo>
                  <a:lnTo>
                    <a:pt x="22" y="736"/>
                  </a:lnTo>
                  <a:lnTo>
                    <a:pt x="23" y="735"/>
                  </a:lnTo>
                  <a:lnTo>
                    <a:pt x="25" y="736"/>
                  </a:lnTo>
                  <a:lnTo>
                    <a:pt x="27" y="735"/>
                  </a:lnTo>
                  <a:lnTo>
                    <a:pt x="28" y="735"/>
                  </a:lnTo>
                  <a:lnTo>
                    <a:pt x="32" y="735"/>
                  </a:lnTo>
                  <a:lnTo>
                    <a:pt x="30" y="735"/>
                  </a:lnTo>
                  <a:lnTo>
                    <a:pt x="28" y="735"/>
                  </a:lnTo>
                  <a:lnTo>
                    <a:pt x="27" y="735"/>
                  </a:lnTo>
                  <a:lnTo>
                    <a:pt x="23" y="735"/>
                  </a:lnTo>
                  <a:lnTo>
                    <a:pt x="25" y="735"/>
                  </a:lnTo>
                  <a:lnTo>
                    <a:pt x="22" y="735"/>
                  </a:lnTo>
                  <a:lnTo>
                    <a:pt x="20" y="733"/>
                  </a:lnTo>
                  <a:lnTo>
                    <a:pt x="18" y="735"/>
                  </a:lnTo>
                  <a:lnTo>
                    <a:pt x="17" y="733"/>
                  </a:lnTo>
                  <a:lnTo>
                    <a:pt x="17" y="735"/>
                  </a:lnTo>
                  <a:lnTo>
                    <a:pt x="17" y="733"/>
                  </a:lnTo>
                  <a:lnTo>
                    <a:pt x="17" y="731"/>
                  </a:lnTo>
                  <a:lnTo>
                    <a:pt x="17" y="730"/>
                  </a:lnTo>
                  <a:lnTo>
                    <a:pt x="17" y="728"/>
                  </a:lnTo>
                  <a:lnTo>
                    <a:pt x="18" y="728"/>
                  </a:lnTo>
                  <a:lnTo>
                    <a:pt x="17" y="726"/>
                  </a:lnTo>
                  <a:lnTo>
                    <a:pt x="18" y="724"/>
                  </a:lnTo>
                  <a:lnTo>
                    <a:pt x="20" y="726"/>
                  </a:lnTo>
                  <a:lnTo>
                    <a:pt x="20" y="730"/>
                  </a:lnTo>
                  <a:lnTo>
                    <a:pt x="22" y="726"/>
                  </a:lnTo>
                  <a:lnTo>
                    <a:pt x="23" y="728"/>
                  </a:lnTo>
                  <a:lnTo>
                    <a:pt x="22" y="730"/>
                  </a:lnTo>
                  <a:lnTo>
                    <a:pt x="23" y="728"/>
                  </a:lnTo>
                  <a:lnTo>
                    <a:pt x="25" y="728"/>
                  </a:lnTo>
                  <a:lnTo>
                    <a:pt x="22" y="726"/>
                  </a:lnTo>
                  <a:lnTo>
                    <a:pt x="25" y="726"/>
                  </a:lnTo>
                  <a:lnTo>
                    <a:pt x="25" y="724"/>
                  </a:lnTo>
                  <a:lnTo>
                    <a:pt x="27" y="726"/>
                  </a:lnTo>
                  <a:lnTo>
                    <a:pt x="27" y="724"/>
                  </a:lnTo>
                  <a:lnTo>
                    <a:pt x="25" y="724"/>
                  </a:lnTo>
                  <a:lnTo>
                    <a:pt x="23" y="724"/>
                  </a:lnTo>
                  <a:lnTo>
                    <a:pt x="22" y="726"/>
                  </a:lnTo>
                  <a:lnTo>
                    <a:pt x="20" y="724"/>
                  </a:lnTo>
                  <a:lnTo>
                    <a:pt x="23" y="723"/>
                  </a:lnTo>
                  <a:lnTo>
                    <a:pt x="25" y="723"/>
                  </a:lnTo>
                  <a:lnTo>
                    <a:pt x="25" y="721"/>
                  </a:lnTo>
                  <a:lnTo>
                    <a:pt x="28" y="721"/>
                  </a:lnTo>
                  <a:lnTo>
                    <a:pt x="27" y="721"/>
                  </a:lnTo>
                  <a:lnTo>
                    <a:pt x="28" y="719"/>
                  </a:lnTo>
                  <a:lnTo>
                    <a:pt x="30" y="719"/>
                  </a:lnTo>
                  <a:lnTo>
                    <a:pt x="28" y="719"/>
                  </a:lnTo>
                  <a:lnTo>
                    <a:pt x="28" y="718"/>
                  </a:lnTo>
                  <a:lnTo>
                    <a:pt x="30" y="716"/>
                  </a:lnTo>
                  <a:lnTo>
                    <a:pt x="32" y="714"/>
                  </a:lnTo>
                  <a:lnTo>
                    <a:pt x="34" y="716"/>
                  </a:lnTo>
                  <a:lnTo>
                    <a:pt x="35" y="716"/>
                  </a:lnTo>
                  <a:lnTo>
                    <a:pt x="37" y="718"/>
                  </a:lnTo>
                  <a:lnTo>
                    <a:pt x="39" y="716"/>
                  </a:lnTo>
                  <a:lnTo>
                    <a:pt x="40" y="718"/>
                  </a:lnTo>
                  <a:lnTo>
                    <a:pt x="42" y="718"/>
                  </a:lnTo>
                  <a:lnTo>
                    <a:pt x="42" y="719"/>
                  </a:lnTo>
                  <a:lnTo>
                    <a:pt x="44" y="719"/>
                  </a:lnTo>
                  <a:lnTo>
                    <a:pt x="42" y="721"/>
                  </a:lnTo>
                  <a:lnTo>
                    <a:pt x="40" y="721"/>
                  </a:lnTo>
                  <a:lnTo>
                    <a:pt x="39" y="723"/>
                  </a:lnTo>
                  <a:lnTo>
                    <a:pt x="40" y="721"/>
                  </a:lnTo>
                  <a:lnTo>
                    <a:pt x="44" y="721"/>
                  </a:lnTo>
                  <a:lnTo>
                    <a:pt x="45" y="721"/>
                  </a:lnTo>
                  <a:lnTo>
                    <a:pt x="47" y="719"/>
                  </a:lnTo>
                  <a:lnTo>
                    <a:pt x="49" y="719"/>
                  </a:lnTo>
                  <a:lnTo>
                    <a:pt x="51" y="721"/>
                  </a:lnTo>
                  <a:lnTo>
                    <a:pt x="51" y="723"/>
                  </a:lnTo>
                  <a:lnTo>
                    <a:pt x="49" y="724"/>
                  </a:lnTo>
                  <a:lnTo>
                    <a:pt x="49" y="726"/>
                  </a:lnTo>
                  <a:lnTo>
                    <a:pt x="47" y="728"/>
                  </a:lnTo>
                  <a:lnTo>
                    <a:pt x="47" y="730"/>
                  </a:lnTo>
                  <a:lnTo>
                    <a:pt x="49" y="728"/>
                  </a:lnTo>
                  <a:lnTo>
                    <a:pt x="49" y="726"/>
                  </a:lnTo>
                  <a:lnTo>
                    <a:pt x="51" y="724"/>
                  </a:lnTo>
                  <a:lnTo>
                    <a:pt x="51" y="723"/>
                  </a:lnTo>
                  <a:lnTo>
                    <a:pt x="51" y="721"/>
                  </a:lnTo>
                  <a:lnTo>
                    <a:pt x="52" y="721"/>
                  </a:lnTo>
                  <a:lnTo>
                    <a:pt x="52" y="723"/>
                  </a:lnTo>
                  <a:lnTo>
                    <a:pt x="54" y="724"/>
                  </a:lnTo>
                  <a:lnTo>
                    <a:pt x="54" y="726"/>
                  </a:lnTo>
                  <a:lnTo>
                    <a:pt x="57" y="728"/>
                  </a:lnTo>
                  <a:lnTo>
                    <a:pt x="57" y="726"/>
                  </a:lnTo>
                  <a:lnTo>
                    <a:pt x="57" y="728"/>
                  </a:lnTo>
                  <a:lnTo>
                    <a:pt x="57" y="726"/>
                  </a:lnTo>
                  <a:lnTo>
                    <a:pt x="56" y="723"/>
                  </a:lnTo>
                  <a:lnTo>
                    <a:pt x="54" y="723"/>
                  </a:lnTo>
                  <a:lnTo>
                    <a:pt x="54" y="721"/>
                  </a:lnTo>
                  <a:lnTo>
                    <a:pt x="56" y="723"/>
                  </a:lnTo>
                  <a:lnTo>
                    <a:pt x="57" y="723"/>
                  </a:lnTo>
                  <a:lnTo>
                    <a:pt x="59" y="721"/>
                  </a:lnTo>
                  <a:lnTo>
                    <a:pt x="61" y="721"/>
                  </a:lnTo>
                  <a:lnTo>
                    <a:pt x="62" y="723"/>
                  </a:lnTo>
                  <a:lnTo>
                    <a:pt x="64" y="724"/>
                  </a:lnTo>
                  <a:lnTo>
                    <a:pt x="66" y="724"/>
                  </a:lnTo>
                  <a:lnTo>
                    <a:pt x="68" y="724"/>
                  </a:lnTo>
                  <a:lnTo>
                    <a:pt x="69" y="724"/>
                  </a:lnTo>
                  <a:lnTo>
                    <a:pt x="69" y="723"/>
                  </a:lnTo>
                  <a:lnTo>
                    <a:pt x="71" y="723"/>
                  </a:lnTo>
                  <a:lnTo>
                    <a:pt x="71" y="721"/>
                  </a:lnTo>
                  <a:lnTo>
                    <a:pt x="73" y="719"/>
                  </a:lnTo>
                  <a:lnTo>
                    <a:pt x="74" y="721"/>
                  </a:lnTo>
                  <a:lnTo>
                    <a:pt x="76" y="721"/>
                  </a:lnTo>
                  <a:lnTo>
                    <a:pt x="78" y="723"/>
                  </a:lnTo>
                  <a:lnTo>
                    <a:pt x="78" y="721"/>
                  </a:lnTo>
                  <a:lnTo>
                    <a:pt x="79" y="721"/>
                  </a:lnTo>
                  <a:lnTo>
                    <a:pt x="78" y="721"/>
                  </a:lnTo>
                  <a:lnTo>
                    <a:pt x="76" y="719"/>
                  </a:lnTo>
                  <a:lnTo>
                    <a:pt x="74" y="719"/>
                  </a:lnTo>
                  <a:lnTo>
                    <a:pt x="74" y="718"/>
                  </a:lnTo>
                  <a:lnTo>
                    <a:pt x="74" y="719"/>
                  </a:lnTo>
                  <a:lnTo>
                    <a:pt x="73" y="719"/>
                  </a:lnTo>
                  <a:lnTo>
                    <a:pt x="69" y="719"/>
                  </a:lnTo>
                  <a:lnTo>
                    <a:pt x="69" y="721"/>
                  </a:lnTo>
                  <a:lnTo>
                    <a:pt x="69" y="723"/>
                  </a:lnTo>
                  <a:lnTo>
                    <a:pt x="66" y="723"/>
                  </a:lnTo>
                  <a:lnTo>
                    <a:pt x="64" y="723"/>
                  </a:lnTo>
                  <a:lnTo>
                    <a:pt x="62" y="721"/>
                  </a:lnTo>
                  <a:lnTo>
                    <a:pt x="59" y="721"/>
                  </a:lnTo>
                  <a:lnTo>
                    <a:pt x="57" y="721"/>
                  </a:lnTo>
                  <a:lnTo>
                    <a:pt x="56" y="721"/>
                  </a:lnTo>
                  <a:lnTo>
                    <a:pt x="54" y="719"/>
                  </a:lnTo>
                  <a:lnTo>
                    <a:pt x="52" y="719"/>
                  </a:lnTo>
                  <a:lnTo>
                    <a:pt x="51" y="719"/>
                  </a:lnTo>
                  <a:lnTo>
                    <a:pt x="49" y="718"/>
                  </a:lnTo>
                  <a:lnTo>
                    <a:pt x="47" y="719"/>
                  </a:lnTo>
                  <a:lnTo>
                    <a:pt x="45" y="719"/>
                  </a:lnTo>
                  <a:lnTo>
                    <a:pt x="44" y="719"/>
                  </a:lnTo>
                  <a:lnTo>
                    <a:pt x="42" y="718"/>
                  </a:lnTo>
                  <a:lnTo>
                    <a:pt x="45" y="716"/>
                  </a:lnTo>
                  <a:lnTo>
                    <a:pt x="45" y="718"/>
                  </a:lnTo>
                  <a:lnTo>
                    <a:pt x="49" y="718"/>
                  </a:lnTo>
                  <a:lnTo>
                    <a:pt x="51" y="718"/>
                  </a:lnTo>
                  <a:lnTo>
                    <a:pt x="51" y="716"/>
                  </a:lnTo>
                  <a:lnTo>
                    <a:pt x="49" y="716"/>
                  </a:lnTo>
                  <a:lnTo>
                    <a:pt x="47" y="716"/>
                  </a:lnTo>
                  <a:lnTo>
                    <a:pt x="44" y="716"/>
                  </a:lnTo>
                  <a:lnTo>
                    <a:pt x="42" y="716"/>
                  </a:lnTo>
                  <a:lnTo>
                    <a:pt x="40" y="716"/>
                  </a:lnTo>
                  <a:lnTo>
                    <a:pt x="39" y="714"/>
                  </a:lnTo>
                  <a:lnTo>
                    <a:pt x="35" y="714"/>
                  </a:lnTo>
                  <a:lnTo>
                    <a:pt x="34" y="714"/>
                  </a:lnTo>
                  <a:lnTo>
                    <a:pt x="34" y="713"/>
                  </a:lnTo>
                  <a:lnTo>
                    <a:pt x="30" y="714"/>
                  </a:lnTo>
                  <a:lnTo>
                    <a:pt x="28" y="716"/>
                  </a:lnTo>
                  <a:lnTo>
                    <a:pt x="27" y="714"/>
                  </a:lnTo>
                  <a:lnTo>
                    <a:pt x="25" y="714"/>
                  </a:lnTo>
                  <a:lnTo>
                    <a:pt x="23" y="716"/>
                  </a:lnTo>
                  <a:lnTo>
                    <a:pt x="23" y="714"/>
                  </a:lnTo>
                  <a:lnTo>
                    <a:pt x="25" y="714"/>
                  </a:lnTo>
                  <a:lnTo>
                    <a:pt x="22" y="714"/>
                  </a:lnTo>
                  <a:lnTo>
                    <a:pt x="22" y="713"/>
                  </a:lnTo>
                  <a:lnTo>
                    <a:pt x="23" y="713"/>
                  </a:lnTo>
                  <a:lnTo>
                    <a:pt x="23" y="714"/>
                  </a:lnTo>
                  <a:lnTo>
                    <a:pt x="23" y="713"/>
                  </a:lnTo>
                  <a:lnTo>
                    <a:pt x="23" y="711"/>
                  </a:lnTo>
                  <a:lnTo>
                    <a:pt x="23" y="709"/>
                  </a:lnTo>
                  <a:lnTo>
                    <a:pt x="25" y="709"/>
                  </a:lnTo>
                  <a:lnTo>
                    <a:pt x="25" y="713"/>
                  </a:lnTo>
                  <a:lnTo>
                    <a:pt x="25" y="709"/>
                  </a:lnTo>
                  <a:lnTo>
                    <a:pt x="27" y="709"/>
                  </a:lnTo>
                  <a:lnTo>
                    <a:pt x="27" y="711"/>
                  </a:lnTo>
                  <a:lnTo>
                    <a:pt x="28" y="713"/>
                  </a:lnTo>
                  <a:lnTo>
                    <a:pt x="28" y="711"/>
                  </a:lnTo>
                  <a:lnTo>
                    <a:pt x="27" y="711"/>
                  </a:lnTo>
                  <a:lnTo>
                    <a:pt x="28" y="709"/>
                  </a:lnTo>
                  <a:lnTo>
                    <a:pt x="28" y="711"/>
                  </a:lnTo>
                  <a:lnTo>
                    <a:pt x="30" y="709"/>
                  </a:lnTo>
                  <a:lnTo>
                    <a:pt x="30" y="706"/>
                  </a:lnTo>
                  <a:lnTo>
                    <a:pt x="34" y="707"/>
                  </a:lnTo>
                  <a:lnTo>
                    <a:pt x="32" y="706"/>
                  </a:lnTo>
                  <a:lnTo>
                    <a:pt x="30" y="706"/>
                  </a:lnTo>
                  <a:lnTo>
                    <a:pt x="30" y="704"/>
                  </a:lnTo>
                  <a:lnTo>
                    <a:pt x="28" y="704"/>
                  </a:lnTo>
                  <a:lnTo>
                    <a:pt x="28" y="702"/>
                  </a:lnTo>
                  <a:lnTo>
                    <a:pt x="27" y="701"/>
                  </a:lnTo>
                  <a:lnTo>
                    <a:pt x="23" y="701"/>
                  </a:lnTo>
                  <a:lnTo>
                    <a:pt x="23" y="699"/>
                  </a:lnTo>
                  <a:lnTo>
                    <a:pt x="25" y="699"/>
                  </a:lnTo>
                  <a:lnTo>
                    <a:pt x="23" y="697"/>
                  </a:lnTo>
                  <a:lnTo>
                    <a:pt x="22" y="696"/>
                  </a:lnTo>
                  <a:lnTo>
                    <a:pt x="23" y="696"/>
                  </a:lnTo>
                  <a:lnTo>
                    <a:pt x="23" y="694"/>
                  </a:lnTo>
                  <a:lnTo>
                    <a:pt x="25" y="696"/>
                  </a:lnTo>
                  <a:lnTo>
                    <a:pt x="27" y="696"/>
                  </a:lnTo>
                  <a:lnTo>
                    <a:pt x="25" y="694"/>
                  </a:lnTo>
                  <a:lnTo>
                    <a:pt x="27" y="694"/>
                  </a:lnTo>
                  <a:lnTo>
                    <a:pt x="28" y="696"/>
                  </a:lnTo>
                  <a:lnTo>
                    <a:pt x="28" y="697"/>
                  </a:lnTo>
                  <a:lnTo>
                    <a:pt x="30" y="697"/>
                  </a:lnTo>
                  <a:lnTo>
                    <a:pt x="28" y="697"/>
                  </a:lnTo>
                  <a:lnTo>
                    <a:pt x="30" y="701"/>
                  </a:lnTo>
                  <a:lnTo>
                    <a:pt x="30" y="702"/>
                  </a:lnTo>
                  <a:lnTo>
                    <a:pt x="32" y="702"/>
                  </a:lnTo>
                  <a:lnTo>
                    <a:pt x="32" y="704"/>
                  </a:lnTo>
                  <a:lnTo>
                    <a:pt x="34" y="704"/>
                  </a:lnTo>
                  <a:lnTo>
                    <a:pt x="34" y="706"/>
                  </a:lnTo>
                  <a:lnTo>
                    <a:pt x="35" y="706"/>
                  </a:lnTo>
                  <a:lnTo>
                    <a:pt x="34" y="706"/>
                  </a:lnTo>
                  <a:lnTo>
                    <a:pt x="35" y="707"/>
                  </a:lnTo>
                  <a:lnTo>
                    <a:pt x="34" y="709"/>
                  </a:lnTo>
                  <a:lnTo>
                    <a:pt x="35" y="709"/>
                  </a:lnTo>
                  <a:lnTo>
                    <a:pt x="35" y="706"/>
                  </a:lnTo>
                  <a:lnTo>
                    <a:pt x="35" y="704"/>
                  </a:lnTo>
                  <a:lnTo>
                    <a:pt x="39" y="704"/>
                  </a:lnTo>
                  <a:lnTo>
                    <a:pt x="39" y="706"/>
                  </a:lnTo>
                  <a:lnTo>
                    <a:pt x="39" y="704"/>
                  </a:lnTo>
                  <a:lnTo>
                    <a:pt x="37" y="702"/>
                  </a:lnTo>
                  <a:lnTo>
                    <a:pt x="34" y="702"/>
                  </a:lnTo>
                  <a:lnTo>
                    <a:pt x="32" y="701"/>
                  </a:lnTo>
                  <a:lnTo>
                    <a:pt x="34" y="697"/>
                  </a:lnTo>
                  <a:lnTo>
                    <a:pt x="34" y="696"/>
                  </a:lnTo>
                  <a:lnTo>
                    <a:pt x="35" y="696"/>
                  </a:lnTo>
                  <a:lnTo>
                    <a:pt x="39" y="697"/>
                  </a:lnTo>
                  <a:lnTo>
                    <a:pt x="40" y="697"/>
                  </a:lnTo>
                  <a:lnTo>
                    <a:pt x="42" y="699"/>
                  </a:lnTo>
                  <a:lnTo>
                    <a:pt x="42" y="701"/>
                  </a:lnTo>
                  <a:lnTo>
                    <a:pt x="42" y="704"/>
                  </a:lnTo>
                  <a:lnTo>
                    <a:pt x="44" y="702"/>
                  </a:lnTo>
                  <a:lnTo>
                    <a:pt x="42" y="701"/>
                  </a:lnTo>
                  <a:lnTo>
                    <a:pt x="42" y="697"/>
                  </a:lnTo>
                  <a:lnTo>
                    <a:pt x="44" y="697"/>
                  </a:lnTo>
                  <a:lnTo>
                    <a:pt x="45" y="696"/>
                  </a:lnTo>
                  <a:lnTo>
                    <a:pt x="47" y="696"/>
                  </a:lnTo>
                  <a:lnTo>
                    <a:pt x="49" y="697"/>
                  </a:lnTo>
                  <a:lnTo>
                    <a:pt x="51" y="699"/>
                  </a:lnTo>
                  <a:lnTo>
                    <a:pt x="51" y="702"/>
                  </a:lnTo>
                  <a:lnTo>
                    <a:pt x="49" y="704"/>
                  </a:lnTo>
                  <a:lnTo>
                    <a:pt x="49" y="706"/>
                  </a:lnTo>
                  <a:lnTo>
                    <a:pt x="47" y="707"/>
                  </a:lnTo>
                  <a:lnTo>
                    <a:pt x="47" y="709"/>
                  </a:lnTo>
                  <a:lnTo>
                    <a:pt x="49" y="707"/>
                  </a:lnTo>
                  <a:lnTo>
                    <a:pt x="49" y="706"/>
                  </a:lnTo>
                  <a:lnTo>
                    <a:pt x="51" y="704"/>
                  </a:lnTo>
                  <a:lnTo>
                    <a:pt x="51" y="702"/>
                  </a:lnTo>
                  <a:lnTo>
                    <a:pt x="51" y="701"/>
                  </a:lnTo>
                  <a:lnTo>
                    <a:pt x="52" y="701"/>
                  </a:lnTo>
                  <a:lnTo>
                    <a:pt x="54" y="702"/>
                  </a:lnTo>
                  <a:lnTo>
                    <a:pt x="56" y="704"/>
                  </a:lnTo>
                  <a:lnTo>
                    <a:pt x="54" y="706"/>
                  </a:lnTo>
                  <a:lnTo>
                    <a:pt x="52" y="707"/>
                  </a:lnTo>
                  <a:lnTo>
                    <a:pt x="54" y="706"/>
                  </a:lnTo>
                  <a:lnTo>
                    <a:pt x="56" y="706"/>
                  </a:lnTo>
                  <a:lnTo>
                    <a:pt x="57" y="704"/>
                  </a:lnTo>
                  <a:lnTo>
                    <a:pt x="61" y="706"/>
                  </a:lnTo>
                  <a:lnTo>
                    <a:pt x="61" y="704"/>
                  </a:lnTo>
                  <a:lnTo>
                    <a:pt x="62" y="706"/>
                  </a:lnTo>
                  <a:lnTo>
                    <a:pt x="61" y="704"/>
                  </a:lnTo>
                  <a:lnTo>
                    <a:pt x="61" y="706"/>
                  </a:lnTo>
                  <a:lnTo>
                    <a:pt x="57" y="704"/>
                  </a:lnTo>
                  <a:lnTo>
                    <a:pt x="57" y="702"/>
                  </a:lnTo>
                  <a:lnTo>
                    <a:pt x="54" y="701"/>
                  </a:lnTo>
                  <a:lnTo>
                    <a:pt x="52" y="699"/>
                  </a:lnTo>
                  <a:lnTo>
                    <a:pt x="52" y="697"/>
                  </a:lnTo>
                  <a:lnTo>
                    <a:pt x="51" y="696"/>
                  </a:lnTo>
                  <a:lnTo>
                    <a:pt x="51" y="694"/>
                  </a:lnTo>
                  <a:lnTo>
                    <a:pt x="52" y="694"/>
                  </a:lnTo>
                  <a:lnTo>
                    <a:pt x="52" y="696"/>
                  </a:lnTo>
                  <a:lnTo>
                    <a:pt x="54" y="696"/>
                  </a:lnTo>
                  <a:lnTo>
                    <a:pt x="56" y="697"/>
                  </a:lnTo>
                  <a:lnTo>
                    <a:pt x="56" y="696"/>
                  </a:lnTo>
                  <a:lnTo>
                    <a:pt x="54" y="696"/>
                  </a:lnTo>
                  <a:lnTo>
                    <a:pt x="52" y="696"/>
                  </a:lnTo>
                  <a:lnTo>
                    <a:pt x="52" y="694"/>
                  </a:lnTo>
                  <a:lnTo>
                    <a:pt x="51" y="692"/>
                  </a:lnTo>
                  <a:lnTo>
                    <a:pt x="52" y="690"/>
                  </a:lnTo>
                  <a:lnTo>
                    <a:pt x="54" y="690"/>
                  </a:lnTo>
                  <a:lnTo>
                    <a:pt x="56" y="689"/>
                  </a:lnTo>
                  <a:lnTo>
                    <a:pt x="59" y="687"/>
                  </a:lnTo>
                  <a:lnTo>
                    <a:pt x="61" y="685"/>
                  </a:lnTo>
                  <a:lnTo>
                    <a:pt x="64" y="684"/>
                  </a:lnTo>
                  <a:lnTo>
                    <a:pt x="64" y="685"/>
                  </a:lnTo>
                  <a:lnTo>
                    <a:pt x="66" y="689"/>
                  </a:lnTo>
                  <a:lnTo>
                    <a:pt x="68" y="690"/>
                  </a:lnTo>
                  <a:lnTo>
                    <a:pt x="66" y="692"/>
                  </a:lnTo>
                  <a:lnTo>
                    <a:pt x="68" y="694"/>
                  </a:lnTo>
                  <a:lnTo>
                    <a:pt x="68" y="697"/>
                  </a:lnTo>
                  <a:lnTo>
                    <a:pt x="69" y="696"/>
                  </a:lnTo>
                  <a:lnTo>
                    <a:pt x="69" y="697"/>
                  </a:lnTo>
                  <a:lnTo>
                    <a:pt x="71" y="699"/>
                  </a:lnTo>
                  <a:lnTo>
                    <a:pt x="71" y="701"/>
                  </a:lnTo>
                  <a:lnTo>
                    <a:pt x="71" y="702"/>
                  </a:lnTo>
                  <a:lnTo>
                    <a:pt x="71" y="704"/>
                  </a:lnTo>
                  <a:lnTo>
                    <a:pt x="71" y="702"/>
                  </a:lnTo>
                  <a:lnTo>
                    <a:pt x="73" y="701"/>
                  </a:lnTo>
                  <a:lnTo>
                    <a:pt x="73" y="699"/>
                  </a:lnTo>
                  <a:lnTo>
                    <a:pt x="71" y="697"/>
                  </a:lnTo>
                  <a:lnTo>
                    <a:pt x="73" y="697"/>
                  </a:lnTo>
                  <a:lnTo>
                    <a:pt x="74" y="697"/>
                  </a:lnTo>
                  <a:lnTo>
                    <a:pt x="73" y="696"/>
                  </a:lnTo>
                  <a:lnTo>
                    <a:pt x="69" y="697"/>
                  </a:lnTo>
                  <a:lnTo>
                    <a:pt x="69" y="694"/>
                  </a:lnTo>
                  <a:lnTo>
                    <a:pt x="69" y="692"/>
                  </a:lnTo>
                  <a:lnTo>
                    <a:pt x="68" y="692"/>
                  </a:lnTo>
                  <a:lnTo>
                    <a:pt x="68" y="689"/>
                  </a:lnTo>
                  <a:lnTo>
                    <a:pt x="68" y="687"/>
                  </a:lnTo>
                  <a:lnTo>
                    <a:pt x="66" y="685"/>
                  </a:lnTo>
                  <a:lnTo>
                    <a:pt x="68" y="685"/>
                  </a:lnTo>
                  <a:lnTo>
                    <a:pt x="66" y="684"/>
                  </a:lnTo>
                  <a:lnTo>
                    <a:pt x="68" y="682"/>
                  </a:lnTo>
                  <a:lnTo>
                    <a:pt x="69" y="682"/>
                  </a:lnTo>
                  <a:lnTo>
                    <a:pt x="71" y="684"/>
                  </a:lnTo>
                  <a:lnTo>
                    <a:pt x="71" y="685"/>
                  </a:lnTo>
                  <a:lnTo>
                    <a:pt x="73" y="687"/>
                  </a:lnTo>
                  <a:lnTo>
                    <a:pt x="71" y="685"/>
                  </a:lnTo>
                  <a:lnTo>
                    <a:pt x="73" y="684"/>
                  </a:lnTo>
                  <a:lnTo>
                    <a:pt x="71" y="682"/>
                  </a:lnTo>
                  <a:lnTo>
                    <a:pt x="73" y="680"/>
                  </a:lnTo>
                  <a:lnTo>
                    <a:pt x="74" y="680"/>
                  </a:lnTo>
                  <a:lnTo>
                    <a:pt x="78" y="679"/>
                  </a:lnTo>
                  <a:lnTo>
                    <a:pt x="78" y="680"/>
                  </a:lnTo>
                  <a:lnTo>
                    <a:pt x="79" y="680"/>
                  </a:lnTo>
                  <a:lnTo>
                    <a:pt x="81" y="680"/>
                  </a:lnTo>
                  <a:lnTo>
                    <a:pt x="83" y="682"/>
                  </a:lnTo>
                  <a:lnTo>
                    <a:pt x="83" y="685"/>
                  </a:lnTo>
                  <a:lnTo>
                    <a:pt x="83" y="687"/>
                  </a:lnTo>
                  <a:lnTo>
                    <a:pt x="83" y="689"/>
                  </a:lnTo>
                  <a:lnTo>
                    <a:pt x="85" y="690"/>
                  </a:lnTo>
                  <a:lnTo>
                    <a:pt x="86" y="692"/>
                  </a:lnTo>
                  <a:lnTo>
                    <a:pt x="86" y="694"/>
                  </a:lnTo>
                  <a:lnTo>
                    <a:pt x="86" y="697"/>
                  </a:lnTo>
                  <a:lnTo>
                    <a:pt x="86" y="699"/>
                  </a:lnTo>
                  <a:lnTo>
                    <a:pt x="85" y="701"/>
                  </a:lnTo>
                  <a:lnTo>
                    <a:pt x="83" y="704"/>
                  </a:lnTo>
                  <a:lnTo>
                    <a:pt x="81" y="706"/>
                  </a:lnTo>
                  <a:lnTo>
                    <a:pt x="83" y="704"/>
                  </a:lnTo>
                  <a:lnTo>
                    <a:pt x="86" y="706"/>
                  </a:lnTo>
                  <a:lnTo>
                    <a:pt x="88" y="706"/>
                  </a:lnTo>
                  <a:lnTo>
                    <a:pt x="90" y="704"/>
                  </a:lnTo>
                  <a:lnTo>
                    <a:pt x="91" y="706"/>
                  </a:lnTo>
                  <a:lnTo>
                    <a:pt x="90" y="702"/>
                  </a:lnTo>
                  <a:lnTo>
                    <a:pt x="88" y="704"/>
                  </a:lnTo>
                  <a:lnTo>
                    <a:pt x="86" y="706"/>
                  </a:lnTo>
                  <a:lnTo>
                    <a:pt x="85" y="704"/>
                  </a:lnTo>
                  <a:lnTo>
                    <a:pt x="85" y="702"/>
                  </a:lnTo>
                  <a:lnTo>
                    <a:pt x="86" y="699"/>
                  </a:lnTo>
                  <a:lnTo>
                    <a:pt x="86" y="697"/>
                  </a:lnTo>
                  <a:lnTo>
                    <a:pt x="86" y="696"/>
                  </a:lnTo>
                  <a:lnTo>
                    <a:pt x="86" y="694"/>
                  </a:lnTo>
                  <a:lnTo>
                    <a:pt x="86" y="692"/>
                  </a:lnTo>
                  <a:lnTo>
                    <a:pt x="90" y="692"/>
                  </a:lnTo>
                  <a:lnTo>
                    <a:pt x="91" y="694"/>
                  </a:lnTo>
                  <a:lnTo>
                    <a:pt x="93" y="694"/>
                  </a:lnTo>
                  <a:lnTo>
                    <a:pt x="95" y="692"/>
                  </a:lnTo>
                  <a:lnTo>
                    <a:pt x="96" y="692"/>
                  </a:lnTo>
                  <a:lnTo>
                    <a:pt x="98" y="694"/>
                  </a:lnTo>
                  <a:lnTo>
                    <a:pt x="100" y="696"/>
                  </a:lnTo>
                  <a:lnTo>
                    <a:pt x="100" y="694"/>
                  </a:lnTo>
                  <a:lnTo>
                    <a:pt x="98" y="692"/>
                  </a:lnTo>
                  <a:lnTo>
                    <a:pt x="96" y="692"/>
                  </a:lnTo>
                  <a:lnTo>
                    <a:pt x="95" y="690"/>
                  </a:lnTo>
                  <a:lnTo>
                    <a:pt x="91" y="692"/>
                  </a:lnTo>
                  <a:lnTo>
                    <a:pt x="90" y="690"/>
                  </a:lnTo>
                  <a:lnTo>
                    <a:pt x="88" y="690"/>
                  </a:lnTo>
                  <a:lnTo>
                    <a:pt x="86" y="689"/>
                  </a:lnTo>
                  <a:lnTo>
                    <a:pt x="85" y="689"/>
                  </a:lnTo>
                  <a:lnTo>
                    <a:pt x="85" y="685"/>
                  </a:lnTo>
                  <a:lnTo>
                    <a:pt x="86" y="684"/>
                  </a:lnTo>
                  <a:lnTo>
                    <a:pt x="85" y="684"/>
                  </a:lnTo>
                  <a:lnTo>
                    <a:pt x="85" y="682"/>
                  </a:lnTo>
                  <a:lnTo>
                    <a:pt x="83" y="680"/>
                  </a:lnTo>
                  <a:lnTo>
                    <a:pt x="83" y="679"/>
                  </a:lnTo>
                  <a:lnTo>
                    <a:pt x="79" y="679"/>
                  </a:lnTo>
                  <a:lnTo>
                    <a:pt x="79" y="677"/>
                  </a:lnTo>
                  <a:lnTo>
                    <a:pt x="78" y="677"/>
                  </a:lnTo>
                  <a:lnTo>
                    <a:pt x="76" y="679"/>
                  </a:lnTo>
                  <a:lnTo>
                    <a:pt x="78" y="677"/>
                  </a:lnTo>
                  <a:lnTo>
                    <a:pt x="76" y="675"/>
                  </a:lnTo>
                  <a:lnTo>
                    <a:pt x="74" y="675"/>
                  </a:lnTo>
                  <a:lnTo>
                    <a:pt x="74" y="673"/>
                  </a:lnTo>
                  <a:lnTo>
                    <a:pt x="71" y="675"/>
                  </a:lnTo>
                  <a:lnTo>
                    <a:pt x="71" y="673"/>
                  </a:lnTo>
                  <a:lnTo>
                    <a:pt x="69" y="675"/>
                  </a:lnTo>
                  <a:lnTo>
                    <a:pt x="71" y="673"/>
                  </a:lnTo>
                  <a:lnTo>
                    <a:pt x="73" y="673"/>
                  </a:lnTo>
                  <a:lnTo>
                    <a:pt x="71" y="673"/>
                  </a:lnTo>
                  <a:lnTo>
                    <a:pt x="69" y="673"/>
                  </a:lnTo>
                  <a:lnTo>
                    <a:pt x="66" y="673"/>
                  </a:lnTo>
                  <a:lnTo>
                    <a:pt x="64" y="673"/>
                  </a:lnTo>
                  <a:lnTo>
                    <a:pt x="62" y="673"/>
                  </a:lnTo>
                  <a:lnTo>
                    <a:pt x="62" y="672"/>
                  </a:lnTo>
                  <a:lnTo>
                    <a:pt x="62" y="670"/>
                  </a:lnTo>
                  <a:lnTo>
                    <a:pt x="64" y="668"/>
                  </a:lnTo>
                  <a:lnTo>
                    <a:pt x="64" y="667"/>
                  </a:lnTo>
                  <a:lnTo>
                    <a:pt x="66" y="668"/>
                  </a:lnTo>
                  <a:lnTo>
                    <a:pt x="69" y="667"/>
                  </a:lnTo>
                  <a:lnTo>
                    <a:pt x="69" y="668"/>
                  </a:lnTo>
                  <a:lnTo>
                    <a:pt x="69" y="670"/>
                  </a:lnTo>
                  <a:lnTo>
                    <a:pt x="69" y="672"/>
                  </a:lnTo>
                  <a:lnTo>
                    <a:pt x="69" y="670"/>
                  </a:lnTo>
                  <a:lnTo>
                    <a:pt x="69" y="668"/>
                  </a:lnTo>
                  <a:lnTo>
                    <a:pt x="69" y="667"/>
                  </a:lnTo>
                  <a:lnTo>
                    <a:pt x="71" y="667"/>
                  </a:lnTo>
                  <a:lnTo>
                    <a:pt x="73" y="667"/>
                  </a:lnTo>
                  <a:lnTo>
                    <a:pt x="73" y="668"/>
                  </a:lnTo>
                  <a:lnTo>
                    <a:pt x="74" y="670"/>
                  </a:lnTo>
                  <a:lnTo>
                    <a:pt x="74" y="672"/>
                  </a:lnTo>
                  <a:lnTo>
                    <a:pt x="74" y="668"/>
                  </a:lnTo>
                  <a:lnTo>
                    <a:pt x="74" y="667"/>
                  </a:lnTo>
                  <a:lnTo>
                    <a:pt x="76" y="667"/>
                  </a:lnTo>
                  <a:lnTo>
                    <a:pt x="76" y="668"/>
                  </a:lnTo>
                  <a:lnTo>
                    <a:pt x="76" y="667"/>
                  </a:lnTo>
                  <a:lnTo>
                    <a:pt x="79" y="665"/>
                  </a:lnTo>
                  <a:lnTo>
                    <a:pt x="81" y="665"/>
                  </a:lnTo>
                  <a:lnTo>
                    <a:pt x="81" y="667"/>
                  </a:lnTo>
                  <a:lnTo>
                    <a:pt x="83" y="668"/>
                  </a:lnTo>
                  <a:lnTo>
                    <a:pt x="83" y="670"/>
                  </a:lnTo>
                  <a:lnTo>
                    <a:pt x="85" y="670"/>
                  </a:lnTo>
                  <a:lnTo>
                    <a:pt x="85" y="672"/>
                  </a:lnTo>
                  <a:lnTo>
                    <a:pt x="85" y="668"/>
                  </a:lnTo>
                  <a:lnTo>
                    <a:pt x="85" y="667"/>
                  </a:lnTo>
                  <a:lnTo>
                    <a:pt x="86" y="665"/>
                  </a:lnTo>
                  <a:lnTo>
                    <a:pt x="90" y="665"/>
                  </a:lnTo>
                  <a:lnTo>
                    <a:pt x="90" y="667"/>
                  </a:lnTo>
                  <a:lnTo>
                    <a:pt x="88" y="668"/>
                  </a:lnTo>
                  <a:lnTo>
                    <a:pt x="90" y="668"/>
                  </a:lnTo>
                  <a:lnTo>
                    <a:pt x="90" y="670"/>
                  </a:lnTo>
                  <a:lnTo>
                    <a:pt x="91" y="672"/>
                  </a:lnTo>
                  <a:lnTo>
                    <a:pt x="91" y="675"/>
                  </a:lnTo>
                  <a:lnTo>
                    <a:pt x="91" y="673"/>
                  </a:lnTo>
                  <a:lnTo>
                    <a:pt x="91" y="672"/>
                  </a:lnTo>
                  <a:lnTo>
                    <a:pt x="91" y="668"/>
                  </a:lnTo>
                  <a:lnTo>
                    <a:pt x="93" y="667"/>
                  </a:lnTo>
                  <a:lnTo>
                    <a:pt x="95" y="668"/>
                  </a:lnTo>
                  <a:lnTo>
                    <a:pt x="98" y="668"/>
                  </a:lnTo>
                  <a:lnTo>
                    <a:pt x="98" y="670"/>
                  </a:lnTo>
                  <a:lnTo>
                    <a:pt x="98" y="668"/>
                  </a:lnTo>
                  <a:lnTo>
                    <a:pt x="98" y="672"/>
                  </a:lnTo>
                  <a:lnTo>
                    <a:pt x="102" y="673"/>
                  </a:lnTo>
                  <a:lnTo>
                    <a:pt x="103" y="673"/>
                  </a:lnTo>
                  <a:lnTo>
                    <a:pt x="103" y="675"/>
                  </a:lnTo>
                  <a:lnTo>
                    <a:pt x="105" y="677"/>
                  </a:lnTo>
                  <a:lnTo>
                    <a:pt x="105" y="675"/>
                  </a:lnTo>
                  <a:lnTo>
                    <a:pt x="108" y="673"/>
                  </a:lnTo>
                  <a:lnTo>
                    <a:pt x="108" y="672"/>
                  </a:lnTo>
                  <a:lnTo>
                    <a:pt x="112" y="672"/>
                  </a:lnTo>
                  <a:lnTo>
                    <a:pt x="110" y="672"/>
                  </a:lnTo>
                  <a:lnTo>
                    <a:pt x="108" y="672"/>
                  </a:lnTo>
                  <a:lnTo>
                    <a:pt x="107" y="672"/>
                  </a:lnTo>
                  <a:lnTo>
                    <a:pt x="105" y="673"/>
                  </a:lnTo>
                  <a:lnTo>
                    <a:pt x="102" y="672"/>
                  </a:lnTo>
                  <a:lnTo>
                    <a:pt x="102" y="670"/>
                  </a:lnTo>
                  <a:lnTo>
                    <a:pt x="100" y="670"/>
                  </a:lnTo>
                  <a:lnTo>
                    <a:pt x="100" y="667"/>
                  </a:lnTo>
                  <a:lnTo>
                    <a:pt x="103" y="667"/>
                  </a:lnTo>
                  <a:lnTo>
                    <a:pt x="103" y="670"/>
                  </a:lnTo>
                  <a:lnTo>
                    <a:pt x="105" y="672"/>
                  </a:lnTo>
                  <a:lnTo>
                    <a:pt x="105" y="668"/>
                  </a:lnTo>
                  <a:lnTo>
                    <a:pt x="103" y="667"/>
                  </a:lnTo>
                  <a:lnTo>
                    <a:pt x="103" y="665"/>
                  </a:lnTo>
                  <a:lnTo>
                    <a:pt x="105" y="665"/>
                  </a:lnTo>
                  <a:lnTo>
                    <a:pt x="107" y="665"/>
                  </a:lnTo>
                  <a:lnTo>
                    <a:pt x="107" y="663"/>
                  </a:lnTo>
                  <a:lnTo>
                    <a:pt x="110" y="663"/>
                  </a:lnTo>
                  <a:lnTo>
                    <a:pt x="110" y="661"/>
                  </a:lnTo>
                  <a:lnTo>
                    <a:pt x="112" y="661"/>
                  </a:lnTo>
                  <a:lnTo>
                    <a:pt x="113" y="661"/>
                  </a:lnTo>
                  <a:lnTo>
                    <a:pt x="115" y="660"/>
                  </a:lnTo>
                  <a:lnTo>
                    <a:pt x="117" y="661"/>
                  </a:lnTo>
                  <a:lnTo>
                    <a:pt x="119" y="660"/>
                  </a:lnTo>
                  <a:lnTo>
                    <a:pt x="120" y="660"/>
                  </a:lnTo>
                  <a:lnTo>
                    <a:pt x="120" y="661"/>
                  </a:lnTo>
                  <a:lnTo>
                    <a:pt x="122" y="663"/>
                  </a:lnTo>
                  <a:lnTo>
                    <a:pt x="124" y="665"/>
                  </a:lnTo>
                  <a:lnTo>
                    <a:pt x="124" y="663"/>
                  </a:lnTo>
                  <a:lnTo>
                    <a:pt x="124" y="661"/>
                  </a:lnTo>
                  <a:lnTo>
                    <a:pt x="120" y="660"/>
                  </a:lnTo>
                  <a:lnTo>
                    <a:pt x="122" y="658"/>
                  </a:lnTo>
                  <a:lnTo>
                    <a:pt x="120" y="658"/>
                  </a:lnTo>
                  <a:lnTo>
                    <a:pt x="119" y="658"/>
                  </a:lnTo>
                  <a:lnTo>
                    <a:pt x="115" y="658"/>
                  </a:lnTo>
                  <a:lnTo>
                    <a:pt x="113" y="660"/>
                  </a:lnTo>
                  <a:lnTo>
                    <a:pt x="112" y="660"/>
                  </a:lnTo>
                  <a:lnTo>
                    <a:pt x="110" y="661"/>
                  </a:lnTo>
                  <a:lnTo>
                    <a:pt x="107" y="661"/>
                  </a:lnTo>
                  <a:lnTo>
                    <a:pt x="105" y="663"/>
                  </a:lnTo>
                  <a:lnTo>
                    <a:pt x="103" y="663"/>
                  </a:lnTo>
                  <a:lnTo>
                    <a:pt x="102" y="663"/>
                  </a:lnTo>
                  <a:lnTo>
                    <a:pt x="98" y="663"/>
                  </a:lnTo>
                  <a:lnTo>
                    <a:pt x="102" y="661"/>
                  </a:lnTo>
                  <a:lnTo>
                    <a:pt x="98" y="660"/>
                  </a:lnTo>
                  <a:lnTo>
                    <a:pt x="100" y="660"/>
                  </a:lnTo>
                  <a:lnTo>
                    <a:pt x="102" y="658"/>
                  </a:lnTo>
                  <a:lnTo>
                    <a:pt x="105" y="658"/>
                  </a:lnTo>
                  <a:lnTo>
                    <a:pt x="107" y="656"/>
                  </a:lnTo>
                  <a:lnTo>
                    <a:pt x="108" y="658"/>
                  </a:lnTo>
                  <a:lnTo>
                    <a:pt x="110" y="656"/>
                  </a:lnTo>
                  <a:lnTo>
                    <a:pt x="108" y="656"/>
                  </a:lnTo>
                  <a:lnTo>
                    <a:pt x="105" y="656"/>
                  </a:lnTo>
                  <a:lnTo>
                    <a:pt x="103" y="656"/>
                  </a:lnTo>
                  <a:lnTo>
                    <a:pt x="102" y="658"/>
                  </a:lnTo>
                  <a:lnTo>
                    <a:pt x="98" y="658"/>
                  </a:lnTo>
                  <a:lnTo>
                    <a:pt x="95" y="660"/>
                  </a:lnTo>
                  <a:lnTo>
                    <a:pt x="93" y="660"/>
                  </a:lnTo>
                  <a:lnTo>
                    <a:pt x="91" y="660"/>
                  </a:lnTo>
                  <a:lnTo>
                    <a:pt x="90" y="660"/>
                  </a:lnTo>
                  <a:lnTo>
                    <a:pt x="88" y="660"/>
                  </a:lnTo>
                  <a:lnTo>
                    <a:pt x="86" y="660"/>
                  </a:lnTo>
                  <a:lnTo>
                    <a:pt x="86" y="658"/>
                  </a:lnTo>
                  <a:lnTo>
                    <a:pt x="86" y="656"/>
                  </a:lnTo>
                  <a:lnTo>
                    <a:pt x="88" y="655"/>
                  </a:lnTo>
                  <a:lnTo>
                    <a:pt x="88" y="653"/>
                  </a:lnTo>
                  <a:lnTo>
                    <a:pt x="91" y="653"/>
                  </a:lnTo>
                  <a:lnTo>
                    <a:pt x="90" y="653"/>
                  </a:lnTo>
                  <a:lnTo>
                    <a:pt x="91" y="655"/>
                  </a:lnTo>
                  <a:lnTo>
                    <a:pt x="93" y="653"/>
                  </a:lnTo>
                  <a:lnTo>
                    <a:pt x="93" y="655"/>
                  </a:lnTo>
                  <a:lnTo>
                    <a:pt x="95" y="655"/>
                  </a:lnTo>
                  <a:lnTo>
                    <a:pt x="93" y="653"/>
                  </a:lnTo>
                  <a:lnTo>
                    <a:pt x="95" y="653"/>
                  </a:lnTo>
                  <a:lnTo>
                    <a:pt x="93" y="653"/>
                  </a:lnTo>
                  <a:lnTo>
                    <a:pt x="93" y="651"/>
                  </a:lnTo>
                  <a:lnTo>
                    <a:pt x="91" y="651"/>
                  </a:lnTo>
                  <a:lnTo>
                    <a:pt x="90" y="653"/>
                  </a:lnTo>
                  <a:lnTo>
                    <a:pt x="88" y="651"/>
                  </a:lnTo>
                  <a:lnTo>
                    <a:pt x="88" y="653"/>
                  </a:lnTo>
                  <a:lnTo>
                    <a:pt x="88" y="651"/>
                  </a:lnTo>
                  <a:lnTo>
                    <a:pt x="86" y="650"/>
                  </a:lnTo>
                  <a:lnTo>
                    <a:pt x="86" y="648"/>
                  </a:lnTo>
                  <a:lnTo>
                    <a:pt x="85" y="646"/>
                  </a:lnTo>
                  <a:lnTo>
                    <a:pt x="86" y="646"/>
                  </a:lnTo>
                  <a:lnTo>
                    <a:pt x="88" y="644"/>
                  </a:lnTo>
                  <a:lnTo>
                    <a:pt x="90" y="644"/>
                  </a:lnTo>
                  <a:lnTo>
                    <a:pt x="90" y="643"/>
                  </a:lnTo>
                  <a:lnTo>
                    <a:pt x="91" y="644"/>
                  </a:lnTo>
                  <a:lnTo>
                    <a:pt x="91" y="643"/>
                  </a:lnTo>
                  <a:lnTo>
                    <a:pt x="91" y="641"/>
                  </a:lnTo>
                  <a:lnTo>
                    <a:pt x="91" y="643"/>
                  </a:lnTo>
                  <a:lnTo>
                    <a:pt x="93" y="643"/>
                  </a:lnTo>
                  <a:lnTo>
                    <a:pt x="93" y="641"/>
                  </a:lnTo>
                  <a:lnTo>
                    <a:pt x="95" y="641"/>
                  </a:lnTo>
                  <a:lnTo>
                    <a:pt x="98" y="641"/>
                  </a:lnTo>
                  <a:lnTo>
                    <a:pt x="96" y="643"/>
                  </a:lnTo>
                  <a:lnTo>
                    <a:pt x="98" y="643"/>
                  </a:lnTo>
                  <a:lnTo>
                    <a:pt x="96" y="641"/>
                  </a:lnTo>
                  <a:lnTo>
                    <a:pt x="98" y="641"/>
                  </a:lnTo>
                  <a:lnTo>
                    <a:pt x="98" y="643"/>
                  </a:lnTo>
                  <a:lnTo>
                    <a:pt x="100" y="644"/>
                  </a:lnTo>
                  <a:lnTo>
                    <a:pt x="102" y="644"/>
                  </a:lnTo>
                  <a:lnTo>
                    <a:pt x="102" y="646"/>
                  </a:lnTo>
                  <a:lnTo>
                    <a:pt x="102" y="648"/>
                  </a:lnTo>
                  <a:lnTo>
                    <a:pt x="103" y="648"/>
                  </a:lnTo>
                  <a:lnTo>
                    <a:pt x="105" y="648"/>
                  </a:lnTo>
                  <a:lnTo>
                    <a:pt x="107" y="646"/>
                  </a:lnTo>
                  <a:lnTo>
                    <a:pt x="108" y="644"/>
                  </a:lnTo>
                  <a:lnTo>
                    <a:pt x="110" y="644"/>
                  </a:lnTo>
                  <a:lnTo>
                    <a:pt x="112" y="643"/>
                  </a:lnTo>
                  <a:lnTo>
                    <a:pt x="113" y="644"/>
                  </a:lnTo>
                  <a:lnTo>
                    <a:pt x="110" y="646"/>
                  </a:lnTo>
                  <a:lnTo>
                    <a:pt x="110" y="648"/>
                  </a:lnTo>
                  <a:lnTo>
                    <a:pt x="110" y="650"/>
                  </a:lnTo>
                  <a:lnTo>
                    <a:pt x="110" y="648"/>
                  </a:lnTo>
                  <a:lnTo>
                    <a:pt x="112" y="648"/>
                  </a:lnTo>
                  <a:lnTo>
                    <a:pt x="113" y="646"/>
                  </a:lnTo>
                  <a:lnTo>
                    <a:pt x="115" y="644"/>
                  </a:lnTo>
                  <a:lnTo>
                    <a:pt x="115" y="646"/>
                  </a:lnTo>
                  <a:lnTo>
                    <a:pt x="117" y="644"/>
                  </a:lnTo>
                  <a:lnTo>
                    <a:pt x="119" y="644"/>
                  </a:lnTo>
                  <a:lnTo>
                    <a:pt x="122" y="644"/>
                  </a:lnTo>
                  <a:lnTo>
                    <a:pt x="122" y="646"/>
                  </a:lnTo>
                  <a:lnTo>
                    <a:pt x="124" y="648"/>
                  </a:lnTo>
                  <a:lnTo>
                    <a:pt x="122" y="650"/>
                  </a:lnTo>
                  <a:lnTo>
                    <a:pt x="124" y="650"/>
                  </a:lnTo>
                  <a:lnTo>
                    <a:pt x="124" y="651"/>
                  </a:lnTo>
                  <a:lnTo>
                    <a:pt x="124" y="655"/>
                  </a:lnTo>
                  <a:lnTo>
                    <a:pt x="125" y="656"/>
                  </a:lnTo>
                  <a:lnTo>
                    <a:pt x="127" y="656"/>
                  </a:lnTo>
                  <a:lnTo>
                    <a:pt x="129" y="658"/>
                  </a:lnTo>
                  <a:lnTo>
                    <a:pt x="130" y="658"/>
                  </a:lnTo>
                  <a:lnTo>
                    <a:pt x="132" y="660"/>
                  </a:lnTo>
                  <a:lnTo>
                    <a:pt x="134" y="661"/>
                  </a:lnTo>
                  <a:lnTo>
                    <a:pt x="136" y="661"/>
                  </a:lnTo>
                  <a:lnTo>
                    <a:pt x="136" y="663"/>
                  </a:lnTo>
                  <a:lnTo>
                    <a:pt x="136" y="665"/>
                  </a:lnTo>
                  <a:lnTo>
                    <a:pt x="137" y="667"/>
                  </a:lnTo>
                  <a:lnTo>
                    <a:pt x="137" y="665"/>
                  </a:lnTo>
                  <a:lnTo>
                    <a:pt x="137" y="663"/>
                  </a:lnTo>
                  <a:lnTo>
                    <a:pt x="137" y="661"/>
                  </a:lnTo>
                  <a:lnTo>
                    <a:pt x="136" y="660"/>
                  </a:lnTo>
                  <a:lnTo>
                    <a:pt x="134" y="660"/>
                  </a:lnTo>
                  <a:lnTo>
                    <a:pt x="132" y="658"/>
                  </a:lnTo>
                  <a:lnTo>
                    <a:pt x="130" y="658"/>
                  </a:lnTo>
                  <a:lnTo>
                    <a:pt x="130" y="656"/>
                  </a:lnTo>
                  <a:lnTo>
                    <a:pt x="127" y="656"/>
                  </a:lnTo>
                  <a:lnTo>
                    <a:pt x="125" y="655"/>
                  </a:lnTo>
                  <a:lnTo>
                    <a:pt x="125" y="653"/>
                  </a:lnTo>
                  <a:lnTo>
                    <a:pt x="125" y="650"/>
                  </a:lnTo>
                  <a:lnTo>
                    <a:pt x="127" y="648"/>
                  </a:lnTo>
                  <a:lnTo>
                    <a:pt x="125" y="648"/>
                  </a:lnTo>
                  <a:lnTo>
                    <a:pt x="124" y="646"/>
                  </a:lnTo>
                  <a:lnTo>
                    <a:pt x="122" y="644"/>
                  </a:lnTo>
                  <a:lnTo>
                    <a:pt x="122" y="643"/>
                  </a:lnTo>
                  <a:lnTo>
                    <a:pt x="120" y="643"/>
                  </a:lnTo>
                  <a:lnTo>
                    <a:pt x="120" y="641"/>
                  </a:lnTo>
                  <a:lnTo>
                    <a:pt x="119" y="639"/>
                  </a:lnTo>
                  <a:lnTo>
                    <a:pt x="120" y="638"/>
                  </a:lnTo>
                  <a:lnTo>
                    <a:pt x="120" y="636"/>
                  </a:lnTo>
                  <a:lnTo>
                    <a:pt x="122" y="634"/>
                  </a:lnTo>
                  <a:lnTo>
                    <a:pt x="124" y="634"/>
                  </a:lnTo>
                  <a:lnTo>
                    <a:pt x="125" y="638"/>
                  </a:lnTo>
                  <a:lnTo>
                    <a:pt x="124" y="638"/>
                  </a:lnTo>
                  <a:lnTo>
                    <a:pt x="122" y="639"/>
                  </a:lnTo>
                  <a:lnTo>
                    <a:pt x="124" y="639"/>
                  </a:lnTo>
                  <a:lnTo>
                    <a:pt x="125" y="639"/>
                  </a:lnTo>
                  <a:lnTo>
                    <a:pt x="127" y="641"/>
                  </a:lnTo>
                  <a:lnTo>
                    <a:pt x="129" y="643"/>
                  </a:lnTo>
                  <a:lnTo>
                    <a:pt x="129" y="644"/>
                  </a:lnTo>
                  <a:lnTo>
                    <a:pt x="129" y="643"/>
                  </a:lnTo>
                  <a:lnTo>
                    <a:pt x="130" y="644"/>
                  </a:lnTo>
                  <a:lnTo>
                    <a:pt x="129" y="648"/>
                  </a:lnTo>
                  <a:lnTo>
                    <a:pt x="130" y="648"/>
                  </a:lnTo>
                  <a:lnTo>
                    <a:pt x="130" y="650"/>
                  </a:lnTo>
                  <a:lnTo>
                    <a:pt x="129" y="653"/>
                  </a:lnTo>
                  <a:lnTo>
                    <a:pt x="130" y="651"/>
                  </a:lnTo>
                  <a:lnTo>
                    <a:pt x="132" y="650"/>
                  </a:lnTo>
                  <a:lnTo>
                    <a:pt x="134" y="651"/>
                  </a:lnTo>
                  <a:lnTo>
                    <a:pt x="134" y="653"/>
                  </a:lnTo>
                  <a:lnTo>
                    <a:pt x="137" y="653"/>
                  </a:lnTo>
                  <a:lnTo>
                    <a:pt x="134" y="651"/>
                  </a:lnTo>
                  <a:lnTo>
                    <a:pt x="134" y="650"/>
                  </a:lnTo>
                  <a:lnTo>
                    <a:pt x="136" y="651"/>
                  </a:lnTo>
                  <a:lnTo>
                    <a:pt x="137" y="651"/>
                  </a:lnTo>
                  <a:lnTo>
                    <a:pt x="139" y="651"/>
                  </a:lnTo>
                  <a:lnTo>
                    <a:pt x="141" y="655"/>
                  </a:lnTo>
                  <a:lnTo>
                    <a:pt x="142" y="655"/>
                  </a:lnTo>
                  <a:lnTo>
                    <a:pt x="141" y="653"/>
                  </a:lnTo>
                  <a:lnTo>
                    <a:pt x="139" y="651"/>
                  </a:lnTo>
                  <a:lnTo>
                    <a:pt x="137" y="651"/>
                  </a:lnTo>
                  <a:lnTo>
                    <a:pt x="136" y="650"/>
                  </a:lnTo>
                  <a:lnTo>
                    <a:pt x="136" y="648"/>
                  </a:lnTo>
                  <a:lnTo>
                    <a:pt x="134" y="646"/>
                  </a:lnTo>
                  <a:lnTo>
                    <a:pt x="136" y="644"/>
                  </a:lnTo>
                  <a:lnTo>
                    <a:pt x="137" y="646"/>
                  </a:lnTo>
                  <a:lnTo>
                    <a:pt x="139" y="644"/>
                  </a:lnTo>
                  <a:lnTo>
                    <a:pt x="141" y="644"/>
                  </a:lnTo>
                  <a:lnTo>
                    <a:pt x="141" y="643"/>
                  </a:lnTo>
                  <a:lnTo>
                    <a:pt x="139" y="643"/>
                  </a:lnTo>
                  <a:lnTo>
                    <a:pt x="136" y="644"/>
                  </a:lnTo>
                  <a:lnTo>
                    <a:pt x="136" y="643"/>
                  </a:lnTo>
                  <a:lnTo>
                    <a:pt x="137" y="643"/>
                  </a:lnTo>
                  <a:lnTo>
                    <a:pt x="137" y="641"/>
                  </a:lnTo>
                  <a:lnTo>
                    <a:pt x="139" y="641"/>
                  </a:lnTo>
                  <a:lnTo>
                    <a:pt x="136" y="641"/>
                  </a:lnTo>
                  <a:lnTo>
                    <a:pt x="136" y="643"/>
                  </a:lnTo>
                  <a:lnTo>
                    <a:pt x="134" y="643"/>
                  </a:lnTo>
                  <a:lnTo>
                    <a:pt x="132" y="644"/>
                  </a:lnTo>
                  <a:lnTo>
                    <a:pt x="130" y="643"/>
                  </a:lnTo>
                  <a:lnTo>
                    <a:pt x="130" y="641"/>
                  </a:lnTo>
                  <a:lnTo>
                    <a:pt x="132" y="641"/>
                  </a:lnTo>
                  <a:lnTo>
                    <a:pt x="134" y="641"/>
                  </a:lnTo>
                  <a:lnTo>
                    <a:pt x="136" y="641"/>
                  </a:lnTo>
                  <a:lnTo>
                    <a:pt x="132" y="641"/>
                  </a:lnTo>
                  <a:lnTo>
                    <a:pt x="130" y="641"/>
                  </a:lnTo>
                  <a:lnTo>
                    <a:pt x="127" y="639"/>
                  </a:lnTo>
                  <a:lnTo>
                    <a:pt x="127" y="638"/>
                  </a:lnTo>
                  <a:lnTo>
                    <a:pt x="127" y="636"/>
                  </a:lnTo>
                  <a:lnTo>
                    <a:pt x="125" y="634"/>
                  </a:lnTo>
                  <a:lnTo>
                    <a:pt x="127" y="633"/>
                  </a:lnTo>
                  <a:lnTo>
                    <a:pt x="129" y="634"/>
                  </a:lnTo>
                  <a:lnTo>
                    <a:pt x="130" y="636"/>
                  </a:lnTo>
                  <a:lnTo>
                    <a:pt x="129" y="636"/>
                  </a:lnTo>
                  <a:lnTo>
                    <a:pt x="130" y="636"/>
                  </a:lnTo>
                  <a:lnTo>
                    <a:pt x="132" y="636"/>
                  </a:lnTo>
                  <a:lnTo>
                    <a:pt x="130" y="636"/>
                  </a:lnTo>
                  <a:lnTo>
                    <a:pt x="130" y="634"/>
                  </a:lnTo>
                  <a:lnTo>
                    <a:pt x="129" y="634"/>
                  </a:lnTo>
                  <a:lnTo>
                    <a:pt x="129" y="633"/>
                  </a:lnTo>
                  <a:lnTo>
                    <a:pt x="130" y="631"/>
                  </a:lnTo>
                  <a:lnTo>
                    <a:pt x="130" y="633"/>
                  </a:lnTo>
                  <a:lnTo>
                    <a:pt x="132" y="633"/>
                  </a:lnTo>
                  <a:lnTo>
                    <a:pt x="134" y="633"/>
                  </a:lnTo>
                  <a:lnTo>
                    <a:pt x="136" y="633"/>
                  </a:lnTo>
                  <a:lnTo>
                    <a:pt x="137" y="633"/>
                  </a:lnTo>
                  <a:lnTo>
                    <a:pt x="139" y="634"/>
                  </a:lnTo>
                  <a:lnTo>
                    <a:pt x="141" y="636"/>
                  </a:lnTo>
                  <a:lnTo>
                    <a:pt x="141" y="634"/>
                  </a:lnTo>
                  <a:lnTo>
                    <a:pt x="139" y="633"/>
                  </a:lnTo>
                  <a:lnTo>
                    <a:pt x="139" y="631"/>
                  </a:lnTo>
                  <a:lnTo>
                    <a:pt x="141" y="631"/>
                  </a:lnTo>
                  <a:lnTo>
                    <a:pt x="141" y="629"/>
                  </a:lnTo>
                  <a:lnTo>
                    <a:pt x="144" y="629"/>
                  </a:lnTo>
                  <a:lnTo>
                    <a:pt x="146" y="629"/>
                  </a:lnTo>
                  <a:lnTo>
                    <a:pt x="147" y="629"/>
                  </a:lnTo>
                  <a:lnTo>
                    <a:pt x="149" y="629"/>
                  </a:lnTo>
                  <a:lnTo>
                    <a:pt x="151" y="629"/>
                  </a:lnTo>
                  <a:lnTo>
                    <a:pt x="153" y="627"/>
                  </a:lnTo>
                  <a:lnTo>
                    <a:pt x="151" y="627"/>
                  </a:lnTo>
                  <a:lnTo>
                    <a:pt x="147" y="627"/>
                  </a:lnTo>
                  <a:lnTo>
                    <a:pt x="147" y="629"/>
                  </a:lnTo>
                  <a:lnTo>
                    <a:pt x="146" y="629"/>
                  </a:lnTo>
                  <a:lnTo>
                    <a:pt x="142" y="629"/>
                  </a:lnTo>
                  <a:lnTo>
                    <a:pt x="142" y="627"/>
                  </a:lnTo>
                  <a:lnTo>
                    <a:pt x="141" y="629"/>
                  </a:lnTo>
                  <a:lnTo>
                    <a:pt x="139" y="629"/>
                  </a:lnTo>
                  <a:lnTo>
                    <a:pt x="141" y="627"/>
                  </a:lnTo>
                  <a:lnTo>
                    <a:pt x="139" y="627"/>
                  </a:lnTo>
                  <a:lnTo>
                    <a:pt x="139" y="626"/>
                  </a:lnTo>
                  <a:lnTo>
                    <a:pt x="137" y="624"/>
                  </a:lnTo>
                  <a:lnTo>
                    <a:pt x="137" y="622"/>
                  </a:lnTo>
                  <a:lnTo>
                    <a:pt x="136" y="622"/>
                  </a:lnTo>
                  <a:lnTo>
                    <a:pt x="137" y="622"/>
                  </a:lnTo>
                  <a:lnTo>
                    <a:pt x="137" y="621"/>
                  </a:lnTo>
                  <a:lnTo>
                    <a:pt x="139" y="621"/>
                  </a:lnTo>
                  <a:lnTo>
                    <a:pt x="141" y="619"/>
                  </a:lnTo>
                  <a:lnTo>
                    <a:pt x="142" y="619"/>
                  </a:lnTo>
                  <a:lnTo>
                    <a:pt x="144" y="619"/>
                  </a:lnTo>
                  <a:lnTo>
                    <a:pt x="146" y="617"/>
                  </a:lnTo>
                  <a:lnTo>
                    <a:pt x="147" y="617"/>
                  </a:lnTo>
                  <a:lnTo>
                    <a:pt x="144" y="617"/>
                  </a:lnTo>
                  <a:lnTo>
                    <a:pt x="142" y="617"/>
                  </a:lnTo>
                  <a:lnTo>
                    <a:pt x="144" y="616"/>
                  </a:lnTo>
                  <a:lnTo>
                    <a:pt x="142" y="614"/>
                  </a:lnTo>
                  <a:lnTo>
                    <a:pt x="144" y="612"/>
                  </a:lnTo>
                  <a:lnTo>
                    <a:pt x="146" y="612"/>
                  </a:lnTo>
                  <a:lnTo>
                    <a:pt x="149" y="612"/>
                  </a:lnTo>
                  <a:lnTo>
                    <a:pt x="149" y="614"/>
                  </a:lnTo>
                  <a:lnTo>
                    <a:pt x="149" y="616"/>
                  </a:lnTo>
                  <a:lnTo>
                    <a:pt x="149" y="614"/>
                  </a:lnTo>
                  <a:lnTo>
                    <a:pt x="151" y="614"/>
                  </a:lnTo>
                  <a:lnTo>
                    <a:pt x="151" y="612"/>
                  </a:lnTo>
                  <a:lnTo>
                    <a:pt x="151" y="614"/>
                  </a:lnTo>
                  <a:lnTo>
                    <a:pt x="153" y="614"/>
                  </a:lnTo>
                  <a:lnTo>
                    <a:pt x="154" y="614"/>
                  </a:lnTo>
                  <a:lnTo>
                    <a:pt x="153" y="612"/>
                  </a:lnTo>
                  <a:lnTo>
                    <a:pt x="153" y="610"/>
                  </a:lnTo>
                  <a:lnTo>
                    <a:pt x="154" y="609"/>
                  </a:lnTo>
                  <a:lnTo>
                    <a:pt x="154" y="610"/>
                  </a:lnTo>
                  <a:lnTo>
                    <a:pt x="156" y="610"/>
                  </a:lnTo>
                  <a:lnTo>
                    <a:pt x="156" y="612"/>
                  </a:lnTo>
                  <a:lnTo>
                    <a:pt x="158" y="614"/>
                  </a:lnTo>
                  <a:lnTo>
                    <a:pt x="158" y="616"/>
                  </a:lnTo>
                  <a:lnTo>
                    <a:pt x="156" y="617"/>
                  </a:lnTo>
                  <a:lnTo>
                    <a:pt x="158" y="619"/>
                  </a:lnTo>
                  <a:lnTo>
                    <a:pt x="156" y="621"/>
                  </a:lnTo>
                  <a:lnTo>
                    <a:pt x="156" y="622"/>
                  </a:lnTo>
                  <a:lnTo>
                    <a:pt x="158" y="621"/>
                  </a:lnTo>
                  <a:lnTo>
                    <a:pt x="159" y="619"/>
                  </a:lnTo>
                  <a:lnTo>
                    <a:pt x="161" y="619"/>
                  </a:lnTo>
                  <a:lnTo>
                    <a:pt x="161" y="617"/>
                  </a:lnTo>
                  <a:lnTo>
                    <a:pt x="163" y="617"/>
                  </a:lnTo>
                  <a:lnTo>
                    <a:pt x="166" y="616"/>
                  </a:lnTo>
                  <a:lnTo>
                    <a:pt x="168" y="616"/>
                  </a:lnTo>
                  <a:lnTo>
                    <a:pt x="170" y="614"/>
                  </a:lnTo>
                  <a:lnTo>
                    <a:pt x="166" y="616"/>
                  </a:lnTo>
                  <a:lnTo>
                    <a:pt x="164" y="616"/>
                  </a:lnTo>
                  <a:lnTo>
                    <a:pt x="163" y="616"/>
                  </a:lnTo>
                  <a:lnTo>
                    <a:pt x="161" y="617"/>
                  </a:lnTo>
                  <a:lnTo>
                    <a:pt x="159" y="616"/>
                  </a:lnTo>
                  <a:lnTo>
                    <a:pt x="161" y="616"/>
                  </a:lnTo>
                  <a:lnTo>
                    <a:pt x="159" y="616"/>
                  </a:lnTo>
                  <a:lnTo>
                    <a:pt x="158" y="614"/>
                  </a:lnTo>
                  <a:lnTo>
                    <a:pt x="159" y="612"/>
                  </a:lnTo>
                  <a:lnTo>
                    <a:pt x="161" y="612"/>
                  </a:lnTo>
                  <a:lnTo>
                    <a:pt x="163" y="612"/>
                  </a:lnTo>
                  <a:lnTo>
                    <a:pt x="163" y="610"/>
                  </a:lnTo>
                  <a:lnTo>
                    <a:pt x="164" y="610"/>
                  </a:lnTo>
                  <a:lnTo>
                    <a:pt x="166" y="610"/>
                  </a:lnTo>
                  <a:lnTo>
                    <a:pt x="166" y="609"/>
                  </a:lnTo>
                  <a:lnTo>
                    <a:pt x="168" y="609"/>
                  </a:lnTo>
                  <a:lnTo>
                    <a:pt x="170" y="609"/>
                  </a:lnTo>
                  <a:lnTo>
                    <a:pt x="168" y="609"/>
                  </a:lnTo>
                  <a:lnTo>
                    <a:pt x="170" y="609"/>
                  </a:lnTo>
                  <a:lnTo>
                    <a:pt x="168" y="609"/>
                  </a:lnTo>
                  <a:lnTo>
                    <a:pt x="166" y="609"/>
                  </a:lnTo>
                  <a:lnTo>
                    <a:pt x="164" y="610"/>
                  </a:lnTo>
                  <a:lnTo>
                    <a:pt x="164" y="609"/>
                  </a:lnTo>
                  <a:lnTo>
                    <a:pt x="163" y="609"/>
                  </a:lnTo>
                  <a:lnTo>
                    <a:pt x="161" y="607"/>
                  </a:lnTo>
                  <a:lnTo>
                    <a:pt x="161" y="609"/>
                  </a:lnTo>
                  <a:lnTo>
                    <a:pt x="163" y="609"/>
                  </a:lnTo>
                  <a:lnTo>
                    <a:pt x="163" y="610"/>
                  </a:lnTo>
                  <a:lnTo>
                    <a:pt x="161" y="610"/>
                  </a:lnTo>
                  <a:lnTo>
                    <a:pt x="159" y="610"/>
                  </a:lnTo>
                  <a:lnTo>
                    <a:pt x="158" y="610"/>
                  </a:lnTo>
                  <a:lnTo>
                    <a:pt x="158" y="607"/>
                  </a:lnTo>
                  <a:lnTo>
                    <a:pt x="159" y="607"/>
                  </a:lnTo>
                  <a:lnTo>
                    <a:pt x="161" y="605"/>
                  </a:lnTo>
                  <a:lnTo>
                    <a:pt x="161" y="607"/>
                  </a:lnTo>
                  <a:lnTo>
                    <a:pt x="161" y="605"/>
                  </a:lnTo>
                  <a:lnTo>
                    <a:pt x="163" y="605"/>
                  </a:lnTo>
                  <a:lnTo>
                    <a:pt x="164" y="604"/>
                  </a:lnTo>
                  <a:lnTo>
                    <a:pt x="166" y="604"/>
                  </a:lnTo>
                  <a:lnTo>
                    <a:pt x="164" y="605"/>
                  </a:lnTo>
                  <a:lnTo>
                    <a:pt x="166" y="607"/>
                  </a:lnTo>
                  <a:lnTo>
                    <a:pt x="166" y="605"/>
                  </a:lnTo>
                  <a:lnTo>
                    <a:pt x="166" y="604"/>
                  </a:lnTo>
                  <a:lnTo>
                    <a:pt x="168" y="602"/>
                  </a:lnTo>
                  <a:lnTo>
                    <a:pt x="170" y="602"/>
                  </a:lnTo>
                  <a:lnTo>
                    <a:pt x="171" y="602"/>
                  </a:lnTo>
                  <a:lnTo>
                    <a:pt x="171" y="605"/>
                  </a:lnTo>
                  <a:lnTo>
                    <a:pt x="171" y="602"/>
                  </a:lnTo>
                  <a:lnTo>
                    <a:pt x="168" y="602"/>
                  </a:lnTo>
                  <a:lnTo>
                    <a:pt x="170" y="600"/>
                  </a:lnTo>
                  <a:lnTo>
                    <a:pt x="171" y="599"/>
                  </a:lnTo>
                  <a:lnTo>
                    <a:pt x="173" y="599"/>
                  </a:lnTo>
                  <a:lnTo>
                    <a:pt x="175" y="597"/>
                  </a:lnTo>
                  <a:lnTo>
                    <a:pt x="176" y="597"/>
                  </a:lnTo>
                  <a:lnTo>
                    <a:pt x="176" y="599"/>
                  </a:lnTo>
                  <a:lnTo>
                    <a:pt x="176" y="602"/>
                  </a:lnTo>
                  <a:lnTo>
                    <a:pt x="178" y="602"/>
                  </a:lnTo>
                  <a:lnTo>
                    <a:pt x="180" y="604"/>
                  </a:lnTo>
                  <a:lnTo>
                    <a:pt x="178" y="605"/>
                  </a:lnTo>
                  <a:lnTo>
                    <a:pt x="180" y="607"/>
                  </a:lnTo>
                  <a:lnTo>
                    <a:pt x="180" y="609"/>
                  </a:lnTo>
                  <a:lnTo>
                    <a:pt x="181" y="610"/>
                  </a:lnTo>
                  <a:lnTo>
                    <a:pt x="183" y="610"/>
                  </a:lnTo>
                  <a:lnTo>
                    <a:pt x="183" y="614"/>
                  </a:lnTo>
                  <a:lnTo>
                    <a:pt x="183" y="616"/>
                  </a:lnTo>
                  <a:lnTo>
                    <a:pt x="181" y="617"/>
                  </a:lnTo>
                  <a:lnTo>
                    <a:pt x="180" y="619"/>
                  </a:lnTo>
                  <a:lnTo>
                    <a:pt x="178" y="621"/>
                  </a:lnTo>
                  <a:lnTo>
                    <a:pt x="180" y="621"/>
                  </a:lnTo>
                  <a:lnTo>
                    <a:pt x="181" y="619"/>
                  </a:lnTo>
                  <a:lnTo>
                    <a:pt x="183" y="617"/>
                  </a:lnTo>
                  <a:lnTo>
                    <a:pt x="187" y="617"/>
                  </a:lnTo>
                  <a:lnTo>
                    <a:pt x="187" y="619"/>
                  </a:lnTo>
                  <a:lnTo>
                    <a:pt x="190" y="621"/>
                  </a:lnTo>
                  <a:lnTo>
                    <a:pt x="192" y="619"/>
                  </a:lnTo>
                  <a:lnTo>
                    <a:pt x="190" y="619"/>
                  </a:lnTo>
                  <a:lnTo>
                    <a:pt x="188" y="617"/>
                  </a:lnTo>
                  <a:lnTo>
                    <a:pt x="187" y="616"/>
                  </a:lnTo>
                  <a:lnTo>
                    <a:pt x="188" y="614"/>
                  </a:lnTo>
                  <a:lnTo>
                    <a:pt x="190" y="612"/>
                  </a:lnTo>
                  <a:lnTo>
                    <a:pt x="190" y="610"/>
                  </a:lnTo>
                  <a:lnTo>
                    <a:pt x="193" y="610"/>
                  </a:lnTo>
                  <a:lnTo>
                    <a:pt x="195" y="610"/>
                  </a:lnTo>
                  <a:lnTo>
                    <a:pt x="197" y="612"/>
                  </a:lnTo>
                  <a:lnTo>
                    <a:pt x="198" y="610"/>
                  </a:lnTo>
                  <a:lnTo>
                    <a:pt x="202" y="612"/>
                  </a:lnTo>
                  <a:lnTo>
                    <a:pt x="205" y="610"/>
                  </a:lnTo>
                  <a:lnTo>
                    <a:pt x="205" y="612"/>
                  </a:lnTo>
                  <a:lnTo>
                    <a:pt x="209" y="612"/>
                  </a:lnTo>
                  <a:lnTo>
                    <a:pt x="210" y="614"/>
                  </a:lnTo>
                  <a:lnTo>
                    <a:pt x="210" y="612"/>
                  </a:lnTo>
                  <a:lnTo>
                    <a:pt x="214" y="610"/>
                  </a:lnTo>
                  <a:lnTo>
                    <a:pt x="214" y="609"/>
                  </a:lnTo>
                  <a:lnTo>
                    <a:pt x="210" y="609"/>
                  </a:lnTo>
                  <a:lnTo>
                    <a:pt x="209" y="609"/>
                  </a:lnTo>
                  <a:lnTo>
                    <a:pt x="209" y="607"/>
                  </a:lnTo>
                  <a:lnTo>
                    <a:pt x="209" y="604"/>
                  </a:lnTo>
                  <a:lnTo>
                    <a:pt x="210" y="604"/>
                  </a:lnTo>
                  <a:lnTo>
                    <a:pt x="214" y="604"/>
                  </a:lnTo>
                  <a:lnTo>
                    <a:pt x="214" y="602"/>
                  </a:lnTo>
                  <a:lnTo>
                    <a:pt x="212" y="602"/>
                  </a:lnTo>
                  <a:lnTo>
                    <a:pt x="212" y="600"/>
                  </a:lnTo>
                  <a:lnTo>
                    <a:pt x="214" y="600"/>
                  </a:lnTo>
                  <a:lnTo>
                    <a:pt x="212" y="600"/>
                  </a:lnTo>
                  <a:lnTo>
                    <a:pt x="215" y="600"/>
                  </a:lnTo>
                  <a:lnTo>
                    <a:pt x="214" y="600"/>
                  </a:lnTo>
                  <a:lnTo>
                    <a:pt x="214" y="599"/>
                  </a:lnTo>
                  <a:lnTo>
                    <a:pt x="214" y="600"/>
                  </a:lnTo>
                  <a:lnTo>
                    <a:pt x="214" y="599"/>
                  </a:lnTo>
                  <a:lnTo>
                    <a:pt x="210" y="600"/>
                  </a:lnTo>
                  <a:lnTo>
                    <a:pt x="209" y="602"/>
                  </a:lnTo>
                  <a:lnTo>
                    <a:pt x="207" y="604"/>
                  </a:lnTo>
                  <a:lnTo>
                    <a:pt x="205" y="604"/>
                  </a:lnTo>
                  <a:lnTo>
                    <a:pt x="205" y="602"/>
                  </a:lnTo>
                  <a:lnTo>
                    <a:pt x="205" y="604"/>
                  </a:lnTo>
                  <a:lnTo>
                    <a:pt x="205" y="602"/>
                  </a:lnTo>
                  <a:lnTo>
                    <a:pt x="207" y="599"/>
                  </a:lnTo>
                  <a:lnTo>
                    <a:pt x="209" y="597"/>
                  </a:lnTo>
                  <a:lnTo>
                    <a:pt x="212" y="597"/>
                  </a:lnTo>
                  <a:lnTo>
                    <a:pt x="214" y="593"/>
                  </a:lnTo>
                  <a:lnTo>
                    <a:pt x="215" y="593"/>
                  </a:lnTo>
                  <a:lnTo>
                    <a:pt x="215" y="592"/>
                  </a:lnTo>
                  <a:lnTo>
                    <a:pt x="217" y="592"/>
                  </a:lnTo>
                  <a:lnTo>
                    <a:pt x="217" y="593"/>
                  </a:lnTo>
                  <a:lnTo>
                    <a:pt x="219" y="592"/>
                  </a:lnTo>
                  <a:lnTo>
                    <a:pt x="221" y="592"/>
                  </a:lnTo>
                  <a:lnTo>
                    <a:pt x="222" y="592"/>
                  </a:lnTo>
                  <a:lnTo>
                    <a:pt x="222" y="588"/>
                  </a:lnTo>
                  <a:lnTo>
                    <a:pt x="226" y="588"/>
                  </a:lnTo>
                  <a:lnTo>
                    <a:pt x="224" y="590"/>
                  </a:lnTo>
                  <a:lnTo>
                    <a:pt x="226" y="590"/>
                  </a:lnTo>
                  <a:lnTo>
                    <a:pt x="226" y="588"/>
                  </a:lnTo>
                  <a:lnTo>
                    <a:pt x="227" y="588"/>
                  </a:lnTo>
                  <a:lnTo>
                    <a:pt x="229" y="587"/>
                  </a:lnTo>
                  <a:lnTo>
                    <a:pt x="229" y="588"/>
                  </a:lnTo>
                  <a:lnTo>
                    <a:pt x="231" y="587"/>
                  </a:lnTo>
                  <a:lnTo>
                    <a:pt x="229" y="585"/>
                  </a:lnTo>
                  <a:lnTo>
                    <a:pt x="231" y="585"/>
                  </a:lnTo>
                  <a:lnTo>
                    <a:pt x="229" y="583"/>
                  </a:lnTo>
                  <a:lnTo>
                    <a:pt x="231" y="583"/>
                  </a:lnTo>
                  <a:lnTo>
                    <a:pt x="229" y="582"/>
                  </a:lnTo>
                  <a:lnTo>
                    <a:pt x="226" y="583"/>
                  </a:lnTo>
                  <a:lnTo>
                    <a:pt x="226" y="580"/>
                  </a:lnTo>
                  <a:lnTo>
                    <a:pt x="227" y="582"/>
                  </a:lnTo>
                  <a:lnTo>
                    <a:pt x="227" y="580"/>
                  </a:lnTo>
                  <a:lnTo>
                    <a:pt x="227" y="578"/>
                  </a:lnTo>
                  <a:lnTo>
                    <a:pt x="227" y="576"/>
                  </a:lnTo>
                  <a:lnTo>
                    <a:pt x="227" y="575"/>
                  </a:lnTo>
                  <a:lnTo>
                    <a:pt x="226" y="576"/>
                  </a:lnTo>
                  <a:lnTo>
                    <a:pt x="226" y="578"/>
                  </a:lnTo>
                  <a:lnTo>
                    <a:pt x="226" y="580"/>
                  </a:lnTo>
                  <a:lnTo>
                    <a:pt x="224" y="580"/>
                  </a:lnTo>
                  <a:lnTo>
                    <a:pt x="222" y="582"/>
                  </a:lnTo>
                  <a:lnTo>
                    <a:pt x="219" y="583"/>
                  </a:lnTo>
                  <a:lnTo>
                    <a:pt x="219" y="580"/>
                  </a:lnTo>
                  <a:lnTo>
                    <a:pt x="221" y="578"/>
                  </a:lnTo>
                  <a:lnTo>
                    <a:pt x="222" y="576"/>
                  </a:lnTo>
                  <a:lnTo>
                    <a:pt x="224" y="575"/>
                  </a:lnTo>
                  <a:lnTo>
                    <a:pt x="226" y="573"/>
                  </a:lnTo>
                  <a:lnTo>
                    <a:pt x="227" y="573"/>
                  </a:lnTo>
                  <a:lnTo>
                    <a:pt x="229" y="573"/>
                  </a:lnTo>
                  <a:lnTo>
                    <a:pt x="229" y="571"/>
                  </a:lnTo>
                  <a:lnTo>
                    <a:pt x="232" y="571"/>
                  </a:lnTo>
                  <a:lnTo>
                    <a:pt x="229" y="570"/>
                  </a:lnTo>
                  <a:lnTo>
                    <a:pt x="227" y="570"/>
                  </a:lnTo>
                  <a:lnTo>
                    <a:pt x="227" y="568"/>
                  </a:lnTo>
                  <a:lnTo>
                    <a:pt x="224" y="568"/>
                  </a:lnTo>
                  <a:lnTo>
                    <a:pt x="224" y="570"/>
                  </a:lnTo>
                  <a:lnTo>
                    <a:pt x="224" y="566"/>
                  </a:lnTo>
                  <a:lnTo>
                    <a:pt x="227" y="565"/>
                  </a:lnTo>
                  <a:lnTo>
                    <a:pt x="227" y="563"/>
                  </a:lnTo>
                  <a:lnTo>
                    <a:pt x="226" y="563"/>
                  </a:lnTo>
                  <a:lnTo>
                    <a:pt x="226" y="565"/>
                  </a:lnTo>
                  <a:lnTo>
                    <a:pt x="224" y="566"/>
                  </a:lnTo>
                  <a:lnTo>
                    <a:pt x="222" y="566"/>
                  </a:lnTo>
                  <a:lnTo>
                    <a:pt x="222" y="568"/>
                  </a:lnTo>
                  <a:lnTo>
                    <a:pt x="222" y="570"/>
                  </a:lnTo>
                  <a:lnTo>
                    <a:pt x="222" y="571"/>
                  </a:lnTo>
                  <a:lnTo>
                    <a:pt x="221" y="571"/>
                  </a:lnTo>
                  <a:lnTo>
                    <a:pt x="219" y="573"/>
                  </a:lnTo>
                  <a:lnTo>
                    <a:pt x="217" y="575"/>
                  </a:lnTo>
                  <a:lnTo>
                    <a:pt x="215" y="575"/>
                  </a:lnTo>
                  <a:lnTo>
                    <a:pt x="214" y="576"/>
                  </a:lnTo>
                  <a:lnTo>
                    <a:pt x="214" y="578"/>
                  </a:lnTo>
                  <a:lnTo>
                    <a:pt x="212" y="580"/>
                  </a:lnTo>
                  <a:lnTo>
                    <a:pt x="210" y="580"/>
                  </a:lnTo>
                  <a:lnTo>
                    <a:pt x="209" y="582"/>
                  </a:lnTo>
                  <a:lnTo>
                    <a:pt x="207" y="583"/>
                  </a:lnTo>
                  <a:lnTo>
                    <a:pt x="205" y="583"/>
                  </a:lnTo>
                  <a:lnTo>
                    <a:pt x="204" y="585"/>
                  </a:lnTo>
                  <a:lnTo>
                    <a:pt x="204" y="587"/>
                  </a:lnTo>
                  <a:lnTo>
                    <a:pt x="205" y="585"/>
                  </a:lnTo>
                  <a:lnTo>
                    <a:pt x="207" y="583"/>
                  </a:lnTo>
                  <a:lnTo>
                    <a:pt x="205" y="583"/>
                  </a:lnTo>
                  <a:lnTo>
                    <a:pt x="207" y="583"/>
                  </a:lnTo>
                  <a:lnTo>
                    <a:pt x="209" y="582"/>
                  </a:lnTo>
                  <a:lnTo>
                    <a:pt x="210" y="582"/>
                  </a:lnTo>
                  <a:lnTo>
                    <a:pt x="212" y="580"/>
                  </a:lnTo>
                  <a:lnTo>
                    <a:pt x="214" y="578"/>
                  </a:lnTo>
                  <a:lnTo>
                    <a:pt x="215" y="578"/>
                  </a:lnTo>
                  <a:lnTo>
                    <a:pt x="217" y="580"/>
                  </a:lnTo>
                  <a:lnTo>
                    <a:pt x="219" y="583"/>
                  </a:lnTo>
                  <a:lnTo>
                    <a:pt x="215" y="585"/>
                  </a:lnTo>
                  <a:lnTo>
                    <a:pt x="217" y="585"/>
                  </a:lnTo>
                  <a:lnTo>
                    <a:pt x="215" y="587"/>
                  </a:lnTo>
                  <a:lnTo>
                    <a:pt x="215" y="590"/>
                  </a:lnTo>
                  <a:lnTo>
                    <a:pt x="214" y="590"/>
                  </a:lnTo>
                  <a:lnTo>
                    <a:pt x="212" y="592"/>
                  </a:lnTo>
                  <a:lnTo>
                    <a:pt x="210" y="592"/>
                  </a:lnTo>
                  <a:lnTo>
                    <a:pt x="209" y="592"/>
                  </a:lnTo>
                  <a:lnTo>
                    <a:pt x="207" y="593"/>
                  </a:lnTo>
                  <a:lnTo>
                    <a:pt x="205" y="593"/>
                  </a:lnTo>
                  <a:lnTo>
                    <a:pt x="204" y="595"/>
                  </a:lnTo>
                  <a:lnTo>
                    <a:pt x="204" y="597"/>
                  </a:lnTo>
                  <a:lnTo>
                    <a:pt x="202" y="599"/>
                  </a:lnTo>
                  <a:lnTo>
                    <a:pt x="198" y="600"/>
                  </a:lnTo>
                  <a:lnTo>
                    <a:pt x="198" y="602"/>
                  </a:lnTo>
                  <a:lnTo>
                    <a:pt x="197" y="602"/>
                  </a:lnTo>
                  <a:lnTo>
                    <a:pt x="195" y="604"/>
                  </a:lnTo>
                  <a:lnTo>
                    <a:pt x="192" y="604"/>
                  </a:lnTo>
                  <a:lnTo>
                    <a:pt x="192" y="605"/>
                  </a:lnTo>
                  <a:lnTo>
                    <a:pt x="190" y="605"/>
                  </a:lnTo>
                  <a:lnTo>
                    <a:pt x="188" y="607"/>
                  </a:lnTo>
                  <a:lnTo>
                    <a:pt x="185" y="607"/>
                  </a:lnTo>
                  <a:lnTo>
                    <a:pt x="185" y="609"/>
                  </a:lnTo>
                  <a:lnTo>
                    <a:pt x="183" y="607"/>
                  </a:lnTo>
                  <a:lnTo>
                    <a:pt x="181" y="605"/>
                  </a:lnTo>
                  <a:lnTo>
                    <a:pt x="181" y="604"/>
                  </a:lnTo>
                  <a:lnTo>
                    <a:pt x="181" y="602"/>
                  </a:lnTo>
                  <a:lnTo>
                    <a:pt x="181" y="600"/>
                  </a:lnTo>
                  <a:lnTo>
                    <a:pt x="183" y="600"/>
                  </a:lnTo>
                  <a:lnTo>
                    <a:pt x="181" y="600"/>
                  </a:lnTo>
                  <a:lnTo>
                    <a:pt x="180" y="600"/>
                  </a:lnTo>
                  <a:lnTo>
                    <a:pt x="180" y="599"/>
                  </a:lnTo>
                  <a:lnTo>
                    <a:pt x="178" y="599"/>
                  </a:lnTo>
                  <a:lnTo>
                    <a:pt x="180" y="597"/>
                  </a:lnTo>
                  <a:lnTo>
                    <a:pt x="178" y="595"/>
                  </a:lnTo>
                  <a:lnTo>
                    <a:pt x="180" y="593"/>
                  </a:lnTo>
                  <a:lnTo>
                    <a:pt x="180" y="595"/>
                  </a:lnTo>
                  <a:lnTo>
                    <a:pt x="181" y="593"/>
                  </a:lnTo>
                  <a:lnTo>
                    <a:pt x="183" y="593"/>
                  </a:lnTo>
                  <a:lnTo>
                    <a:pt x="183" y="592"/>
                  </a:lnTo>
                  <a:lnTo>
                    <a:pt x="185" y="592"/>
                  </a:lnTo>
                  <a:lnTo>
                    <a:pt x="187" y="592"/>
                  </a:lnTo>
                  <a:lnTo>
                    <a:pt x="188" y="590"/>
                  </a:lnTo>
                  <a:lnTo>
                    <a:pt x="188" y="588"/>
                  </a:lnTo>
                  <a:lnTo>
                    <a:pt x="187" y="590"/>
                  </a:lnTo>
                  <a:lnTo>
                    <a:pt x="185" y="590"/>
                  </a:lnTo>
                  <a:lnTo>
                    <a:pt x="187" y="588"/>
                  </a:lnTo>
                  <a:lnTo>
                    <a:pt x="188" y="587"/>
                  </a:lnTo>
                  <a:lnTo>
                    <a:pt x="187" y="588"/>
                  </a:lnTo>
                  <a:lnTo>
                    <a:pt x="185" y="588"/>
                  </a:lnTo>
                  <a:lnTo>
                    <a:pt x="183" y="588"/>
                  </a:lnTo>
                  <a:lnTo>
                    <a:pt x="181" y="590"/>
                  </a:lnTo>
                  <a:lnTo>
                    <a:pt x="180" y="592"/>
                  </a:lnTo>
                  <a:lnTo>
                    <a:pt x="176" y="592"/>
                  </a:lnTo>
                  <a:lnTo>
                    <a:pt x="176" y="593"/>
                  </a:lnTo>
                  <a:lnTo>
                    <a:pt x="175" y="593"/>
                  </a:lnTo>
                  <a:lnTo>
                    <a:pt x="175" y="595"/>
                  </a:lnTo>
                  <a:lnTo>
                    <a:pt x="171" y="595"/>
                  </a:lnTo>
                  <a:lnTo>
                    <a:pt x="171" y="597"/>
                  </a:lnTo>
                  <a:lnTo>
                    <a:pt x="170" y="595"/>
                  </a:lnTo>
                  <a:lnTo>
                    <a:pt x="171" y="593"/>
                  </a:lnTo>
                  <a:lnTo>
                    <a:pt x="171" y="592"/>
                  </a:lnTo>
                  <a:lnTo>
                    <a:pt x="170" y="592"/>
                  </a:lnTo>
                  <a:lnTo>
                    <a:pt x="171" y="592"/>
                  </a:lnTo>
                  <a:lnTo>
                    <a:pt x="171" y="590"/>
                  </a:lnTo>
                  <a:lnTo>
                    <a:pt x="175" y="590"/>
                  </a:lnTo>
                  <a:lnTo>
                    <a:pt x="175" y="588"/>
                  </a:lnTo>
                  <a:lnTo>
                    <a:pt x="178" y="588"/>
                  </a:lnTo>
                  <a:lnTo>
                    <a:pt x="176" y="588"/>
                  </a:lnTo>
                  <a:lnTo>
                    <a:pt x="173" y="588"/>
                  </a:lnTo>
                  <a:lnTo>
                    <a:pt x="171" y="588"/>
                  </a:lnTo>
                  <a:lnTo>
                    <a:pt x="173" y="587"/>
                  </a:lnTo>
                  <a:lnTo>
                    <a:pt x="173" y="585"/>
                  </a:lnTo>
                  <a:lnTo>
                    <a:pt x="175" y="585"/>
                  </a:lnTo>
                  <a:lnTo>
                    <a:pt x="175" y="583"/>
                  </a:lnTo>
                  <a:lnTo>
                    <a:pt x="173" y="585"/>
                  </a:lnTo>
                  <a:lnTo>
                    <a:pt x="173" y="583"/>
                  </a:lnTo>
                  <a:lnTo>
                    <a:pt x="175" y="583"/>
                  </a:lnTo>
                  <a:lnTo>
                    <a:pt x="175" y="582"/>
                  </a:lnTo>
                  <a:lnTo>
                    <a:pt x="176" y="582"/>
                  </a:lnTo>
                  <a:lnTo>
                    <a:pt x="176" y="583"/>
                  </a:lnTo>
                  <a:lnTo>
                    <a:pt x="180" y="582"/>
                  </a:lnTo>
                  <a:lnTo>
                    <a:pt x="178" y="583"/>
                  </a:lnTo>
                  <a:lnTo>
                    <a:pt x="176" y="583"/>
                  </a:lnTo>
                  <a:lnTo>
                    <a:pt x="175" y="583"/>
                  </a:lnTo>
                  <a:lnTo>
                    <a:pt x="175" y="585"/>
                  </a:lnTo>
                  <a:lnTo>
                    <a:pt x="178" y="583"/>
                  </a:lnTo>
                  <a:lnTo>
                    <a:pt x="180" y="582"/>
                  </a:lnTo>
                  <a:lnTo>
                    <a:pt x="180" y="583"/>
                  </a:lnTo>
                  <a:lnTo>
                    <a:pt x="181" y="582"/>
                  </a:lnTo>
                  <a:lnTo>
                    <a:pt x="181" y="580"/>
                  </a:lnTo>
                  <a:lnTo>
                    <a:pt x="180" y="582"/>
                  </a:lnTo>
                  <a:lnTo>
                    <a:pt x="180" y="580"/>
                  </a:lnTo>
                  <a:lnTo>
                    <a:pt x="181" y="580"/>
                  </a:lnTo>
                  <a:lnTo>
                    <a:pt x="183" y="578"/>
                  </a:lnTo>
                  <a:lnTo>
                    <a:pt x="181" y="580"/>
                  </a:lnTo>
                  <a:lnTo>
                    <a:pt x="183" y="582"/>
                  </a:lnTo>
                  <a:lnTo>
                    <a:pt x="183" y="580"/>
                  </a:lnTo>
                  <a:lnTo>
                    <a:pt x="185" y="578"/>
                  </a:lnTo>
                  <a:lnTo>
                    <a:pt x="188" y="576"/>
                  </a:lnTo>
                  <a:lnTo>
                    <a:pt x="190" y="576"/>
                  </a:lnTo>
                  <a:lnTo>
                    <a:pt x="192" y="576"/>
                  </a:lnTo>
                  <a:lnTo>
                    <a:pt x="192" y="575"/>
                  </a:lnTo>
                  <a:lnTo>
                    <a:pt x="190" y="575"/>
                  </a:lnTo>
                  <a:lnTo>
                    <a:pt x="188" y="576"/>
                  </a:lnTo>
                  <a:lnTo>
                    <a:pt x="188" y="575"/>
                  </a:lnTo>
                  <a:lnTo>
                    <a:pt x="187" y="576"/>
                  </a:lnTo>
                  <a:lnTo>
                    <a:pt x="185" y="578"/>
                  </a:lnTo>
                  <a:lnTo>
                    <a:pt x="183" y="578"/>
                  </a:lnTo>
                  <a:lnTo>
                    <a:pt x="183" y="576"/>
                  </a:lnTo>
                  <a:lnTo>
                    <a:pt x="183" y="578"/>
                  </a:lnTo>
                  <a:lnTo>
                    <a:pt x="187" y="575"/>
                  </a:lnTo>
                  <a:lnTo>
                    <a:pt x="188" y="575"/>
                  </a:lnTo>
                  <a:lnTo>
                    <a:pt x="190" y="573"/>
                  </a:lnTo>
                  <a:lnTo>
                    <a:pt x="192" y="571"/>
                  </a:lnTo>
                  <a:lnTo>
                    <a:pt x="190" y="571"/>
                  </a:lnTo>
                  <a:lnTo>
                    <a:pt x="188" y="573"/>
                  </a:lnTo>
                  <a:lnTo>
                    <a:pt x="188" y="575"/>
                  </a:lnTo>
                  <a:lnTo>
                    <a:pt x="188" y="573"/>
                  </a:lnTo>
                  <a:lnTo>
                    <a:pt x="187" y="575"/>
                  </a:lnTo>
                  <a:lnTo>
                    <a:pt x="188" y="573"/>
                  </a:lnTo>
                  <a:lnTo>
                    <a:pt x="187" y="575"/>
                  </a:lnTo>
                  <a:lnTo>
                    <a:pt x="187" y="573"/>
                  </a:lnTo>
                  <a:lnTo>
                    <a:pt x="185" y="573"/>
                  </a:lnTo>
                  <a:lnTo>
                    <a:pt x="185" y="575"/>
                  </a:lnTo>
                  <a:lnTo>
                    <a:pt x="183" y="575"/>
                  </a:lnTo>
                  <a:lnTo>
                    <a:pt x="183" y="573"/>
                  </a:lnTo>
                  <a:lnTo>
                    <a:pt x="185" y="573"/>
                  </a:lnTo>
                  <a:lnTo>
                    <a:pt x="185" y="571"/>
                  </a:lnTo>
                  <a:lnTo>
                    <a:pt x="187" y="573"/>
                  </a:lnTo>
                  <a:lnTo>
                    <a:pt x="185" y="570"/>
                  </a:lnTo>
                  <a:lnTo>
                    <a:pt x="187" y="571"/>
                  </a:lnTo>
                  <a:lnTo>
                    <a:pt x="187" y="570"/>
                  </a:lnTo>
                  <a:lnTo>
                    <a:pt x="187" y="568"/>
                  </a:lnTo>
                  <a:lnTo>
                    <a:pt x="185" y="566"/>
                  </a:lnTo>
                  <a:lnTo>
                    <a:pt x="187" y="566"/>
                  </a:lnTo>
                  <a:lnTo>
                    <a:pt x="185" y="565"/>
                  </a:lnTo>
                  <a:lnTo>
                    <a:pt x="187" y="565"/>
                  </a:lnTo>
                  <a:lnTo>
                    <a:pt x="188" y="566"/>
                  </a:lnTo>
                  <a:lnTo>
                    <a:pt x="190" y="566"/>
                  </a:lnTo>
                  <a:lnTo>
                    <a:pt x="190" y="565"/>
                  </a:lnTo>
                  <a:lnTo>
                    <a:pt x="193" y="565"/>
                  </a:lnTo>
                  <a:lnTo>
                    <a:pt x="193" y="563"/>
                  </a:lnTo>
                  <a:lnTo>
                    <a:pt x="190" y="565"/>
                  </a:lnTo>
                  <a:lnTo>
                    <a:pt x="188" y="563"/>
                  </a:lnTo>
                  <a:lnTo>
                    <a:pt x="190" y="561"/>
                  </a:lnTo>
                  <a:lnTo>
                    <a:pt x="192" y="561"/>
                  </a:lnTo>
                  <a:lnTo>
                    <a:pt x="190" y="561"/>
                  </a:lnTo>
                  <a:lnTo>
                    <a:pt x="192" y="561"/>
                  </a:lnTo>
                  <a:lnTo>
                    <a:pt x="192" y="559"/>
                  </a:lnTo>
                  <a:lnTo>
                    <a:pt x="190" y="558"/>
                  </a:lnTo>
                  <a:lnTo>
                    <a:pt x="192" y="556"/>
                  </a:lnTo>
                  <a:lnTo>
                    <a:pt x="193" y="558"/>
                  </a:lnTo>
                  <a:lnTo>
                    <a:pt x="192" y="556"/>
                  </a:lnTo>
                  <a:lnTo>
                    <a:pt x="193" y="556"/>
                  </a:lnTo>
                  <a:lnTo>
                    <a:pt x="193" y="558"/>
                  </a:lnTo>
                  <a:lnTo>
                    <a:pt x="193" y="556"/>
                  </a:lnTo>
                  <a:lnTo>
                    <a:pt x="195" y="556"/>
                  </a:lnTo>
                  <a:lnTo>
                    <a:pt x="197" y="559"/>
                  </a:lnTo>
                  <a:lnTo>
                    <a:pt x="197" y="556"/>
                  </a:lnTo>
                  <a:lnTo>
                    <a:pt x="195" y="556"/>
                  </a:lnTo>
                  <a:lnTo>
                    <a:pt x="193" y="556"/>
                  </a:lnTo>
                  <a:lnTo>
                    <a:pt x="193" y="554"/>
                  </a:lnTo>
                  <a:lnTo>
                    <a:pt x="195" y="553"/>
                  </a:lnTo>
                  <a:lnTo>
                    <a:pt x="197" y="551"/>
                  </a:lnTo>
                  <a:lnTo>
                    <a:pt x="198" y="553"/>
                  </a:lnTo>
                  <a:lnTo>
                    <a:pt x="197" y="551"/>
                  </a:lnTo>
                  <a:lnTo>
                    <a:pt x="198" y="551"/>
                  </a:lnTo>
                  <a:lnTo>
                    <a:pt x="200" y="551"/>
                  </a:lnTo>
                  <a:lnTo>
                    <a:pt x="200" y="549"/>
                  </a:lnTo>
                  <a:lnTo>
                    <a:pt x="198" y="549"/>
                  </a:lnTo>
                  <a:lnTo>
                    <a:pt x="198" y="548"/>
                  </a:lnTo>
                  <a:lnTo>
                    <a:pt x="200" y="548"/>
                  </a:lnTo>
                  <a:lnTo>
                    <a:pt x="198" y="546"/>
                  </a:lnTo>
                  <a:lnTo>
                    <a:pt x="200" y="548"/>
                  </a:lnTo>
                  <a:lnTo>
                    <a:pt x="198" y="546"/>
                  </a:lnTo>
                  <a:lnTo>
                    <a:pt x="200" y="546"/>
                  </a:lnTo>
                  <a:lnTo>
                    <a:pt x="202" y="548"/>
                  </a:lnTo>
                  <a:lnTo>
                    <a:pt x="200" y="546"/>
                  </a:lnTo>
                  <a:lnTo>
                    <a:pt x="200" y="544"/>
                  </a:lnTo>
                  <a:lnTo>
                    <a:pt x="202" y="546"/>
                  </a:lnTo>
                  <a:lnTo>
                    <a:pt x="204" y="548"/>
                  </a:lnTo>
                  <a:lnTo>
                    <a:pt x="205" y="546"/>
                  </a:lnTo>
                  <a:lnTo>
                    <a:pt x="204" y="546"/>
                  </a:lnTo>
                  <a:lnTo>
                    <a:pt x="204" y="544"/>
                  </a:lnTo>
                  <a:lnTo>
                    <a:pt x="202" y="544"/>
                  </a:lnTo>
                  <a:lnTo>
                    <a:pt x="202" y="542"/>
                  </a:lnTo>
                  <a:lnTo>
                    <a:pt x="200" y="542"/>
                  </a:lnTo>
                  <a:lnTo>
                    <a:pt x="200" y="544"/>
                  </a:lnTo>
                  <a:lnTo>
                    <a:pt x="200" y="542"/>
                  </a:lnTo>
                  <a:lnTo>
                    <a:pt x="198" y="542"/>
                  </a:lnTo>
                  <a:lnTo>
                    <a:pt x="200" y="541"/>
                  </a:lnTo>
                  <a:lnTo>
                    <a:pt x="204" y="541"/>
                  </a:lnTo>
                  <a:lnTo>
                    <a:pt x="204" y="544"/>
                  </a:lnTo>
                  <a:lnTo>
                    <a:pt x="204" y="542"/>
                  </a:lnTo>
                  <a:lnTo>
                    <a:pt x="204" y="541"/>
                  </a:lnTo>
                  <a:lnTo>
                    <a:pt x="202" y="541"/>
                  </a:lnTo>
                  <a:lnTo>
                    <a:pt x="204" y="541"/>
                  </a:lnTo>
                  <a:lnTo>
                    <a:pt x="204" y="539"/>
                  </a:lnTo>
                  <a:lnTo>
                    <a:pt x="205" y="541"/>
                  </a:lnTo>
                  <a:lnTo>
                    <a:pt x="205" y="542"/>
                  </a:lnTo>
                  <a:lnTo>
                    <a:pt x="209" y="542"/>
                  </a:lnTo>
                  <a:lnTo>
                    <a:pt x="209" y="544"/>
                  </a:lnTo>
                  <a:lnTo>
                    <a:pt x="210" y="544"/>
                  </a:lnTo>
                  <a:lnTo>
                    <a:pt x="210" y="546"/>
                  </a:lnTo>
                  <a:lnTo>
                    <a:pt x="209" y="542"/>
                  </a:lnTo>
                  <a:lnTo>
                    <a:pt x="209" y="541"/>
                  </a:lnTo>
                  <a:lnTo>
                    <a:pt x="210" y="542"/>
                  </a:lnTo>
                  <a:lnTo>
                    <a:pt x="210" y="541"/>
                  </a:lnTo>
                  <a:lnTo>
                    <a:pt x="207" y="539"/>
                  </a:lnTo>
                  <a:lnTo>
                    <a:pt x="207" y="541"/>
                  </a:lnTo>
                  <a:lnTo>
                    <a:pt x="205" y="539"/>
                  </a:lnTo>
                  <a:lnTo>
                    <a:pt x="207" y="537"/>
                  </a:lnTo>
                  <a:lnTo>
                    <a:pt x="207" y="539"/>
                  </a:lnTo>
                  <a:lnTo>
                    <a:pt x="209" y="539"/>
                  </a:lnTo>
                  <a:lnTo>
                    <a:pt x="209" y="537"/>
                  </a:lnTo>
                  <a:lnTo>
                    <a:pt x="209" y="539"/>
                  </a:lnTo>
                  <a:lnTo>
                    <a:pt x="209" y="537"/>
                  </a:lnTo>
                  <a:lnTo>
                    <a:pt x="209" y="539"/>
                  </a:lnTo>
                  <a:lnTo>
                    <a:pt x="209" y="537"/>
                  </a:lnTo>
                  <a:lnTo>
                    <a:pt x="210" y="537"/>
                  </a:lnTo>
                  <a:lnTo>
                    <a:pt x="210" y="539"/>
                  </a:lnTo>
                  <a:lnTo>
                    <a:pt x="212" y="539"/>
                  </a:lnTo>
                  <a:lnTo>
                    <a:pt x="210" y="537"/>
                  </a:lnTo>
                  <a:lnTo>
                    <a:pt x="209" y="534"/>
                  </a:lnTo>
                  <a:lnTo>
                    <a:pt x="212" y="536"/>
                  </a:lnTo>
                  <a:lnTo>
                    <a:pt x="212" y="539"/>
                  </a:lnTo>
                  <a:lnTo>
                    <a:pt x="212" y="537"/>
                  </a:lnTo>
                  <a:lnTo>
                    <a:pt x="212" y="536"/>
                  </a:lnTo>
                  <a:lnTo>
                    <a:pt x="214" y="536"/>
                  </a:lnTo>
                  <a:lnTo>
                    <a:pt x="212" y="534"/>
                  </a:lnTo>
                  <a:lnTo>
                    <a:pt x="215" y="536"/>
                  </a:lnTo>
                  <a:lnTo>
                    <a:pt x="214" y="534"/>
                  </a:lnTo>
                  <a:lnTo>
                    <a:pt x="215" y="532"/>
                  </a:lnTo>
                  <a:lnTo>
                    <a:pt x="214" y="531"/>
                  </a:lnTo>
                  <a:lnTo>
                    <a:pt x="212" y="531"/>
                  </a:lnTo>
                  <a:lnTo>
                    <a:pt x="215" y="527"/>
                  </a:lnTo>
                  <a:lnTo>
                    <a:pt x="215" y="529"/>
                  </a:lnTo>
                  <a:lnTo>
                    <a:pt x="219" y="531"/>
                  </a:lnTo>
                  <a:lnTo>
                    <a:pt x="217" y="531"/>
                  </a:lnTo>
                  <a:lnTo>
                    <a:pt x="217" y="532"/>
                  </a:lnTo>
                  <a:lnTo>
                    <a:pt x="217" y="534"/>
                  </a:lnTo>
                  <a:lnTo>
                    <a:pt x="219" y="534"/>
                  </a:lnTo>
                  <a:lnTo>
                    <a:pt x="221" y="537"/>
                  </a:lnTo>
                  <a:lnTo>
                    <a:pt x="221" y="539"/>
                  </a:lnTo>
                  <a:lnTo>
                    <a:pt x="222" y="541"/>
                  </a:lnTo>
                  <a:lnTo>
                    <a:pt x="222" y="539"/>
                  </a:lnTo>
                  <a:lnTo>
                    <a:pt x="224" y="539"/>
                  </a:lnTo>
                  <a:lnTo>
                    <a:pt x="226" y="539"/>
                  </a:lnTo>
                  <a:lnTo>
                    <a:pt x="226" y="541"/>
                  </a:lnTo>
                  <a:lnTo>
                    <a:pt x="226" y="542"/>
                  </a:lnTo>
                  <a:lnTo>
                    <a:pt x="224" y="546"/>
                  </a:lnTo>
                  <a:lnTo>
                    <a:pt x="222" y="549"/>
                  </a:lnTo>
                  <a:lnTo>
                    <a:pt x="224" y="546"/>
                  </a:lnTo>
                  <a:lnTo>
                    <a:pt x="226" y="544"/>
                  </a:lnTo>
                  <a:lnTo>
                    <a:pt x="226" y="542"/>
                  </a:lnTo>
                  <a:lnTo>
                    <a:pt x="227" y="542"/>
                  </a:lnTo>
                  <a:lnTo>
                    <a:pt x="227" y="544"/>
                  </a:lnTo>
                  <a:lnTo>
                    <a:pt x="227" y="542"/>
                  </a:lnTo>
                  <a:lnTo>
                    <a:pt x="226" y="541"/>
                  </a:lnTo>
                  <a:lnTo>
                    <a:pt x="227" y="541"/>
                  </a:lnTo>
                  <a:lnTo>
                    <a:pt x="227" y="539"/>
                  </a:lnTo>
                  <a:lnTo>
                    <a:pt x="229" y="541"/>
                  </a:lnTo>
                  <a:lnTo>
                    <a:pt x="232" y="539"/>
                  </a:lnTo>
                  <a:lnTo>
                    <a:pt x="231" y="537"/>
                  </a:lnTo>
                  <a:lnTo>
                    <a:pt x="229" y="539"/>
                  </a:lnTo>
                  <a:lnTo>
                    <a:pt x="229" y="537"/>
                  </a:lnTo>
                  <a:lnTo>
                    <a:pt x="229" y="536"/>
                  </a:lnTo>
                  <a:lnTo>
                    <a:pt x="229" y="534"/>
                  </a:lnTo>
                  <a:lnTo>
                    <a:pt x="232" y="534"/>
                  </a:lnTo>
                  <a:lnTo>
                    <a:pt x="231" y="532"/>
                  </a:lnTo>
                  <a:lnTo>
                    <a:pt x="232" y="532"/>
                  </a:lnTo>
                  <a:lnTo>
                    <a:pt x="231" y="531"/>
                  </a:lnTo>
                  <a:lnTo>
                    <a:pt x="232" y="531"/>
                  </a:lnTo>
                  <a:lnTo>
                    <a:pt x="232" y="532"/>
                  </a:lnTo>
                  <a:lnTo>
                    <a:pt x="234" y="531"/>
                  </a:lnTo>
                  <a:lnTo>
                    <a:pt x="238" y="529"/>
                  </a:lnTo>
                  <a:lnTo>
                    <a:pt x="239" y="529"/>
                  </a:lnTo>
                  <a:lnTo>
                    <a:pt x="236" y="529"/>
                  </a:lnTo>
                  <a:lnTo>
                    <a:pt x="234" y="531"/>
                  </a:lnTo>
                  <a:lnTo>
                    <a:pt x="234" y="527"/>
                  </a:lnTo>
                  <a:lnTo>
                    <a:pt x="232" y="529"/>
                  </a:lnTo>
                  <a:lnTo>
                    <a:pt x="234" y="527"/>
                  </a:lnTo>
                  <a:lnTo>
                    <a:pt x="234" y="529"/>
                  </a:lnTo>
                  <a:lnTo>
                    <a:pt x="231" y="531"/>
                  </a:lnTo>
                  <a:lnTo>
                    <a:pt x="231" y="529"/>
                  </a:lnTo>
                  <a:lnTo>
                    <a:pt x="229" y="529"/>
                  </a:lnTo>
                  <a:lnTo>
                    <a:pt x="229" y="527"/>
                  </a:lnTo>
                  <a:lnTo>
                    <a:pt x="227" y="525"/>
                  </a:lnTo>
                  <a:lnTo>
                    <a:pt x="229" y="525"/>
                  </a:lnTo>
                  <a:lnTo>
                    <a:pt x="227" y="524"/>
                  </a:lnTo>
                  <a:lnTo>
                    <a:pt x="227" y="522"/>
                  </a:lnTo>
                  <a:lnTo>
                    <a:pt x="229" y="522"/>
                  </a:lnTo>
                  <a:lnTo>
                    <a:pt x="227" y="520"/>
                  </a:lnTo>
                  <a:lnTo>
                    <a:pt x="229" y="520"/>
                  </a:lnTo>
                  <a:lnTo>
                    <a:pt x="231" y="519"/>
                  </a:lnTo>
                  <a:lnTo>
                    <a:pt x="231" y="517"/>
                  </a:lnTo>
                  <a:lnTo>
                    <a:pt x="232" y="517"/>
                  </a:lnTo>
                  <a:lnTo>
                    <a:pt x="234" y="519"/>
                  </a:lnTo>
                  <a:lnTo>
                    <a:pt x="236" y="519"/>
                  </a:lnTo>
                  <a:lnTo>
                    <a:pt x="234" y="517"/>
                  </a:lnTo>
                  <a:lnTo>
                    <a:pt x="232" y="517"/>
                  </a:lnTo>
                  <a:lnTo>
                    <a:pt x="232" y="515"/>
                  </a:lnTo>
                  <a:lnTo>
                    <a:pt x="234" y="515"/>
                  </a:lnTo>
                  <a:lnTo>
                    <a:pt x="236" y="515"/>
                  </a:lnTo>
                  <a:lnTo>
                    <a:pt x="238" y="515"/>
                  </a:lnTo>
                  <a:lnTo>
                    <a:pt x="238" y="517"/>
                  </a:lnTo>
                  <a:lnTo>
                    <a:pt x="239" y="515"/>
                  </a:lnTo>
                  <a:lnTo>
                    <a:pt x="241" y="514"/>
                  </a:lnTo>
                  <a:lnTo>
                    <a:pt x="239" y="514"/>
                  </a:lnTo>
                  <a:lnTo>
                    <a:pt x="238" y="514"/>
                  </a:lnTo>
                  <a:lnTo>
                    <a:pt x="236" y="514"/>
                  </a:lnTo>
                  <a:lnTo>
                    <a:pt x="236" y="512"/>
                  </a:lnTo>
                  <a:lnTo>
                    <a:pt x="234" y="514"/>
                  </a:lnTo>
                  <a:lnTo>
                    <a:pt x="236" y="512"/>
                  </a:lnTo>
                  <a:lnTo>
                    <a:pt x="238" y="512"/>
                  </a:lnTo>
                  <a:lnTo>
                    <a:pt x="239" y="512"/>
                  </a:lnTo>
                  <a:lnTo>
                    <a:pt x="239" y="510"/>
                  </a:lnTo>
                  <a:lnTo>
                    <a:pt x="238" y="512"/>
                  </a:lnTo>
                  <a:lnTo>
                    <a:pt x="239" y="508"/>
                  </a:lnTo>
                  <a:lnTo>
                    <a:pt x="238" y="510"/>
                  </a:lnTo>
                  <a:lnTo>
                    <a:pt x="236" y="512"/>
                  </a:lnTo>
                  <a:lnTo>
                    <a:pt x="238" y="510"/>
                  </a:lnTo>
                  <a:lnTo>
                    <a:pt x="234" y="512"/>
                  </a:lnTo>
                  <a:lnTo>
                    <a:pt x="236" y="510"/>
                  </a:lnTo>
                  <a:lnTo>
                    <a:pt x="238" y="508"/>
                  </a:lnTo>
                  <a:lnTo>
                    <a:pt x="236" y="508"/>
                  </a:lnTo>
                  <a:lnTo>
                    <a:pt x="238" y="508"/>
                  </a:lnTo>
                  <a:lnTo>
                    <a:pt x="241" y="507"/>
                  </a:lnTo>
                  <a:lnTo>
                    <a:pt x="241" y="505"/>
                  </a:lnTo>
                  <a:lnTo>
                    <a:pt x="244" y="503"/>
                  </a:lnTo>
                  <a:lnTo>
                    <a:pt x="246" y="503"/>
                  </a:lnTo>
                  <a:lnTo>
                    <a:pt x="249" y="502"/>
                  </a:lnTo>
                  <a:lnTo>
                    <a:pt x="251" y="502"/>
                  </a:lnTo>
                  <a:lnTo>
                    <a:pt x="251" y="503"/>
                  </a:lnTo>
                  <a:lnTo>
                    <a:pt x="253" y="503"/>
                  </a:lnTo>
                  <a:lnTo>
                    <a:pt x="255" y="503"/>
                  </a:lnTo>
                  <a:lnTo>
                    <a:pt x="256" y="503"/>
                  </a:lnTo>
                  <a:lnTo>
                    <a:pt x="256" y="505"/>
                  </a:lnTo>
                  <a:lnTo>
                    <a:pt x="258" y="507"/>
                  </a:lnTo>
                  <a:lnTo>
                    <a:pt x="260" y="507"/>
                  </a:lnTo>
                  <a:lnTo>
                    <a:pt x="258" y="505"/>
                  </a:lnTo>
                  <a:lnTo>
                    <a:pt x="258" y="503"/>
                  </a:lnTo>
                  <a:lnTo>
                    <a:pt x="255" y="503"/>
                  </a:lnTo>
                  <a:lnTo>
                    <a:pt x="251" y="503"/>
                  </a:lnTo>
                  <a:lnTo>
                    <a:pt x="249" y="502"/>
                  </a:lnTo>
                  <a:lnTo>
                    <a:pt x="248" y="502"/>
                  </a:lnTo>
                  <a:lnTo>
                    <a:pt x="246" y="503"/>
                  </a:lnTo>
                  <a:lnTo>
                    <a:pt x="244" y="503"/>
                  </a:lnTo>
                  <a:lnTo>
                    <a:pt x="243" y="505"/>
                  </a:lnTo>
                  <a:lnTo>
                    <a:pt x="241" y="505"/>
                  </a:lnTo>
                  <a:lnTo>
                    <a:pt x="238" y="507"/>
                  </a:lnTo>
                  <a:lnTo>
                    <a:pt x="236" y="508"/>
                  </a:lnTo>
                  <a:lnTo>
                    <a:pt x="234" y="508"/>
                  </a:lnTo>
                  <a:lnTo>
                    <a:pt x="236" y="508"/>
                  </a:lnTo>
                  <a:lnTo>
                    <a:pt x="234" y="512"/>
                  </a:lnTo>
                  <a:lnTo>
                    <a:pt x="232" y="512"/>
                  </a:lnTo>
                  <a:lnTo>
                    <a:pt x="232" y="514"/>
                  </a:lnTo>
                  <a:lnTo>
                    <a:pt x="229" y="514"/>
                  </a:lnTo>
                  <a:lnTo>
                    <a:pt x="227" y="515"/>
                  </a:lnTo>
                  <a:lnTo>
                    <a:pt x="229" y="515"/>
                  </a:lnTo>
                  <a:lnTo>
                    <a:pt x="227" y="517"/>
                  </a:lnTo>
                  <a:lnTo>
                    <a:pt x="226" y="519"/>
                  </a:lnTo>
                  <a:lnTo>
                    <a:pt x="222" y="519"/>
                  </a:lnTo>
                  <a:lnTo>
                    <a:pt x="224" y="517"/>
                  </a:lnTo>
                  <a:lnTo>
                    <a:pt x="222" y="519"/>
                  </a:lnTo>
                  <a:lnTo>
                    <a:pt x="221" y="519"/>
                  </a:lnTo>
                  <a:lnTo>
                    <a:pt x="222" y="519"/>
                  </a:lnTo>
                  <a:lnTo>
                    <a:pt x="221" y="519"/>
                  </a:lnTo>
                  <a:lnTo>
                    <a:pt x="224" y="517"/>
                  </a:lnTo>
                  <a:lnTo>
                    <a:pt x="226" y="517"/>
                  </a:lnTo>
                  <a:lnTo>
                    <a:pt x="227" y="515"/>
                  </a:lnTo>
                  <a:lnTo>
                    <a:pt x="227" y="514"/>
                  </a:lnTo>
                  <a:lnTo>
                    <a:pt x="229" y="514"/>
                  </a:lnTo>
                  <a:lnTo>
                    <a:pt x="227" y="514"/>
                  </a:lnTo>
                  <a:lnTo>
                    <a:pt x="226" y="514"/>
                  </a:lnTo>
                  <a:lnTo>
                    <a:pt x="224" y="514"/>
                  </a:lnTo>
                  <a:lnTo>
                    <a:pt x="226" y="514"/>
                  </a:lnTo>
                  <a:lnTo>
                    <a:pt x="226" y="512"/>
                  </a:lnTo>
                  <a:lnTo>
                    <a:pt x="224" y="514"/>
                  </a:lnTo>
                  <a:lnTo>
                    <a:pt x="222" y="514"/>
                  </a:lnTo>
                  <a:lnTo>
                    <a:pt x="224" y="512"/>
                  </a:lnTo>
                  <a:lnTo>
                    <a:pt x="222" y="512"/>
                  </a:lnTo>
                  <a:lnTo>
                    <a:pt x="226" y="512"/>
                  </a:lnTo>
                  <a:lnTo>
                    <a:pt x="224" y="512"/>
                  </a:lnTo>
                  <a:lnTo>
                    <a:pt x="224" y="510"/>
                  </a:lnTo>
                  <a:lnTo>
                    <a:pt x="224" y="512"/>
                  </a:lnTo>
                  <a:lnTo>
                    <a:pt x="224" y="510"/>
                  </a:lnTo>
                  <a:lnTo>
                    <a:pt x="226" y="510"/>
                  </a:lnTo>
                  <a:lnTo>
                    <a:pt x="227" y="508"/>
                  </a:lnTo>
                  <a:lnTo>
                    <a:pt x="231" y="508"/>
                  </a:lnTo>
                  <a:lnTo>
                    <a:pt x="232" y="508"/>
                  </a:lnTo>
                  <a:lnTo>
                    <a:pt x="234" y="508"/>
                  </a:lnTo>
                  <a:lnTo>
                    <a:pt x="236" y="507"/>
                  </a:lnTo>
                  <a:lnTo>
                    <a:pt x="238" y="507"/>
                  </a:lnTo>
                  <a:lnTo>
                    <a:pt x="236" y="507"/>
                  </a:lnTo>
                  <a:lnTo>
                    <a:pt x="232" y="507"/>
                  </a:lnTo>
                  <a:lnTo>
                    <a:pt x="232" y="508"/>
                  </a:lnTo>
                  <a:lnTo>
                    <a:pt x="232" y="507"/>
                  </a:lnTo>
                  <a:lnTo>
                    <a:pt x="232" y="505"/>
                  </a:lnTo>
                  <a:lnTo>
                    <a:pt x="234" y="505"/>
                  </a:lnTo>
                  <a:lnTo>
                    <a:pt x="232" y="505"/>
                  </a:lnTo>
                  <a:lnTo>
                    <a:pt x="231" y="507"/>
                  </a:lnTo>
                  <a:lnTo>
                    <a:pt x="231" y="505"/>
                  </a:lnTo>
                  <a:lnTo>
                    <a:pt x="229" y="503"/>
                  </a:lnTo>
                  <a:lnTo>
                    <a:pt x="232" y="502"/>
                  </a:lnTo>
                  <a:lnTo>
                    <a:pt x="232" y="503"/>
                  </a:lnTo>
                  <a:lnTo>
                    <a:pt x="234" y="502"/>
                  </a:lnTo>
                  <a:lnTo>
                    <a:pt x="234" y="503"/>
                  </a:lnTo>
                  <a:lnTo>
                    <a:pt x="234" y="502"/>
                  </a:lnTo>
                  <a:lnTo>
                    <a:pt x="236" y="502"/>
                  </a:lnTo>
                  <a:lnTo>
                    <a:pt x="236" y="503"/>
                  </a:lnTo>
                  <a:lnTo>
                    <a:pt x="238" y="503"/>
                  </a:lnTo>
                  <a:lnTo>
                    <a:pt x="239" y="500"/>
                  </a:lnTo>
                  <a:lnTo>
                    <a:pt x="238" y="500"/>
                  </a:lnTo>
                  <a:lnTo>
                    <a:pt x="236" y="502"/>
                  </a:lnTo>
                  <a:lnTo>
                    <a:pt x="236" y="500"/>
                  </a:lnTo>
                  <a:lnTo>
                    <a:pt x="232" y="502"/>
                  </a:lnTo>
                  <a:lnTo>
                    <a:pt x="234" y="500"/>
                  </a:lnTo>
                  <a:lnTo>
                    <a:pt x="236" y="500"/>
                  </a:lnTo>
                  <a:lnTo>
                    <a:pt x="236" y="498"/>
                  </a:lnTo>
                  <a:lnTo>
                    <a:pt x="238" y="500"/>
                  </a:lnTo>
                  <a:lnTo>
                    <a:pt x="238" y="498"/>
                  </a:lnTo>
                  <a:lnTo>
                    <a:pt x="239" y="500"/>
                  </a:lnTo>
                  <a:lnTo>
                    <a:pt x="239" y="498"/>
                  </a:lnTo>
                  <a:lnTo>
                    <a:pt x="241" y="498"/>
                  </a:lnTo>
                  <a:lnTo>
                    <a:pt x="239" y="498"/>
                  </a:lnTo>
                  <a:lnTo>
                    <a:pt x="241" y="498"/>
                  </a:lnTo>
                  <a:lnTo>
                    <a:pt x="241" y="496"/>
                  </a:lnTo>
                  <a:lnTo>
                    <a:pt x="243" y="495"/>
                  </a:lnTo>
                  <a:lnTo>
                    <a:pt x="244" y="495"/>
                  </a:lnTo>
                  <a:lnTo>
                    <a:pt x="244" y="493"/>
                  </a:lnTo>
                  <a:lnTo>
                    <a:pt x="246" y="491"/>
                  </a:lnTo>
                  <a:lnTo>
                    <a:pt x="246" y="493"/>
                  </a:lnTo>
                  <a:lnTo>
                    <a:pt x="248" y="493"/>
                  </a:lnTo>
                  <a:lnTo>
                    <a:pt x="246" y="491"/>
                  </a:lnTo>
                  <a:lnTo>
                    <a:pt x="248" y="490"/>
                  </a:lnTo>
                  <a:lnTo>
                    <a:pt x="248" y="491"/>
                  </a:lnTo>
                  <a:lnTo>
                    <a:pt x="249" y="490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8" y="486"/>
                  </a:lnTo>
                  <a:lnTo>
                    <a:pt x="249" y="485"/>
                  </a:lnTo>
                  <a:lnTo>
                    <a:pt x="251" y="483"/>
                  </a:lnTo>
                  <a:lnTo>
                    <a:pt x="253" y="485"/>
                  </a:lnTo>
                  <a:lnTo>
                    <a:pt x="253" y="486"/>
                  </a:lnTo>
                  <a:lnTo>
                    <a:pt x="255" y="488"/>
                  </a:lnTo>
                  <a:lnTo>
                    <a:pt x="253" y="488"/>
                  </a:lnTo>
                  <a:lnTo>
                    <a:pt x="253" y="490"/>
                  </a:lnTo>
                  <a:lnTo>
                    <a:pt x="253" y="491"/>
                  </a:lnTo>
                  <a:lnTo>
                    <a:pt x="255" y="490"/>
                  </a:lnTo>
                  <a:lnTo>
                    <a:pt x="255" y="491"/>
                  </a:lnTo>
                  <a:lnTo>
                    <a:pt x="255" y="493"/>
                  </a:lnTo>
                  <a:lnTo>
                    <a:pt x="253" y="495"/>
                  </a:lnTo>
                  <a:lnTo>
                    <a:pt x="251" y="495"/>
                  </a:lnTo>
                  <a:lnTo>
                    <a:pt x="249" y="495"/>
                  </a:lnTo>
                  <a:lnTo>
                    <a:pt x="248" y="493"/>
                  </a:lnTo>
                  <a:lnTo>
                    <a:pt x="244" y="493"/>
                  </a:lnTo>
                  <a:lnTo>
                    <a:pt x="244" y="495"/>
                  </a:lnTo>
                  <a:lnTo>
                    <a:pt x="248" y="495"/>
                  </a:lnTo>
                  <a:lnTo>
                    <a:pt x="249" y="495"/>
                  </a:lnTo>
                  <a:lnTo>
                    <a:pt x="248" y="496"/>
                  </a:lnTo>
                  <a:lnTo>
                    <a:pt x="249" y="495"/>
                  </a:lnTo>
                  <a:lnTo>
                    <a:pt x="251" y="498"/>
                  </a:lnTo>
                  <a:lnTo>
                    <a:pt x="251" y="500"/>
                  </a:lnTo>
                  <a:lnTo>
                    <a:pt x="251" y="498"/>
                  </a:lnTo>
                  <a:lnTo>
                    <a:pt x="251" y="495"/>
                  </a:lnTo>
                  <a:lnTo>
                    <a:pt x="253" y="495"/>
                  </a:lnTo>
                  <a:lnTo>
                    <a:pt x="255" y="493"/>
                  </a:lnTo>
                  <a:lnTo>
                    <a:pt x="256" y="491"/>
                  </a:lnTo>
                  <a:lnTo>
                    <a:pt x="256" y="493"/>
                  </a:lnTo>
                  <a:lnTo>
                    <a:pt x="258" y="493"/>
                  </a:lnTo>
                  <a:lnTo>
                    <a:pt x="260" y="495"/>
                  </a:lnTo>
                  <a:lnTo>
                    <a:pt x="260" y="493"/>
                  </a:lnTo>
                  <a:lnTo>
                    <a:pt x="260" y="495"/>
                  </a:lnTo>
                  <a:lnTo>
                    <a:pt x="258" y="493"/>
                  </a:lnTo>
                  <a:lnTo>
                    <a:pt x="260" y="491"/>
                  </a:lnTo>
                  <a:lnTo>
                    <a:pt x="258" y="493"/>
                  </a:lnTo>
                  <a:lnTo>
                    <a:pt x="258" y="491"/>
                  </a:lnTo>
                  <a:lnTo>
                    <a:pt x="260" y="490"/>
                  </a:lnTo>
                  <a:lnTo>
                    <a:pt x="261" y="490"/>
                  </a:lnTo>
                  <a:lnTo>
                    <a:pt x="263" y="488"/>
                  </a:lnTo>
                  <a:lnTo>
                    <a:pt x="265" y="486"/>
                  </a:lnTo>
                  <a:lnTo>
                    <a:pt x="265" y="488"/>
                  </a:lnTo>
                  <a:lnTo>
                    <a:pt x="265" y="486"/>
                  </a:lnTo>
                  <a:lnTo>
                    <a:pt x="266" y="485"/>
                  </a:lnTo>
                  <a:lnTo>
                    <a:pt x="268" y="483"/>
                  </a:lnTo>
                  <a:lnTo>
                    <a:pt x="268" y="481"/>
                  </a:lnTo>
                  <a:lnTo>
                    <a:pt x="270" y="479"/>
                  </a:lnTo>
                  <a:lnTo>
                    <a:pt x="270" y="478"/>
                  </a:lnTo>
                  <a:lnTo>
                    <a:pt x="273" y="476"/>
                  </a:lnTo>
                  <a:lnTo>
                    <a:pt x="273" y="474"/>
                  </a:lnTo>
                  <a:lnTo>
                    <a:pt x="272" y="476"/>
                  </a:lnTo>
                  <a:lnTo>
                    <a:pt x="270" y="478"/>
                  </a:lnTo>
                  <a:lnTo>
                    <a:pt x="268" y="479"/>
                  </a:lnTo>
                  <a:lnTo>
                    <a:pt x="268" y="481"/>
                  </a:lnTo>
                  <a:lnTo>
                    <a:pt x="266" y="483"/>
                  </a:lnTo>
                  <a:lnTo>
                    <a:pt x="265" y="485"/>
                  </a:lnTo>
                  <a:lnTo>
                    <a:pt x="263" y="486"/>
                  </a:lnTo>
                  <a:lnTo>
                    <a:pt x="261" y="488"/>
                  </a:lnTo>
                  <a:lnTo>
                    <a:pt x="260" y="490"/>
                  </a:lnTo>
                  <a:lnTo>
                    <a:pt x="258" y="488"/>
                  </a:lnTo>
                  <a:lnTo>
                    <a:pt x="256" y="488"/>
                  </a:lnTo>
                  <a:lnTo>
                    <a:pt x="258" y="485"/>
                  </a:lnTo>
                  <a:lnTo>
                    <a:pt x="258" y="486"/>
                  </a:lnTo>
                  <a:lnTo>
                    <a:pt x="260" y="485"/>
                  </a:lnTo>
                  <a:lnTo>
                    <a:pt x="258" y="483"/>
                  </a:lnTo>
                  <a:lnTo>
                    <a:pt x="258" y="485"/>
                  </a:lnTo>
                  <a:lnTo>
                    <a:pt x="258" y="481"/>
                  </a:lnTo>
                  <a:lnTo>
                    <a:pt x="255" y="483"/>
                  </a:lnTo>
                  <a:lnTo>
                    <a:pt x="256" y="481"/>
                  </a:lnTo>
                  <a:lnTo>
                    <a:pt x="258" y="481"/>
                  </a:lnTo>
                  <a:lnTo>
                    <a:pt x="258" y="479"/>
                  </a:lnTo>
                  <a:lnTo>
                    <a:pt x="256" y="479"/>
                  </a:lnTo>
                  <a:lnTo>
                    <a:pt x="255" y="479"/>
                  </a:lnTo>
                  <a:lnTo>
                    <a:pt x="253" y="483"/>
                  </a:lnTo>
                  <a:lnTo>
                    <a:pt x="255" y="479"/>
                  </a:lnTo>
                  <a:lnTo>
                    <a:pt x="255" y="478"/>
                  </a:lnTo>
                  <a:lnTo>
                    <a:pt x="258" y="476"/>
                  </a:lnTo>
                  <a:lnTo>
                    <a:pt x="258" y="474"/>
                  </a:lnTo>
                  <a:lnTo>
                    <a:pt x="256" y="476"/>
                  </a:lnTo>
                  <a:lnTo>
                    <a:pt x="258" y="474"/>
                  </a:lnTo>
                  <a:lnTo>
                    <a:pt x="260" y="473"/>
                  </a:lnTo>
                  <a:lnTo>
                    <a:pt x="258" y="473"/>
                  </a:lnTo>
                  <a:lnTo>
                    <a:pt x="256" y="473"/>
                  </a:lnTo>
                  <a:lnTo>
                    <a:pt x="256" y="474"/>
                  </a:lnTo>
                  <a:lnTo>
                    <a:pt x="253" y="476"/>
                  </a:lnTo>
                  <a:lnTo>
                    <a:pt x="251" y="474"/>
                  </a:lnTo>
                  <a:lnTo>
                    <a:pt x="251" y="476"/>
                  </a:lnTo>
                  <a:lnTo>
                    <a:pt x="251" y="478"/>
                  </a:lnTo>
                  <a:lnTo>
                    <a:pt x="253" y="478"/>
                  </a:lnTo>
                  <a:lnTo>
                    <a:pt x="253" y="479"/>
                  </a:lnTo>
                  <a:lnTo>
                    <a:pt x="251" y="481"/>
                  </a:lnTo>
                  <a:lnTo>
                    <a:pt x="249" y="483"/>
                  </a:lnTo>
                  <a:lnTo>
                    <a:pt x="248" y="485"/>
                  </a:lnTo>
                  <a:lnTo>
                    <a:pt x="246" y="483"/>
                  </a:lnTo>
                  <a:lnTo>
                    <a:pt x="248" y="481"/>
                  </a:lnTo>
                  <a:lnTo>
                    <a:pt x="248" y="479"/>
                  </a:lnTo>
                  <a:lnTo>
                    <a:pt x="249" y="479"/>
                  </a:lnTo>
                  <a:lnTo>
                    <a:pt x="248" y="478"/>
                  </a:lnTo>
                  <a:lnTo>
                    <a:pt x="249" y="478"/>
                  </a:lnTo>
                  <a:lnTo>
                    <a:pt x="248" y="476"/>
                  </a:lnTo>
                  <a:lnTo>
                    <a:pt x="248" y="474"/>
                  </a:lnTo>
                  <a:lnTo>
                    <a:pt x="249" y="474"/>
                  </a:lnTo>
                  <a:lnTo>
                    <a:pt x="249" y="473"/>
                  </a:lnTo>
                  <a:lnTo>
                    <a:pt x="251" y="473"/>
                  </a:lnTo>
                  <a:lnTo>
                    <a:pt x="251" y="474"/>
                  </a:lnTo>
                  <a:lnTo>
                    <a:pt x="249" y="473"/>
                  </a:lnTo>
                  <a:lnTo>
                    <a:pt x="251" y="471"/>
                  </a:lnTo>
                  <a:lnTo>
                    <a:pt x="251" y="473"/>
                  </a:lnTo>
                  <a:lnTo>
                    <a:pt x="253" y="471"/>
                  </a:lnTo>
                  <a:lnTo>
                    <a:pt x="251" y="471"/>
                  </a:lnTo>
                  <a:lnTo>
                    <a:pt x="249" y="473"/>
                  </a:lnTo>
                  <a:lnTo>
                    <a:pt x="249" y="471"/>
                  </a:lnTo>
                  <a:lnTo>
                    <a:pt x="251" y="469"/>
                  </a:lnTo>
                  <a:lnTo>
                    <a:pt x="253" y="468"/>
                  </a:lnTo>
                  <a:lnTo>
                    <a:pt x="255" y="466"/>
                  </a:lnTo>
                  <a:lnTo>
                    <a:pt x="255" y="462"/>
                  </a:lnTo>
                  <a:lnTo>
                    <a:pt x="253" y="466"/>
                  </a:lnTo>
                  <a:lnTo>
                    <a:pt x="253" y="464"/>
                  </a:lnTo>
                  <a:lnTo>
                    <a:pt x="251" y="466"/>
                  </a:lnTo>
                  <a:lnTo>
                    <a:pt x="251" y="464"/>
                  </a:lnTo>
                  <a:lnTo>
                    <a:pt x="253" y="462"/>
                  </a:lnTo>
                  <a:lnTo>
                    <a:pt x="251" y="464"/>
                  </a:lnTo>
                  <a:lnTo>
                    <a:pt x="251" y="466"/>
                  </a:lnTo>
                  <a:lnTo>
                    <a:pt x="249" y="468"/>
                  </a:lnTo>
                  <a:lnTo>
                    <a:pt x="251" y="466"/>
                  </a:lnTo>
                  <a:lnTo>
                    <a:pt x="249" y="466"/>
                  </a:lnTo>
                  <a:lnTo>
                    <a:pt x="251" y="464"/>
                  </a:lnTo>
                  <a:lnTo>
                    <a:pt x="251" y="462"/>
                  </a:lnTo>
                  <a:lnTo>
                    <a:pt x="251" y="459"/>
                  </a:lnTo>
                  <a:lnTo>
                    <a:pt x="251" y="461"/>
                  </a:lnTo>
                  <a:lnTo>
                    <a:pt x="251" y="459"/>
                  </a:lnTo>
                  <a:lnTo>
                    <a:pt x="253" y="459"/>
                  </a:lnTo>
                  <a:lnTo>
                    <a:pt x="251" y="459"/>
                  </a:lnTo>
                  <a:lnTo>
                    <a:pt x="253" y="456"/>
                  </a:lnTo>
                  <a:lnTo>
                    <a:pt x="255" y="457"/>
                  </a:lnTo>
                  <a:lnTo>
                    <a:pt x="255" y="461"/>
                  </a:lnTo>
                  <a:lnTo>
                    <a:pt x="256" y="461"/>
                  </a:lnTo>
                  <a:lnTo>
                    <a:pt x="258" y="464"/>
                  </a:lnTo>
                  <a:lnTo>
                    <a:pt x="258" y="466"/>
                  </a:lnTo>
                  <a:lnTo>
                    <a:pt x="258" y="469"/>
                  </a:lnTo>
                  <a:lnTo>
                    <a:pt x="260" y="469"/>
                  </a:lnTo>
                  <a:lnTo>
                    <a:pt x="260" y="471"/>
                  </a:lnTo>
                  <a:lnTo>
                    <a:pt x="260" y="469"/>
                  </a:lnTo>
                  <a:lnTo>
                    <a:pt x="258" y="466"/>
                  </a:lnTo>
                  <a:lnTo>
                    <a:pt x="260" y="466"/>
                  </a:lnTo>
                  <a:lnTo>
                    <a:pt x="258" y="468"/>
                  </a:lnTo>
                  <a:lnTo>
                    <a:pt x="260" y="466"/>
                  </a:lnTo>
                  <a:lnTo>
                    <a:pt x="261" y="468"/>
                  </a:lnTo>
                  <a:lnTo>
                    <a:pt x="261" y="469"/>
                  </a:lnTo>
                  <a:lnTo>
                    <a:pt x="261" y="466"/>
                  </a:lnTo>
                  <a:lnTo>
                    <a:pt x="263" y="469"/>
                  </a:lnTo>
                  <a:lnTo>
                    <a:pt x="265" y="469"/>
                  </a:lnTo>
                  <a:lnTo>
                    <a:pt x="266" y="473"/>
                  </a:lnTo>
                  <a:lnTo>
                    <a:pt x="265" y="471"/>
                  </a:lnTo>
                  <a:lnTo>
                    <a:pt x="263" y="468"/>
                  </a:lnTo>
                  <a:lnTo>
                    <a:pt x="263" y="466"/>
                  </a:lnTo>
                  <a:lnTo>
                    <a:pt x="265" y="466"/>
                  </a:lnTo>
                  <a:lnTo>
                    <a:pt x="268" y="464"/>
                  </a:lnTo>
                  <a:lnTo>
                    <a:pt x="266" y="464"/>
                  </a:lnTo>
                  <a:lnTo>
                    <a:pt x="265" y="466"/>
                  </a:lnTo>
                  <a:lnTo>
                    <a:pt x="263" y="466"/>
                  </a:lnTo>
                  <a:lnTo>
                    <a:pt x="265" y="464"/>
                  </a:lnTo>
                  <a:lnTo>
                    <a:pt x="261" y="464"/>
                  </a:lnTo>
                  <a:lnTo>
                    <a:pt x="261" y="462"/>
                  </a:lnTo>
                  <a:lnTo>
                    <a:pt x="263" y="461"/>
                  </a:lnTo>
                  <a:lnTo>
                    <a:pt x="261" y="461"/>
                  </a:lnTo>
                  <a:lnTo>
                    <a:pt x="261" y="459"/>
                  </a:lnTo>
                  <a:lnTo>
                    <a:pt x="261" y="457"/>
                  </a:lnTo>
                  <a:lnTo>
                    <a:pt x="261" y="456"/>
                  </a:lnTo>
                  <a:lnTo>
                    <a:pt x="261" y="457"/>
                  </a:lnTo>
                  <a:lnTo>
                    <a:pt x="261" y="461"/>
                  </a:lnTo>
                  <a:lnTo>
                    <a:pt x="260" y="461"/>
                  </a:lnTo>
                  <a:lnTo>
                    <a:pt x="258" y="461"/>
                  </a:lnTo>
                  <a:lnTo>
                    <a:pt x="260" y="459"/>
                  </a:lnTo>
                  <a:lnTo>
                    <a:pt x="260" y="456"/>
                  </a:lnTo>
                  <a:lnTo>
                    <a:pt x="260" y="457"/>
                  </a:lnTo>
                  <a:lnTo>
                    <a:pt x="260" y="459"/>
                  </a:lnTo>
                  <a:lnTo>
                    <a:pt x="258" y="461"/>
                  </a:lnTo>
                  <a:lnTo>
                    <a:pt x="256" y="461"/>
                  </a:lnTo>
                  <a:lnTo>
                    <a:pt x="256" y="457"/>
                  </a:lnTo>
                  <a:lnTo>
                    <a:pt x="256" y="456"/>
                  </a:lnTo>
                  <a:lnTo>
                    <a:pt x="255" y="457"/>
                  </a:lnTo>
                  <a:lnTo>
                    <a:pt x="255" y="456"/>
                  </a:lnTo>
                  <a:lnTo>
                    <a:pt x="255" y="454"/>
                  </a:lnTo>
                  <a:lnTo>
                    <a:pt x="255" y="452"/>
                  </a:lnTo>
                  <a:lnTo>
                    <a:pt x="256" y="451"/>
                  </a:lnTo>
                  <a:lnTo>
                    <a:pt x="256" y="449"/>
                  </a:lnTo>
                  <a:lnTo>
                    <a:pt x="258" y="447"/>
                  </a:lnTo>
                  <a:lnTo>
                    <a:pt x="258" y="445"/>
                  </a:lnTo>
                  <a:lnTo>
                    <a:pt x="260" y="445"/>
                  </a:lnTo>
                  <a:lnTo>
                    <a:pt x="261" y="447"/>
                  </a:lnTo>
                  <a:lnTo>
                    <a:pt x="261" y="449"/>
                  </a:lnTo>
                  <a:lnTo>
                    <a:pt x="261" y="451"/>
                  </a:lnTo>
                  <a:lnTo>
                    <a:pt x="261" y="449"/>
                  </a:lnTo>
                  <a:lnTo>
                    <a:pt x="263" y="449"/>
                  </a:lnTo>
                  <a:lnTo>
                    <a:pt x="261" y="451"/>
                  </a:lnTo>
                  <a:lnTo>
                    <a:pt x="261" y="452"/>
                  </a:lnTo>
                  <a:lnTo>
                    <a:pt x="263" y="451"/>
                  </a:lnTo>
                  <a:lnTo>
                    <a:pt x="263" y="452"/>
                  </a:lnTo>
                  <a:lnTo>
                    <a:pt x="265" y="452"/>
                  </a:lnTo>
                  <a:lnTo>
                    <a:pt x="266" y="454"/>
                  </a:lnTo>
                  <a:lnTo>
                    <a:pt x="268" y="452"/>
                  </a:lnTo>
                  <a:lnTo>
                    <a:pt x="265" y="452"/>
                  </a:lnTo>
                  <a:lnTo>
                    <a:pt x="263" y="452"/>
                  </a:lnTo>
                  <a:lnTo>
                    <a:pt x="263" y="449"/>
                  </a:lnTo>
                  <a:lnTo>
                    <a:pt x="263" y="447"/>
                  </a:lnTo>
                  <a:lnTo>
                    <a:pt x="261" y="447"/>
                  </a:lnTo>
                  <a:lnTo>
                    <a:pt x="260" y="444"/>
                  </a:lnTo>
                  <a:lnTo>
                    <a:pt x="261" y="444"/>
                  </a:lnTo>
                  <a:lnTo>
                    <a:pt x="261" y="440"/>
                  </a:lnTo>
                  <a:lnTo>
                    <a:pt x="263" y="440"/>
                  </a:lnTo>
                  <a:lnTo>
                    <a:pt x="265" y="442"/>
                  </a:lnTo>
                  <a:lnTo>
                    <a:pt x="265" y="440"/>
                  </a:lnTo>
                  <a:lnTo>
                    <a:pt x="265" y="439"/>
                  </a:lnTo>
                  <a:lnTo>
                    <a:pt x="265" y="437"/>
                  </a:lnTo>
                  <a:lnTo>
                    <a:pt x="263" y="439"/>
                  </a:lnTo>
                  <a:lnTo>
                    <a:pt x="261" y="439"/>
                  </a:lnTo>
                  <a:lnTo>
                    <a:pt x="263" y="437"/>
                  </a:lnTo>
                  <a:lnTo>
                    <a:pt x="261" y="435"/>
                  </a:lnTo>
                  <a:lnTo>
                    <a:pt x="263" y="434"/>
                  </a:lnTo>
                  <a:lnTo>
                    <a:pt x="263" y="432"/>
                  </a:lnTo>
                  <a:lnTo>
                    <a:pt x="265" y="432"/>
                  </a:lnTo>
                  <a:lnTo>
                    <a:pt x="265" y="430"/>
                  </a:lnTo>
                  <a:lnTo>
                    <a:pt x="266" y="428"/>
                  </a:lnTo>
                  <a:lnTo>
                    <a:pt x="268" y="428"/>
                  </a:lnTo>
                  <a:lnTo>
                    <a:pt x="268" y="430"/>
                  </a:lnTo>
                  <a:lnTo>
                    <a:pt x="270" y="428"/>
                  </a:lnTo>
                  <a:lnTo>
                    <a:pt x="272" y="432"/>
                  </a:lnTo>
                  <a:lnTo>
                    <a:pt x="273" y="432"/>
                  </a:lnTo>
                  <a:lnTo>
                    <a:pt x="275" y="434"/>
                  </a:lnTo>
                  <a:lnTo>
                    <a:pt x="277" y="434"/>
                  </a:lnTo>
                  <a:lnTo>
                    <a:pt x="277" y="435"/>
                  </a:lnTo>
                  <a:lnTo>
                    <a:pt x="278" y="437"/>
                  </a:lnTo>
                  <a:lnTo>
                    <a:pt x="278" y="434"/>
                  </a:lnTo>
                  <a:lnTo>
                    <a:pt x="278" y="432"/>
                  </a:lnTo>
                  <a:lnTo>
                    <a:pt x="277" y="432"/>
                  </a:lnTo>
                  <a:lnTo>
                    <a:pt x="277" y="430"/>
                  </a:lnTo>
                  <a:lnTo>
                    <a:pt x="275" y="430"/>
                  </a:lnTo>
                  <a:lnTo>
                    <a:pt x="272" y="430"/>
                  </a:lnTo>
                  <a:lnTo>
                    <a:pt x="270" y="428"/>
                  </a:lnTo>
                  <a:lnTo>
                    <a:pt x="272" y="425"/>
                  </a:lnTo>
                  <a:lnTo>
                    <a:pt x="272" y="423"/>
                  </a:lnTo>
                  <a:lnTo>
                    <a:pt x="273" y="422"/>
                  </a:lnTo>
                  <a:lnTo>
                    <a:pt x="273" y="420"/>
                  </a:lnTo>
                  <a:lnTo>
                    <a:pt x="272" y="422"/>
                  </a:lnTo>
                  <a:lnTo>
                    <a:pt x="270" y="423"/>
                  </a:lnTo>
                  <a:lnTo>
                    <a:pt x="266" y="423"/>
                  </a:lnTo>
                  <a:lnTo>
                    <a:pt x="263" y="423"/>
                  </a:lnTo>
                  <a:lnTo>
                    <a:pt x="263" y="425"/>
                  </a:lnTo>
                  <a:lnTo>
                    <a:pt x="263" y="423"/>
                  </a:lnTo>
                  <a:lnTo>
                    <a:pt x="266" y="422"/>
                  </a:lnTo>
                  <a:lnTo>
                    <a:pt x="268" y="422"/>
                  </a:lnTo>
                  <a:lnTo>
                    <a:pt x="266" y="422"/>
                  </a:lnTo>
                  <a:lnTo>
                    <a:pt x="265" y="423"/>
                  </a:lnTo>
                  <a:lnTo>
                    <a:pt x="263" y="423"/>
                  </a:lnTo>
                  <a:lnTo>
                    <a:pt x="265" y="422"/>
                  </a:lnTo>
                  <a:lnTo>
                    <a:pt x="263" y="422"/>
                  </a:lnTo>
                  <a:lnTo>
                    <a:pt x="263" y="420"/>
                  </a:lnTo>
                  <a:lnTo>
                    <a:pt x="265" y="418"/>
                  </a:lnTo>
                  <a:lnTo>
                    <a:pt x="266" y="418"/>
                  </a:lnTo>
                  <a:lnTo>
                    <a:pt x="266" y="417"/>
                  </a:lnTo>
                  <a:lnTo>
                    <a:pt x="270" y="417"/>
                  </a:lnTo>
                  <a:lnTo>
                    <a:pt x="272" y="415"/>
                  </a:lnTo>
                  <a:lnTo>
                    <a:pt x="273" y="415"/>
                  </a:lnTo>
                  <a:lnTo>
                    <a:pt x="275" y="415"/>
                  </a:lnTo>
                  <a:lnTo>
                    <a:pt x="275" y="417"/>
                  </a:lnTo>
                  <a:lnTo>
                    <a:pt x="275" y="415"/>
                  </a:lnTo>
                  <a:lnTo>
                    <a:pt x="277" y="413"/>
                  </a:lnTo>
                  <a:lnTo>
                    <a:pt x="278" y="411"/>
                  </a:lnTo>
                  <a:lnTo>
                    <a:pt x="282" y="410"/>
                  </a:lnTo>
                  <a:lnTo>
                    <a:pt x="283" y="410"/>
                  </a:lnTo>
                  <a:lnTo>
                    <a:pt x="287" y="408"/>
                  </a:lnTo>
                  <a:lnTo>
                    <a:pt x="289" y="408"/>
                  </a:lnTo>
                  <a:lnTo>
                    <a:pt x="289" y="410"/>
                  </a:lnTo>
                  <a:lnTo>
                    <a:pt x="287" y="411"/>
                  </a:lnTo>
                  <a:lnTo>
                    <a:pt x="290" y="411"/>
                  </a:lnTo>
                  <a:lnTo>
                    <a:pt x="290" y="413"/>
                  </a:lnTo>
                  <a:lnTo>
                    <a:pt x="289" y="413"/>
                  </a:lnTo>
                  <a:lnTo>
                    <a:pt x="289" y="415"/>
                  </a:lnTo>
                  <a:lnTo>
                    <a:pt x="289" y="418"/>
                  </a:lnTo>
                  <a:lnTo>
                    <a:pt x="289" y="417"/>
                  </a:lnTo>
                  <a:lnTo>
                    <a:pt x="290" y="415"/>
                  </a:lnTo>
                  <a:lnTo>
                    <a:pt x="290" y="413"/>
                  </a:lnTo>
                  <a:lnTo>
                    <a:pt x="294" y="413"/>
                  </a:lnTo>
                  <a:lnTo>
                    <a:pt x="295" y="413"/>
                  </a:lnTo>
                  <a:lnTo>
                    <a:pt x="295" y="415"/>
                  </a:lnTo>
                  <a:lnTo>
                    <a:pt x="297" y="413"/>
                  </a:lnTo>
                  <a:lnTo>
                    <a:pt x="295" y="411"/>
                  </a:lnTo>
                  <a:lnTo>
                    <a:pt x="292" y="413"/>
                  </a:lnTo>
                  <a:lnTo>
                    <a:pt x="292" y="411"/>
                  </a:lnTo>
                  <a:lnTo>
                    <a:pt x="290" y="413"/>
                  </a:lnTo>
                  <a:lnTo>
                    <a:pt x="290" y="410"/>
                  </a:lnTo>
                  <a:lnTo>
                    <a:pt x="289" y="410"/>
                  </a:lnTo>
                  <a:lnTo>
                    <a:pt x="290" y="408"/>
                  </a:lnTo>
                  <a:lnTo>
                    <a:pt x="294" y="408"/>
                  </a:lnTo>
                  <a:lnTo>
                    <a:pt x="295" y="408"/>
                  </a:lnTo>
                  <a:lnTo>
                    <a:pt x="294" y="410"/>
                  </a:lnTo>
                  <a:lnTo>
                    <a:pt x="295" y="411"/>
                  </a:lnTo>
                  <a:lnTo>
                    <a:pt x="295" y="410"/>
                  </a:lnTo>
                  <a:lnTo>
                    <a:pt x="297" y="408"/>
                  </a:lnTo>
                  <a:lnTo>
                    <a:pt x="299" y="408"/>
                  </a:lnTo>
                  <a:lnTo>
                    <a:pt x="300" y="406"/>
                  </a:lnTo>
                  <a:lnTo>
                    <a:pt x="300" y="405"/>
                  </a:lnTo>
                  <a:lnTo>
                    <a:pt x="302" y="405"/>
                  </a:lnTo>
                  <a:lnTo>
                    <a:pt x="304" y="403"/>
                  </a:lnTo>
                  <a:lnTo>
                    <a:pt x="304" y="400"/>
                  </a:lnTo>
                  <a:lnTo>
                    <a:pt x="306" y="401"/>
                  </a:lnTo>
                  <a:lnTo>
                    <a:pt x="306" y="400"/>
                  </a:lnTo>
                  <a:lnTo>
                    <a:pt x="304" y="400"/>
                  </a:lnTo>
                  <a:lnTo>
                    <a:pt x="304" y="401"/>
                  </a:lnTo>
                  <a:lnTo>
                    <a:pt x="302" y="401"/>
                  </a:lnTo>
                  <a:lnTo>
                    <a:pt x="302" y="403"/>
                  </a:lnTo>
                  <a:lnTo>
                    <a:pt x="299" y="403"/>
                  </a:lnTo>
                  <a:lnTo>
                    <a:pt x="297" y="405"/>
                  </a:lnTo>
                  <a:lnTo>
                    <a:pt x="295" y="405"/>
                  </a:lnTo>
                  <a:lnTo>
                    <a:pt x="294" y="406"/>
                  </a:lnTo>
                  <a:lnTo>
                    <a:pt x="294" y="405"/>
                  </a:lnTo>
                  <a:lnTo>
                    <a:pt x="292" y="405"/>
                  </a:lnTo>
                  <a:lnTo>
                    <a:pt x="294" y="406"/>
                  </a:lnTo>
                  <a:lnTo>
                    <a:pt x="292" y="406"/>
                  </a:lnTo>
                  <a:lnTo>
                    <a:pt x="290" y="408"/>
                  </a:lnTo>
                  <a:lnTo>
                    <a:pt x="289" y="406"/>
                  </a:lnTo>
                  <a:lnTo>
                    <a:pt x="290" y="405"/>
                  </a:lnTo>
                  <a:lnTo>
                    <a:pt x="289" y="405"/>
                  </a:lnTo>
                  <a:lnTo>
                    <a:pt x="289" y="406"/>
                  </a:lnTo>
                  <a:lnTo>
                    <a:pt x="285" y="408"/>
                  </a:lnTo>
                  <a:lnTo>
                    <a:pt x="283" y="408"/>
                  </a:lnTo>
                  <a:lnTo>
                    <a:pt x="282" y="408"/>
                  </a:lnTo>
                  <a:lnTo>
                    <a:pt x="278" y="410"/>
                  </a:lnTo>
                  <a:lnTo>
                    <a:pt x="277" y="411"/>
                  </a:lnTo>
                  <a:lnTo>
                    <a:pt x="275" y="413"/>
                  </a:lnTo>
                  <a:lnTo>
                    <a:pt x="273" y="413"/>
                  </a:lnTo>
                  <a:lnTo>
                    <a:pt x="272" y="413"/>
                  </a:lnTo>
                  <a:lnTo>
                    <a:pt x="272" y="411"/>
                  </a:lnTo>
                  <a:lnTo>
                    <a:pt x="273" y="411"/>
                  </a:lnTo>
                  <a:lnTo>
                    <a:pt x="275" y="410"/>
                  </a:lnTo>
                  <a:lnTo>
                    <a:pt x="275" y="408"/>
                  </a:lnTo>
                  <a:lnTo>
                    <a:pt x="277" y="408"/>
                  </a:lnTo>
                  <a:lnTo>
                    <a:pt x="277" y="406"/>
                  </a:lnTo>
                  <a:lnTo>
                    <a:pt x="275" y="408"/>
                  </a:lnTo>
                  <a:lnTo>
                    <a:pt x="277" y="406"/>
                  </a:lnTo>
                  <a:lnTo>
                    <a:pt x="278" y="405"/>
                  </a:lnTo>
                  <a:lnTo>
                    <a:pt x="280" y="405"/>
                  </a:lnTo>
                  <a:lnTo>
                    <a:pt x="283" y="403"/>
                  </a:lnTo>
                  <a:lnTo>
                    <a:pt x="285" y="405"/>
                  </a:lnTo>
                  <a:lnTo>
                    <a:pt x="289" y="403"/>
                  </a:lnTo>
                  <a:lnTo>
                    <a:pt x="287" y="403"/>
                  </a:lnTo>
                  <a:lnTo>
                    <a:pt x="285" y="403"/>
                  </a:lnTo>
                  <a:lnTo>
                    <a:pt x="283" y="401"/>
                  </a:lnTo>
                  <a:lnTo>
                    <a:pt x="285" y="401"/>
                  </a:lnTo>
                  <a:lnTo>
                    <a:pt x="283" y="401"/>
                  </a:lnTo>
                  <a:lnTo>
                    <a:pt x="282" y="401"/>
                  </a:lnTo>
                  <a:lnTo>
                    <a:pt x="280" y="403"/>
                  </a:lnTo>
                  <a:lnTo>
                    <a:pt x="278" y="403"/>
                  </a:lnTo>
                  <a:lnTo>
                    <a:pt x="277" y="405"/>
                  </a:lnTo>
                  <a:lnTo>
                    <a:pt x="275" y="405"/>
                  </a:lnTo>
                  <a:lnTo>
                    <a:pt x="277" y="401"/>
                  </a:lnTo>
                  <a:lnTo>
                    <a:pt x="275" y="403"/>
                  </a:lnTo>
                  <a:lnTo>
                    <a:pt x="272" y="401"/>
                  </a:lnTo>
                  <a:lnTo>
                    <a:pt x="272" y="403"/>
                  </a:lnTo>
                  <a:lnTo>
                    <a:pt x="272" y="401"/>
                  </a:lnTo>
                  <a:lnTo>
                    <a:pt x="273" y="400"/>
                  </a:lnTo>
                  <a:lnTo>
                    <a:pt x="277" y="396"/>
                  </a:lnTo>
                  <a:lnTo>
                    <a:pt x="275" y="394"/>
                  </a:lnTo>
                  <a:lnTo>
                    <a:pt x="273" y="393"/>
                  </a:lnTo>
                  <a:lnTo>
                    <a:pt x="277" y="393"/>
                  </a:lnTo>
                  <a:lnTo>
                    <a:pt x="275" y="391"/>
                  </a:lnTo>
                  <a:lnTo>
                    <a:pt x="273" y="389"/>
                  </a:lnTo>
                  <a:lnTo>
                    <a:pt x="272" y="391"/>
                  </a:lnTo>
                  <a:lnTo>
                    <a:pt x="270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5" y="386"/>
                  </a:lnTo>
                  <a:lnTo>
                    <a:pt x="275" y="388"/>
                  </a:lnTo>
                  <a:lnTo>
                    <a:pt x="277" y="388"/>
                  </a:lnTo>
                  <a:lnTo>
                    <a:pt x="278" y="391"/>
                  </a:lnTo>
                  <a:lnTo>
                    <a:pt x="277" y="393"/>
                  </a:lnTo>
                  <a:lnTo>
                    <a:pt x="278" y="394"/>
                  </a:lnTo>
                  <a:lnTo>
                    <a:pt x="278" y="393"/>
                  </a:lnTo>
                  <a:lnTo>
                    <a:pt x="280" y="393"/>
                  </a:lnTo>
                  <a:lnTo>
                    <a:pt x="283" y="391"/>
                  </a:lnTo>
                  <a:lnTo>
                    <a:pt x="280" y="391"/>
                  </a:lnTo>
                  <a:lnTo>
                    <a:pt x="278" y="393"/>
                  </a:lnTo>
                  <a:lnTo>
                    <a:pt x="280" y="389"/>
                  </a:lnTo>
                  <a:lnTo>
                    <a:pt x="278" y="388"/>
                  </a:lnTo>
                  <a:lnTo>
                    <a:pt x="280" y="388"/>
                  </a:lnTo>
                  <a:lnTo>
                    <a:pt x="282" y="386"/>
                  </a:lnTo>
                  <a:lnTo>
                    <a:pt x="283" y="386"/>
                  </a:lnTo>
                  <a:lnTo>
                    <a:pt x="285" y="386"/>
                  </a:lnTo>
                  <a:lnTo>
                    <a:pt x="289" y="386"/>
                  </a:lnTo>
                  <a:lnTo>
                    <a:pt x="290" y="388"/>
                  </a:lnTo>
                  <a:lnTo>
                    <a:pt x="290" y="386"/>
                  </a:lnTo>
                  <a:lnTo>
                    <a:pt x="287" y="386"/>
                  </a:lnTo>
                  <a:lnTo>
                    <a:pt x="285" y="384"/>
                  </a:lnTo>
                  <a:lnTo>
                    <a:pt x="285" y="383"/>
                  </a:lnTo>
                  <a:lnTo>
                    <a:pt x="287" y="383"/>
                  </a:lnTo>
                  <a:lnTo>
                    <a:pt x="289" y="381"/>
                  </a:lnTo>
                  <a:lnTo>
                    <a:pt x="290" y="383"/>
                  </a:lnTo>
                  <a:lnTo>
                    <a:pt x="292" y="381"/>
                  </a:lnTo>
                  <a:lnTo>
                    <a:pt x="289" y="381"/>
                  </a:lnTo>
                  <a:lnTo>
                    <a:pt x="287" y="381"/>
                  </a:lnTo>
                  <a:lnTo>
                    <a:pt x="285" y="383"/>
                  </a:lnTo>
                  <a:lnTo>
                    <a:pt x="283" y="384"/>
                  </a:lnTo>
                  <a:lnTo>
                    <a:pt x="280" y="386"/>
                  </a:lnTo>
                  <a:lnTo>
                    <a:pt x="277" y="386"/>
                  </a:lnTo>
                  <a:lnTo>
                    <a:pt x="277" y="384"/>
                  </a:lnTo>
                  <a:lnTo>
                    <a:pt x="278" y="383"/>
                  </a:lnTo>
                  <a:lnTo>
                    <a:pt x="277" y="383"/>
                  </a:lnTo>
                  <a:lnTo>
                    <a:pt x="278" y="381"/>
                  </a:lnTo>
                  <a:lnTo>
                    <a:pt x="280" y="381"/>
                  </a:lnTo>
                  <a:lnTo>
                    <a:pt x="280" y="379"/>
                  </a:lnTo>
                  <a:lnTo>
                    <a:pt x="282" y="381"/>
                  </a:lnTo>
                  <a:lnTo>
                    <a:pt x="280" y="379"/>
                  </a:lnTo>
                  <a:lnTo>
                    <a:pt x="277" y="381"/>
                  </a:lnTo>
                  <a:lnTo>
                    <a:pt x="277" y="379"/>
                  </a:lnTo>
                  <a:lnTo>
                    <a:pt x="275" y="379"/>
                  </a:lnTo>
                  <a:lnTo>
                    <a:pt x="277" y="377"/>
                  </a:lnTo>
                  <a:lnTo>
                    <a:pt x="278" y="377"/>
                  </a:lnTo>
                  <a:lnTo>
                    <a:pt x="280" y="377"/>
                  </a:lnTo>
                  <a:lnTo>
                    <a:pt x="282" y="377"/>
                  </a:lnTo>
                  <a:lnTo>
                    <a:pt x="282" y="379"/>
                  </a:lnTo>
                  <a:lnTo>
                    <a:pt x="282" y="377"/>
                  </a:lnTo>
                  <a:lnTo>
                    <a:pt x="285" y="377"/>
                  </a:lnTo>
                  <a:lnTo>
                    <a:pt x="287" y="379"/>
                  </a:lnTo>
                  <a:lnTo>
                    <a:pt x="285" y="377"/>
                  </a:lnTo>
                  <a:lnTo>
                    <a:pt x="283" y="376"/>
                  </a:lnTo>
                  <a:lnTo>
                    <a:pt x="282" y="376"/>
                  </a:lnTo>
                  <a:lnTo>
                    <a:pt x="278" y="376"/>
                  </a:lnTo>
                  <a:lnTo>
                    <a:pt x="278" y="374"/>
                  </a:lnTo>
                  <a:lnTo>
                    <a:pt x="277" y="374"/>
                  </a:lnTo>
                  <a:lnTo>
                    <a:pt x="278" y="372"/>
                  </a:lnTo>
                  <a:lnTo>
                    <a:pt x="280" y="372"/>
                  </a:lnTo>
                  <a:lnTo>
                    <a:pt x="282" y="372"/>
                  </a:lnTo>
                  <a:lnTo>
                    <a:pt x="283" y="372"/>
                  </a:lnTo>
                  <a:lnTo>
                    <a:pt x="283" y="374"/>
                  </a:lnTo>
                  <a:lnTo>
                    <a:pt x="285" y="372"/>
                  </a:lnTo>
                  <a:lnTo>
                    <a:pt x="287" y="376"/>
                  </a:lnTo>
                  <a:lnTo>
                    <a:pt x="289" y="374"/>
                  </a:lnTo>
                  <a:lnTo>
                    <a:pt x="290" y="374"/>
                  </a:lnTo>
                  <a:lnTo>
                    <a:pt x="292" y="372"/>
                  </a:lnTo>
                  <a:lnTo>
                    <a:pt x="294" y="372"/>
                  </a:lnTo>
                  <a:lnTo>
                    <a:pt x="295" y="372"/>
                  </a:lnTo>
                  <a:lnTo>
                    <a:pt x="294" y="372"/>
                  </a:lnTo>
                  <a:lnTo>
                    <a:pt x="292" y="372"/>
                  </a:lnTo>
                  <a:lnTo>
                    <a:pt x="290" y="372"/>
                  </a:lnTo>
                  <a:lnTo>
                    <a:pt x="289" y="374"/>
                  </a:lnTo>
                  <a:lnTo>
                    <a:pt x="287" y="374"/>
                  </a:lnTo>
                  <a:lnTo>
                    <a:pt x="287" y="372"/>
                  </a:lnTo>
                  <a:lnTo>
                    <a:pt x="285" y="371"/>
                  </a:lnTo>
                  <a:lnTo>
                    <a:pt x="287" y="371"/>
                  </a:lnTo>
                  <a:lnTo>
                    <a:pt x="290" y="371"/>
                  </a:lnTo>
                  <a:lnTo>
                    <a:pt x="292" y="371"/>
                  </a:lnTo>
                  <a:lnTo>
                    <a:pt x="290" y="371"/>
                  </a:lnTo>
                  <a:lnTo>
                    <a:pt x="289" y="369"/>
                  </a:lnTo>
                  <a:lnTo>
                    <a:pt x="285" y="371"/>
                  </a:lnTo>
                  <a:lnTo>
                    <a:pt x="285" y="369"/>
                  </a:lnTo>
                  <a:lnTo>
                    <a:pt x="285" y="367"/>
                  </a:lnTo>
                  <a:lnTo>
                    <a:pt x="289" y="367"/>
                  </a:lnTo>
                  <a:lnTo>
                    <a:pt x="290" y="367"/>
                  </a:lnTo>
                  <a:lnTo>
                    <a:pt x="294" y="367"/>
                  </a:lnTo>
                  <a:lnTo>
                    <a:pt x="295" y="367"/>
                  </a:lnTo>
                  <a:lnTo>
                    <a:pt x="299" y="367"/>
                  </a:lnTo>
                  <a:lnTo>
                    <a:pt x="297" y="366"/>
                  </a:lnTo>
                  <a:lnTo>
                    <a:pt x="297" y="367"/>
                  </a:lnTo>
                  <a:lnTo>
                    <a:pt x="294" y="367"/>
                  </a:lnTo>
                  <a:lnTo>
                    <a:pt x="294" y="366"/>
                  </a:lnTo>
                  <a:lnTo>
                    <a:pt x="292" y="364"/>
                  </a:lnTo>
                  <a:lnTo>
                    <a:pt x="289" y="366"/>
                  </a:lnTo>
                  <a:lnTo>
                    <a:pt x="290" y="364"/>
                  </a:lnTo>
                  <a:lnTo>
                    <a:pt x="289" y="362"/>
                  </a:lnTo>
                  <a:lnTo>
                    <a:pt x="289" y="360"/>
                  </a:lnTo>
                  <a:lnTo>
                    <a:pt x="285" y="360"/>
                  </a:lnTo>
                  <a:lnTo>
                    <a:pt x="285" y="359"/>
                  </a:lnTo>
                  <a:lnTo>
                    <a:pt x="283" y="359"/>
                  </a:lnTo>
                  <a:lnTo>
                    <a:pt x="283" y="357"/>
                  </a:lnTo>
                  <a:lnTo>
                    <a:pt x="285" y="357"/>
                  </a:lnTo>
                  <a:lnTo>
                    <a:pt x="287" y="357"/>
                  </a:lnTo>
                  <a:lnTo>
                    <a:pt x="290" y="357"/>
                  </a:lnTo>
                  <a:lnTo>
                    <a:pt x="292" y="355"/>
                  </a:lnTo>
                  <a:lnTo>
                    <a:pt x="290" y="355"/>
                  </a:lnTo>
                  <a:lnTo>
                    <a:pt x="292" y="354"/>
                  </a:lnTo>
                  <a:lnTo>
                    <a:pt x="294" y="354"/>
                  </a:lnTo>
                  <a:lnTo>
                    <a:pt x="294" y="352"/>
                  </a:lnTo>
                  <a:lnTo>
                    <a:pt x="295" y="352"/>
                  </a:lnTo>
                  <a:lnTo>
                    <a:pt x="297" y="352"/>
                  </a:lnTo>
                  <a:lnTo>
                    <a:pt x="297" y="355"/>
                  </a:lnTo>
                  <a:lnTo>
                    <a:pt x="295" y="355"/>
                  </a:lnTo>
                  <a:lnTo>
                    <a:pt x="295" y="357"/>
                  </a:lnTo>
                  <a:lnTo>
                    <a:pt x="297" y="355"/>
                  </a:lnTo>
                  <a:lnTo>
                    <a:pt x="297" y="354"/>
                  </a:lnTo>
                  <a:lnTo>
                    <a:pt x="299" y="354"/>
                  </a:lnTo>
                  <a:lnTo>
                    <a:pt x="299" y="355"/>
                  </a:lnTo>
                  <a:lnTo>
                    <a:pt x="299" y="354"/>
                  </a:lnTo>
                  <a:lnTo>
                    <a:pt x="299" y="355"/>
                  </a:lnTo>
                  <a:lnTo>
                    <a:pt x="299" y="354"/>
                  </a:lnTo>
                  <a:lnTo>
                    <a:pt x="300" y="354"/>
                  </a:lnTo>
                  <a:lnTo>
                    <a:pt x="299" y="350"/>
                  </a:lnTo>
                  <a:lnTo>
                    <a:pt x="299" y="349"/>
                  </a:lnTo>
                  <a:lnTo>
                    <a:pt x="299" y="347"/>
                  </a:lnTo>
                  <a:lnTo>
                    <a:pt x="300" y="349"/>
                  </a:lnTo>
                  <a:lnTo>
                    <a:pt x="300" y="350"/>
                  </a:lnTo>
                  <a:lnTo>
                    <a:pt x="302" y="352"/>
                  </a:lnTo>
                  <a:lnTo>
                    <a:pt x="302" y="354"/>
                  </a:lnTo>
                  <a:lnTo>
                    <a:pt x="302" y="352"/>
                  </a:lnTo>
                  <a:lnTo>
                    <a:pt x="304" y="352"/>
                  </a:lnTo>
                  <a:lnTo>
                    <a:pt x="306" y="350"/>
                  </a:lnTo>
                  <a:lnTo>
                    <a:pt x="306" y="349"/>
                  </a:lnTo>
                  <a:lnTo>
                    <a:pt x="304" y="347"/>
                  </a:lnTo>
                  <a:lnTo>
                    <a:pt x="306" y="347"/>
                  </a:lnTo>
                  <a:lnTo>
                    <a:pt x="309" y="345"/>
                  </a:lnTo>
                  <a:lnTo>
                    <a:pt x="309" y="347"/>
                  </a:lnTo>
                  <a:lnTo>
                    <a:pt x="309" y="345"/>
                  </a:lnTo>
                  <a:lnTo>
                    <a:pt x="312" y="349"/>
                  </a:lnTo>
                  <a:lnTo>
                    <a:pt x="312" y="347"/>
                  </a:lnTo>
                  <a:lnTo>
                    <a:pt x="314" y="349"/>
                  </a:lnTo>
                  <a:lnTo>
                    <a:pt x="314" y="347"/>
                  </a:lnTo>
                  <a:lnTo>
                    <a:pt x="311" y="347"/>
                  </a:lnTo>
                  <a:lnTo>
                    <a:pt x="309" y="345"/>
                  </a:lnTo>
                  <a:lnTo>
                    <a:pt x="307" y="347"/>
                  </a:lnTo>
                  <a:lnTo>
                    <a:pt x="306" y="345"/>
                  </a:lnTo>
                  <a:lnTo>
                    <a:pt x="304" y="345"/>
                  </a:lnTo>
                  <a:lnTo>
                    <a:pt x="306" y="343"/>
                  </a:lnTo>
                  <a:lnTo>
                    <a:pt x="306" y="345"/>
                  </a:lnTo>
                  <a:lnTo>
                    <a:pt x="306" y="343"/>
                  </a:lnTo>
                  <a:lnTo>
                    <a:pt x="307" y="342"/>
                  </a:lnTo>
                  <a:lnTo>
                    <a:pt x="307" y="340"/>
                  </a:lnTo>
                  <a:lnTo>
                    <a:pt x="309" y="338"/>
                  </a:lnTo>
                  <a:lnTo>
                    <a:pt x="311" y="337"/>
                  </a:lnTo>
                  <a:lnTo>
                    <a:pt x="311" y="338"/>
                  </a:lnTo>
                  <a:lnTo>
                    <a:pt x="314" y="338"/>
                  </a:lnTo>
                  <a:lnTo>
                    <a:pt x="314" y="337"/>
                  </a:lnTo>
                  <a:lnTo>
                    <a:pt x="316" y="338"/>
                  </a:lnTo>
                  <a:lnTo>
                    <a:pt x="317" y="338"/>
                  </a:lnTo>
                  <a:lnTo>
                    <a:pt x="316" y="338"/>
                  </a:lnTo>
                  <a:lnTo>
                    <a:pt x="314" y="337"/>
                  </a:lnTo>
                  <a:lnTo>
                    <a:pt x="312" y="337"/>
                  </a:lnTo>
                  <a:lnTo>
                    <a:pt x="311" y="337"/>
                  </a:lnTo>
                  <a:lnTo>
                    <a:pt x="314" y="335"/>
                  </a:lnTo>
                  <a:lnTo>
                    <a:pt x="317" y="337"/>
                  </a:lnTo>
                  <a:lnTo>
                    <a:pt x="317" y="335"/>
                  </a:lnTo>
                  <a:lnTo>
                    <a:pt x="319" y="333"/>
                  </a:lnTo>
                  <a:lnTo>
                    <a:pt x="321" y="335"/>
                  </a:lnTo>
                  <a:lnTo>
                    <a:pt x="323" y="335"/>
                  </a:lnTo>
                  <a:lnTo>
                    <a:pt x="324" y="333"/>
                  </a:lnTo>
                  <a:lnTo>
                    <a:pt x="323" y="335"/>
                  </a:lnTo>
                  <a:lnTo>
                    <a:pt x="324" y="337"/>
                  </a:lnTo>
                  <a:lnTo>
                    <a:pt x="324" y="335"/>
                  </a:lnTo>
                  <a:lnTo>
                    <a:pt x="324" y="337"/>
                  </a:lnTo>
                  <a:lnTo>
                    <a:pt x="323" y="338"/>
                  </a:lnTo>
                  <a:lnTo>
                    <a:pt x="324" y="340"/>
                  </a:lnTo>
                  <a:lnTo>
                    <a:pt x="324" y="342"/>
                  </a:lnTo>
                  <a:lnTo>
                    <a:pt x="326" y="342"/>
                  </a:lnTo>
                  <a:lnTo>
                    <a:pt x="326" y="340"/>
                  </a:lnTo>
                  <a:lnTo>
                    <a:pt x="323" y="338"/>
                  </a:lnTo>
                  <a:lnTo>
                    <a:pt x="324" y="337"/>
                  </a:lnTo>
                  <a:lnTo>
                    <a:pt x="326" y="335"/>
                  </a:lnTo>
                  <a:lnTo>
                    <a:pt x="324" y="333"/>
                  </a:lnTo>
                  <a:lnTo>
                    <a:pt x="328" y="333"/>
                  </a:lnTo>
                  <a:lnTo>
                    <a:pt x="329" y="335"/>
                  </a:lnTo>
                  <a:lnTo>
                    <a:pt x="331" y="335"/>
                  </a:lnTo>
                  <a:lnTo>
                    <a:pt x="333" y="337"/>
                  </a:lnTo>
                  <a:lnTo>
                    <a:pt x="336" y="337"/>
                  </a:lnTo>
                  <a:lnTo>
                    <a:pt x="336" y="338"/>
                  </a:lnTo>
                  <a:lnTo>
                    <a:pt x="336" y="342"/>
                  </a:lnTo>
                  <a:lnTo>
                    <a:pt x="338" y="340"/>
                  </a:lnTo>
                  <a:lnTo>
                    <a:pt x="336" y="342"/>
                  </a:lnTo>
                  <a:lnTo>
                    <a:pt x="340" y="343"/>
                  </a:lnTo>
                  <a:lnTo>
                    <a:pt x="338" y="342"/>
                  </a:lnTo>
                  <a:lnTo>
                    <a:pt x="338" y="340"/>
                  </a:lnTo>
                  <a:lnTo>
                    <a:pt x="340" y="338"/>
                  </a:lnTo>
                  <a:lnTo>
                    <a:pt x="338" y="337"/>
                  </a:lnTo>
                  <a:lnTo>
                    <a:pt x="338" y="335"/>
                  </a:lnTo>
                  <a:lnTo>
                    <a:pt x="336" y="335"/>
                  </a:lnTo>
                  <a:lnTo>
                    <a:pt x="336" y="333"/>
                  </a:lnTo>
                  <a:lnTo>
                    <a:pt x="334" y="333"/>
                  </a:lnTo>
                  <a:lnTo>
                    <a:pt x="336" y="333"/>
                  </a:lnTo>
                  <a:lnTo>
                    <a:pt x="336" y="331"/>
                  </a:lnTo>
                  <a:lnTo>
                    <a:pt x="333" y="333"/>
                  </a:lnTo>
                  <a:lnTo>
                    <a:pt x="331" y="333"/>
                  </a:lnTo>
                  <a:lnTo>
                    <a:pt x="334" y="331"/>
                  </a:lnTo>
                  <a:lnTo>
                    <a:pt x="331" y="331"/>
                  </a:lnTo>
                  <a:lnTo>
                    <a:pt x="329" y="331"/>
                  </a:lnTo>
                  <a:lnTo>
                    <a:pt x="328" y="331"/>
                  </a:lnTo>
                  <a:lnTo>
                    <a:pt x="326" y="331"/>
                  </a:lnTo>
                  <a:lnTo>
                    <a:pt x="328" y="330"/>
                  </a:lnTo>
                  <a:lnTo>
                    <a:pt x="329" y="330"/>
                  </a:lnTo>
                  <a:lnTo>
                    <a:pt x="331" y="328"/>
                  </a:lnTo>
                  <a:lnTo>
                    <a:pt x="331" y="326"/>
                  </a:lnTo>
                  <a:lnTo>
                    <a:pt x="331" y="325"/>
                  </a:lnTo>
                  <a:lnTo>
                    <a:pt x="329" y="328"/>
                  </a:lnTo>
                  <a:lnTo>
                    <a:pt x="329" y="330"/>
                  </a:lnTo>
                  <a:lnTo>
                    <a:pt x="329" y="326"/>
                  </a:lnTo>
                  <a:lnTo>
                    <a:pt x="328" y="328"/>
                  </a:lnTo>
                  <a:lnTo>
                    <a:pt x="326" y="328"/>
                  </a:lnTo>
                  <a:lnTo>
                    <a:pt x="324" y="330"/>
                  </a:lnTo>
                  <a:lnTo>
                    <a:pt x="326" y="330"/>
                  </a:lnTo>
                  <a:lnTo>
                    <a:pt x="323" y="330"/>
                  </a:lnTo>
                  <a:lnTo>
                    <a:pt x="321" y="330"/>
                  </a:lnTo>
                  <a:lnTo>
                    <a:pt x="319" y="330"/>
                  </a:lnTo>
                  <a:lnTo>
                    <a:pt x="321" y="330"/>
                  </a:lnTo>
                  <a:lnTo>
                    <a:pt x="321" y="331"/>
                  </a:lnTo>
                  <a:lnTo>
                    <a:pt x="319" y="331"/>
                  </a:lnTo>
                  <a:lnTo>
                    <a:pt x="317" y="333"/>
                  </a:lnTo>
                  <a:lnTo>
                    <a:pt x="316" y="333"/>
                  </a:lnTo>
                  <a:lnTo>
                    <a:pt x="317" y="331"/>
                  </a:lnTo>
                  <a:lnTo>
                    <a:pt x="316" y="330"/>
                  </a:lnTo>
                  <a:lnTo>
                    <a:pt x="317" y="328"/>
                  </a:lnTo>
                  <a:lnTo>
                    <a:pt x="316" y="330"/>
                  </a:lnTo>
                  <a:lnTo>
                    <a:pt x="314" y="330"/>
                  </a:lnTo>
                  <a:lnTo>
                    <a:pt x="314" y="331"/>
                  </a:lnTo>
                  <a:lnTo>
                    <a:pt x="311" y="331"/>
                  </a:lnTo>
                  <a:lnTo>
                    <a:pt x="309" y="333"/>
                  </a:lnTo>
                  <a:lnTo>
                    <a:pt x="309" y="331"/>
                  </a:lnTo>
                  <a:lnTo>
                    <a:pt x="306" y="333"/>
                  </a:lnTo>
                  <a:lnTo>
                    <a:pt x="307" y="331"/>
                  </a:lnTo>
                  <a:lnTo>
                    <a:pt x="307" y="330"/>
                  </a:lnTo>
                  <a:lnTo>
                    <a:pt x="311" y="328"/>
                  </a:lnTo>
                  <a:lnTo>
                    <a:pt x="312" y="326"/>
                  </a:lnTo>
                  <a:lnTo>
                    <a:pt x="312" y="325"/>
                  </a:lnTo>
                  <a:lnTo>
                    <a:pt x="314" y="323"/>
                  </a:lnTo>
                  <a:lnTo>
                    <a:pt x="312" y="323"/>
                  </a:lnTo>
                  <a:lnTo>
                    <a:pt x="314" y="321"/>
                  </a:lnTo>
                  <a:lnTo>
                    <a:pt x="314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19" y="321"/>
                  </a:lnTo>
                  <a:lnTo>
                    <a:pt x="319" y="323"/>
                  </a:lnTo>
                  <a:lnTo>
                    <a:pt x="321" y="323"/>
                  </a:lnTo>
                  <a:lnTo>
                    <a:pt x="321" y="321"/>
                  </a:lnTo>
                  <a:lnTo>
                    <a:pt x="321" y="320"/>
                  </a:lnTo>
                  <a:lnTo>
                    <a:pt x="323" y="320"/>
                  </a:lnTo>
                  <a:lnTo>
                    <a:pt x="323" y="318"/>
                  </a:lnTo>
                  <a:lnTo>
                    <a:pt x="326" y="318"/>
                  </a:lnTo>
                  <a:lnTo>
                    <a:pt x="323" y="318"/>
                  </a:lnTo>
                  <a:lnTo>
                    <a:pt x="319" y="318"/>
                  </a:lnTo>
                  <a:lnTo>
                    <a:pt x="316" y="318"/>
                  </a:lnTo>
                  <a:lnTo>
                    <a:pt x="314" y="318"/>
                  </a:lnTo>
                  <a:lnTo>
                    <a:pt x="314" y="316"/>
                  </a:lnTo>
                  <a:lnTo>
                    <a:pt x="316" y="314"/>
                  </a:lnTo>
                  <a:lnTo>
                    <a:pt x="317" y="313"/>
                  </a:lnTo>
                  <a:lnTo>
                    <a:pt x="319" y="313"/>
                  </a:lnTo>
                  <a:lnTo>
                    <a:pt x="319" y="311"/>
                  </a:lnTo>
                  <a:lnTo>
                    <a:pt x="321" y="309"/>
                  </a:lnTo>
                  <a:lnTo>
                    <a:pt x="324" y="308"/>
                  </a:lnTo>
                  <a:lnTo>
                    <a:pt x="326" y="309"/>
                  </a:lnTo>
                  <a:lnTo>
                    <a:pt x="328" y="309"/>
                  </a:lnTo>
                  <a:lnTo>
                    <a:pt x="328" y="311"/>
                  </a:lnTo>
                  <a:lnTo>
                    <a:pt x="326" y="311"/>
                  </a:lnTo>
                  <a:lnTo>
                    <a:pt x="324" y="309"/>
                  </a:lnTo>
                  <a:lnTo>
                    <a:pt x="323" y="309"/>
                  </a:lnTo>
                  <a:lnTo>
                    <a:pt x="323" y="311"/>
                  </a:lnTo>
                  <a:lnTo>
                    <a:pt x="326" y="313"/>
                  </a:lnTo>
                  <a:lnTo>
                    <a:pt x="324" y="314"/>
                  </a:lnTo>
                  <a:lnTo>
                    <a:pt x="323" y="314"/>
                  </a:lnTo>
                  <a:lnTo>
                    <a:pt x="321" y="316"/>
                  </a:lnTo>
                  <a:lnTo>
                    <a:pt x="324" y="316"/>
                  </a:lnTo>
                  <a:lnTo>
                    <a:pt x="324" y="314"/>
                  </a:lnTo>
                  <a:lnTo>
                    <a:pt x="326" y="314"/>
                  </a:lnTo>
                  <a:lnTo>
                    <a:pt x="328" y="311"/>
                  </a:lnTo>
                  <a:lnTo>
                    <a:pt x="329" y="313"/>
                  </a:lnTo>
                  <a:lnTo>
                    <a:pt x="328" y="314"/>
                  </a:lnTo>
                  <a:lnTo>
                    <a:pt x="329" y="316"/>
                  </a:lnTo>
                  <a:lnTo>
                    <a:pt x="328" y="318"/>
                  </a:lnTo>
                  <a:lnTo>
                    <a:pt x="328" y="320"/>
                  </a:lnTo>
                  <a:lnTo>
                    <a:pt x="328" y="318"/>
                  </a:lnTo>
                  <a:lnTo>
                    <a:pt x="329" y="316"/>
                  </a:lnTo>
                  <a:lnTo>
                    <a:pt x="329" y="314"/>
                  </a:lnTo>
                  <a:lnTo>
                    <a:pt x="331" y="313"/>
                  </a:lnTo>
                  <a:lnTo>
                    <a:pt x="331" y="314"/>
                  </a:lnTo>
                  <a:lnTo>
                    <a:pt x="331" y="313"/>
                  </a:lnTo>
                  <a:lnTo>
                    <a:pt x="334" y="313"/>
                  </a:lnTo>
                  <a:lnTo>
                    <a:pt x="336" y="314"/>
                  </a:lnTo>
                  <a:lnTo>
                    <a:pt x="338" y="318"/>
                  </a:lnTo>
                  <a:lnTo>
                    <a:pt x="340" y="320"/>
                  </a:lnTo>
                  <a:lnTo>
                    <a:pt x="340" y="323"/>
                  </a:lnTo>
                  <a:lnTo>
                    <a:pt x="341" y="325"/>
                  </a:lnTo>
                  <a:lnTo>
                    <a:pt x="341" y="323"/>
                  </a:lnTo>
                  <a:lnTo>
                    <a:pt x="341" y="321"/>
                  </a:lnTo>
                  <a:lnTo>
                    <a:pt x="343" y="321"/>
                  </a:lnTo>
                  <a:lnTo>
                    <a:pt x="341" y="320"/>
                  </a:lnTo>
                  <a:lnTo>
                    <a:pt x="343" y="318"/>
                  </a:lnTo>
                  <a:lnTo>
                    <a:pt x="341" y="320"/>
                  </a:lnTo>
                  <a:lnTo>
                    <a:pt x="340" y="320"/>
                  </a:lnTo>
                  <a:lnTo>
                    <a:pt x="340" y="318"/>
                  </a:lnTo>
                  <a:lnTo>
                    <a:pt x="338" y="318"/>
                  </a:lnTo>
                  <a:lnTo>
                    <a:pt x="340" y="314"/>
                  </a:lnTo>
                  <a:lnTo>
                    <a:pt x="338" y="314"/>
                  </a:lnTo>
                  <a:lnTo>
                    <a:pt x="340" y="313"/>
                  </a:lnTo>
                  <a:lnTo>
                    <a:pt x="341" y="311"/>
                  </a:lnTo>
                  <a:lnTo>
                    <a:pt x="341" y="309"/>
                  </a:lnTo>
                  <a:lnTo>
                    <a:pt x="345" y="308"/>
                  </a:lnTo>
                  <a:lnTo>
                    <a:pt x="348" y="308"/>
                  </a:lnTo>
                  <a:lnTo>
                    <a:pt x="346" y="306"/>
                  </a:lnTo>
                  <a:lnTo>
                    <a:pt x="345" y="308"/>
                  </a:lnTo>
                  <a:lnTo>
                    <a:pt x="343" y="308"/>
                  </a:lnTo>
                  <a:lnTo>
                    <a:pt x="341" y="309"/>
                  </a:lnTo>
                  <a:lnTo>
                    <a:pt x="340" y="309"/>
                  </a:lnTo>
                  <a:lnTo>
                    <a:pt x="338" y="311"/>
                  </a:lnTo>
                  <a:lnTo>
                    <a:pt x="338" y="313"/>
                  </a:lnTo>
                  <a:lnTo>
                    <a:pt x="336" y="311"/>
                  </a:lnTo>
                  <a:lnTo>
                    <a:pt x="334" y="311"/>
                  </a:lnTo>
                  <a:lnTo>
                    <a:pt x="331" y="311"/>
                  </a:lnTo>
                  <a:lnTo>
                    <a:pt x="329" y="309"/>
                  </a:lnTo>
                  <a:lnTo>
                    <a:pt x="329" y="308"/>
                  </a:lnTo>
                  <a:lnTo>
                    <a:pt x="331" y="308"/>
                  </a:lnTo>
                  <a:lnTo>
                    <a:pt x="329" y="308"/>
                  </a:lnTo>
                  <a:lnTo>
                    <a:pt x="329" y="306"/>
                  </a:lnTo>
                  <a:lnTo>
                    <a:pt x="331" y="306"/>
                  </a:lnTo>
                  <a:lnTo>
                    <a:pt x="333" y="306"/>
                  </a:lnTo>
                  <a:lnTo>
                    <a:pt x="334" y="306"/>
                  </a:lnTo>
                  <a:lnTo>
                    <a:pt x="336" y="308"/>
                  </a:lnTo>
                  <a:lnTo>
                    <a:pt x="336" y="306"/>
                  </a:lnTo>
                  <a:lnTo>
                    <a:pt x="334" y="306"/>
                  </a:lnTo>
                  <a:lnTo>
                    <a:pt x="333" y="306"/>
                  </a:lnTo>
                  <a:lnTo>
                    <a:pt x="331" y="304"/>
                  </a:lnTo>
                  <a:lnTo>
                    <a:pt x="329" y="304"/>
                  </a:lnTo>
                  <a:lnTo>
                    <a:pt x="328" y="304"/>
                  </a:lnTo>
                  <a:lnTo>
                    <a:pt x="328" y="303"/>
                  </a:lnTo>
                  <a:lnTo>
                    <a:pt x="329" y="301"/>
                  </a:lnTo>
                  <a:lnTo>
                    <a:pt x="331" y="299"/>
                  </a:lnTo>
                  <a:lnTo>
                    <a:pt x="329" y="299"/>
                  </a:lnTo>
                  <a:lnTo>
                    <a:pt x="331" y="297"/>
                  </a:lnTo>
                  <a:lnTo>
                    <a:pt x="333" y="297"/>
                  </a:lnTo>
                  <a:lnTo>
                    <a:pt x="333" y="299"/>
                  </a:lnTo>
                  <a:lnTo>
                    <a:pt x="336" y="299"/>
                  </a:lnTo>
                  <a:lnTo>
                    <a:pt x="338" y="301"/>
                  </a:lnTo>
                  <a:lnTo>
                    <a:pt x="336" y="299"/>
                  </a:lnTo>
                  <a:lnTo>
                    <a:pt x="338" y="297"/>
                  </a:lnTo>
                  <a:lnTo>
                    <a:pt x="340" y="299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38" y="297"/>
                  </a:lnTo>
                  <a:lnTo>
                    <a:pt x="336" y="297"/>
                  </a:lnTo>
                  <a:lnTo>
                    <a:pt x="333" y="296"/>
                  </a:lnTo>
                  <a:lnTo>
                    <a:pt x="334" y="296"/>
                  </a:lnTo>
                  <a:lnTo>
                    <a:pt x="336" y="294"/>
                  </a:lnTo>
                  <a:lnTo>
                    <a:pt x="340" y="294"/>
                  </a:lnTo>
                  <a:lnTo>
                    <a:pt x="340" y="296"/>
                  </a:lnTo>
                  <a:lnTo>
                    <a:pt x="341" y="296"/>
                  </a:lnTo>
                  <a:lnTo>
                    <a:pt x="343" y="296"/>
                  </a:lnTo>
                  <a:lnTo>
                    <a:pt x="343" y="297"/>
                  </a:lnTo>
                  <a:lnTo>
                    <a:pt x="345" y="299"/>
                  </a:lnTo>
                  <a:lnTo>
                    <a:pt x="346" y="297"/>
                  </a:lnTo>
                  <a:lnTo>
                    <a:pt x="345" y="297"/>
                  </a:lnTo>
                  <a:lnTo>
                    <a:pt x="345" y="296"/>
                  </a:lnTo>
                  <a:lnTo>
                    <a:pt x="343" y="296"/>
                  </a:lnTo>
                  <a:lnTo>
                    <a:pt x="340" y="294"/>
                  </a:lnTo>
                  <a:lnTo>
                    <a:pt x="340" y="292"/>
                  </a:lnTo>
                  <a:lnTo>
                    <a:pt x="338" y="292"/>
                  </a:lnTo>
                  <a:lnTo>
                    <a:pt x="336" y="292"/>
                  </a:lnTo>
                  <a:lnTo>
                    <a:pt x="334" y="292"/>
                  </a:lnTo>
                  <a:lnTo>
                    <a:pt x="334" y="291"/>
                  </a:lnTo>
                  <a:lnTo>
                    <a:pt x="333" y="291"/>
                  </a:lnTo>
                  <a:lnTo>
                    <a:pt x="334" y="289"/>
                  </a:lnTo>
                  <a:lnTo>
                    <a:pt x="333" y="287"/>
                  </a:lnTo>
                  <a:lnTo>
                    <a:pt x="334" y="289"/>
                  </a:lnTo>
                  <a:lnTo>
                    <a:pt x="333" y="289"/>
                  </a:lnTo>
                  <a:lnTo>
                    <a:pt x="331" y="286"/>
                  </a:lnTo>
                  <a:lnTo>
                    <a:pt x="333" y="289"/>
                  </a:lnTo>
                  <a:lnTo>
                    <a:pt x="333" y="292"/>
                  </a:lnTo>
                  <a:lnTo>
                    <a:pt x="331" y="292"/>
                  </a:lnTo>
                  <a:lnTo>
                    <a:pt x="329" y="294"/>
                  </a:lnTo>
                  <a:lnTo>
                    <a:pt x="328" y="296"/>
                  </a:lnTo>
                  <a:lnTo>
                    <a:pt x="328" y="299"/>
                  </a:lnTo>
                  <a:lnTo>
                    <a:pt x="326" y="299"/>
                  </a:lnTo>
                  <a:lnTo>
                    <a:pt x="324" y="301"/>
                  </a:lnTo>
                  <a:lnTo>
                    <a:pt x="323" y="303"/>
                  </a:lnTo>
                  <a:lnTo>
                    <a:pt x="321" y="303"/>
                  </a:lnTo>
                  <a:lnTo>
                    <a:pt x="317" y="304"/>
                  </a:lnTo>
                  <a:lnTo>
                    <a:pt x="316" y="304"/>
                  </a:lnTo>
                  <a:lnTo>
                    <a:pt x="317" y="303"/>
                  </a:lnTo>
                  <a:lnTo>
                    <a:pt x="316" y="303"/>
                  </a:lnTo>
                  <a:lnTo>
                    <a:pt x="317" y="301"/>
                  </a:lnTo>
                  <a:lnTo>
                    <a:pt x="319" y="299"/>
                  </a:lnTo>
                  <a:lnTo>
                    <a:pt x="317" y="299"/>
                  </a:lnTo>
                  <a:lnTo>
                    <a:pt x="316" y="299"/>
                  </a:lnTo>
                  <a:lnTo>
                    <a:pt x="316" y="297"/>
                  </a:lnTo>
                  <a:lnTo>
                    <a:pt x="316" y="299"/>
                  </a:lnTo>
                  <a:lnTo>
                    <a:pt x="316" y="297"/>
                  </a:lnTo>
                  <a:lnTo>
                    <a:pt x="319" y="297"/>
                  </a:lnTo>
                  <a:lnTo>
                    <a:pt x="321" y="296"/>
                  </a:lnTo>
                  <a:lnTo>
                    <a:pt x="323" y="297"/>
                  </a:lnTo>
                  <a:lnTo>
                    <a:pt x="324" y="296"/>
                  </a:lnTo>
                  <a:lnTo>
                    <a:pt x="326" y="296"/>
                  </a:lnTo>
                  <a:lnTo>
                    <a:pt x="324" y="296"/>
                  </a:lnTo>
                  <a:lnTo>
                    <a:pt x="323" y="296"/>
                  </a:lnTo>
                  <a:lnTo>
                    <a:pt x="323" y="294"/>
                  </a:lnTo>
                  <a:lnTo>
                    <a:pt x="323" y="296"/>
                  </a:lnTo>
                  <a:lnTo>
                    <a:pt x="324" y="292"/>
                  </a:lnTo>
                  <a:lnTo>
                    <a:pt x="321" y="294"/>
                  </a:lnTo>
                  <a:lnTo>
                    <a:pt x="319" y="294"/>
                  </a:lnTo>
                  <a:lnTo>
                    <a:pt x="317" y="296"/>
                  </a:lnTo>
                  <a:lnTo>
                    <a:pt x="319" y="294"/>
                  </a:lnTo>
                  <a:lnTo>
                    <a:pt x="317" y="294"/>
                  </a:lnTo>
                  <a:lnTo>
                    <a:pt x="317" y="292"/>
                  </a:lnTo>
                  <a:lnTo>
                    <a:pt x="316" y="294"/>
                  </a:lnTo>
                  <a:lnTo>
                    <a:pt x="316" y="292"/>
                  </a:lnTo>
                  <a:lnTo>
                    <a:pt x="316" y="291"/>
                  </a:lnTo>
                  <a:lnTo>
                    <a:pt x="317" y="289"/>
                  </a:lnTo>
                  <a:lnTo>
                    <a:pt x="319" y="291"/>
                  </a:lnTo>
                  <a:lnTo>
                    <a:pt x="321" y="289"/>
                  </a:lnTo>
                  <a:lnTo>
                    <a:pt x="323" y="289"/>
                  </a:lnTo>
                  <a:lnTo>
                    <a:pt x="323" y="287"/>
                  </a:lnTo>
                  <a:lnTo>
                    <a:pt x="324" y="289"/>
                  </a:lnTo>
                  <a:lnTo>
                    <a:pt x="324" y="287"/>
                  </a:lnTo>
                  <a:lnTo>
                    <a:pt x="321" y="289"/>
                  </a:lnTo>
                  <a:lnTo>
                    <a:pt x="321" y="287"/>
                  </a:lnTo>
                  <a:lnTo>
                    <a:pt x="319" y="289"/>
                  </a:lnTo>
                  <a:lnTo>
                    <a:pt x="317" y="289"/>
                  </a:lnTo>
                  <a:lnTo>
                    <a:pt x="319" y="287"/>
                  </a:lnTo>
                  <a:lnTo>
                    <a:pt x="317" y="287"/>
                  </a:lnTo>
                  <a:lnTo>
                    <a:pt x="319" y="287"/>
                  </a:lnTo>
                  <a:lnTo>
                    <a:pt x="317" y="287"/>
                  </a:lnTo>
                  <a:lnTo>
                    <a:pt x="319" y="287"/>
                  </a:lnTo>
                  <a:lnTo>
                    <a:pt x="319" y="286"/>
                  </a:lnTo>
                  <a:lnTo>
                    <a:pt x="321" y="286"/>
                  </a:lnTo>
                  <a:lnTo>
                    <a:pt x="324" y="286"/>
                  </a:lnTo>
                  <a:lnTo>
                    <a:pt x="326" y="286"/>
                  </a:lnTo>
                  <a:lnTo>
                    <a:pt x="328" y="286"/>
                  </a:lnTo>
                  <a:lnTo>
                    <a:pt x="328" y="287"/>
                  </a:lnTo>
                  <a:lnTo>
                    <a:pt x="326" y="289"/>
                  </a:lnTo>
                  <a:lnTo>
                    <a:pt x="328" y="289"/>
                  </a:lnTo>
                  <a:lnTo>
                    <a:pt x="329" y="286"/>
                  </a:lnTo>
                  <a:lnTo>
                    <a:pt x="331" y="284"/>
                  </a:lnTo>
                  <a:lnTo>
                    <a:pt x="331" y="286"/>
                  </a:lnTo>
                  <a:lnTo>
                    <a:pt x="333" y="284"/>
                  </a:lnTo>
                  <a:lnTo>
                    <a:pt x="334" y="282"/>
                  </a:lnTo>
                  <a:lnTo>
                    <a:pt x="333" y="282"/>
                  </a:lnTo>
                  <a:lnTo>
                    <a:pt x="334" y="282"/>
                  </a:lnTo>
                  <a:lnTo>
                    <a:pt x="336" y="282"/>
                  </a:lnTo>
                  <a:lnTo>
                    <a:pt x="336" y="284"/>
                  </a:lnTo>
                  <a:lnTo>
                    <a:pt x="338" y="282"/>
                  </a:lnTo>
                  <a:lnTo>
                    <a:pt x="338" y="280"/>
                  </a:lnTo>
                  <a:lnTo>
                    <a:pt x="340" y="280"/>
                  </a:lnTo>
                  <a:lnTo>
                    <a:pt x="341" y="279"/>
                  </a:lnTo>
                  <a:lnTo>
                    <a:pt x="343" y="279"/>
                  </a:lnTo>
                  <a:lnTo>
                    <a:pt x="345" y="280"/>
                  </a:lnTo>
                  <a:lnTo>
                    <a:pt x="345" y="282"/>
                  </a:lnTo>
                  <a:lnTo>
                    <a:pt x="345" y="284"/>
                  </a:lnTo>
                  <a:lnTo>
                    <a:pt x="345" y="280"/>
                  </a:lnTo>
                  <a:lnTo>
                    <a:pt x="346" y="279"/>
                  </a:lnTo>
                  <a:lnTo>
                    <a:pt x="345" y="279"/>
                  </a:lnTo>
                  <a:lnTo>
                    <a:pt x="346" y="279"/>
                  </a:lnTo>
                  <a:lnTo>
                    <a:pt x="346" y="277"/>
                  </a:lnTo>
                  <a:lnTo>
                    <a:pt x="348" y="279"/>
                  </a:lnTo>
                  <a:lnTo>
                    <a:pt x="346" y="277"/>
                  </a:lnTo>
                  <a:lnTo>
                    <a:pt x="348" y="277"/>
                  </a:lnTo>
                  <a:lnTo>
                    <a:pt x="346" y="277"/>
                  </a:lnTo>
                  <a:lnTo>
                    <a:pt x="348" y="275"/>
                  </a:lnTo>
                  <a:lnTo>
                    <a:pt x="346" y="274"/>
                  </a:lnTo>
                  <a:lnTo>
                    <a:pt x="345" y="274"/>
                  </a:lnTo>
                  <a:lnTo>
                    <a:pt x="343" y="272"/>
                  </a:lnTo>
                  <a:lnTo>
                    <a:pt x="341" y="274"/>
                  </a:lnTo>
                  <a:lnTo>
                    <a:pt x="343" y="274"/>
                  </a:lnTo>
                  <a:lnTo>
                    <a:pt x="340" y="274"/>
                  </a:lnTo>
                  <a:lnTo>
                    <a:pt x="338" y="274"/>
                  </a:lnTo>
                  <a:lnTo>
                    <a:pt x="336" y="274"/>
                  </a:lnTo>
                  <a:lnTo>
                    <a:pt x="336" y="272"/>
                  </a:lnTo>
                  <a:lnTo>
                    <a:pt x="334" y="270"/>
                  </a:lnTo>
                  <a:lnTo>
                    <a:pt x="334" y="272"/>
                  </a:lnTo>
                  <a:lnTo>
                    <a:pt x="334" y="274"/>
                  </a:lnTo>
                  <a:lnTo>
                    <a:pt x="334" y="272"/>
                  </a:lnTo>
                  <a:lnTo>
                    <a:pt x="334" y="274"/>
                  </a:lnTo>
                  <a:lnTo>
                    <a:pt x="331" y="275"/>
                  </a:lnTo>
                  <a:lnTo>
                    <a:pt x="333" y="275"/>
                  </a:lnTo>
                  <a:lnTo>
                    <a:pt x="333" y="277"/>
                  </a:lnTo>
                  <a:lnTo>
                    <a:pt x="331" y="275"/>
                  </a:lnTo>
                  <a:lnTo>
                    <a:pt x="329" y="277"/>
                  </a:lnTo>
                  <a:lnTo>
                    <a:pt x="328" y="274"/>
                  </a:lnTo>
                  <a:lnTo>
                    <a:pt x="331" y="274"/>
                  </a:lnTo>
                  <a:lnTo>
                    <a:pt x="329" y="272"/>
                  </a:lnTo>
                  <a:lnTo>
                    <a:pt x="329" y="270"/>
                  </a:lnTo>
                  <a:lnTo>
                    <a:pt x="331" y="270"/>
                  </a:lnTo>
                  <a:lnTo>
                    <a:pt x="331" y="269"/>
                  </a:lnTo>
                  <a:lnTo>
                    <a:pt x="331" y="267"/>
                  </a:lnTo>
                  <a:lnTo>
                    <a:pt x="333" y="267"/>
                  </a:lnTo>
                  <a:lnTo>
                    <a:pt x="331" y="267"/>
                  </a:lnTo>
                  <a:lnTo>
                    <a:pt x="333" y="267"/>
                  </a:lnTo>
                  <a:lnTo>
                    <a:pt x="333" y="265"/>
                  </a:lnTo>
                  <a:lnTo>
                    <a:pt x="334" y="265"/>
                  </a:lnTo>
                  <a:lnTo>
                    <a:pt x="333" y="267"/>
                  </a:lnTo>
                  <a:lnTo>
                    <a:pt x="334" y="267"/>
                  </a:lnTo>
                  <a:lnTo>
                    <a:pt x="334" y="269"/>
                  </a:lnTo>
                  <a:lnTo>
                    <a:pt x="333" y="269"/>
                  </a:lnTo>
                  <a:lnTo>
                    <a:pt x="334" y="269"/>
                  </a:lnTo>
                  <a:lnTo>
                    <a:pt x="334" y="267"/>
                  </a:lnTo>
                  <a:lnTo>
                    <a:pt x="336" y="269"/>
                  </a:lnTo>
                  <a:lnTo>
                    <a:pt x="336" y="267"/>
                  </a:lnTo>
                  <a:lnTo>
                    <a:pt x="338" y="267"/>
                  </a:lnTo>
                  <a:lnTo>
                    <a:pt x="338" y="263"/>
                  </a:lnTo>
                  <a:lnTo>
                    <a:pt x="336" y="263"/>
                  </a:lnTo>
                  <a:lnTo>
                    <a:pt x="338" y="263"/>
                  </a:lnTo>
                  <a:lnTo>
                    <a:pt x="336" y="263"/>
                  </a:lnTo>
                  <a:lnTo>
                    <a:pt x="338" y="263"/>
                  </a:lnTo>
                  <a:lnTo>
                    <a:pt x="340" y="265"/>
                  </a:lnTo>
                  <a:lnTo>
                    <a:pt x="340" y="263"/>
                  </a:lnTo>
                  <a:lnTo>
                    <a:pt x="340" y="265"/>
                  </a:lnTo>
                  <a:lnTo>
                    <a:pt x="340" y="267"/>
                  </a:lnTo>
                  <a:lnTo>
                    <a:pt x="340" y="269"/>
                  </a:lnTo>
                  <a:lnTo>
                    <a:pt x="336" y="269"/>
                  </a:lnTo>
                  <a:lnTo>
                    <a:pt x="338" y="270"/>
                  </a:lnTo>
                  <a:lnTo>
                    <a:pt x="338" y="272"/>
                  </a:lnTo>
                  <a:lnTo>
                    <a:pt x="338" y="270"/>
                  </a:lnTo>
                  <a:lnTo>
                    <a:pt x="341" y="270"/>
                  </a:lnTo>
                  <a:lnTo>
                    <a:pt x="341" y="269"/>
                  </a:lnTo>
                  <a:lnTo>
                    <a:pt x="343" y="270"/>
                  </a:lnTo>
                  <a:lnTo>
                    <a:pt x="343" y="269"/>
                  </a:lnTo>
                  <a:lnTo>
                    <a:pt x="345" y="267"/>
                  </a:lnTo>
                  <a:lnTo>
                    <a:pt x="345" y="265"/>
                  </a:lnTo>
                  <a:lnTo>
                    <a:pt x="346" y="265"/>
                  </a:lnTo>
                  <a:lnTo>
                    <a:pt x="343" y="265"/>
                  </a:lnTo>
                  <a:lnTo>
                    <a:pt x="343" y="262"/>
                  </a:lnTo>
                  <a:lnTo>
                    <a:pt x="345" y="262"/>
                  </a:lnTo>
                  <a:lnTo>
                    <a:pt x="346" y="262"/>
                  </a:lnTo>
                  <a:lnTo>
                    <a:pt x="346" y="258"/>
                  </a:lnTo>
                  <a:lnTo>
                    <a:pt x="345" y="258"/>
                  </a:lnTo>
                  <a:lnTo>
                    <a:pt x="346" y="257"/>
                  </a:lnTo>
                  <a:lnTo>
                    <a:pt x="348" y="257"/>
                  </a:lnTo>
                  <a:lnTo>
                    <a:pt x="348" y="260"/>
                  </a:lnTo>
                  <a:lnTo>
                    <a:pt x="350" y="262"/>
                  </a:lnTo>
                  <a:lnTo>
                    <a:pt x="348" y="262"/>
                  </a:lnTo>
                  <a:lnTo>
                    <a:pt x="348" y="263"/>
                  </a:lnTo>
                  <a:lnTo>
                    <a:pt x="350" y="263"/>
                  </a:lnTo>
                  <a:lnTo>
                    <a:pt x="350" y="262"/>
                  </a:lnTo>
                  <a:lnTo>
                    <a:pt x="351" y="262"/>
                  </a:lnTo>
                  <a:lnTo>
                    <a:pt x="351" y="263"/>
                  </a:lnTo>
                  <a:lnTo>
                    <a:pt x="350" y="267"/>
                  </a:lnTo>
                  <a:lnTo>
                    <a:pt x="351" y="270"/>
                  </a:lnTo>
                  <a:lnTo>
                    <a:pt x="350" y="272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5" y="277"/>
                  </a:lnTo>
                  <a:lnTo>
                    <a:pt x="355" y="279"/>
                  </a:lnTo>
                  <a:lnTo>
                    <a:pt x="355" y="282"/>
                  </a:lnTo>
                  <a:lnTo>
                    <a:pt x="355" y="284"/>
                  </a:lnTo>
                  <a:lnTo>
                    <a:pt x="357" y="284"/>
                  </a:lnTo>
                  <a:lnTo>
                    <a:pt x="358" y="286"/>
                  </a:lnTo>
                  <a:lnTo>
                    <a:pt x="360" y="286"/>
                  </a:lnTo>
                  <a:lnTo>
                    <a:pt x="362" y="287"/>
                  </a:lnTo>
                  <a:lnTo>
                    <a:pt x="363" y="289"/>
                  </a:lnTo>
                  <a:lnTo>
                    <a:pt x="362" y="287"/>
                  </a:lnTo>
                  <a:lnTo>
                    <a:pt x="362" y="286"/>
                  </a:lnTo>
                  <a:lnTo>
                    <a:pt x="360" y="286"/>
                  </a:lnTo>
                  <a:lnTo>
                    <a:pt x="360" y="284"/>
                  </a:lnTo>
                  <a:lnTo>
                    <a:pt x="357" y="284"/>
                  </a:lnTo>
                  <a:lnTo>
                    <a:pt x="357" y="282"/>
                  </a:lnTo>
                  <a:lnTo>
                    <a:pt x="355" y="282"/>
                  </a:lnTo>
                  <a:lnTo>
                    <a:pt x="357" y="279"/>
                  </a:lnTo>
                  <a:lnTo>
                    <a:pt x="355" y="277"/>
                  </a:lnTo>
                  <a:lnTo>
                    <a:pt x="357" y="277"/>
                  </a:lnTo>
                  <a:lnTo>
                    <a:pt x="355" y="275"/>
                  </a:lnTo>
                  <a:lnTo>
                    <a:pt x="353" y="274"/>
                  </a:lnTo>
                  <a:lnTo>
                    <a:pt x="355" y="274"/>
                  </a:lnTo>
                  <a:lnTo>
                    <a:pt x="357" y="274"/>
                  </a:lnTo>
                  <a:lnTo>
                    <a:pt x="357" y="275"/>
                  </a:lnTo>
                  <a:lnTo>
                    <a:pt x="358" y="277"/>
                  </a:lnTo>
                  <a:lnTo>
                    <a:pt x="360" y="279"/>
                  </a:lnTo>
                  <a:lnTo>
                    <a:pt x="360" y="280"/>
                  </a:lnTo>
                  <a:lnTo>
                    <a:pt x="362" y="280"/>
                  </a:lnTo>
                  <a:lnTo>
                    <a:pt x="360" y="280"/>
                  </a:lnTo>
                  <a:lnTo>
                    <a:pt x="362" y="279"/>
                  </a:lnTo>
                  <a:lnTo>
                    <a:pt x="360" y="279"/>
                  </a:lnTo>
                  <a:lnTo>
                    <a:pt x="358" y="275"/>
                  </a:lnTo>
                  <a:lnTo>
                    <a:pt x="357" y="274"/>
                  </a:lnTo>
                  <a:lnTo>
                    <a:pt x="358" y="274"/>
                  </a:lnTo>
                  <a:lnTo>
                    <a:pt x="360" y="274"/>
                  </a:lnTo>
                  <a:lnTo>
                    <a:pt x="360" y="275"/>
                  </a:lnTo>
                  <a:lnTo>
                    <a:pt x="362" y="277"/>
                  </a:lnTo>
                  <a:lnTo>
                    <a:pt x="363" y="277"/>
                  </a:lnTo>
                  <a:lnTo>
                    <a:pt x="362" y="277"/>
                  </a:lnTo>
                  <a:lnTo>
                    <a:pt x="360" y="275"/>
                  </a:lnTo>
                  <a:lnTo>
                    <a:pt x="362" y="274"/>
                  </a:lnTo>
                  <a:lnTo>
                    <a:pt x="358" y="272"/>
                  </a:lnTo>
                  <a:lnTo>
                    <a:pt x="358" y="270"/>
                  </a:lnTo>
                  <a:lnTo>
                    <a:pt x="358" y="269"/>
                  </a:lnTo>
                  <a:lnTo>
                    <a:pt x="360" y="269"/>
                  </a:lnTo>
                  <a:lnTo>
                    <a:pt x="360" y="267"/>
                  </a:lnTo>
                  <a:lnTo>
                    <a:pt x="362" y="269"/>
                  </a:lnTo>
                  <a:lnTo>
                    <a:pt x="363" y="269"/>
                  </a:lnTo>
                  <a:lnTo>
                    <a:pt x="365" y="269"/>
                  </a:lnTo>
                  <a:lnTo>
                    <a:pt x="365" y="270"/>
                  </a:lnTo>
                  <a:lnTo>
                    <a:pt x="367" y="269"/>
                  </a:lnTo>
                  <a:lnTo>
                    <a:pt x="365" y="269"/>
                  </a:lnTo>
                  <a:lnTo>
                    <a:pt x="367" y="269"/>
                  </a:lnTo>
                  <a:lnTo>
                    <a:pt x="368" y="269"/>
                  </a:lnTo>
                  <a:lnTo>
                    <a:pt x="367" y="269"/>
                  </a:lnTo>
                  <a:lnTo>
                    <a:pt x="365" y="269"/>
                  </a:lnTo>
                  <a:lnTo>
                    <a:pt x="363" y="269"/>
                  </a:lnTo>
                  <a:lnTo>
                    <a:pt x="362" y="267"/>
                  </a:lnTo>
                  <a:lnTo>
                    <a:pt x="360" y="265"/>
                  </a:lnTo>
                  <a:lnTo>
                    <a:pt x="358" y="267"/>
                  </a:lnTo>
                  <a:lnTo>
                    <a:pt x="358" y="269"/>
                  </a:lnTo>
                  <a:lnTo>
                    <a:pt x="357" y="269"/>
                  </a:lnTo>
                  <a:lnTo>
                    <a:pt x="355" y="267"/>
                  </a:lnTo>
                  <a:lnTo>
                    <a:pt x="353" y="265"/>
                  </a:lnTo>
                  <a:lnTo>
                    <a:pt x="355" y="265"/>
                  </a:lnTo>
                  <a:lnTo>
                    <a:pt x="357" y="265"/>
                  </a:lnTo>
                  <a:lnTo>
                    <a:pt x="357" y="263"/>
                  </a:lnTo>
                  <a:lnTo>
                    <a:pt x="358" y="265"/>
                  </a:lnTo>
                  <a:lnTo>
                    <a:pt x="358" y="262"/>
                  </a:lnTo>
                  <a:lnTo>
                    <a:pt x="360" y="263"/>
                  </a:lnTo>
                  <a:lnTo>
                    <a:pt x="360" y="262"/>
                  </a:lnTo>
                  <a:lnTo>
                    <a:pt x="357" y="260"/>
                  </a:lnTo>
                  <a:lnTo>
                    <a:pt x="358" y="260"/>
                  </a:lnTo>
                  <a:lnTo>
                    <a:pt x="360" y="262"/>
                  </a:lnTo>
                  <a:lnTo>
                    <a:pt x="362" y="262"/>
                  </a:lnTo>
                  <a:lnTo>
                    <a:pt x="363" y="262"/>
                  </a:lnTo>
                  <a:lnTo>
                    <a:pt x="360" y="260"/>
                  </a:lnTo>
                  <a:lnTo>
                    <a:pt x="360" y="257"/>
                  </a:lnTo>
                  <a:lnTo>
                    <a:pt x="358" y="258"/>
                  </a:lnTo>
                  <a:lnTo>
                    <a:pt x="357" y="258"/>
                  </a:lnTo>
                  <a:lnTo>
                    <a:pt x="355" y="260"/>
                  </a:lnTo>
                  <a:lnTo>
                    <a:pt x="351" y="260"/>
                  </a:lnTo>
                  <a:lnTo>
                    <a:pt x="351" y="258"/>
                  </a:lnTo>
                  <a:lnTo>
                    <a:pt x="353" y="258"/>
                  </a:lnTo>
                  <a:lnTo>
                    <a:pt x="355" y="257"/>
                  </a:lnTo>
                  <a:lnTo>
                    <a:pt x="357" y="258"/>
                  </a:lnTo>
                  <a:lnTo>
                    <a:pt x="357" y="257"/>
                  </a:lnTo>
                  <a:lnTo>
                    <a:pt x="355" y="257"/>
                  </a:lnTo>
                  <a:lnTo>
                    <a:pt x="353" y="255"/>
                  </a:lnTo>
                  <a:lnTo>
                    <a:pt x="351" y="255"/>
                  </a:lnTo>
                  <a:lnTo>
                    <a:pt x="350" y="255"/>
                  </a:lnTo>
                  <a:lnTo>
                    <a:pt x="351" y="253"/>
                  </a:lnTo>
                  <a:lnTo>
                    <a:pt x="351" y="252"/>
                  </a:lnTo>
                  <a:lnTo>
                    <a:pt x="351" y="253"/>
                  </a:lnTo>
                  <a:lnTo>
                    <a:pt x="353" y="252"/>
                  </a:lnTo>
                  <a:lnTo>
                    <a:pt x="353" y="253"/>
                  </a:lnTo>
                  <a:lnTo>
                    <a:pt x="355" y="252"/>
                  </a:lnTo>
                  <a:lnTo>
                    <a:pt x="357" y="253"/>
                  </a:lnTo>
                  <a:lnTo>
                    <a:pt x="358" y="253"/>
                  </a:lnTo>
                  <a:lnTo>
                    <a:pt x="358" y="255"/>
                  </a:lnTo>
                  <a:lnTo>
                    <a:pt x="357" y="255"/>
                  </a:lnTo>
                  <a:lnTo>
                    <a:pt x="358" y="255"/>
                  </a:lnTo>
                  <a:lnTo>
                    <a:pt x="360" y="255"/>
                  </a:lnTo>
                  <a:lnTo>
                    <a:pt x="362" y="255"/>
                  </a:lnTo>
                  <a:lnTo>
                    <a:pt x="363" y="258"/>
                  </a:lnTo>
                  <a:lnTo>
                    <a:pt x="363" y="260"/>
                  </a:lnTo>
                  <a:lnTo>
                    <a:pt x="365" y="262"/>
                  </a:lnTo>
                  <a:lnTo>
                    <a:pt x="367" y="263"/>
                  </a:lnTo>
                  <a:lnTo>
                    <a:pt x="370" y="263"/>
                  </a:lnTo>
                  <a:lnTo>
                    <a:pt x="367" y="262"/>
                  </a:lnTo>
                  <a:lnTo>
                    <a:pt x="365" y="260"/>
                  </a:lnTo>
                  <a:lnTo>
                    <a:pt x="363" y="258"/>
                  </a:lnTo>
                  <a:lnTo>
                    <a:pt x="365" y="258"/>
                  </a:lnTo>
                  <a:lnTo>
                    <a:pt x="363" y="257"/>
                  </a:lnTo>
                  <a:lnTo>
                    <a:pt x="363" y="255"/>
                  </a:lnTo>
                  <a:lnTo>
                    <a:pt x="362" y="253"/>
                  </a:lnTo>
                  <a:lnTo>
                    <a:pt x="360" y="253"/>
                  </a:lnTo>
                  <a:lnTo>
                    <a:pt x="358" y="253"/>
                  </a:lnTo>
                  <a:lnTo>
                    <a:pt x="358" y="252"/>
                  </a:lnTo>
                  <a:lnTo>
                    <a:pt x="355" y="252"/>
                  </a:lnTo>
                  <a:lnTo>
                    <a:pt x="357" y="252"/>
                  </a:lnTo>
                  <a:lnTo>
                    <a:pt x="355" y="252"/>
                  </a:lnTo>
                  <a:lnTo>
                    <a:pt x="353" y="252"/>
                  </a:lnTo>
                  <a:lnTo>
                    <a:pt x="355" y="250"/>
                  </a:lnTo>
                  <a:lnTo>
                    <a:pt x="355" y="248"/>
                  </a:lnTo>
                  <a:lnTo>
                    <a:pt x="353" y="250"/>
                  </a:lnTo>
                  <a:lnTo>
                    <a:pt x="353" y="248"/>
                  </a:lnTo>
                  <a:lnTo>
                    <a:pt x="357" y="246"/>
                  </a:lnTo>
                  <a:lnTo>
                    <a:pt x="357" y="248"/>
                  </a:lnTo>
                  <a:lnTo>
                    <a:pt x="357" y="246"/>
                  </a:lnTo>
                  <a:lnTo>
                    <a:pt x="358" y="245"/>
                  </a:lnTo>
                  <a:lnTo>
                    <a:pt x="362" y="245"/>
                  </a:lnTo>
                  <a:lnTo>
                    <a:pt x="360" y="246"/>
                  </a:lnTo>
                  <a:lnTo>
                    <a:pt x="362" y="245"/>
                  </a:lnTo>
                  <a:lnTo>
                    <a:pt x="363" y="245"/>
                  </a:lnTo>
                  <a:lnTo>
                    <a:pt x="365" y="243"/>
                  </a:lnTo>
                  <a:lnTo>
                    <a:pt x="367" y="245"/>
                  </a:lnTo>
                  <a:lnTo>
                    <a:pt x="368" y="245"/>
                  </a:lnTo>
                  <a:lnTo>
                    <a:pt x="370" y="246"/>
                  </a:lnTo>
                  <a:lnTo>
                    <a:pt x="368" y="250"/>
                  </a:lnTo>
                  <a:lnTo>
                    <a:pt x="372" y="248"/>
                  </a:lnTo>
                  <a:lnTo>
                    <a:pt x="374" y="248"/>
                  </a:lnTo>
                  <a:lnTo>
                    <a:pt x="374" y="246"/>
                  </a:lnTo>
                  <a:lnTo>
                    <a:pt x="375" y="246"/>
                  </a:lnTo>
                  <a:lnTo>
                    <a:pt x="377" y="245"/>
                  </a:lnTo>
                  <a:lnTo>
                    <a:pt x="379" y="246"/>
                  </a:lnTo>
                  <a:lnTo>
                    <a:pt x="380" y="248"/>
                  </a:lnTo>
                  <a:lnTo>
                    <a:pt x="380" y="250"/>
                  </a:lnTo>
                  <a:lnTo>
                    <a:pt x="380" y="252"/>
                  </a:lnTo>
                  <a:lnTo>
                    <a:pt x="382" y="253"/>
                  </a:lnTo>
                  <a:lnTo>
                    <a:pt x="382" y="255"/>
                  </a:lnTo>
                  <a:lnTo>
                    <a:pt x="382" y="257"/>
                  </a:lnTo>
                  <a:lnTo>
                    <a:pt x="384" y="258"/>
                  </a:lnTo>
                  <a:lnTo>
                    <a:pt x="382" y="258"/>
                  </a:lnTo>
                  <a:lnTo>
                    <a:pt x="384" y="258"/>
                  </a:lnTo>
                  <a:lnTo>
                    <a:pt x="382" y="257"/>
                  </a:lnTo>
                  <a:lnTo>
                    <a:pt x="384" y="253"/>
                  </a:lnTo>
                  <a:lnTo>
                    <a:pt x="384" y="255"/>
                  </a:lnTo>
                  <a:lnTo>
                    <a:pt x="384" y="253"/>
                  </a:lnTo>
                  <a:lnTo>
                    <a:pt x="382" y="252"/>
                  </a:lnTo>
                  <a:lnTo>
                    <a:pt x="382" y="250"/>
                  </a:lnTo>
                  <a:lnTo>
                    <a:pt x="380" y="250"/>
                  </a:lnTo>
                  <a:lnTo>
                    <a:pt x="380" y="248"/>
                  </a:lnTo>
                  <a:lnTo>
                    <a:pt x="379" y="246"/>
                  </a:lnTo>
                  <a:lnTo>
                    <a:pt x="379" y="245"/>
                  </a:lnTo>
                  <a:lnTo>
                    <a:pt x="380" y="243"/>
                  </a:lnTo>
                  <a:lnTo>
                    <a:pt x="382" y="241"/>
                  </a:lnTo>
                  <a:lnTo>
                    <a:pt x="384" y="243"/>
                  </a:lnTo>
                  <a:lnTo>
                    <a:pt x="387" y="245"/>
                  </a:lnTo>
                  <a:lnTo>
                    <a:pt x="389" y="245"/>
                  </a:lnTo>
                  <a:lnTo>
                    <a:pt x="385" y="243"/>
                  </a:lnTo>
                  <a:lnTo>
                    <a:pt x="384" y="243"/>
                  </a:lnTo>
                  <a:lnTo>
                    <a:pt x="384" y="241"/>
                  </a:lnTo>
                  <a:lnTo>
                    <a:pt x="382" y="241"/>
                  </a:lnTo>
                  <a:lnTo>
                    <a:pt x="384" y="240"/>
                  </a:lnTo>
                  <a:lnTo>
                    <a:pt x="387" y="240"/>
                  </a:lnTo>
                  <a:lnTo>
                    <a:pt x="389" y="240"/>
                  </a:lnTo>
                  <a:lnTo>
                    <a:pt x="391" y="240"/>
                  </a:lnTo>
                  <a:lnTo>
                    <a:pt x="394" y="241"/>
                  </a:lnTo>
                  <a:lnTo>
                    <a:pt x="397" y="241"/>
                  </a:lnTo>
                  <a:lnTo>
                    <a:pt x="394" y="241"/>
                  </a:lnTo>
                  <a:lnTo>
                    <a:pt x="391" y="240"/>
                  </a:lnTo>
                  <a:lnTo>
                    <a:pt x="389" y="238"/>
                  </a:lnTo>
                  <a:lnTo>
                    <a:pt x="387" y="238"/>
                  </a:lnTo>
                  <a:lnTo>
                    <a:pt x="385" y="238"/>
                  </a:lnTo>
                  <a:lnTo>
                    <a:pt x="387" y="236"/>
                  </a:lnTo>
                  <a:lnTo>
                    <a:pt x="387" y="235"/>
                  </a:lnTo>
                  <a:lnTo>
                    <a:pt x="387" y="233"/>
                  </a:lnTo>
                  <a:lnTo>
                    <a:pt x="385" y="233"/>
                  </a:lnTo>
                  <a:lnTo>
                    <a:pt x="384" y="235"/>
                  </a:lnTo>
                  <a:lnTo>
                    <a:pt x="382" y="236"/>
                  </a:lnTo>
                  <a:lnTo>
                    <a:pt x="380" y="238"/>
                  </a:lnTo>
                  <a:lnTo>
                    <a:pt x="379" y="240"/>
                  </a:lnTo>
                  <a:lnTo>
                    <a:pt x="375" y="240"/>
                  </a:lnTo>
                  <a:lnTo>
                    <a:pt x="374" y="241"/>
                  </a:lnTo>
                  <a:lnTo>
                    <a:pt x="374" y="240"/>
                  </a:lnTo>
                  <a:lnTo>
                    <a:pt x="375" y="238"/>
                  </a:lnTo>
                  <a:lnTo>
                    <a:pt x="374" y="236"/>
                  </a:lnTo>
                  <a:lnTo>
                    <a:pt x="372" y="236"/>
                  </a:lnTo>
                  <a:lnTo>
                    <a:pt x="370" y="236"/>
                  </a:lnTo>
                  <a:lnTo>
                    <a:pt x="370" y="238"/>
                  </a:lnTo>
                  <a:lnTo>
                    <a:pt x="368" y="240"/>
                  </a:lnTo>
                  <a:lnTo>
                    <a:pt x="367" y="240"/>
                  </a:lnTo>
                  <a:lnTo>
                    <a:pt x="365" y="241"/>
                  </a:lnTo>
                  <a:lnTo>
                    <a:pt x="363" y="241"/>
                  </a:lnTo>
                  <a:lnTo>
                    <a:pt x="362" y="241"/>
                  </a:lnTo>
                  <a:lnTo>
                    <a:pt x="360" y="243"/>
                  </a:lnTo>
                  <a:lnTo>
                    <a:pt x="358" y="243"/>
                  </a:lnTo>
                  <a:lnTo>
                    <a:pt x="360" y="240"/>
                  </a:lnTo>
                  <a:lnTo>
                    <a:pt x="357" y="238"/>
                  </a:lnTo>
                  <a:lnTo>
                    <a:pt x="358" y="236"/>
                  </a:lnTo>
                  <a:lnTo>
                    <a:pt x="357" y="236"/>
                  </a:lnTo>
                  <a:lnTo>
                    <a:pt x="358" y="236"/>
                  </a:lnTo>
                  <a:lnTo>
                    <a:pt x="358" y="235"/>
                  </a:lnTo>
                  <a:lnTo>
                    <a:pt x="362" y="236"/>
                  </a:lnTo>
                  <a:lnTo>
                    <a:pt x="362" y="233"/>
                  </a:lnTo>
                  <a:lnTo>
                    <a:pt x="362" y="235"/>
                  </a:lnTo>
                  <a:lnTo>
                    <a:pt x="360" y="233"/>
                  </a:lnTo>
                  <a:lnTo>
                    <a:pt x="360" y="231"/>
                  </a:lnTo>
                  <a:lnTo>
                    <a:pt x="360" y="229"/>
                  </a:lnTo>
                  <a:lnTo>
                    <a:pt x="362" y="228"/>
                  </a:lnTo>
                  <a:lnTo>
                    <a:pt x="363" y="228"/>
                  </a:lnTo>
                  <a:lnTo>
                    <a:pt x="363" y="226"/>
                  </a:lnTo>
                  <a:lnTo>
                    <a:pt x="365" y="224"/>
                  </a:lnTo>
                  <a:lnTo>
                    <a:pt x="368" y="224"/>
                  </a:lnTo>
                  <a:lnTo>
                    <a:pt x="370" y="223"/>
                  </a:lnTo>
                  <a:lnTo>
                    <a:pt x="372" y="221"/>
                  </a:lnTo>
                  <a:lnTo>
                    <a:pt x="372" y="224"/>
                  </a:lnTo>
                  <a:lnTo>
                    <a:pt x="374" y="224"/>
                  </a:lnTo>
                  <a:lnTo>
                    <a:pt x="374" y="226"/>
                  </a:lnTo>
                  <a:lnTo>
                    <a:pt x="375" y="226"/>
                  </a:lnTo>
                  <a:lnTo>
                    <a:pt x="377" y="226"/>
                  </a:lnTo>
                  <a:lnTo>
                    <a:pt x="374" y="224"/>
                  </a:lnTo>
                  <a:lnTo>
                    <a:pt x="374" y="221"/>
                  </a:lnTo>
                  <a:lnTo>
                    <a:pt x="375" y="221"/>
                  </a:lnTo>
                  <a:lnTo>
                    <a:pt x="377" y="219"/>
                  </a:lnTo>
                  <a:lnTo>
                    <a:pt x="379" y="221"/>
                  </a:lnTo>
                  <a:lnTo>
                    <a:pt x="380" y="219"/>
                  </a:lnTo>
                  <a:lnTo>
                    <a:pt x="382" y="221"/>
                  </a:lnTo>
                  <a:lnTo>
                    <a:pt x="382" y="223"/>
                  </a:lnTo>
                  <a:lnTo>
                    <a:pt x="384" y="223"/>
                  </a:lnTo>
                  <a:lnTo>
                    <a:pt x="385" y="223"/>
                  </a:lnTo>
                  <a:lnTo>
                    <a:pt x="389" y="223"/>
                  </a:lnTo>
                  <a:lnTo>
                    <a:pt x="387" y="223"/>
                  </a:lnTo>
                  <a:lnTo>
                    <a:pt x="385" y="223"/>
                  </a:lnTo>
                  <a:lnTo>
                    <a:pt x="384" y="221"/>
                  </a:lnTo>
                  <a:lnTo>
                    <a:pt x="382" y="219"/>
                  </a:lnTo>
                  <a:lnTo>
                    <a:pt x="379" y="219"/>
                  </a:lnTo>
                  <a:lnTo>
                    <a:pt x="377" y="218"/>
                  </a:lnTo>
                  <a:lnTo>
                    <a:pt x="379" y="216"/>
                  </a:lnTo>
                  <a:lnTo>
                    <a:pt x="380" y="214"/>
                  </a:lnTo>
                  <a:lnTo>
                    <a:pt x="380" y="212"/>
                  </a:lnTo>
                  <a:lnTo>
                    <a:pt x="382" y="212"/>
                  </a:lnTo>
                  <a:lnTo>
                    <a:pt x="384" y="212"/>
                  </a:lnTo>
                  <a:lnTo>
                    <a:pt x="384" y="214"/>
                  </a:lnTo>
                  <a:lnTo>
                    <a:pt x="387" y="216"/>
                  </a:lnTo>
                  <a:lnTo>
                    <a:pt x="389" y="216"/>
                  </a:lnTo>
                  <a:lnTo>
                    <a:pt x="391" y="218"/>
                  </a:lnTo>
                  <a:lnTo>
                    <a:pt x="391" y="214"/>
                  </a:lnTo>
                  <a:lnTo>
                    <a:pt x="387" y="214"/>
                  </a:lnTo>
                  <a:lnTo>
                    <a:pt x="385" y="212"/>
                  </a:lnTo>
                  <a:lnTo>
                    <a:pt x="384" y="212"/>
                  </a:lnTo>
                  <a:lnTo>
                    <a:pt x="382" y="212"/>
                  </a:lnTo>
                  <a:lnTo>
                    <a:pt x="384" y="209"/>
                  </a:lnTo>
                  <a:lnTo>
                    <a:pt x="385" y="207"/>
                  </a:lnTo>
                  <a:lnTo>
                    <a:pt x="387" y="206"/>
                  </a:lnTo>
                  <a:lnTo>
                    <a:pt x="389" y="207"/>
                  </a:lnTo>
                  <a:lnTo>
                    <a:pt x="387" y="207"/>
                  </a:lnTo>
                  <a:lnTo>
                    <a:pt x="389" y="209"/>
                  </a:lnTo>
                  <a:lnTo>
                    <a:pt x="391" y="209"/>
                  </a:lnTo>
                  <a:lnTo>
                    <a:pt x="392" y="209"/>
                  </a:lnTo>
                  <a:lnTo>
                    <a:pt x="391" y="207"/>
                  </a:lnTo>
                  <a:lnTo>
                    <a:pt x="389" y="206"/>
                  </a:lnTo>
                  <a:lnTo>
                    <a:pt x="387" y="206"/>
                  </a:lnTo>
                  <a:lnTo>
                    <a:pt x="387" y="204"/>
                  </a:lnTo>
                  <a:lnTo>
                    <a:pt x="385" y="206"/>
                  </a:lnTo>
                  <a:lnTo>
                    <a:pt x="382" y="206"/>
                  </a:lnTo>
                  <a:lnTo>
                    <a:pt x="380" y="207"/>
                  </a:lnTo>
                  <a:lnTo>
                    <a:pt x="382" y="204"/>
                  </a:lnTo>
                  <a:lnTo>
                    <a:pt x="380" y="204"/>
                  </a:lnTo>
                  <a:lnTo>
                    <a:pt x="384" y="202"/>
                  </a:lnTo>
                  <a:lnTo>
                    <a:pt x="382" y="201"/>
                  </a:lnTo>
                  <a:lnTo>
                    <a:pt x="380" y="201"/>
                  </a:lnTo>
                  <a:lnTo>
                    <a:pt x="382" y="199"/>
                  </a:lnTo>
                  <a:lnTo>
                    <a:pt x="382" y="197"/>
                  </a:lnTo>
                  <a:lnTo>
                    <a:pt x="384" y="197"/>
                  </a:lnTo>
                  <a:lnTo>
                    <a:pt x="384" y="195"/>
                  </a:lnTo>
                  <a:lnTo>
                    <a:pt x="385" y="192"/>
                  </a:lnTo>
                  <a:lnTo>
                    <a:pt x="384" y="192"/>
                  </a:lnTo>
                  <a:lnTo>
                    <a:pt x="385" y="190"/>
                  </a:lnTo>
                  <a:lnTo>
                    <a:pt x="389" y="190"/>
                  </a:lnTo>
                  <a:lnTo>
                    <a:pt x="389" y="189"/>
                  </a:lnTo>
                  <a:lnTo>
                    <a:pt x="391" y="189"/>
                  </a:lnTo>
                  <a:lnTo>
                    <a:pt x="392" y="187"/>
                  </a:lnTo>
                  <a:lnTo>
                    <a:pt x="394" y="187"/>
                  </a:lnTo>
                  <a:lnTo>
                    <a:pt x="394" y="189"/>
                  </a:lnTo>
                  <a:lnTo>
                    <a:pt x="397" y="187"/>
                  </a:lnTo>
                  <a:lnTo>
                    <a:pt x="399" y="189"/>
                  </a:lnTo>
                  <a:lnTo>
                    <a:pt x="397" y="187"/>
                  </a:lnTo>
                  <a:lnTo>
                    <a:pt x="396" y="185"/>
                  </a:lnTo>
                  <a:lnTo>
                    <a:pt x="396" y="187"/>
                  </a:lnTo>
                  <a:lnTo>
                    <a:pt x="394" y="185"/>
                  </a:lnTo>
                  <a:lnTo>
                    <a:pt x="394" y="183"/>
                  </a:lnTo>
                  <a:lnTo>
                    <a:pt x="394" y="182"/>
                  </a:lnTo>
                  <a:lnTo>
                    <a:pt x="392" y="182"/>
                  </a:lnTo>
                  <a:lnTo>
                    <a:pt x="392" y="180"/>
                  </a:lnTo>
                  <a:lnTo>
                    <a:pt x="392" y="177"/>
                  </a:lnTo>
                  <a:lnTo>
                    <a:pt x="392" y="175"/>
                  </a:lnTo>
                  <a:lnTo>
                    <a:pt x="394" y="175"/>
                  </a:lnTo>
                  <a:lnTo>
                    <a:pt x="394" y="173"/>
                  </a:lnTo>
                  <a:lnTo>
                    <a:pt x="394" y="170"/>
                  </a:lnTo>
                  <a:lnTo>
                    <a:pt x="396" y="170"/>
                  </a:lnTo>
                  <a:lnTo>
                    <a:pt x="396" y="168"/>
                  </a:lnTo>
                  <a:lnTo>
                    <a:pt x="396" y="166"/>
                  </a:lnTo>
                  <a:lnTo>
                    <a:pt x="394" y="165"/>
                  </a:lnTo>
                  <a:lnTo>
                    <a:pt x="394" y="163"/>
                  </a:lnTo>
                  <a:lnTo>
                    <a:pt x="396" y="165"/>
                  </a:lnTo>
                  <a:lnTo>
                    <a:pt x="397" y="161"/>
                  </a:lnTo>
                  <a:lnTo>
                    <a:pt x="401" y="163"/>
                  </a:lnTo>
                  <a:lnTo>
                    <a:pt x="401" y="165"/>
                  </a:lnTo>
                  <a:lnTo>
                    <a:pt x="401" y="166"/>
                  </a:lnTo>
                  <a:lnTo>
                    <a:pt x="401" y="168"/>
                  </a:lnTo>
                  <a:lnTo>
                    <a:pt x="399" y="170"/>
                  </a:lnTo>
                  <a:lnTo>
                    <a:pt x="401" y="168"/>
                  </a:lnTo>
                  <a:lnTo>
                    <a:pt x="404" y="170"/>
                  </a:lnTo>
                  <a:lnTo>
                    <a:pt x="404" y="172"/>
                  </a:lnTo>
                  <a:lnTo>
                    <a:pt x="404" y="175"/>
                  </a:lnTo>
                  <a:lnTo>
                    <a:pt x="406" y="178"/>
                  </a:lnTo>
                  <a:lnTo>
                    <a:pt x="406" y="177"/>
                  </a:lnTo>
                  <a:lnTo>
                    <a:pt x="406" y="173"/>
                  </a:lnTo>
                  <a:lnTo>
                    <a:pt x="406" y="172"/>
                  </a:lnTo>
                  <a:lnTo>
                    <a:pt x="406" y="170"/>
                  </a:lnTo>
                  <a:lnTo>
                    <a:pt x="406" y="173"/>
                  </a:lnTo>
                  <a:lnTo>
                    <a:pt x="408" y="175"/>
                  </a:lnTo>
                  <a:lnTo>
                    <a:pt x="411" y="177"/>
                  </a:lnTo>
                  <a:lnTo>
                    <a:pt x="411" y="178"/>
                  </a:lnTo>
                  <a:lnTo>
                    <a:pt x="411" y="175"/>
                  </a:lnTo>
                  <a:lnTo>
                    <a:pt x="408" y="173"/>
                  </a:lnTo>
                  <a:lnTo>
                    <a:pt x="409" y="173"/>
                  </a:lnTo>
                  <a:lnTo>
                    <a:pt x="413" y="172"/>
                  </a:lnTo>
                  <a:lnTo>
                    <a:pt x="414" y="172"/>
                  </a:lnTo>
                  <a:lnTo>
                    <a:pt x="414" y="173"/>
                  </a:lnTo>
                  <a:lnTo>
                    <a:pt x="416" y="175"/>
                  </a:lnTo>
                  <a:lnTo>
                    <a:pt x="418" y="175"/>
                  </a:lnTo>
                  <a:lnTo>
                    <a:pt x="418" y="173"/>
                  </a:lnTo>
                  <a:lnTo>
                    <a:pt x="416" y="172"/>
                  </a:lnTo>
                  <a:lnTo>
                    <a:pt x="413" y="172"/>
                  </a:lnTo>
                  <a:lnTo>
                    <a:pt x="411" y="170"/>
                  </a:lnTo>
                  <a:lnTo>
                    <a:pt x="408" y="170"/>
                  </a:lnTo>
                  <a:lnTo>
                    <a:pt x="408" y="168"/>
                  </a:lnTo>
                  <a:lnTo>
                    <a:pt x="406" y="166"/>
                  </a:lnTo>
                  <a:lnTo>
                    <a:pt x="406" y="165"/>
                  </a:lnTo>
                  <a:lnTo>
                    <a:pt x="402" y="165"/>
                  </a:lnTo>
                  <a:lnTo>
                    <a:pt x="402" y="161"/>
                  </a:lnTo>
                  <a:lnTo>
                    <a:pt x="402" y="160"/>
                  </a:lnTo>
                  <a:lnTo>
                    <a:pt x="404" y="158"/>
                  </a:lnTo>
                  <a:lnTo>
                    <a:pt x="406" y="158"/>
                  </a:lnTo>
                  <a:lnTo>
                    <a:pt x="408" y="158"/>
                  </a:lnTo>
                  <a:lnTo>
                    <a:pt x="409" y="156"/>
                  </a:lnTo>
                  <a:lnTo>
                    <a:pt x="411" y="155"/>
                  </a:lnTo>
                  <a:lnTo>
                    <a:pt x="413" y="158"/>
                  </a:lnTo>
                  <a:lnTo>
                    <a:pt x="411" y="160"/>
                  </a:lnTo>
                  <a:lnTo>
                    <a:pt x="413" y="160"/>
                  </a:lnTo>
                  <a:lnTo>
                    <a:pt x="414" y="163"/>
                  </a:lnTo>
                  <a:lnTo>
                    <a:pt x="416" y="165"/>
                  </a:lnTo>
                  <a:lnTo>
                    <a:pt x="416" y="166"/>
                  </a:lnTo>
                  <a:lnTo>
                    <a:pt x="418" y="168"/>
                  </a:lnTo>
                  <a:lnTo>
                    <a:pt x="419" y="170"/>
                  </a:lnTo>
                  <a:lnTo>
                    <a:pt x="421" y="170"/>
                  </a:lnTo>
                  <a:lnTo>
                    <a:pt x="423" y="170"/>
                  </a:lnTo>
                  <a:lnTo>
                    <a:pt x="425" y="168"/>
                  </a:lnTo>
                  <a:lnTo>
                    <a:pt x="426" y="170"/>
                  </a:lnTo>
                  <a:lnTo>
                    <a:pt x="426" y="172"/>
                  </a:lnTo>
                  <a:lnTo>
                    <a:pt x="425" y="175"/>
                  </a:lnTo>
                  <a:lnTo>
                    <a:pt x="425" y="177"/>
                  </a:lnTo>
                  <a:lnTo>
                    <a:pt x="426" y="178"/>
                  </a:lnTo>
                  <a:lnTo>
                    <a:pt x="428" y="177"/>
                  </a:lnTo>
                  <a:lnTo>
                    <a:pt x="431" y="177"/>
                  </a:lnTo>
                  <a:lnTo>
                    <a:pt x="433" y="178"/>
                  </a:lnTo>
                  <a:lnTo>
                    <a:pt x="431" y="177"/>
                  </a:lnTo>
                  <a:lnTo>
                    <a:pt x="430" y="175"/>
                  </a:lnTo>
                  <a:lnTo>
                    <a:pt x="428" y="173"/>
                  </a:lnTo>
                  <a:lnTo>
                    <a:pt x="428" y="170"/>
                  </a:lnTo>
                  <a:lnTo>
                    <a:pt x="426" y="168"/>
                  </a:lnTo>
                  <a:lnTo>
                    <a:pt x="426" y="166"/>
                  </a:lnTo>
                  <a:lnTo>
                    <a:pt x="425" y="166"/>
                  </a:lnTo>
                  <a:lnTo>
                    <a:pt x="421" y="166"/>
                  </a:lnTo>
                  <a:lnTo>
                    <a:pt x="419" y="168"/>
                  </a:lnTo>
                  <a:lnTo>
                    <a:pt x="419" y="166"/>
                  </a:lnTo>
                  <a:lnTo>
                    <a:pt x="418" y="163"/>
                  </a:lnTo>
                  <a:lnTo>
                    <a:pt x="416" y="161"/>
                  </a:lnTo>
                  <a:lnTo>
                    <a:pt x="416" y="160"/>
                  </a:lnTo>
                  <a:lnTo>
                    <a:pt x="416" y="158"/>
                  </a:lnTo>
                  <a:lnTo>
                    <a:pt x="418" y="155"/>
                  </a:lnTo>
                  <a:lnTo>
                    <a:pt x="419" y="155"/>
                  </a:lnTo>
                  <a:lnTo>
                    <a:pt x="421" y="156"/>
                  </a:lnTo>
                  <a:lnTo>
                    <a:pt x="423" y="156"/>
                  </a:lnTo>
                  <a:lnTo>
                    <a:pt x="421" y="156"/>
                  </a:lnTo>
                  <a:lnTo>
                    <a:pt x="419" y="155"/>
                  </a:lnTo>
                  <a:lnTo>
                    <a:pt x="419" y="153"/>
                  </a:lnTo>
                  <a:lnTo>
                    <a:pt x="419" y="155"/>
                  </a:lnTo>
                  <a:lnTo>
                    <a:pt x="416" y="155"/>
                  </a:lnTo>
                  <a:lnTo>
                    <a:pt x="416" y="156"/>
                  </a:lnTo>
                  <a:lnTo>
                    <a:pt x="414" y="155"/>
                  </a:lnTo>
                  <a:lnTo>
                    <a:pt x="413" y="151"/>
                  </a:lnTo>
                  <a:lnTo>
                    <a:pt x="413" y="149"/>
                  </a:lnTo>
                  <a:lnTo>
                    <a:pt x="414" y="148"/>
                  </a:lnTo>
                  <a:lnTo>
                    <a:pt x="416" y="144"/>
                  </a:lnTo>
                  <a:lnTo>
                    <a:pt x="416" y="143"/>
                  </a:lnTo>
                  <a:lnTo>
                    <a:pt x="416" y="141"/>
                  </a:lnTo>
                  <a:lnTo>
                    <a:pt x="418" y="141"/>
                  </a:lnTo>
                  <a:lnTo>
                    <a:pt x="418" y="139"/>
                  </a:lnTo>
                  <a:lnTo>
                    <a:pt x="421" y="138"/>
                  </a:lnTo>
                  <a:lnTo>
                    <a:pt x="423" y="138"/>
                  </a:lnTo>
                  <a:lnTo>
                    <a:pt x="426" y="136"/>
                  </a:lnTo>
                  <a:lnTo>
                    <a:pt x="428" y="136"/>
                  </a:lnTo>
                  <a:lnTo>
                    <a:pt x="430" y="134"/>
                  </a:lnTo>
                  <a:lnTo>
                    <a:pt x="431" y="134"/>
                  </a:lnTo>
                  <a:lnTo>
                    <a:pt x="431" y="136"/>
                  </a:lnTo>
                  <a:lnTo>
                    <a:pt x="431" y="138"/>
                  </a:lnTo>
                  <a:lnTo>
                    <a:pt x="431" y="139"/>
                  </a:lnTo>
                  <a:lnTo>
                    <a:pt x="431" y="141"/>
                  </a:lnTo>
                  <a:lnTo>
                    <a:pt x="431" y="144"/>
                  </a:lnTo>
                  <a:lnTo>
                    <a:pt x="433" y="146"/>
                  </a:lnTo>
                  <a:lnTo>
                    <a:pt x="433" y="148"/>
                  </a:lnTo>
                  <a:lnTo>
                    <a:pt x="433" y="151"/>
                  </a:lnTo>
                  <a:lnTo>
                    <a:pt x="431" y="153"/>
                  </a:lnTo>
                  <a:lnTo>
                    <a:pt x="431" y="156"/>
                  </a:lnTo>
                  <a:lnTo>
                    <a:pt x="433" y="158"/>
                  </a:lnTo>
                  <a:lnTo>
                    <a:pt x="431" y="160"/>
                  </a:lnTo>
                  <a:lnTo>
                    <a:pt x="431" y="161"/>
                  </a:lnTo>
                  <a:lnTo>
                    <a:pt x="430" y="165"/>
                  </a:lnTo>
                  <a:lnTo>
                    <a:pt x="428" y="165"/>
                  </a:lnTo>
                  <a:lnTo>
                    <a:pt x="430" y="165"/>
                  </a:lnTo>
                  <a:lnTo>
                    <a:pt x="431" y="161"/>
                  </a:lnTo>
                  <a:lnTo>
                    <a:pt x="433" y="163"/>
                  </a:lnTo>
                  <a:lnTo>
                    <a:pt x="433" y="161"/>
                  </a:lnTo>
                  <a:lnTo>
                    <a:pt x="433" y="160"/>
                  </a:lnTo>
                  <a:lnTo>
                    <a:pt x="435" y="158"/>
                  </a:lnTo>
                  <a:lnTo>
                    <a:pt x="433" y="156"/>
                  </a:lnTo>
                  <a:lnTo>
                    <a:pt x="435" y="155"/>
                  </a:lnTo>
                  <a:lnTo>
                    <a:pt x="433" y="153"/>
                  </a:lnTo>
                  <a:lnTo>
                    <a:pt x="435" y="149"/>
                  </a:lnTo>
                  <a:lnTo>
                    <a:pt x="433" y="148"/>
                  </a:lnTo>
                  <a:lnTo>
                    <a:pt x="435" y="148"/>
                  </a:lnTo>
                  <a:lnTo>
                    <a:pt x="436" y="148"/>
                  </a:lnTo>
                  <a:lnTo>
                    <a:pt x="438" y="148"/>
                  </a:lnTo>
                  <a:lnTo>
                    <a:pt x="440" y="149"/>
                  </a:lnTo>
                  <a:lnTo>
                    <a:pt x="443" y="149"/>
                  </a:lnTo>
                  <a:lnTo>
                    <a:pt x="445" y="149"/>
                  </a:lnTo>
                  <a:lnTo>
                    <a:pt x="443" y="148"/>
                  </a:lnTo>
                  <a:lnTo>
                    <a:pt x="440" y="149"/>
                  </a:lnTo>
                  <a:lnTo>
                    <a:pt x="440" y="148"/>
                  </a:lnTo>
                  <a:lnTo>
                    <a:pt x="436" y="148"/>
                  </a:lnTo>
                  <a:lnTo>
                    <a:pt x="435" y="144"/>
                  </a:lnTo>
                  <a:lnTo>
                    <a:pt x="433" y="143"/>
                  </a:lnTo>
                  <a:lnTo>
                    <a:pt x="435" y="141"/>
                  </a:lnTo>
                  <a:lnTo>
                    <a:pt x="435" y="139"/>
                  </a:lnTo>
                  <a:lnTo>
                    <a:pt x="435" y="136"/>
                  </a:lnTo>
                  <a:lnTo>
                    <a:pt x="436" y="134"/>
                  </a:lnTo>
                  <a:lnTo>
                    <a:pt x="436" y="132"/>
                  </a:lnTo>
                  <a:lnTo>
                    <a:pt x="438" y="131"/>
                  </a:lnTo>
                  <a:lnTo>
                    <a:pt x="438" y="132"/>
                  </a:lnTo>
                  <a:lnTo>
                    <a:pt x="438" y="136"/>
                  </a:lnTo>
                  <a:lnTo>
                    <a:pt x="438" y="134"/>
                  </a:lnTo>
                  <a:lnTo>
                    <a:pt x="438" y="132"/>
                  </a:lnTo>
                  <a:lnTo>
                    <a:pt x="438" y="131"/>
                  </a:lnTo>
                  <a:lnTo>
                    <a:pt x="440" y="129"/>
                  </a:lnTo>
                  <a:lnTo>
                    <a:pt x="440" y="126"/>
                  </a:lnTo>
                  <a:lnTo>
                    <a:pt x="440" y="122"/>
                  </a:lnTo>
                  <a:lnTo>
                    <a:pt x="442" y="122"/>
                  </a:lnTo>
                  <a:lnTo>
                    <a:pt x="442" y="126"/>
                  </a:lnTo>
                  <a:lnTo>
                    <a:pt x="443" y="129"/>
                  </a:lnTo>
                  <a:lnTo>
                    <a:pt x="443" y="127"/>
                  </a:lnTo>
                  <a:lnTo>
                    <a:pt x="442" y="126"/>
                  </a:lnTo>
                  <a:lnTo>
                    <a:pt x="442" y="122"/>
                  </a:lnTo>
                  <a:lnTo>
                    <a:pt x="443" y="119"/>
                  </a:lnTo>
                  <a:lnTo>
                    <a:pt x="445" y="121"/>
                  </a:lnTo>
                  <a:lnTo>
                    <a:pt x="445" y="122"/>
                  </a:lnTo>
                  <a:lnTo>
                    <a:pt x="447" y="124"/>
                  </a:lnTo>
                  <a:lnTo>
                    <a:pt x="447" y="126"/>
                  </a:lnTo>
                  <a:lnTo>
                    <a:pt x="447" y="129"/>
                  </a:lnTo>
                  <a:lnTo>
                    <a:pt x="447" y="131"/>
                  </a:lnTo>
                  <a:lnTo>
                    <a:pt x="447" y="132"/>
                  </a:lnTo>
                  <a:lnTo>
                    <a:pt x="447" y="136"/>
                  </a:lnTo>
                  <a:lnTo>
                    <a:pt x="447" y="138"/>
                  </a:lnTo>
                  <a:lnTo>
                    <a:pt x="447" y="139"/>
                  </a:lnTo>
                  <a:lnTo>
                    <a:pt x="447" y="141"/>
                  </a:lnTo>
                  <a:lnTo>
                    <a:pt x="447" y="143"/>
                  </a:lnTo>
                  <a:lnTo>
                    <a:pt x="448" y="144"/>
                  </a:lnTo>
                  <a:lnTo>
                    <a:pt x="448" y="146"/>
                  </a:lnTo>
                  <a:lnTo>
                    <a:pt x="448" y="148"/>
                  </a:lnTo>
                  <a:lnTo>
                    <a:pt x="447" y="149"/>
                  </a:lnTo>
                  <a:lnTo>
                    <a:pt x="447" y="151"/>
                  </a:lnTo>
                  <a:lnTo>
                    <a:pt x="448" y="151"/>
                  </a:lnTo>
                  <a:lnTo>
                    <a:pt x="447" y="153"/>
                  </a:lnTo>
                  <a:lnTo>
                    <a:pt x="447" y="155"/>
                  </a:lnTo>
                  <a:lnTo>
                    <a:pt x="448" y="155"/>
                  </a:lnTo>
                  <a:lnTo>
                    <a:pt x="448" y="156"/>
                  </a:lnTo>
                  <a:lnTo>
                    <a:pt x="447" y="158"/>
                  </a:lnTo>
                  <a:lnTo>
                    <a:pt x="447" y="156"/>
                  </a:lnTo>
                  <a:lnTo>
                    <a:pt x="447" y="158"/>
                  </a:lnTo>
                  <a:lnTo>
                    <a:pt x="447" y="160"/>
                  </a:lnTo>
                  <a:lnTo>
                    <a:pt x="447" y="163"/>
                  </a:lnTo>
                  <a:lnTo>
                    <a:pt x="445" y="163"/>
                  </a:lnTo>
                  <a:lnTo>
                    <a:pt x="443" y="165"/>
                  </a:lnTo>
                  <a:lnTo>
                    <a:pt x="442" y="166"/>
                  </a:lnTo>
                  <a:lnTo>
                    <a:pt x="443" y="166"/>
                  </a:lnTo>
                  <a:lnTo>
                    <a:pt x="442" y="168"/>
                  </a:lnTo>
                  <a:lnTo>
                    <a:pt x="442" y="170"/>
                  </a:lnTo>
                  <a:lnTo>
                    <a:pt x="442" y="172"/>
                  </a:lnTo>
                  <a:lnTo>
                    <a:pt x="442" y="173"/>
                  </a:lnTo>
                  <a:lnTo>
                    <a:pt x="442" y="172"/>
                  </a:lnTo>
                  <a:lnTo>
                    <a:pt x="443" y="172"/>
                  </a:lnTo>
                  <a:lnTo>
                    <a:pt x="443" y="170"/>
                  </a:lnTo>
                  <a:lnTo>
                    <a:pt x="443" y="166"/>
                  </a:lnTo>
                  <a:lnTo>
                    <a:pt x="445" y="166"/>
                  </a:lnTo>
                  <a:lnTo>
                    <a:pt x="445" y="165"/>
                  </a:lnTo>
                  <a:lnTo>
                    <a:pt x="447" y="163"/>
                  </a:lnTo>
                  <a:lnTo>
                    <a:pt x="448" y="163"/>
                  </a:lnTo>
                  <a:lnTo>
                    <a:pt x="450" y="163"/>
                  </a:lnTo>
                  <a:lnTo>
                    <a:pt x="448" y="160"/>
                  </a:lnTo>
                  <a:lnTo>
                    <a:pt x="450" y="158"/>
                  </a:lnTo>
                  <a:lnTo>
                    <a:pt x="450" y="155"/>
                  </a:lnTo>
                  <a:lnTo>
                    <a:pt x="450" y="153"/>
                  </a:lnTo>
                  <a:lnTo>
                    <a:pt x="450" y="149"/>
                  </a:lnTo>
                  <a:lnTo>
                    <a:pt x="450" y="148"/>
                  </a:lnTo>
                  <a:lnTo>
                    <a:pt x="452" y="148"/>
                  </a:lnTo>
                  <a:lnTo>
                    <a:pt x="453" y="148"/>
                  </a:lnTo>
                  <a:lnTo>
                    <a:pt x="455" y="149"/>
                  </a:lnTo>
                  <a:lnTo>
                    <a:pt x="457" y="151"/>
                  </a:lnTo>
                  <a:lnTo>
                    <a:pt x="460" y="151"/>
                  </a:lnTo>
                  <a:lnTo>
                    <a:pt x="462" y="153"/>
                  </a:lnTo>
                  <a:lnTo>
                    <a:pt x="460" y="151"/>
                  </a:lnTo>
                  <a:lnTo>
                    <a:pt x="459" y="151"/>
                  </a:lnTo>
                  <a:lnTo>
                    <a:pt x="457" y="149"/>
                  </a:lnTo>
                  <a:lnTo>
                    <a:pt x="457" y="148"/>
                  </a:lnTo>
                  <a:lnTo>
                    <a:pt x="455" y="146"/>
                  </a:lnTo>
                  <a:lnTo>
                    <a:pt x="452" y="144"/>
                  </a:lnTo>
                  <a:lnTo>
                    <a:pt x="452" y="143"/>
                  </a:lnTo>
                  <a:lnTo>
                    <a:pt x="452" y="141"/>
                  </a:lnTo>
                  <a:lnTo>
                    <a:pt x="453" y="138"/>
                  </a:lnTo>
                  <a:lnTo>
                    <a:pt x="452" y="136"/>
                  </a:lnTo>
                  <a:lnTo>
                    <a:pt x="450" y="134"/>
                  </a:lnTo>
                  <a:lnTo>
                    <a:pt x="452" y="134"/>
                  </a:lnTo>
                  <a:lnTo>
                    <a:pt x="455" y="132"/>
                  </a:lnTo>
                  <a:lnTo>
                    <a:pt x="457" y="131"/>
                  </a:lnTo>
                  <a:lnTo>
                    <a:pt x="459" y="129"/>
                  </a:lnTo>
                  <a:lnTo>
                    <a:pt x="457" y="126"/>
                  </a:lnTo>
                  <a:lnTo>
                    <a:pt x="457" y="124"/>
                  </a:lnTo>
                  <a:lnTo>
                    <a:pt x="459" y="124"/>
                  </a:lnTo>
                  <a:lnTo>
                    <a:pt x="459" y="122"/>
                  </a:lnTo>
                  <a:lnTo>
                    <a:pt x="462" y="121"/>
                  </a:lnTo>
                  <a:lnTo>
                    <a:pt x="464" y="117"/>
                  </a:lnTo>
                  <a:lnTo>
                    <a:pt x="464" y="119"/>
                  </a:lnTo>
                  <a:lnTo>
                    <a:pt x="462" y="121"/>
                  </a:lnTo>
                  <a:lnTo>
                    <a:pt x="462" y="122"/>
                  </a:lnTo>
                  <a:lnTo>
                    <a:pt x="460" y="122"/>
                  </a:lnTo>
                  <a:lnTo>
                    <a:pt x="460" y="126"/>
                  </a:lnTo>
                  <a:lnTo>
                    <a:pt x="459" y="126"/>
                  </a:lnTo>
                  <a:lnTo>
                    <a:pt x="462" y="126"/>
                  </a:lnTo>
                  <a:lnTo>
                    <a:pt x="460" y="129"/>
                  </a:lnTo>
                  <a:lnTo>
                    <a:pt x="462" y="131"/>
                  </a:lnTo>
                  <a:lnTo>
                    <a:pt x="464" y="131"/>
                  </a:lnTo>
                  <a:lnTo>
                    <a:pt x="465" y="131"/>
                  </a:lnTo>
                  <a:lnTo>
                    <a:pt x="464" y="129"/>
                  </a:lnTo>
                  <a:lnTo>
                    <a:pt x="465" y="127"/>
                  </a:lnTo>
                  <a:lnTo>
                    <a:pt x="464" y="124"/>
                  </a:lnTo>
                  <a:lnTo>
                    <a:pt x="465" y="124"/>
                  </a:lnTo>
                  <a:lnTo>
                    <a:pt x="467" y="122"/>
                  </a:lnTo>
                  <a:lnTo>
                    <a:pt x="467" y="124"/>
                  </a:lnTo>
                  <a:lnTo>
                    <a:pt x="467" y="127"/>
                  </a:lnTo>
                  <a:lnTo>
                    <a:pt x="467" y="129"/>
                  </a:lnTo>
                  <a:lnTo>
                    <a:pt x="467" y="127"/>
                  </a:lnTo>
                  <a:lnTo>
                    <a:pt x="469" y="126"/>
                  </a:lnTo>
                  <a:lnTo>
                    <a:pt x="467" y="122"/>
                  </a:lnTo>
                  <a:lnTo>
                    <a:pt x="467" y="121"/>
                  </a:lnTo>
                  <a:lnTo>
                    <a:pt x="470" y="121"/>
                  </a:lnTo>
                  <a:lnTo>
                    <a:pt x="469" y="121"/>
                  </a:lnTo>
                  <a:lnTo>
                    <a:pt x="467" y="119"/>
                  </a:lnTo>
                  <a:lnTo>
                    <a:pt x="467" y="115"/>
                  </a:lnTo>
                  <a:lnTo>
                    <a:pt x="467" y="114"/>
                  </a:lnTo>
                  <a:lnTo>
                    <a:pt x="469" y="112"/>
                  </a:lnTo>
                  <a:lnTo>
                    <a:pt x="472" y="112"/>
                  </a:lnTo>
                  <a:lnTo>
                    <a:pt x="474" y="114"/>
                  </a:lnTo>
                  <a:lnTo>
                    <a:pt x="476" y="115"/>
                  </a:lnTo>
                  <a:lnTo>
                    <a:pt x="476" y="117"/>
                  </a:lnTo>
                  <a:lnTo>
                    <a:pt x="477" y="119"/>
                  </a:lnTo>
                  <a:lnTo>
                    <a:pt x="481" y="121"/>
                  </a:lnTo>
                  <a:lnTo>
                    <a:pt x="482" y="121"/>
                  </a:lnTo>
                  <a:lnTo>
                    <a:pt x="484" y="122"/>
                  </a:lnTo>
                  <a:lnTo>
                    <a:pt x="486" y="122"/>
                  </a:lnTo>
                  <a:lnTo>
                    <a:pt x="484" y="124"/>
                  </a:lnTo>
                  <a:lnTo>
                    <a:pt x="486" y="126"/>
                  </a:lnTo>
                  <a:lnTo>
                    <a:pt x="487" y="127"/>
                  </a:lnTo>
                  <a:lnTo>
                    <a:pt x="489" y="127"/>
                  </a:lnTo>
                  <a:lnTo>
                    <a:pt x="489" y="129"/>
                  </a:lnTo>
                  <a:lnTo>
                    <a:pt x="491" y="129"/>
                  </a:lnTo>
                  <a:lnTo>
                    <a:pt x="489" y="131"/>
                  </a:lnTo>
                  <a:lnTo>
                    <a:pt x="491" y="131"/>
                  </a:lnTo>
                  <a:lnTo>
                    <a:pt x="491" y="129"/>
                  </a:lnTo>
                  <a:lnTo>
                    <a:pt x="493" y="129"/>
                  </a:lnTo>
                  <a:lnTo>
                    <a:pt x="489" y="127"/>
                  </a:lnTo>
                  <a:lnTo>
                    <a:pt x="491" y="127"/>
                  </a:lnTo>
                  <a:lnTo>
                    <a:pt x="489" y="126"/>
                  </a:lnTo>
                  <a:lnTo>
                    <a:pt x="487" y="124"/>
                  </a:lnTo>
                  <a:lnTo>
                    <a:pt x="487" y="126"/>
                  </a:lnTo>
                  <a:lnTo>
                    <a:pt x="486" y="124"/>
                  </a:lnTo>
                  <a:lnTo>
                    <a:pt x="486" y="122"/>
                  </a:lnTo>
                  <a:lnTo>
                    <a:pt x="487" y="122"/>
                  </a:lnTo>
                  <a:lnTo>
                    <a:pt x="489" y="122"/>
                  </a:lnTo>
                  <a:lnTo>
                    <a:pt x="487" y="121"/>
                  </a:lnTo>
                  <a:lnTo>
                    <a:pt x="486" y="121"/>
                  </a:lnTo>
                  <a:lnTo>
                    <a:pt x="484" y="119"/>
                  </a:lnTo>
                  <a:lnTo>
                    <a:pt x="484" y="117"/>
                  </a:lnTo>
                  <a:lnTo>
                    <a:pt x="486" y="115"/>
                  </a:lnTo>
                  <a:lnTo>
                    <a:pt x="484" y="114"/>
                  </a:lnTo>
                  <a:lnTo>
                    <a:pt x="486" y="112"/>
                  </a:lnTo>
                  <a:lnTo>
                    <a:pt x="487" y="112"/>
                  </a:lnTo>
                  <a:lnTo>
                    <a:pt x="486" y="115"/>
                  </a:lnTo>
                  <a:lnTo>
                    <a:pt x="487" y="115"/>
                  </a:lnTo>
                  <a:lnTo>
                    <a:pt x="487" y="114"/>
                  </a:lnTo>
                  <a:lnTo>
                    <a:pt x="487" y="112"/>
                  </a:lnTo>
                  <a:lnTo>
                    <a:pt x="486" y="110"/>
                  </a:lnTo>
                  <a:lnTo>
                    <a:pt x="487" y="109"/>
                  </a:lnTo>
                  <a:lnTo>
                    <a:pt x="486" y="110"/>
                  </a:lnTo>
                  <a:lnTo>
                    <a:pt x="482" y="110"/>
                  </a:lnTo>
                  <a:lnTo>
                    <a:pt x="481" y="109"/>
                  </a:lnTo>
                  <a:lnTo>
                    <a:pt x="482" y="107"/>
                  </a:lnTo>
                  <a:lnTo>
                    <a:pt x="484" y="107"/>
                  </a:lnTo>
                  <a:lnTo>
                    <a:pt x="486" y="105"/>
                  </a:lnTo>
                  <a:lnTo>
                    <a:pt x="486" y="104"/>
                  </a:lnTo>
                  <a:lnTo>
                    <a:pt x="486" y="102"/>
                  </a:lnTo>
                  <a:lnTo>
                    <a:pt x="486" y="104"/>
                  </a:lnTo>
                  <a:lnTo>
                    <a:pt x="484" y="104"/>
                  </a:lnTo>
                  <a:lnTo>
                    <a:pt x="484" y="105"/>
                  </a:lnTo>
                  <a:lnTo>
                    <a:pt x="482" y="107"/>
                  </a:lnTo>
                  <a:lnTo>
                    <a:pt x="481" y="105"/>
                  </a:lnTo>
                  <a:lnTo>
                    <a:pt x="481" y="107"/>
                  </a:lnTo>
                  <a:lnTo>
                    <a:pt x="479" y="109"/>
                  </a:lnTo>
                  <a:lnTo>
                    <a:pt x="477" y="107"/>
                  </a:lnTo>
                  <a:lnTo>
                    <a:pt x="476" y="107"/>
                  </a:lnTo>
                  <a:lnTo>
                    <a:pt x="474" y="105"/>
                  </a:lnTo>
                  <a:lnTo>
                    <a:pt x="474" y="107"/>
                  </a:lnTo>
                  <a:lnTo>
                    <a:pt x="472" y="105"/>
                  </a:lnTo>
                  <a:lnTo>
                    <a:pt x="470" y="105"/>
                  </a:lnTo>
                  <a:lnTo>
                    <a:pt x="470" y="104"/>
                  </a:lnTo>
                  <a:lnTo>
                    <a:pt x="470" y="100"/>
                  </a:lnTo>
                  <a:lnTo>
                    <a:pt x="469" y="102"/>
                  </a:lnTo>
                  <a:lnTo>
                    <a:pt x="467" y="102"/>
                  </a:lnTo>
                  <a:lnTo>
                    <a:pt x="465" y="102"/>
                  </a:lnTo>
                  <a:lnTo>
                    <a:pt x="464" y="98"/>
                  </a:lnTo>
                  <a:lnTo>
                    <a:pt x="464" y="100"/>
                  </a:lnTo>
                  <a:lnTo>
                    <a:pt x="464" y="97"/>
                  </a:lnTo>
                  <a:lnTo>
                    <a:pt x="465" y="95"/>
                  </a:lnTo>
                  <a:lnTo>
                    <a:pt x="467" y="95"/>
                  </a:lnTo>
                  <a:lnTo>
                    <a:pt x="469" y="93"/>
                  </a:lnTo>
                  <a:lnTo>
                    <a:pt x="469" y="95"/>
                  </a:lnTo>
                  <a:lnTo>
                    <a:pt x="469" y="97"/>
                  </a:lnTo>
                  <a:lnTo>
                    <a:pt x="472" y="98"/>
                  </a:lnTo>
                  <a:lnTo>
                    <a:pt x="470" y="97"/>
                  </a:lnTo>
                  <a:lnTo>
                    <a:pt x="470" y="95"/>
                  </a:lnTo>
                  <a:lnTo>
                    <a:pt x="470" y="92"/>
                  </a:lnTo>
                  <a:lnTo>
                    <a:pt x="470" y="90"/>
                  </a:lnTo>
                  <a:lnTo>
                    <a:pt x="472" y="90"/>
                  </a:lnTo>
                  <a:lnTo>
                    <a:pt x="472" y="92"/>
                  </a:lnTo>
                  <a:lnTo>
                    <a:pt x="474" y="93"/>
                  </a:lnTo>
                  <a:lnTo>
                    <a:pt x="477" y="95"/>
                  </a:lnTo>
                  <a:lnTo>
                    <a:pt x="477" y="97"/>
                  </a:lnTo>
                  <a:lnTo>
                    <a:pt x="479" y="98"/>
                  </a:lnTo>
                  <a:lnTo>
                    <a:pt x="481" y="100"/>
                  </a:lnTo>
                  <a:lnTo>
                    <a:pt x="481" y="102"/>
                  </a:lnTo>
                  <a:lnTo>
                    <a:pt x="481" y="98"/>
                  </a:lnTo>
                  <a:lnTo>
                    <a:pt x="479" y="97"/>
                  </a:lnTo>
                  <a:lnTo>
                    <a:pt x="481" y="95"/>
                  </a:lnTo>
                  <a:lnTo>
                    <a:pt x="477" y="93"/>
                  </a:lnTo>
                  <a:lnTo>
                    <a:pt x="479" y="92"/>
                  </a:lnTo>
                  <a:lnTo>
                    <a:pt x="481" y="88"/>
                  </a:lnTo>
                  <a:lnTo>
                    <a:pt x="481" y="87"/>
                  </a:lnTo>
                  <a:lnTo>
                    <a:pt x="482" y="88"/>
                  </a:lnTo>
                  <a:lnTo>
                    <a:pt x="482" y="90"/>
                  </a:lnTo>
                  <a:lnTo>
                    <a:pt x="482" y="92"/>
                  </a:lnTo>
                  <a:lnTo>
                    <a:pt x="482" y="90"/>
                  </a:lnTo>
                  <a:lnTo>
                    <a:pt x="484" y="88"/>
                  </a:lnTo>
                  <a:lnTo>
                    <a:pt x="486" y="92"/>
                  </a:lnTo>
                  <a:lnTo>
                    <a:pt x="486" y="93"/>
                  </a:lnTo>
                  <a:lnTo>
                    <a:pt x="486" y="90"/>
                  </a:lnTo>
                  <a:lnTo>
                    <a:pt x="489" y="88"/>
                  </a:lnTo>
                  <a:lnTo>
                    <a:pt x="491" y="90"/>
                  </a:lnTo>
                  <a:lnTo>
                    <a:pt x="489" y="92"/>
                  </a:lnTo>
                  <a:lnTo>
                    <a:pt x="491" y="93"/>
                  </a:lnTo>
                  <a:lnTo>
                    <a:pt x="489" y="93"/>
                  </a:lnTo>
                  <a:lnTo>
                    <a:pt x="491" y="95"/>
                  </a:lnTo>
                  <a:lnTo>
                    <a:pt x="491" y="98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3" y="100"/>
                  </a:lnTo>
                  <a:lnTo>
                    <a:pt x="494" y="98"/>
                  </a:lnTo>
                  <a:lnTo>
                    <a:pt x="498" y="100"/>
                  </a:lnTo>
                  <a:lnTo>
                    <a:pt x="498" y="98"/>
                  </a:lnTo>
                  <a:lnTo>
                    <a:pt x="496" y="98"/>
                  </a:lnTo>
                  <a:lnTo>
                    <a:pt x="493" y="98"/>
                  </a:lnTo>
                  <a:lnTo>
                    <a:pt x="491" y="98"/>
                  </a:lnTo>
                  <a:lnTo>
                    <a:pt x="493" y="97"/>
                  </a:lnTo>
                  <a:lnTo>
                    <a:pt x="491" y="93"/>
                  </a:lnTo>
                  <a:lnTo>
                    <a:pt x="493" y="93"/>
                  </a:lnTo>
                  <a:lnTo>
                    <a:pt x="493" y="90"/>
                  </a:lnTo>
                  <a:lnTo>
                    <a:pt x="494" y="92"/>
                  </a:lnTo>
                  <a:lnTo>
                    <a:pt x="496" y="92"/>
                  </a:lnTo>
                  <a:lnTo>
                    <a:pt x="496" y="93"/>
                  </a:lnTo>
                  <a:lnTo>
                    <a:pt x="498" y="92"/>
                  </a:lnTo>
                  <a:lnTo>
                    <a:pt x="499" y="92"/>
                  </a:lnTo>
                  <a:lnTo>
                    <a:pt x="498" y="93"/>
                  </a:lnTo>
                  <a:lnTo>
                    <a:pt x="499" y="92"/>
                  </a:lnTo>
                  <a:lnTo>
                    <a:pt x="501" y="92"/>
                  </a:lnTo>
                  <a:lnTo>
                    <a:pt x="503" y="92"/>
                  </a:lnTo>
                  <a:lnTo>
                    <a:pt x="504" y="93"/>
                  </a:lnTo>
                  <a:lnTo>
                    <a:pt x="506" y="92"/>
                  </a:lnTo>
                  <a:lnTo>
                    <a:pt x="508" y="93"/>
                  </a:lnTo>
                  <a:lnTo>
                    <a:pt x="508" y="95"/>
                  </a:lnTo>
                  <a:lnTo>
                    <a:pt x="506" y="95"/>
                  </a:lnTo>
                  <a:lnTo>
                    <a:pt x="506" y="98"/>
                  </a:lnTo>
                  <a:lnTo>
                    <a:pt x="504" y="98"/>
                  </a:lnTo>
                  <a:lnTo>
                    <a:pt x="506" y="98"/>
                  </a:lnTo>
                  <a:lnTo>
                    <a:pt x="504" y="100"/>
                  </a:lnTo>
                  <a:lnTo>
                    <a:pt x="503" y="102"/>
                  </a:lnTo>
                  <a:lnTo>
                    <a:pt x="501" y="102"/>
                  </a:lnTo>
                  <a:lnTo>
                    <a:pt x="499" y="104"/>
                  </a:lnTo>
                  <a:lnTo>
                    <a:pt x="498" y="104"/>
                  </a:lnTo>
                  <a:lnTo>
                    <a:pt x="496" y="104"/>
                  </a:lnTo>
                  <a:lnTo>
                    <a:pt x="494" y="105"/>
                  </a:lnTo>
                  <a:lnTo>
                    <a:pt x="493" y="107"/>
                  </a:lnTo>
                  <a:lnTo>
                    <a:pt x="493" y="109"/>
                  </a:lnTo>
                  <a:lnTo>
                    <a:pt x="494" y="109"/>
                  </a:lnTo>
                  <a:lnTo>
                    <a:pt x="494" y="107"/>
                  </a:lnTo>
                  <a:lnTo>
                    <a:pt x="496" y="105"/>
                  </a:lnTo>
                  <a:lnTo>
                    <a:pt x="498" y="105"/>
                  </a:lnTo>
                  <a:lnTo>
                    <a:pt x="499" y="104"/>
                  </a:lnTo>
                  <a:lnTo>
                    <a:pt x="501" y="104"/>
                  </a:lnTo>
                  <a:lnTo>
                    <a:pt x="503" y="102"/>
                  </a:lnTo>
                  <a:lnTo>
                    <a:pt x="504" y="102"/>
                  </a:lnTo>
                  <a:lnTo>
                    <a:pt x="506" y="100"/>
                  </a:lnTo>
                  <a:lnTo>
                    <a:pt x="506" y="98"/>
                  </a:lnTo>
                  <a:lnTo>
                    <a:pt x="510" y="97"/>
                  </a:lnTo>
                  <a:lnTo>
                    <a:pt x="510" y="98"/>
                  </a:lnTo>
                  <a:lnTo>
                    <a:pt x="510" y="102"/>
                  </a:lnTo>
                  <a:lnTo>
                    <a:pt x="510" y="104"/>
                  </a:lnTo>
                  <a:lnTo>
                    <a:pt x="511" y="105"/>
                  </a:lnTo>
                  <a:lnTo>
                    <a:pt x="513" y="104"/>
                  </a:lnTo>
                  <a:lnTo>
                    <a:pt x="513" y="107"/>
                  </a:lnTo>
                  <a:lnTo>
                    <a:pt x="515" y="109"/>
                  </a:lnTo>
                  <a:lnTo>
                    <a:pt x="513" y="110"/>
                  </a:lnTo>
                  <a:lnTo>
                    <a:pt x="513" y="112"/>
                  </a:lnTo>
                  <a:lnTo>
                    <a:pt x="513" y="110"/>
                  </a:lnTo>
                  <a:lnTo>
                    <a:pt x="515" y="110"/>
                  </a:lnTo>
                  <a:lnTo>
                    <a:pt x="515" y="112"/>
                  </a:lnTo>
                  <a:lnTo>
                    <a:pt x="516" y="109"/>
                  </a:lnTo>
                  <a:lnTo>
                    <a:pt x="518" y="109"/>
                  </a:lnTo>
                  <a:lnTo>
                    <a:pt x="518" y="107"/>
                  </a:lnTo>
                  <a:lnTo>
                    <a:pt x="518" y="105"/>
                  </a:lnTo>
                  <a:lnTo>
                    <a:pt x="520" y="107"/>
                  </a:lnTo>
                  <a:lnTo>
                    <a:pt x="521" y="107"/>
                  </a:lnTo>
                  <a:lnTo>
                    <a:pt x="520" y="107"/>
                  </a:lnTo>
                  <a:lnTo>
                    <a:pt x="521" y="107"/>
                  </a:lnTo>
                  <a:lnTo>
                    <a:pt x="523" y="105"/>
                  </a:lnTo>
                  <a:lnTo>
                    <a:pt x="523" y="102"/>
                  </a:lnTo>
                  <a:lnTo>
                    <a:pt x="520" y="104"/>
                  </a:lnTo>
                  <a:lnTo>
                    <a:pt x="518" y="104"/>
                  </a:lnTo>
                  <a:lnTo>
                    <a:pt x="516" y="102"/>
                  </a:lnTo>
                  <a:lnTo>
                    <a:pt x="515" y="100"/>
                  </a:lnTo>
                  <a:lnTo>
                    <a:pt x="513" y="100"/>
                  </a:lnTo>
                  <a:lnTo>
                    <a:pt x="516" y="98"/>
                  </a:lnTo>
                  <a:lnTo>
                    <a:pt x="518" y="98"/>
                  </a:lnTo>
                  <a:lnTo>
                    <a:pt x="520" y="97"/>
                  </a:lnTo>
                  <a:lnTo>
                    <a:pt x="518" y="95"/>
                  </a:lnTo>
                  <a:lnTo>
                    <a:pt x="515" y="93"/>
                  </a:lnTo>
                  <a:lnTo>
                    <a:pt x="518" y="92"/>
                  </a:lnTo>
                  <a:lnTo>
                    <a:pt x="515" y="92"/>
                  </a:lnTo>
                  <a:lnTo>
                    <a:pt x="513" y="90"/>
                  </a:lnTo>
                  <a:lnTo>
                    <a:pt x="515" y="90"/>
                  </a:lnTo>
                  <a:lnTo>
                    <a:pt x="516" y="88"/>
                  </a:lnTo>
                  <a:lnTo>
                    <a:pt x="518" y="88"/>
                  </a:lnTo>
                  <a:lnTo>
                    <a:pt x="520" y="87"/>
                  </a:lnTo>
                  <a:lnTo>
                    <a:pt x="518" y="87"/>
                  </a:lnTo>
                  <a:lnTo>
                    <a:pt x="515" y="88"/>
                  </a:lnTo>
                  <a:lnTo>
                    <a:pt x="515" y="87"/>
                  </a:lnTo>
                  <a:lnTo>
                    <a:pt x="516" y="85"/>
                  </a:lnTo>
                  <a:lnTo>
                    <a:pt x="518" y="87"/>
                  </a:lnTo>
                  <a:lnTo>
                    <a:pt x="516" y="85"/>
                  </a:lnTo>
                  <a:lnTo>
                    <a:pt x="518" y="85"/>
                  </a:lnTo>
                  <a:lnTo>
                    <a:pt x="520" y="83"/>
                  </a:lnTo>
                  <a:lnTo>
                    <a:pt x="521" y="83"/>
                  </a:lnTo>
                  <a:lnTo>
                    <a:pt x="518" y="83"/>
                  </a:lnTo>
                  <a:lnTo>
                    <a:pt x="520" y="81"/>
                  </a:lnTo>
                  <a:lnTo>
                    <a:pt x="518" y="81"/>
                  </a:lnTo>
                  <a:lnTo>
                    <a:pt x="520" y="78"/>
                  </a:lnTo>
                  <a:lnTo>
                    <a:pt x="520" y="76"/>
                  </a:lnTo>
                  <a:lnTo>
                    <a:pt x="521" y="75"/>
                  </a:lnTo>
                  <a:lnTo>
                    <a:pt x="523" y="71"/>
                  </a:lnTo>
                  <a:lnTo>
                    <a:pt x="525" y="71"/>
                  </a:lnTo>
                  <a:lnTo>
                    <a:pt x="523" y="70"/>
                  </a:lnTo>
                  <a:lnTo>
                    <a:pt x="525" y="66"/>
                  </a:lnTo>
                  <a:lnTo>
                    <a:pt x="528" y="64"/>
                  </a:lnTo>
                  <a:lnTo>
                    <a:pt x="530" y="64"/>
                  </a:lnTo>
                  <a:lnTo>
                    <a:pt x="532" y="66"/>
                  </a:lnTo>
                  <a:lnTo>
                    <a:pt x="535" y="66"/>
                  </a:lnTo>
                  <a:lnTo>
                    <a:pt x="537" y="68"/>
                  </a:lnTo>
                  <a:lnTo>
                    <a:pt x="537" y="66"/>
                  </a:lnTo>
                  <a:lnTo>
                    <a:pt x="535" y="64"/>
                  </a:lnTo>
                  <a:lnTo>
                    <a:pt x="532" y="63"/>
                  </a:lnTo>
                  <a:lnTo>
                    <a:pt x="530" y="63"/>
                  </a:lnTo>
                  <a:lnTo>
                    <a:pt x="532" y="59"/>
                  </a:lnTo>
                  <a:lnTo>
                    <a:pt x="532" y="58"/>
                  </a:lnTo>
                  <a:lnTo>
                    <a:pt x="533" y="58"/>
                  </a:lnTo>
                  <a:lnTo>
                    <a:pt x="532" y="54"/>
                  </a:lnTo>
                  <a:lnTo>
                    <a:pt x="532" y="53"/>
                  </a:lnTo>
                  <a:lnTo>
                    <a:pt x="533" y="53"/>
                  </a:lnTo>
                  <a:lnTo>
                    <a:pt x="533" y="51"/>
                  </a:lnTo>
                  <a:lnTo>
                    <a:pt x="535" y="51"/>
                  </a:lnTo>
                  <a:lnTo>
                    <a:pt x="535" y="49"/>
                  </a:lnTo>
                  <a:lnTo>
                    <a:pt x="535" y="51"/>
                  </a:lnTo>
                  <a:lnTo>
                    <a:pt x="537" y="51"/>
                  </a:lnTo>
                  <a:lnTo>
                    <a:pt x="538" y="51"/>
                  </a:lnTo>
                  <a:lnTo>
                    <a:pt x="540" y="53"/>
                  </a:lnTo>
                  <a:lnTo>
                    <a:pt x="542" y="54"/>
                  </a:lnTo>
                  <a:lnTo>
                    <a:pt x="544" y="53"/>
                  </a:lnTo>
                  <a:lnTo>
                    <a:pt x="542" y="49"/>
                  </a:lnTo>
                  <a:lnTo>
                    <a:pt x="540" y="49"/>
                  </a:lnTo>
                  <a:lnTo>
                    <a:pt x="542" y="49"/>
                  </a:lnTo>
                  <a:lnTo>
                    <a:pt x="540" y="47"/>
                  </a:lnTo>
                  <a:lnTo>
                    <a:pt x="538" y="47"/>
                  </a:lnTo>
                  <a:lnTo>
                    <a:pt x="540" y="47"/>
                  </a:lnTo>
                  <a:lnTo>
                    <a:pt x="538" y="47"/>
                  </a:lnTo>
                  <a:lnTo>
                    <a:pt x="538" y="46"/>
                  </a:lnTo>
                  <a:lnTo>
                    <a:pt x="537" y="46"/>
                  </a:lnTo>
                  <a:lnTo>
                    <a:pt x="533" y="46"/>
                  </a:lnTo>
                  <a:lnTo>
                    <a:pt x="533" y="44"/>
                  </a:lnTo>
                  <a:lnTo>
                    <a:pt x="533" y="46"/>
                  </a:lnTo>
                  <a:lnTo>
                    <a:pt x="530" y="44"/>
                  </a:lnTo>
                  <a:lnTo>
                    <a:pt x="532" y="42"/>
                  </a:lnTo>
                  <a:lnTo>
                    <a:pt x="530" y="39"/>
                  </a:lnTo>
                  <a:lnTo>
                    <a:pt x="532" y="37"/>
                  </a:lnTo>
                  <a:lnTo>
                    <a:pt x="532" y="39"/>
                  </a:lnTo>
                  <a:lnTo>
                    <a:pt x="532" y="37"/>
                  </a:lnTo>
                  <a:lnTo>
                    <a:pt x="533" y="37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35" y="41"/>
                  </a:lnTo>
                  <a:lnTo>
                    <a:pt x="537" y="41"/>
                  </a:lnTo>
                  <a:lnTo>
                    <a:pt x="538" y="42"/>
                  </a:lnTo>
                  <a:lnTo>
                    <a:pt x="540" y="41"/>
                  </a:lnTo>
                  <a:lnTo>
                    <a:pt x="538" y="39"/>
                  </a:lnTo>
                  <a:lnTo>
                    <a:pt x="537" y="36"/>
                  </a:lnTo>
                  <a:lnTo>
                    <a:pt x="540" y="36"/>
                  </a:lnTo>
                  <a:lnTo>
                    <a:pt x="538" y="34"/>
                  </a:lnTo>
                  <a:lnTo>
                    <a:pt x="537" y="34"/>
                  </a:lnTo>
                  <a:lnTo>
                    <a:pt x="537" y="32"/>
                  </a:lnTo>
                  <a:lnTo>
                    <a:pt x="535" y="32"/>
                  </a:lnTo>
                  <a:lnTo>
                    <a:pt x="535" y="30"/>
                  </a:lnTo>
                  <a:lnTo>
                    <a:pt x="538" y="29"/>
                  </a:lnTo>
                  <a:lnTo>
                    <a:pt x="535" y="29"/>
                  </a:lnTo>
                  <a:lnTo>
                    <a:pt x="537" y="27"/>
                  </a:lnTo>
                  <a:lnTo>
                    <a:pt x="538" y="27"/>
                  </a:lnTo>
                  <a:lnTo>
                    <a:pt x="538" y="29"/>
                  </a:lnTo>
                  <a:lnTo>
                    <a:pt x="540" y="27"/>
                  </a:lnTo>
                  <a:lnTo>
                    <a:pt x="540" y="29"/>
                  </a:lnTo>
                  <a:lnTo>
                    <a:pt x="542" y="29"/>
                  </a:lnTo>
                  <a:lnTo>
                    <a:pt x="542" y="30"/>
                  </a:lnTo>
                  <a:lnTo>
                    <a:pt x="544" y="30"/>
                  </a:lnTo>
                  <a:lnTo>
                    <a:pt x="542" y="32"/>
                  </a:lnTo>
                  <a:lnTo>
                    <a:pt x="544" y="30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5" y="27"/>
                  </a:lnTo>
                  <a:lnTo>
                    <a:pt x="547" y="27"/>
                  </a:lnTo>
                  <a:lnTo>
                    <a:pt x="547" y="29"/>
                  </a:lnTo>
                  <a:lnTo>
                    <a:pt x="545" y="32"/>
                  </a:lnTo>
                  <a:lnTo>
                    <a:pt x="545" y="34"/>
                  </a:lnTo>
                  <a:lnTo>
                    <a:pt x="547" y="34"/>
                  </a:lnTo>
                  <a:lnTo>
                    <a:pt x="549" y="34"/>
                  </a:lnTo>
                  <a:lnTo>
                    <a:pt x="547" y="32"/>
                  </a:lnTo>
                  <a:lnTo>
                    <a:pt x="549" y="30"/>
                  </a:lnTo>
                  <a:lnTo>
                    <a:pt x="549" y="29"/>
                  </a:lnTo>
                  <a:lnTo>
                    <a:pt x="550" y="30"/>
                  </a:lnTo>
                  <a:lnTo>
                    <a:pt x="552" y="30"/>
                  </a:lnTo>
                  <a:lnTo>
                    <a:pt x="554" y="32"/>
                  </a:lnTo>
                  <a:lnTo>
                    <a:pt x="554" y="36"/>
                  </a:lnTo>
                  <a:lnTo>
                    <a:pt x="554" y="37"/>
                  </a:lnTo>
                  <a:lnTo>
                    <a:pt x="555" y="36"/>
                  </a:lnTo>
                  <a:lnTo>
                    <a:pt x="557" y="37"/>
                  </a:lnTo>
                  <a:lnTo>
                    <a:pt x="557" y="34"/>
                  </a:lnTo>
                  <a:lnTo>
                    <a:pt x="555" y="32"/>
                  </a:lnTo>
                  <a:lnTo>
                    <a:pt x="557" y="30"/>
                  </a:lnTo>
                  <a:lnTo>
                    <a:pt x="555" y="29"/>
                  </a:lnTo>
                  <a:lnTo>
                    <a:pt x="554" y="27"/>
                  </a:lnTo>
                  <a:lnTo>
                    <a:pt x="554" y="24"/>
                  </a:lnTo>
                  <a:lnTo>
                    <a:pt x="555" y="25"/>
                  </a:lnTo>
                  <a:lnTo>
                    <a:pt x="557" y="25"/>
                  </a:lnTo>
                  <a:lnTo>
                    <a:pt x="559" y="27"/>
                  </a:lnTo>
                  <a:lnTo>
                    <a:pt x="561" y="27"/>
                  </a:lnTo>
                  <a:lnTo>
                    <a:pt x="559" y="29"/>
                  </a:lnTo>
                  <a:lnTo>
                    <a:pt x="559" y="30"/>
                  </a:lnTo>
                  <a:lnTo>
                    <a:pt x="557" y="32"/>
                  </a:lnTo>
                  <a:lnTo>
                    <a:pt x="559" y="32"/>
                  </a:lnTo>
                  <a:lnTo>
                    <a:pt x="559" y="34"/>
                  </a:lnTo>
                  <a:lnTo>
                    <a:pt x="559" y="30"/>
                  </a:lnTo>
                  <a:lnTo>
                    <a:pt x="559" y="32"/>
                  </a:lnTo>
                  <a:lnTo>
                    <a:pt x="561" y="29"/>
                  </a:lnTo>
                  <a:lnTo>
                    <a:pt x="562" y="29"/>
                  </a:lnTo>
                  <a:lnTo>
                    <a:pt x="564" y="27"/>
                  </a:lnTo>
                  <a:lnTo>
                    <a:pt x="564" y="29"/>
                  </a:lnTo>
                  <a:lnTo>
                    <a:pt x="566" y="30"/>
                  </a:lnTo>
                  <a:lnTo>
                    <a:pt x="566" y="29"/>
                  </a:lnTo>
                  <a:lnTo>
                    <a:pt x="567" y="27"/>
                  </a:lnTo>
                  <a:lnTo>
                    <a:pt x="569" y="27"/>
                  </a:lnTo>
                  <a:lnTo>
                    <a:pt x="567" y="30"/>
                  </a:lnTo>
                  <a:lnTo>
                    <a:pt x="569" y="29"/>
                  </a:lnTo>
                  <a:lnTo>
                    <a:pt x="569" y="30"/>
                  </a:lnTo>
                  <a:lnTo>
                    <a:pt x="567" y="32"/>
                  </a:lnTo>
                  <a:lnTo>
                    <a:pt x="567" y="36"/>
                  </a:lnTo>
                  <a:lnTo>
                    <a:pt x="566" y="36"/>
                  </a:lnTo>
                  <a:lnTo>
                    <a:pt x="564" y="37"/>
                  </a:lnTo>
                  <a:lnTo>
                    <a:pt x="564" y="41"/>
                  </a:lnTo>
                  <a:lnTo>
                    <a:pt x="566" y="39"/>
                  </a:lnTo>
                  <a:lnTo>
                    <a:pt x="566" y="41"/>
                  </a:lnTo>
                  <a:lnTo>
                    <a:pt x="564" y="41"/>
                  </a:lnTo>
                  <a:lnTo>
                    <a:pt x="564" y="42"/>
                  </a:lnTo>
                  <a:lnTo>
                    <a:pt x="562" y="42"/>
                  </a:lnTo>
                  <a:lnTo>
                    <a:pt x="562" y="46"/>
                  </a:lnTo>
                  <a:lnTo>
                    <a:pt x="561" y="46"/>
                  </a:lnTo>
                  <a:lnTo>
                    <a:pt x="561" y="47"/>
                  </a:lnTo>
                  <a:lnTo>
                    <a:pt x="559" y="47"/>
                  </a:lnTo>
                  <a:lnTo>
                    <a:pt x="559" y="51"/>
                  </a:lnTo>
                  <a:lnTo>
                    <a:pt x="557" y="53"/>
                  </a:lnTo>
                  <a:lnTo>
                    <a:pt x="557" y="54"/>
                  </a:lnTo>
                  <a:lnTo>
                    <a:pt x="555" y="58"/>
                  </a:lnTo>
                  <a:lnTo>
                    <a:pt x="554" y="59"/>
                  </a:lnTo>
                  <a:lnTo>
                    <a:pt x="555" y="59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5" y="61"/>
                  </a:lnTo>
                  <a:lnTo>
                    <a:pt x="555" y="63"/>
                  </a:lnTo>
                  <a:lnTo>
                    <a:pt x="559" y="61"/>
                  </a:lnTo>
                  <a:lnTo>
                    <a:pt x="559" y="63"/>
                  </a:lnTo>
                  <a:lnTo>
                    <a:pt x="561" y="61"/>
                  </a:lnTo>
                  <a:lnTo>
                    <a:pt x="559" y="63"/>
                  </a:lnTo>
                  <a:lnTo>
                    <a:pt x="559" y="64"/>
                  </a:lnTo>
                  <a:lnTo>
                    <a:pt x="559" y="66"/>
                  </a:lnTo>
                  <a:lnTo>
                    <a:pt x="561" y="66"/>
                  </a:lnTo>
                  <a:lnTo>
                    <a:pt x="561" y="68"/>
                  </a:lnTo>
                  <a:lnTo>
                    <a:pt x="559" y="68"/>
                  </a:lnTo>
                  <a:lnTo>
                    <a:pt x="559" y="66"/>
                  </a:lnTo>
                  <a:lnTo>
                    <a:pt x="557" y="70"/>
                  </a:lnTo>
                  <a:lnTo>
                    <a:pt x="557" y="71"/>
                  </a:lnTo>
                  <a:lnTo>
                    <a:pt x="559" y="70"/>
                  </a:lnTo>
                  <a:lnTo>
                    <a:pt x="557" y="71"/>
                  </a:lnTo>
                  <a:lnTo>
                    <a:pt x="557" y="73"/>
                  </a:lnTo>
                  <a:lnTo>
                    <a:pt x="561" y="73"/>
                  </a:lnTo>
                  <a:lnTo>
                    <a:pt x="561" y="75"/>
                  </a:lnTo>
                  <a:lnTo>
                    <a:pt x="559" y="75"/>
                  </a:lnTo>
                  <a:lnTo>
                    <a:pt x="559" y="78"/>
                  </a:lnTo>
                  <a:lnTo>
                    <a:pt x="557" y="78"/>
                  </a:lnTo>
                  <a:lnTo>
                    <a:pt x="555" y="80"/>
                  </a:lnTo>
                  <a:lnTo>
                    <a:pt x="555" y="83"/>
                  </a:lnTo>
                  <a:lnTo>
                    <a:pt x="557" y="85"/>
                  </a:lnTo>
                  <a:lnTo>
                    <a:pt x="555" y="87"/>
                  </a:lnTo>
                  <a:lnTo>
                    <a:pt x="557" y="88"/>
                  </a:lnTo>
                  <a:lnTo>
                    <a:pt x="557" y="92"/>
                  </a:lnTo>
                  <a:lnTo>
                    <a:pt x="559" y="92"/>
                  </a:lnTo>
                  <a:lnTo>
                    <a:pt x="559" y="93"/>
                  </a:lnTo>
                  <a:lnTo>
                    <a:pt x="561" y="92"/>
                  </a:lnTo>
                  <a:lnTo>
                    <a:pt x="559" y="90"/>
                  </a:lnTo>
                  <a:lnTo>
                    <a:pt x="559" y="88"/>
                  </a:lnTo>
                  <a:lnTo>
                    <a:pt x="559" y="87"/>
                  </a:lnTo>
                  <a:lnTo>
                    <a:pt x="561" y="87"/>
                  </a:lnTo>
                  <a:lnTo>
                    <a:pt x="561" y="85"/>
                  </a:lnTo>
                  <a:lnTo>
                    <a:pt x="561" y="88"/>
                  </a:lnTo>
                  <a:lnTo>
                    <a:pt x="562" y="87"/>
                  </a:lnTo>
                  <a:lnTo>
                    <a:pt x="561" y="88"/>
                  </a:lnTo>
                  <a:lnTo>
                    <a:pt x="562" y="92"/>
                  </a:lnTo>
                  <a:lnTo>
                    <a:pt x="564" y="92"/>
                  </a:lnTo>
                  <a:lnTo>
                    <a:pt x="566" y="90"/>
                  </a:lnTo>
                  <a:lnTo>
                    <a:pt x="566" y="87"/>
                  </a:lnTo>
                  <a:lnTo>
                    <a:pt x="564" y="87"/>
                  </a:lnTo>
                  <a:lnTo>
                    <a:pt x="566" y="85"/>
                  </a:lnTo>
                  <a:lnTo>
                    <a:pt x="566" y="83"/>
                  </a:lnTo>
                  <a:lnTo>
                    <a:pt x="566" y="81"/>
                  </a:lnTo>
                  <a:lnTo>
                    <a:pt x="567" y="78"/>
                  </a:lnTo>
                  <a:lnTo>
                    <a:pt x="567" y="76"/>
                  </a:lnTo>
                  <a:lnTo>
                    <a:pt x="569" y="75"/>
                  </a:lnTo>
                  <a:lnTo>
                    <a:pt x="569" y="71"/>
                  </a:lnTo>
                  <a:lnTo>
                    <a:pt x="567" y="73"/>
                  </a:lnTo>
                  <a:lnTo>
                    <a:pt x="566" y="71"/>
                  </a:lnTo>
                  <a:lnTo>
                    <a:pt x="566" y="70"/>
                  </a:lnTo>
                  <a:lnTo>
                    <a:pt x="566" y="68"/>
                  </a:lnTo>
                  <a:lnTo>
                    <a:pt x="567" y="66"/>
                  </a:lnTo>
                  <a:lnTo>
                    <a:pt x="567" y="64"/>
                  </a:lnTo>
                  <a:lnTo>
                    <a:pt x="569" y="61"/>
                  </a:lnTo>
                  <a:lnTo>
                    <a:pt x="569" y="59"/>
                  </a:lnTo>
                  <a:lnTo>
                    <a:pt x="569" y="58"/>
                  </a:lnTo>
                  <a:lnTo>
                    <a:pt x="571" y="56"/>
                  </a:lnTo>
                  <a:lnTo>
                    <a:pt x="571" y="54"/>
                  </a:lnTo>
                  <a:lnTo>
                    <a:pt x="572" y="51"/>
                  </a:lnTo>
                  <a:lnTo>
                    <a:pt x="574" y="51"/>
                  </a:lnTo>
                  <a:lnTo>
                    <a:pt x="574" y="47"/>
                  </a:lnTo>
                  <a:lnTo>
                    <a:pt x="576" y="47"/>
                  </a:lnTo>
                  <a:lnTo>
                    <a:pt x="574" y="46"/>
                  </a:lnTo>
                  <a:lnTo>
                    <a:pt x="576" y="44"/>
                  </a:lnTo>
                  <a:lnTo>
                    <a:pt x="574" y="42"/>
                  </a:lnTo>
                  <a:lnTo>
                    <a:pt x="576" y="41"/>
                  </a:lnTo>
                  <a:lnTo>
                    <a:pt x="574" y="39"/>
                  </a:lnTo>
                  <a:lnTo>
                    <a:pt x="576" y="39"/>
                  </a:lnTo>
                  <a:lnTo>
                    <a:pt x="576" y="36"/>
                  </a:lnTo>
                  <a:lnTo>
                    <a:pt x="578" y="34"/>
                  </a:lnTo>
                  <a:lnTo>
                    <a:pt x="578" y="32"/>
                  </a:lnTo>
                  <a:lnTo>
                    <a:pt x="579" y="30"/>
                  </a:lnTo>
                  <a:lnTo>
                    <a:pt x="579" y="29"/>
                  </a:lnTo>
                  <a:lnTo>
                    <a:pt x="579" y="27"/>
                  </a:lnTo>
                  <a:lnTo>
                    <a:pt x="581" y="25"/>
                  </a:lnTo>
                  <a:lnTo>
                    <a:pt x="581" y="24"/>
                  </a:lnTo>
                  <a:lnTo>
                    <a:pt x="581" y="22"/>
                  </a:lnTo>
                  <a:lnTo>
                    <a:pt x="583" y="20"/>
                  </a:lnTo>
                  <a:lnTo>
                    <a:pt x="584" y="18"/>
                  </a:lnTo>
                  <a:lnTo>
                    <a:pt x="586" y="18"/>
                  </a:lnTo>
                  <a:lnTo>
                    <a:pt x="588" y="20"/>
                  </a:lnTo>
                  <a:lnTo>
                    <a:pt x="588" y="22"/>
                  </a:lnTo>
                  <a:lnTo>
                    <a:pt x="588" y="24"/>
                  </a:lnTo>
                  <a:lnTo>
                    <a:pt x="588" y="27"/>
                  </a:lnTo>
                  <a:lnTo>
                    <a:pt x="588" y="29"/>
                  </a:lnTo>
                  <a:lnTo>
                    <a:pt x="589" y="27"/>
                  </a:lnTo>
                  <a:lnTo>
                    <a:pt x="589" y="29"/>
                  </a:lnTo>
                  <a:lnTo>
                    <a:pt x="589" y="32"/>
                  </a:lnTo>
                  <a:lnTo>
                    <a:pt x="589" y="34"/>
                  </a:lnTo>
                  <a:lnTo>
                    <a:pt x="588" y="37"/>
                  </a:lnTo>
                  <a:lnTo>
                    <a:pt x="586" y="39"/>
                  </a:lnTo>
                  <a:lnTo>
                    <a:pt x="584" y="41"/>
                  </a:lnTo>
                  <a:lnTo>
                    <a:pt x="583" y="42"/>
                  </a:lnTo>
                  <a:lnTo>
                    <a:pt x="584" y="42"/>
                  </a:lnTo>
                  <a:lnTo>
                    <a:pt x="586" y="41"/>
                  </a:lnTo>
                  <a:lnTo>
                    <a:pt x="589" y="41"/>
                  </a:lnTo>
                  <a:lnTo>
                    <a:pt x="588" y="41"/>
                  </a:lnTo>
                  <a:lnTo>
                    <a:pt x="588" y="39"/>
                  </a:lnTo>
                  <a:lnTo>
                    <a:pt x="588" y="41"/>
                  </a:lnTo>
                  <a:lnTo>
                    <a:pt x="589" y="39"/>
                  </a:lnTo>
                  <a:lnTo>
                    <a:pt x="588" y="41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91" y="44"/>
                  </a:lnTo>
                  <a:lnTo>
                    <a:pt x="591" y="47"/>
                  </a:lnTo>
                  <a:lnTo>
                    <a:pt x="591" y="49"/>
                  </a:lnTo>
                  <a:lnTo>
                    <a:pt x="589" y="51"/>
                  </a:lnTo>
                  <a:lnTo>
                    <a:pt x="591" y="54"/>
                  </a:lnTo>
                  <a:lnTo>
                    <a:pt x="591" y="56"/>
                  </a:lnTo>
                  <a:lnTo>
                    <a:pt x="591" y="58"/>
                  </a:lnTo>
                  <a:lnTo>
                    <a:pt x="591" y="59"/>
                  </a:lnTo>
                  <a:lnTo>
                    <a:pt x="591" y="63"/>
                  </a:lnTo>
                  <a:lnTo>
                    <a:pt x="593" y="64"/>
                  </a:lnTo>
                  <a:lnTo>
                    <a:pt x="593" y="61"/>
                  </a:lnTo>
                  <a:lnTo>
                    <a:pt x="595" y="61"/>
                  </a:lnTo>
                  <a:lnTo>
                    <a:pt x="595" y="59"/>
                  </a:lnTo>
                  <a:lnTo>
                    <a:pt x="593" y="59"/>
                  </a:lnTo>
                  <a:lnTo>
                    <a:pt x="593" y="58"/>
                  </a:lnTo>
                  <a:lnTo>
                    <a:pt x="595" y="58"/>
                  </a:lnTo>
                  <a:lnTo>
                    <a:pt x="596" y="58"/>
                  </a:lnTo>
                  <a:lnTo>
                    <a:pt x="596" y="56"/>
                  </a:lnTo>
                  <a:lnTo>
                    <a:pt x="596" y="54"/>
                  </a:lnTo>
                  <a:lnTo>
                    <a:pt x="596" y="53"/>
                  </a:lnTo>
                  <a:lnTo>
                    <a:pt x="598" y="51"/>
                  </a:lnTo>
                  <a:lnTo>
                    <a:pt x="598" y="53"/>
                  </a:lnTo>
                  <a:lnTo>
                    <a:pt x="600" y="51"/>
                  </a:lnTo>
                  <a:lnTo>
                    <a:pt x="600" y="53"/>
                  </a:lnTo>
                  <a:lnTo>
                    <a:pt x="601" y="53"/>
                  </a:lnTo>
                  <a:lnTo>
                    <a:pt x="603" y="51"/>
                  </a:lnTo>
                  <a:lnTo>
                    <a:pt x="605" y="53"/>
                  </a:lnTo>
                  <a:lnTo>
                    <a:pt x="605" y="51"/>
                  </a:lnTo>
                  <a:lnTo>
                    <a:pt x="603" y="51"/>
                  </a:lnTo>
                  <a:lnTo>
                    <a:pt x="601" y="49"/>
                  </a:lnTo>
                  <a:lnTo>
                    <a:pt x="600" y="47"/>
                  </a:lnTo>
                  <a:lnTo>
                    <a:pt x="601" y="46"/>
                  </a:lnTo>
                  <a:lnTo>
                    <a:pt x="600" y="44"/>
                  </a:lnTo>
                  <a:lnTo>
                    <a:pt x="600" y="41"/>
                  </a:lnTo>
                  <a:lnTo>
                    <a:pt x="601" y="42"/>
                  </a:lnTo>
                  <a:lnTo>
                    <a:pt x="601" y="41"/>
                  </a:lnTo>
                  <a:lnTo>
                    <a:pt x="605" y="42"/>
                  </a:lnTo>
                  <a:lnTo>
                    <a:pt x="606" y="42"/>
                  </a:lnTo>
                  <a:lnTo>
                    <a:pt x="605" y="41"/>
                  </a:lnTo>
                  <a:lnTo>
                    <a:pt x="601" y="39"/>
                  </a:lnTo>
                  <a:lnTo>
                    <a:pt x="601" y="37"/>
                  </a:lnTo>
                  <a:lnTo>
                    <a:pt x="603" y="37"/>
                  </a:lnTo>
                  <a:lnTo>
                    <a:pt x="600" y="36"/>
                  </a:lnTo>
                  <a:lnTo>
                    <a:pt x="603" y="37"/>
                  </a:lnTo>
                  <a:lnTo>
                    <a:pt x="601" y="36"/>
                  </a:lnTo>
                  <a:lnTo>
                    <a:pt x="600" y="36"/>
                  </a:lnTo>
                  <a:lnTo>
                    <a:pt x="600" y="32"/>
                  </a:lnTo>
                  <a:lnTo>
                    <a:pt x="600" y="30"/>
                  </a:lnTo>
                  <a:lnTo>
                    <a:pt x="603" y="30"/>
                  </a:lnTo>
                  <a:lnTo>
                    <a:pt x="605" y="32"/>
                  </a:lnTo>
                  <a:lnTo>
                    <a:pt x="605" y="30"/>
                  </a:lnTo>
                  <a:lnTo>
                    <a:pt x="605" y="29"/>
                  </a:lnTo>
                  <a:lnTo>
                    <a:pt x="603" y="29"/>
                  </a:lnTo>
                  <a:lnTo>
                    <a:pt x="603" y="27"/>
                  </a:lnTo>
                  <a:lnTo>
                    <a:pt x="603" y="24"/>
                  </a:lnTo>
                  <a:lnTo>
                    <a:pt x="605" y="24"/>
                  </a:lnTo>
                  <a:lnTo>
                    <a:pt x="608" y="24"/>
                  </a:lnTo>
                  <a:lnTo>
                    <a:pt x="608" y="25"/>
                  </a:lnTo>
                  <a:lnTo>
                    <a:pt x="608" y="24"/>
                  </a:lnTo>
                  <a:lnTo>
                    <a:pt x="610" y="24"/>
                  </a:lnTo>
                  <a:lnTo>
                    <a:pt x="613" y="24"/>
                  </a:lnTo>
                  <a:lnTo>
                    <a:pt x="612" y="24"/>
                  </a:lnTo>
                  <a:lnTo>
                    <a:pt x="610" y="24"/>
                  </a:lnTo>
                  <a:lnTo>
                    <a:pt x="608" y="24"/>
                  </a:lnTo>
                  <a:lnTo>
                    <a:pt x="606" y="22"/>
                  </a:lnTo>
                  <a:lnTo>
                    <a:pt x="608" y="20"/>
                  </a:lnTo>
                  <a:lnTo>
                    <a:pt x="606" y="20"/>
                  </a:lnTo>
                  <a:lnTo>
                    <a:pt x="606" y="18"/>
                  </a:lnTo>
                  <a:lnTo>
                    <a:pt x="603" y="20"/>
                  </a:lnTo>
                  <a:lnTo>
                    <a:pt x="605" y="18"/>
                  </a:lnTo>
                  <a:lnTo>
                    <a:pt x="603" y="17"/>
                  </a:lnTo>
                  <a:lnTo>
                    <a:pt x="603" y="18"/>
                  </a:lnTo>
                  <a:lnTo>
                    <a:pt x="601" y="20"/>
                  </a:lnTo>
                  <a:lnTo>
                    <a:pt x="600" y="18"/>
                  </a:lnTo>
                  <a:lnTo>
                    <a:pt x="598" y="20"/>
                  </a:lnTo>
                  <a:lnTo>
                    <a:pt x="596" y="18"/>
                  </a:lnTo>
                  <a:lnTo>
                    <a:pt x="596" y="17"/>
                  </a:lnTo>
                  <a:lnTo>
                    <a:pt x="596" y="13"/>
                  </a:lnTo>
                  <a:lnTo>
                    <a:pt x="598" y="15"/>
                  </a:lnTo>
                  <a:lnTo>
                    <a:pt x="598" y="13"/>
                  </a:lnTo>
                  <a:lnTo>
                    <a:pt x="598" y="15"/>
                  </a:lnTo>
                  <a:lnTo>
                    <a:pt x="600" y="15"/>
                  </a:lnTo>
                  <a:lnTo>
                    <a:pt x="601" y="15"/>
                  </a:lnTo>
                  <a:lnTo>
                    <a:pt x="600" y="13"/>
                  </a:lnTo>
                  <a:lnTo>
                    <a:pt x="600" y="12"/>
                  </a:lnTo>
                  <a:lnTo>
                    <a:pt x="598" y="12"/>
                  </a:lnTo>
                  <a:lnTo>
                    <a:pt x="598" y="8"/>
                  </a:lnTo>
                  <a:lnTo>
                    <a:pt x="600" y="10"/>
                  </a:lnTo>
                  <a:lnTo>
                    <a:pt x="601" y="10"/>
                  </a:lnTo>
                  <a:lnTo>
                    <a:pt x="603" y="10"/>
                  </a:lnTo>
                  <a:lnTo>
                    <a:pt x="605" y="10"/>
                  </a:lnTo>
                  <a:lnTo>
                    <a:pt x="605" y="12"/>
                  </a:lnTo>
                  <a:lnTo>
                    <a:pt x="606" y="13"/>
                  </a:lnTo>
                  <a:lnTo>
                    <a:pt x="605" y="13"/>
                  </a:lnTo>
                  <a:lnTo>
                    <a:pt x="606" y="13"/>
                  </a:lnTo>
                  <a:lnTo>
                    <a:pt x="606" y="10"/>
                  </a:lnTo>
                  <a:lnTo>
                    <a:pt x="603" y="8"/>
                  </a:lnTo>
                  <a:lnTo>
                    <a:pt x="603" y="5"/>
                  </a:lnTo>
                  <a:lnTo>
                    <a:pt x="605" y="3"/>
                  </a:lnTo>
                  <a:lnTo>
                    <a:pt x="606" y="3"/>
                  </a:lnTo>
                  <a:lnTo>
                    <a:pt x="606" y="0"/>
                  </a:lnTo>
                  <a:lnTo>
                    <a:pt x="608" y="1"/>
                  </a:lnTo>
                  <a:lnTo>
                    <a:pt x="608" y="3"/>
                  </a:lnTo>
                  <a:lnTo>
                    <a:pt x="608" y="5"/>
                  </a:lnTo>
                  <a:lnTo>
                    <a:pt x="608" y="7"/>
                  </a:lnTo>
                  <a:lnTo>
                    <a:pt x="610" y="7"/>
                  </a:lnTo>
                  <a:lnTo>
                    <a:pt x="610" y="3"/>
                  </a:lnTo>
                  <a:lnTo>
                    <a:pt x="610" y="7"/>
                  </a:lnTo>
                  <a:lnTo>
                    <a:pt x="612" y="5"/>
                  </a:lnTo>
                  <a:lnTo>
                    <a:pt x="612" y="7"/>
                  </a:lnTo>
                  <a:lnTo>
                    <a:pt x="612" y="5"/>
                  </a:lnTo>
                  <a:lnTo>
                    <a:pt x="613" y="7"/>
                  </a:lnTo>
                  <a:lnTo>
                    <a:pt x="613" y="3"/>
                  </a:lnTo>
                  <a:lnTo>
                    <a:pt x="613" y="1"/>
                  </a:lnTo>
                  <a:lnTo>
                    <a:pt x="615" y="3"/>
                  </a:lnTo>
                  <a:lnTo>
                    <a:pt x="617" y="1"/>
                  </a:lnTo>
                  <a:lnTo>
                    <a:pt x="617" y="5"/>
                  </a:lnTo>
                  <a:lnTo>
                    <a:pt x="617" y="3"/>
                  </a:lnTo>
                  <a:lnTo>
                    <a:pt x="618" y="1"/>
                  </a:lnTo>
                  <a:lnTo>
                    <a:pt x="618" y="0"/>
                  </a:lnTo>
                  <a:lnTo>
                    <a:pt x="620" y="0"/>
                  </a:lnTo>
                  <a:lnTo>
                    <a:pt x="622" y="3"/>
                  </a:lnTo>
                  <a:lnTo>
                    <a:pt x="620" y="5"/>
                  </a:lnTo>
                  <a:lnTo>
                    <a:pt x="620" y="8"/>
                  </a:lnTo>
                  <a:lnTo>
                    <a:pt x="622" y="7"/>
                  </a:lnTo>
                  <a:lnTo>
                    <a:pt x="622" y="8"/>
                  </a:lnTo>
                  <a:lnTo>
                    <a:pt x="622" y="10"/>
                  </a:lnTo>
                  <a:lnTo>
                    <a:pt x="622" y="8"/>
                  </a:lnTo>
                  <a:lnTo>
                    <a:pt x="623" y="8"/>
                  </a:lnTo>
                  <a:lnTo>
                    <a:pt x="623" y="5"/>
                  </a:lnTo>
                  <a:lnTo>
                    <a:pt x="623" y="7"/>
                  </a:lnTo>
                  <a:lnTo>
                    <a:pt x="625" y="5"/>
                  </a:lnTo>
                  <a:lnTo>
                    <a:pt x="629" y="5"/>
                  </a:lnTo>
                  <a:lnTo>
                    <a:pt x="630" y="7"/>
                  </a:lnTo>
                  <a:lnTo>
                    <a:pt x="630" y="10"/>
                  </a:lnTo>
                  <a:lnTo>
                    <a:pt x="629" y="10"/>
                  </a:lnTo>
                  <a:lnTo>
                    <a:pt x="630" y="12"/>
                  </a:lnTo>
                  <a:lnTo>
                    <a:pt x="629" y="12"/>
                  </a:lnTo>
                  <a:lnTo>
                    <a:pt x="629" y="13"/>
                  </a:lnTo>
                  <a:lnTo>
                    <a:pt x="627" y="13"/>
                  </a:lnTo>
                  <a:lnTo>
                    <a:pt x="629" y="13"/>
                  </a:lnTo>
                  <a:lnTo>
                    <a:pt x="629" y="17"/>
                  </a:lnTo>
                  <a:lnTo>
                    <a:pt x="627" y="17"/>
                  </a:lnTo>
                  <a:lnTo>
                    <a:pt x="629" y="17"/>
                  </a:lnTo>
                  <a:lnTo>
                    <a:pt x="627" y="18"/>
                  </a:lnTo>
                  <a:lnTo>
                    <a:pt x="623" y="18"/>
                  </a:lnTo>
                  <a:lnTo>
                    <a:pt x="627" y="20"/>
                  </a:lnTo>
                  <a:lnTo>
                    <a:pt x="625" y="22"/>
                  </a:lnTo>
                  <a:lnTo>
                    <a:pt x="622" y="22"/>
                  </a:lnTo>
                  <a:lnTo>
                    <a:pt x="620" y="22"/>
                  </a:lnTo>
                  <a:lnTo>
                    <a:pt x="620" y="20"/>
                  </a:lnTo>
                  <a:lnTo>
                    <a:pt x="618" y="24"/>
                  </a:lnTo>
                  <a:lnTo>
                    <a:pt x="617" y="22"/>
                  </a:lnTo>
                  <a:lnTo>
                    <a:pt x="615" y="24"/>
                  </a:lnTo>
                  <a:lnTo>
                    <a:pt x="613" y="24"/>
                  </a:lnTo>
                  <a:lnTo>
                    <a:pt x="617" y="25"/>
                  </a:lnTo>
                  <a:lnTo>
                    <a:pt x="615" y="27"/>
                  </a:lnTo>
                  <a:lnTo>
                    <a:pt x="617" y="25"/>
                  </a:lnTo>
                  <a:lnTo>
                    <a:pt x="618" y="25"/>
                  </a:lnTo>
                  <a:lnTo>
                    <a:pt x="622" y="25"/>
                  </a:lnTo>
                  <a:lnTo>
                    <a:pt x="622" y="27"/>
                  </a:lnTo>
                  <a:lnTo>
                    <a:pt x="622" y="25"/>
                  </a:lnTo>
                  <a:lnTo>
                    <a:pt x="625" y="25"/>
                  </a:lnTo>
                  <a:lnTo>
                    <a:pt x="623" y="27"/>
                  </a:lnTo>
                  <a:lnTo>
                    <a:pt x="622" y="30"/>
                  </a:lnTo>
                  <a:lnTo>
                    <a:pt x="620" y="30"/>
                  </a:lnTo>
                  <a:lnTo>
                    <a:pt x="618" y="32"/>
                  </a:lnTo>
                  <a:lnTo>
                    <a:pt x="620" y="34"/>
                  </a:lnTo>
                  <a:lnTo>
                    <a:pt x="618" y="36"/>
                  </a:lnTo>
                  <a:lnTo>
                    <a:pt x="617" y="36"/>
                  </a:lnTo>
                  <a:lnTo>
                    <a:pt x="615" y="37"/>
                  </a:lnTo>
                  <a:lnTo>
                    <a:pt x="617" y="37"/>
                  </a:lnTo>
                  <a:lnTo>
                    <a:pt x="618" y="36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3" y="32"/>
                  </a:lnTo>
                  <a:lnTo>
                    <a:pt x="625" y="30"/>
                  </a:lnTo>
                  <a:lnTo>
                    <a:pt x="627" y="27"/>
                  </a:lnTo>
                  <a:lnTo>
                    <a:pt x="629" y="29"/>
                  </a:lnTo>
                  <a:lnTo>
                    <a:pt x="630" y="30"/>
                  </a:lnTo>
                  <a:lnTo>
                    <a:pt x="629" y="32"/>
                  </a:lnTo>
                  <a:lnTo>
                    <a:pt x="629" y="36"/>
                  </a:lnTo>
                  <a:lnTo>
                    <a:pt x="629" y="37"/>
                  </a:lnTo>
                  <a:lnTo>
                    <a:pt x="627" y="39"/>
                  </a:lnTo>
                  <a:lnTo>
                    <a:pt x="625" y="41"/>
                  </a:lnTo>
                  <a:lnTo>
                    <a:pt x="625" y="42"/>
                  </a:lnTo>
                  <a:lnTo>
                    <a:pt x="623" y="44"/>
                  </a:lnTo>
                  <a:lnTo>
                    <a:pt x="622" y="44"/>
                  </a:lnTo>
                  <a:lnTo>
                    <a:pt x="622" y="46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3" y="47"/>
                  </a:lnTo>
                  <a:lnTo>
                    <a:pt x="623" y="46"/>
                  </a:lnTo>
                  <a:lnTo>
                    <a:pt x="623" y="44"/>
                  </a:lnTo>
                  <a:lnTo>
                    <a:pt x="625" y="44"/>
                  </a:lnTo>
                  <a:lnTo>
                    <a:pt x="623" y="46"/>
                  </a:lnTo>
                  <a:lnTo>
                    <a:pt x="623" y="47"/>
                  </a:lnTo>
                  <a:lnTo>
                    <a:pt x="625" y="44"/>
                  </a:lnTo>
                  <a:lnTo>
                    <a:pt x="625" y="46"/>
                  </a:lnTo>
                  <a:lnTo>
                    <a:pt x="627" y="44"/>
                  </a:lnTo>
                  <a:lnTo>
                    <a:pt x="629" y="42"/>
                  </a:lnTo>
                  <a:lnTo>
                    <a:pt x="630" y="42"/>
                  </a:lnTo>
                  <a:lnTo>
                    <a:pt x="629" y="44"/>
                  </a:lnTo>
                  <a:lnTo>
                    <a:pt x="629" y="46"/>
                  </a:lnTo>
                  <a:lnTo>
                    <a:pt x="627" y="47"/>
                  </a:lnTo>
                  <a:lnTo>
                    <a:pt x="629" y="49"/>
                  </a:lnTo>
                  <a:lnTo>
                    <a:pt x="629" y="47"/>
                  </a:lnTo>
                  <a:lnTo>
                    <a:pt x="629" y="46"/>
                  </a:lnTo>
                  <a:lnTo>
                    <a:pt x="630" y="44"/>
                  </a:lnTo>
                  <a:lnTo>
                    <a:pt x="630" y="42"/>
                  </a:lnTo>
                  <a:lnTo>
                    <a:pt x="632" y="42"/>
                  </a:lnTo>
                  <a:lnTo>
                    <a:pt x="634" y="41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2" y="46"/>
                  </a:lnTo>
                  <a:lnTo>
                    <a:pt x="634" y="47"/>
                  </a:lnTo>
                  <a:lnTo>
                    <a:pt x="632" y="49"/>
                  </a:lnTo>
                  <a:lnTo>
                    <a:pt x="634" y="49"/>
                  </a:lnTo>
                  <a:lnTo>
                    <a:pt x="634" y="46"/>
                  </a:lnTo>
                  <a:lnTo>
                    <a:pt x="634" y="44"/>
                  </a:lnTo>
                  <a:lnTo>
                    <a:pt x="635" y="42"/>
                  </a:lnTo>
                  <a:lnTo>
                    <a:pt x="635" y="41"/>
                  </a:lnTo>
                  <a:lnTo>
                    <a:pt x="637" y="42"/>
                  </a:lnTo>
                  <a:lnTo>
                    <a:pt x="637" y="44"/>
                  </a:lnTo>
                  <a:lnTo>
                    <a:pt x="639" y="44"/>
                  </a:lnTo>
                  <a:lnTo>
                    <a:pt x="637" y="42"/>
                  </a:lnTo>
                  <a:lnTo>
                    <a:pt x="639" y="39"/>
                  </a:lnTo>
                  <a:lnTo>
                    <a:pt x="637" y="41"/>
                  </a:lnTo>
                  <a:lnTo>
                    <a:pt x="634" y="39"/>
                  </a:lnTo>
                  <a:lnTo>
                    <a:pt x="634" y="37"/>
                  </a:lnTo>
                  <a:lnTo>
                    <a:pt x="634" y="36"/>
                  </a:lnTo>
                  <a:lnTo>
                    <a:pt x="635" y="34"/>
                  </a:lnTo>
                  <a:lnTo>
                    <a:pt x="634" y="32"/>
                  </a:lnTo>
                  <a:lnTo>
                    <a:pt x="635" y="29"/>
                  </a:lnTo>
                  <a:lnTo>
                    <a:pt x="634" y="27"/>
                  </a:lnTo>
                  <a:lnTo>
                    <a:pt x="637" y="27"/>
                  </a:lnTo>
                  <a:lnTo>
                    <a:pt x="635" y="27"/>
                  </a:lnTo>
                  <a:lnTo>
                    <a:pt x="634" y="24"/>
                  </a:lnTo>
                  <a:lnTo>
                    <a:pt x="634" y="22"/>
                  </a:lnTo>
                  <a:lnTo>
                    <a:pt x="635" y="20"/>
                  </a:lnTo>
                  <a:lnTo>
                    <a:pt x="635" y="17"/>
                  </a:lnTo>
                  <a:lnTo>
                    <a:pt x="637" y="15"/>
                  </a:lnTo>
                  <a:lnTo>
                    <a:pt x="637" y="13"/>
                  </a:lnTo>
                  <a:lnTo>
                    <a:pt x="639" y="12"/>
                  </a:lnTo>
                  <a:lnTo>
                    <a:pt x="640" y="10"/>
                  </a:lnTo>
                  <a:lnTo>
                    <a:pt x="642" y="12"/>
                  </a:lnTo>
                  <a:lnTo>
                    <a:pt x="644" y="10"/>
                  </a:lnTo>
                  <a:lnTo>
                    <a:pt x="646" y="12"/>
                  </a:lnTo>
                  <a:lnTo>
                    <a:pt x="647" y="10"/>
                  </a:lnTo>
                  <a:lnTo>
                    <a:pt x="649" y="12"/>
                  </a:lnTo>
                  <a:lnTo>
                    <a:pt x="649" y="15"/>
                  </a:lnTo>
                  <a:lnTo>
                    <a:pt x="651" y="15"/>
                  </a:lnTo>
                  <a:lnTo>
                    <a:pt x="652" y="15"/>
                  </a:lnTo>
                  <a:lnTo>
                    <a:pt x="652" y="17"/>
                  </a:lnTo>
                  <a:lnTo>
                    <a:pt x="651" y="18"/>
                  </a:lnTo>
                  <a:lnTo>
                    <a:pt x="651" y="20"/>
                  </a:lnTo>
                  <a:lnTo>
                    <a:pt x="652" y="18"/>
                  </a:lnTo>
                  <a:lnTo>
                    <a:pt x="654" y="18"/>
                  </a:lnTo>
                  <a:lnTo>
                    <a:pt x="652" y="20"/>
                  </a:lnTo>
                  <a:lnTo>
                    <a:pt x="652" y="22"/>
                  </a:lnTo>
                  <a:lnTo>
                    <a:pt x="654" y="20"/>
                  </a:lnTo>
                  <a:lnTo>
                    <a:pt x="654" y="22"/>
                  </a:lnTo>
                  <a:lnTo>
                    <a:pt x="652" y="24"/>
                  </a:lnTo>
                  <a:lnTo>
                    <a:pt x="654" y="24"/>
                  </a:lnTo>
                  <a:lnTo>
                    <a:pt x="652" y="24"/>
                  </a:lnTo>
                  <a:lnTo>
                    <a:pt x="652" y="25"/>
                  </a:lnTo>
                  <a:lnTo>
                    <a:pt x="654" y="24"/>
                  </a:lnTo>
                  <a:lnTo>
                    <a:pt x="654" y="22"/>
                  </a:lnTo>
                  <a:lnTo>
                    <a:pt x="654" y="20"/>
                  </a:lnTo>
                  <a:lnTo>
                    <a:pt x="656" y="22"/>
                  </a:lnTo>
                  <a:lnTo>
                    <a:pt x="656" y="20"/>
                  </a:lnTo>
                  <a:lnTo>
                    <a:pt x="659" y="18"/>
                  </a:lnTo>
                  <a:lnTo>
                    <a:pt x="661" y="18"/>
                  </a:lnTo>
                  <a:lnTo>
                    <a:pt x="661" y="17"/>
                  </a:lnTo>
                  <a:lnTo>
                    <a:pt x="663" y="15"/>
                  </a:lnTo>
                  <a:lnTo>
                    <a:pt x="664" y="18"/>
                  </a:lnTo>
                  <a:lnTo>
                    <a:pt x="664" y="22"/>
                  </a:lnTo>
                  <a:lnTo>
                    <a:pt x="663" y="24"/>
                  </a:lnTo>
                  <a:lnTo>
                    <a:pt x="663" y="25"/>
                  </a:lnTo>
                  <a:lnTo>
                    <a:pt x="664" y="25"/>
                  </a:lnTo>
                  <a:lnTo>
                    <a:pt x="664" y="24"/>
                  </a:lnTo>
                  <a:lnTo>
                    <a:pt x="666" y="22"/>
                  </a:lnTo>
                  <a:lnTo>
                    <a:pt x="668" y="18"/>
                  </a:lnTo>
                  <a:lnTo>
                    <a:pt x="668" y="17"/>
                  </a:lnTo>
                  <a:lnTo>
                    <a:pt x="669" y="15"/>
                  </a:lnTo>
                  <a:lnTo>
                    <a:pt x="671" y="15"/>
                  </a:lnTo>
                  <a:lnTo>
                    <a:pt x="671" y="17"/>
                  </a:lnTo>
                  <a:lnTo>
                    <a:pt x="674" y="17"/>
                  </a:lnTo>
                  <a:lnTo>
                    <a:pt x="673" y="20"/>
                  </a:lnTo>
                  <a:lnTo>
                    <a:pt x="674" y="18"/>
                  </a:lnTo>
                  <a:lnTo>
                    <a:pt x="676" y="18"/>
                  </a:lnTo>
                  <a:lnTo>
                    <a:pt x="680" y="20"/>
                  </a:lnTo>
                  <a:lnTo>
                    <a:pt x="680" y="24"/>
                  </a:lnTo>
                  <a:lnTo>
                    <a:pt x="678" y="24"/>
                  </a:lnTo>
                  <a:lnTo>
                    <a:pt x="678" y="25"/>
                  </a:lnTo>
                  <a:lnTo>
                    <a:pt x="674" y="27"/>
                  </a:lnTo>
                  <a:lnTo>
                    <a:pt x="676" y="27"/>
                  </a:lnTo>
                  <a:lnTo>
                    <a:pt x="674" y="29"/>
                  </a:lnTo>
                  <a:lnTo>
                    <a:pt x="673" y="29"/>
                  </a:lnTo>
                  <a:lnTo>
                    <a:pt x="676" y="29"/>
                  </a:lnTo>
                  <a:lnTo>
                    <a:pt x="676" y="30"/>
                  </a:lnTo>
                  <a:lnTo>
                    <a:pt x="678" y="27"/>
                  </a:lnTo>
                  <a:lnTo>
                    <a:pt x="681" y="25"/>
                  </a:lnTo>
                  <a:lnTo>
                    <a:pt x="683" y="24"/>
                  </a:lnTo>
                  <a:lnTo>
                    <a:pt x="686" y="24"/>
                  </a:lnTo>
                  <a:lnTo>
                    <a:pt x="688" y="24"/>
                  </a:lnTo>
                  <a:lnTo>
                    <a:pt x="686" y="24"/>
                  </a:lnTo>
                  <a:lnTo>
                    <a:pt x="686" y="27"/>
                  </a:lnTo>
                  <a:lnTo>
                    <a:pt x="690" y="27"/>
                  </a:lnTo>
                  <a:lnTo>
                    <a:pt x="690" y="29"/>
                  </a:lnTo>
                  <a:lnTo>
                    <a:pt x="691" y="29"/>
                  </a:lnTo>
                  <a:lnTo>
                    <a:pt x="691" y="30"/>
                  </a:lnTo>
                  <a:lnTo>
                    <a:pt x="693" y="30"/>
                  </a:lnTo>
                  <a:lnTo>
                    <a:pt x="695" y="29"/>
                  </a:lnTo>
                  <a:lnTo>
                    <a:pt x="697" y="29"/>
                  </a:lnTo>
                  <a:lnTo>
                    <a:pt x="698" y="29"/>
                  </a:lnTo>
                  <a:lnTo>
                    <a:pt x="700" y="30"/>
                  </a:lnTo>
                  <a:lnTo>
                    <a:pt x="702" y="34"/>
                  </a:lnTo>
                  <a:lnTo>
                    <a:pt x="700" y="34"/>
                  </a:lnTo>
                  <a:lnTo>
                    <a:pt x="702" y="34"/>
                  </a:lnTo>
                  <a:lnTo>
                    <a:pt x="702" y="36"/>
                  </a:lnTo>
                  <a:lnTo>
                    <a:pt x="702" y="37"/>
                  </a:lnTo>
                  <a:lnTo>
                    <a:pt x="703" y="39"/>
                  </a:lnTo>
                  <a:lnTo>
                    <a:pt x="702" y="39"/>
                  </a:lnTo>
                  <a:lnTo>
                    <a:pt x="700" y="41"/>
                  </a:lnTo>
                  <a:lnTo>
                    <a:pt x="698" y="42"/>
                  </a:lnTo>
                  <a:lnTo>
                    <a:pt x="697" y="42"/>
                  </a:lnTo>
                  <a:lnTo>
                    <a:pt x="695" y="44"/>
                  </a:lnTo>
                  <a:lnTo>
                    <a:pt x="691" y="46"/>
                  </a:lnTo>
                  <a:lnTo>
                    <a:pt x="691" y="49"/>
                  </a:lnTo>
                  <a:lnTo>
                    <a:pt x="688" y="49"/>
                  </a:lnTo>
                  <a:lnTo>
                    <a:pt x="688" y="51"/>
                  </a:lnTo>
                  <a:lnTo>
                    <a:pt x="688" y="53"/>
                  </a:lnTo>
                  <a:lnTo>
                    <a:pt x="690" y="54"/>
                  </a:lnTo>
                  <a:lnTo>
                    <a:pt x="688" y="56"/>
                  </a:lnTo>
                  <a:lnTo>
                    <a:pt x="686" y="58"/>
                  </a:lnTo>
                  <a:lnTo>
                    <a:pt x="685" y="59"/>
                  </a:lnTo>
                  <a:lnTo>
                    <a:pt x="686" y="61"/>
                  </a:lnTo>
                  <a:lnTo>
                    <a:pt x="683" y="61"/>
                  </a:lnTo>
                  <a:lnTo>
                    <a:pt x="681" y="61"/>
                  </a:lnTo>
                  <a:lnTo>
                    <a:pt x="680" y="63"/>
                  </a:lnTo>
                  <a:lnTo>
                    <a:pt x="678" y="63"/>
                  </a:lnTo>
                  <a:lnTo>
                    <a:pt x="676" y="63"/>
                  </a:lnTo>
                  <a:lnTo>
                    <a:pt x="674" y="63"/>
                  </a:lnTo>
                  <a:lnTo>
                    <a:pt x="673" y="63"/>
                  </a:lnTo>
                  <a:lnTo>
                    <a:pt x="669" y="63"/>
                  </a:lnTo>
                  <a:lnTo>
                    <a:pt x="668" y="63"/>
                  </a:lnTo>
                  <a:lnTo>
                    <a:pt x="668" y="64"/>
                  </a:lnTo>
                  <a:lnTo>
                    <a:pt x="664" y="64"/>
                  </a:lnTo>
                  <a:lnTo>
                    <a:pt x="664" y="63"/>
                  </a:lnTo>
                  <a:lnTo>
                    <a:pt x="661" y="64"/>
                  </a:lnTo>
                  <a:lnTo>
                    <a:pt x="659" y="63"/>
                  </a:lnTo>
                  <a:lnTo>
                    <a:pt x="657" y="64"/>
                  </a:lnTo>
                  <a:lnTo>
                    <a:pt x="654" y="64"/>
                  </a:lnTo>
                  <a:lnTo>
                    <a:pt x="654" y="63"/>
                  </a:lnTo>
                  <a:lnTo>
                    <a:pt x="652" y="64"/>
                  </a:lnTo>
                  <a:lnTo>
                    <a:pt x="652" y="63"/>
                  </a:lnTo>
                  <a:lnTo>
                    <a:pt x="651" y="63"/>
                  </a:lnTo>
                  <a:lnTo>
                    <a:pt x="649" y="63"/>
                  </a:lnTo>
                  <a:lnTo>
                    <a:pt x="647" y="63"/>
                  </a:lnTo>
                  <a:lnTo>
                    <a:pt x="646" y="64"/>
                  </a:lnTo>
                  <a:lnTo>
                    <a:pt x="647" y="64"/>
                  </a:lnTo>
                  <a:lnTo>
                    <a:pt x="649" y="63"/>
                  </a:lnTo>
                  <a:lnTo>
                    <a:pt x="651" y="63"/>
                  </a:lnTo>
                  <a:lnTo>
                    <a:pt x="649" y="66"/>
                  </a:lnTo>
                  <a:lnTo>
                    <a:pt x="646" y="68"/>
                  </a:lnTo>
                  <a:lnTo>
                    <a:pt x="647" y="68"/>
                  </a:lnTo>
                  <a:lnTo>
                    <a:pt x="649" y="68"/>
                  </a:lnTo>
                  <a:lnTo>
                    <a:pt x="652" y="66"/>
                  </a:lnTo>
                  <a:lnTo>
                    <a:pt x="654" y="68"/>
                  </a:lnTo>
                  <a:lnTo>
                    <a:pt x="651" y="68"/>
                  </a:lnTo>
                  <a:lnTo>
                    <a:pt x="652" y="70"/>
                  </a:lnTo>
                  <a:lnTo>
                    <a:pt x="654" y="70"/>
                  </a:lnTo>
                  <a:lnTo>
                    <a:pt x="656" y="68"/>
                  </a:lnTo>
                  <a:lnTo>
                    <a:pt x="657" y="70"/>
                  </a:lnTo>
                  <a:lnTo>
                    <a:pt x="659" y="70"/>
                  </a:lnTo>
                  <a:lnTo>
                    <a:pt x="661" y="68"/>
                  </a:lnTo>
                  <a:lnTo>
                    <a:pt x="661" y="70"/>
                  </a:lnTo>
                  <a:lnTo>
                    <a:pt x="663" y="70"/>
                  </a:lnTo>
                  <a:lnTo>
                    <a:pt x="663" y="71"/>
                  </a:lnTo>
                  <a:lnTo>
                    <a:pt x="666" y="71"/>
                  </a:lnTo>
                  <a:lnTo>
                    <a:pt x="666" y="70"/>
                  </a:lnTo>
                  <a:lnTo>
                    <a:pt x="668" y="71"/>
                  </a:lnTo>
                  <a:lnTo>
                    <a:pt x="671" y="70"/>
                  </a:lnTo>
                  <a:lnTo>
                    <a:pt x="671" y="71"/>
                  </a:lnTo>
                  <a:lnTo>
                    <a:pt x="673" y="71"/>
                  </a:lnTo>
                  <a:lnTo>
                    <a:pt x="674" y="71"/>
                  </a:lnTo>
                  <a:lnTo>
                    <a:pt x="676" y="73"/>
                  </a:lnTo>
                  <a:lnTo>
                    <a:pt x="674" y="75"/>
                  </a:lnTo>
                  <a:lnTo>
                    <a:pt x="673" y="76"/>
                  </a:lnTo>
                  <a:lnTo>
                    <a:pt x="671" y="78"/>
                  </a:lnTo>
                  <a:lnTo>
                    <a:pt x="671" y="80"/>
                  </a:lnTo>
                  <a:lnTo>
                    <a:pt x="669" y="80"/>
                  </a:lnTo>
                  <a:lnTo>
                    <a:pt x="673" y="81"/>
                  </a:lnTo>
                  <a:lnTo>
                    <a:pt x="673" y="80"/>
                  </a:lnTo>
                  <a:lnTo>
                    <a:pt x="673" y="76"/>
                  </a:lnTo>
                  <a:lnTo>
                    <a:pt x="674" y="75"/>
                  </a:lnTo>
                  <a:lnTo>
                    <a:pt x="674" y="76"/>
                  </a:lnTo>
                  <a:lnTo>
                    <a:pt x="676" y="75"/>
                  </a:lnTo>
                  <a:lnTo>
                    <a:pt x="678" y="76"/>
                  </a:lnTo>
                  <a:lnTo>
                    <a:pt x="678" y="75"/>
                  </a:lnTo>
                  <a:lnTo>
                    <a:pt x="680" y="76"/>
                  </a:lnTo>
                  <a:lnTo>
                    <a:pt x="680" y="78"/>
                  </a:lnTo>
                  <a:lnTo>
                    <a:pt x="681" y="80"/>
                  </a:lnTo>
                  <a:lnTo>
                    <a:pt x="680" y="81"/>
                  </a:lnTo>
                  <a:lnTo>
                    <a:pt x="681" y="81"/>
                  </a:lnTo>
                  <a:lnTo>
                    <a:pt x="680" y="83"/>
                  </a:lnTo>
                  <a:lnTo>
                    <a:pt x="680" y="85"/>
                  </a:lnTo>
                  <a:lnTo>
                    <a:pt x="678" y="87"/>
                  </a:lnTo>
                  <a:lnTo>
                    <a:pt x="680" y="87"/>
                  </a:lnTo>
                  <a:lnTo>
                    <a:pt x="678" y="87"/>
                  </a:lnTo>
                  <a:lnTo>
                    <a:pt x="680" y="87"/>
                  </a:lnTo>
                  <a:lnTo>
                    <a:pt x="678" y="90"/>
                  </a:lnTo>
                  <a:lnTo>
                    <a:pt x="678" y="92"/>
                  </a:lnTo>
                  <a:lnTo>
                    <a:pt x="678" y="90"/>
                  </a:lnTo>
                  <a:lnTo>
                    <a:pt x="678" y="92"/>
                  </a:lnTo>
                  <a:lnTo>
                    <a:pt x="674" y="92"/>
                  </a:lnTo>
                  <a:lnTo>
                    <a:pt x="676" y="92"/>
                  </a:lnTo>
                  <a:lnTo>
                    <a:pt x="678" y="92"/>
                  </a:lnTo>
                  <a:lnTo>
                    <a:pt x="678" y="95"/>
                  </a:lnTo>
                  <a:lnTo>
                    <a:pt x="678" y="93"/>
                  </a:lnTo>
                  <a:lnTo>
                    <a:pt x="680" y="92"/>
                  </a:lnTo>
                  <a:lnTo>
                    <a:pt x="680" y="90"/>
                  </a:lnTo>
                  <a:lnTo>
                    <a:pt x="681" y="87"/>
                  </a:lnTo>
                  <a:lnTo>
                    <a:pt x="683" y="87"/>
                  </a:lnTo>
                  <a:lnTo>
                    <a:pt x="686" y="87"/>
                  </a:lnTo>
                  <a:lnTo>
                    <a:pt x="686" y="85"/>
                  </a:lnTo>
                  <a:lnTo>
                    <a:pt x="686" y="83"/>
                  </a:lnTo>
                  <a:lnTo>
                    <a:pt x="690" y="81"/>
                  </a:lnTo>
                  <a:lnTo>
                    <a:pt x="690" y="83"/>
                  </a:lnTo>
                  <a:lnTo>
                    <a:pt x="690" y="85"/>
                  </a:lnTo>
                  <a:lnTo>
                    <a:pt x="688" y="87"/>
                  </a:lnTo>
                  <a:lnTo>
                    <a:pt x="688" y="88"/>
                  </a:lnTo>
                  <a:lnTo>
                    <a:pt x="686" y="88"/>
                  </a:lnTo>
                  <a:lnTo>
                    <a:pt x="688" y="90"/>
                  </a:lnTo>
                  <a:lnTo>
                    <a:pt x="688" y="92"/>
                  </a:lnTo>
                  <a:lnTo>
                    <a:pt x="688" y="93"/>
                  </a:lnTo>
                  <a:lnTo>
                    <a:pt x="690" y="93"/>
                  </a:lnTo>
                  <a:lnTo>
                    <a:pt x="690" y="97"/>
                  </a:lnTo>
                  <a:lnTo>
                    <a:pt x="690" y="93"/>
                  </a:lnTo>
                  <a:lnTo>
                    <a:pt x="688" y="90"/>
                  </a:lnTo>
                  <a:lnTo>
                    <a:pt x="688" y="88"/>
                  </a:lnTo>
                  <a:lnTo>
                    <a:pt x="688" y="87"/>
                  </a:lnTo>
                  <a:lnTo>
                    <a:pt x="690" y="85"/>
                  </a:lnTo>
                  <a:lnTo>
                    <a:pt x="691" y="85"/>
                  </a:lnTo>
                  <a:lnTo>
                    <a:pt x="691" y="87"/>
                  </a:lnTo>
                  <a:lnTo>
                    <a:pt x="693" y="88"/>
                  </a:lnTo>
                  <a:lnTo>
                    <a:pt x="691" y="87"/>
                  </a:lnTo>
                  <a:lnTo>
                    <a:pt x="691" y="85"/>
                  </a:lnTo>
                  <a:lnTo>
                    <a:pt x="691" y="83"/>
                  </a:lnTo>
                  <a:lnTo>
                    <a:pt x="693" y="81"/>
                  </a:lnTo>
                  <a:lnTo>
                    <a:pt x="691" y="80"/>
                  </a:lnTo>
                  <a:lnTo>
                    <a:pt x="690" y="76"/>
                  </a:lnTo>
                  <a:lnTo>
                    <a:pt x="690" y="75"/>
                  </a:lnTo>
                  <a:lnTo>
                    <a:pt x="691" y="75"/>
                  </a:lnTo>
                  <a:lnTo>
                    <a:pt x="693" y="73"/>
                  </a:lnTo>
                  <a:lnTo>
                    <a:pt x="695" y="73"/>
                  </a:lnTo>
                  <a:lnTo>
                    <a:pt x="691" y="76"/>
                  </a:lnTo>
                  <a:lnTo>
                    <a:pt x="693" y="76"/>
                  </a:lnTo>
                  <a:lnTo>
                    <a:pt x="695" y="76"/>
                  </a:lnTo>
                  <a:lnTo>
                    <a:pt x="695" y="75"/>
                  </a:lnTo>
                  <a:lnTo>
                    <a:pt x="697" y="76"/>
                  </a:lnTo>
                  <a:lnTo>
                    <a:pt x="697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700" y="85"/>
                  </a:lnTo>
                  <a:lnTo>
                    <a:pt x="698" y="88"/>
                  </a:lnTo>
                  <a:lnTo>
                    <a:pt x="697" y="88"/>
                  </a:lnTo>
                  <a:lnTo>
                    <a:pt x="700" y="88"/>
                  </a:lnTo>
                  <a:lnTo>
                    <a:pt x="702" y="87"/>
                  </a:lnTo>
                  <a:lnTo>
                    <a:pt x="700" y="83"/>
                  </a:lnTo>
                  <a:lnTo>
                    <a:pt x="700" y="81"/>
                  </a:lnTo>
                  <a:lnTo>
                    <a:pt x="698" y="80"/>
                  </a:lnTo>
                  <a:lnTo>
                    <a:pt x="698" y="78"/>
                  </a:lnTo>
                  <a:lnTo>
                    <a:pt x="697" y="78"/>
                  </a:lnTo>
                  <a:lnTo>
                    <a:pt x="698" y="76"/>
                  </a:lnTo>
                  <a:lnTo>
                    <a:pt x="698" y="75"/>
                  </a:lnTo>
                  <a:lnTo>
                    <a:pt x="700" y="76"/>
                  </a:lnTo>
                  <a:lnTo>
                    <a:pt x="702" y="76"/>
                  </a:lnTo>
                  <a:lnTo>
                    <a:pt x="702" y="75"/>
                  </a:lnTo>
                  <a:lnTo>
                    <a:pt x="703" y="76"/>
                  </a:lnTo>
                  <a:lnTo>
                    <a:pt x="703" y="75"/>
                  </a:lnTo>
                  <a:lnTo>
                    <a:pt x="703" y="76"/>
                  </a:lnTo>
                  <a:lnTo>
                    <a:pt x="703" y="75"/>
                  </a:lnTo>
                  <a:lnTo>
                    <a:pt x="705" y="76"/>
                  </a:lnTo>
                  <a:lnTo>
                    <a:pt x="705" y="75"/>
                  </a:lnTo>
                  <a:lnTo>
                    <a:pt x="705" y="78"/>
                  </a:lnTo>
                  <a:lnTo>
                    <a:pt x="707" y="76"/>
                  </a:lnTo>
                  <a:lnTo>
                    <a:pt x="708" y="76"/>
                  </a:lnTo>
                  <a:lnTo>
                    <a:pt x="710" y="78"/>
                  </a:lnTo>
                  <a:lnTo>
                    <a:pt x="710" y="80"/>
                  </a:lnTo>
                  <a:lnTo>
                    <a:pt x="714" y="81"/>
                  </a:lnTo>
                  <a:lnTo>
                    <a:pt x="712" y="83"/>
                  </a:lnTo>
                  <a:lnTo>
                    <a:pt x="714" y="87"/>
                  </a:lnTo>
                  <a:lnTo>
                    <a:pt x="715" y="88"/>
                  </a:lnTo>
                  <a:lnTo>
                    <a:pt x="715" y="92"/>
                  </a:lnTo>
                  <a:lnTo>
                    <a:pt x="714" y="93"/>
                  </a:lnTo>
                  <a:lnTo>
                    <a:pt x="712" y="95"/>
                  </a:lnTo>
                  <a:lnTo>
                    <a:pt x="708" y="95"/>
                  </a:lnTo>
                  <a:lnTo>
                    <a:pt x="707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2" y="93"/>
                  </a:lnTo>
                  <a:lnTo>
                    <a:pt x="700" y="92"/>
                  </a:lnTo>
                  <a:lnTo>
                    <a:pt x="698" y="90"/>
                  </a:lnTo>
                  <a:lnTo>
                    <a:pt x="697" y="90"/>
                  </a:lnTo>
                  <a:lnTo>
                    <a:pt x="693" y="88"/>
                  </a:lnTo>
                  <a:lnTo>
                    <a:pt x="691" y="90"/>
                  </a:lnTo>
                  <a:lnTo>
                    <a:pt x="693" y="92"/>
                  </a:lnTo>
                  <a:lnTo>
                    <a:pt x="695" y="93"/>
                  </a:lnTo>
                  <a:lnTo>
                    <a:pt x="697" y="95"/>
                  </a:lnTo>
                  <a:lnTo>
                    <a:pt x="697" y="97"/>
                  </a:lnTo>
                  <a:lnTo>
                    <a:pt x="697" y="98"/>
                  </a:lnTo>
                  <a:lnTo>
                    <a:pt x="697" y="100"/>
                  </a:lnTo>
                  <a:lnTo>
                    <a:pt x="697" y="104"/>
                  </a:lnTo>
                  <a:lnTo>
                    <a:pt x="697" y="105"/>
                  </a:lnTo>
                  <a:lnTo>
                    <a:pt x="697" y="107"/>
                  </a:lnTo>
                  <a:lnTo>
                    <a:pt x="693" y="109"/>
                  </a:lnTo>
                  <a:lnTo>
                    <a:pt x="691" y="109"/>
                  </a:lnTo>
                  <a:lnTo>
                    <a:pt x="690" y="110"/>
                  </a:lnTo>
                  <a:lnTo>
                    <a:pt x="688" y="112"/>
                  </a:lnTo>
                  <a:lnTo>
                    <a:pt x="688" y="114"/>
                  </a:lnTo>
                  <a:lnTo>
                    <a:pt x="688" y="115"/>
                  </a:lnTo>
                  <a:lnTo>
                    <a:pt x="686" y="117"/>
                  </a:lnTo>
                  <a:lnTo>
                    <a:pt x="685" y="117"/>
                  </a:lnTo>
                  <a:lnTo>
                    <a:pt x="683" y="119"/>
                  </a:lnTo>
                  <a:lnTo>
                    <a:pt x="681" y="119"/>
                  </a:lnTo>
                  <a:lnTo>
                    <a:pt x="680" y="121"/>
                  </a:lnTo>
                  <a:lnTo>
                    <a:pt x="680" y="124"/>
                  </a:lnTo>
                  <a:lnTo>
                    <a:pt x="681" y="126"/>
                  </a:lnTo>
                  <a:lnTo>
                    <a:pt x="681" y="127"/>
                  </a:lnTo>
                  <a:lnTo>
                    <a:pt x="681" y="131"/>
                  </a:lnTo>
                  <a:lnTo>
                    <a:pt x="681" y="134"/>
                  </a:lnTo>
                  <a:lnTo>
                    <a:pt x="681" y="138"/>
                  </a:lnTo>
                  <a:lnTo>
                    <a:pt x="681" y="139"/>
                  </a:lnTo>
                  <a:lnTo>
                    <a:pt x="680" y="141"/>
                  </a:lnTo>
                  <a:lnTo>
                    <a:pt x="680" y="143"/>
                  </a:lnTo>
                  <a:lnTo>
                    <a:pt x="678" y="143"/>
                  </a:lnTo>
                  <a:lnTo>
                    <a:pt x="676" y="141"/>
                  </a:lnTo>
                  <a:lnTo>
                    <a:pt x="673" y="139"/>
                  </a:lnTo>
                  <a:lnTo>
                    <a:pt x="671" y="138"/>
                  </a:lnTo>
                  <a:lnTo>
                    <a:pt x="671" y="134"/>
                  </a:lnTo>
                  <a:lnTo>
                    <a:pt x="671" y="132"/>
                  </a:lnTo>
                  <a:lnTo>
                    <a:pt x="669" y="129"/>
                  </a:lnTo>
                  <a:lnTo>
                    <a:pt x="671" y="127"/>
                  </a:lnTo>
                  <a:lnTo>
                    <a:pt x="671" y="126"/>
                  </a:lnTo>
                  <a:lnTo>
                    <a:pt x="673" y="121"/>
                  </a:lnTo>
                  <a:lnTo>
                    <a:pt x="674" y="119"/>
                  </a:lnTo>
                  <a:lnTo>
                    <a:pt x="674" y="117"/>
                  </a:lnTo>
                  <a:lnTo>
                    <a:pt x="676" y="115"/>
                  </a:lnTo>
                  <a:lnTo>
                    <a:pt x="676" y="110"/>
                  </a:lnTo>
                  <a:lnTo>
                    <a:pt x="678" y="109"/>
                  </a:lnTo>
                  <a:lnTo>
                    <a:pt x="676" y="107"/>
                  </a:lnTo>
                  <a:lnTo>
                    <a:pt x="674" y="105"/>
                  </a:lnTo>
                  <a:lnTo>
                    <a:pt x="674" y="104"/>
                  </a:lnTo>
                  <a:lnTo>
                    <a:pt x="671" y="100"/>
                  </a:lnTo>
                  <a:lnTo>
                    <a:pt x="669" y="98"/>
                  </a:lnTo>
                  <a:lnTo>
                    <a:pt x="668" y="93"/>
                  </a:lnTo>
                  <a:lnTo>
                    <a:pt x="666" y="93"/>
                  </a:lnTo>
                  <a:lnTo>
                    <a:pt x="663" y="93"/>
                  </a:lnTo>
                  <a:lnTo>
                    <a:pt x="661" y="93"/>
                  </a:lnTo>
                  <a:lnTo>
                    <a:pt x="659" y="92"/>
                  </a:lnTo>
                  <a:lnTo>
                    <a:pt x="656" y="92"/>
                  </a:lnTo>
                  <a:lnTo>
                    <a:pt x="654" y="92"/>
                  </a:lnTo>
                  <a:lnTo>
                    <a:pt x="651" y="90"/>
                  </a:lnTo>
                  <a:lnTo>
                    <a:pt x="647" y="90"/>
                  </a:lnTo>
                  <a:lnTo>
                    <a:pt x="646" y="88"/>
                  </a:lnTo>
                  <a:lnTo>
                    <a:pt x="646" y="87"/>
                  </a:lnTo>
                  <a:lnTo>
                    <a:pt x="644" y="85"/>
                  </a:lnTo>
                  <a:lnTo>
                    <a:pt x="640" y="85"/>
                  </a:lnTo>
                  <a:lnTo>
                    <a:pt x="635" y="80"/>
                  </a:lnTo>
                  <a:lnTo>
                    <a:pt x="634" y="78"/>
                  </a:lnTo>
                  <a:lnTo>
                    <a:pt x="634" y="76"/>
                  </a:lnTo>
                  <a:lnTo>
                    <a:pt x="632" y="73"/>
                  </a:lnTo>
                  <a:lnTo>
                    <a:pt x="629" y="75"/>
                  </a:lnTo>
                  <a:lnTo>
                    <a:pt x="627" y="76"/>
                  </a:lnTo>
                  <a:lnTo>
                    <a:pt x="625" y="76"/>
                  </a:lnTo>
                  <a:lnTo>
                    <a:pt x="623" y="76"/>
                  </a:lnTo>
                  <a:lnTo>
                    <a:pt x="622" y="78"/>
                  </a:lnTo>
                  <a:lnTo>
                    <a:pt x="622" y="81"/>
                  </a:lnTo>
                  <a:lnTo>
                    <a:pt x="620" y="81"/>
                  </a:lnTo>
                  <a:lnTo>
                    <a:pt x="618" y="85"/>
                  </a:lnTo>
                  <a:lnTo>
                    <a:pt x="617" y="85"/>
                  </a:lnTo>
                  <a:lnTo>
                    <a:pt x="618" y="88"/>
                  </a:lnTo>
                  <a:lnTo>
                    <a:pt x="617" y="88"/>
                  </a:lnTo>
                  <a:lnTo>
                    <a:pt x="615" y="90"/>
                  </a:lnTo>
                  <a:lnTo>
                    <a:pt x="613" y="92"/>
                  </a:lnTo>
                  <a:lnTo>
                    <a:pt x="610" y="90"/>
                  </a:lnTo>
                  <a:lnTo>
                    <a:pt x="608" y="92"/>
                  </a:lnTo>
                  <a:lnTo>
                    <a:pt x="606" y="90"/>
                  </a:lnTo>
                  <a:lnTo>
                    <a:pt x="605" y="90"/>
                  </a:lnTo>
                  <a:lnTo>
                    <a:pt x="605" y="92"/>
                  </a:lnTo>
                  <a:lnTo>
                    <a:pt x="603" y="90"/>
                  </a:lnTo>
                  <a:lnTo>
                    <a:pt x="601" y="92"/>
                  </a:lnTo>
                  <a:lnTo>
                    <a:pt x="600" y="92"/>
                  </a:lnTo>
                  <a:lnTo>
                    <a:pt x="598" y="93"/>
                  </a:lnTo>
                  <a:lnTo>
                    <a:pt x="598" y="95"/>
                  </a:lnTo>
                  <a:lnTo>
                    <a:pt x="596" y="97"/>
                  </a:lnTo>
                  <a:lnTo>
                    <a:pt x="598" y="97"/>
                  </a:lnTo>
                  <a:lnTo>
                    <a:pt x="598" y="100"/>
                  </a:lnTo>
                  <a:lnTo>
                    <a:pt x="596" y="102"/>
                  </a:lnTo>
                  <a:lnTo>
                    <a:pt x="595" y="104"/>
                  </a:lnTo>
                  <a:lnTo>
                    <a:pt x="595" y="105"/>
                  </a:lnTo>
                  <a:lnTo>
                    <a:pt x="595" y="107"/>
                  </a:lnTo>
                  <a:lnTo>
                    <a:pt x="593" y="110"/>
                  </a:lnTo>
                  <a:lnTo>
                    <a:pt x="589" y="112"/>
                  </a:lnTo>
                  <a:lnTo>
                    <a:pt x="589" y="114"/>
                  </a:lnTo>
                  <a:lnTo>
                    <a:pt x="588" y="117"/>
                  </a:lnTo>
                  <a:lnTo>
                    <a:pt x="589" y="117"/>
                  </a:lnTo>
                  <a:lnTo>
                    <a:pt x="591" y="121"/>
                  </a:lnTo>
                  <a:lnTo>
                    <a:pt x="591" y="122"/>
                  </a:lnTo>
                  <a:lnTo>
                    <a:pt x="589" y="124"/>
                  </a:lnTo>
                  <a:lnTo>
                    <a:pt x="589" y="126"/>
                  </a:lnTo>
                  <a:lnTo>
                    <a:pt x="589" y="129"/>
                  </a:lnTo>
                  <a:lnTo>
                    <a:pt x="591" y="131"/>
                  </a:lnTo>
                  <a:lnTo>
                    <a:pt x="589" y="131"/>
                  </a:lnTo>
                  <a:lnTo>
                    <a:pt x="589" y="134"/>
                  </a:lnTo>
                  <a:lnTo>
                    <a:pt x="591" y="136"/>
                  </a:lnTo>
                  <a:lnTo>
                    <a:pt x="591" y="139"/>
                  </a:lnTo>
                  <a:lnTo>
                    <a:pt x="589" y="141"/>
                  </a:lnTo>
                  <a:lnTo>
                    <a:pt x="589" y="143"/>
                  </a:lnTo>
                  <a:lnTo>
                    <a:pt x="591" y="144"/>
                  </a:lnTo>
                  <a:lnTo>
                    <a:pt x="589" y="146"/>
                  </a:lnTo>
                  <a:lnTo>
                    <a:pt x="591" y="149"/>
                  </a:lnTo>
                  <a:lnTo>
                    <a:pt x="591" y="151"/>
                  </a:lnTo>
                  <a:lnTo>
                    <a:pt x="591" y="153"/>
                  </a:lnTo>
                  <a:lnTo>
                    <a:pt x="593" y="155"/>
                  </a:lnTo>
                  <a:lnTo>
                    <a:pt x="593" y="156"/>
                  </a:lnTo>
                  <a:lnTo>
                    <a:pt x="593" y="160"/>
                  </a:lnTo>
                  <a:lnTo>
                    <a:pt x="595" y="161"/>
                  </a:lnTo>
                  <a:lnTo>
                    <a:pt x="596" y="163"/>
                  </a:lnTo>
                  <a:lnTo>
                    <a:pt x="595" y="166"/>
                  </a:lnTo>
                  <a:lnTo>
                    <a:pt x="595" y="168"/>
                  </a:lnTo>
                  <a:lnTo>
                    <a:pt x="595" y="172"/>
                  </a:lnTo>
                  <a:lnTo>
                    <a:pt x="595" y="173"/>
                  </a:lnTo>
                  <a:lnTo>
                    <a:pt x="591" y="173"/>
                  </a:lnTo>
                  <a:lnTo>
                    <a:pt x="589" y="173"/>
                  </a:lnTo>
                  <a:lnTo>
                    <a:pt x="588" y="175"/>
                  </a:lnTo>
                  <a:lnTo>
                    <a:pt x="586" y="177"/>
                  </a:lnTo>
                  <a:lnTo>
                    <a:pt x="584" y="178"/>
                  </a:lnTo>
                  <a:lnTo>
                    <a:pt x="584" y="180"/>
                  </a:lnTo>
                  <a:lnTo>
                    <a:pt x="583" y="182"/>
                  </a:lnTo>
                  <a:lnTo>
                    <a:pt x="583" y="183"/>
                  </a:lnTo>
                  <a:lnTo>
                    <a:pt x="583" y="187"/>
                  </a:lnTo>
                  <a:lnTo>
                    <a:pt x="584" y="189"/>
                  </a:lnTo>
                  <a:lnTo>
                    <a:pt x="584" y="192"/>
                  </a:lnTo>
                  <a:lnTo>
                    <a:pt x="584" y="194"/>
                  </a:lnTo>
                  <a:lnTo>
                    <a:pt x="584" y="195"/>
                  </a:lnTo>
                  <a:lnTo>
                    <a:pt x="583" y="195"/>
                  </a:lnTo>
                  <a:lnTo>
                    <a:pt x="583" y="197"/>
                  </a:lnTo>
                  <a:lnTo>
                    <a:pt x="579" y="197"/>
                  </a:lnTo>
                  <a:lnTo>
                    <a:pt x="579" y="199"/>
                  </a:lnTo>
                  <a:lnTo>
                    <a:pt x="581" y="202"/>
                  </a:lnTo>
                  <a:lnTo>
                    <a:pt x="579" y="201"/>
                  </a:lnTo>
                  <a:lnTo>
                    <a:pt x="578" y="199"/>
                  </a:lnTo>
                  <a:lnTo>
                    <a:pt x="576" y="195"/>
                  </a:lnTo>
                  <a:lnTo>
                    <a:pt x="574" y="195"/>
                  </a:lnTo>
                  <a:lnTo>
                    <a:pt x="571" y="194"/>
                  </a:lnTo>
                  <a:lnTo>
                    <a:pt x="569" y="194"/>
                  </a:lnTo>
                  <a:lnTo>
                    <a:pt x="567" y="194"/>
                  </a:lnTo>
                  <a:lnTo>
                    <a:pt x="566" y="194"/>
                  </a:lnTo>
                  <a:lnTo>
                    <a:pt x="562" y="194"/>
                  </a:lnTo>
                  <a:lnTo>
                    <a:pt x="561" y="192"/>
                  </a:lnTo>
                  <a:lnTo>
                    <a:pt x="557" y="190"/>
                  </a:lnTo>
                  <a:lnTo>
                    <a:pt x="557" y="189"/>
                  </a:lnTo>
                  <a:lnTo>
                    <a:pt x="555" y="190"/>
                  </a:lnTo>
                  <a:lnTo>
                    <a:pt x="554" y="187"/>
                  </a:lnTo>
                  <a:lnTo>
                    <a:pt x="552" y="187"/>
                  </a:lnTo>
                  <a:lnTo>
                    <a:pt x="549" y="187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7" y="195"/>
                  </a:lnTo>
                  <a:lnTo>
                    <a:pt x="545" y="197"/>
                  </a:lnTo>
                  <a:lnTo>
                    <a:pt x="542" y="199"/>
                  </a:lnTo>
                  <a:lnTo>
                    <a:pt x="540" y="199"/>
                  </a:lnTo>
                  <a:lnTo>
                    <a:pt x="538" y="201"/>
                  </a:lnTo>
                  <a:lnTo>
                    <a:pt x="533" y="206"/>
                  </a:lnTo>
                  <a:lnTo>
                    <a:pt x="532" y="202"/>
                  </a:lnTo>
                  <a:lnTo>
                    <a:pt x="530" y="201"/>
                  </a:lnTo>
                  <a:lnTo>
                    <a:pt x="527" y="202"/>
                  </a:lnTo>
                  <a:lnTo>
                    <a:pt x="525" y="202"/>
                  </a:lnTo>
                  <a:lnTo>
                    <a:pt x="523" y="202"/>
                  </a:lnTo>
                  <a:lnTo>
                    <a:pt x="520" y="202"/>
                  </a:lnTo>
                  <a:lnTo>
                    <a:pt x="518" y="201"/>
                  </a:lnTo>
                  <a:lnTo>
                    <a:pt x="516" y="201"/>
                  </a:lnTo>
                  <a:lnTo>
                    <a:pt x="511" y="202"/>
                  </a:lnTo>
                  <a:lnTo>
                    <a:pt x="511" y="201"/>
                  </a:lnTo>
                  <a:lnTo>
                    <a:pt x="510" y="197"/>
                  </a:lnTo>
                  <a:lnTo>
                    <a:pt x="510" y="195"/>
                  </a:lnTo>
                  <a:lnTo>
                    <a:pt x="506" y="192"/>
                  </a:lnTo>
                  <a:lnTo>
                    <a:pt x="506" y="190"/>
                  </a:lnTo>
                  <a:lnTo>
                    <a:pt x="504" y="189"/>
                  </a:lnTo>
                  <a:lnTo>
                    <a:pt x="504" y="185"/>
                  </a:lnTo>
                  <a:lnTo>
                    <a:pt x="503" y="185"/>
                  </a:lnTo>
                  <a:lnTo>
                    <a:pt x="499" y="182"/>
                  </a:lnTo>
                  <a:lnTo>
                    <a:pt x="499" y="180"/>
                  </a:lnTo>
                  <a:lnTo>
                    <a:pt x="498" y="178"/>
                  </a:lnTo>
                  <a:lnTo>
                    <a:pt x="496" y="177"/>
                  </a:lnTo>
                  <a:lnTo>
                    <a:pt x="494" y="177"/>
                  </a:lnTo>
                  <a:lnTo>
                    <a:pt x="493" y="173"/>
                  </a:lnTo>
                  <a:lnTo>
                    <a:pt x="491" y="172"/>
                  </a:lnTo>
                  <a:lnTo>
                    <a:pt x="489" y="170"/>
                  </a:lnTo>
                  <a:lnTo>
                    <a:pt x="486" y="166"/>
                  </a:lnTo>
                  <a:lnTo>
                    <a:pt x="486" y="165"/>
                  </a:lnTo>
                  <a:lnTo>
                    <a:pt x="484" y="165"/>
                  </a:lnTo>
                  <a:lnTo>
                    <a:pt x="481" y="165"/>
                  </a:lnTo>
                  <a:lnTo>
                    <a:pt x="479" y="165"/>
                  </a:lnTo>
                  <a:lnTo>
                    <a:pt x="476" y="165"/>
                  </a:lnTo>
                  <a:lnTo>
                    <a:pt x="474" y="166"/>
                  </a:lnTo>
                  <a:lnTo>
                    <a:pt x="472" y="168"/>
                  </a:lnTo>
                  <a:lnTo>
                    <a:pt x="470" y="170"/>
                  </a:lnTo>
                  <a:lnTo>
                    <a:pt x="470" y="172"/>
                  </a:lnTo>
                  <a:lnTo>
                    <a:pt x="470" y="173"/>
                  </a:lnTo>
                  <a:lnTo>
                    <a:pt x="472" y="177"/>
                  </a:lnTo>
                  <a:lnTo>
                    <a:pt x="472" y="178"/>
                  </a:lnTo>
                  <a:lnTo>
                    <a:pt x="474" y="180"/>
                  </a:lnTo>
                  <a:lnTo>
                    <a:pt x="474" y="183"/>
                  </a:lnTo>
                  <a:lnTo>
                    <a:pt x="474" y="185"/>
                  </a:lnTo>
                  <a:lnTo>
                    <a:pt x="472" y="183"/>
                  </a:lnTo>
                  <a:lnTo>
                    <a:pt x="469" y="183"/>
                  </a:lnTo>
                  <a:lnTo>
                    <a:pt x="469" y="182"/>
                  </a:lnTo>
                  <a:lnTo>
                    <a:pt x="464" y="180"/>
                  </a:lnTo>
                  <a:lnTo>
                    <a:pt x="464" y="182"/>
                  </a:lnTo>
                  <a:lnTo>
                    <a:pt x="460" y="185"/>
                  </a:lnTo>
                  <a:lnTo>
                    <a:pt x="459" y="185"/>
                  </a:lnTo>
                  <a:lnTo>
                    <a:pt x="457" y="185"/>
                  </a:lnTo>
                  <a:lnTo>
                    <a:pt x="457" y="187"/>
                  </a:lnTo>
                  <a:lnTo>
                    <a:pt x="453" y="187"/>
                  </a:lnTo>
                  <a:lnTo>
                    <a:pt x="448" y="189"/>
                  </a:lnTo>
                  <a:lnTo>
                    <a:pt x="448" y="190"/>
                  </a:lnTo>
                  <a:lnTo>
                    <a:pt x="450" y="190"/>
                  </a:lnTo>
                  <a:lnTo>
                    <a:pt x="452" y="192"/>
                  </a:lnTo>
                  <a:lnTo>
                    <a:pt x="455" y="195"/>
                  </a:lnTo>
                  <a:lnTo>
                    <a:pt x="457" y="206"/>
                  </a:lnTo>
                  <a:lnTo>
                    <a:pt x="457" y="207"/>
                  </a:lnTo>
                  <a:lnTo>
                    <a:pt x="457" y="209"/>
                  </a:lnTo>
                  <a:lnTo>
                    <a:pt x="455" y="216"/>
                  </a:lnTo>
                  <a:lnTo>
                    <a:pt x="453" y="219"/>
                  </a:lnTo>
                  <a:lnTo>
                    <a:pt x="452" y="221"/>
                  </a:lnTo>
                  <a:lnTo>
                    <a:pt x="450" y="224"/>
                  </a:lnTo>
                  <a:lnTo>
                    <a:pt x="452" y="226"/>
                  </a:lnTo>
                  <a:lnTo>
                    <a:pt x="455" y="226"/>
                  </a:lnTo>
                  <a:lnTo>
                    <a:pt x="459" y="228"/>
                  </a:lnTo>
                  <a:lnTo>
                    <a:pt x="455" y="231"/>
                  </a:lnTo>
                  <a:lnTo>
                    <a:pt x="455" y="233"/>
                  </a:lnTo>
                  <a:lnTo>
                    <a:pt x="452" y="236"/>
                  </a:lnTo>
                  <a:lnTo>
                    <a:pt x="452" y="238"/>
                  </a:lnTo>
                  <a:lnTo>
                    <a:pt x="450" y="238"/>
                  </a:lnTo>
                  <a:lnTo>
                    <a:pt x="447" y="238"/>
                  </a:lnTo>
                  <a:lnTo>
                    <a:pt x="445" y="236"/>
                  </a:lnTo>
                  <a:lnTo>
                    <a:pt x="443" y="236"/>
                  </a:lnTo>
                  <a:lnTo>
                    <a:pt x="440" y="235"/>
                  </a:lnTo>
                  <a:lnTo>
                    <a:pt x="433" y="233"/>
                  </a:lnTo>
                  <a:lnTo>
                    <a:pt x="425" y="231"/>
                  </a:lnTo>
                  <a:lnTo>
                    <a:pt x="423" y="231"/>
                  </a:lnTo>
                  <a:lnTo>
                    <a:pt x="418" y="231"/>
                  </a:lnTo>
                  <a:lnTo>
                    <a:pt x="416" y="231"/>
                  </a:lnTo>
                  <a:lnTo>
                    <a:pt x="414" y="233"/>
                  </a:lnTo>
                  <a:lnTo>
                    <a:pt x="413" y="231"/>
                  </a:lnTo>
                  <a:lnTo>
                    <a:pt x="411" y="229"/>
                  </a:lnTo>
                  <a:lnTo>
                    <a:pt x="409" y="228"/>
                  </a:lnTo>
                  <a:lnTo>
                    <a:pt x="406" y="229"/>
                  </a:lnTo>
                  <a:lnTo>
                    <a:pt x="402" y="231"/>
                  </a:lnTo>
                  <a:lnTo>
                    <a:pt x="401" y="231"/>
                  </a:lnTo>
                  <a:lnTo>
                    <a:pt x="401" y="233"/>
                  </a:lnTo>
                  <a:lnTo>
                    <a:pt x="402" y="235"/>
                  </a:lnTo>
                  <a:lnTo>
                    <a:pt x="402" y="236"/>
                  </a:lnTo>
                  <a:lnTo>
                    <a:pt x="402" y="240"/>
                  </a:lnTo>
                  <a:lnTo>
                    <a:pt x="402" y="241"/>
                  </a:lnTo>
                  <a:lnTo>
                    <a:pt x="402" y="243"/>
                  </a:lnTo>
                  <a:lnTo>
                    <a:pt x="402" y="246"/>
                  </a:lnTo>
                  <a:lnTo>
                    <a:pt x="404" y="250"/>
                  </a:lnTo>
                  <a:lnTo>
                    <a:pt x="404" y="252"/>
                  </a:lnTo>
                  <a:lnTo>
                    <a:pt x="404" y="253"/>
                  </a:lnTo>
                  <a:lnTo>
                    <a:pt x="406" y="257"/>
                  </a:lnTo>
                  <a:lnTo>
                    <a:pt x="404" y="258"/>
                  </a:lnTo>
                  <a:lnTo>
                    <a:pt x="404" y="260"/>
                  </a:lnTo>
                  <a:lnTo>
                    <a:pt x="402" y="263"/>
                  </a:lnTo>
                  <a:lnTo>
                    <a:pt x="402" y="267"/>
                  </a:lnTo>
                  <a:lnTo>
                    <a:pt x="401" y="270"/>
                  </a:lnTo>
                  <a:lnTo>
                    <a:pt x="401" y="274"/>
                  </a:lnTo>
                  <a:lnTo>
                    <a:pt x="396" y="270"/>
                  </a:lnTo>
                  <a:lnTo>
                    <a:pt x="394" y="269"/>
                  </a:lnTo>
                  <a:lnTo>
                    <a:pt x="391" y="269"/>
                  </a:lnTo>
                  <a:lnTo>
                    <a:pt x="391" y="267"/>
                  </a:lnTo>
                  <a:lnTo>
                    <a:pt x="389" y="267"/>
                  </a:lnTo>
                  <a:lnTo>
                    <a:pt x="387" y="267"/>
                  </a:lnTo>
                  <a:lnTo>
                    <a:pt x="384" y="265"/>
                  </a:lnTo>
                  <a:lnTo>
                    <a:pt x="382" y="265"/>
                  </a:lnTo>
                  <a:lnTo>
                    <a:pt x="380" y="269"/>
                  </a:lnTo>
                  <a:lnTo>
                    <a:pt x="380" y="270"/>
                  </a:lnTo>
                  <a:lnTo>
                    <a:pt x="377" y="272"/>
                  </a:lnTo>
                  <a:lnTo>
                    <a:pt x="375" y="274"/>
                  </a:lnTo>
                  <a:lnTo>
                    <a:pt x="374" y="275"/>
                  </a:lnTo>
                  <a:lnTo>
                    <a:pt x="374" y="277"/>
                  </a:lnTo>
                  <a:lnTo>
                    <a:pt x="372" y="279"/>
                  </a:lnTo>
                  <a:lnTo>
                    <a:pt x="370" y="279"/>
                  </a:lnTo>
                  <a:lnTo>
                    <a:pt x="368" y="280"/>
                  </a:lnTo>
                  <a:lnTo>
                    <a:pt x="368" y="284"/>
                  </a:lnTo>
                  <a:lnTo>
                    <a:pt x="368" y="287"/>
                  </a:lnTo>
                  <a:lnTo>
                    <a:pt x="367" y="291"/>
                  </a:lnTo>
                  <a:lnTo>
                    <a:pt x="367" y="292"/>
                  </a:lnTo>
                  <a:lnTo>
                    <a:pt x="367" y="296"/>
                  </a:lnTo>
                  <a:lnTo>
                    <a:pt x="367" y="297"/>
                  </a:lnTo>
                  <a:lnTo>
                    <a:pt x="365" y="301"/>
                  </a:lnTo>
                  <a:lnTo>
                    <a:pt x="365" y="304"/>
                  </a:lnTo>
                  <a:lnTo>
                    <a:pt x="363" y="308"/>
                  </a:lnTo>
                  <a:lnTo>
                    <a:pt x="362" y="309"/>
                  </a:lnTo>
                  <a:lnTo>
                    <a:pt x="360" y="309"/>
                  </a:lnTo>
                  <a:lnTo>
                    <a:pt x="358" y="309"/>
                  </a:lnTo>
                  <a:lnTo>
                    <a:pt x="355" y="311"/>
                  </a:lnTo>
                  <a:lnTo>
                    <a:pt x="355" y="313"/>
                  </a:lnTo>
                  <a:lnTo>
                    <a:pt x="355" y="314"/>
                  </a:lnTo>
                  <a:lnTo>
                    <a:pt x="355" y="316"/>
                  </a:lnTo>
                  <a:lnTo>
                    <a:pt x="357" y="320"/>
                  </a:lnTo>
                  <a:lnTo>
                    <a:pt x="357" y="321"/>
                  </a:lnTo>
                  <a:lnTo>
                    <a:pt x="358" y="325"/>
                  </a:lnTo>
                  <a:lnTo>
                    <a:pt x="360" y="326"/>
                  </a:lnTo>
                  <a:lnTo>
                    <a:pt x="362" y="328"/>
                  </a:lnTo>
                  <a:lnTo>
                    <a:pt x="362" y="330"/>
                  </a:lnTo>
                  <a:lnTo>
                    <a:pt x="363" y="331"/>
                  </a:lnTo>
                  <a:lnTo>
                    <a:pt x="365" y="333"/>
                  </a:lnTo>
                  <a:lnTo>
                    <a:pt x="365" y="335"/>
                  </a:lnTo>
                  <a:lnTo>
                    <a:pt x="365" y="338"/>
                  </a:lnTo>
                  <a:lnTo>
                    <a:pt x="365" y="340"/>
                  </a:lnTo>
                  <a:lnTo>
                    <a:pt x="365" y="343"/>
                  </a:lnTo>
                  <a:lnTo>
                    <a:pt x="365" y="345"/>
                  </a:lnTo>
                  <a:lnTo>
                    <a:pt x="363" y="347"/>
                  </a:lnTo>
                  <a:lnTo>
                    <a:pt x="362" y="347"/>
                  </a:lnTo>
                  <a:lnTo>
                    <a:pt x="360" y="350"/>
                  </a:lnTo>
                  <a:lnTo>
                    <a:pt x="358" y="352"/>
                  </a:lnTo>
                  <a:lnTo>
                    <a:pt x="357" y="354"/>
                  </a:lnTo>
                  <a:lnTo>
                    <a:pt x="357" y="355"/>
                  </a:lnTo>
                  <a:lnTo>
                    <a:pt x="355" y="357"/>
                  </a:lnTo>
                  <a:lnTo>
                    <a:pt x="355" y="359"/>
                  </a:lnTo>
                  <a:lnTo>
                    <a:pt x="353" y="360"/>
                  </a:lnTo>
                  <a:lnTo>
                    <a:pt x="353" y="362"/>
                  </a:lnTo>
                  <a:lnTo>
                    <a:pt x="351" y="366"/>
                  </a:lnTo>
                  <a:lnTo>
                    <a:pt x="350" y="369"/>
                  </a:lnTo>
                  <a:lnTo>
                    <a:pt x="350" y="371"/>
                  </a:lnTo>
                  <a:lnTo>
                    <a:pt x="348" y="372"/>
                  </a:lnTo>
                  <a:lnTo>
                    <a:pt x="348" y="374"/>
                  </a:lnTo>
                  <a:lnTo>
                    <a:pt x="346" y="377"/>
                  </a:lnTo>
                  <a:lnTo>
                    <a:pt x="346" y="379"/>
                  </a:lnTo>
                  <a:lnTo>
                    <a:pt x="343" y="381"/>
                  </a:lnTo>
                  <a:lnTo>
                    <a:pt x="341" y="384"/>
                  </a:lnTo>
                  <a:lnTo>
                    <a:pt x="340" y="388"/>
                  </a:lnTo>
                  <a:lnTo>
                    <a:pt x="341" y="391"/>
                  </a:lnTo>
                  <a:lnTo>
                    <a:pt x="341" y="394"/>
                  </a:lnTo>
                  <a:lnTo>
                    <a:pt x="341" y="396"/>
                  </a:lnTo>
                  <a:lnTo>
                    <a:pt x="343" y="398"/>
                  </a:lnTo>
                  <a:lnTo>
                    <a:pt x="343" y="401"/>
                  </a:lnTo>
                  <a:lnTo>
                    <a:pt x="341" y="403"/>
                  </a:lnTo>
                  <a:lnTo>
                    <a:pt x="340" y="405"/>
                  </a:lnTo>
                  <a:lnTo>
                    <a:pt x="340" y="406"/>
                  </a:lnTo>
                  <a:lnTo>
                    <a:pt x="336" y="408"/>
                  </a:lnTo>
                  <a:lnTo>
                    <a:pt x="334" y="410"/>
                  </a:lnTo>
                  <a:lnTo>
                    <a:pt x="331" y="411"/>
                  </a:lnTo>
                  <a:lnTo>
                    <a:pt x="329" y="411"/>
                  </a:lnTo>
                  <a:lnTo>
                    <a:pt x="328" y="413"/>
                  </a:lnTo>
                  <a:lnTo>
                    <a:pt x="326" y="413"/>
                  </a:lnTo>
                  <a:lnTo>
                    <a:pt x="324" y="413"/>
                  </a:lnTo>
                  <a:lnTo>
                    <a:pt x="323" y="413"/>
                  </a:lnTo>
                  <a:lnTo>
                    <a:pt x="321" y="413"/>
                  </a:lnTo>
                  <a:lnTo>
                    <a:pt x="319" y="413"/>
                  </a:lnTo>
                  <a:lnTo>
                    <a:pt x="316" y="415"/>
                  </a:lnTo>
                  <a:lnTo>
                    <a:pt x="317" y="417"/>
                  </a:lnTo>
                  <a:lnTo>
                    <a:pt x="317" y="420"/>
                  </a:lnTo>
                  <a:lnTo>
                    <a:pt x="317" y="422"/>
                  </a:lnTo>
                  <a:lnTo>
                    <a:pt x="319" y="427"/>
                  </a:lnTo>
                  <a:lnTo>
                    <a:pt x="319" y="428"/>
                  </a:lnTo>
                  <a:lnTo>
                    <a:pt x="319" y="430"/>
                  </a:lnTo>
                  <a:lnTo>
                    <a:pt x="321" y="434"/>
                  </a:lnTo>
                  <a:lnTo>
                    <a:pt x="321" y="437"/>
                  </a:lnTo>
                  <a:lnTo>
                    <a:pt x="321" y="440"/>
                  </a:lnTo>
                  <a:lnTo>
                    <a:pt x="319" y="444"/>
                  </a:lnTo>
                  <a:lnTo>
                    <a:pt x="319" y="445"/>
                  </a:lnTo>
                  <a:lnTo>
                    <a:pt x="319" y="449"/>
                  </a:lnTo>
                  <a:lnTo>
                    <a:pt x="319" y="452"/>
                  </a:lnTo>
                  <a:lnTo>
                    <a:pt x="319" y="454"/>
                  </a:lnTo>
                  <a:lnTo>
                    <a:pt x="319" y="459"/>
                  </a:lnTo>
                  <a:lnTo>
                    <a:pt x="319" y="461"/>
                  </a:lnTo>
                  <a:lnTo>
                    <a:pt x="319" y="464"/>
                  </a:lnTo>
                  <a:lnTo>
                    <a:pt x="319" y="466"/>
                  </a:lnTo>
                  <a:lnTo>
                    <a:pt x="319" y="468"/>
                  </a:lnTo>
                  <a:lnTo>
                    <a:pt x="319" y="469"/>
                  </a:lnTo>
                  <a:lnTo>
                    <a:pt x="319" y="471"/>
                  </a:lnTo>
                  <a:lnTo>
                    <a:pt x="319" y="473"/>
                  </a:lnTo>
                  <a:lnTo>
                    <a:pt x="317" y="476"/>
                  </a:lnTo>
                  <a:lnTo>
                    <a:pt x="317" y="478"/>
                  </a:lnTo>
                  <a:lnTo>
                    <a:pt x="316" y="478"/>
                  </a:lnTo>
                  <a:lnTo>
                    <a:pt x="316" y="481"/>
                  </a:lnTo>
                  <a:lnTo>
                    <a:pt x="316" y="488"/>
                  </a:lnTo>
                  <a:lnTo>
                    <a:pt x="314" y="490"/>
                  </a:lnTo>
                  <a:lnTo>
                    <a:pt x="312" y="493"/>
                  </a:lnTo>
                  <a:lnTo>
                    <a:pt x="311" y="498"/>
                  </a:lnTo>
                  <a:lnTo>
                    <a:pt x="309" y="498"/>
                  </a:lnTo>
                  <a:lnTo>
                    <a:pt x="309" y="502"/>
                  </a:lnTo>
                  <a:lnTo>
                    <a:pt x="307" y="503"/>
                  </a:lnTo>
                  <a:lnTo>
                    <a:pt x="307" y="505"/>
                  </a:lnTo>
                  <a:lnTo>
                    <a:pt x="306" y="507"/>
                  </a:lnTo>
                  <a:lnTo>
                    <a:pt x="304" y="510"/>
                  </a:lnTo>
                  <a:lnTo>
                    <a:pt x="302" y="514"/>
                  </a:lnTo>
                  <a:lnTo>
                    <a:pt x="302" y="515"/>
                  </a:lnTo>
                  <a:lnTo>
                    <a:pt x="302" y="517"/>
                  </a:lnTo>
                  <a:lnTo>
                    <a:pt x="300" y="517"/>
                  </a:lnTo>
                  <a:lnTo>
                    <a:pt x="299" y="520"/>
                  </a:lnTo>
                  <a:lnTo>
                    <a:pt x="299" y="522"/>
                  </a:lnTo>
                  <a:lnTo>
                    <a:pt x="297" y="527"/>
                  </a:lnTo>
                  <a:lnTo>
                    <a:pt x="300" y="529"/>
                  </a:lnTo>
                  <a:lnTo>
                    <a:pt x="304" y="532"/>
                  </a:lnTo>
                  <a:lnTo>
                    <a:pt x="307" y="532"/>
                  </a:lnTo>
                  <a:lnTo>
                    <a:pt x="309" y="534"/>
                  </a:lnTo>
                  <a:lnTo>
                    <a:pt x="311" y="534"/>
                  </a:lnTo>
                  <a:lnTo>
                    <a:pt x="312" y="537"/>
                  </a:lnTo>
                  <a:lnTo>
                    <a:pt x="312" y="539"/>
                  </a:lnTo>
                  <a:lnTo>
                    <a:pt x="312" y="541"/>
                  </a:lnTo>
                  <a:lnTo>
                    <a:pt x="312" y="546"/>
                  </a:lnTo>
                  <a:lnTo>
                    <a:pt x="312" y="548"/>
                  </a:lnTo>
                  <a:lnTo>
                    <a:pt x="314" y="549"/>
                  </a:lnTo>
                  <a:lnTo>
                    <a:pt x="314" y="554"/>
                  </a:lnTo>
                  <a:lnTo>
                    <a:pt x="312" y="556"/>
                  </a:lnTo>
                  <a:lnTo>
                    <a:pt x="312" y="559"/>
                  </a:lnTo>
                  <a:lnTo>
                    <a:pt x="311" y="563"/>
                  </a:lnTo>
                  <a:lnTo>
                    <a:pt x="311" y="565"/>
                  </a:lnTo>
                  <a:lnTo>
                    <a:pt x="309" y="566"/>
                  </a:lnTo>
                  <a:lnTo>
                    <a:pt x="309" y="568"/>
                  </a:lnTo>
                  <a:lnTo>
                    <a:pt x="306" y="566"/>
                  </a:lnTo>
                  <a:lnTo>
                    <a:pt x="302" y="566"/>
                  </a:lnTo>
                  <a:lnTo>
                    <a:pt x="300" y="565"/>
                  </a:lnTo>
                  <a:lnTo>
                    <a:pt x="299" y="565"/>
                  </a:lnTo>
                  <a:lnTo>
                    <a:pt x="297" y="565"/>
                  </a:lnTo>
                  <a:lnTo>
                    <a:pt x="295" y="565"/>
                  </a:lnTo>
                  <a:lnTo>
                    <a:pt x="294" y="565"/>
                  </a:lnTo>
                  <a:lnTo>
                    <a:pt x="292" y="563"/>
                  </a:lnTo>
                  <a:lnTo>
                    <a:pt x="290" y="563"/>
                  </a:lnTo>
                  <a:lnTo>
                    <a:pt x="287" y="563"/>
                  </a:lnTo>
                  <a:lnTo>
                    <a:pt x="285" y="563"/>
                  </a:lnTo>
                  <a:lnTo>
                    <a:pt x="283" y="563"/>
                  </a:lnTo>
                  <a:lnTo>
                    <a:pt x="282" y="565"/>
                  </a:lnTo>
                  <a:lnTo>
                    <a:pt x="278" y="565"/>
                  </a:lnTo>
                  <a:lnTo>
                    <a:pt x="277" y="566"/>
                  </a:lnTo>
                  <a:lnTo>
                    <a:pt x="273" y="568"/>
                  </a:lnTo>
                  <a:lnTo>
                    <a:pt x="272" y="570"/>
                  </a:lnTo>
                  <a:lnTo>
                    <a:pt x="268" y="571"/>
                  </a:lnTo>
                  <a:lnTo>
                    <a:pt x="268" y="573"/>
                  </a:lnTo>
                  <a:lnTo>
                    <a:pt x="266" y="575"/>
                  </a:lnTo>
                  <a:lnTo>
                    <a:pt x="266" y="576"/>
                  </a:lnTo>
                  <a:lnTo>
                    <a:pt x="265" y="578"/>
                  </a:lnTo>
                  <a:lnTo>
                    <a:pt x="265" y="580"/>
                  </a:lnTo>
                  <a:lnTo>
                    <a:pt x="263" y="583"/>
                  </a:lnTo>
                  <a:lnTo>
                    <a:pt x="261" y="585"/>
                  </a:lnTo>
                  <a:lnTo>
                    <a:pt x="261" y="587"/>
                  </a:lnTo>
                  <a:lnTo>
                    <a:pt x="260" y="590"/>
                  </a:lnTo>
                  <a:lnTo>
                    <a:pt x="258" y="590"/>
                  </a:lnTo>
                  <a:lnTo>
                    <a:pt x="258" y="592"/>
                  </a:lnTo>
                  <a:lnTo>
                    <a:pt x="258" y="593"/>
                  </a:lnTo>
                  <a:lnTo>
                    <a:pt x="256" y="593"/>
                  </a:lnTo>
                  <a:lnTo>
                    <a:pt x="255" y="597"/>
                  </a:lnTo>
                  <a:lnTo>
                    <a:pt x="253" y="599"/>
                  </a:lnTo>
                  <a:lnTo>
                    <a:pt x="253" y="600"/>
                  </a:lnTo>
                  <a:lnTo>
                    <a:pt x="255" y="604"/>
                  </a:lnTo>
                  <a:lnTo>
                    <a:pt x="255" y="605"/>
                  </a:lnTo>
                  <a:lnTo>
                    <a:pt x="255" y="607"/>
                  </a:lnTo>
                  <a:lnTo>
                    <a:pt x="255" y="609"/>
                  </a:lnTo>
                  <a:lnTo>
                    <a:pt x="253" y="612"/>
                  </a:lnTo>
                  <a:lnTo>
                    <a:pt x="251" y="616"/>
                  </a:lnTo>
                  <a:lnTo>
                    <a:pt x="251" y="617"/>
                  </a:lnTo>
                  <a:lnTo>
                    <a:pt x="249" y="619"/>
                  </a:lnTo>
                  <a:lnTo>
                    <a:pt x="249" y="621"/>
                  </a:lnTo>
                  <a:lnTo>
                    <a:pt x="248" y="622"/>
                  </a:lnTo>
                  <a:lnTo>
                    <a:pt x="249" y="624"/>
                  </a:lnTo>
                  <a:lnTo>
                    <a:pt x="249" y="626"/>
                  </a:lnTo>
                  <a:lnTo>
                    <a:pt x="251" y="629"/>
                  </a:lnTo>
                  <a:lnTo>
                    <a:pt x="251" y="631"/>
                  </a:lnTo>
                  <a:lnTo>
                    <a:pt x="253" y="633"/>
                  </a:lnTo>
                  <a:lnTo>
                    <a:pt x="253" y="636"/>
                  </a:lnTo>
                  <a:lnTo>
                    <a:pt x="256" y="639"/>
                  </a:lnTo>
                  <a:lnTo>
                    <a:pt x="256" y="641"/>
                  </a:lnTo>
                  <a:lnTo>
                    <a:pt x="255" y="644"/>
                  </a:lnTo>
                  <a:lnTo>
                    <a:pt x="253" y="648"/>
                  </a:lnTo>
                  <a:lnTo>
                    <a:pt x="251" y="648"/>
                  </a:lnTo>
                  <a:lnTo>
                    <a:pt x="255" y="660"/>
                  </a:lnTo>
                  <a:lnTo>
                    <a:pt x="253" y="663"/>
                  </a:lnTo>
                  <a:lnTo>
                    <a:pt x="253" y="665"/>
                  </a:lnTo>
                  <a:lnTo>
                    <a:pt x="253" y="667"/>
                  </a:lnTo>
                  <a:lnTo>
                    <a:pt x="253" y="668"/>
                  </a:lnTo>
                  <a:lnTo>
                    <a:pt x="251" y="670"/>
                  </a:lnTo>
                  <a:lnTo>
                    <a:pt x="253" y="670"/>
                  </a:lnTo>
                  <a:lnTo>
                    <a:pt x="253" y="673"/>
                  </a:lnTo>
                  <a:lnTo>
                    <a:pt x="253" y="675"/>
                  </a:lnTo>
                  <a:lnTo>
                    <a:pt x="255" y="677"/>
                  </a:lnTo>
                  <a:lnTo>
                    <a:pt x="255" y="679"/>
                  </a:lnTo>
                  <a:lnTo>
                    <a:pt x="256" y="680"/>
                  </a:lnTo>
                  <a:lnTo>
                    <a:pt x="256" y="682"/>
                  </a:lnTo>
                  <a:lnTo>
                    <a:pt x="256" y="684"/>
                  </a:lnTo>
                  <a:lnTo>
                    <a:pt x="258" y="687"/>
                  </a:lnTo>
                  <a:lnTo>
                    <a:pt x="260" y="689"/>
                  </a:lnTo>
                  <a:lnTo>
                    <a:pt x="260" y="690"/>
                  </a:lnTo>
                  <a:lnTo>
                    <a:pt x="261" y="694"/>
                  </a:lnTo>
                  <a:lnTo>
                    <a:pt x="260" y="696"/>
                  </a:lnTo>
                  <a:lnTo>
                    <a:pt x="260" y="699"/>
                  </a:lnTo>
                  <a:lnTo>
                    <a:pt x="260" y="702"/>
                  </a:lnTo>
                  <a:lnTo>
                    <a:pt x="260" y="706"/>
                  </a:lnTo>
                  <a:lnTo>
                    <a:pt x="260" y="709"/>
                  </a:lnTo>
                  <a:lnTo>
                    <a:pt x="258" y="713"/>
                  </a:lnTo>
                  <a:lnTo>
                    <a:pt x="258" y="714"/>
                  </a:lnTo>
                  <a:lnTo>
                    <a:pt x="258" y="716"/>
                  </a:lnTo>
                  <a:lnTo>
                    <a:pt x="258" y="718"/>
                  </a:lnTo>
                  <a:lnTo>
                    <a:pt x="258" y="719"/>
                  </a:lnTo>
                  <a:lnTo>
                    <a:pt x="258" y="721"/>
                  </a:lnTo>
                  <a:lnTo>
                    <a:pt x="258" y="724"/>
                  </a:lnTo>
                  <a:lnTo>
                    <a:pt x="256" y="726"/>
                  </a:lnTo>
                  <a:lnTo>
                    <a:pt x="256" y="733"/>
                  </a:lnTo>
                  <a:lnTo>
                    <a:pt x="258" y="735"/>
                  </a:lnTo>
                  <a:lnTo>
                    <a:pt x="260" y="736"/>
                  </a:lnTo>
                  <a:lnTo>
                    <a:pt x="261" y="738"/>
                  </a:lnTo>
                  <a:lnTo>
                    <a:pt x="263" y="740"/>
                  </a:lnTo>
                  <a:lnTo>
                    <a:pt x="265" y="741"/>
                  </a:lnTo>
                  <a:lnTo>
                    <a:pt x="266" y="743"/>
                  </a:lnTo>
                  <a:lnTo>
                    <a:pt x="268" y="743"/>
                  </a:lnTo>
                  <a:lnTo>
                    <a:pt x="272" y="743"/>
                  </a:lnTo>
                  <a:lnTo>
                    <a:pt x="275" y="747"/>
                  </a:lnTo>
                  <a:lnTo>
                    <a:pt x="275" y="748"/>
                  </a:lnTo>
                  <a:lnTo>
                    <a:pt x="277" y="750"/>
                  </a:lnTo>
                  <a:lnTo>
                    <a:pt x="277" y="752"/>
                  </a:lnTo>
                  <a:lnTo>
                    <a:pt x="278" y="753"/>
                  </a:lnTo>
                  <a:lnTo>
                    <a:pt x="280" y="753"/>
                  </a:lnTo>
                  <a:lnTo>
                    <a:pt x="282" y="757"/>
                  </a:lnTo>
                  <a:lnTo>
                    <a:pt x="282" y="760"/>
                  </a:lnTo>
                  <a:lnTo>
                    <a:pt x="282" y="762"/>
                  </a:lnTo>
                  <a:lnTo>
                    <a:pt x="282" y="764"/>
                  </a:lnTo>
                  <a:lnTo>
                    <a:pt x="280" y="767"/>
                  </a:lnTo>
                  <a:lnTo>
                    <a:pt x="280" y="769"/>
                  </a:lnTo>
                  <a:lnTo>
                    <a:pt x="277" y="772"/>
                  </a:lnTo>
                  <a:lnTo>
                    <a:pt x="277" y="775"/>
                  </a:lnTo>
                  <a:lnTo>
                    <a:pt x="277" y="779"/>
                  </a:lnTo>
                  <a:lnTo>
                    <a:pt x="273" y="779"/>
                  </a:lnTo>
                  <a:lnTo>
                    <a:pt x="272" y="779"/>
                  </a:lnTo>
                  <a:lnTo>
                    <a:pt x="270" y="779"/>
                  </a:lnTo>
                  <a:lnTo>
                    <a:pt x="268" y="779"/>
                  </a:lnTo>
                  <a:lnTo>
                    <a:pt x="266" y="781"/>
                  </a:lnTo>
                  <a:lnTo>
                    <a:pt x="263" y="781"/>
                  </a:lnTo>
                  <a:lnTo>
                    <a:pt x="261" y="782"/>
                  </a:lnTo>
                  <a:lnTo>
                    <a:pt x="261" y="784"/>
                  </a:lnTo>
                  <a:lnTo>
                    <a:pt x="261" y="786"/>
                  </a:lnTo>
                  <a:lnTo>
                    <a:pt x="263" y="787"/>
                  </a:lnTo>
                  <a:lnTo>
                    <a:pt x="263" y="789"/>
                  </a:lnTo>
                  <a:lnTo>
                    <a:pt x="265" y="791"/>
                  </a:lnTo>
                  <a:lnTo>
                    <a:pt x="265" y="794"/>
                  </a:lnTo>
                  <a:lnTo>
                    <a:pt x="265" y="796"/>
                  </a:lnTo>
                  <a:lnTo>
                    <a:pt x="266" y="798"/>
                  </a:lnTo>
                  <a:lnTo>
                    <a:pt x="266" y="799"/>
                  </a:lnTo>
                  <a:lnTo>
                    <a:pt x="268" y="803"/>
                  </a:lnTo>
                  <a:lnTo>
                    <a:pt x="268" y="804"/>
                  </a:lnTo>
                  <a:lnTo>
                    <a:pt x="270" y="806"/>
                  </a:lnTo>
                  <a:lnTo>
                    <a:pt x="272" y="808"/>
                  </a:lnTo>
                  <a:lnTo>
                    <a:pt x="272" y="811"/>
                  </a:lnTo>
                  <a:lnTo>
                    <a:pt x="273" y="813"/>
                  </a:lnTo>
                  <a:lnTo>
                    <a:pt x="275" y="815"/>
                  </a:lnTo>
                  <a:lnTo>
                    <a:pt x="275" y="818"/>
                  </a:lnTo>
                  <a:lnTo>
                    <a:pt x="275" y="820"/>
                  </a:lnTo>
                  <a:lnTo>
                    <a:pt x="275" y="823"/>
                  </a:lnTo>
                  <a:lnTo>
                    <a:pt x="275" y="825"/>
                  </a:lnTo>
                  <a:lnTo>
                    <a:pt x="275" y="828"/>
                  </a:lnTo>
                  <a:lnTo>
                    <a:pt x="273" y="830"/>
                  </a:lnTo>
                  <a:lnTo>
                    <a:pt x="272" y="832"/>
                  </a:lnTo>
                  <a:lnTo>
                    <a:pt x="272" y="833"/>
                  </a:lnTo>
                  <a:lnTo>
                    <a:pt x="273" y="835"/>
                  </a:lnTo>
                  <a:lnTo>
                    <a:pt x="273" y="838"/>
                  </a:lnTo>
                  <a:lnTo>
                    <a:pt x="273" y="840"/>
                  </a:lnTo>
                  <a:lnTo>
                    <a:pt x="273" y="842"/>
                  </a:lnTo>
                  <a:lnTo>
                    <a:pt x="273" y="844"/>
                  </a:lnTo>
                  <a:lnTo>
                    <a:pt x="273" y="847"/>
                  </a:lnTo>
                  <a:lnTo>
                    <a:pt x="272" y="849"/>
                  </a:lnTo>
                  <a:lnTo>
                    <a:pt x="272" y="850"/>
                  </a:lnTo>
                  <a:lnTo>
                    <a:pt x="270" y="852"/>
                  </a:lnTo>
                  <a:lnTo>
                    <a:pt x="268" y="855"/>
                  </a:lnTo>
                  <a:lnTo>
                    <a:pt x="266" y="855"/>
                  </a:lnTo>
                  <a:lnTo>
                    <a:pt x="265" y="859"/>
                  </a:lnTo>
                  <a:lnTo>
                    <a:pt x="263" y="859"/>
                  </a:lnTo>
                  <a:lnTo>
                    <a:pt x="261" y="861"/>
                  </a:lnTo>
                  <a:lnTo>
                    <a:pt x="261" y="862"/>
                  </a:lnTo>
                  <a:lnTo>
                    <a:pt x="260" y="862"/>
                  </a:lnTo>
                  <a:lnTo>
                    <a:pt x="258" y="862"/>
                  </a:lnTo>
                  <a:lnTo>
                    <a:pt x="255" y="861"/>
                  </a:lnTo>
                  <a:lnTo>
                    <a:pt x="253" y="864"/>
                  </a:lnTo>
                  <a:lnTo>
                    <a:pt x="251" y="864"/>
                  </a:lnTo>
                  <a:lnTo>
                    <a:pt x="249" y="866"/>
                  </a:lnTo>
                  <a:lnTo>
                    <a:pt x="251" y="867"/>
                  </a:lnTo>
                  <a:lnTo>
                    <a:pt x="253" y="869"/>
                  </a:lnTo>
                  <a:lnTo>
                    <a:pt x="253" y="872"/>
                  </a:lnTo>
                  <a:lnTo>
                    <a:pt x="253" y="874"/>
                  </a:lnTo>
                  <a:lnTo>
                    <a:pt x="253" y="876"/>
                  </a:lnTo>
                  <a:lnTo>
                    <a:pt x="255" y="876"/>
                  </a:lnTo>
                  <a:lnTo>
                    <a:pt x="251" y="876"/>
                  </a:lnTo>
                  <a:lnTo>
                    <a:pt x="251" y="878"/>
                  </a:lnTo>
                  <a:lnTo>
                    <a:pt x="251" y="879"/>
                  </a:lnTo>
                  <a:lnTo>
                    <a:pt x="248" y="879"/>
                  </a:lnTo>
                  <a:lnTo>
                    <a:pt x="246" y="881"/>
                  </a:lnTo>
                  <a:lnTo>
                    <a:pt x="244" y="883"/>
                  </a:lnTo>
                  <a:lnTo>
                    <a:pt x="246" y="886"/>
                  </a:lnTo>
                  <a:lnTo>
                    <a:pt x="246" y="888"/>
                  </a:lnTo>
                  <a:lnTo>
                    <a:pt x="246" y="889"/>
                  </a:lnTo>
                  <a:lnTo>
                    <a:pt x="248" y="891"/>
                  </a:lnTo>
                  <a:lnTo>
                    <a:pt x="248" y="893"/>
                  </a:lnTo>
                  <a:lnTo>
                    <a:pt x="248" y="895"/>
                  </a:lnTo>
                  <a:lnTo>
                    <a:pt x="248" y="898"/>
                  </a:lnTo>
                  <a:lnTo>
                    <a:pt x="249" y="898"/>
                  </a:lnTo>
                  <a:lnTo>
                    <a:pt x="249" y="901"/>
                  </a:lnTo>
                  <a:lnTo>
                    <a:pt x="249" y="903"/>
                  </a:lnTo>
                  <a:lnTo>
                    <a:pt x="249" y="906"/>
                  </a:lnTo>
                  <a:lnTo>
                    <a:pt x="251" y="908"/>
                  </a:lnTo>
                  <a:lnTo>
                    <a:pt x="249" y="910"/>
                  </a:lnTo>
                  <a:lnTo>
                    <a:pt x="249" y="913"/>
                  </a:lnTo>
                  <a:lnTo>
                    <a:pt x="249" y="915"/>
                  </a:lnTo>
                  <a:lnTo>
                    <a:pt x="248" y="917"/>
                  </a:lnTo>
                  <a:lnTo>
                    <a:pt x="249" y="918"/>
                  </a:lnTo>
                  <a:lnTo>
                    <a:pt x="248" y="920"/>
                  </a:lnTo>
                  <a:lnTo>
                    <a:pt x="248" y="922"/>
                  </a:lnTo>
                  <a:lnTo>
                    <a:pt x="246" y="922"/>
                  </a:lnTo>
                  <a:lnTo>
                    <a:pt x="246" y="925"/>
                  </a:lnTo>
                  <a:lnTo>
                    <a:pt x="246" y="929"/>
                  </a:lnTo>
                  <a:lnTo>
                    <a:pt x="244" y="930"/>
                  </a:lnTo>
                  <a:lnTo>
                    <a:pt x="244" y="932"/>
                  </a:lnTo>
                  <a:lnTo>
                    <a:pt x="243" y="932"/>
                  </a:lnTo>
                  <a:lnTo>
                    <a:pt x="241" y="934"/>
                  </a:lnTo>
                  <a:lnTo>
                    <a:pt x="241" y="932"/>
                  </a:lnTo>
                  <a:lnTo>
                    <a:pt x="241" y="934"/>
                  </a:lnTo>
                  <a:lnTo>
                    <a:pt x="238" y="934"/>
                  </a:lnTo>
                  <a:lnTo>
                    <a:pt x="238" y="930"/>
                  </a:lnTo>
                  <a:lnTo>
                    <a:pt x="238" y="927"/>
                  </a:lnTo>
                  <a:lnTo>
                    <a:pt x="238" y="925"/>
                  </a:lnTo>
                  <a:lnTo>
                    <a:pt x="236" y="922"/>
                  </a:lnTo>
                  <a:lnTo>
                    <a:pt x="236" y="920"/>
                  </a:lnTo>
                  <a:lnTo>
                    <a:pt x="236" y="922"/>
                  </a:lnTo>
                  <a:lnTo>
                    <a:pt x="236" y="920"/>
                  </a:lnTo>
                  <a:lnTo>
                    <a:pt x="234" y="918"/>
                  </a:lnTo>
                  <a:lnTo>
                    <a:pt x="234" y="917"/>
                  </a:lnTo>
                  <a:lnTo>
                    <a:pt x="232" y="917"/>
                  </a:lnTo>
                  <a:lnTo>
                    <a:pt x="231" y="918"/>
                  </a:lnTo>
                  <a:lnTo>
                    <a:pt x="229" y="918"/>
                  </a:lnTo>
                  <a:lnTo>
                    <a:pt x="227" y="918"/>
                  </a:lnTo>
                  <a:lnTo>
                    <a:pt x="229" y="917"/>
                  </a:lnTo>
                  <a:lnTo>
                    <a:pt x="229" y="915"/>
                  </a:lnTo>
                  <a:lnTo>
                    <a:pt x="229" y="917"/>
                  </a:lnTo>
                  <a:lnTo>
                    <a:pt x="227" y="917"/>
                  </a:lnTo>
                  <a:lnTo>
                    <a:pt x="229" y="917"/>
                  </a:lnTo>
                  <a:lnTo>
                    <a:pt x="227" y="917"/>
                  </a:lnTo>
                  <a:lnTo>
                    <a:pt x="227" y="915"/>
                  </a:lnTo>
                  <a:lnTo>
                    <a:pt x="227" y="917"/>
                  </a:lnTo>
                  <a:lnTo>
                    <a:pt x="229" y="915"/>
                  </a:lnTo>
                  <a:lnTo>
                    <a:pt x="227" y="915"/>
                  </a:lnTo>
                  <a:lnTo>
                    <a:pt x="227" y="912"/>
                  </a:lnTo>
                  <a:lnTo>
                    <a:pt x="226" y="912"/>
                  </a:lnTo>
                  <a:lnTo>
                    <a:pt x="227" y="913"/>
                  </a:lnTo>
                  <a:lnTo>
                    <a:pt x="226" y="913"/>
                  </a:lnTo>
                  <a:lnTo>
                    <a:pt x="226" y="915"/>
                  </a:lnTo>
                  <a:lnTo>
                    <a:pt x="224" y="913"/>
                  </a:lnTo>
                  <a:lnTo>
                    <a:pt x="224" y="912"/>
                  </a:lnTo>
                  <a:lnTo>
                    <a:pt x="224" y="910"/>
                  </a:lnTo>
                  <a:lnTo>
                    <a:pt x="222" y="910"/>
                  </a:lnTo>
                  <a:lnTo>
                    <a:pt x="224" y="912"/>
                  </a:lnTo>
                  <a:lnTo>
                    <a:pt x="224" y="913"/>
                  </a:lnTo>
                  <a:lnTo>
                    <a:pt x="224" y="915"/>
                  </a:lnTo>
                  <a:lnTo>
                    <a:pt x="224" y="917"/>
                  </a:lnTo>
                  <a:lnTo>
                    <a:pt x="224" y="915"/>
                  </a:lnTo>
                  <a:lnTo>
                    <a:pt x="222" y="917"/>
                  </a:lnTo>
                  <a:lnTo>
                    <a:pt x="222" y="915"/>
                  </a:lnTo>
                  <a:lnTo>
                    <a:pt x="222" y="913"/>
                  </a:lnTo>
                  <a:lnTo>
                    <a:pt x="222" y="915"/>
                  </a:lnTo>
                  <a:lnTo>
                    <a:pt x="221" y="915"/>
                  </a:lnTo>
                  <a:lnTo>
                    <a:pt x="222" y="913"/>
                  </a:lnTo>
                  <a:lnTo>
                    <a:pt x="221" y="913"/>
                  </a:lnTo>
                  <a:lnTo>
                    <a:pt x="222" y="912"/>
                  </a:lnTo>
                  <a:lnTo>
                    <a:pt x="219" y="913"/>
                  </a:lnTo>
                  <a:lnTo>
                    <a:pt x="219" y="910"/>
                  </a:lnTo>
                  <a:lnTo>
                    <a:pt x="219" y="912"/>
                  </a:lnTo>
                  <a:lnTo>
                    <a:pt x="219" y="910"/>
                  </a:lnTo>
                  <a:lnTo>
                    <a:pt x="217" y="910"/>
                  </a:lnTo>
                  <a:lnTo>
                    <a:pt x="217" y="912"/>
                  </a:lnTo>
                  <a:lnTo>
                    <a:pt x="215" y="913"/>
                  </a:lnTo>
                  <a:lnTo>
                    <a:pt x="215" y="912"/>
                  </a:lnTo>
                  <a:lnTo>
                    <a:pt x="215" y="913"/>
                  </a:lnTo>
                  <a:lnTo>
                    <a:pt x="214" y="913"/>
                  </a:lnTo>
                  <a:lnTo>
                    <a:pt x="214" y="912"/>
                  </a:lnTo>
                  <a:lnTo>
                    <a:pt x="212" y="908"/>
                  </a:lnTo>
                  <a:lnTo>
                    <a:pt x="214" y="906"/>
                  </a:lnTo>
                  <a:lnTo>
                    <a:pt x="212" y="908"/>
                  </a:lnTo>
                  <a:lnTo>
                    <a:pt x="210" y="910"/>
                  </a:lnTo>
                  <a:lnTo>
                    <a:pt x="212" y="906"/>
                  </a:lnTo>
                  <a:lnTo>
                    <a:pt x="210" y="906"/>
                  </a:lnTo>
                  <a:lnTo>
                    <a:pt x="212" y="906"/>
                  </a:lnTo>
                  <a:lnTo>
                    <a:pt x="212" y="905"/>
                  </a:lnTo>
                  <a:lnTo>
                    <a:pt x="214" y="903"/>
                  </a:lnTo>
                  <a:lnTo>
                    <a:pt x="212" y="903"/>
                  </a:lnTo>
                  <a:lnTo>
                    <a:pt x="210" y="905"/>
                  </a:lnTo>
                  <a:lnTo>
                    <a:pt x="210" y="903"/>
                  </a:lnTo>
                  <a:lnTo>
                    <a:pt x="212" y="903"/>
                  </a:lnTo>
                  <a:lnTo>
                    <a:pt x="210" y="901"/>
                  </a:lnTo>
                  <a:lnTo>
                    <a:pt x="209" y="905"/>
                  </a:lnTo>
                  <a:lnTo>
                    <a:pt x="209" y="901"/>
                  </a:lnTo>
                  <a:lnTo>
                    <a:pt x="209" y="900"/>
                  </a:lnTo>
                  <a:lnTo>
                    <a:pt x="209" y="898"/>
                  </a:lnTo>
                  <a:lnTo>
                    <a:pt x="209" y="896"/>
                  </a:lnTo>
                  <a:lnTo>
                    <a:pt x="209" y="895"/>
                  </a:lnTo>
                  <a:lnTo>
                    <a:pt x="209" y="891"/>
                  </a:lnTo>
                  <a:lnTo>
                    <a:pt x="209" y="889"/>
                  </a:lnTo>
                  <a:lnTo>
                    <a:pt x="209" y="888"/>
                  </a:lnTo>
                  <a:lnTo>
                    <a:pt x="209" y="889"/>
                  </a:lnTo>
                  <a:lnTo>
                    <a:pt x="207" y="886"/>
                  </a:lnTo>
                  <a:lnTo>
                    <a:pt x="209" y="884"/>
                  </a:lnTo>
                  <a:lnTo>
                    <a:pt x="209" y="883"/>
                  </a:lnTo>
                  <a:lnTo>
                    <a:pt x="207" y="881"/>
                  </a:lnTo>
                  <a:lnTo>
                    <a:pt x="207" y="879"/>
                  </a:lnTo>
                  <a:lnTo>
                    <a:pt x="207" y="878"/>
                  </a:lnTo>
                  <a:lnTo>
                    <a:pt x="207" y="876"/>
                  </a:lnTo>
                  <a:lnTo>
                    <a:pt x="207" y="878"/>
                  </a:lnTo>
                  <a:lnTo>
                    <a:pt x="205" y="874"/>
                  </a:lnTo>
                  <a:lnTo>
                    <a:pt x="205" y="872"/>
                  </a:lnTo>
                  <a:lnTo>
                    <a:pt x="207" y="869"/>
                  </a:lnTo>
                  <a:lnTo>
                    <a:pt x="207" y="867"/>
                  </a:lnTo>
                  <a:lnTo>
                    <a:pt x="207" y="866"/>
                  </a:lnTo>
                  <a:lnTo>
                    <a:pt x="209" y="864"/>
                  </a:lnTo>
                  <a:lnTo>
                    <a:pt x="209" y="866"/>
                  </a:lnTo>
                  <a:lnTo>
                    <a:pt x="210" y="869"/>
                  </a:lnTo>
                  <a:lnTo>
                    <a:pt x="210" y="871"/>
                  </a:lnTo>
                  <a:lnTo>
                    <a:pt x="210" y="872"/>
                  </a:lnTo>
                  <a:lnTo>
                    <a:pt x="210" y="874"/>
                  </a:lnTo>
                  <a:lnTo>
                    <a:pt x="210" y="872"/>
                  </a:lnTo>
                  <a:lnTo>
                    <a:pt x="210" y="869"/>
                  </a:lnTo>
                  <a:lnTo>
                    <a:pt x="212" y="867"/>
                  </a:lnTo>
                  <a:lnTo>
                    <a:pt x="212" y="864"/>
                  </a:lnTo>
                  <a:lnTo>
                    <a:pt x="212" y="862"/>
                  </a:lnTo>
                  <a:lnTo>
                    <a:pt x="210" y="864"/>
                  </a:lnTo>
                  <a:lnTo>
                    <a:pt x="212" y="862"/>
                  </a:lnTo>
                  <a:lnTo>
                    <a:pt x="209" y="861"/>
                  </a:lnTo>
                  <a:lnTo>
                    <a:pt x="209" y="862"/>
                  </a:lnTo>
                  <a:lnTo>
                    <a:pt x="209" y="861"/>
                  </a:lnTo>
                  <a:lnTo>
                    <a:pt x="207" y="861"/>
                  </a:lnTo>
                  <a:lnTo>
                    <a:pt x="207" y="862"/>
                  </a:lnTo>
                  <a:lnTo>
                    <a:pt x="207" y="864"/>
                  </a:lnTo>
                  <a:lnTo>
                    <a:pt x="205" y="864"/>
                  </a:lnTo>
                  <a:lnTo>
                    <a:pt x="207" y="862"/>
                  </a:lnTo>
                  <a:lnTo>
                    <a:pt x="205" y="862"/>
                  </a:lnTo>
                  <a:lnTo>
                    <a:pt x="207" y="862"/>
                  </a:lnTo>
                  <a:lnTo>
                    <a:pt x="204" y="862"/>
                  </a:lnTo>
                  <a:lnTo>
                    <a:pt x="202" y="864"/>
                  </a:lnTo>
                  <a:lnTo>
                    <a:pt x="202" y="866"/>
                  </a:lnTo>
                  <a:lnTo>
                    <a:pt x="202" y="867"/>
                  </a:lnTo>
                  <a:lnTo>
                    <a:pt x="204" y="866"/>
                  </a:lnTo>
                  <a:lnTo>
                    <a:pt x="202" y="867"/>
                  </a:lnTo>
                  <a:lnTo>
                    <a:pt x="202" y="869"/>
                  </a:lnTo>
                  <a:lnTo>
                    <a:pt x="202" y="872"/>
                  </a:lnTo>
                  <a:lnTo>
                    <a:pt x="204" y="872"/>
                  </a:lnTo>
                  <a:lnTo>
                    <a:pt x="204" y="874"/>
                  </a:lnTo>
                  <a:lnTo>
                    <a:pt x="204" y="878"/>
                  </a:lnTo>
                  <a:lnTo>
                    <a:pt x="207" y="879"/>
                  </a:lnTo>
                  <a:lnTo>
                    <a:pt x="205" y="879"/>
                  </a:lnTo>
                  <a:lnTo>
                    <a:pt x="207" y="879"/>
                  </a:lnTo>
                  <a:lnTo>
                    <a:pt x="207" y="881"/>
                  </a:lnTo>
                  <a:lnTo>
                    <a:pt x="207" y="884"/>
                  </a:lnTo>
                  <a:lnTo>
                    <a:pt x="207" y="886"/>
                  </a:lnTo>
                  <a:lnTo>
                    <a:pt x="205" y="888"/>
                  </a:lnTo>
                  <a:lnTo>
                    <a:pt x="204" y="889"/>
                  </a:lnTo>
                  <a:lnTo>
                    <a:pt x="204" y="888"/>
                  </a:lnTo>
                  <a:lnTo>
                    <a:pt x="202" y="889"/>
                  </a:lnTo>
                  <a:lnTo>
                    <a:pt x="200" y="889"/>
                  </a:lnTo>
                  <a:lnTo>
                    <a:pt x="200" y="888"/>
                  </a:lnTo>
                  <a:lnTo>
                    <a:pt x="200" y="886"/>
                  </a:lnTo>
                  <a:lnTo>
                    <a:pt x="200" y="884"/>
                  </a:lnTo>
                  <a:lnTo>
                    <a:pt x="200" y="883"/>
                  </a:lnTo>
                  <a:lnTo>
                    <a:pt x="200" y="881"/>
                  </a:lnTo>
                  <a:lnTo>
                    <a:pt x="200" y="879"/>
                  </a:lnTo>
                  <a:lnTo>
                    <a:pt x="200" y="878"/>
                  </a:lnTo>
                  <a:lnTo>
                    <a:pt x="198" y="878"/>
                  </a:lnTo>
                  <a:lnTo>
                    <a:pt x="198" y="876"/>
                  </a:lnTo>
                  <a:lnTo>
                    <a:pt x="197" y="876"/>
                  </a:lnTo>
                  <a:lnTo>
                    <a:pt x="195" y="872"/>
                  </a:lnTo>
                  <a:lnTo>
                    <a:pt x="193" y="874"/>
                  </a:lnTo>
                  <a:lnTo>
                    <a:pt x="195" y="876"/>
                  </a:lnTo>
                  <a:lnTo>
                    <a:pt x="197" y="878"/>
                  </a:lnTo>
                  <a:lnTo>
                    <a:pt x="198" y="878"/>
                  </a:lnTo>
                  <a:lnTo>
                    <a:pt x="198" y="881"/>
                  </a:lnTo>
                  <a:lnTo>
                    <a:pt x="198" y="884"/>
                  </a:lnTo>
                  <a:lnTo>
                    <a:pt x="200" y="884"/>
                  </a:lnTo>
                  <a:lnTo>
                    <a:pt x="198" y="884"/>
                  </a:lnTo>
                  <a:lnTo>
                    <a:pt x="198" y="886"/>
                  </a:lnTo>
                  <a:lnTo>
                    <a:pt x="198" y="888"/>
                  </a:lnTo>
                  <a:lnTo>
                    <a:pt x="197" y="888"/>
                  </a:lnTo>
                  <a:lnTo>
                    <a:pt x="195" y="886"/>
                  </a:lnTo>
                  <a:lnTo>
                    <a:pt x="193" y="886"/>
                  </a:lnTo>
                  <a:lnTo>
                    <a:pt x="195" y="888"/>
                  </a:lnTo>
                  <a:lnTo>
                    <a:pt x="195" y="891"/>
                  </a:lnTo>
                  <a:lnTo>
                    <a:pt x="197" y="891"/>
                  </a:lnTo>
                  <a:lnTo>
                    <a:pt x="197" y="893"/>
                  </a:lnTo>
                  <a:lnTo>
                    <a:pt x="197" y="891"/>
                  </a:lnTo>
                  <a:lnTo>
                    <a:pt x="198" y="895"/>
                  </a:lnTo>
                  <a:lnTo>
                    <a:pt x="200" y="893"/>
                  </a:lnTo>
                  <a:lnTo>
                    <a:pt x="200" y="895"/>
                  </a:lnTo>
                  <a:lnTo>
                    <a:pt x="202" y="896"/>
                  </a:lnTo>
                  <a:lnTo>
                    <a:pt x="202" y="898"/>
                  </a:lnTo>
                  <a:lnTo>
                    <a:pt x="202" y="900"/>
                  </a:lnTo>
                  <a:lnTo>
                    <a:pt x="202" y="901"/>
                  </a:lnTo>
                  <a:lnTo>
                    <a:pt x="202" y="903"/>
                  </a:lnTo>
                  <a:lnTo>
                    <a:pt x="204" y="903"/>
                  </a:lnTo>
                  <a:lnTo>
                    <a:pt x="204" y="905"/>
                  </a:lnTo>
                  <a:lnTo>
                    <a:pt x="202" y="906"/>
                  </a:lnTo>
                  <a:lnTo>
                    <a:pt x="204" y="908"/>
                  </a:lnTo>
                  <a:lnTo>
                    <a:pt x="202" y="906"/>
                  </a:lnTo>
                  <a:lnTo>
                    <a:pt x="202" y="908"/>
                  </a:lnTo>
                  <a:lnTo>
                    <a:pt x="200" y="906"/>
                  </a:lnTo>
                  <a:lnTo>
                    <a:pt x="198" y="906"/>
                  </a:lnTo>
                  <a:lnTo>
                    <a:pt x="198" y="910"/>
                  </a:lnTo>
                  <a:lnTo>
                    <a:pt x="197" y="910"/>
                  </a:lnTo>
                  <a:lnTo>
                    <a:pt x="197" y="912"/>
                  </a:lnTo>
                  <a:lnTo>
                    <a:pt x="197" y="913"/>
                  </a:lnTo>
                  <a:lnTo>
                    <a:pt x="195" y="915"/>
                  </a:lnTo>
                  <a:lnTo>
                    <a:pt x="197" y="917"/>
                  </a:lnTo>
                  <a:lnTo>
                    <a:pt x="195" y="915"/>
                  </a:lnTo>
                  <a:lnTo>
                    <a:pt x="195" y="917"/>
                  </a:lnTo>
                  <a:lnTo>
                    <a:pt x="195" y="918"/>
                  </a:lnTo>
                  <a:lnTo>
                    <a:pt x="195" y="922"/>
                  </a:lnTo>
                  <a:close/>
                  <a:moveTo>
                    <a:pt x="334" y="206"/>
                  </a:moveTo>
                  <a:lnTo>
                    <a:pt x="336" y="207"/>
                  </a:lnTo>
                  <a:lnTo>
                    <a:pt x="338" y="206"/>
                  </a:lnTo>
                  <a:lnTo>
                    <a:pt x="340" y="206"/>
                  </a:lnTo>
                  <a:lnTo>
                    <a:pt x="340" y="207"/>
                  </a:lnTo>
                  <a:lnTo>
                    <a:pt x="341" y="209"/>
                  </a:lnTo>
                  <a:lnTo>
                    <a:pt x="341" y="211"/>
                  </a:lnTo>
                  <a:lnTo>
                    <a:pt x="341" y="212"/>
                  </a:lnTo>
                  <a:lnTo>
                    <a:pt x="341" y="214"/>
                  </a:lnTo>
                  <a:lnTo>
                    <a:pt x="341" y="218"/>
                  </a:lnTo>
                  <a:lnTo>
                    <a:pt x="341" y="219"/>
                  </a:lnTo>
                  <a:lnTo>
                    <a:pt x="340" y="219"/>
                  </a:lnTo>
                  <a:lnTo>
                    <a:pt x="340" y="223"/>
                  </a:lnTo>
                  <a:lnTo>
                    <a:pt x="338" y="223"/>
                  </a:lnTo>
                  <a:lnTo>
                    <a:pt x="340" y="223"/>
                  </a:lnTo>
                  <a:lnTo>
                    <a:pt x="341" y="219"/>
                  </a:lnTo>
                  <a:lnTo>
                    <a:pt x="343" y="218"/>
                  </a:lnTo>
                  <a:lnTo>
                    <a:pt x="343" y="219"/>
                  </a:lnTo>
                  <a:lnTo>
                    <a:pt x="345" y="221"/>
                  </a:lnTo>
                  <a:lnTo>
                    <a:pt x="343" y="224"/>
                  </a:lnTo>
                  <a:lnTo>
                    <a:pt x="341" y="228"/>
                  </a:lnTo>
                  <a:lnTo>
                    <a:pt x="341" y="229"/>
                  </a:lnTo>
                  <a:lnTo>
                    <a:pt x="340" y="229"/>
                  </a:lnTo>
                  <a:lnTo>
                    <a:pt x="338" y="231"/>
                  </a:lnTo>
                  <a:lnTo>
                    <a:pt x="340" y="233"/>
                  </a:lnTo>
                  <a:lnTo>
                    <a:pt x="340" y="236"/>
                  </a:lnTo>
                  <a:lnTo>
                    <a:pt x="338" y="236"/>
                  </a:lnTo>
                  <a:lnTo>
                    <a:pt x="338" y="238"/>
                  </a:lnTo>
                  <a:lnTo>
                    <a:pt x="338" y="236"/>
                  </a:lnTo>
                  <a:lnTo>
                    <a:pt x="340" y="235"/>
                  </a:lnTo>
                  <a:lnTo>
                    <a:pt x="340" y="233"/>
                  </a:lnTo>
                  <a:lnTo>
                    <a:pt x="340" y="231"/>
                  </a:lnTo>
                  <a:lnTo>
                    <a:pt x="341" y="229"/>
                  </a:lnTo>
                  <a:lnTo>
                    <a:pt x="343" y="229"/>
                  </a:lnTo>
                  <a:lnTo>
                    <a:pt x="345" y="228"/>
                  </a:lnTo>
                  <a:lnTo>
                    <a:pt x="346" y="228"/>
                  </a:lnTo>
                  <a:lnTo>
                    <a:pt x="346" y="229"/>
                  </a:lnTo>
                  <a:lnTo>
                    <a:pt x="346" y="228"/>
                  </a:lnTo>
                  <a:lnTo>
                    <a:pt x="345" y="226"/>
                  </a:lnTo>
                  <a:lnTo>
                    <a:pt x="345" y="224"/>
                  </a:lnTo>
                  <a:lnTo>
                    <a:pt x="345" y="223"/>
                  </a:lnTo>
                  <a:lnTo>
                    <a:pt x="346" y="221"/>
                  </a:lnTo>
                  <a:lnTo>
                    <a:pt x="348" y="223"/>
                  </a:lnTo>
                  <a:lnTo>
                    <a:pt x="350" y="223"/>
                  </a:lnTo>
                  <a:lnTo>
                    <a:pt x="351" y="224"/>
                  </a:lnTo>
                  <a:lnTo>
                    <a:pt x="350" y="223"/>
                  </a:lnTo>
                  <a:lnTo>
                    <a:pt x="351" y="221"/>
                  </a:lnTo>
                  <a:lnTo>
                    <a:pt x="350" y="221"/>
                  </a:lnTo>
                  <a:lnTo>
                    <a:pt x="348" y="219"/>
                  </a:lnTo>
                  <a:lnTo>
                    <a:pt x="346" y="219"/>
                  </a:lnTo>
                  <a:lnTo>
                    <a:pt x="346" y="216"/>
                  </a:lnTo>
                  <a:lnTo>
                    <a:pt x="346" y="214"/>
                  </a:lnTo>
                  <a:lnTo>
                    <a:pt x="348" y="212"/>
                  </a:lnTo>
                  <a:lnTo>
                    <a:pt x="350" y="212"/>
                  </a:lnTo>
                  <a:lnTo>
                    <a:pt x="351" y="214"/>
                  </a:lnTo>
                  <a:lnTo>
                    <a:pt x="351" y="212"/>
                  </a:lnTo>
                  <a:lnTo>
                    <a:pt x="350" y="211"/>
                  </a:lnTo>
                  <a:lnTo>
                    <a:pt x="350" y="209"/>
                  </a:lnTo>
                  <a:lnTo>
                    <a:pt x="351" y="211"/>
                  </a:lnTo>
                  <a:lnTo>
                    <a:pt x="355" y="212"/>
                  </a:lnTo>
                  <a:lnTo>
                    <a:pt x="357" y="212"/>
                  </a:lnTo>
                  <a:lnTo>
                    <a:pt x="357" y="216"/>
                  </a:lnTo>
                  <a:lnTo>
                    <a:pt x="358" y="214"/>
                  </a:lnTo>
                  <a:lnTo>
                    <a:pt x="358" y="216"/>
                  </a:lnTo>
                  <a:lnTo>
                    <a:pt x="358" y="218"/>
                  </a:lnTo>
                  <a:lnTo>
                    <a:pt x="360" y="218"/>
                  </a:lnTo>
                  <a:lnTo>
                    <a:pt x="358" y="219"/>
                  </a:lnTo>
                  <a:lnTo>
                    <a:pt x="360" y="221"/>
                  </a:lnTo>
                  <a:lnTo>
                    <a:pt x="358" y="223"/>
                  </a:lnTo>
                  <a:lnTo>
                    <a:pt x="360" y="223"/>
                  </a:lnTo>
                  <a:lnTo>
                    <a:pt x="360" y="221"/>
                  </a:lnTo>
                  <a:lnTo>
                    <a:pt x="360" y="223"/>
                  </a:lnTo>
                  <a:lnTo>
                    <a:pt x="358" y="226"/>
                  </a:lnTo>
                  <a:lnTo>
                    <a:pt x="360" y="226"/>
                  </a:lnTo>
                  <a:lnTo>
                    <a:pt x="362" y="226"/>
                  </a:lnTo>
                  <a:lnTo>
                    <a:pt x="360" y="226"/>
                  </a:lnTo>
                  <a:lnTo>
                    <a:pt x="360" y="228"/>
                  </a:lnTo>
                  <a:lnTo>
                    <a:pt x="360" y="229"/>
                  </a:lnTo>
                  <a:lnTo>
                    <a:pt x="358" y="231"/>
                  </a:lnTo>
                  <a:lnTo>
                    <a:pt x="358" y="233"/>
                  </a:lnTo>
                  <a:lnTo>
                    <a:pt x="357" y="235"/>
                  </a:lnTo>
                  <a:lnTo>
                    <a:pt x="355" y="235"/>
                  </a:lnTo>
                  <a:lnTo>
                    <a:pt x="353" y="235"/>
                  </a:lnTo>
                  <a:lnTo>
                    <a:pt x="351" y="235"/>
                  </a:lnTo>
                  <a:lnTo>
                    <a:pt x="350" y="235"/>
                  </a:lnTo>
                  <a:lnTo>
                    <a:pt x="350" y="238"/>
                  </a:lnTo>
                  <a:lnTo>
                    <a:pt x="348" y="236"/>
                  </a:lnTo>
                  <a:lnTo>
                    <a:pt x="348" y="238"/>
                  </a:lnTo>
                  <a:lnTo>
                    <a:pt x="348" y="240"/>
                  </a:lnTo>
                  <a:lnTo>
                    <a:pt x="348" y="241"/>
                  </a:lnTo>
                  <a:lnTo>
                    <a:pt x="346" y="243"/>
                  </a:lnTo>
                  <a:lnTo>
                    <a:pt x="346" y="246"/>
                  </a:lnTo>
                  <a:lnTo>
                    <a:pt x="343" y="248"/>
                  </a:lnTo>
                  <a:lnTo>
                    <a:pt x="343" y="245"/>
                  </a:lnTo>
                  <a:lnTo>
                    <a:pt x="343" y="243"/>
                  </a:lnTo>
                  <a:lnTo>
                    <a:pt x="343" y="241"/>
                  </a:lnTo>
                  <a:lnTo>
                    <a:pt x="341" y="240"/>
                  </a:lnTo>
                  <a:lnTo>
                    <a:pt x="341" y="241"/>
                  </a:lnTo>
                  <a:lnTo>
                    <a:pt x="343" y="243"/>
                  </a:lnTo>
                  <a:lnTo>
                    <a:pt x="341" y="245"/>
                  </a:lnTo>
                  <a:lnTo>
                    <a:pt x="340" y="243"/>
                  </a:lnTo>
                  <a:lnTo>
                    <a:pt x="340" y="245"/>
                  </a:lnTo>
                  <a:lnTo>
                    <a:pt x="341" y="245"/>
                  </a:lnTo>
                  <a:lnTo>
                    <a:pt x="341" y="246"/>
                  </a:lnTo>
                  <a:lnTo>
                    <a:pt x="340" y="246"/>
                  </a:lnTo>
                  <a:lnTo>
                    <a:pt x="340" y="245"/>
                  </a:lnTo>
                  <a:lnTo>
                    <a:pt x="340" y="246"/>
                  </a:lnTo>
                  <a:lnTo>
                    <a:pt x="340" y="250"/>
                  </a:lnTo>
                  <a:lnTo>
                    <a:pt x="336" y="250"/>
                  </a:lnTo>
                  <a:lnTo>
                    <a:pt x="338" y="250"/>
                  </a:lnTo>
                  <a:lnTo>
                    <a:pt x="340" y="250"/>
                  </a:lnTo>
                  <a:lnTo>
                    <a:pt x="338" y="250"/>
                  </a:lnTo>
                  <a:lnTo>
                    <a:pt x="338" y="252"/>
                  </a:lnTo>
                  <a:lnTo>
                    <a:pt x="338" y="253"/>
                  </a:lnTo>
                  <a:lnTo>
                    <a:pt x="336" y="253"/>
                  </a:lnTo>
                  <a:lnTo>
                    <a:pt x="338" y="255"/>
                  </a:lnTo>
                  <a:lnTo>
                    <a:pt x="336" y="255"/>
                  </a:lnTo>
                  <a:lnTo>
                    <a:pt x="334" y="255"/>
                  </a:lnTo>
                  <a:lnTo>
                    <a:pt x="336" y="255"/>
                  </a:lnTo>
                  <a:lnTo>
                    <a:pt x="334" y="253"/>
                  </a:lnTo>
                  <a:lnTo>
                    <a:pt x="334" y="255"/>
                  </a:lnTo>
                  <a:lnTo>
                    <a:pt x="334" y="253"/>
                  </a:lnTo>
                  <a:lnTo>
                    <a:pt x="336" y="253"/>
                  </a:lnTo>
                  <a:lnTo>
                    <a:pt x="334" y="253"/>
                  </a:lnTo>
                  <a:lnTo>
                    <a:pt x="333" y="253"/>
                  </a:lnTo>
                  <a:lnTo>
                    <a:pt x="333" y="252"/>
                  </a:lnTo>
                  <a:lnTo>
                    <a:pt x="333" y="253"/>
                  </a:lnTo>
                  <a:lnTo>
                    <a:pt x="331" y="252"/>
                  </a:lnTo>
                  <a:lnTo>
                    <a:pt x="331" y="253"/>
                  </a:lnTo>
                  <a:lnTo>
                    <a:pt x="331" y="252"/>
                  </a:lnTo>
                  <a:lnTo>
                    <a:pt x="329" y="252"/>
                  </a:lnTo>
                  <a:lnTo>
                    <a:pt x="329" y="253"/>
                  </a:lnTo>
                  <a:lnTo>
                    <a:pt x="328" y="252"/>
                  </a:lnTo>
                  <a:lnTo>
                    <a:pt x="329" y="252"/>
                  </a:lnTo>
                  <a:lnTo>
                    <a:pt x="329" y="250"/>
                  </a:lnTo>
                  <a:lnTo>
                    <a:pt x="329" y="248"/>
                  </a:lnTo>
                  <a:lnTo>
                    <a:pt x="331" y="246"/>
                  </a:lnTo>
                  <a:lnTo>
                    <a:pt x="333" y="246"/>
                  </a:lnTo>
                  <a:lnTo>
                    <a:pt x="333" y="245"/>
                  </a:lnTo>
                  <a:lnTo>
                    <a:pt x="333" y="243"/>
                  </a:lnTo>
                  <a:lnTo>
                    <a:pt x="334" y="241"/>
                  </a:lnTo>
                  <a:lnTo>
                    <a:pt x="334" y="240"/>
                  </a:lnTo>
                  <a:lnTo>
                    <a:pt x="333" y="240"/>
                  </a:lnTo>
                  <a:lnTo>
                    <a:pt x="334" y="241"/>
                  </a:lnTo>
                  <a:lnTo>
                    <a:pt x="333" y="243"/>
                  </a:lnTo>
                  <a:lnTo>
                    <a:pt x="331" y="246"/>
                  </a:lnTo>
                  <a:lnTo>
                    <a:pt x="329" y="246"/>
                  </a:lnTo>
                  <a:lnTo>
                    <a:pt x="329" y="248"/>
                  </a:lnTo>
                  <a:lnTo>
                    <a:pt x="328" y="248"/>
                  </a:lnTo>
                  <a:lnTo>
                    <a:pt x="326" y="250"/>
                  </a:lnTo>
                  <a:lnTo>
                    <a:pt x="326" y="252"/>
                  </a:lnTo>
                  <a:lnTo>
                    <a:pt x="324" y="252"/>
                  </a:lnTo>
                  <a:lnTo>
                    <a:pt x="326" y="252"/>
                  </a:lnTo>
                  <a:lnTo>
                    <a:pt x="326" y="253"/>
                  </a:lnTo>
                  <a:lnTo>
                    <a:pt x="324" y="253"/>
                  </a:lnTo>
                  <a:lnTo>
                    <a:pt x="324" y="255"/>
                  </a:lnTo>
                  <a:lnTo>
                    <a:pt x="323" y="255"/>
                  </a:lnTo>
                  <a:lnTo>
                    <a:pt x="323" y="257"/>
                  </a:lnTo>
                  <a:lnTo>
                    <a:pt x="321" y="255"/>
                  </a:lnTo>
                  <a:lnTo>
                    <a:pt x="319" y="257"/>
                  </a:lnTo>
                  <a:lnTo>
                    <a:pt x="319" y="255"/>
                  </a:lnTo>
                  <a:lnTo>
                    <a:pt x="321" y="253"/>
                  </a:lnTo>
                  <a:lnTo>
                    <a:pt x="321" y="252"/>
                  </a:lnTo>
                  <a:lnTo>
                    <a:pt x="321" y="250"/>
                  </a:lnTo>
                  <a:lnTo>
                    <a:pt x="323" y="250"/>
                  </a:lnTo>
                  <a:lnTo>
                    <a:pt x="323" y="248"/>
                  </a:lnTo>
                  <a:lnTo>
                    <a:pt x="323" y="246"/>
                  </a:lnTo>
                  <a:lnTo>
                    <a:pt x="324" y="246"/>
                  </a:lnTo>
                  <a:lnTo>
                    <a:pt x="324" y="243"/>
                  </a:lnTo>
                  <a:lnTo>
                    <a:pt x="328" y="245"/>
                  </a:lnTo>
                  <a:lnTo>
                    <a:pt x="329" y="243"/>
                  </a:lnTo>
                  <a:lnTo>
                    <a:pt x="328" y="243"/>
                  </a:lnTo>
                  <a:lnTo>
                    <a:pt x="326" y="243"/>
                  </a:lnTo>
                  <a:lnTo>
                    <a:pt x="324" y="241"/>
                  </a:lnTo>
                  <a:lnTo>
                    <a:pt x="326" y="240"/>
                  </a:lnTo>
                  <a:lnTo>
                    <a:pt x="326" y="241"/>
                  </a:lnTo>
                  <a:lnTo>
                    <a:pt x="328" y="241"/>
                  </a:lnTo>
                  <a:lnTo>
                    <a:pt x="326" y="241"/>
                  </a:lnTo>
                  <a:lnTo>
                    <a:pt x="326" y="240"/>
                  </a:lnTo>
                  <a:lnTo>
                    <a:pt x="323" y="240"/>
                  </a:lnTo>
                  <a:lnTo>
                    <a:pt x="324" y="236"/>
                  </a:lnTo>
                  <a:lnTo>
                    <a:pt x="326" y="236"/>
                  </a:lnTo>
                  <a:lnTo>
                    <a:pt x="328" y="236"/>
                  </a:lnTo>
                  <a:lnTo>
                    <a:pt x="326" y="235"/>
                  </a:lnTo>
                  <a:lnTo>
                    <a:pt x="328" y="235"/>
                  </a:lnTo>
                  <a:lnTo>
                    <a:pt x="329" y="233"/>
                  </a:lnTo>
                  <a:lnTo>
                    <a:pt x="331" y="233"/>
                  </a:lnTo>
                  <a:lnTo>
                    <a:pt x="329" y="231"/>
                  </a:lnTo>
                  <a:lnTo>
                    <a:pt x="333" y="231"/>
                  </a:lnTo>
                  <a:lnTo>
                    <a:pt x="333" y="233"/>
                  </a:lnTo>
                  <a:lnTo>
                    <a:pt x="334" y="233"/>
                  </a:lnTo>
                  <a:lnTo>
                    <a:pt x="333" y="231"/>
                  </a:lnTo>
                  <a:lnTo>
                    <a:pt x="331" y="231"/>
                  </a:lnTo>
                  <a:lnTo>
                    <a:pt x="329" y="229"/>
                  </a:lnTo>
                  <a:lnTo>
                    <a:pt x="331" y="228"/>
                  </a:lnTo>
                  <a:lnTo>
                    <a:pt x="329" y="226"/>
                  </a:lnTo>
                  <a:lnTo>
                    <a:pt x="329" y="224"/>
                  </a:lnTo>
                  <a:lnTo>
                    <a:pt x="331" y="224"/>
                  </a:lnTo>
                  <a:lnTo>
                    <a:pt x="334" y="223"/>
                  </a:lnTo>
                  <a:lnTo>
                    <a:pt x="336" y="226"/>
                  </a:lnTo>
                  <a:lnTo>
                    <a:pt x="334" y="224"/>
                  </a:lnTo>
                  <a:lnTo>
                    <a:pt x="334" y="223"/>
                  </a:lnTo>
                  <a:lnTo>
                    <a:pt x="333" y="223"/>
                  </a:lnTo>
                  <a:lnTo>
                    <a:pt x="331" y="224"/>
                  </a:lnTo>
                  <a:lnTo>
                    <a:pt x="331" y="223"/>
                  </a:lnTo>
                  <a:lnTo>
                    <a:pt x="329" y="223"/>
                  </a:lnTo>
                  <a:lnTo>
                    <a:pt x="329" y="221"/>
                  </a:lnTo>
                  <a:lnTo>
                    <a:pt x="329" y="218"/>
                  </a:lnTo>
                  <a:lnTo>
                    <a:pt x="331" y="218"/>
                  </a:lnTo>
                  <a:lnTo>
                    <a:pt x="331" y="219"/>
                  </a:lnTo>
                  <a:lnTo>
                    <a:pt x="331" y="218"/>
                  </a:lnTo>
                  <a:lnTo>
                    <a:pt x="333" y="218"/>
                  </a:lnTo>
                  <a:lnTo>
                    <a:pt x="334" y="218"/>
                  </a:lnTo>
                  <a:lnTo>
                    <a:pt x="334" y="216"/>
                  </a:lnTo>
                  <a:lnTo>
                    <a:pt x="333" y="216"/>
                  </a:lnTo>
                  <a:lnTo>
                    <a:pt x="331" y="214"/>
                  </a:lnTo>
                  <a:lnTo>
                    <a:pt x="331" y="212"/>
                  </a:lnTo>
                  <a:lnTo>
                    <a:pt x="333" y="212"/>
                  </a:lnTo>
                  <a:lnTo>
                    <a:pt x="333" y="211"/>
                  </a:lnTo>
                  <a:lnTo>
                    <a:pt x="333" y="207"/>
                  </a:lnTo>
                  <a:lnTo>
                    <a:pt x="334" y="206"/>
                  </a:lnTo>
                  <a:close/>
                  <a:moveTo>
                    <a:pt x="377" y="156"/>
                  </a:moveTo>
                  <a:lnTo>
                    <a:pt x="379" y="158"/>
                  </a:lnTo>
                  <a:lnTo>
                    <a:pt x="380" y="161"/>
                  </a:lnTo>
                  <a:lnTo>
                    <a:pt x="380" y="163"/>
                  </a:lnTo>
                  <a:lnTo>
                    <a:pt x="382" y="163"/>
                  </a:lnTo>
                  <a:lnTo>
                    <a:pt x="382" y="161"/>
                  </a:lnTo>
                  <a:lnTo>
                    <a:pt x="384" y="161"/>
                  </a:lnTo>
                  <a:lnTo>
                    <a:pt x="380" y="160"/>
                  </a:lnTo>
                  <a:lnTo>
                    <a:pt x="380" y="158"/>
                  </a:lnTo>
                  <a:lnTo>
                    <a:pt x="380" y="156"/>
                  </a:lnTo>
                  <a:lnTo>
                    <a:pt x="382" y="155"/>
                  </a:lnTo>
                  <a:lnTo>
                    <a:pt x="384" y="158"/>
                  </a:lnTo>
                  <a:lnTo>
                    <a:pt x="384" y="160"/>
                  </a:lnTo>
                  <a:lnTo>
                    <a:pt x="385" y="160"/>
                  </a:lnTo>
                  <a:lnTo>
                    <a:pt x="385" y="156"/>
                  </a:lnTo>
                  <a:lnTo>
                    <a:pt x="385" y="158"/>
                  </a:lnTo>
                  <a:lnTo>
                    <a:pt x="385" y="156"/>
                  </a:lnTo>
                  <a:lnTo>
                    <a:pt x="387" y="156"/>
                  </a:lnTo>
                  <a:lnTo>
                    <a:pt x="387" y="158"/>
                  </a:lnTo>
                  <a:lnTo>
                    <a:pt x="389" y="161"/>
                  </a:lnTo>
                  <a:lnTo>
                    <a:pt x="387" y="163"/>
                  </a:lnTo>
                  <a:lnTo>
                    <a:pt x="387" y="165"/>
                  </a:lnTo>
                  <a:lnTo>
                    <a:pt x="385" y="165"/>
                  </a:lnTo>
                  <a:lnTo>
                    <a:pt x="387" y="166"/>
                  </a:lnTo>
                  <a:lnTo>
                    <a:pt x="387" y="165"/>
                  </a:lnTo>
                  <a:lnTo>
                    <a:pt x="387" y="163"/>
                  </a:lnTo>
                  <a:lnTo>
                    <a:pt x="389" y="161"/>
                  </a:lnTo>
                  <a:lnTo>
                    <a:pt x="389" y="160"/>
                  </a:lnTo>
                  <a:lnTo>
                    <a:pt x="391" y="161"/>
                  </a:lnTo>
                  <a:lnTo>
                    <a:pt x="392" y="163"/>
                  </a:lnTo>
                  <a:lnTo>
                    <a:pt x="391" y="163"/>
                  </a:lnTo>
                  <a:lnTo>
                    <a:pt x="391" y="165"/>
                  </a:lnTo>
                  <a:lnTo>
                    <a:pt x="391" y="166"/>
                  </a:lnTo>
                  <a:lnTo>
                    <a:pt x="389" y="168"/>
                  </a:lnTo>
                  <a:lnTo>
                    <a:pt x="391" y="168"/>
                  </a:lnTo>
                  <a:lnTo>
                    <a:pt x="391" y="166"/>
                  </a:lnTo>
                  <a:lnTo>
                    <a:pt x="392" y="166"/>
                  </a:lnTo>
                  <a:lnTo>
                    <a:pt x="392" y="168"/>
                  </a:lnTo>
                  <a:lnTo>
                    <a:pt x="392" y="170"/>
                  </a:lnTo>
                  <a:lnTo>
                    <a:pt x="392" y="172"/>
                  </a:lnTo>
                  <a:lnTo>
                    <a:pt x="394" y="172"/>
                  </a:lnTo>
                  <a:lnTo>
                    <a:pt x="392" y="172"/>
                  </a:lnTo>
                  <a:lnTo>
                    <a:pt x="391" y="173"/>
                  </a:lnTo>
                  <a:lnTo>
                    <a:pt x="391" y="175"/>
                  </a:lnTo>
                  <a:lnTo>
                    <a:pt x="389" y="175"/>
                  </a:lnTo>
                  <a:lnTo>
                    <a:pt x="391" y="177"/>
                  </a:lnTo>
                  <a:lnTo>
                    <a:pt x="389" y="178"/>
                  </a:lnTo>
                  <a:lnTo>
                    <a:pt x="391" y="178"/>
                  </a:lnTo>
                  <a:lnTo>
                    <a:pt x="392" y="180"/>
                  </a:lnTo>
                  <a:lnTo>
                    <a:pt x="391" y="182"/>
                  </a:lnTo>
                  <a:lnTo>
                    <a:pt x="389" y="182"/>
                  </a:lnTo>
                  <a:lnTo>
                    <a:pt x="391" y="183"/>
                  </a:lnTo>
                  <a:lnTo>
                    <a:pt x="394" y="183"/>
                  </a:lnTo>
                  <a:lnTo>
                    <a:pt x="392" y="185"/>
                  </a:lnTo>
                  <a:lnTo>
                    <a:pt x="391" y="185"/>
                  </a:lnTo>
                  <a:lnTo>
                    <a:pt x="389" y="187"/>
                  </a:lnTo>
                  <a:lnTo>
                    <a:pt x="385" y="187"/>
                  </a:lnTo>
                  <a:lnTo>
                    <a:pt x="384" y="189"/>
                  </a:lnTo>
                  <a:lnTo>
                    <a:pt x="382" y="187"/>
                  </a:lnTo>
                  <a:lnTo>
                    <a:pt x="380" y="189"/>
                  </a:lnTo>
                  <a:lnTo>
                    <a:pt x="380" y="187"/>
                  </a:lnTo>
                  <a:lnTo>
                    <a:pt x="380" y="185"/>
                  </a:lnTo>
                  <a:lnTo>
                    <a:pt x="379" y="185"/>
                  </a:lnTo>
                  <a:lnTo>
                    <a:pt x="379" y="187"/>
                  </a:lnTo>
                  <a:lnTo>
                    <a:pt x="377" y="187"/>
                  </a:lnTo>
                  <a:lnTo>
                    <a:pt x="377" y="190"/>
                  </a:lnTo>
                  <a:lnTo>
                    <a:pt x="375" y="190"/>
                  </a:lnTo>
                  <a:lnTo>
                    <a:pt x="375" y="192"/>
                  </a:lnTo>
                  <a:lnTo>
                    <a:pt x="374" y="194"/>
                  </a:lnTo>
                  <a:lnTo>
                    <a:pt x="372" y="194"/>
                  </a:lnTo>
                  <a:lnTo>
                    <a:pt x="374" y="195"/>
                  </a:lnTo>
                  <a:lnTo>
                    <a:pt x="372" y="197"/>
                  </a:lnTo>
                  <a:lnTo>
                    <a:pt x="374" y="197"/>
                  </a:lnTo>
                  <a:lnTo>
                    <a:pt x="374" y="199"/>
                  </a:lnTo>
                  <a:lnTo>
                    <a:pt x="372" y="199"/>
                  </a:lnTo>
                  <a:lnTo>
                    <a:pt x="370" y="201"/>
                  </a:lnTo>
                  <a:lnTo>
                    <a:pt x="368" y="199"/>
                  </a:lnTo>
                  <a:lnTo>
                    <a:pt x="370" y="199"/>
                  </a:lnTo>
                  <a:lnTo>
                    <a:pt x="372" y="197"/>
                  </a:lnTo>
                  <a:lnTo>
                    <a:pt x="368" y="197"/>
                  </a:lnTo>
                  <a:lnTo>
                    <a:pt x="370" y="197"/>
                  </a:lnTo>
                  <a:lnTo>
                    <a:pt x="370" y="195"/>
                  </a:lnTo>
                  <a:lnTo>
                    <a:pt x="372" y="195"/>
                  </a:lnTo>
                  <a:lnTo>
                    <a:pt x="372" y="194"/>
                  </a:lnTo>
                  <a:lnTo>
                    <a:pt x="368" y="195"/>
                  </a:lnTo>
                  <a:lnTo>
                    <a:pt x="367" y="195"/>
                  </a:lnTo>
                  <a:lnTo>
                    <a:pt x="365" y="197"/>
                  </a:lnTo>
                  <a:lnTo>
                    <a:pt x="363" y="197"/>
                  </a:lnTo>
                  <a:lnTo>
                    <a:pt x="362" y="197"/>
                  </a:lnTo>
                  <a:lnTo>
                    <a:pt x="363" y="197"/>
                  </a:lnTo>
                  <a:lnTo>
                    <a:pt x="362" y="197"/>
                  </a:lnTo>
                  <a:lnTo>
                    <a:pt x="362" y="194"/>
                  </a:lnTo>
                  <a:lnTo>
                    <a:pt x="363" y="192"/>
                  </a:lnTo>
                  <a:lnTo>
                    <a:pt x="365" y="194"/>
                  </a:lnTo>
                  <a:lnTo>
                    <a:pt x="365" y="192"/>
                  </a:lnTo>
                  <a:lnTo>
                    <a:pt x="367" y="190"/>
                  </a:lnTo>
                  <a:lnTo>
                    <a:pt x="368" y="190"/>
                  </a:lnTo>
                  <a:lnTo>
                    <a:pt x="370" y="190"/>
                  </a:lnTo>
                  <a:lnTo>
                    <a:pt x="368" y="189"/>
                  </a:lnTo>
                  <a:lnTo>
                    <a:pt x="370" y="189"/>
                  </a:lnTo>
                  <a:lnTo>
                    <a:pt x="370" y="187"/>
                  </a:lnTo>
                  <a:lnTo>
                    <a:pt x="372" y="187"/>
                  </a:lnTo>
                  <a:lnTo>
                    <a:pt x="372" y="185"/>
                  </a:lnTo>
                  <a:lnTo>
                    <a:pt x="370" y="187"/>
                  </a:lnTo>
                  <a:lnTo>
                    <a:pt x="368" y="187"/>
                  </a:lnTo>
                  <a:lnTo>
                    <a:pt x="365" y="187"/>
                  </a:lnTo>
                  <a:lnTo>
                    <a:pt x="363" y="187"/>
                  </a:lnTo>
                  <a:lnTo>
                    <a:pt x="365" y="185"/>
                  </a:lnTo>
                  <a:lnTo>
                    <a:pt x="363" y="185"/>
                  </a:lnTo>
                  <a:lnTo>
                    <a:pt x="363" y="183"/>
                  </a:lnTo>
                  <a:lnTo>
                    <a:pt x="367" y="183"/>
                  </a:lnTo>
                  <a:lnTo>
                    <a:pt x="368" y="183"/>
                  </a:lnTo>
                  <a:lnTo>
                    <a:pt x="370" y="183"/>
                  </a:lnTo>
                  <a:lnTo>
                    <a:pt x="370" y="182"/>
                  </a:lnTo>
                  <a:lnTo>
                    <a:pt x="370" y="183"/>
                  </a:lnTo>
                  <a:lnTo>
                    <a:pt x="368" y="182"/>
                  </a:lnTo>
                  <a:lnTo>
                    <a:pt x="372" y="180"/>
                  </a:lnTo>
                  <a:lnTo>
                    <a:pt x="368" y="180"/>
                  </a:lnTo>
                  <a:lnTo>
                    <a:pt x="368" y="182"/>
                  </a:lnTo>
                  <a:lnTo>
                    <a:pt x="367" y="180"/>
                  </a:lnTo>
                  <a:lnTo>
                    <a:pt x="368" y="180"/>
                  </a:lnTo>
                  <a:lnTo>
                    <a:pt x="365" y="180"/>
                  </a:lnTo>
                  <a:lnTo>
                    <a:pt x="367" y="178"/>
                  </a:lnTo>
                  <a:lnTo>
                    <a:pt x="365" y="180"/>
                  </a:lnTo>
                  <a:lnTo>
                    <a:pt x="363" y="178"/>
                  </a:lnTo>
                  <a:lnTo>
                    <a:pt x="365" y="177"/>
                  </a:lnTo>
                  <a:lnTo>
                    <a:pt x="367" y="177"/>
                  </a:lnTo>
                  <a:lnTo>
                    <a:pt x="370" y="178"/>
                  </a:lnTo>
                  <a:lnTo>
                    <a:pt x="368" y="177"/>
                  </a:lnTo>
                  <a:lnTo>
                    <a:pt x="370" y="175"/>
                  </a:lnTo>
                  <a:lnTo>
                    <a:pt x="367" y="177"/>
                  </a:lnTo>
                  <a:lnTo>
                    <a:pt x="367" y="175"/>
                  </a:lnTo>
                  <a:lnTo>
                    <a:pt x="370" y="175"/>
                  </a:lnTo>
                  <a:lnTo>
                    <a:pt x="368" y="175"/>
                  </a:lnTo>
                  <a:lnTo>
                    <a:pt x="367" y="173"/>
                  </a:lnTo>
                  <a:lnTo>
                    <a:pt x="365" y="175"/>
                  </a:lnTo>
                  <a:lnTo>
                    <a:pt x="363" y="175"/>
                  </a:lnTo>
                  <a:lnTo>
                    <a:pt x="362" y="173"/>
                  </a:lnTo>
                  <a:lnTo>
                    <a:pt x="363" y="173"/>
                  </a:lnTo>
                  <a:lnTo>
                    <a:pt x="363" y="172"/>
                  </a:lnTo>
                  <a:lnTo>
                    <a:pt x="365" y="172"/>
                  </a:lnTo>
                  <a:lnTo>
                    <a:pt x="367" y="172"/>
                  </a:lnTo>
                  <a:lnTo>
                    <a:pt x="368" y="173"/>
                  </a:lnTo>
                  <a:lnTo>
                    <a:pt x="368" y="170"/>
                  </a:lnTo>
                  <a:lnTo>
                    <a:pt x="370" y="170"/>
                  </a:lnTo>
                  <a:lnTo>
                    <a:pt x="372" y="170"/>
                  </a:lnTo>
                  <a:lnTo>
                    <a:pt x="374" y="172"/>
                  </a:lnTo>
                  <a:lnTo>
                    <a:pt x="375" y="173"/>
                  </a:lnTo>
                  <a:lnTo>
                    <a:pt x="377" y="172"/>
                  </a:lnTo>
                  <a:lnTo>
                    <a:pt x="374" y="172"/>
                  </a:lnTo>
                  <a:lnTo>
                    <a:pt x="374" y="170"/>
                  </a:lnTo>
                  <a:lnTo>
                    <a:pt x="377" y="168"/>
                  </a:lnTo>
                  <a:lnTo>
                    <a:pt x="379" y="168"/>
                  </a:lnTo>
                  <a:lnTo>
                    <a:pt x="377" y="168"/>
                  </a:lnTo>
                  <a:lnTo>
                    <a:pt x="375" y="168"/>
                  </a:lnTo>
                  <a:lnTo>
                    <a:pt x="372" y="168"/>
                  </a:lnTo>
                  <a:lnTo>
                    <a:pt x="370" y="166"/>
                  </a:lnTo>
                  <a:lnTo>
                    <a:pt x="370" y="165"/>
                  </a:lnTo>
                  <a:lnTo>
                    <a:pt x="370" y="163"/>
                  </a:lnTo>
                  <a:lnTo>
                    <a:pt x="372" y="165"/>
                  </a:lnTo>
                  <a:lnTo>
                    <a:pt x="374" y="166"/>
                  </a:lnTo>
                  <a:lnTo>
                    <a:pt x="374" y="165"/>
                  </a:lnTo>
                  <a:lnTo>
                    <a:pt x="375" y="165"/>
                  </a:lnTo>
                  <a:lnTo>
                    <a:pt x="374" y="163"/>
                  </a:lnTo>
                  <a:lnTo>
                    <a:pt x="374" y="161"/>
                  </a:lnTo>
                  <a:lnTo>
                    <a:pt x="372" y="161"/>
                  </a:lnTo>
                  <a:lnTo>
                    <a:pt x="375" y="161"/>
                  </a:lnTo>
                  <a:lnTo>
                    <a:pt x="377" y="161"/>
                  </a:lnTo>
                  <a:lnTo>
                    <a:pt x="377" y="165"/>
                  </a:lnTo>
                  <a:lnTo>
                    <a:pt x="379" y="163"/>
                  </a:lnTo>
                  <a:lnTo>
                    <a:pt x="380" y="166"/>
                  </a:lnTo>
                  <a:lnTo>
                    <a:pt x="382" y="165"/>
                  </a:lnTo>
                  <a:lnTo>
                    <a:pt x="380" y="163"/>
                  </a:lnTo>
                  <a:lnTo>
                    <a:pt x="379" y="161"/>
                  </a:lnTo>
                  <a:lnTo>
                    <a:pt x="377" y="160"/>
                  </a:lnTo>
                  <a:lnTo>
                    <a:pt x="375" y="158"/>
                  </a:lnTo>
                  <a:lnTo>
                    <a:pt x="377" y="156"/>
                  </a:lnTo>
                  <a:close/>
                  <a:moveTo>
                    <a:pt x="508" y="42"/>
                  </a:moveTo>
                  <a:lnTo>
                    <a:pt x="510" y="44"/>
                  </a:lnTo>
                  <a:lnTo>
                    <a:pt x="511" y="44"/>
                  </a:lnTo>
                  <a:lnTo>
                    <a:pt x="511" y="46"/>
                  </a:lnTo>
                  <a:lnTo>
                    <a:pt x="513" y="46"/>
                  </a:lnTo>
                  <a:lnTo>
                    <a:pt x="513" y="47"/>
                  </a:lnTo>
                  <a:lnTo>
                    <a:pt x="511" y="47"/>
                  </a:lnTo>
                  <a:lnTo>
                    <a:pt x="510" y="47"/>
                  </a:lnTo>
                  <a:lnTo>
                    <a:pt x="511" y="49"/>
                  </a:lnTo>
                  <a:lnTo>
                    <a:pt x="510" y="53"/>
                  </a:lnTo>
                  <a:lnTo>
                    <a:pt x="510" y="51"/>
                  </a:lnTo>
                  <a:lnTo>
                    <a:pt x="510" y="53"/>
                  </a:lnTo>
                  <a:lnTo>
                    <a:pt x="508" y="54"/>
                  </a:lnTo>
                  <a:lnTo>
                    <a:pt x="508" y="56"/>
                  </a:lnTo>
                  <a:lnTo>
                    <a:pt x="506" y="54"/>
                  </a:lnTo>
                  <a:lnTo>
                    <a:pt x="506" y="56"/>
                  </a:lnTo>
                  <a:lnTo>
                    <a:pt x="506" y="58"/>
                  </a:lnTo>
                  <a:lnTo>
                    <a:pt x="508" y="58"/>
                  </a:lnTo>
                  <a:lnTo>
                    <a:pt x="506" y="61"/>
                  </a:lnTo>
                  <a:lnTo>
                    <a:pt x="504" y="61"/>
                  </a:lnTo>
                  <a:lnTo>
                    <a:pt x="506" y="61"/>
                  </a:lnTo>
                  <a:lnTo>
                    <a:pt x="506" y="63"/>
                  </a:lnTo>
                  <a:lnTo>
                    <a:pt x="504" y="64"/>
                  </a:lnTo>
                  <a:lnTo>
                    <a:pt x="503" y="63"/>
                  </a:lnTo>
                  <a:lnTo>
                    <a:pt x="504" y="66"/>
                  </a:lnTo>
                  <a:lnTo>
                    <a:pt x="501" y="66"/>
                  </a:lnTo>
                  <a:lnTo>
                    <a:pt x="501" y="64"/>
                  </a:lnTo>
                  <a:lnTo>
                    <a:pt x="501" y="66"/>
                  </a:lnTo>
                  <a:lnTo>
                    <a:pt x="503" y="66"/>
                  </a:lnTo>
                  <a:lnTo>
                    <a:pt x="503" y="68"/>
                  </a:lnTo>
                  <a:lnTo>
                    <a:pt x="501" y="70"/>
                  </a:lnTo>
                  <a:lnTo>
                    <a:pt x="501" y="68"/>
                  </a:lnTo>
                  <a:lnTo>
                    <a:pt x="499" y="70"/>
                  </a:lnTo>
                  <a:lnTo>
                    <a:pt x="499" y="68"/>
                  </a:lnTo>
                  <a:lnTo>
                    <a:pt x="498" y="71"/>
                  </a:lnTo>
                  <a:lnTo>
                    <a:pt x="498" y="68"/>
                  </a:lnTo>
                  <a:lnTo>
                    <a:pt x="498" y="71"/>
                  </a:lnTo>
                  <a:lnTo>
                    <a:pt x="496" y="70"/>
                  </a:lnTo>
                  <a:lnTo>
                    <a:pt x="498" y="68"/>
                  </a:lnTo>
                  <a:lnTo>
                    <a:pt x="496" y="68"/>
                  </a:lnTo>
                  <a:lnTo>
                    <a:pt x="494" y="68"/>
                  </a:lnTo>
                  <a:lnTo>
                    <a:pt x="496" y="70"/>
                  </a:lnTo>
                  <a:lnTo>
                    <a:pt x="494" y="68"/>
                  </a:lnTo>
                  <a:lnTo>
                    <a:pt x="494" y="70"/>
                  </a:lnTo>
                  <a:lnTo>
                    <a:pt x="494" y="71"/>
                  </a:lnTo>
                  <a:lnTo>
                    <a:pt x="496" y="71"/>
                  </a:lnTo>
                  <a:lnTo>
                    <a:pt x="494" y="70"/>
                  </a:lnTo>
                  <a:lnTo>
                    <a:pt x="494" y="73"/>
                  </a:lnTo>
                  <a:lnTo>
                    <a:pt x="493" y="71"/>
                  </a:lnTo>
                  <a:lnTo>
                    <a:pt x="493" y="73"/>
                  </a:lnTo>
                  <a:lnTo>
                    <a:pt x="491" y="70"/>
                  </a:lnTo>
                  <a:lnTo>
                    <a:pt x="491" y="71"/>
                  </a:lnTo>
                  <a:lnTo>
                    <a:pt x="491" y="73"/>
                  </a:lnTo>
                  <a:lnTo>
                    <a:pt x="491" y="75"/>
                  </a:lnTo>
                  <a:lnTo>
                    <a:pt x="489" y="73"/>
                  </a:lnTo>
                  <a:lnTo>
                    <a:pt x="489" y="71"/>
                  </a:lnTo>
                  <a:lnTo>
                    <a:pt x="489" y="75"/>
                  </a:lnTo>
                  <a:lnTo>
                    <a:pt x="487" y="75"/>
                  </a:lnTo>
                  <a:lnTo>
                    <a:pt x="487" y="71"/>
                  </a:lnTo>
                  <a:lnTo>
                    <a:pt x="486" y="73"/>
                  </a:lnTo>
                  <a:lnTo>
                    <a:pt x="486" y="75"/>
                  </a:lnTo>
                  <a:lnTo>
                    <a:pt x="484" y="75"/>
                  </a:lnTo>
                  <a:lnTo>
                    <a:pt x="484" y="76"/>
                  </a:lnTo>
                  <a:lnTo>
                    <a:pt x="482" y="76"/>
                  </a:lnTo>
                  <a:lnTo>
                    <a:pt x="484" y="75"/>
                  </a:lnTo>
                  <a:lnTo>
                    <a:pt x="482" y="73"/>
                  </a:lnTo>
                  <a:lnTo>
                    <a:pt x="486" y="71"/>
                  </a:lnTo>
                  <a:lnTo>
                    <a:pt x="486" y="70"/>
                  </a:lnTo>
                  <a:lnTo>
                    <a:pt x="484" y="68"/>
                  </a:lnTo>
                  <a:lnTo>
                    <a:pt x="486" y="66"/>
                  </a:lnTo>
                  <a:lnTo>
                    <a:pt x="482" y="66"/>
                  </a:lnTo>
                  <a:lnTo>
                    <a:pt x="482" y="68"/>
                  </a:lnTo>
                  <a:lnTo>
                    <a:pt x="481" y="68"/>
                  </a:lnTo>
                  <a:lnTo>
                    <a:pt x="479" y="68"/>
                  </a:lnTo>
                  <a:lnTo>
                    <a:pt x="479" y="66"/>
                  </a:lnTo>
                  <a:lnTo>
                    <a:pt x="479" y="64"/>
                  </a:lnTo>
                  <a:lnTo>
                    <a:pt x="477" y="66"/>
                  </a:lnTo>
                  <a:lnTo>
                    <a:pt x="479" y="64"/>
                  </a:lnTo>
                  <a:lnTo>
                    <a:pt x="477" y="64"/>
                  </a:lnTo>
                  <a:lnTo>
                    <a:pt x="477" y="63"/>
                  </a:lnTo>
                  <a:lnTo>
                    <a:pt x="479" y="64"/>
                  </a:lnTo>
                  <a:lnTo>
                    <a:pt x="481" y="63"/>
                  </a:lnTo>
                  <a:lnTo>
                    <a:pt x="482" y="64"/>
                  </a:lnTo>
                  <a:lnTo>
                    <a:pt x="484" y="63"/>
                  </a:lnTo>
                  <a:lnTo>
                    <a:pt x="482" y="61"/>
                  </a:lnTo>
                  <a:lnTo>
                    <a:pt x="484" y="61"/>
                  </a:lnTo>
                  <a:lnTo>
                    <a:pt x="487" y="63"/>
                  </a:lnTo>
                  <a:lnTo>
                    <a:pt x="487" y="64"/>
                  </a:lnTo>
                  <a:lnTo>
                    <a:pt x="487" y="61"/>
                  </a:lnTo>
                  <a:lnTo>
                    <a:pt x="486" y="59"/>
                  </a:lnTo>
                  <a:lnTo>
                    <a:pt x="487" y="58"/>
                  </a:lnTo>
                  <a:lnTo>
                    <a:pt x="486" y="58"/>
                  </a:lnTo>
                  <a:lnTo>
                    <a:pt x="487" y="58"/>
                  </a:lnTo>
                  <a:lnTo>
                    <a:pt x="487" y="59"/>
                  </a:lnTo>
                  <a:lnTo>
                    <a:pt x="489" y="61"/>
                  </a:lnTo>
                  <a:lnTo>
                    <a:pt x="491" y="59"/>
                  </a:lnTo>
                  <a:lnTo>
                    <a:pt x="489" y="58"/>
                  </a:lnTo>
                  <a:lnTo>
                    <a:pt x="491" y="56"/>
                  </a:lnTo>
                  <a:lnTo>
                    <a:pt x="491" y="58"/>
                  </a:lnTo>
                  <a:lnTo>
                    <a:pt x="493" y="58"/>
                  </a:lnTo>
                  <a:lnTo>
                    <a:pt x="494" y="58"/>
                  </a:lnTo>
                  <a:lnTo>
                    <a:pt x="491" y="61"/>
                  </a:lnTo>
                  <a:lnTo>
                    <a:pt x="493" y="63"/>
                  </a:lnTo>
                  <a:lnTo>
                    <a:pt x="494" y="61"/>
                  </a:lnTo>
                  <a:lnTo>
                    <a:pt x="493" y="61"/>
                  </a:lnTo>
                  <a:lnTo>
                    <a:pt x="494" y="61"/>
                  </a:lnTo>
                  <a:lnTo>
                    <a:pt x="494" y="59"/>
                  </a:lnTo>
                  <a:lnTo>
                    <a:pt x="496" y="63"/>
                  </a:lnTo>
                  <a:lnTo>
                    <a:pt x="496" y="61"/>
                  </a:lnTo>
                  <a:lnTo>
                    <a:pt x="499" y="59"/>
                  </a:lnTo>
                  <a:lnTo>
                    <a:pt x="496" y="58"/>
                  </a:lnTo>
                  <a:lnTo>
                    <a:pt x="496" y="56"/>
                  </a:lnTo>
                  <a:lnTo>
                    <a:pt x="496" y="54"/>
                  </a:lnTo>
                  <a:lnTo>
                    <a:pt x="494" y="56"/>
                  </a:lnTo>
                  <a:lnTo>
                    <a:pt x="494" y="54"/>
                  </a:lnTo>
                  <a:lnTo>
                    <a:pt x="494" y="53"/>
                  </a:lnTo>
                  <a:lnTo>
                    <a:pt x="496" y="51"/>
                  </a:lnTo>
                  <a:lnTo>
                    <a:pt x="496" y="53"/>
                  </a:lnTo>
                  <a:lnTo>
                    <a:pt x="496" y="54"/>
                  </a:lnTo>
                  <a:lnTo>
                    <a:pt x="498" y="53"/>
                  </a:lnTo>
                  <a:lnTo>
                    <a:pt x="498" y="54"/>
                  </a:lnTo>
                  <a:lnTo>
                    <a:pt x="499" y="54"/>
                  </a:lnTo>
                  <a:lnTo>
                    <a:pt x="499" y="58"/>
                  </a:lnTo>
                  <a:lnTo>
                    <a:pt x="501" y="56"/>
                  </a:lnTo>
                  <a:lnTo>
                    <a:pt x="501" y="58"/>
                  </a:lnTo>
                  <a:lnTo>
                    <a:pt x="503" y="58"/>
                  </a:lnTo>
                  <a:lnTo>
                    <a:pt x="503" y="59"/>
                  </a:lnTo>
                  <a:lnTo>
                    <a:pt x="501" y="56"/>
                  </a:lnTo>
                  <a:lnTo>
                    <a:pt x="503" y="56"/>
                  </a:lnTo>
                  <a:lnTo>
                    <a:pt x="503" y="54"/>
                  </a:lnTo>
                  <a:lnTo>
                    <a:pt x="504" y="54"/>
                  </a:lnTo>
                  <a:lnTo>
                    <a:pt x="504" y="53"/>
                  </a:lnTo>
                  <a:lnTo>
                    <a:pt x="506" y="53"/>
                  </a:lnTo>
                  <a:lnTo>
                    <a:pt x="504" y="51"/>
                  </a:lnTo>
                  <a:lnTo>
                    <a:pt x="503" y="51"/>
                  </a:lnTo>
                  <a:lnTo>
                    <a:pt x="501" y="49"/>
                  </a:lnTo>
                  <a:lnTo>
                    <a:pt x="501" y="47"/>
                  </a:lnTo>
                  <a:lnTo>
                    <a:pt x="503" y="49"/>
                  </a:lnTo>
                  <a:lnTo>
                    <a:pt x="503" y="47"/>
                  </a:lnTo>
                  <a:lnTo>
                    <a:pt x="504" y="47"/>
                  </a:lnTo>
                  <a:lnTo>
                    <a:pt x="506" y="49"/>
                  </a:lnTo>
                  <a:lnTo>
                    <a:pt x="504" y="46"/>
                  </a:lnTo>
                  <a:lnTo>
                    <a:pt x="506" y="47"/>
                  </a:lnTo>
                  <a:lnTo>
                    <a:pt x="508" y="49"/>
                  </a:lnTo>
                  <a:lnTo>
                    <a:pt x="508" y="47"/>
                  </a:lnTo>
                  <a:lnTo>
                    <a:pt x="508" y="46"/>
                  </a:lnTo>
                  <a:lnTo>
                    <a:pt x="508" y="44"/>
                  </a:lnTo>
                  <a:lnTo>
                    <a:pt x="508" y="42"/>
                  </a:lnTo>
                  <a:close/>
                  <a:moveTo>
                    <a:pt x="319" y="204"/>
                  </a:moveTo>
                  <a:lnTo>
                    <a:pt x="321" y="204"/>
                  </a:lnTo>
                  <a:lnTo>
                    <a:pt x="321" y="207"/>
                  </a:lnTo>
                  <a:lnTo>
                    <a:pt x="321" y="206"/>
                  </a:lnTo>
                  <a:lnTo>
                    <a:pt x="321" y="207"/>
                  </a:lnTo>
                  <a:lnTo>
                    <a:pt x="319" y="209"/>
                  </a:lnTo>
                  <a:lnTo>
                    <a:pt x="321" y="207"/>
                  </a:lnTo>
                  <a:lnTo>
                    <a:pt x="321" y="209"/>
                  </a:lnTo>
                  <a:lnTo>
                    <a:pt x="323" y="209"/>
                  </a:lnTo>
                  <a:lnTo>
                    <a:pt x="324" y="207"/>
                  </a:lnTo>
                  <a:lnTo>
                    <a:pt x="324" y="209"/>
                  </a:lnTo>
                  <a:lnTo>
                    <a:pt x="323" y="209"/>
                  </a:lnTo>
                  <a:lnTo>
                    <a:pt x="321" y="211"/>
                  </a:lnTo>
                  <a:lnTo>
                    <a:pt x="324" y="212"/>
                  </a:lnTo>
                  <a:lnTo>
                    <a:pt x="323" y="211"/>
                  </a:lnTo>
                  <a:lnTo>
                    <a:pt x="324" y="211"/>
                  </a:lnTo>
                  <a:lnTo>
                    <a:pt x="324" y="212"/>
                  </a:lnTo>
                  <a:lnTo>
                    <a:pt x="324" y="216"/>
                  </a:lnTo>
                  <a:lnTo>
                    <a:pt x="323" y="218"/>
                  </a:lnTo>
                  <a:lnTo>
                    <a:pt x="324" y="218"/>
                  </a:lnTo>
                  <a:lnTo>
                    <a:pt x="326" y="214"/>
                  </a:lnTo>
                  <a:lnTo>
                    <a:pt x="326" y="216"/>
                  </a:lnTo>
                  <a:lnTo>
                    <a:pt x="328" y="216"/>
                  </a:lnTo>
                  <a:lnTo>
                    <a:pt x="326" y="219"/>
                  </a:lnTo>
                  <a:lnTo>
                    <a:pt x="324" y="219"/>
                  </a:lnTo>
                  <a:lnTo>
                    <a:pt x="326" y="221"/>
                  </a:lnTo>
                  <a:lnTo>
                    <a:pt x="324" y="223"/>
                  </a:lnTo>
                  <a:lnTo>
                    <a:pt x="328" y="223"/>
                  </a:lnTo>
                  <a:lnTo>
                    <a:pt x="328" y="224"/>
                  </a:lnTo>
                  <a:lnTo>
                    <a:pt x="329" y="226"/>
                  </a:lnTo>
                  <a:lnTo>
                    <a:pt x="329" y="228"/>
                  </a:lnTo>
                  <a:lnTo>
                    <a:pt x="328" y="229"/>
                  </a:lnTo>
                  <a:lnTo>
                    <a:pt x="326" y="231"/>
                  </a:lnTo>
                  <a:lnTo>
                    <a:pt x="324" y="231"/>
                  </a:lnTo>
                  <a:lnTo>
                    <a:pt x="323" y="233"/>
                  </a:lnTo>
                  <a:lnTo>
                    <a:pt x="321" y="233"/>
                  </a:lnTo>
                  <a:lnTo>
                    <a:pt x="319" y="235"/>
                  </a:lnTo>
                  <a:lnTo>
                    <a:pt x="319" y="236"/>
                  </a:lnTo>
                  <a:lnTo>
                    <a:pt x="317" y="236"/>
                  </a:lnTo>
                  <a:lnTo>
                    <a:pt x="314" y="236"/>
                  </a:lnTo>
                  <a:lnTo>
                    <a:pt x="314" y="235"/>
                  </a:lnTo>
                  <a:lnTo>
                    <a:pt x="312" y="235"/>
                  </a:lnTo>
                  <a:lnTo>
                    <a:pt x="312" y="233"/>
                  </a:lnTo>
                  <a:lnTo>
                    <a:pt x="312" y="231"/>
                  </a:lnTo>
                  <a:lnTo>
                    <a:pt x="316" y="231"/>
                  </a:lnTo>
                  <a:lnTo>
                    <a:pt x="316" y="229"/>
                  </a:lnTo>
                  <a:lnTo>
                    <a:pt x="317" y="231"/>
                  </a:lnTo>
                  <a:lnTo>
                    <a:pt x="317" y="229"/>
                  </a:lnTo>
                  <a:lnTo>
                    <a:pt x="319" y="229"/>
                  </a:lnTo>
                  <a:lnTo>
                    <a:pt x="319" y="228"/>
                  </a:lnTo>
                  <a:lnTo>
                    <a:pt x="321" y="226"/>
                  </a:lnTo>
                  <a:lnTo>
                    <a:pt x="323" y="228"/>
                  </a:lnTo>
                  <a:lnTo>
                    <a:pt x="321" y="226"/>
                  </a:lnTo>
                  <a:lnTo>
                    <a:pt x="321" y="223"/>
                  </a:lnTo>
                  <a:lnTo>
                    <a:pt x="319" y="223"/>
                  </a:lnTo>
                  <a:lnTo>
                    <a:pt x="317" y="223"/>
                  </a:lnTo>
                  <a:lnTo>
                    <a:pt x="319" y="224"/>
                  </a:lnTo>
                  <a:lnTo>
                    <a:pt x="317" y="228"/>
                  </a:lnTo>
                  <a:lnTo>
                    <a:pt x="317" y="226"/>
                  </a:lnTo>
                  <a:lnTo>
                    <a:pt x="316" y="226"/>
                  </a:lnTo>
                  <a:lnTo>
                    <a:pt x="317" y="226"/>
                  </a:lnTo>
                  <a:lnTo>
                    <a:pt x="316" y="224"/>
                  </a:lnTo>
                  <a:lnTo>
                    <a:pt x="316" y="228"/>
                  </a:lnTo>
                  <a:lnTo>
                    <a:pt x="314" y="229"/>
                  </a:lnTo>
                  <a:lnTo>
                    <a:pt x="314" y="228"/>
                  </a:lnTo>
                  <a:lnTo>
                    <a:pt x="312" y="229"/>
                  </a:lnTo>
                  <a:lnTo>
                    <a:pt x="312" y="228"/>
                  </a:lnTo>
                  <a:lnTo>
                    <a:pt x="312" y="226"/>
                  </a:lnTo>
                  <a:lnTo>
                    <a:pt x="312" y="228"/>
                  </a:lnTo>
                  <a:lnTo>
                    <a:pt x="312" y="229"/>
                  </a:lnTo>
                  <a:lnTo>
                    <a:pt x="312" y="231"/>
                  </a:lnTo>
                  <a:lnTo>
                    <a:pt x="311" y="231"/>
                  </a:lnTo>
                  <a:lnTo>
                    <a:pt x="311" y="229"/>
                  </a:lnTo>
                  <a:lnTo>
                    <a:pt x="309" y="229"/>
                  </a:lnTo>
                  <a:lnTo>
                    <a:pt x="311" y="228"/>
                  </a:lnTo>
                  <a:lnTo>
                    <a:pt x="309" y="228"/>
                  </a:lnTo>
                  <a:lnTo>
                    <a:pt x="309" y="226"/>
                  </a:lnTo>
                  <a:lnTo>
                    <a:pt x="309" y="228"/>
                  </a:lnTo>
                  <a:lnTo>
                    <a:pt x="309" y="229"/>
                  </a:lnTo>
                  <a:lnTo>
                    <a:pt x="309" y="231"/>
                  </a:lnTo>
                  <a:lnTo>
                    <a:pt x="307" y="231"/>
                  </a:lnTo>
                  <a:lnTo>
                    <a:pt x="309" y="231"/>
                  </a:lnTo>
                  <a:lnTo>
                    <a:pt x="307" y="233"/>
                  </a:lnTo>
                  <a:lnTo>
                    <a:pt x="309" y="231"/>
                  </a:lnTo>
                  <a:lnTo>
                    <a:pt x="307" y="233"/>
                  </a:lnTo>
                  <a:lnTo>
                    <a:pt x="309" y="233"/>
                  </a:lnTo>
                  <a:lnTo>
                    <a:pt x="307" y="233"/>
                  </a:lnTo>
                  <a:lnTo>
                    <a:pt x="307" y="235"/>
                  </a:lnTo>
                  <a:lnTo>
                    <a:pt x="307" y="233"/>
                  </a:lnTo>
                  <a:lnTo>
                    <a:pt x="307" y="235"/>
                  </a:lnTo>
                  <a:lnTo>
                    <a:pt x="306" y="235"/>
                  </a:lnTo>
                  <a:lnTo>
                    <a:pt x="304" y="236"/>
                  </a:lnTo>
                  <a:lnTo>
                    <a:pt x="304" y="235"/>
                  </a:lnTo>
                  <a:lnTo>
                    <a:pt x="302" y="235"/>
                  </a:lnTo>
                  <a:lnTo>
                    <a:pt x="304" y="235"/>
                  </a:lnTo>
                  <a:lnTo>
                    <a:pt x="302" y="231"/>
                  </a:lnTo>
                  <a:lnTo>
                    <a:pt x="304" y="231"/>
                  </a:lnTo>
                  <a:lnTo>
                    <a:pt x="304" y="229"/>
                  </a:lnTo>
                  <a:lnTo>
                    <a:pt x="302" y="231"/>
                  </a:lnTo>
                  <a:lnTo>
                    <a:pt x="302" y="229"/>
                  </a:lnTo>
                  <a:lnTo>
                    <a:pt x="300" y="229"/>
                  </a:lnTo>
                  <a:lnTo>
                    <a:pt x="302" y="228"/>
                  </a:lnTo>
                  <a:lnTo>
                    <a:pt x="304" y="228"/>
                  </a:lnTo>
                  <a:lnTo>
                    <a:pt x="302" y="228"/>
                  </a:lnTo>
                  <a:lnTo>
                    <a:pt x="304" y="226"/>
                  </a:lnTo>
                  <a:lnTo>
                    <a:pt x="306" y="226"/>
                  </a:lnTo>
                  <a:lnTo>
                    <a:pt x="304" y="224"/>
                  </a:lnTo>
                  <a:lnTo>
                    <a:pt x="302" y="224"/>
                  </a:lnTo>
                  <a:lnTo>
                    <a:pt x="302" y="223"/>
                  </a:lnTo>
                  <a:lnTo>
                    <a:pt x="304" y="223"/>
                  </a:lnTo>
                  <a:lnTo>
                    <a:pt x="306" y="219"/>
                  </a:lnTo>
                  <a:lnTo>
                    <a:pt x="306" y="221"/>
                  </a:lnTo>
                  <a:lnTo>
                    <a:pt x="306" y="223"/>
                  </a:lnTo>
                  <a:lnTo>
                    <a:pt x="307" y="224"/>
                  </a:lnTo>
                  <a:lnTo>
                    <a:pt x="306" y="224"/>
                  </a:lnTo>
                  <a:lnTo>
                    <a:pt x="307" y="226"/>
                  </a:lnTo>
                  <a:lnTo>
                    <a:pt x="307" y="224"/>
                  </a:lnTo>
                  <a:lnTo>
                    <a:pt x="307" y="223"/>
                  </a:lnTo>
                  <a:lnTo>
                    <a:pt x="307" y="221"/>
                  </a:lnTo>
                  <a:lnTo>
                    <a:pt x="307" y="218"/>
                  </a:lnTo>
                  <a:lnTo>
                    <a:pt x="309" y="218"/>
                  </a:lnTo>
                  <a:lnTo>
                    <a:pt x="309" y="219"/>
                  </a:lnTo>
                  <a:lnTo>
                    <a:pt x="309" y="223"/>
                  </a:lnTo>
                  <a:lnTo>
                    <a:pt x="309" y="224"/>
                  </a:lnTo>
                  <a:lnTo>
                    <a:pt x="311" y="223"/>
                  </a:lnTo>
                  <a:lnTo>
                    <a:pt x="314" y="221"/>
                  </a:lnTo>
                  <a:lnTo>
                    <a:pt x="314" y="223"/>
                  </a:lnTo>
                  <a:lnTo>
                    <a:pt x="314" y="224"/>
                  </a:lnTo>
                  <a:lnTo>
                    <a:pt x="314" y="223"/>
                  </a:lnTo>
                  <a:lnTo>
                    <a:pt x="316" y="221"/>
                  </a:lnTo>
                  <a:lnTo>
                    <a:pt x="317" y="223"/>
                  </a:lnTo>
                  <a:lnTo>
                    <a:pt x="316" y="221"/>
                  </a:lnTo>
                  <a:lnTo>
                    <a:pt x="316" y="219"/>
                  </a:lnTo>
                  <a:lnTo>
                    <a:pt x="314" y="218"/>
                  </a:lnTo>
                  <a:lnTo>
                    <a:pt x="314" y="216"/>
                  </a:lnTo>
                  <a:lnTo>
                    <a:pt x="316" y="216"/>
                  </a:lnTo>
                  <a:lnTo>
                    <a:pt x="317" y="218"/>
                  </a:lnTo>
                  <a:lnTo>
                    <a:pt x="317" y="219"/>
                  </a:lnTo>
                  <a:lnTo>
                    <a:pt x="317" y="221"/>
                  </a:lnTo>
                  <a:lnTo>
                    <a:pt x="317" y="218"/>
                  </a:lnTo>
                  <a:lnTo>
                    <a:pt x="317" y="216"/>
                  </a:lnTo>
                  <a:lnTo>
                    <a:pt x="319" y="216"/>
                  </a:lnTo>
                  <a:lnTo>
                    <a:pt x="321" y="218"/>
                  </a:lnTo>
                  <a:lnTo>
                    <a:pt x="321" y="219"/>
                  </a:lnTo>
                  <a:lnTo>
                    <a:pt x="321" y="216"/>
                  </a:lnTo>
                  <a:lnTo>
                    <a:pt x="317" y="214"/>
                  </a:lnTo>
                  <a:lnTo>
                    <a:pt x="319" y="214"/>
                  </a:lnTo>
                  <a:lnTo>
                    <a:pt x="319" y="212"/>
                  </a:lnTo>
                  <a:lnTo>
                    <a:pt x="317" y="214"/>
                  </a:lnTo>
                  <a:lnTo>
                    <a:pt x="317" y="212"/>
                  </a:lnTo>
                  <a:lnTo>
                    <a:pt x="319" y="212"/>
                  </a:lnTo>
                  <a:lnTo>
                    <a:pt x="317" y="211"/>
                  </a:lnTo>
                  <a:lnTo>
                    <a:pt x="316" y="209"/>
                  </a:lnTo>
                  <a:lnTo>
                    <a:pt x="317" y="206"/>
                  </a:lnTo>
                  <a:lnTo>
                    <a:pt x="316" y="206"/>
                  </a:lnTo>
                  <a:lnTo>
                    <a:pt x="317" y="206"/>
                  </a:lnTo>
                  <a:lnTo>
                    <a:pt x="319" y="204"/>
                  </a:lnTo>
                  <a:close/>
                  <a:moveTo>
                    <a:pt x="406" y="131"/>
                  </a:moveTo>
                  <a:lnTo>
                    <a:pt x="408" y="132"/>
                  </a:lnTo>
                  <a:lnTo>
                    <a:pt x="408" y="134"/>
                  </a:lnTo>
                  <a:lnTo>
                    <a:pt x="409" y="134"/>
                  </a:lnTo>
                  <a:lnTo>
                    <a:pt x="411" y="136"/>
                  </a:lnTo>
                  <a:lnTo>
                    <a:pt x="413" y="134"/>
                  </a:lnTo>
                  <a:lnTo>
                    <a:pt x="413" y="136"/>
                  </a:lnTo>
                  <a:lnTo>
                    <a:pt x="414" y="138"/>
                  </a:lnTo>
                  <a:lnTo>
                    <a:pt x="414" y="139"/>
                  </a:lnTo>
                  <a:lnTo>
                    <a:pt x="414" y="141"/>
                  </a:lnTo>
                  <a:lnTo>
                    <a:pt x="413" y="143"/>
                  </a:lnTo>
                  <a:lnTo>
                    <a:pt x="413" y="144"/>
                  </a:lnTo>
                  <a:lnTo>
                    <a:pt x="411" y="146"/>
                  </a:lnTo>
                  <a:lnTo>
                    <a:pt x="408" y="146"/>
                  </a:lnTo>
                  <a:lnTo>
                    <a:pt x="408" y="148"/>
                  </a:lnTo>
                  <a:lnTo>
                    <a:pt x="408" y="149"/>
                  </a:lnTo>
                  <a:lnTo>
                    <a:pt x="409" y="149"/>
                  </a:lnTo>
                  <a:lnTo>
                    <a:pt x="411" y="151"/>
                  </a:lnTo>
                  <a:lnTo>
                    <a:pt x="409" y="155"/>
                  </a:lnTo>
                  <a:lnTo>
                    <a:pt x="408" y="155"/>
                  </a:lnTo>
                  <a:lnTo>
                    <a:pt x="406" y="155"/>
                  </a:lnTo>
                  <a:lnTo>
                    <a:pt x="404" y="156"/>
                  </a:lnTo>
                  <a:lnTo>
                    <a:pt x="402" y="156"/>
                  </a:lnTo>
                  <a:lnTo>
                    <a:pt x="399" y="158"/>
                  </a:lnTo>
                  <a:lnTo>
                    <a:pt x="397" y="158"/>
                  </a:lnTo>
                  <a:lnTo>
                    <a:pt x="396" y="160"/>
                  </a:lnTo>
                  <a:lnTo>
                    <a:pt x="394" y="160"/>
                  </a:lnTo>
                  <a:lnTo>
                    <a:pt x="392" y="158"/>
                  </a:lnTo>
                  <a:lnTo>
                    <a:pt x="391" y="158"/>
                  </a:lnTo>
                  <a:lnTo>
                    <a:pt x="391" y="156"/>
                  </a:lnTo>
                  <a:lnTo>
                    <a:pt x="391" y="155"/>
                  </a:lnTo>
                  <a:lnTo>
                    <a:pt x="391" y="153"/>
                  </a:lnTo>
                  <a:lnTo>
                    <a:pt x="392" y="153"/>
                  </a:lnTo>
                  <a:lnTo>
                    <a:pt x="394" y="151"/>
                  </a:lnTo>
                  <a:lnTo>
                    <a:pt x="394" y="153"/>
                  </a:lnTo>
                  <a:lnTo>
                    <a:pt x="396" y="151"/>
                  </a:lnTo>
                  <a:lnTo>
                    <a:pt x="397" y="153"/>
                  </a:lnTo>
                  <a:lnTo>
                    <a:pt x="397" y="155"/>
                  </a:lnTo>
                  <a:lnTo>
                    <a:pt x="397" y="153"/>
                  </a:lnTo>
                  <a:lnTo>
                    <a:pt x="399" y="151"/>
                  </a:lnTo>
                  <a:lnTo>
                    <a:pt x="397" y="153"/>
                  </a:lnTo>
                  <a:lnTo>
                    <a:pt x="396" y="151"/>
                  </a:lnTo>
                  <a:lnTo>
                    <a:pt x="394" y="149"/>
                  </a:lnTo>
                  <a:lnTo>
                    <a:pt x="394" y="146"/>
                  </a:lnTo>
                  <a:lnTo>
                    <a:pt x="396" y="146"/>
                  </a:lnTo>
                  <a:lnTo>
                    <a:pt x="397" y="148"/>
                  </a:lnTo>
                  <a:lnTo>
                    <a:pt x="399" y="146"/>
                  </a:lnTo>
                  <a:lnTo>
                    <a:pt x="402" y="146"/>
                  </a:lnTo>
                  <a:lnTo>
                    <a:pt x="404" y="146"/>
                  </a:lnTo>
                  <a:lnTo>
                    <a:pt x="402" y="144"/>
                  </a:lnTo>
                  <a:lnTo>
                    <a:pt x="401" y="144"/>
                  </a:lnTo>
                  <a:lnTo>
                    <a:pt x="397" y="144"/>
                  </a:lnTo>
                  <a:lnTo>
                    <a:pt x="397" y="146"/>
                  </a:lnTo>
                  <a:lnTo>
                    <a:pt x="397" y="144"/>
                  </a:lnTo>
                  <a:lnTo>
                    <a:pt x="397" y="143"/>
                  </a:lnTo>
                  <a:lnTo>
                    <a:pt x="396" y="141"/>
                  </a:lnTo>
                  <a:lnTo>
                    <a:pt x="397" y="139"/>
                  </a:lnTo>
                  <a:lnTo>
                    <a:pt x="397" y="141"/>
                  </a:lnTo>
                  <a:lnTo>
                    <a:pt x="401" y="139"/>
                  </a:lnTo>
                  <a:lnTo>
                    <a:pt x="401" y="143"/>
                  </a:lnTo>
                  <a:lnTo>
                    <a:pt x="402" y="139"/>
                  </a:lnTo>
                  <a:lnTo>
                    <a:pt x="401" y="139"/>
                  </a:lnTo>
                  <a:lnTo>
                    <a:pt x="404" y="138"/>
                  </a:lnTo>
                  <a:lnTo>
                    <a:pt x="404" y="141"/>
                  </a:lnTo>
                  <a:lnTo>
                    <a:pt x="404" y="143"/>
                  </a:lnTo>
                  <a:lnTo>
                    <a:pt x="406" y="144"/>
                  </a:lnTo>
                  <a:lnTo>
                    <a:pt x="406" y="146"/>
                  </a:lnTo>
                  <a:lnTo>
                    <a:pt x="408" y="146"/>
                  </a:lnTo>
                  <a:lnTo>
                    <a:pt x="406" y="144"/>
                  </a:lnTo>
                  <a:lnTo>
                    <a:pt x="406" y="143"/>
                  </a:lnTo>
                  <a:lnTo>
                    <a:pt x="406" y="139"/>
                  </a:lnTo>
                  <a:lnTo>
                    <a:pt x="408" y="139"/>
                  </a:lnTo>
                  <a:lnTo>
                    <a:pt x="406" y="139"/>
                  </a:lnTo>
                  <a:lnTo>
                    <a:pt x="408" y="139"/>
                  </a:lnTo>
                  <a:lnTo>
                    <a:pt x="408" y="138"/>
                  </a:lnTo>
                  <a:lnTo>
                    <a:pt x="406" y="138"/>
                  </a:lnTo>
                  <a:lnTo>
                    <a:pt x="404" y="136"/>
                  </a:lnTo>
                  <a:lnTo>
                    <a:pt x="406" y="136"/>
                  </a:lnTo>
                  <a:lnTo>
                    <a:pt x="404" y="132"/>
                  </a:lnTo>
                  <a:lnTo>
                    <a:pt x="404" y="131"/>
                  </a:lnTo>
                  <a:lnTo>
                    <a:pt x="406" y="132"/>
                  </a:lnTo>
                  <a:lnTo>
                    <a:pt x="406" y="131"/>
                  </a:lnTo>
                  <a:close/>
                  <a:moveTo>
                    <a:pt x="414" y="115"/>
                  </a:moveTo>
                  <a:lnTo>
                    <a:pt x="416" y="115"/>
                  </a:lnTo>
                  <a:lnTo>
                    <a:pt x="416" y="117"/>
                  </a:lnTo>
                  <a:lnTo>
                    <a:pt x="418" y="115"/>
                  </a:lnTo>
                  <a:lnTo>
                    <a:pt x="418" y="119"/>
                  </a:lnTo>
                  <a:lnTo>
                    <a:pt x="419" y="121"/>
                  </a:lnTo>
                  <a:lnTo>
                    <a:pt x="421" y="122"/>
                  </a:lnTo>
                  <a:lnTo>
                    <a:pt x="421" y="119"/>
                  </a:lnTo>
                  <a:lnTo>
                    <a:pt x="423" y="117"/>
                  </a:lnTo>
                  <a:lnTo>
                    <a:pt x="425" y="117"/>
                  </a:lnTo>
                  <a:lnTo>
                    <a:pt x="425" y="121"/>
                  </a:lnTo>
                  <a:lnTo>
                    <a:pt x="425" y="122"/>
                  </a:lnTo>
                  <a:lnTo>
                    <a:pt x="426" y="121"/>
                  </a:lnTo>
                  <a:lnTo>
                    <a:pt x="426" y="119"/>
                  </a:lnTo>
                  <a:lnTo>
                    <a:pt x="428" y="121"/>
                  </a:lnTo>
                  <a:lnTo>
                    <a:pt x="428" y="122"/>
                  </a:lnTo>
                  <a:lnTo>
                    <a:pt x="425" y="124"/>
                  </a:lnTo>
                  <a:lnTo>
                    <a:pt x="423" y="124"/>
                  </a:lnTo>
                  <a:lnTo>
                    <a:pt x="425" y="127"/>
                  </a:lnTo>
                  <a:lnTo>
                    <a:pt x="423" y="129"/>
                  </a:lnTo>
                  <a:lnTo>
                    <a:pt x="423" y="131"/>
                  </a:lnTo>
                  <a:lnTo>
                    <a:pt x="421" y="134"/>
                  </a:lnTo>
                  <a:lnTo>
                    <a:pt x="421" y="136"/>
                  </a:lnTo>
                  <a:lnTo>
                    <a:pt x="419" y="136"/>
                  </a:lnTo>
                  <a:lnTo>
                    <a:pt x="418" y="136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4" y="136"/>
                  </a:lnTo>
                  <a:lnTo>
                    <a:pt x="413" y="134"/>
                  </a:lnTo>
                  <a:lnTo>
                    <a:pt x="411" y="132"/>
                  </a:lnTo>
                  <a:lnTo>
                    <a:pt x="409" y="132"/>
                  </a:lnTo>
                  <a:lnTo>
                    <a:pt x="409" y="131"/>
                  </a:lnTo>
                  <a:lnTo>
                    <a:pt x="408" y="131"/>
                  </a:lnTo>
                  <a:lnTo>
                    <a:pt x="406" y="129"/>
                  </a:lnTo>
                  <a:lnTo>
                    <a:pt x="404" y="127"/>
                  </a:lnTo>
                  <a:lnTo>
                    <a:pt x="406" y="126"/>
                  </a:lnTo>
                  <a:lnTo>
                    <a:pt x="408" y="127"/>
                  </a:lnTo>
                  <a:lnTo>
                    <a:pt x="408" y="126"/>
                  </a:lnTo>
                  <a:lnTo>
                    <a:pt x="408" y="127"/>
                  </a:lnTo>
                  <a:lnTo>
                    <a:pt x="409" y="126"/>
                  </a:lnTo>
                  <a:lnTo>
                    <a:pt x="408" y="124"/>
                  </a:lnTo>
                  <a:lnTo>
                    <a:pt x="408" y="121"/>
                  </a:lnTo>
                  <a:lnTo>
                    <a:pt x="409" y="121"/>
                  </a:lnTo>
                  <a:lnTo>
                    <a:pt x="411" y="119"/>
                  </a:lnTo>
                  <a:lnTo>
                    <a:pt x="413" y="121"/>
                  </a:lnTo>
                  <a:lnTo>
                    <a:pt x="413" y="119"/>
                  </a:lnTo>
                  <a:lnTo>
                    <a:pt x="411" y="117"/>
                  </a:lnTo>
                  <a:lnTo>
                    <a:pt x="413" y="115"/>
                  </a:lnTo>
                  <a:lnTo>
                    <a:pt x="413" y="117"/>
                  </a:lnTo>
                  <a:lnTo>
                    <a:pt x="413" y="115"/>
                  </a:lnTo>
                  <a:lnTo>
                    <a:pt x="414" y="115"/>
                  </a:lnTo>
                  <a:close/>
                  <a:moveTo>
                    <a:pt x="513" y="59"/>
                  </a:moveTo>
                  <a:lnTo>
                    <a:pt x="515" y="59"/>
                  </a:lnTo>
                  <a:lnTo>
                    <a:pt x="516" y="59"/>
                  </a:lnTo>
                  <a:lnTo>
                    <a:pt x="516" y="61"/>
                  </a:lnTo>
                  <a:lnTo>
                    <a:pt x="518" y="61"/>
                  </a:lnTo>
                  <a:lnTo>
                    <a:pt x="516" y="64"/>
                  </a:lnTo>
                  <a:lnTo>
                    <a:pt x="516" y="66"/>
                  </a:lnTo>
                  <a:lnTo>
                    <a:pt x="520" y="68"/>
                  </a:lnTo>
                  <a:lnTo>
                    <a:pt x="520" y="70"/>
                  </a:lnTo>
                  <a:lnTo>
                    <a:pt x="521" y="71"/>
                  </a:lnTo>
                  <a:lnTo>
                    <a:pt x="520" y="75"/>
                  </a:lnTo>
                  <a:lnTo>
                    <a:pt x="518" y="76"/>
                  </a:lnTo>
                  <a:lnTo>
                    <a:pt x="516" y="76"/>
                  </a:lnTo>
                  <a:lnTo>
                    <a:pt x="518" y="76"/>
                  </a:lnTo>
                  <a:lnTo>
                    <a:pt x="516" y="80"/>
                  </a:lnTo>
                  <a:lnTo>
                    <a:pt x="515" y="80"/>
                  </a:lnTo>
                  <a:lnTo>
                    <a:pt x="513" y="80"/>
                  </a:lnTo>
                  <a:lnTo>
                    <a:pt x="513" y="81"/>
                  </a:lnTo>
                  <a:lnTo>
                    <a:pt x="516" y="81"/>
                  </a:lnTo>
                  <a:lnTo>
                    <a:pt x="515" y="83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1" y="87"/>
                  </a:lnTo>
                  <a:lnTo>
                    <a:pt x="508" y="85"/>
                  </a:lnTo>
                  <a:lnTo>
                    <a:pt x="508" y="83"/>
                  </a:lnTo>
                  <a:lnTo>
                    <a:pt x="510" y="80"/>
                  </a:lnTo>
                  <a:lnTo>
                    <a:pt x="510" y="78"/>
                  </a:lnTo>
                  <a:lnTo>
                    <a:pt x="510" y="76"/>
                  </a:lnTo>
                  <a:lnTo>
                    <a:pt x="508" y="78"/>
                  </a:lnTo>
                  <a:lnTo>
                    <a:pt x="508" y="80"/>
                  </a:lnTo>
                  <a:lnTo>
                    <a:pt x="506" y="83"/>
                  </a:lnTo>
                  <a:lnTo>
                    <a:pt x="506" y="80"/>
                  </a:lnTo>
                  <a:lnTo>
                    <a:pt x="506" y="81"/>
                  </a:lnTo>
                  <a:lnTo>
                    <a:pt x="504" y="81"/>
                  </a:lnTo>
                  <a:lnTo>
                    <a:pt x="503" y="78"/>
                  </a:lnTo>
                  <a:lnTo>
                    <a:pt x="501" y="78"/>
                  </a:lnTo>
                  <a:lnTo>
                    <a:pt x="503" y="78"/>
                  </a:lnTo>
                  <a:lnTo>
                    <a:pt x="504" y="78"/>
                  </a:lnTo>
                  <a:lnTo>
                    <a:pt x="504" y="76"/>
                  </a:lnTo>
                  <a:lnTo>
                    <a:pt x="503" y="76"/>
                  </a:lnTo>
                  <a:lnTo>
                    <a:pt x="503" y="75"/>
                  </a:lnTo>
                  <a:lnTo>
                    <a:pt x="504" y="73"/>
                  </a:lnTo>
                  <a:lnTo>
                    <a:pt x="504" y="71"/>
                  </a:lnTo>
                  <a:lnTo>
                    <a:pt x="506" y="70"/>
                  </a:lnTo>
                  <a:lnTo>
                    <a:pt x="508" y="70"/>
                  </a:lnTo>
                  <a:lnTo>
                    <a:pt x="508" y="71"/>
                  </a:lnTo>
                  <a:lnTo>
                    <a:pt x="508" y="68"/>
                  </a:lnTo>
                  <a:lnTo>
                    <a:pt x="510" y="68"/>
                  </a:lnTo>
                  <a:lnTo>
                    <a:pt x="508" y="68"/>
                  </a:lnTo>
                  <a:lnTo>
                    <a:pt x="508" y="66"/>
                  </a:lnTo>
                  <a:lnTo>
                    <a:pt x="510" y="66"/>
                  </a:lnTo>
                  <a:lnTo>
                    <a:pt x="511" y="68"/>
                  </a:lnTo>
                  <a:lnTo>
                    <a:pt x="511" y="71"/>
                  </a:lnTo>
                  <a:lnTo>
                    <a:pt x="510" y="71"/>
                  </a:lnTo>
                  <a:lnTo>
                    <a:pt x="510" y="73"/>
                  </a:lnTo>
                  <a:lnTo>
                    <a:pt x="511" y="71"/>
                  </a:lnTo>
                  <a:lnTo>
                    <a:pt x="511" y="70"/>
                  </a:lnTo>
                  <a:lnTo>
                    <a:pt x="511" y="68"/>
                  </a:lnTo>
                  <a:lnTo>
                    <a:pt x="510" y="66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3" y="64"/>
                  </a:lnTo>
                  <a:lnTo>
                    <a:pt x="515" y="64"/>
                  </a:lnTo>
                  <a:lnTo>
                    <a:pt x="516" y="66"/>
                  </a:lnTo>
                  <a:lnTo>
                    <a:pt x="515" y="63"/>
                  </a:lnTo>
                  <a:lnTo>
                    <a:pt x="515" y="59"/>
                  </a:lnTo>
                  <a:lnTo>
                    <a:pt x="513" y="61"/>
                  </a:lnTo>
                  <a:lnTo>
                    <a:pt x="511" y="59"/>
                  </a:lnTo>
                  <a:lnTo>
                    <a:pt x="513" y="59"/>
                  </a:lnTo>
                  <a:close/>
                  <a:moveTo>
                    <a:pt x="324" y="243"/>
                  </a:moveTo>
                  <a:lnTo>
                    <a:pt x="324" y="245"/>
                  </a:lnTo>
                  <a:lnTo>
                    <a:pt x="323" y="246"/>
                  </a:lnTo>
                  <a:lnTo>
                    <a:pt x="323" y="248"/>
                  </a:lnTo>
                  <a:lnTo>
                    <a:pt x="321" y="250"/>
                  </a:lnTo>
                  <a:lnTo>
                    <a:pt x="319" y="252"/>
                  </a:lnTo>
                  <a:lnTo>
                    <a:pt x="319" y="250"/>
                  </a:lnTo>
                  <a:lnTo>
                    <a:pt x="319" y="252"/>
                  </a:lnTo>
                  <a:lnTo>
                    <a:pt x="317" y="252"/>
                  </a:lnTo>
                  <a:lnTo>
                    <a:pt x="319" y="252"/>
                  </a:lnTo>
                  <a:lnTo>
                    <a:pt x="319" y="253"/>
                  </a:lnTo>
                  <a:lnTo>
                    <a:pt x="317" y="255"/>
                  </a:lnTo>
                  <a:lnTo>
                    <a:pt x="316" y="257"/>
                  </a:lnTo>
                  <a:lnTo>
                    <a:pt x="314" y="257"/>
                  </a:lnTo>
                  <a:lnTo>
                    <a:pt x="314" y="258"/>
                  </a:lnTo>
                  <a:lnTo>
                    <a:pt x="312" y="258"/>
                  </a:lnTo>
                  <a:lnTo>
                    <a:pt x="312" y="260"/>
                  </a:lnTo>
                  <a:lnTo>
                    <a:pt x="312" y="258"/>
                  </a:lnTo>
                  <a:lnTo>
                    <a:pt x="312" y="257"/>
                  </a:lnTo>
                  <a:lnTo>
                    <a:pt x="314" y="255"/>
                  </a:lnTo>
                  <a:lnTo>
                    <a:pt x="312" y="255"/>
                  </a:lnTo>
                  <a:lnTo>
                    <a:pt x="311" y="253"/>
                  </a:lnTo>
                  <a:lnTo>
                    <a:pt x="312" y="253"/>
                  </a:lnTo>
                  <a:lnTo>
                    <a:pt x="312" y="255"/>
                  </a:lnTo>
                  <a:lnTo>
                    <a:pt x="311" y="255"/>
                  </a:lnTo>
                  <a:lnTo>
                    <a:pt x="312" y="255"/>
                  </a:lnTo>
                  <a:lnTo>
                    <a:pt x="311" y="255"/>
                  </a:lnTo>
                  <a:lnTo>
                    <a:pt x="312" y="255"/>
                  </a:lnTo>
                  <a:lnTo>
                    <a:pt x="312" y="257"/>
                  </a:lnTo>
                  <a:lnTo>
                    <a:pt x="311" y="258"/>
                  </a:lnTo>
                  <a:lnTo>
                    <a:pt x="309" y="258"/>
                  </a:lnTo>
                  <a:lnTo>
                    <a:pt x="311" y="258"/>
                  </a:lnTo>
                  <a:lnTo>
                    <a:pt x="311" y="260"/>
                  </a:lnTo>
                  <a:lnTo>
                    <a:pt x="309" y="260"/>
                  </a:lnTo>
                  <a:lnTo>
                    <a:pt x="311" y="262"/>
                  </a:lnTo>
                  <a:lnTo>
                    <a:pt x="309" y="262"/>
                  </a:lnTo>
                  <a:lnTo>
                    <a:pt x="307" y="263"/>
                  </a:lnTo>
                  <a:lnTo>
                    <a:pt x="307" y="262"/>
                  </a:lnTo>
                  <a:lnTo>
                    <a:pt x="307" y="263"/>
                  </a:lnTo>
                  <a:lnTo>
                    <a:pt x="306" y="263"/>
                  </a:lnTo>
                  <a:lnTo>
                    <a:pt x="306" y="265"/>
                  </a:lnTo>
                  <a:lnTo>
                    <a:pt x="306" y="263"/>
                  </a:lnTo>
                  <a:lnTo>
                    <a:pt x="304" y="265"/>
                  </a:lnTo>
                  <a:lnTo>
                    <a:pt x="304" y="263"/>
                  </a:lnTo>
                  <a:lnTo>
                    <a:pt x="304" y="265"/>
                  </a:lnTo>
                  <a:lnTo>
                    <a:pt x="302" y="265"/>
                  </a:lnTo>
                  <a:lnTo>
                    <a:pt x="302" y="267"/>
                  </a:lnTo>
                  <a:lnTo>
                    <a:pt x="300" y="267"/>
                  </a:lnTo>
                  <a:lnTo>
                    <a:pt x="299" y="267"/>
                  </a:lnTo>
                  <a:lnTo>
                    <a:pt x="299" y="265"/>
                  </a:lnTo>
                  <a:lnTo>
                    <a:pt x="299" y="262"/>
                  </a:lnTo>
                  <a:lnTo>
                    <a:pt x="302" y="262"/>
                  </a:lnTo>
                  <a:lnTo>
                    <a:pt x="304" y="260"/>
                  </a:lnTo>
                  <a:lnTo>
                    <a:pt x="300" y="262"/>
                  </a:lnTo>
                  <a:lnTo>
                    <a:pt x="300" y="260"/>
                  </a:lnTo>
                  <a:lnTo>
                    <a:pt x="302" y="260"/>
                  </a:lnTo>
                  <a:lnTo>
                    <a:pt x="302" y="258"/>
                  </a:lnTo>
                  <a:lnTo>
                    <a:pt x="300" y="258"/>
                  </a:lnTo>
                  <a:lnTo>
                    <a:pt x="300" y="257"/>
                  </a:lnTo>
                  <a:lnTo>
                    <a:pt x="300" y="255"/>
                  </a:lnTo>
                  <a:lnTo>
                    <a:pt x="302" y="255"/>
                  </a:lnTo>
                  <a:lnTo>
                    <a:pt x="304" y="257"/>
                  </a:lnTo>
                  <a:lnTo>
                    <a:pt x="304" y="255"/>
                  </a:lnTo>
                  <a:lnTo>
                    <a:pt x="304" y="253"/>
                  </a:lnTo>
                  <a:lnTo>
                    <a:pt x="306" y="257"/>
                  </a:lnTo>
                  <a:lnTo>
                    <a:pt x="306" y="255"/>
                  </a:lnTo>
                  <a:lnTo>
                    <a:pt x="306" y="253"/>
                  </a:lnTo>
                  <a:lnTo>
                    <a:pt x="304" y="253"/>
                  </a:lnTo>
                  <a:lnTo>
                    <a:pt x="304" y="252"/>
                  </a:lnTo>
                  <a:lnTo>
                    <a:pt x="306" y="250"/>
                  </a:lnTo>
                  <a:lnTo>
                    <a:pt x="307" y="252"/>
                  </a:lnTo>
                  <a:lnTo>
                    <a:pt x="307" y="250"/>
                  </a:lnTo>
                  <a:lnTo>
                    <a:pt x="306" y="248"/>
                  </a:lnTo>
                  <a:lnTo>
                    <a:pt x="309" y="246"/>
                  </a:lnTo>
                  <a:lnTo>
                    <a:pt x="311" y="248"/>
                  </a:lnTo>
                  <a:lnTo>
                    <a:pt x="311" y="250"/>
                  </a:lnTo>
                  <a:lnTo>
                    <a:pt x="311" y="248"/>
                  </a:lnTo>
                  <a:lnTo>
                    <a:pt x="311" y="246"/>
                  </a:lnTo>
                  <a:lnTo>
                    <a:pt x="314" y="246"/>
                  </a:lnTo>
                  <a:lnTo>
                    <a:pt x="314" y="248"/>
                  </a:lnTo>
                  <a:lnTo>
                    <a:pt x="314" y="250"/>
                  </a:lnTo>
                  <a:lnTo>
                    <a:pt x="312" y="252"/>
                  </a:lnTo>
                  <a:lnTo>
                    <a:pt x="314" y="250"/>
                  </a:lnTo>
                  <a:lnTo>
                    <a:pt x="316" y="250"/>
                  </a:lnTo>
                  <a:lnTo>
                    <a:pt x="316" y="248"/>
                  </a:lnTo>
                  <a:lnTo>
                    <a:pt x="316" y="246"/>
                  </a:lnTo>
                  <a:lnTo>
                    <a:pt x="316" y="245"/>
                  </a:lnTo>
                  <a:lnTo>
                    <a:pt x="317" y="246"/>
                  </a:lnTo>
                  <a:lnTo>
                    <a:pt x="319" y="246"/>
                  </a:lnTo>
                  <a:lnTo>
                    <a:pt x="319" y="245"/>
                  </a:lnTo>
                  <a:lnTo>
                    <a:pt x="319" y="246"/>
                  </a:lnTo>
                  <a:lnTo>
                    <a:pt x="319" y="245"/>
                  </a:lnTo>
                  <a:lnTo>
                    <a:pt x="323" y="245"/>
                  </a:lnTo>
                  <a:lnTo>
                    <a:pt x="324" y="243"/>
                  </a:lnTo>
                  <a:close/>
                  <a:moveTo>
                    <a:pt x="343" y="180"/>
                  </a:moveTo>
                  <a:lnTo>
                    <a:pt x="345" y="182"/>
                  </a:lnTo>
                  <a:lnTo>
                    <a:pt x="345" y="183"/>
                  </a:lnTo>
                  <a:lnTo>
                    <a:pt x="343" y="185"/>
                  </a:lnTo>
                  <a:lnTo>
                    <a:pt x="343" y="187"/>
                  </a:lnTo>
                  <a:lnTo>
                    <a:pt x="343" y="190"/>
                  </a:lnTo>
                  <a:lnTo>
                    <a:pt x="343" y="192"/>
                  </a:lnTo>
                  <a:lnTo>
                    <a:pt x="343" y="194"/>
                  </a:lnTo>
                  <a:lnTo>
                    <a:pt x="341" y="194"/>
                  </a:lnTo>
                  <a:lnTo>
                    <a:pt x="341" y="195"/>
                  </a:lnTo>
                  <a:lnTo>
                    <a:pt x="340" y="199"/>
                  </a:lnTo>
                  <a:lnTo>
                    <a:pt x="338" y="201"/>
                  </a:lnTo>
                  <a:lnTo>
                    <a:pt x="338" y="202"/>
                  </a:lnTo>
                  <a:lnTo>
                    <a:pt x="336" y="202"/>
                  </a:lnTo>
                  <a:lnTo>
                    <a:pt x="334" y="204"/>
                  </a:lnTo>
                  <a:lnTo>
                    <a:pt x="333" y="206"/>
                  </a:lnTo>
                  <a:lnTo>
                    <a:pt x="333" y="207"/>
                  </a:lnTo>
                  <a:lnTo>
                    <a:pt x="333" y="204"/>
                  </a:lnTo>
                  <a:lnTo>
                    <a:pt x="331" y="204"/>
                  </a:lnTo>
                  <a:lnTo>
                    <a:pt x="329" y="204"/>
                  </a:lnTo>
                  <a:lnTo>
                    <a:pt x="331" y="206"/>
                  </a:lnTo>
                  <a:lnTo>
                    <a:pt x="331" y="207"/>
                  </a:lnTo>
                  <a:lnTo>
                    <a:pt x="331" y="209"/>
                  </a:lnTo>
                  <a:lnTo>
                    <a:pt x="331" y="212"/>
                  </a:lnTo>
                  <a:lnTo>
                    <a:pt x="329" y="214"/>
                  </a:lnTo>
                  <a:lnTo>
                    <a:pt x="328" y="212"/>
                  </a:lnTo>
                  <a:lnTo>
                    <a:pt x="328" y="211"/>
                  </a:lnTo>
                  <a:lnTo>
                    <a:pt x="328" y="207"/>
                  </a:lnTo>
                  <a:lnTo>
                    <a:pt x="328" y="206"/>
                  </a:lnTo>
                  <a:lnTo>
                    <a:pt x="328" y="204"/>
                  </a:lnTo>
                  <a:lnTo>
                    <a:pt x="329" y="202"/>
                  </a:lnTo>
                  <a:lnTo>
                    <a:pt x="329" y="199"/>
                  </a:lnTo>
                  <a:lnTo>
                    <a:pt x="331" y="199"/>
                  </a:lnTo>
                  <a:lnTo>
                    <a:pt x="329" y="197"/>
                  </a:lnTo>
                  <a:lnTo>
                    <a:pt x="331" y="197"/>
                  </a:lnTo>
                  <a:lnTo>
                    <a:pt x="331" y="195"/>
                  </a:lnTo>
                  <a:lnTo>
                    <a:pt x="333" y="194"/>
                  </a:lnTo>
                  <a:lnTo>
                    <a:pt x="334" y="194"/>
                  </a:lnTo>
                  <a:lnTo>
                    <a:pt x="336" y="192"/>
                  </a:lnTo>
                  <a:lnTo>
                    <a:pt x="336" y="190"/>
                  </a:lnTo>
                  <a:lnTo>
                    <a:pt x="336" y="189"/>
                  </a:lnTo>
                  <a:lnTo>
                    <a:pt x="338" y="189"/>
                  </a:lnTo>
                  <a:lnTo>
                    <a:pt x="336" y="187"/>
                  </a:lnTo>
                  <a:lnTo>
                    <a:pt x="338" y="187"/>
                  </a:lnTo>
                  <a:lnTo>
                    <a:pt x="336" y="185"/>
                  </a:lnTo>
                  <a:lnTo>
                    <a:pt x="338" y="185"/>
                  </a:lnTo>
                  <a:lnTo>
                    <a:pt x="340" y="183"/>
                  </a:lnTo>
                  <a:lnTo>
                    <a:pt x="340" y="182"/>
                  </a:lnTo>
                  <a:lnTo>
                    <a:pt x="341" y="182"/>
                  </a:lnTo>
                  <a:lnTo>
                    <a:pt x="343" y="180"/>
                  </a:lnTo>
                  <a:close/>
                  <a:moveTo>
                    <a:pt x="559" y="7"/>
                  </a:moveTo>
                  <a:lnTo>
                    <a:pt x="559" y="10"/>
                  </a:lnTo>
                  <a:lnTo>
                    <a:pt x="561" y="8"/>
                  </a:lnTo>
                  <a:lnTo>
                    <a:pt x="562" y="8"/>
                  </a:lnTo>
                  <a:lnTo>
                    <a:pt x="562" y="12"/>
                  </a:lnTo>
                  <a:lnTo>
                    <a:pt x="564" y="10"/>
                  </a:lnTo>
                  <a:lnTo>
                    <a:pt x="562" y="12"/>
                  </a:lnTo>
                  <a:lnTo>
                    <a:pt x="564" y="12"/>
                  </a:lnTo>
                  <a:lnTo>
                    <a:pt x="566" y="10"/>
                  </a:lnTo>
                  <a:lnTo>
                    <a:pt x="566" y="12"/>
                  </a:lnTo>
                  <a:lnTo>
                    <a:pt x="566" y="8"/>
                  </a:lnTo>
                  <a:lnTo>
                    <a:pt x="567" y="10"/>
                  </a:lnTo>
                  <a:lnTo>
                    <a:pt x="569" y="12"/>
                  </a:lnTo>
                  <a:lnTo>
                    <a:pt x="567" y="13"/>
                  </a:lnTo>
                  <a:lnTo>
                    <a:pt x="566" y="13"/>
                  </a:lnTo>
                  <a:lnTo>
                    <a:pt x="564" y="15"/>
                  </a:lnTo>
                  <a:lnTo>
                    <a:pt x="566" y="15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6" y="18"/>
                  </a:lnTo>
                  <a:lnTo>
                    <a:pt x="569" y="18"/>
                  </a:lnTo>
                  <a:lnTo>
                    <a:pt x="569" y="17"/>
                  </a:lnTo>
                  <a:lnTo>
                    <a:pt x="571" y="18"/>
                  </a:lnTo>
                  <a:lnTo>
                    <a:pt x="571" y="15"/>
                  </a:lnTo>
                  <a:lnTo>
                    <a:pt x="572" y="13"/>
                  </a:lnTo>
                  <a:lnTo>
                    <a:pt x="574" y="15"/>
                  </a:lnTo>
                  <a:lnTo>
                    <a:pt x="572" y="17"/>
                  </a:lnTo>
                  <a:lnTo>
                    <a:pt x="572" y="18"/>
                  </a:lnTo>
                  <a:lnTo>
                    <a:pt x="571" y="20"/>
                  </a:lnTo>
                  <a:lnTo>
                    <a:pt x="569" y="20"/>
                  </a:lnTo>
                  <a:lnTo>
                    <a:pt x="569" y="22"/>
                  </a:lnTo>
                  <a:lnTo>
                    <a:pt x="569" y="20"/>
                  </a:lnTo>
                  <a:lnTo>
                    <a:pt x="567" y="22"/>
                  </a:lnTo>
                  <a:lnTo>
                    <a:pt x="564" y="22"/>
                  </a:lnTo>
                  <a:lnTo>
                    <a:pt x="562" y="24"/>
                  </a:lnTo>
                  <a:lnTo>
                    <a:pt x="564" y="25"/>
                  </a:lnTo>
                  <a:lnTo>
                    <a:pt x="561" y="25"/>
                  </a:lnTo>
                  <a:lnTo>
                    <a:pt x="561" y="27"/>
                  </a:lnTo>
                  <a:lnTo>
                    <a:pt x="557" y="25"/>
                  </a:lnTo>
                  <a:lnTo>
                    <a:pt x="557" y="24"/>
                  </a:lnTo>
                  <a:lnTo>
                    <a:pt x="555" y="24"/>
                  </a:lnTo>
                  <a:lnTo>
                    <a:pt x="557" y="20"/>
                  </a:lnTo>
                  <a:lnTo>
                    <a:pt x="559" y="20"/>
                  </a:lnTo>
                  <a:lnTo>
                    <a:pt x="557" y="18"/>
                  </a:lnTo>
                  <a:lnTo>
                    <a:pt x="555" y="20"/>
                  </a:lnTo>
                  <a:lnTo>
                    <a:pt x="552" y="22"/>
                  </a:lnTo>
                  <a:lnTo>
                    <a:pt x="550" y="20"/>
                  </a:lnTo>
                  <a:lnTo>
                    <a:pt x="552" y="20"/>
                  </a:lnTo>
                  <a:lnTo>
                    <a:pt x="550" y="20"/>
                  </a:lnTo>
                  <a:lnTo>
                    <a:pt x="552" y="17"/>
                  </a:lnTo>
                  <a:lnTo>
                    <a:pt x="550" y="17"/>
                  </a:lnTo>
                  <a:lnTo>
                    <a:pt x="550" y="15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5" y="15"/>
                  </a:lnTo>
                  <a:lnTo>
                    <a:pt x="554" y="13"/>
                  </a:lnTo>
                  <a:lnTo>
                    <a:pt x="555" y="15"/>
                  </a:lnTo>
                  <a:lnTo>
                    <a:pt x="557" y="13"/>
                  </a:lnTo>
                  <a:lnTo>
                    <a:pt x="557" y="15"/>
                  </a:lnTo>
                  <a:lnTo>
                    <a:pt x="559" y="13"/>
                  </a:lnTo>
                  <a:lnTo>
                    <a:pt x="561" y="15"/>
                  </a:lnTo>
                  <a:lnTo>
                    <a:pt x="561" y="17"/>
                  </a:lnTo>
                  <a:lnTo>
                    <a:pt x="562" y="15"/>
                  </a:lnTo>
                  <a:lnTo>
                    <a:pt x="559" y="13"/>
                  </a:lnTo>
                  <a:lnTo>
                    <a:pt x="557" y="12"/>
                  </a:lnTo>
                  <a:lnTo>
                    <a:pt x="555" y="10"/>
                  </a:lnTo>
                  <a:lnTo>
                    <a:pt x="557" y="10"/>
                  </a:lnTo>
                  <a:lnTo>
                    <a:pt x="559" y="8"/>
                  </a:lnTo>
                  <a:lnTo>
                    <a:pt x="559" y="7"/>
                  </a:lnTo>
                  <a:close/>
                  <a:moveTo>
                    <a:pt x="153" y="595"/>
                  </a:moveTo>
                  <a:lnTo>
                    <a:pt x="153" y="597"/>
                  </a:lnTo>
                  <a:lnTo>
                    <a:pt x="151" y="599"/>
                  </a:lnTo>
                  <a:lnTo>
                    <a:pt x="153" y="599"/>
                  </a:lnTo>
                  <a:lnTo>
                    <a:pt x="153" y="602"/>
                  </a:lnTo>
                  <a:lnTo>
                    <a:pt x="154" y="600"/>
                  </a:lnTo>
                  <a:lnTo>
                    <a:pt x="156" y="600"/>
                  </a:lnTo>
                  <a:lnTo>
                    <a:pt x="158" y="602"/>
                  </a:lnTo>
                  <a:lnTo>
                    <a:pt x="158" y="604"/>
                  </a:lnTo>
                  <a:lnTo>
                    <a:pt x="158" y="602"/>
                  </a:lnTo>
                  <a:lnTo>
                    <a:pt x="159" y="602"/>
                  </a:lnTo>
                  <a:lnTo>
                    <a:pt x="159" y="604"/>
                  </a:lnTo>
                  <a:lnTo>
                    <a:pt x="158" y="604"/>
                  </a:lnTo>
                  <a:lnTo>
                    <a:pt x="156" y="605"/>
                  </a:lnTo>
                  <a:lnTo>
                    <a:pt x="153" y="607"/>
                  </a:lnTo>
                  <a:lnTo>
                    <a:pt x="151" y="607"/>
                  </a:lnTo>
                  <a:lnTo>
                    <a:pt x="149" y="609"/>
                  </a:lnTo>
                  <a:lnTo>
                    <a:pt x="147" y="609"/>
                  </a:lnTo>
                  <a:lnTo>
                    <a:pt x="146" y="609"/>
                  </a:lnTo>
                  <a:lnTo>
                    <a:pt x="142" y="609"/>
                  </a:lnTo>
                  <a:lnTo>
                    <a:pt x="141" y="610"/>
                  </a:lnTo>
                  <a:lnTo>
                    <a:pt x="139" y="610"/>
                  </a:lnTo>
                  <a:lnTo>
                    <a:pt x="137" y="612"/>
                  </a:lnTo>
                  <a:lnTo>
                    <a:pt x="134" y="612"/>
                  </a:lnTo>
                  <a:lnTo>
                    <a:pt x="134" y="610"/>
                  </a:lnTo>
                  <a:lnTo>
                    <a:pt x="132" y="610"/>
                  </a:lnTo>
                  <a:lnTo>
                    <a:pt x="134" y="610"/>
                  </a:lnTo>
                  <a:lnTo>
                    <a:pt x="132" y="610"/>
                  </a:lnTo>
                  <a:lnTo>
                    <a:pt x="130" y="610"/>
                  </a:lnTo>
                  <a:lnTo>
                    <a:pt x="132" y="609"/>
                  </a:lnTo>
                  <a:lnTo>
                    <a:pt x="132" y="607"/>
                  </a:lnTo>
                  <a:lnTo>
                    <a:pt x="130" y="609"/>
                  </a:lnTo>
                  <a:lnTo>
                    <a:pt x="134" y="607"/>
                  </a:lnTo>
                  <a:lnTo>
                    <a:pt x="134" y="605"/>
                  </a:lnTo>
                  <a:lnTo>
                    <a:pt x="136" y="604"/>
                  </a:lnTo>
                  <a:lnTo>
                    <a:pt x="134" y="604"/>
                  </a:lnTo>
                  <a:lnTo>
                    <a:pt x="134" y="605"/>
                  </a:lnTo>
                  <a:lnTo>
                    <a:pt x="132" y="605"/>
                  </a:lnTo>
                  <a:lnTo>
                    <a:pt x="130" y="609"/>
                  </a:lnTo>
                  <a:lnTo>
                    <a:pt x="130" y="607"/>
                  </a:lnTo>
                  <a:lnTo>
                    <a:pt x="134" y="605"/>
                  </a:lnTo>
                  <a:lnTo>
                    <a:pt x="132" y="605"/>
                  </a:lnTo>
                  <a:lnTo>
                    <a:pt x="134" y="604"/>
                  </a:lnTo>
                  <a:lnTo>
                    <a:pt x="136" y="604"/>
                  </a:lnTo>
                  <a:lnTo>
                    <a:pt x="137" y="602"/>
                  </a:lnTo>
                  <a:lnTo>
                    <a:pt x="139" y="604"/>
                  </a:lnTo>
                  <a:lnTo>
                    <a:pt x="141" y="602"/>
                  </a:lnTo>
                  <a:lnTo>
                    <a:pt x="142" y="602"/>
                  </a:lnTo>
                  <a:lnTo>
                    <a:pt x="144" y="602"/>
                  </a:lnTo>
                  <a:lnTo>
                    <a:pt x="146" y="602"/>
                  </a:lnTo>
                  <a:lnTo>
                    <a:pt x="144" y="602"/>
                  </a:lnTo>
                  <a:lnTo>
                    <a:pt x="142" y="602"/>
                  </a:lnTo>
                  <a:lnTo>
                    <a:pt x="142" y="600"/>
                  </a:lnTo>
                  <a:lnTo>
                    <a:pt x="139" y="600"/>
                  </a:lnTo>
                  <a:lnTo>
                    <a:pt x="141" y="599"/>
                  </a:lnTo>
                  <a:lnTo>
                    <a:pt x="142" y="599"/>
                  </a:lnTo>
                  <a:lnTo>
                    <a:pt x="141" y="599"/>
                  </a:lnTo>
                  <a:lnTo>
                    <a:pt x="142" y="600"/>
                  </a:lnTo>
                  <a:lnTo>
                    <a:pt x="142" y="599"/>
                  </a:lnTo>
                  <a:lnTo>
                    <a:pt x="144" y="599"/>
                  </a:lnTo>
                  <a:lnTo>
                    <a:pt x="144" y="597"/>
                  </a:lnTo>
                  <a:lnTo>
                    <a:pt x="147" y="597"/>
                  </a:lnTo>
                  <a:lnTo>
                    <a:pt x="149" y="597"/>
                  </a:lnTo>
                  <a:lnTo>
                    <a:pt x="147" y="597"/>
                  </a:lnTo>
                  <a:lnTo>
                    <a:pt x="149" y="599"/>
                  </a:lnTo>
                  <a:lnTo>
                    <a:pt x="147" y="599"/>
                  </a:lnTo>
                  <a:lnTo>
                    <a:pt x="149" y="600"/>
                  </a:lnTo>
                  <a:lnTo>
                    <a:pt x="151" y="599"/>
                  </a:lnTo>
                  <a:lnTo>
                    <a:pt x="149" y="597"/>
                  </a:lnTo>
                  <a:lnTo>
                    <a:pt x="151" y="597"/>
                  </a:lnTo>
                  <a:lnTo>
                    <a:pt x="149" y="597"/>
                  </a:lnTo>
                  <a:lnTo>
                    <a:pt x="151" y="597"/>
                  </a:lnTo>
                  <a:lnTo>
                    <a:pt x="151" y="595"/>
                  </a:lnTo>
                  <a:lnTo>
                    <a:pt x="153" y="597"/>
                  </a:lnTo>
                  <a:lnTo>
                    <a:pt x="153" y="595"/>
                  </a:lnTo>
                  <a:close/>
                  <a:moveTo>
                    <a:pt x="290" y="255"/>
                  </a:moveTo>
                  <a:lnTo>
                    <a:pt x="292" y="255"/>
                  </a:lnTo>
                  <a:lnTo>
                    <a:pt x="294" y="257"/>
                  </a:lnTo>
                  <a:lnTo>
                    <a:pt x="294" y="258"/>
                  </a:lnTo>
                  <a:lnTo>
                    <a:pt x="294" y="260"/>
                  </a:lnTo>
                  <a:lnTo>
                    <a:pt x="292" y="260"/>
                  </a:lnTo>
                  <a:lnTo>
                    <a:pt x="290" y="258"/>
                  </a:lnTo>
                  <a:lnTo>
                    <a:pt x="290" y="260"/>
                  </a:lnTo>
                  <a:lnTo>
                    <a:pt x="292" y="262"/>
                  </a:lnTo>
                  <a:lnTo>
                    <a:pt x="292" y="260"/>
                  </a:lnTo>
                  <a:lnTo>
                    <a:pt x="294" y="262"/>
                  </a:lnTo>
                  <a:lnTo>
                    <a:pt x="294" y="260"/>
                  </a:lnTo>
                  <a:lnTo>
                    <a:pt x="295" y="258"/>
                  </a:lnTo>
                  <a:lnTo>
                    <a:pt x="297" y="260"/>
                  </a:lnTo>
                  <a:lnTo>
                    <a:pt x="295" y="262"/>
                  </a:lnTo>
                  <a:lnTo>
                    <a:pt x="297" y="263"/>
                  </a:lnTo>
                  <a:lnTo>
                    <a:pt x="295" y="265"/>
                  </a:lnTo>
                  <a:lnTo>
                    <a:pt x="295" y="263"/>
                  </a:lnTo>
                  <a:lnTo>
                    <a:pt x="294" y="265"/>
                  </a:lnTo>
                  <a:lnTo>
                    <a:pt x="294" y="267"/>
                  </a:lnTo>
                  <a:lnTo>
                    <a:pt x="292" y="265"/>
                  </a:lnTo>
                  <a:lnTo>
                    <a:pt x="294" y="265"/>
                  </a:lnTo>
                  <a:lnTo>
                    <a:pt x="292" y="265"/>
                  </a:lnTo>
                  <a:lnTo>
                    <a:pt x="292" y="267"/>
                  </a:lnTo>
                  <a:lnTo>
                    <a:pt x="292" y="265"/>
                  </a:lnTo>
                  <a:lnTo>
                    <a:pt x="290" y="267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89" y="267"/>
                  </a:lnTo>
                  <a:lnTo>
                    <a:pt x="290" y="267"/>
                  </a:lnTo>
                  <a:lnTo>
                    <a:pt x="289" y="269"/>
                  </a:lnTo>
                  <a:lnTo>
                    <a:pt x="287" y="269"/>
                  </a:lnTo>
                  <a:lnTo>
                    <a:pt x="289" y="269"/>
                  </a:lnTo>
                  <a:lnTo>
                    <a:pt x="290" y="269"/>
                  </a:lnTo>
                  <a:lnTo>
                    <a:pt x="289" y="270"/>
                  </a:lnTo>
                  <a:lnTo>
                    <a:pt x="290" y="272"/>
                  </a:lnTo>
                  <a:lnTo>
                    <a:pt x="289" y="270"/>
                  </a:lnTo>
                  <a:lnTo>
                    <a:pt x="289" y="272"/>
                  </a:lnTo>
                  <a:lnTo>
                    <a:pt x="287" y="272"/>
                  </a:lnTo>
                  <a:lnTo>
                    <a:pt x="287" y="270"/>
                  </a:lnTo>
                  <a:lnTo>
                    <a:pt x="287" y="269"/>
                  </a:lnTo>
                  <a:lnTo>
                    <a:pt x="287" y="272"/>
                  </a:lnTo>
                  <a:lnTo>
                    <a:pt x="285" y="272"/>
                  </a:lnTo>
                  <a:lnTo>
                    <a:pt x="287" y="274"/>
                  </a:lnTo>
                  <a:lnTo>
                    <a:pt x="285" y="275"/>
                  </a:lnTo>
                  <a:lnTo>
                    <a:pt x="285" y="274"/>
                  </a:lnTo>
                  <a:lnTo>
                    <a:pt x="283" y="275"/>
                  </a:lnTo>
                  <a:lnTo>
                    <a:pt x="283" y="274"/>
                  </a:lnTo>
                  <a:lnTo>
                    <a:pt x="283" y="272"/>
                  </a:lnTo>
                  <a:lnTo>
                    <a:pt x="283" y="270"/>
                  </a:lnTo>
                  <a:lnTo>
                    <a:pt x="283" y="272"/>
                  </a:lnTo>
                  <a:lnTo>
                    <a:pt x="282" y="272"/>
                  </a:lnTo>
                  <a:lnTo>
                    <a:pt x="283" y="270"/>
                  </a:lnTo>
                  <a:lnTo>
                    <a:pt x="282" y="270"/>
                  </a:lnTo>
                  <a:lnTo>
                    <a:pt x="282" y="272"/>
                  </a:lnTo>
                  <a:lnTo>
                    <a:pt x="282" y="274"/>
                  </a:lnTo>
                  <a:lnTo>
                    <a:pt x="282" y="275"/>
                  </a:lnTo>
                  <a:lnTo>
                    <a:pt x="280" y="277"/>
                  </a:lnTo>
                  <a:lnTo>
                    <a:pt x="278" y="275"/>
                  </a:lnTo>
                  <a:lnTo>
                    <a:pt x="280" y="272"/>
                  </a:lnTo>
                  <a:lnTo>
                    <a:pt x="278" y="272"/>
                  </a:lnTo>
                  <a:lnTo>
                    <a:pt x="280" y="270"/>
                  </a:lnTo>
                  <a:lnTo>
                    <a:pt x="282" y="269"/>
                  </a:lnTo>
                  <a:lnTo>
                    <a:pt x="283" y="269"/>
                  </a:lnTo>
                  <a:lnTo>
                    <a:pt x="282" y="267"/>
                  </a:lnTo>
                  <a:lnTo>
                    <a:pt x="282" y="269"/>
                  </a:lnTo>
                  <a:lnTo>
                    <a:pt x="282" y="267"/>
                  </a:lnTo>
                  <a:lnTo>
                    <a:pt x="280" y="269"/>
                  </a:lnTo>
                  <a:lnTo>
                    <a:pt x="280" y="270"/>
                  </a:lnTo>
                  <a:lnTo>
                    <a:pt x="282" y="269"/>
                  </a:lnTo>
                  <a:lnTo>
                    <a:pt x="278" y="269"/>
                  </a:lnTo>
                  <a:lnTo>
                    <a:pt x="280" y="267"/>
                  </a:lnTo>
                  <a:lnTo>
                    <a:pt x="278" y="265"/>
                  </a:lnTo>
                  <a:lnTo>
                    <a:pt x="282" y="263"/>
                  </a:lnTo>
                  <a:lnTo>
                    <a:pt x="283" y="263"/>
                  </a:lnTo>
                  <a:lnTo>
                    <a:pt x="282" y="263"/>
                  </a:lnTo>
                  <a:lnTo>
                    <a:pt x="283" y="262"/>
                  </a:lnTo>
                  <a:lnTo>
                    <a:pt x="282" y="263"/>
                  </a:lnTo>
                  <a:lnTo>
                    <a:pt x="280" y="263"/>
                  </a:lnTo>
                  <a:lnTo>
                    <a:pt x="282" y="262"/>
                  </a:lnTo>
                  <a:lnTo>
                    <a:pt x="282" y="260"/>
                  </a:lnTo>
                  <a:lnTo>
                    <a:pt x="283" y="258"/>
                  </a:lnTo>
                  <a:lnTo>
                    <a:pt x="285" y="260"/>
                  </a:lnTo>
                  <a:lnTo>
                    <a:pt x="289" y="262"/>
                  </a:lnTo>
                  <a:lnTo>
                    <a:pt x="287" y="262"/>
                  </a:lnTo>
                  <a:lnTo>
                    <a:pt x="287" y="263"/>
                  </a:lnTo>
                  <a:lnTo>
                    <a:pt x="289" y="262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7" y="258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89" y="258"/>
                  </a:lnTo>
                  <a:lnTo>
                    <a:pt x="290" y="257"/>
                  </a:lnTo>
                  <a:lnTo>
                    <a:pt x="289" y="255"/>
                  </a:lnTo>
                  <a:lnTo>
                    <a:pt x="290" y="255"/>
                  </a:lnTo>
                  <a:lnTo>
                    <a:pt x="290" y="257"/>
                  </a:lnTo>
                  <a:lnTo>
                    <a:pt x="290" y="255"/>
                  </a:lnTo>
                  <a:close/>
                  <a:moveTo>
                    <a:pt x="518" y="49"/>
                  </a:moveTo>
                  <a:lnTo>
                    <a:pt x="520" y="49"/>
                  </a:lnTo>
                  <a:lnTo>
                    <a:pt x="521" y="51"/>
                  </a:lnTo>
                  <a:lnTo>
                    <a:pt x="521" y="49"/>
                  </a:lnTo>
                  <a:lnTo>
                    <a:pt x="521" y="53"/>
                  </a:lnTo>
                  <a:lnTo>
                    <a:pt x="523" y="51"/>
                  </a:lnTo>
                  <a:lnTo>
                    <a:pt x="527" y="51"/>
                  </a:lnTo>
                  <a:lnTo>
                    <a:pt x="527" y="53"/>
                  </a:lnTo>
                  <a:lnTo>
                    <a:pt x="528" y="54"/>
                  </a:lnTo>
                  <a:lnTo>
                    <a:pt x="530" y="54"/>
                  </a:lnTo>
                  <a:lnTo>
                    <a:pt x="530" y="58"/>
                  </a:lnTo>
                  <a:lnTo>
                    <a:pt x="530" y="59"/>
                  </a:lnTo>
                  <a:lnTo>
                    <a:pt x="528" y="61"/>
                  </a:lnTo>
                  <a:lnTo>
                    <a:pt x="528" y="63"/>
                  </a:lnTo>
                  <a:lnTo>
                    <a:pt x="528" y="64"/>
                  </a:lnTo>
                  <a:lnTo>
                    <a:pt x="527" y="66"/>
                  </a:lnTo>
                  <a:lnTo>
                    <a:pt x="523" y="66"/>
                  </a:lnTo>
                  <a:lnTo>
                    <a:pt x="521" y="64"/>
                  </a:lnTo>
                  <a:lnTo>
                    <a:pt x="521" y="63"/>
                  </a:lnTo>
                  <a:lnTo>
                    <a:pt x="520" y="63"/>
                  </a:lnTo>
                  <a:lnTo>
                    <a:pt x="520" y="59"/>
                  </a:lnTo>
                  <a:lnTo>
                    <a:pt x="518" y="59"/>
                  </a:lnTo>
                  <a:lnTo>
                    <a:pt x="518" y="61"/>
                  </a:lnTo>
                  <a:lnTo>
                    <a:pt x="520" y="58"/>
                  </a:lnTo>
                  <a:lnTo>
                    <a:pt x="518" y="56"/>
                  </a:lnTo>
                  <a:lnTo>
                    <a:pt x="518" y="58"/>
                  </a:lnTo>
                  <a:lnTo>
                    <a:pt x="520" y="54"/>
                  </a:lnTo>
                  <a:lnTo>
                    <a:pt x="518" y="56"/>
                  </a:lnTo>
                  <a:lnTo>
                    <a:pt x="516" y="53"/>
                  </a:lnTo>
                  <a:lnTo>
                    <a:pt x="518" y="51"/>
                  </a:lnTo>
                  <a:lnTo>
                    <a:pt x="518" y="49"/>
                  </a:lnTo>
                  <a:close/>
                  <a:moveTo>
                    <a:pt x="452" y="98"/>
                  </a:moveTo>
                  <a:lnTo>
                    <a:pt x="453" y="98"/>
                  </a:lnTo>
                  <a:lnTo>
                    <a:pt x="455" y="102"/>
                  </a:lnTo>
                  <a:lnTo>
                    <a:pt x="453" y="105"/>
                  </a:lnTo>
                  <a:lnTo>
                    <a:pt x="453" y="107"/>
                  </a:lnTo>
                  <a:lnTo>
                    <a:pt x="453" y="109"/>
                  </a:lnTo>
                  <a:lnTo>
                    <a:pt x="455" y="110"/>
                  </a:lnTo>
                  <a:lnTo>
                    <a:pt x="455" y="112"/>
                  </a:lnTo>
                  <a:lnTo>
                    <a:pt x="453" y="114"/>
                  </a:lnTo>
                  <a:lnTo>
                    <a:pt x="452" y="112"/>
                  </a:lnTo>
                  <a:lnTo>
                    <a:pt x="452" y="114"/>
                  </a:lnTo>
                  <a:lnTo>
                    <a:pt x="450" y="114"/>
                  </a:lnTo>
                  <a:lnTo>
                    <a:pt x="450" y="110"/>
                  </a:lnTo>
                  <a:lnTo>
                    <a:pt x="448" y="109"/>
                  </a:lnTo>
                  <a:lnTo>
                    <a:pt x="450" y="112"/>
                  </a:lnTo>
                  <a:lnTo>
                    <a:pt x="448" y="112"/>
                  </a:lnTo>
                  <a:lnTo>
                    <a:pt x="448" y="114"/>
                  </a:lnTo>
                  <a:lnTo>
                    <a:pt x="447" y="114"/>
                  </a:lnTo>
                  <a:lnTo>
                    <a:pt x="445" y="112"/>
                  </a:lnTo>
                  <a:lnTo>
                    <a:pt x="445" y="110"/>
                  </a:lnTo>
                  <a:lnTo>
                    <a:pt x="445" y="107"/>
                  </a:lnTo>
                  <a:lnTo>
                    <a:pt x="445" y="105"/>
                  </a:lnTo>
                  <a:lnTo>
                    <a:pt x="445" y="104"/>
                  </a:lnTo>
                  <a:lnTo>
                    <a:pt x="447" y="104"/>
                  </a:lnTo>
                  <a:lnTo>
                    <a:pt x="447" y="100"/>
                  </a:lnTo>
                  <a:lnTo>
                    <a:pt x="448" y="100"/>
                  </a:lnTo>
                  <a:lnTo>
                    <a:pt x="450" y="100"/>
                  </a:lnTo>
                  <a:lnTo>
                    <a:pt x="452" y="98"/>
                  </a:lnTo>
                  <a:close/>
                  <a:moveTo>
                    <a:pt x="498" y="80"/>
                  </a:moveTo>
                  <a:lnTo>
                    <a:pt x="499" y="81"/>
                  </a:lnTo>
                  <a:lnTo>
                    <a:pt x="499" y="85"/>
                  </a:lnTo>
                  <a:lnTo>
                    <a:pt x="499" y="83"/>
                  </a:lnTo>
                  <a:lnTo>
                    <a:pt x="499" y="80"/>
                  </a:lnTo>
                  <a:lnTo>
                    <a:pt x="501" y="80"/>
                  </a:lnTo>
                  <a:lnTo>
                    <a:pt x="501" y="83"/>
                  </a:lnTo>
                  <a:lnTo>
                    <a:pt x="503" y="83"/>
                  </a:lnTo>
                  <a:lnTo>
                    <a:pt x="504" y="83"/>
                  </a:lnTo>
                  <a:lnTo>
                    <a:pt x="504" y="85"/>
                  </a:lnTo>
                  <a:lnTo>
                    <a:pt x="506" y="83"/>
                  </a:lnTo>
                  <a:lnTo>
                    <a:pt x="504" y="87"/>
                  </a:lnTo>
                  <a:lnTo>
                    <a:pt x="506" y="85"/>
                  </a:lnTo>
                  <a:lnTo>
                    <a:pt x="508" y="88"/>
                  </a:lnTo>
                  <a:lnTo>
                    <a:pt x="508" y="90"/>
                  </a:lnTo>
                  <a:lnTo>
                    <a:pt x="504" y="88"/>
                  </a:lnTo>
                  <a:lnTo>
                    <a:pt x="503" y="90"/>
                  </a:lnTo>
                  <a:lnTo>
                    <a:pt x="501" y="90"/>
                  </a:lnTo>
                  <a:lnTo>
                    <a:pt x="499" y="90"/>
                  </a:lnTo>
                  <a:lnTo>
                    <a:pt x="498" y="90"/>
                  </a:lnTo>
                  <a:lnTo>
                    <a:pt x="496" y="88"/>
                  </a:lnTo>
                  <a:lnTo>
                    <a:pt x="493" y="88"/>
                  </a:lnTo>
                  <a:lnTo>
                    <a:pt x="491" y="85"/>
                  </a:lnTo>
                  <a:lnTo>
                    <a:pt x="493" y="83"/>
                  </a:lnTo>
                  <a:lnTo>
                    <a:pt x="494" y="85"/>
                  </a:lnTo>
                  <a:lnTo>
                    <a:pt x="493" y="83"/>
                  </a:lnTo>
                  <a:lnTo>
                    <a:pt x="494" y="81"/>
                  </a:lnTo>
                  <a:lnTo>
                    <a:pt x="494" y="83"/>
                  </a:lnTo>
                  <a:lnTo>
                    <a:pt x="494" y="81"/>
                  </a:lnTo>
                  <a:lnTo>
                    <a:pt x="496" y="81"/>
                  </a:lnTo>
                  <a:lnTo>
                    <a:pt x="496" y="83"/>
                  </a:lnTo>
                  <a:lnTo>
                    <a:pt x="496" y="80"/>
                  </a:lnTo>
                  <a:lnTo>
                    <a:pt x="498" y="83"/>
                  </a:lnTo>
                  <a:lnTo>
                    <a:pt x="498" y="80"/>
                  </a:lnTo>
                  <a:close/>
                  <a:moveTo>
                    <a:pt x="35" y="801"/>
                  </a:moveTo>
                  <a:lnTo>
                    <a:pt x="35" y="803"/>
                  </a:lnTo>
                  <a:lnTo>
                    <a:pt x="35" y="801"/>
                  </a:lnTo>
                  <a:lnTo>
                    <a:pt x="37" y="803"/>
                  </a:lnTo>
                  <a:lnTo>
                    <a:pt x="37" y="804"/>
                  </a:lnTo>
                  <a:lnTo>
                    <a:pt x="37" y="806"/>
                  </a:lnTo>
                  <a:lnTo>
                    <a:pt x="37" y="809"/>
                  </a:lnTo>
                  <a:lnTo>
                    <a:pt x="35" y="813"/>
                  </a:lnTo>
                  <a:lnTo>
                    <a:pt x="35" y="816"/>
                  </a:lnTo>
                  <a:lnTo>
                    <a:pt x="35" y="818"/>
                  </a:lnTo>
                  <a:lnTo>
                    <a:pt x="34" y="816"/>
                  </a:lnTo>
                  <a:lnTo>
                    <a:pt x="32" y="818"/>
                  </a:lnTo>
                  <a:lnTo>
                    <a:pt x="32" y="820"/>
                  </a:lnTo>
                  <a:lnTo>
                    <a:pt x="28" y="820"/>
                  </a:lnTo>
                  <a:lnTo>
                    <a:pt x="28" y="818"/>
                  </a:lnTo>
                  <a:lnTo>
                    <a:pt x="27" y="818"/>
                  </a:lnTo>
                  <a:lnTo>
                    <a:pt x="25" y="816"/>
                  </a:lnTo>
                  <a:lnTo>
                    <a:pt x="27" y="815"/>
                  </a:lnTo>
                  <a:lnTo>
                    <a:pt x="25" y="815"/>
                  </a:lnTo>
                  <a:lnTo>
                    <a:pt x="23" y="813"/>
                  </a:lnTo>
                  <a:lnTo>
                    <a:pt x="23" y="811"/>
                  </a:lnTo>
                  <a:lnTo>
                    <a:pt x="27" y="811"/>
                  </a:lnTo>
                  <a:lnTo>
                    <a:pt x="28" y="813"/>
                  </a:lnTo>
                  <a:lnTo>
                    <a:pt x="27" y="809"/>
                  </a:lnTo>
                  <a:lnTo>
                    <a:pt x="28" y="809"/>
                  </a:lnTo>
                  <a:lnTo>
                    <a:pt x="28" y="808"/>
                  </a:lnTo>
                  <a:lnTo>
                    <a:pt x="30" y="809"/>
                  </a:lnTo>
                  <a:lnTo>
                    <a:pt x="28" y="808"/>
                  </a:lnTo>
                  <a:lnTo>
                    <a:pt x="30" y="808"/>
                  </a:lnTo>
                  <a:lnTo>
                    <a:pt x="32" y="806"/>
                  </a:lnTo>
                  <a:lnTo>
                    <a:pt x="34" y="804"/>
                  </a:lnTo>
                  <a:lnTo>
                    <a:pt x="34" y="803"/>
                  </a:lnTo>
                  <a:lnTo>
                    <a:pt x="34" y="801"/>
                  </a:lnTo>
                  <a:lnTo>
                    <a:pt x="35" y="801"/>
                  </a:lnTo>
                  <a:close/>
                  <a:moveTo>
                    <a:pt x="425" y="98"/>
                  </a:moveTo>
                  <a:lnTo>
                    <a:pt x="426" y="100"/>
                  </a:lnTo>
                  <a:lnTo>
                    <a:pt x="426" y="104"/>
                  </a:lnTo>
                  <a:lnTo>
                    <a:pt x="426" y="102"/>
                  </a:lnTo>
                  <a:lnTo>
                    <a:pt x="428" y="104"/>
                  </a:lnTo>
                  <a:lnTo>
                    <a:pt x="428" y="107"/>
                  </a:lnTo>
                  <a:lnTo>
                    <a:pt x="430" y="109"/>
                  </a:lnTo>
                  <a:lnTo>
                    <a:pt x="430" y="107"/>
                  </a:lnTo>
                  <a:lnTo>
                    <a:pt x="430" y="104"/>
                  </a:lnTo>
                  <a:lnTo>
                    <a:pt x="433" y="105"/>
                  </a:lnTo>
                  <a:lnTo>
                    <a:pt x="431" y="107"/>
                  </a:lnTo>
                  <a:lnTo>
                    <a:pt x="433" y="109"/>
                  </a:lnTo>
                  <a:lnTo>
                    <a:pt x="435" y="109"/>
                  </a:lnTo>
                  <a:lnTo>
                    <a:pt x="435" y="110"/>
                  </a:lnTo>
                  <a:lnTo>
                    <a:pt x="436" y="110"/>
                  </a:lnTo>
                  <a:lnTo>
                    <a:pt x="438" y="110"/>
                  </a:lnTo>
                  <a:lnTo>
                    <a:pt x="438" y="112"/>
                  </a:lnTo>
                  <a:lnTo>
                    <a:pt x="435" y="112"/>
                  </a:lnTo>
                  <a:lnTo>
                    <a:pt x="435" y="115"/>
                  </a:lnTo>
                  <a:lnTo>
                    <a:pt x="433" y="115"/>
                  </a:lnTo>
                  <a:lnTo>
                    <a:pt x="430" y="115"/>
                  </a:lnTo>
                  <a:lnTo>
                    <a:pt x="428" y="115"/>
                  </a:lnTo>
                  <a:lnTo>
                    <a:pt x="428" y="112"/>
                  </a:lnTo>
                  <a:lnTo>
                    <a:pt x="428" y="110"/>
                  </a:lnTo>
                  <a:lnTo>
                    <a:pt x="426" y="109"/>
                  </a:lnTo>
                  <a:lnTo>
                    <a:pt x="426" y="107"/>
                  </a:lnTo>
                  <a:lnTo>
                    <a:pt x="425" y="105"/>
                  </a:lnTo>
                  <a:lnTo>
                    <a:pt x="423" y="105"/>
                  </a:lnTo>
                  <a:lnTo>
                    <a:pt x="421" y="102"/>
                  </a:lnTo>
                  <a:lnTo>
                    <a:pt x="421" y="104"/>
                  </a:lnTo>
                  <a:lnTo>
                    <a:pt x="421" y="102"/>
                  </a:lnTo>
                  <a:lnTo>
                    <a:pt x="423" y="102"/>
                  </a:lnTo>
                  <a:lnTo>
                    <a:pt x="423" y="100"/>
                  </a:lnTo>
                  <a:lnTo>
                    <a:pt x="425" y="98"/>
                  </a:lnTo>
                  <a:close/>
                  <a:moveTo>
                    <a:pt x="355" y="235"/>
                  </a:moveTo>
                  <a:lnTo>
                    <a:pt x="357" y="236"/>
                  </a:lnTo>
                  <a:lnTo>
                    <a:pt x="357" y="238"/>
                  </a:lnTo>
                  <a:lnTo>
                    <a:pt x="358" y="240"/>
                  </a:lnTo>
                  <a:lnTo>
                    <a:pt x="358" y="241"/>
                  </a:lnTo>
                  <a:lnTo>
                    <a:pt x="357" y="241"/>
                  </a:lnTo>
                  <a:lnTo>
                    <a:pt x="358" y="243"/>
                  </a:lnTo>
                  <a:lnTo>
                    <a:pt x="357" y="245"/>
                  </a:lnTo>
                  <a:lnTo>
                    <a:pt x="353" y="245"/>
                  </a:lnTo>
                  <a:lnTo>
                    <a:pt x="350" y="246"/>
                  </a:lnTo>
                  <a:lnTo>
                    <a:pt x="350" y="248"/>
                  </a:lnTo>
                  <a:lnTo>
                    <a:pt x="348" y="246"/>
                  </a:lnTo>
                  <a:lnTo>
                    <a:pt x="350" y="246"/>
                  </a:lnTo>
                  <a:lnTo>
                    <a:pt x="348" y="246"/>
                  </a:lnTo>
                  <a:lnTo>
                    <a:pt x="348" y="245"/>
                  </a:lnTo>
                  <a:lnTo>
                    <a:pt x="350" y="245"/>
                  </a:lnTo>
                  <a:lnTo>
                    <a:pt x="350" y="243"/>
                  </a:lnTo>
                  <a:lnTo>
                    <a:pt x="351" y="243"/>
                  </a:lnTo>
                  <a:lnTo>
                    <a:pt x="348" y="243"/>
                  </a:lnTo>
                  <a:lnTo>
                    <a:pt x="348" y="241"/>
                  </a:lnTo>
                  <a:lnTo>
                    <a:pt x="350" y="241"/>
                  </a:lnTo>
                  <a:lnTo>
                    <a:pt x="350" y="240"/>
                  </a:lnTo>
                  <a:lnTo>
                    <a:pt x="351" y="238"/>
                  </a:lnTo>
                  <a:lnTo>
                    <a:pt x="351" y="236"/>
                  </a:lnTo>
                  <a:lnTo>
                    <a:pt x="353" y="236"/>
                  </a:lnTo>
                  <a:lnTo>
                    <a:pt x="355" y="235"/>
                  </a:lnTo>
                  <a:close/>
                  <a:moveTo>
                    <a:pt x="270" y="274"/>
                  </a:moveTo>
                  <a:lnTo>
                    <a:pt x="272" y="274"/>
                  </a:lnTo>
                  <a:lnTo>
                    <a:pt x="272" y="275"/>
                  </a:lnTo>
                  <a:lnTo>
                    <a:pt x="270" y="277"/>
                  </a:lnTo>
                  <a:lnTo>
                    <a:pt x="272" y="275"/>
                  </a:lnTo>
                  <a:lnTo>
                    <a:pt x="272" y="277"/>
                  </a:lnTo>
                  <a:lnTo>
                    <a:pt x="268" y="279"/>
                  </a:lnTo>
                  <a:lnTo>
                    <a:pt x="268" y="280"/>
                  </a:lnTo>
                  <a:lnTo>
                    <a:pt x="272" y="277"/>
                  </a:lnTo>
                  <a:lnTo>
                    <a:pt x="272" y="280"/>
                  </a:lnTo>
                  <a:lnTo>
                    <a:pt x="272" y="282"/>
                  </a:lnTo>
                  <a:lnTo>
                    <a:pt x="270" y="284"/>
                  </a:lnTo>
                  <a:lnTo>
                    <a:pt x="270" y="286"/>
                  </a:lnTo>
                  <a:lnTo>
                    <a:pt x="270" y="284"/>
                  </a:lnTo>
                  <a:lnTo>
                    <a:pt x="268" y="286"/>
                  </a:lnTo>
                  <a:lnTo>
                    <a:pt x="268" y="284"/>
                  </a:lnTo>
                  <a:lnTo>
                    <a:pt x="266" y="282"/>
                  </a:lnTo>
                  <a:lnTo>
                    <a:pt x="268" y="284"/>
                  </a:lnTo>
                  <a:lnTo>
                    <a:pt x="266" y="284"/>
                  </a:lnTo>
                  <a:lnTo>
                    <a:pt x="266" y="286"/>
                  </a:lnTo>
                  <a:lnTo>
                    <a:pt x="270" y="286"/>
                  </a:lnTo>
                  <a:lnTo>
                    <a:pt x="270" y="287"/>
                  </a:lnTo>
                  <a:lnTo>
                    <a:pt x="268" y="287"/>
                  </a:lnTo>
                  <a:lnTo>
                    <a:pt x="268" y="289"/>
                  </a:lnTo>
                  <a:lnTo>
                    <a:pt x="268" y="291"/>
                  </a:lnTo>
                  <a:lnTo>
                    <a:pt x="266" y="289"/>
                  </a:lnTo>
                  <a:lnTo>
                    <a:pt x="265" y="291"/>
                  </a:lnTo>
                  <a:lnTo>
                    <a:pt x="263" y="294"/>
                  </a:lnTo>
                  <a:lnTo>
                    <a:pt x="261" y="294"/>
                  </a:lnTo>
                  <a:lnTo>
                    <a:pt x="261" y="292"/>
                  </a:lnTo>
                  <a:lnTo>
                    <a:pt x="263" y="292"/>
                  </a:lnTo>
                  <a:lnTo>
                    <a:pt x="263" y="291"/>
                  </a:lnTo>
                  <a:lnTo>
                    <a:pt x="263" y="289"/>
                  </a:lnTo>
                  <a:lnTo>
                    <a:pt x="265" y="287"/>
                  </a:lnTo>
                  <a:lnTo>
                    <a:pt x="265" y="286"/>
                  </a:lnTo>
                  <a:lnTo>
                    <a:pt x="265" y="284"/>
                  </a:lnTo>
                  <a:lnTo>
                    <a:pt x="266" y="282"/>
                  </a:lnTo>
                  <a:lnTo>
                    <a:pt x="265" y="280"/>
                  </a:lnTo>
                  <a:lnTo>
                    <a:pt x="265" y="279"/>
                  </a:lnTo>
                  <a:lnTo>
                    <a:pt x="266" y="279"/>
                  </a:lnTo>
                  <a:lnTo>
                    <a:pt x="268" y="275"/>
                  </a:lnTo>
                  <a:lnTo>
                    <a:pt x="268" y="274"/>
                  </a:lnTo>
                  <a:lnTo>
                    <a:pt x="270" y="274"/>
                  </a:lnTo>
                  <a:close/>
                  <a:moveTo>
                    <a:pt x="124" y="609"/>
                  </a:moveTo>
                  <a:lnTo>
                    <a:pt x="125" y="612"/>
                  </a:lnTo>
                  <a:lnTo>
                    <a:pt x="127" y="612"/>
                  </a:lnTo>
                  <a:lnTo>
                    <a:pt x="125" y="612"/>
                  </a:lnTo>
                  <a:lnTo>
                    <a:pt x="125" y="614"/>
                  </a:lnTo>
                  <a:lnTo>
                    <a:pt x="127" y="614"/>
                  </a:lnTo>
                  <a:lnTo>
                    <a:pt x="127" y="617"/>
                  </a:lnTo>
                  <a:lnTo>
                    <a:pt x="125" y="617"/>
                  </a:lnTo>
                  <a:lnTo>
                    <a:pt x="127" y="617"/>
                  </a:lnTo>
                  <a:lnTo>
                    <a:pt x="124" y="617"/>
                  </a:lnTo>
                  <a:lnTo>
                    <a:pt x="122" y="617"/>
                  </a:lnTo>
                  <a:lnTo>
                    <a:pt x="125" y="619"/>
                  </a:lnTo>
                  <a:lnTo>
                    <a:pt x="124" y="619"/>
                  </a:lnTo>
                  <a:lnTo>
                    <a:pt x="120" y="619"/>
                  </a:lnTo>
                  <a:lnTo>
                    <a:pt x="119" y="617"/>
                  </a:lnTo>
                  <a:lnTo>
                    <a:pt x="120" y="617"/>
                  </a:lnTo>
                  <a:lnTo>
                    <a:pt x="122" y="617"/>
                  </a:lnTo>
                  <a:lnTo>
                    <a:pt x="119" y="616"/>
                  </a:lnTo>
                  <a:lnTo>
                    <a:pt x="117" y="616"/>
                  </a:lnTo>
                  <a:lnTo>
                    <a:pt x="119" y="616"/>
                  </a:lnTo>
                  <a:lnTo>
                    <a:pt x="117" y="616"/>
                  </a:lnTo>
                  <a:lnTo>
                    <a:pt x="115" y="616"/>
                  </a:lnTo>
                  <a:lnTo>
                    <a:pt x="113" y="616"/>
                  </a:lnTo>
                  <a:lnTo>
                    <a:pt x="115" y="616"/>
                  </a:lnTo>
                  <a:lnTo>
                    <a:pt x="113" y="614"/>
                  </a:lnTo>
                  <a:lnTo>
                    <a:pt x="115" y="614"/>
                  </a:lnTo>
                  <a:lnTo>
                    <a:pt x="115" y="612"/>
                  </a:lnTo>
                  <a:lnTo>
                    <a:pt x="117" y="610"/>
                  </a:lnTo>
                  <a:lnTo>
                    <a:pt x="119" y="612"/>
                  </a:lnTo>
                  <a:lnTo>
                    <a:pt x="119" y="610"/>
                  </a:lnTo>
                  <a:lnTo>
                    <a:pt x="119" y="612"/>
                  </a:lnTo>
                  <a:lnTo>
                    <a:pt x="120" y="609"/>
                  </a:lnTo>
                  <a:lnTo>
                    <a:pt x="120" y="610"/>
                  </a:lnTo>
                  <a:lnTo>
                    <a:pt x="122" y="609"/>
                  </a:lnTo>
                  <a:lnTo>
                    <a:pt x="124" y="609"/>
                  </a:lnTo>
                  <a:close/>
                  <a:moveTo>
                    <a:pt x="20" y="850"/>
                  </a:moveTo>
                  <a:lnTo>
                    <a:pt x="20" y="852"/>
                  </a:lnTo>
                  <a:lnTo>
                    <a:pt x="22" y="852"/>
                  </a:lnTo>
                  <a:lnTo>
                    <a:pt x="22" y="854"/>
                  </a:lnTo>
                  <a:lnTo>
                    <a:pt x="25" y="855"/>
                  </a:lnTo>
                  <a:lnTo>
                    <a:pt x="25" y="857"/>
                  </a:lnTo>
                  <a:lnTo>
                    <a:pt x="27" y="859"/>
                  </a:lnTo>
                  <a:lnTo>
                    <a:pt x="27" y="861"/>
                  </a:lnTo>
                  <a:lnTo>
                    <a:pt x="27" y="862"/>
                  </a:lnTo>
                  <a:lnTo>
                    <a:pt x="27" y="864"/>
                  </a:lnTo>
                  <a:lnTo>
                    <a:pt x="27" y="866"/>
                  </a:lnTo>
                  <a:lnTo>
                    <a:pt x="25" y="866"/>
                  </a:lnTo>
                  <a:lnTo>
                    <a:pt x="25" y="867"/>
                  </a:lnTo>
                  <a:lnTo>
                    <a:pt x="23" y="867"/>
                  </a:lnTo>
                  <a:lnTo>
                    <a:pt x="22" y="867"/>
                  </a:lnTo>
                  <a:lnTo>
                    <a:pt x="22" y="866"/>
                  </a:lnTo>
                  <a:lnTo>
                    <a:pt x="20" y="866"/>
                  </a:lnTo>
                  <a:lnTo>
                    <a:pt x="20" y="864"/>
                  </a:lnTo>
                  <a:lnTo>
                    <a:pt x="20" y="862"/>
                  </a:lnTo>
                  <a:lnTo>
                    <a:pt x="20" y="861"/>
                  </a:lnTo>
                  <a:lnTo>
                    <a:pt x="20" y="864"/>
                  </a:lnTo>
                  <a:lnTo>
                    <a:pt x="20" y="862"/>
                  </a:lnTo>
                  <a:lnTo>
                    <a:pt x="18" y="861"/>
                  </a:lnTo>
                  <a:lnTo>
                    <a:pt x="18" y="859"/>
                  </a:lnTo>
                  <a:lnTo>
                    <a:pt x="18" y="857"/>
                  </a:lnTo>
                  <a:lnTo>
                    <a:pt x="18" y="855"/>
                  </a:lnTo>
                  <a:lnTo>
                    <a:pt x="20" y="855"/>
                  </a:lnTo>
                  <a:lnTo>
                    <a:pt x="20" y="854"/>
                  </a:lnTo>
                  <a:lnTo>
                    <a:pt x="20" y="855"/>
                  </a:lnTo>
                  <a:lnTo>
                    <a:pt x="20" y="854"/>
                  </a:lnTo>
                  <a:lnTo>
                    <a:pt x="18" y="852"/>
                  </a:lnTo>
                  <a:lnTo>
                    <a:pt x="20" y="850"/>
                  </a:lnTo>
                  <a:close/>
                  <a:moveTo>
                    <a:pt x="431" y="119"/>
                  </a:moveTo>
                  <a:lnTo>
                    <a:pt x="433" y="119"/>
                  </a:lnTo>
                  <a:lnTo>
                    <a:pt x="433" y="121"/>
                  </a:lnTo>
                  <a:lnTo>
                    <a:pt x="433" y="122"/>
                  </a:lnTo>
                  <a:lnTo>
                    <a:pt x="431" y="124"/>
                  </a:lnTo>
                  <a:lnTo>
                    <a:pt x="431" y="126"/>
                  </a:lnTo>
                  <a:lnTo>
                    <a:pt x="431" y="129"/>
                  </a:lnTo>
                  <a:lnTo>
                    <a:pt x="431" y="131"/>
                  </a:lnTo>
                  <a:lnTo>
                    <a:pt x="430" y="131"/>
                  </a:lnTo>
                  <a:lnTo>
                    <a:pt x="428" y="131"/>
                  </a:lnTo>
                  <a:lnTo>
                    <a:pt x="426" y="131"/>
                  </a:lnTo>
                  <a:lnTo>
                    <a:pt x="425" y="132"/>
                  </a:lnTo>
                  <a:lnTo>
                    <a:pt x="423" y="132"/>
                  </a:lnTo>
                  <a:lnTo>
                    <a:pt x="423" y="131"/>
                  </a:lnTo>
                  <a:lnTo>
                    <a:pt x="425" y="129"/>
                  </a:lnTo>
                  <a:lnTo>
                    <a:pt x="425" y="127"/>
                  </a:lnTo>
                  <a:lnTo>
                    <a:pt x="425" y="126"/>
                  </a:lnTo>
                  <a:lnTo>
                    <a:pt x="428" y="124"/>
                  </a:lnTo>
                  <a:lnTo>
                    <a:pt x="430" y="122"/>
                  </a:lnTo>
                  <a:lnTo>
                    <a:pt x="431" y="119"/>
                  </a:lnTo>
                  <a:close/>
                  <a:moveTo>
                    <a:pt x="32" y="845"/>
                  </a:moveTo>
                  <a:lnTo>
                    <a:pt x="34" y="845"/>
                  </a:lnTo>
                  <a:lnTo>
                    <a:pt x="34" y="849"/>
                  </a:lnTo>
                  <a:lnTo>
                    <a:pt x="34" y="850"/>
                  </a:lnTo>
                  <a:lnTo>
                    <a:pt x="32" y="852"/>
                  </a:lnTo>
                  <a:lnTo>
                    <a:pt x="30" y="855"/>
                  </a:lnTo>
                  <a:lnTo>
                    <a:pt x="32" y="855"/>
                  </a:lnTo>
                  <a:lnTo>
                    <a:pt x="32" y="857"/>
                  </a:lnTo>
                  <a:lnTo>
                    <a:pt x="30" y="857"/>
                  </a:lnTo>
                  <a:lnTo>
                    <a:pt x="32" y="857"/>
                  </a:lnTo>
                  <a:lnTo>
                    <a:pt x="30" y="857"/>
                  </a:lnTo>
                  <a:lnTo>
                    <a:pt x="30" y="855"/>
                  </a:lnTo>
                  <a:lnTo>
                    <a:pt x="28" y="857"/>
                  </a:lnTo>
                  <a:lnTo>
                    <a:pt x="28" y="859"/>
                  </a:lnTo>
                  <a:lnTo>
                    <a:pt x="27" y="859"/>
                  </a:lnTo>
                  <a:lnTo>
                    <a:pt x="27" y="855"/>
                  </a:lnTo>
                  <a:lnTo>
                    <a:pt x="27" y="852"/>
                  </a:lnTo>
                  <a:lnTo>
                    <a:pt x="25" y="854"/>
                  </a:lnTo>
                  <a:lnTo>
                    <a:pt x="23" y="852"/>
                  </a:lnTo>
                  <a:lnTo>
                    <a:pt x="22" y="852"/>
                  </a:lnTo>
                  <a:lnTo>
                    <a:pt x="22" y="850"/>
                  </a:lnTo>
                  <a:lnTo>
                    <a:pt x="23" y="850"/>
                  </a:lnTo>
                  <a:lnTo>
                    <a:pt x="22" y="850"/>
                  </a:lnTo>
                  <a:lnTo>
                    <a:pt x="23" y="850"/>
                  </a:lnTo>
                  <a:lnTo>
                    <a:pt x="23" y="852"/>
                  </a:lnTo>
                  <a:lnTo>
                    <a:pt x="25" y="850"/>
                  </a:lnTo>
                  <a:lnTo>
                    <a:pt x="25" y="849"/>
                  </a:lnTo>
                  <a:lnTo>
                    <a:pt x="25" y="847"/>
                  </a:lnTo>
                  <a:lnTo>
                    <a:pt x="27" y="847"/>
                  </a:lnTo>
                  <a:lnTo>
                    <a:pt x="28" y="847"/>
                  </a:lnTo>
                  <a:lnTo>
                    <a:pt x="30" y="845"/>
                  </a:lnTo>
                  <a:lnTo>
                    <a:pt x="30" y="847"/>
                  </a:lnTo>
                  <a:lnTo>
                    <a:pt x="32" y="845"/>
                  </a:lnTo>
                  <a:lnTo>
                    <a:pt x="32" y="847"/>
                  </a:lnTo>
                  <a:lnTo>
                    <a:pt x="32" y="845"/>
                  </a:lnTo>
                  <a:close/>
                  <a:moveTo>
                    <a:pt x="270" y="423"/>
                  </a:moveTo>
                  <a:lnTo>
                    <a:pt x="270" y="425"/>
                  </a:lnTo>
                  <a:lnTo>
                    <a:pt x="270" y="427"/>
                  </a:lnTo>
                  <a:lnTo>
                    <a:pt x="268" y="427"/>
                  </a:lnTo>
                  <a:lnTo>
                    <a:pt x="265" y="428"/>
                  </a:lnTo>
                  <a:lnTo>
                    <a:pt x="266" y="428"/>
                  </a:lnTo>
                  <a:lnTo>
                    <a:pt x="265" y="428"/>
                  </a:lnTo>
                  <a:lnTo>
                    <a:pt x="263" y="430"/>
                  </a:lnTo>
                  <a:lnTo>
                    <a:pt x="261" y="432"/>
                  </a:lnTo>
                  <a:lnTo>
                    <a:pt x="260" y="434"/>
                  </a:lnTo>
                  <a:lnTo>
                    <a:pt x="258" y="435"/>
                  </a:lnTo>
                  <a:lnTo>
                    <a:pt x="258" y="437"/>
                  </a:lnTo>
                  <a:lnTo>
                    <a:pt x="256" y="437"/>
                  </a:lnTo>
                  <a:lnTo>
                    <a:pt x="256" y="435"/>
                  </a:lnTo>
                  <a:lnTo>
                    <a:pt x="258" y="435"/>
                  </a:lnTo>
                  <a:lnTo>
                    <a:pt x="260" y="434"/>
                  </a:lnTo>
                  <a:lnTo>
                    <a:pt x="258" y="434"/>
                  </a:lnTo>
                  <a:lnTo>
                    <a:pt x="256" y="434"/>
                  </a:lnTo>
                  <a:lnTo>
                    <a:pt x="255" y="435"/>
                  </a:lnTo>
                  <a:lnTo>
                    <a:pt x="255" y="434"/>
                  </a:lnTo>
                  <a:lnTo>
                    <a:pt x="255" y="435"/>
                  </a:lnTo>
                  <a:lnTo>
                    <a:pt x="255" y="434"/>
                  </a:lnTo>
                  <a:lnTo>
                    <a:pt x="256" y="432"/>
                  </a:lnTo>
                  <a:lnTo>
                    <a:pt x="256" y="430"/>
                  </a:lnTo>
                  <a:lnTo>
                    <a:pt x="258" y="428"/>
                  </a:lnTo>
                  <a:lnTo>
                    <a:pt x="260" y="427"/>
                  </a:lnTo>
                  <a:lnTo>
                    <a:pt x="261" y="425"/>
                  </a:lnTo>
                  <a:lnTo>
                    <a:pt x="265" y="423"/>
                  </a:lnTo>
                  <a:lnTo>
                    <a:pt x="263" y="425"/>
                  </a:lnTo>
                  <a:lnTo>
                    <a:pt x="265" y="425"/>
                  </a:lnTo>
                  <a:lnTo>
                    <a:pt x="263" y="425"/>
                  </a:lnTo>
                  <a:lnTo>
                    <a:pt x="261" y="427"/>
                  </a:lnTo>
                  <a:lnTo>
                    <a:pt x="261" y="428"/>
                  </a:lnTo>
                  <a:lnTo>
                    <a:pt x="263" y="427"/>
                  </a:lnTo>
                  <a:lnTo>
                    <a:pt x="265" y="425"/>
                  </a:lnTo>
                  <a:lnTo>
                    <a:pt x="266" y="425"/>
                  </a:lnTo>
                  <a:lnTo>
                    <a:pt x="268" y="425"/>
                  </a:lnTo>
                  <a:lnTo>
                    <a:pt x="270" y="423"/>
                  </a:lnTo>
                  <a:close/>
                  <a:moveTo>
                    <a:pt x="375" y="206"/>
                  </a:moveTo>
                  <a:lnTo>
                    <a:pt x="377" y="206"/>
                  </a:lnTo>
                  <a:lnTo>
                    <a:pt x="379" y="206"/>
                  </a:lnTo>
                  <a:lnTo>
                    <a:pt x="380" y="207"/>
                  </a:lnTo>
                  <a:lnTo>
                    <a:pt x="382" y="209"/>
                  </a:lnTo>
                  <a:lnTo>
                    <a:pt x="382" y="211"/>
                  </a:lnTo>
                  <a:lnTo>
                    <a:pt x="380" y="211"/>
                  </a:lnTo>
                  <a:lnTo>
                    <a:pt x="379" y="212"/>
                  </a:lnTo>
                  <a:lnTo>
                    <a:pt x="379" y="214"/>
                  </a:lnTo>
                  <a:lnTo>
                    <a:pt x="375" y="216"/>
                  </a:lnTo>
                  <a:lnTo>
                    <a:pt x="375" y="214"/>
                  </a:lnTo>
                  <a:lnTo>
                    <a:pt x="374" y="211"/>
                  </a:lnTo>
                  <a:lnTo>
                    <a:pt x="372" y="207"/>
                  </a:lnTo>
                  <a:lnTo>
                    <a:pt x="372" y="206"/>
                  </a:lnTo>
                  <a:lnTo>
                    <a:pt x="374" y="206"/>
                  </a:lnTo>
                  <a:lnTo>
                    <a:pt x="375" y="209"/>
                  </a:lnTo>
                  <a:lnTo>
                    <a:pt x="377" y="211"/>
                  </a:lnTo>
                  <a:lnTo>
                    <a:pt x="375" y="209"/>
                  </a:lnTo>
                  <a:lnTo>
                    <a:pt x="374" y="207"/>
                  </a:lnTo>
                  <a:lnTo>
                    <a:pt x="375" y="206"/>
                  </a:lnTo>
                  <a:close/>
                  <a:moveTo>
                    <a:pt x="681" y="75"/>
                  </a:moveTo>
                  <a:lnTo>
                    <a:pt x="685" y="75"/>
                  </a:lnTo>
                  <a:lnTo>
                    <a:pt x="685" y="76"/>
                  </a:lnTo>
                  <a:lnTo>
                    <a:pt x="686" y="75"/>
                  </a:lnTo>
                  <a:lnTo>
                    <a:pt x="686" y="76"/>
                  </a:lnTo>
                  <a:lnTo>
                    <a:pt x="686" y="78"/>
                  </a:lnTo>
                  <a:lnTo>
                    <a:pt x="685" y="80"/>
                  </a:lnTo>
                  <a:lnTo>
                    <a:pt x="688" y="80"/>
                  </a:lnTo>
                  <a:lnTo>
                    <a:pt x="688" y="78"/>
                  </a:lnTo>
                  <a:lnTo>
                    <a:pt x="690" y="80"/>
                  </a:lnTo>
                  <a:lnTo>
                    <a:pt x="688" y="80"/>
                  </a:lnTo>
                  <a:lnTo>
                    <a:pt x="688" y="81"/>
                  </a:lnTo>
                  <a:lnTo>
                    <a:pt x="686" y="81"/>
                  </a:lnTo>
                  <a:lnTo>
                    <a:pt x="685" y="83"/>
                  </a:lnTo>
                  <a:lnTo>
                    <a:pt x="683" y="81"/>
                  </a:lnTo>
                  <a:lnTo>
                    <a:pt x="685" y="85"/>
                  </a:lnTo>
                  <a:lnTo>
                    <a:pt x="681" y="87"/>
                  </a:lnTo>
                  <a:lnTo>
                    <a:pt x="681" y="85"/>
                  </a:lnTo>
                  <a:lnTo>
                    <a:pt x="681" y="83"/>
                  </a:lnTo>
                  <a:lnTo>
                    <a:pt x="681" y="81"/>
                  </a:lnTo>
                  <a:lnTo>
                    <a:pt x="683" y="81"/>
                  </a:lnTo>
                  <a:lnTo>
                    <a:pt x="681" y="80"/>
                  </a:lnTo>
                  <a:lnTo>
                    <a:pt x="681" y="78"/>
                  </a:lnTo>
                  <a:lnTo>
                    <a:pt x="680" y="75"/>
                  </a:lnTo>
                  <a:lnTo>
                    <a:pt x="681" y="75"/>
                  </a:lnTo>
                  <a:close/>
                  <a:moveTo>
                    <a:pt x="52" y="680"/>
                  </a:moveTo>
                  <a:lnTo>
                    <a:pt x="54" y="680"/>
                  </a:lnTo>
                  <a:lnTo>
                    <a:pt x="54" y="684"/>
                  </a:lnTo>
                  <a:lnTo>
                    <a:pt x="56" y="685"/>
                  </a:lnTo>
                  <a:lnTo>
                    <a:pt x="57" y="685"/>
                  </a:lnTo>
                  <a:lnTo>
                    <a:pt x="56" y="685"/>
                  </a:lnTo>
                  <a:lnTo>
                    <a:pt x="56" y="687"/>
                  </a:lnTo>
                  <a:lnTo>
                    <a:pt x="54" y="687"/>
                  </a:lnTo>
                  <a:lnTo>
                    <a:pt x="52" y="689"/>
                  </a:lnTo>
                  <a:lnTo>
                    <a:pt x="51" y="690"/>
                  </a:lnTo>
                  <a:lnTo>
                    <a:pt x="51" y="692"/>
                  </a:lnTo>
                  <a:lnTo>
                    <a:pt x="49" y="692"/>
                  </a:lnTo>
                  <a:lnTo>
                    <a:pt x="47" y="692"/>
                  </a:lnTo>
                  <a:lnTo>
                    <a:pt x="45" y="692"/>
                  </a:lnTo>
                  <a:lnTo>
                    <a:pt x="49" y="690"/>
                  </a:lnTo>
                  <a:lnTo>
                    <a:pt x="49" y="689"/>
                  </a:lnTo>
                  <a:lnTo>
                    <a:pt x="47" y="690"/>
                  </a:lnTo>
                  <a:lnTo>
                    <a:pt x="47" y="689"/>
                  </a:lnTo>
                  <a:lnTo>
                    <a:pt x="49" y="687"/>
                  </a:lnTo>
                  <a:lnTo>
                    <a:pt x="47" y="685"/>
                  </a:lnTo>
                  <a:lnTo>
                    <a:pt x="47" y="684"/>
                  </a:lnTo>
                  <a:lnTo>
                    <a:pt x="49" y="680"/>
                  </a:lnTo>
                  <a:lnTo>
                    <a:pt x="52" y="680"/>
                  </a:lnTo>
                  <a:close/>
                  <a:moveTo>
                    <a:pt x="11" y="818"/>
                  </a:moveTo>
                  <a:lnTo>
                    <a:pt x="11" y="820"/>
                  </a:lnTo>
                  <a:lnTo>
                    <a:pt x="13" y="821"/>
                  </a:lnTo>
                  <a:lnTo>
                    <a:pt x="11" y="821"/>
                  </a:lnTo>
                  <a:lnTo>
                    <a:pt x="11" y="823"/>
                  </a:lnTo>
                  <a:lnTo>
                    <a:pt x="13" y="821"/>
                  </a:lnTo>
                  <a:lnTo>
                    <a:pt x="13" y="823"/>
                  </a:lnTo>
                  <a:lnTo>
                    <a:pt x="15" y="827"/>
                  </a:lnTo>
                  <a:lnTo>
                    <a:pt x="15" y="830"/>
                  </a:lnTo>
                  <a:lnTo>
                    <a:pt x="13" y="830"/>
                  </a:lnTo>
                  <a:lnTo>
                    <a:pt x="13" y="828"/>
                  </a:lnTo>
                  <a:lnTo>
                    <a:pt x="13" y="830"/>
                  </a:lnTo>
                  <a:lnTo>
                    <a:pt x="13" y="832"/>
                  </a:lnTo>
                  <a:lnTo>
                    <a:pt x="13" y="830"/>
                  </a:lnTo>
                  <a:lnTo>
                    <a:pt x="15" y="830"/>
                  </a:lnTo>
                  <a:lnTo>
                    <a:pt x="15" y="833"/>
                  </a:lnTo>
                  <a:lnTo>
                    <a:pt x="15" y="835"/>
                  </a:lnTo>
                  <a:lnTo>
                    <a:pt x="15" y="837"/>
                  </a:lnTo>
                  <a:lnTo>
                    <a:pt x="13" y="837"/>
                  </a:lnTo>
                  <a:lnTo>
                    <a:pt x="11" y="833"/>
                  </a:lnTo>
                  <a:lnTo>
                    <a:pt x="11" y="832"/>
                  </a:lnTo>
                  <a:lnTo>
                    <a:pt x="11" y="835"/>
                  </a:lnTo>
                  <a:lnTo>
                    <a:pt x="10" y="833"/>
                  </a:lnTo>
                  <a:lnTo>
                    <a:pt x="10" y="830"/>
                  </a:lnTo>
                  <a:lnTo>
                    <a:pt x="8" y="832"/>
                  </a:lnTo>
                  <a:lnTo>
                    <a:pt x="8" y="830"/>
                  </a:lnTo>
                  <a:lnTo>
                    <a:pt x="8" y="828"/>
                  </a:lnTo>
                  <a:lnTo>
                    <a:pt x="10" y="828"/>
                  </a:lnTo>
                  <a:lnTo>
                    <a:pt x="8" y="828"/>
                  </a:lnTo>
                  <a:lnTo>
                    <a:pt x="10" y="830"/>
                  </a:lnTo>
                  <a:lnTo>
                    <a:pt x="11" y="828"/>
                  </a:lnTo>
                  <a:lnTo>
                    <a:pt x="11" y="830"/>
                  </a:lnTo>
                  <a:lnTo>
                    <a:pt x="13" y="827"/>
                  </a:lnTo>
                  <a:lnTo>
                    <a:pt x="11" y="828"/>
                  </a:lnTo>
                  <a:lnTo>
                    <a:pt x="10" y="825"/>
                  </a:lnTo>
                  <a:lnTo>
                    <a:pt x="10" y="823"/>
                  </a:lnTo>
                  <a:lnTo>
                    <a:pt x="10" y="821"/>
                  </a:lnTo>
                  <a:lnTo>
                    <a:pt x="10" y="820"/>
                  </a:lnTo>
                  <a:lnTo>
                    <a:pt x="10" y="818"/>
                  </a:lnTo>
                  <a:lnTo>
                    <a:pt x="10" y="820"/>
                  </a:lnTo>
                  <a:lnTo>
                    <a:pt x="11" y="820"/>
                  </a:lnTo>
                  <a:lnTo>
                    <a:pt x="11" y="818"/>
                  </a:lnTo>
                  <a:close/>
                  <a:moveTo>
                    <a:pt x="108" y="633"/>
                  </a:moveTo>
                  <a:lnTo>
                    <a:pt x="108" y="634"/>
                  </a:lnTo>
                  <a:lnTo>
                    <a:pt x="110" y="634"/>
                  </a:lnTo>
                  <a:lnTo>
                    <a:pt x="108" y="634"/>
                  </a:lnTo>
                  <a:lnTo>
                    <a:pt x="110" y="634"/>
                  </a:lnTo>
                  <a:lnTo>
                    <a:pt x="108" y="638"/>
                  </a:lnTo>
                  <a:lnTo>
                    <a:pt x="110" y="639"/>
                  </a:lnTo>
                  <a:lnTo>
                    <a:pt x="112" y="641"/>
                  </a:lnTo>
                  <a:lnTo>
                    <a:pt x="110" y="643"/>
                  </a:lnTo>
                  <a:lnTo>
                    <a:pt x="108" y="643"/>
                  </a:lnTo>
                  <a:lnTo>
                    <a:pt x="108" y="644"/>
                  </a:lnTo>
                  <a:lnTo>
                    <a:pt x="105" y="646"/>
                  </a:lnTo>
                  <a:lnTo>
                    <a:pt x="103" y="646"/>
                  </a:lnTo>
                  <a:lnTo>
                    <a:pt x="103" y="644"/>
                  </a:lnTo>
                  <a:lnTo>
                    <a:pt x="102" y="643"/>
                  </a:lnTo>
                  <a:lnTo>
                    <a:pt x="100" y="643"/>
                  </a:lnTo>
                  <a:lnTo>
                    <a:pt x="102" y="641"/>
                  </a:lnTo>
                  <a:lnTo>
                    <a:pt x="103" y="639"/>
                  </a:lnTo>
                  <a:lnTo>
                    <a:pt x="102" y="639"/>
                  </a:lnTo>
                  <a:lnTo>
                    <a:pt x="103" y="639"/>
                  </a:lnTo>
                  <a:lnTo>
                    <a:pt x="102" y="638"/>
                  </a:lnTo>
                  <a:lnTo>
                    <a:pt x="103" y="638"/>
                  </a:lnTo>
                  <a:lnTo>
                    <a:pt x="102" y="638"/>
                  </a:lnTo>
                  <a:lnTo>
                    <a:pt x="103" y="638"/>
                  </a:lnTo>
                  <a:lnTo>
                    <a:pt x="105" y="638"/>
                  </a:lnTo>
                  <a:lnTo>
                    <a:pt x="103" y="638"/>
                  </a:lnTo>
                  <a:lnTo>
                    <a:pt x="105" y="638"/>
                  </a:lnTo>
                  <a:lnTo>
                    <a:pt x="107" y="641"/>
                  </a:lnTo>
                  <a:lnTo>
                    <a:pt x="107" y="639"/>
                  </a:lnTo>
                  <a:lnTo>
                    <a:pt x="107" y="638"/>
                  </a:lnTo>
                  <a:lnTo>
                    <a:pt x="108" y="638"/>
                  </a:lnTo>
                  <a:lnTo>
                    <a:pt x="108" y="636"/>
                  </a:lnTo>
                  <a:lnTo>
                    <a:pt x="107" y="636"/>
                  </a:lnTo>
                  <a:lnTo>
                    <a:pt x="108" y="636"/>
                  </a:lnTo>
                  <a:lnTo>
                    <a:pt x="108" y="634"/>
                  </a:lnTo>
                  <a:lnTo>
                    <a:pt x="107" y="634"/>
                  </a:lnTo>
                  <a:lnTo>
                    <a:pt x="108" y="633"/>
                  </a:lnTo>
                  <a:close/>
                  <a:moveTo>
                    <a:pt x="15" y="891"/>
                  </a:moveTo>
                  <a:lnTo>
                    <a:pt x="17" y="893"/>
                  </a:lnTo>
                  <a:lnTo>
                    <a:pt x="15" y="895"/>
                  </a:lnTo>
                  <a:lnTo>
                    <a:pt x="17" y="896"/>
                  </a:lnTo>
                  <a:lnTo>
                    <a:pt x="15" y="896"/>
                  </a:lnTo>
                  <a:lnTo>
                    <a:pt x="17" y="898"/>
                  </a:lnTo>
                  <a:lnTo>
                    <a:pt x="15" y="898"/>
                  </a:lnTo>
                  <a:lnTo>
                    <a:pt x="17" y="900"/>
                  </a:lnTo>
                  <a:lnTo>
                    <a:pt x="15" y="900"/>
                  </a:lnTo>
                  <a:lnTo>
                    <a:pt x="17" y="901"/>
                  </a:lnTo>
                  <a:lnTo>
                    <a:pt x="17" y="905"/>
                  </a:lnTo>
                  <a:lnTo>
                    <a:pt x="17" y="908"/>
                  </a:lnTo>
                  <a:lnTo>
                    <a:pt x="15" y="908"/>
                  </a:lnTo>
                  <a:lnTo>
                    <a:pt x="15" y="910"/>
                  </a:lnTo>
                  <a:lnTo>
                    <a:pt x="13" y="910"/>
                  </a:lnTo>
                  <a:lnTo>
                    <a:pt x="11" y="910"/>
                  </a:lnTo>
                  <a:lnTo>
                    <a:pt x="11" y="908"/>
                  </a:lnTo>
                  <a:lnTo>
                    <a:pt x="11" y="906"/>
                  </a:lnTo>
                  <a:lnTo>
                    <a:pt x="11" y="905"/>
                  </a:lnTo>
                  <a:lnTo>
                    <a:pt x="11" y="903"/>
                  </a:lnTo>
                  <a:lnTo>
                    <a:pt x="11" y="900"/>
                  </a:lnTo>
                  <a:lnTo>
                    <a:pt x="13" y="900"/>
                  </a:lnTo>
                  <a:lnTo>
                    <a:pt x="13" y="898"/>
                  </a:lnTo>
                  <a:lnTo>
                    <a:pt x="15" y="900"/>
                  </a:lnTo>
                  <a:lnTo>
                    <a:pt x="13" y="898"/>
                  </a:lnTo>
                  <a:lnTo>
                    <a:pt x="11" y="896"/>
                  </a:lnTo>
                  <a:lnTo>
                    <a:pt x="13" y="896"/>
                  </a:lnTo>
                  <a:lnTo>
                    <a:pt x="13" y="895"/>
                  </a:lnTo>
                  <a:lnTo>
                    <a:pt x="11" y="895"/>
                  </a:lnTo>
                  <a:lnTo>
                    <a:pt x="13" y="895"/>
                  </a:lnTo>
                  <a:lnTo>
                    <a:pt x="13" y="896"/>
                  </a:lnTo>
                  <a:lnTo>
                    <a:pt x="13" y="895"/>
                  </a:lnTo>
                  <a:lnTo>
                    <a:pt x="15" y="895"/>
                  </a:lnTo>
                  <a:lnTo>
                    <a:pt x="15" y="893"/>
                  </a:lnTo>
                  <a:lnTo>
                    <a:pt x="15" y="895"/>
                  </a:lnTo>
                  <a:lnTo>
                    <a:pt x="15" y="893"/>
                  </a:lnTo>
                  <a:lnTo>
                    <a:pt x="13" y="895"/>
                  </a:lnTo>
                  <a:lnTo>
                    <a:pt x="13" y="893"/>
                  </a:lnTo>
                  <a:lnTo>
                    <a:pt x="15" y="891"/>
                  </a:lnTo>
                  <a:close/>
                  <a:moveTo>
                    <a:pt x="146" y="585"/>
                  </a:moveTo>
                  <a:lnTo>
                    <a:pt x="146" y="587"/>
                  </a:lnTo>
                  <a:lnTo>
                    <a:pt x="147" y="585"/>
                  </a:lnTo>
                  <a:lnTo>
                    <a:pt x="147" y="588"/>
                  </a:lnTo>
                  <a:lnTo>
                    <a:pt x="147" y="592"/>
                  </a:lnTo>
                  <a:lnTo>
                    <a:pt x="147" y="593"/>
                  </a:lnTo>
                  <a:lnTo>
                    <a:pt x="144" y="593"/>
                  </a:lnTo>
                  <a:lnTo>
                    <a:pt x="142" y="593"/>
                  </a:lnTo>
                  <a:lnTo>
                    <a:pt x="144" y="593"/>
                  </a:lnTo>
                  <a:lnTo>
                    <a:pt x="142" y="593"/>
                  </a:lnTo>
                  <a:lnTo>
                    <a:pt x="141" y="595"/>
                  </a:lnTo>
                  <a:lnTo>
                    <a:pt x="139" y="595"/>
                  </a:lnTo>
                  <a:lnTo>
                    <a:pt x="137" y="595"/>
                  </a:lnTo>
                  <a:lnTo>
                    <a:pt x="136" y="595"/>
                  </a:lnTo>
                  <a:lnTo>
                    <a:pt x="139" y="593"/>
                  </a:lnTo>
                  <a:lnTo>
                    <a:pt x="137" y="593"/>
                  </a:lnTo>
                  <a:lnTo>
                    <a:pt x="136" y="595"/>
                  </a:lnTo>
                  <a:lnTo>
                    <a:pt x="137" y="593"/>
                  </a:lnTo>
                  <a:lnTo>
                    <a:pt x="136" y="593"/>
                  </a:lnTo>
                  <a:lnTo>
                    <a:pt x="134" y="593"/>
                  </a:lnTo>
                  <a:lnTo>
                    <a:pt x="132" y="595"/>
                  </a:lnTo>
                  <a:lnTo>
                    <a:pt x="130" y="595"/>
                  </a:lnTo>
                  <a:lnTo>
                    <a:pt x="132" y="595"/>
                  </a:lnTo>
                  <a:lnTo>
                    <a:pt x="132" y="593"/>
                  </a:lnTo>
                  <a:lnTo>
                    <a:pt x="130" y="593"/>
                  </a:lnTo>
                  <a:lnTo>
                    <a:pt x="130" y="595"/>
                  </a:lnTo>
                  <a:lnTo>
                    <a:pt x="130" y="593"/>
                  </a:lnTo>
                  <a:lnTo>
                    <a:pt x="132" y="593"/>
                  </a:lnTo>
                  <a:lnTo>
                    <a:pt x="130" y="593"/>
                  </a:lnTo>
                  <a:lnTo>
                    <a:pt x="134" y="593"/>
                  </a:lnTo>
                  <a:lnTo>
                    <a:pt x="132" y="593"/>
                  </a:lnTo>
                  <a:lnTo>
                    <a:pt x="134" y="593"/>
                  </a:lnTo>
                  <a:lnTo>
                    <a:pt x="136" y="592"/>
                  </a:lnTo>
                  <a:lnTo>
                    <a:pt x="136" y="593"/>
                  </a:lnTo>
                  <a:lnTo>
                    <a:pt x="136" y="592"/>
                  </a:lnTo>
                  <a:lnTo>
                    <a:pt x="137" y="592"/>
                  </a:lnTo>
                  <a:lnTo>
                    <a:pt x="136" y="592"/>
                  </a:lnTo>
                  <a:lnTo>
                    <a:pt x="136" y="593"/>
                  </a:lnTo>
                  <a:lnTo>
                    <a:pt x="137" y="592"/>
                  </a:lnTo>
                  <a:lnTo>
                    <a:pt x="139" y="592"/>
                  </a:lnTo>
                  <a:lnTo>
                    <a:pt x="141" y="592"/>
                  </a:lnTo>
                  <a:lnTo>
                    <a:pt x="139" y="592"/>
                  </a:lnTo>
                  <a:lnTo>
                    <a:pt x="141" y="590"/>
                  </a:lnTo>
                  <a:lnTo>
                    <a:pt x="142" y="590"/>
                  </a:lnTo>
                  <a:lnTo>
                    <a:pt x="141" y="590"/>
                  </a:lnTo>
                  <a:lnTo>
                    <a:pt x="142" y="590"/>
                  </a:lnTo>
                  <a:lnTo>
                    <a:pt x="144" y="588"/>
                  </a:lnTo>
                  <a:lnTo>
                    <a:pt x="146" y="588"/>
                  </a:lnTo>
                  <a:lnTo>
                    <a:pt x="146" y="587"/>
                  </a:lnTo>
                  <a:lnTo>
                    <a:pt x="146" y="585"/>
                  </a:lnTo>
                  <a:close/>
                  <a:moveTo>
                    <a:pt x="260" y="410"/>
                  </a:moveTo>
                  <a:lnTo>
                    <a:pt x="261" y="413"/>
                  </a:lnTo>
                  <a:lnTo>
                    <a:pt x="261" y="415"/>
                  </a:lnTo>
                  <a:lnTo>
                    <a:pt x="260" y="417"/>
                  </a:lnTo>
                  <a:lnTo>
                    <a:pt x="260" y="418"/>
                  </a:lnTo>
                  <a:lnTo>
                    <a:pt x="261" y="417"/>
                  </a:lnTo>
                  <a:lnTo>
                    <a:pt x="260" y="418"/>
                  </a:lnTo>
                  <a:lnTo>
                    <a:pt x="261" y="418"/>
                  </a:lnTo>
                  <a:lnTo>
                    <a:pt x="263" y="418"/>
                  </a:lnTo>
                  <a:lnTo>
                    <a:pt x="260" y="420"/>
                  </a:lnTo>
                  <a:lnTo>
                    <a:pt x="260" y="422"/>
                  </a:lnTo>
                  <a:lnTo>
                    <a:pt x="256" y="423"/>
                  </a:lnTo>
                  <a:lnTo>
                    <a:pt x="255" y="425"/>
                  </a:lnTo>
                  <a:lnTo>
                    <a:pt x="253" y="425"/>
                  </a:lnTo>
                  <a:lnTo>
                    <a:pt x="253" y="423"/>
                  </a:lnTo>
                  <a:lnTo>
                    <a:pt x="255" y="423"/>
                  </a:lnTo>
                  <a:lnTo>
                    <a:pt x="255" y="422"/>
                  </a:lnTo>
                  <a:lnTo>
                    <a:pt x="256" y="420"/>
                  </a:lnTo>
                  <a:lnTo>
                    <a:pt x="258" y="420"/>
                  </a:lnTo>
                  <a:lnTo>
                    <a:pt x="256" y="422"/>
                  </a:lnTo>
                  <a:lnTo>
                    <a:pt x="256" y="420"/>
                  </a:lnTo>
                  <a:lnTo>
                    <a:pt x="255" y="422"/>
                  </a:lnTo>
                  <a:lnTo>
                    <a:pt x="253" y="422"/>
                  </a:lnTo>
                  <a:lnTo>
                    <a:pt x="253" y="420"/>
                  </a:lnTo>
                  <a:lnTo>
                    <a:pt x="253" y="422"/>
                  </a:lnTo>
                  <a:lnTo>
                    <a:pt x="253" y="420"/>
                  </a:lnTo>
                  <a:lnTo>
                    <a:pt x="255" y="420"/>
                  </a:lnTo>
                  <a:lnTo>
                    <a:pt x="256" y="420"/>
                  </a:lnTo>
                  <a:lnTo>
                    <a:pt x="256" y="418"/>
                  </a:lnTo>
                  <a:lnTo>
                    <a:pt x="258" y="418"/>
                  </a:lnTo>
                  <a:lnTo>
                    <a:pt x="256" y="418"/>
                  </a:lnTo>
                  <a:lnTo>
                    <a:pt x="258" y="418"/>
                  </a:lnTo>
                  <a:lnTo>
                    <a:pt x="258" y="417"/>
                  </a:lnTo>
                  <a:lnTo>
                    <a:pt x="260" y="415"/>
                  </a:lnTo>
                  <a:lnTo>
                    <a:pt x="258" y="415"/>
                  </a:lnTo>
                  <a:lnTo>
                    <a:pt x="260" y="415"/>
                  </a:lnTo>
                  <a:lnTo>
                    <a:pt x="258" y="415"/>
                  </a:lnTo>
                  <a:lnTo>
                    <a:pt x="258" y="413"/>
                  </a:lnTo>
                  <a:lnTo>
                    <a:pt x="255" y="417"/>
                  </a:lnTo>
                  <a:lnTo>
                    <a:pt x="256" y="413"/>
                  </a:lnTo>
                  <a:lnTo>
                    <a:pt x="258" y="413"/>
                  </a:lnTo>
                  <a:lnTo>
                    <a:pt x="256" y="413"/>
                  </a:lnTo>
                  <a:lnTo>
                    <a:pt x="260" y="411"/>
                  </a:lnTo>
                  <a:lnTo>
                    <a:pt x="258" y="411"/>
                  </a:lnTo>
                  <a:lnTo>
                    <a:pt x="260" y="410"/>
                  </a:lnTo>
                  <a:close/>
                  <a:moveTo>
                    <a:pt x="219" y="524"/>
                  </a:moveTo>
                  <a:lnTo>
                    <a:pt x="221" y="527"/>
                  </a:lnTo>
                  <a:lnTo>
                    <a:pt x="222" y="527"/>
                  </a:lnTo>
                  <a:lnTo>
                    <a:pt x="224" y="529"/>
                  </a:lnTo>
                  <a:lnTo>
                    <a:pt x="224" y="532"/>
                  </a:lnTo>
                  <a:lnTo>
                    <a:pt x="227" y="532"/>
                  </a:lnTo>
                  <a:lnTo>
                    <a:pt x="229" y="534"/>
                  </a:lnTo>
                  <a:lnTo>
                    <a:pt x="229" y="536"/>
                  </a:lnTo>
                  <a:lnTo>
                    <a:pt x="229" y="537"/>
                  </a:lnTo>
                  <a:lnTo>
                    <a:pt x="227" y="536"/>
                  </a:lnTo>
                  <a:lnTo>
                    <a:pt x="226" y="537"/>
                  </a:lnTo>
                  <a:lnTo>
                    <a:pt x="224" y="534"/>
                  </a:lnTo>
                  <a:lnTo>
                    <a:pt x="222" y="536"/>
                  </a:lnTo>
                  <a:lnTo>
                    <a:pt x="221" y="534"/>
                  </a:lnTo>
                  <a:lnTo>
                    <a:pt x="219" y="532"/>
                  </a:lnTo>
                  <a:lnTo>
                    <a:pt x="219" y="531"/>
                  </a:lnTo>
                  <a:lnTo>
                    <a:pt x="221" y="531"/>
                  </a:lnTo>
                  <a:lnTo>
                    <a:pt x="221" y="529"/>
                  </a:lnTo>
                  <a:lnTo>
                    <a:pt x="222" y="531"/>
                  </a:lnTo>
                  <a:lnTo>
                    <a:pt x="222" y="529"/>
                  </a:lnTo>
                  <a:lnTo>
                    <a:pt x="219" y="529"/>
                  </a:lnTo>
                  <a:lnTo>
                    <a:pt x="217" y="529"/>
                  </a:lnTo>
                  <a:lnTo>
                    <a:pt x="217" y="525"/>
                  </a:lnTo>
                  <a:lnTo>
                    <a:pt x="219" y="524"/>
                  </a:lnTo>
                  <a:close/>
                  <a:moveTo>
                    <a:pt x="17" y="714"/>
                  </a:moveTo>
                  <a:lnTo>
                    <a:pt x="18" y="716"/>
                  </a:lnTo>
                  <a:lnTo>
                    <a:pt x="20" y="718"/>
                  </a:lnTo>
                  <a:lnTo>
                    <a:pt x="22" y="718"/>
                  </a:lnTo>
                  <a:lnTo>
                    <a:pt x="23" y="718"/>
                  </a:lnTo>
                  <a:lnTo>
                    <a:pt x="25" y="718"/>
                  </a:lnTo>
                  <a:lnTo>
                    <a:pt x="27" y="718"/>
                  </a:lnTo>
                  <a:lnTo>
                    <a:pt x="27" y="719"/>
                  </a:lnTo>
                  <a:lnTo>
                    <a:pt x="23" y="721"/>
                  </a:lnTo>
                  <a:lnTo>
                    <a:pt x="22" y="721"/>
                  </a:lnTo>
                  <a:lnTo>
                    <a:pt x="23" y="719"/>
                  </a:lnTo>
                  <a:lnTo>
                    <a:pt x="23" y="718"/>
                  </a:lnTo>
                  <a:lnTo>
                    <a:pt x="23" y="719"/>
                  </a:lnTo>
                  <a:lnTo>
                    <a:pt x="20" y="721"/>
                  </a:lnTo>
                  <a:lnTo>
                    <a:pt x="18" y="723"/>
                  </a:lnTo>
                  <a:lnTo>
                    <a:pt x="17" y="723"/>
                  </a:lnTo>
                  <a:lnTo>
                    <a:pt x="17" y="724"/>
                  </a:lnTo>
                  <a:lnTo>
                    <a:pt x="17" y="723"/>
                  </a:lnTo>
                  <a:lnTo>
                    <a:pt x="15" y="723"/>
                  </a:lnTo>
                  <a:lnTo>
                    <a:pt x="15" y="721"/>
                  </a:lnTo>
                  <a:lnTo>
                    <a:pt x="17" y="721"/>
                  </a:lnTo>
                  <a:lnTo>
                    <a:pt x="18" y="719"/>
                  </a:lnTo>
                  <a:lnTo>
                    <a:pt x="17" y="719"/>
                  </a:lnTo>
                  <a:lnTo>
                    <a:pt x="15" y="719"/>
                  </a:lnTo>
                  <a:lnTo>
                    <a:pt x="11" y="718"/>
                  </a:lnTo>
                  <a:lnTo>
                    <a:pt x="13" y="716"/>
                  </a:lnTo>
                  <a:lnTo>
                    <a:pt x="15" y="716"/>
                  </a:lnTo>
                  <a:lnTo>
                    <a:pt x="17" y="714"/>
                  </a:lnTo>
                  <a:close/>
                  <a:moveTo>
                    <a:pt x="221" y="502"/>
                  </a:moveTo>
                  <a:lnTo>
                    <a:pt x="219" y="503"/>
                  </a:lnTo>
                  <a:lnTo>
                    <a:pt x="221" y="503"/>
                  </a:lnTo>
                  <a:lnTo>
                    <a:pt x="219" y="503"/>
                  </a:lnTo>
                  <a:lnTo>
                    <a:pt x="221" y="503"/>
                  </a:lnTo>
                  <a:lnTo>
                    <a:pt x="222" y="503"/>
                  </a:lnTo>
                  <a:lnTo>
                    <a:pt x="221" y="503"/>
                  </a:lnTo>
                  <a:lnTo>
                    <a:pt x="221" y="505"/>
                  </a:lnTo>
                  <a:lnTo>
                    <a:pt x="222" y="503"/>
                  </a:lnTo>
                  <a:lnTo>
                    <a:pt x="219" y="505"/>
                  </a:lnTo>
                  <a:lnTo>
                    <a:pt x="222" y="505"/>
                  </a:lnTo>
                  <a:lnTo>
                    <a:pt x="222" y="507"/>
                  </a:lnTo>
                  <a:lnTo>
                    <a:pt x="224" y="507"/>
                  </a:lnTo>
                  <a:lnTo>
                    <a:pt x="224" y="508"/>
                  </a:lnTo>
                  <a:lnTo>
                    <a:pt x="221" y="510"/>
                  </a:lnTo>
                  <a:lnTo>
                    <a:pt x="221" y="512"/>
                  </a:lnTo>
                  <a:lnTo>
                    <a:pt x="219" y="512"/>
                  </a:lnTo>
                  <a:lnTo>
                    <a:pt x="219" y="510"/>
                  </a:lnTo>
                  <a:lnTo>
                    <a:pt x="217" y="512"/>
                  </a:lnTo>
                  <a:lnTo>
                    <a:pt x="219" y="510"/>
                  </a:lnTo>
                  <a:lnTo>
                    <a:pt x="217" y="510"/>
                  </a:lnTo>
                  <a:lnTo>
                    <a:pt x="217" y="508"/>
                  </a:lnTo>
                  <a:lnTo>
                    <a:pt x="217" y="510"/>
                  </a:lnTo>
                  <a:lnTo>
                    <a:pt x="219" y="508"/>
                  </a:lnTo>
                  <a:lnTo>
                    <a:pt x="219" y="507"/>
                  </a:lnTo>
                  <a:lnTo>
                    <a:pt x="217" y="507"/>
                  </a:lnTo>
                  <a:lnTo>
                    <a:pt x="219" y="507"/>
                  </a:lnTo>
                  <a:lnTo>
                    <a:pt x="219" y="505"/>
                  </a:lnTo>
                  <a:lnTo>
                    <a:pt x="217" y="507"/>
                  </a:lnTo>
                  <a:lnTo>
                    <a:pt x="215" y="508"/>
                  </a:lnTo>
                  <a:lnTo>
                    <a:pt x="217" y="507"/>
                  </a:lnTo>
                  <a:lnTo>
                    <a:pt x="217" y="505"/>
                  </a:lnTo>
                  <a:lnTo>
                    <a:pt x="217" y="507"/>
                  </a:lnTo>
                  <a:lnTo>
                    <a:pt x="215" y="507"/>
                  </a:lnTo>
                  <a:lnTo>
                    <a:pt x="215" y="508"/>
                  </a:lnTo>
                  <a:lnTo>
                    <a:pt x="214" y="508"/>
                  </a:lnTo>
                  <a:lnTo>
                    <a:pt x="212" y="510"/>
                  </a:lnTo>
                  <a:lnTo>
                    <a:pt x="210" y="510"/>
                  </a:lnTo>
                  <a:lnTo>
                    <a:pt x="210" y="512"/>
                  </a:lnTo>
                  <a:lnTo>
                    <a:pt x="210" y="510"/>
                  </a:lnTo>
                  <a:lnTo>
                    <a:pt x="212" y="508"/>
                  </a:lnTo>
                  <a:lnTo>
                    <a:pt x="212" y="507"/>
                  </a:lnTo>
                  <a:lnTo>
                    <a:pt x="214" y="507"/>
                  </a:lnTo>
                  <a:lnTo>
                    <a:pt x="215" y="507"/>
                  </a:lnTo>
                  <a:lnTo>
                    <a:pt x="215" y="505"/>
                  </a:lnTo>
                  <a:lnTo>
                    <a:pt x="217" y="505"/>
                  </a:lnTo>
                  <a:lnTo>
                    <a:pt x="217" y="503"/>
                  </a:lnTo>
                  <a:lnTo>
                    <a:pt x="219" y="503"/>
                  </a:lnTo>
                  <a:lnTo>
                    <a:pt x="217" y="503"/>
                  </a:lnTo>
                  <a:lnTo>
                    <a:pt x="219" y="503"/>
                  </a:lnTo>
                  <a:lnTo>
                    <a:pt x="221" y="502"/>
                  </a:lnTo>
                  <a:close/>
                  <a:moveTo>
                    <a:pt x="136" y="622"/>
                  </a:moveTo>
                  <a:lnTo>
                    <a:pt x="136" y="626"/>
                  </a:lnTo>
                  <a:lnTo>
                    <a:pt x="137" y="626"/>
                  </a:lnTo>
                  <a:lnTo>
                    <a:pt x="139" y="629"/>
                  </a:lnTo>
                  <a:lnTo>
                    <a:pt x="137" y="631"/>
                  </a:lnTo>
                  <a:lnTo>
                    <a:pt x="136" y="631"/>
                  </a:lnTo>
                  <a:lnTo>
                    <a:pt x="134" y="631"/>
                  </a:lnTo>
                  <a:lnTo>
                    <a:pt x="132" y="631"/>
                  </a:lnTo>
                  <a:lnTo>
                    <a:pt x="130" y="629"/>
                  </a:lnTo>
                  <a:lnTo>
                    <a:pt x="129" y="627"/>
                  </a:lnTo>
                  <a:lnTo>
                    <a:pt x="129" y="626"/>
                  </a:lnTo>
                  <a:lnTo>
                    <a:pt x="130" y="624"/>
                  </a:lnTo>
                  <a:lnTo>
                    <a:pt x="129" y="622"/>
                  </a:lnTo>
                  <a:lnTo>
                    <a:pt x="130" y="622"/>
                  </a:lnTo>
                  <a:lnTo>
                    <a:pt x="130" y="624"/>
                  </a:lnTo>
                  <a:lnTo>
                    <a:pt x="132" y="622"/>
                  </a:lnTo>
                  <a:lnTo>
                    <a:pt x="134" y="624"/>
                  </a:lnTo>
                  <a:lnTo>
                    <a:pt x="132" y="627"/>
                  </a:lnTo>
                  <a:lnTo>
                    <a:pt x="134" y="627"/>
                  </a:lnTo>
                  <a:lnTo>
                    <a:pt x="134" y="624"/>
                  </a:lnTo>
                  <a:lnTo>
                    <a:pt x="132" y="622"/>
                  </a:lnTo>
                  <a:lnTo>
                    <a:pt x="136" y="622"/>
                  </a:lnTo>
                  <a:close/>
                  <a:moveTo>
                    <a:pt x="350" y="204"/>
                  </a:moveTo>
                  <a:lnTo>
                    <a:pt x="351" y="204"/>
                  </a:lnTo>
                  <a:lnTo>
                    <a:pt x="353" y="206"/>
                  </a:lnTo>
                  <a:lnTo>
                    <a:pt x="357" y="204"/>
                  </a:lnTo>
                  <a:lnTo>
                    <a:pt x="357" y="206"/>
                  </a:lnTo>
                  <a:lnTo>
                    <a:pt x="358" y="204"/>
                  </a:lnTo>
                  <a:lnTo>
                    <a:pt x="358" y="207"/>
                  </a:lnTo>
                  <a:lnTo>
                    <a:pt x="360" y="207"/>
                  </a:lnTo>
                  <a:lnTo>
                    <a:pt x="358" y="207"/>
                  </a:lnTo>
                  <a:lnTo>
                    <a:pt x="360" y="209"/>
                  </a:lnTo>
                  <a:lnTo>
                    <a:pt x="358" y="211"/>
                  </a:lnTo>
                  <a:lnTo>
                    <a:pt x="355" y="211"/>
                  </a:lnTo>
                  <a:lnTo>
                    <a:pt x="353" y="209"/>
                  </a:lnTo>
                  <a:lnTo>
                    <a:pt x="351" y="207"/>
                  </a:lnTo>
                  <a:lnTo>
                    <a:pt x="350" y="206"/>
                  </a:lnTo>
                  <a:lnTo>
                    <a:pt x="350" y="204"/>
                  </a:lnTo>
                  <a:close/>
                  <a:moveTo>
                    <a:pt x="44" y="687"/>
                  </a:moveTo>
                  <a:lnTo>
                    <a:pt x="44" y="690"/>
                  </a:lnTo>
                  <a:lnTo>
                    <a:pt x="47" y="689"/>
                  </a:lnTo>
                  <a:lnTo>
                    <a:pt x="45" y="692"/>
                  </a:lnTo>
                  <a:lnTo>
                    <a:pt x="47" y="694"/>
                  </a:lnTo>
                  <a:lnTo>
                    <a:pt x="45" y="696"/>
                  </a:lnTo>
                  <a:lnTo>
                    <a:pt x="44" y="696"/>
                  </a:lnTo>
                  <a:lnTo>
                    <a:pt x="40" y="696"/>
                  </a:lnTo>
                  <a:lnTo>
                    <a:pt x="39" y="696"/>
                  </a:lnTo>
                  <a:lnTo>
                    <a:pt x="39" y="694"/>
                  </a:lnTo>
                  <a:lnTo>
                    <a:pt x="37" y="692"/>
                  </a:lnTo>
                  <a:lnTo>
                    <a:pt x="39" y="694"/>
                  </a:lnTo>
                  <a:lnTo>
                    <a:pt x="40" y="694"/>
                  </a:lnTo>
                  <a:lnTo>
                    <a:pt x="39" y="692"/>
                  </a:lnTo>
                  <a:lnTo>
                    <a:pt x="37" y="692"/>
                  </a:lnTo>
                  <a:lnTo>
                    <a:pt x="37" y="690"/>
                  </a:lnTo>
                  <a:lnTo>
                    <a:pt x="39" y="690"/>
                  </a:lnTo>
                  <a:lnTo>
                    <a:pt x="39" y="689"/>
                  </a:lnTo>
                  <a:lnTo>
                    <a:pt x="40" y="689"/>
                  </a:lnTo>
                  <a:lnTo>
                    <a:pt x="42" y="689"/>
                  </a:lnTo>
                  <a:lnTo>
                    <a:pt x="44" y="689"/>
                  </a:lnTo>
                  <a:lnTo>
                    <a:pt x="44" y="687"/>
                  </a:lnTo>
                  <a:close/>
                  <a:moveTo>
                    <a:pt x="370" y="211"/>
                  </a:moveTo>
                  <a:lnTo>
                    <a:pt x="370" y="212"/>
                  </a:lnTo>
                  <a:lnTo>
                    <a:pt x="372" y="216"/>
                  </a:lnTo>
                  <a:lnTo>
                    <a:pt x="375" y="216"/>
                  </a:lnTo>
                  <a:lnTo>
                    <a:pt x="375" y="218"/>
                  </a:lnTo>
                  <a:lnTo>
                    <a:pt x="374" y="219"/>
                  </a:lnTo>
                  <a:lnTo>
                    <a:pt x="372" y="219"/>
                  </a:lnTo>
                  <a:lnTo>
                    <a:pt x="370" y="219"/>
                  </a:lnTo>
                  <a:lnTo>
                    <a:pt x="367" y="221"/>
                  </a:lnTo>
                  <a:lnTo>
                    <a:pt x="365" y="221"/>
                  </a:lnTo>
                  <a:lnTo>
                    <a:pt x="367" y="218"/>
                  </a:lnTo>
                  <a:lnTo>
                    <a:pt x="368" y="218"/>
                  </a:lnTo>
                  <a:lnTo>
                    <a:pt x="368" y="216"/>
                  </a:lnTo>
                  <a:lnTo>
                    <a:pt x="368" y="214"/>
                  </a:lnTo>
                  <a:lnTo>
                    <a:pt x="370" y="212"/>
                  </a:lnTo>
                  <a:lnTo>
                    <a:pt x="370" y="211"/>
                  </a:lnTo>
                  <a:close/>
                  <a:moveTo>
                    <a:pt x="275" y="269"/>
                  </a:moveTo>
                  <a:lnTo>
                    <a:pt x="278" y="269"/>
                  </a:lnTo>
                  <a:lnTo>
                    <a:pt x="278" y="270"/>
                  </a:lnTo>
                  <a:lnTo>
                    <a:pt x="277" y="272"/>
                  </a:lnTo>
                  <a:lnTo>
                    <a:pt x="278" y="272"/>
                  </a:lnTo>
                  <a:lnTo>
                    <a:pt x="277" y="274"/>
                  </a:lnTo>
                  <a:lnTo>
                    <a:pt x="278" y="274"/>
                  </a:lnTo>
                  <a:lnTo>
                    <a:pt x="277" y="277"/>
                  </a:lnTo>
                  <a:lnTo>
                    <a:pt x="277" y="279"/>
                  </a:lnTo>
                  <a:lnTo>
                    <a:pt x="277" y="277"/>
                  </a:lnTo>
                  <a:lnTo>
                    <a:pt x="277" y="279"/>
                  </a:lnTo>
                  <a:lnTo>
                    <a:pt x="275" y="279"/>
                  </a:lnTo>
                  <a:lnTo>
                    <a:pt x="273" y="280"/>
                  </a:lnTo>
                  <a:lnTo>
                    <a:pt x="273" y="279"/>
                  </a:lnTo>
                  <a:lnTo>
                    <a:pt x="273" y="277"/>
                  </a:lnTo>
                  <a:lnTo>
                    <a:pt x="273" y="279"/>
                  </a:lnTo>
                  <a:lnTo>
                    <a:pt x="272" y="280"/>
                  </a:lnTo>
                  <a:lnTo>
                    <a:pt x="272" y="277"/>
                  </a:lnTo>
                  <a:lnTo>
                    <a:pt x="272" y="275"/>
                  </a:lnTo>
                  <a:lnTo>
                    <a:pt x="273" y="275"/>
                  </a:lnTo>
                  <a:lnTo>
                    <a:pt x="273" y="274"/>
                  </a:lnTo>
                  <a:lnTo>
                    <a:pt x="275" y="274"/>
                  </a:lnTo>
                  <a:lnTo>
                    <a:pt x="275" y="275"/>
                  </a:lnTo>
                  <a:lnTo>
                    <a:pt x="275" y="272"/>
                  </a:lnTo>
                  <a:lnTo>
                    <a:pt x="275" y="269"/>
                  </a:lnTo>
                  <a:close/>
                  <a:moveTo>
                    <a:pt x="311" y="236"/>
                  </a:moveTo>
                  <a:lnTo>
                    <a:pt x="312" y="236"/>
                  </a:lnTo>
                  <a:lnTo>
                    <a:pt x="314" y="238"/>
                  </a:lnTo>
                  <a:lnTo>
                    <a:pt x="314" y="236"/>
                  </a:lnTo>
                  <a:lnTo>
                    <a:pt x="316" y="238"/>
                  </a:lnTo>
                  <a:lnTo>
                    <a:pt x="317" y="238"/>
                  </a:lnTo>
                  <a:lnTo>
                    <a:pt x="317" y="240"/>
                  </a:lnTo>
                  <a:lnTo>
                    <a:pt x="316" y="241"/>
                  </a:lnTo>
                  <a:lnTo>
                    <a:pt x="314" y="241"/>
                  </a:lnTo>
                  <a:lnTo>
                    <a:pt x="314" y="243"/>
                  </a:lnTo>
                  <a:lnTo>
                    <a:pt x="312" y="241"/>
                  </a:lnTo>
                  <a:lnTo>
                    <a:pt x="311" y="243"/>
                  </a:lnTo>
                  <a:lnTo>
                    <a:pt x="311" y="241"/>
                  </a:lnTo>
                  <a:lnTo>
                    <a:pt x="309" y="241"/>
                  </a:lnTo>
                  <a:lnTo>
                    <a:pt x="309" y="240"/>
                  </a:lnTo>
                  <a:lnTo>
                    <a:pt x="307" y="240"/>
                  </a:lnTo>
                  <a:lnTo>
                    <a:pt x="309" y="236"/>
                  </a:lnTo>
                  <a:lnTo>
                    <a:pt x="311" y="236"/>
                  </a:lnTo>
                  <a:close/>
                  <a:moveTo>
                    <a:pt x="521" y="27"/>
                  </a:moveTo>
                  <a:lnTo>
                    <a:pt x="523" y="27"/>
                  </a:lnTo>
                  <a:lnTo>
                    <a:pt x="523" y="29"/>
                  </a:lnTo>
                  <a:lnTo>
                    <a:pt x="525" y="29"/>
                  </a:lnTo>
                  <a:lnTo>
                    <a:pt x="527" y="29"/>
                  </a:lnTo>
                  <a:lnTo>
                    <a:pt x="525" y="29"/>
                  </a:lnTo>
                  <a:lnTo>
                    <a:pt x="523" y="30"/>
                  </a:lnTo>
                  <a:lnTo>
                    <a:pt x="523" y="32"/>
                  </a:lnTo>
                  <a:lnTo>
                    <a:pt x="525" y="30"/>
                  </a:lnTo>
                  <a:lnTo>
                    <a:pt x="528" y="30"/>
                  </a:lnTo>
                  <a:lnTo>
                    <a:pt x="527" y="32"/>
                  </a:lnTo>
                  <a:lnTo>
                    <a:pt x="528" y="32"/>
                  </a:lnTo>
                  <a:lnTo>
                    <a:pt x="527" y="32"/>
                  </a:lnTo>
                  <a:lnTo>
                    <a:pt x="527" y="34"/>
                  </a:lnTo>
                  <a:lnTo>
                    <a:pt x="525" y="34"/>
                  </a:lnTo>
                  <a:lnTo>
                    <a:pt x="525" y="36"/>
                  </a:lnTo>
                  <a:lnTo>
                    <a:pt x="521" y="36"/>
                  </a:lnTo>
                  <a:lnTo>
                    <a:pt x="521" y="34"/>
                  </a:lnTo>
                  <a:lnTo>
                    <a:pt x="520" y="34"/>
                  </a:lnTo>
                  <a:lnTo>
                    <a:pt x="520" y="30"/>
                  </a:lnTo>
                  <a:lnTo>
                    <a:pt x="521" y="30"/>
                  </a:lnTo>
                  <a:lnTo>
                    <a:pt x="523" y="30"/>
                  </a:lnTo>
                  <a:lnTo>
                    <a:pt x="521" y="30"/>
                  </a:lnTo>
                  <a:lnTo>
                    <a:pt x="520" y="30"/>
                  </a:lnTo>
                  <a:lnTo>
                    <a:pt x="518" y="30"/>
                  </a:lnTo>
                  <a:lnTo>
                    <a:pt x="520" y="30"/>
                  </a:lnTo>
                  <a:lnTo>
                    <a:pt x="520" y="29"/>
                  </a:lnTo>
                  <a:lnTo>
                    <a:pt x="518" y="29"/>
                  </a:lnTo>
                  <a:lnTo>
                    <a:pt x="521" y="27"/>
                  </a:lnTo>
                  <a:close/>
                  <a:moveTo>
                    <a:pt x="243" y="447"/>
                  </a:moveTo>
                  <a:lnTo>
                    <a:pt x="244" y="449"/>
                  </a:lnTo>
                  <a:lnTo>
                    <a:pt x="243" y="449"/>
                  </a:lnTo>
                  <a:lnTo>
                    <a:pt x="244" y="449"/>
                  </a:lnTo>
                  <a:lnTo>
                    <a:pt x="243" y="449"/>
                  </a:lnTo>
                  <a:lnTo>
                    <a:pt x="244" y="449"/>
                  </a:lnTo>
                  <a:lnTo>
                    <a:pt x="244" y="451"/>
                  </a:lnTo>
                  <a:lnTo>
                    <a:pt x="243" y="451"/>
                  </a:lnTo>
                  <a:lnTo>
                    <a:pt x="244" y="451"/>
                  </a:lnTo>
                  <a:lnTo>
                    <a:pt x="243" y="451"/>
                  </a:lnTo>
                  <a:lnTo>
                    <a:pt x="244" y="451"/>
                  </a:lnTo>
                  <a:lnTo>
                    <a:pt x="244" y="452"/>
                  </a:lnTo>
                  <a:lnTo>
                    <a:pt x="244" y="454"/>
                  </a:lnTo>
                  <a:lnTo>
                    <a:pt x="243" y="456"/>
                  </a:lnTo>
                  <a:lnTo>
                    <a:pt x="241" y="457"/>
                  </a:lnTo>
                  <a:lnTo>
                    <a:pt x="241" y="456"/>
                  </a:lnTo>
                  <a:lnTo>
                    <a:pt x="239" y="456"/>
                  </a:lnTo>
                  <a:lnTo>
                    <a:pt x="241" y="456"/>
                  </a:lnTo>
                  <a:lnTo>
                    <a:pt x="239" y="456"/>
                  </a:lnTo>
                  <a:lnTo>
                    <a:pt x="238" y="456"/>
                  </a:lnTo>
                  <a:lnTo>
                    <a:pt x="236" y="456"/>
                  </a:lnTo>
                  <a:lnTo>
                    <a:pt x="238" y="454"/>
                  </a:lnTo>
                  <a:lnTo>
                    <a:pt x="238" y="452"/>
                  </a:lnTo>
                  <a:lnTo>
                    <a:pt x="238" y="451"/>
                  </a:lnTo>
                  <a:lnTo>
                    <a:pt x="239" y="449"/>
                  </a:lnTo>
                  <a:lnTo>
                    <a:pt x="241" y="449"/>
                  </a:lnTo>
                  <a:lnTo>
                    <a:pt x="241" y="447"/>
                  </a:lnTo>
                  <a:lnTo>
                    <a:pt x="241" y="449"/>
                  </a:lnTo>
                  <a:lnTo>
                    <a:pt x="243" y="449"/>
                  </a:lnTo>
                  <a:lnTo>
                    <a:pt x="243" y="447"/>
                  </a:lnTo>
                  <a:close/>
                  <a:moveTo>
                    <a:pt x="306" y="338"/>
                  </a:moveTo>
                  <a:lnTo>
                    <a:pt x="306" y="342"/>
                  </a:lnTo>
                  <a:lnTo>
                    <a:pt x="304" y="342"/>
                  </a:lnTo>
                  <a:lnTo>
                    <a:pt x="304" y="343"/>
                  </a:lnTo>
                  <a:lnTo>
                    <a:pt x="304" y="345"/>
                  </a:lnTo>
                  <a:lnTo>
                    <a:pt x="304" y="349"/>
                  </a:lnTo>
                  <a:lnTo>
                    <a:pt x="304" y="350"/>
                  </a:lnTo>
                  <a:lnTo>
                    <a:pt x="302" y="352"/>
                  </a:lnTo>
                  <a:lnTo>
                    <a:pt x="302" y="350"/>
                  </a:lnTo>
                  <a:lnTo>
                    <a:pt x="302" y="349"/>
                  </a:lnTo>
                  <a:lnTo>
                    <a:pt x="300" y="347"/>
                  </a:lnTo>
                  <a:lnTo>
                    <a:pt x="299" y="345"/>
                  </a:lnTo>
                  <a:lnTo>
                    <a:pt x="299" y="347"/>
                  </a:lnTo>
                  <a:lnTo>
                    <a:pt x="297" y="345"/>
                  </a:lnTo>
                  <a:lnTo>
                    <a:pt x="299" y="343"/>
                  </a:lnTo>
                  <a:lnTo>
                    <a:pt x="299" y="340"/>
                  </a:lnTo>
                  <a:lnTo>
                    <a:pt x="300" y="342"/>
                  </a:lnTo>
                  <a:lnTo>
                    <a:pt x="302" y="343"/>
                  </a:lnTo>
                  <a:lnTo>
                    <a:pt x="302" y="342"/>
                  </a:lnTo>
                  <a:lnTo>
                    <a:pt x="304" y="340"/>
                  </a:lnTo>
                  <a:lnTo>
                    <a:pt x="304" y="338"/>
                  </a:lnTo>
                  <a:lnTo>
                    <a:pt x="306" y="338"/>
                  </a:lnTo>
                  <a:close/>
                  <a:moveTo>
                    <a:pt x="414" y="102"/>
                  </a:moveTo>
                  <a:lnTo>
                    <a:pt x="416" y="104"/>
                  </a:lnTo>
                  <a:lnTo>
                    <a:pt x="414" y="105"/>
                  </a:lnTo>
                  <a:lnTo>
                    <a:pt x="416" y="107"/>
                  </a:lnTo>
                  <a:lnTo>
                    <a:pt x="416" y="109"/>
                  </a:lnTo>
                  <a:lnTo>
                    <a:pt x="416" y="110"/>
                  </a:lnTo>
                  <a:lnTo>
                    <a:pt x="416" y="112"/>
                  </a:lnTo>
                  <a:lnTo>
                    <a:pt x="414" y="112"/>
                  </a:lnTo>
                  <a:lnTo>
                    <a:pt x="414" y="114"/>
                  </a:lnTo>
                  <a:lnTo>
                    <a:pt x="413" y="114"/>
                  </a:lnTo>
                  <a:lnTo>
                    <a:pt x="411" y="112"/>
                  </a:lnTo>
                  <a:lnTo>
                    <a:pt x="409" y="110"/>
                  </a:lnTo>
                  <a:lnTo>
                    <a:pt x="411" y="110"/>
                  </a:lnTo>
                  <a:lnTo>
                    <a:pt x="411" y="109"/>
                  </a:lnTo>
                  <a:lnTo>
                    <a:pt x="413" y="110"/>
                  </a:lnTo>
                  <a:lnTo>
                    <a:pt x="413" y="109"/>
                  </a:lnTo>
                  <a:lnTo>
                    <a:pt x="414" y="107"/>
                  </a:lnTo>
                  <a:lnTo>
                    <a:pt x="413" y="107"/>
                  </a:lnTo>
                  <a:lnTo>
                    <a:pt x="413" y="105"/>
                  </a:lnTo>
                  <a:lnTo>
                    <a:pt x="411" y="104"/>
                  </a:lnTo>
                  <a:lnTo>
                    <a:pt x="413" y="104"/>
                  </a:lnTo>
                  <a:lnTo>
                    <a:pt x="413" y="102"/>
                  </a:lnTo>
                  <a:lnTo>
                    <a:pt x="414" y="104"/>
                  </a:lnTo>
                  <a:lnTo>
                    <a:pt x="414" y="102"/>
                  </a:lnTo>
                  <a:close/>
                  <a:moveTo>
                    <a:pt x="455" y="114"/>
                  </a:moveTo>
                  <a:lnTo>
                    <a:pt x="457" y="114"/>
                  </a:lnTo>
                  <a:lnTo>
                    <a:pt x="459" y="115"/>
                  </a:lnTo>
                  <a:lnTo>
                    <a:pt x="460" y="117"/>
                  </a:lnTo>
                  <a:lnTo>
                    <a:pt x="460" y="115"/>
                  </a:lnTo>
                  <a:lnTo>
                    <a:pt x="464" y="115"/>
                  </a:lnTo>
                  <a:lnTo>
                    <a:pt x="462" y="115"/>
                  </a:lnTo>
                  <a:lnTo>
                    <a:pt x="460" y="117"/>
                  </a:lnTo>
                  <a:lnTo>
                    <a:pt x="460" y="119"/>
                  </a:lnTo>
                  <a:lnTo>
                    <a:pt x="459" y="121"/>
                  </a:lnTo>
                  <a:lnTo>
                    <a:pt x="457" y="121"/>
                  </a:lnTo>
                  <a:lnTo>
                    <a:pt x="455" y="119"/>
                  </a:lnTo>
                  <a:lnTo>
                    <a:pt x="455" y="117"/>
                  </a:lnTo>
                  <a:lnTo>
                    <a:pt x="453" y="115"/>
                  </a:lnTo>
                  <a:lnTo>
                    <a:pt x="455" y="114"/>
                  </a:lnTo>
                  <a:close/>
                  <a:moveTo>
                    <a:pt x="11" y="764"/>
                  </a:moveTo>
                  <a:lnTo>
                    <a:pt x="13" y="765"/>
                  </a:lnTo>
                  <a:lnTo>
                    <a:pt x="11" y="765"/>
                  </a:lnTo>
                  <a:lnTo>
                    <a:pt x="11" y="767"/>
                  </a:lnTo>
                  <a:lnTo>
                    <a:pt x="13" y="769"/>
                  </a:lnTo>
                  <a:lnTo>
                    <a:pt x="13" y="770"/>
                  </a:lnTo>
                  <a:lnTo>
                    <a:pt x="13" y="767"/>
                  </a:lnTo>
                  <a:lnTo>
                    <a:pt x="13" y="765"/>
                  </a:lnTo>
                  <a:lnTo>
                    <a:pt x="13" y="767"/>
                  </a:lnTo>
                  <a:lnTo>
                    <a:pt x="15" y="765"/>
                  </a:lnTo>
                  <a:lnTo>
                    <a:pt x="13" y="764"/>
                  </a:lnTo>
                  <a:lnTo>
                    <a:pt x="15" y="765"/>
                  </a:lnTo>
                  <a:lnTo>
                    <a:pt x="13" y="765"/>
                  </a:lnTo>
                  <a:lnTo>
                    <a:pt x="15" y="767"/>
                  </a:lnTo>
                  <a:lnTo>
                    <a:pt x="15" y="769"/>
                  </a:lnTo>
                  <a:lnTo>
                    <a:pt x="15" y="770"/>
                  </a:lnTo>
                  <a:lnTo>
                    <a:pt x="13" y="772"/>
                  </a:lnTo>
                  <a:lnTo>
                    <a:pt x="11" y="775"/>
                  </a:lnTo>
                  <a:lnTo>
                    <a:pt x="11" y="774"/>
                  </a:lnTo>
                  <a:lnTo>
                    <a:pt x="11" y="772"/>
                  </a:lnTo>
                  <a:lnTo>
                    <a:pt x="11" y="770"/>
                  </a:lnTo>
                  <a:lnTo>
                    <a:pt x="10" y="772"/>
                  </a:lnTo>
                  <a:lnTo>
                    <a:pt x="8" y="775"/>
                  </a:lnTo>
                  <a:lnTo>
                    <a:pt x="8" y="774"/>
                  </a:lnTo>
                  <a:lnTo>
                    <a:pt x="8" y="772"/>
                  </a:lnTo>
                  <a:lnTo>
                    <a:pt x="8" y="770"/>
                  </a:lnTo>
                  <a:lnTo>
                    <a:pt x="8" y="769"/>
                  </a:lnTo>
                  <a:lnTo>
                    <a:pt x="8" y="767"/>
                  </a:lnTo>
                  <a:lnTo>
                    <a:pt x="10" y="767"/>
                  </a:lnTo>
                  <a:lnTo>
                    <a:pt x="10" y="769"/>
                  </a:lnTo>
                  <a:lnTo>
                    <a:pt x="10" y="765"/>
                  </a:lnTo>
                  <a:lnTo>
                    <a:pt x="10" y="767"/>
                  </a:lnTo>
                  <a:lnTo>
                    <a:pt x="10" y="769"/>
                  </a:lnTo>
                  <a:lnTo>
                    <a:pt x="11" y="770"/>
                  </a:lnTo>
                  <a:lnTo>
                    <a:pt x="11" y="769"/>
                  </a:lnTo>
                  <a:lnTo>
                    <a:pt x="11" y="767"/>
                  </a:lnTo>
                  <a:lnTo>
                    <a:pt x="11" y="765"/>
                  </a:lnTo>
                  <a:lnTo>
                    <a:pt x="10" y="765"/>
                  </a:lnTo>
                  <a:lnTo>
                    <a:pt x="11" y="764"/>
                  </a:lnTo>
                  <a:close/>
                  <a:moveTo>
                    <a:pt x="404" y="114"/>
                  </a:moveTo>
                  <a:lnTo>
                    <a:pt x="404" y="115"/>
                  </a:lnTo>
                  <a:lnTo>
                    <a:pt x="406" y="115"/>
                  </a:lnTo>
                  <a:lnTo>
                    <a:pt x="406" y="119"/>
                  </a:lnTo>
                  <a:lnTo>
                    <a:pt x="406" y="117"/>
                  </a:lnTo>
                  <a:lnTo>
                    <a:pt x="408" y="114"/>
                  </a:lnTo>
                  <a:lnTo>
                    <a:pt x="408" y="115"/>
                  </a:lnTo>
                  <a:lnTo>
                    <a:pt x="411" y="117"/>
                  </a:lnTo>
                  <a:lnTo>
                    <a:pt x="409" y="119"/>
                  </a:lnTo>
                  <a:lnTo>
                    <a:pt x="406" y="119"/>
                  </a:lnTo>
                  <a:lnTo>
                    <a:pt x="406" y="121"/>
                  </a:lnTo>
                  <a:lnTo>
                    <a:pt x="406" y="122"/>
                  </a:lnTo>
                  <a:lnTo>
                    <a:pt x="404" y="122"/>
                  </a:lnTo>
                  <a:lnTo>
                    <a:pt x="404" y="124"/>
                  </a:lnTo>
                  <a:lnTo>
                    <a:pt x="402" y="122"/>
                  </a:lnTo>
                  <a:lnTo>
                    <a:pt x="404" y="121"/>
                  </a:lnTo>
                  <a:lnTo>
                    <a:pt x="402" y="121"/>
                  </a:lnTo>
                  <a:lnTo>
                    <a:pt x="402" y="117"/>
                  </a:lnTo>
                  <a:lnTo>
                    <a:pt x="404" y="117"/>
                  </a:lnTo>
                  <a:lnTo>
                    <a:pt x="404" y="114"/>
                  </a:lnTo>
                  <a:close/>
                  <a:moveTo>
                    <a:pt x="71" y="675"/>
                  </a:moveTo>
                  <a:lnTo>
                    <a:pt x="73" y="677"/>
                  </a:lnTo>
                  <a:lnTo>
                    <a:pt x="74" y="675"/>
                  </a:lnTo>
                  <a:lnTo>
                    <a:pt x="74" y="677"/>
                  </a:lnTo>
                  <a:lnTo>
                    <a:pt x="78" y="677"/>
                  </a:lnTo>
                  <a:lnTo>
                    <a:pt x="74" y="679"/>
                  </a:lnTo>
                  <a:lnTo>
                    <a:pt x="73" y="679"/>
                  </a:lnTo>
                  <a:lnTo>
                    <a:pt x="71" y="680"/>
                  </a:lnTo>
                  <a:lnTo>
                    <a:pt x="69" y="680"/>
                  </a:lnTo>
                  <a:lnTo>
                    <a:pt x="68" y="680"/>
                  </a:lnTo>
                  <a:lnTo>
                    <a:pt x="66" y="682"/>
                  </a:lnTo>
                  <a:lnTo>
                    <a:pt x="66" y="680"/>
                  </a:lnTo>
                  <a:lnTo>
                    <a:pt x="64" y="680"/>
                  </a:lnTo>
                  <a:lnTo>
                    <a:pt x="66" y="679"/>
                  </a:lnTo>
                  <a:lnTo>
                    <a:pt x="64" y="679"/>
                  </a:lnTo>
                  <a:lnTo>
                    <a:pt x="62" y="679"/>
                  </a:lnTo>
                  <a:lnTo>
                    <a:pt x="62" y="677"/>
                  </a:lnTo>
                  <a:lnTo>
                    <a:pt x="61" y="677"/>
                  </a:lnTo>
                  <a:lnTo>
                    <a:pt x="62" y="677"/>
                  </a:lnTo>
                  <a:lnTo>
                    <a:pt x="64" y="677"/>
                  </a:lnTo>
                  <a:lnTo>
                    <a:pt x="66" y="677"/>
                  </a:lnTo>
                  <a:lnTo>
                    <a:pt x="68" y="675"/>
                  </a:lnTo>
                  <a:lnTo>
                    <a:pt x="69" y="675"/>
                  </a:lnTo>
                  <a:lnTo>
                    <a:pt x="71" y="675"/>
                  </a:lnTo>
                  <a:close/>
                  <a:moveTo>
                    <a:pt x="455" y="122"/>
                  </a:moveTo>
                  <a:lnTo>
                    <a:pt x="455" y="124"/>
                  </a:lnTo>
                  <a:lnTo>
                    <a:pt x="455" y="126"/>
                  </a:lnTo>
                  <a:lnTo>
                    <a:pt x="457" y="129"/>
                  </a:lnTo>
                  <a:lnTo>
                    <a:pt x="455" y="131"/>
                  </a:lnTo>
                  <a:lnTo>
                    <a:pt x="453" y="132"/>
                  </a:lnTo>
                  <a:lnTo>
                    <a:pt x="452" y="131"/>
                  </a:lnTo>
                  <a:lnTo>
                    <a:pt x="452" y="129"/>
                  </a:lnTo>
                  <a:lnTo>
                    <a:pt x="452" y="127"/>
                  </a:lnTo>
                  <a:lnTo>
                    <a:pt x="452" y="126"/>
                  </a:lnTo>
                  <a:lnTo>
                    <a:pt x="452" y="124"/>
                  </a:lnTo>
                  <a:lnTo>
                    <a:pt x="453" y="124"/>
                  </a:lnTo>
                  <a:lnTo>
                    <a:pt x="455" y="122"/>
                  </a:lnTo>
                  <a:close/>
                  <a:moveTo>
                    <a:pt x="244" y="486"/>
                  </a:moveTo>
                  <a:lnTo>
                    <a:pt x="246" y="488"/>
                  </a:lnTo>
                  <a:lnTo>
                    <a:pt x="246" y="490"/>
                  </a:lnTo>
                  <a:lnTo>
                    <a:pt x="244" y="491"/>
                  </a:lnTo>
                  <a:lnTo>
                    <a:pt x="243" y="493"/>
                  </a:lnTo>
                  <a:lnTo>
                    <a:pt x="244" y="491"/>
                  </a:lnTo>
                  <a:lnTo>
                    <a:pt x="246" y="491"/>
                  </a:lnTo>
                  <a:lnTo>
                    <a:pt x="244" y="493"/>
                  </a:lnTo>
                  <a:lnTo>
                    <a:pt x="243" y="495"/>
                  </a:lnTo>
                  <a:lnTo>
                    <a:pt x="241" y="496"/>
                  </a:lnTo>
                  <a:lnTo>
                    <a:pt x="239" y="498"/>
                  </a:lnTo>
                  <a:lnTo>
                    <a:pt x="238" y="498"/>
                  </a:lnTo>
                  <a:lnTo>
                    <a:pt x="238" y="496"/>
                  </a:lnTo>
                  <a:lnTo>
                    <a:pt x="239" y="495"/>
                  </a:lnTo>
                  <a:lnTo>
                    <a:pt x="241" y="493"/>
                  </a:lnTo>
                  <a:lnTo>
                    <a:pt x="239" y="493"/>
                  </a:lnTo>
                  <a:lnTo>
                    <a:pt x="241" y="491"/>
                  </a:lnTo>
                  <a:lnTo>
                    <a:pt x="241" y="490"/>
                  </a:lnTo>
                  <a:lnTo>
                    <a:pt x="243" y="488"/>
                  </a:lnTo>
                  <a:lnTo>
                    <a:pt x="244" y="486"/>
                  </a:lnTo>
                  <a:close/>
                  <a:moveTo>
                    <a:pt x="8" y="796"/>
                  </a:moveTo>
                  <a:lnTo>
                    <a:pt x="10" y="798"/>
                  </a:lnTo>
                  <a:lnTo>
                    <a:pt x="11" y="798"/>
                  </a:lnTo>
                  <a:lnTo>
                    <a:pt x="11" y="799"/>
                  </a:lnTo>
                  <a:lnTo>
                    <a:pt x="10" y="798"/>
                  </a:lnTo>
                  <a:lnTo>
                    <a:pt x="11" y="798"/>
                  </a:lnTo>
                  <a:lnTo>
                    <a:pt x="13" y="799"/>
                  </a:lnTo>
                  <a:lnTo>
                    <a:pt x="13" y="801"/>
                  </a:lnTo>
                  <a:lnTo>
                    <a:pt x="15" y="803"/>
                  </a:lnTo>
                  <a:lnTo>
                    <a:pt x="17" y="804"/>
                  </a:lnTo>
                  <a:lnTo>
                    <a:pt x="15" y="801"/>
                  </a:lnTo>
                  <a:lnTo>
                    <a:pt x="17" y="804"/>
                  </a:lnTo>
                  <a:lnTo>
                    <a:pt x="18" y="806"/>
                  </a:lnTo>
                  <a:lnTo>
                    <a:pt x="18" y="808"/>
                  </a:lnTo>
                  <a:lnTo>
                    <a:pt x="20" y="809"/>
                  </a:lnTo>
                  <a:lnTo>
                    <a:pt x="18" y="809"/>
                  </a:lnTo>
                  <a:lnTo>
                    <a:pt x="17" y="806"/>
                  </a:lnTo>
                  <a:lnTo>
                    <a:pt x="15" y="806"/>
                  </a:lnTo>
                  <a:lnTo>
                    <a:pt x="15" y="804"/>
                  </a:lnTo>
                  <a:lnTo>
                    <a:pt x="13" y="804"/>
                  </a:lnTo>
                  <a:lnTo>
                    <a:pt x="11" y="804"/>
                  </a:lnTo>
                  <a:lnTo>
                    <a:pt x="11" y="803"/>
                  </a:lnTo>
                  <a:lnTo>
                    <a:pt x="10" y="803"/>
                  </a:lnTo>
                  <a:lnTo>
                    <a:pt x="10" y="801"/>
                  </a:lnTo>
                  <a:lnTo>
                    <a:pt x="8" y="799"/>
                  </a:lnTo>
                  <a:lnTo>
                    <a:pt x="10" y="801"/>
                  </a:lnTo>
                  <a:lnTo>
                    <a:pt x="10" y="799"/>
                  </a:lnTo>
                  <a:lnTo>
                    <a:pt x="8" y="798"/>
                  </a:lnTo>
                  <a:lnTo>
                    <a:pt x="10" y="799"/>
                  </a:lnTo>
                  <a:lnTo>
                    <a:pt x="10" y="798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0" y="798"/>
                  </a:lnTo>
                  <a:lnTo>
                    <a:pt x="10" y="796"/>
                  </a:lnTo>
                  <a:lnTo>
                    <a:pt x="8" y="796"/>
                  </a:lnTo>
                  <a:close/>
                  <a:moveTo>
                    <a:pt x="15" y="859"/>
                  </a:moveTo>
                  <a:lnTo>
                    <a:pt x="17" y="861"/>
                  </a:lnTo>
                  <a:lnTo>
                    <a:pt x="17" y="862"/>
                  </a:lnTo>
                  <a:lnTo>
                    <a:pt x="18" y="862"/>
                  </a:lnTo>
                  <a:lnTo>
                    <a:pt x="17" y="864"/>
                  </a:lnTo>
                  <a:lnTo>
                    <a:pt x="17" y="862"/>
                  </a:lnTo>
                  <a:lnTo>
                    <a:pt x="17" y="864"/>
                  </a:lnTo>
                  <a:lnTo>
                    <a:pt x="18" y="862"/>
                  </a:lnTo>
                  <a:lnTo>
                    <a:pt x="18" y="864"/>
                  </a:lnTo>
                  <a:lnTo>
                    <a:pt x="18" y="866"/>
                  </a:lnTo>
                  <a:lnTo>
                    <a:pt x="20" y="867"/>
                  </a:lnTo>
                  <a:lnTo>
                    <a:pt x="20" y="869"/>
                  </a:lnTo>
                  <a:lnTo>
                    <a:pt x="18" y="867"/>
                  </a:lnTo>
                  <a:lnTo>
                    <a:pt x="18" y="869"/>
                  </a:lnTo>
                  <a:lnTo>
                    <a:pt x="17" y="869"/>
                  </a:lnTo>
                  <a:lnTo>
                    <a:pt x="17" y="867"/>
                  </a:lnTo>
                  <a:lnTo>
                    <a:pt x="15" y="867"/>
                  </a:lnTo>
                  <a:lnTo>
                    <a:pt x="17" y="867"/>
                  </a:lnTo>
                  <a:lnTo>
                    <a:pt x="17" y="866"/>
                  </a:lnTo>
                  <a:lnTo>
                    <a:pt x="15" y="866"/>
                  </a:lnTo>
                  <a:lnTo>
                    <a:pt x="15" y="867"/>
                  </a:lnTo>
                  <a:lnTo>
                    <a:pt x="15" y="866"/>
                  </a:lnTo>
                  <a:lnTo>
                    <a:pt x="13" y="867"/>
                  </a:lnTo>
                  <a:lnTo>
                    <a:pt x="13" y="866"/>
                  </a:lnTo>
                  <a:lnTo>
                    <a:pt x="13" y="864"/>
                  </a:lnTo>
                  <a:lnTo>
                    <a:pt x="13" y="866"/>
                  </a:lnTo>
                  <a:lnTo>
                    <a:pt x="11" y="867"/>
                  </a:lnTo>
                  <a:lnTo>
                    <a:pt x="11" y="866"/>
                  </a:lnTo>
                  <a:lnTo>
                    <a:pt x="11" y="864"/>
                  </a:lnTo>
                  <a:lnTo>
                    <a:pt x="13" y="864"/>
                  </a:lnTo>
                  <a:lnTo>
                    <a:pt x="11" y="862"/>
                  </a:lnTo>
                  <a:lnTo>
                    <a:pt x="13" y="862"/>
                  </a:lnTo>
                  <a:lnTo>
                    <a:pt x="13" y="861"/>
                  </a:lnTo>
                  <a:lnTo>
                    <a:pt x="13" y="862"/>
                  </a:lnTo>
                  <a:lnTo>
                    <a:pt x="13" y="861"/>
                  </a:lnTo>
                  <a:lnTo>
                    <a:pt x="15" y="862"/>
                  </a:lnTo>
                  <a:lnTo>
                    <a:pt x="15" y="861"/>
                  </a:lnTo>
                  <a:lnTo>
                    <a:pt x="13" y="859"/>
                  </a:lnTo>
                  <a:lnTo>
                    <a:pt x="15" y="859"/>
                  </a:lnTo>
                  <a:close/>
                  <a:moveTo>
                    <a:pt x="219" y="502"/>
                  </a:moveTo>
                  <a:lnTo>
                    <a:pt x="217" y="503"/>
                  </a:lnTo>
                  <a:lnTo>
                    <a:pt x="217" y="502"/>
                  </a:lnTo>
                  <a:lnTo>
                    <a:pt x="217" y="503"/>
                  </a:lnTo>
                  <a:lnTo>
                    <a:pt x="215" y="503"/>
                  </a:lnTo>
                  <a:lnTo>
                    <a:pt x="217" y="503"/>
                  </a:lnTo>
                  <a:lnTo>
                    <a:pt x="217" y="505"/>
                  </a:lnTo>
                  <a:lnTo>
                    <a:pt x="214" y="505"/>
                  </a:lnTo>
                  <a:lnTo>
                    <a:pt x="214" y="507"/>
                  </a:lnTo>
                  <a:lnTo>
                    <a:pt x="214" y="505"/>
                  </a:lnTo>
                  <a:lnTo>
                    <a:pt x="212" y="508"/>
                  </a:lnTo>
                  <a:lnTo>
                    <a:pt x="210" y="510"/>
                  </a:lnTo>
                  <a:lnTo>
                    <a:pt x="209" y="510"/>
                  </a:lnTo>
                  <a:lnTo>
                    <a:pt x="207" y="510"/>
                  </a:lnTo>
                  <a:lnTo>
                    <a:pt x="209" y="508"/>
                  </a:lnTo>
                  <a:lnTo>
                    <a:pt x="207" y="510"/>
                  </a:lnTo>
                  <a:lnTo>
                    <a:pt x="209" y="508"/>
                  </a:lnTo>
                  <a:lnTo>
                    <a:pt x="210" y="507"/>
                  </a:lnTo>
                  <a:lnTo>
                    <a:pt x="209" y="508"/>
                  </a:lnTo>
                  <a:lnTo>
                    <a:pt x="209" y="507"/>
                  </a:lnTo>
                  <a:lnTo>
                    <a:pt x="207" y="508"/>
                  </a:lnTo>
                  <a:lnTo>
                    <a:pt x="209" y="508"/>
                  </a:lnTo>
                  <a:lnTo>
                    <a:pt x="207" y="507"/>
                  </a:lnTo>
                  <a:lnTo>
                    <a:pt x="209" y="507"/>
                  </a:lnTo>
                  <a:lnTo>
                    <a:pt x="207" y="507"/>
                  </a:lnTo>
                  <a:lnTo>
                    <a:pt x="209" y="505"/>
                  </a:lnTo>
                  <a:lnTo>
                    <a:pt x="210" y="505"/>
                  </a:lnTo>
                  <a:lnTo>
                    <a:pt x="209" y="507"/>
                  </a:lnTo>
                  <a:lnTo>
                    <a:pt x="210" y="505"/>
                  </a:lnTo>
                  <a:lnTo>
                    <a:pt x="212" y="505"/>
                  </a:lnTo>
                  <a:lnTo>
                    <a:pt x="210" y="505"/>
                  </a:lnTo>
                  <a:lnTo>
                    <a:pt x="210" y="507"/>
                  </a:lnTo>
                  <a:lnTo>
                    <a:pt x="210" y="505"/>
                  </a:lnTo>
                  <a:lnTo>
                    <a:pt x="212" y="503"/>
                  </a:lnTo>
                  <a:lnTo>
                    <a:pt x="214" y="503"/>
                  </a:lnTo>
                  <a:lnTo>
                    <a:pt x="217" y="502"/>
                  </a:lnTo>
                  <a:lnTo>
                    <a:pt x="219" y="502"/>
                  </a:lnTo>
                  <a:close/>
                  <a:moveTo>
                    <a:pt x="125" y="626"/>
                  </a:moveTo>
                  <a:lnTo>
                    <a:pt x="125" y="627"/>
                  </a:lnTo>
                  <a:lnTo>
                    <a:pt x="125" y="631"/>
                  </a:lnTo>
                  <a:lnTo>
                    <a:pt x="127" y="631"/>
                  </a:lnTo>
                  <a:lnTo>
                    <a:pt x="125" y="631"/>
                  </a:lnTo>
                  <a:lnTo>
                    <a:pt x="124" y="631"/>
                  </a:lnTo>
                  <a:lnTo>
                    <a:pt x="120" y="631"/>
                  </a:lnTo>
                  <a:lnTo>
                    <a:pt x="119" y="631"/>
                  </a:lnTo>
                  <a:lnTo>
                    <a:pt x="120" y="631"/>
                  </a:lnTo>
                  <a:lnTo>
                    <a:pt x="119" y="629"/>
                  </a:lnTo>
                  <a:lnTo>
                    <a:pt x="120" y="627"/>
                  </a:lnTo>
                  <a:lnTo>
                    <a:pt x="122" y="627"/>
                  </a:lnTo>
                  <a:lnTo>
                    <a:pt x="122" y="626"/>
                  </a:lnTo>
                  <a:lnTo>
                    <a:pt x="125" y="626"/>
                  </a:lnTo>
                  <a:close/>
                  <a:moveTo>
                    <a:pt x="324" y="279"/>
                  </a:moveTo>
                  <a:lnTo>
                    <a:pt x="324" y="280"/>
                  </a:lnTo>
                  <a:lnTo>
                    <a:pt x="328" y="282"/>
                  </a:lnTo>
                  <a:lnTo>
                    <a:pt x="329" y="282"/>
                  </a:lnTo>
                  <a:lnTo>
                    <a:pt x="328" y="284"/>
                  </a:lnTo>
                  <a:lnTo>
                    <a:pt x="326" y="284"/>
                  </a:lnTo>
                  <a:lnTo>
                    <a:pt x="324" y="284"/>
                  </a:lnTo>
                  <a:lnTo>
                    <a:pt x="323" y="284"/>
                  </a:lnTo>
                  <a:lnTo>
                    <a:pt x="321" y="284"/>
                  </a:lnTo>
                  <a:lnTo>
                    <a:pt x="319" y="286"/>
                  </a:lnTo>
                  <a:lnTo>
                    <a:pt x="321" y="284"/>
                  </a:lnTo>
                  <a:lnTo>
                    <a:pt x="321" y="280"/>
                  </a:lnTo>
                  <a:lnTo>
                    <a:pt x="323" y="280"/>
                  </a:lnTo>
                  <a:lnTo>
                    <a:pt x="323" y="279"/>
                  </a:lnTo>
                  <a:lnTo>
                    <a:pt x="324" y="279"/>
                  </a:lnTo>
                  <a:close/>
                  <a:moveTo>
                    <a:pt x="10" y="806"/>
                  </a:moveTo>
                  <a:lnTo>
                    <a:pt x="11" y="806"/>
                  </a:lnTo>
                  <a:lnTo>
                    <a:pt x="13" y="806"/>
                  </a:lnTo>
                  <a:lnTo>
                    <a:pt x="15" y="808"/>
                  </a:lnTo>
                  <a:lnTo>
                    <a:pt x="17" y="808"/>
                  </a:lnTo>
                  <a:lnTo>
                    <a:pt x="18" y="809"/>
                  </a:lnTo>
                  <a:lnTo>
                    <a:pt x="18" y="811"/>
                  </a:lnTo>
                  <a:lnTo>
                    <a:pt x="20" y="811"/>
                  </a:lnTo>
                  <a:lnTo>
                    <a:pt x="20" y="815"/>
                  </a:lnTo>
                  <a:lnTo>
                    <a:pt x="18" y="815"/>
                  </a:lnTo>
                  <a:lnTo>
                    <a:pt x="17" y="813"/>
                  </a:lnTo>
                  <a:lnTo>
                    <a:pt x="15" y="811"/>
                  </a:lnTo>
                  <a:lnTo>
                    <a:pt x="13" y="811"/>
                  </a:lnTo>
                  <a:lnTo>
                    <a:pt x="11" y="809"/>
                  </a:lnTo>
                  <a:lnTo>
                    <a:pt x="13" y="809"/>
                  </a:lnTo>
                  <a:lnTo>
                    <a:pt x="11" y="809"/>
                  </a:lnTo>
                  <a:lnTo>
                    <a:pt x="11" y="808"/>
                  </a:lnTo>
                  <a:lnTo>
                    <a:pt x="10" y="806"/>
                  </a:lnTo>
                  <a:close/>
                  <a:moveTo>
                    <a:pt x="10" y="809"/>
                  </a:moveTo>
                  <a:lnTo>
                    <a:pt x="11" y="811"/>
                  </a:lnTo>
                  <a:lnTo>
                    <a:pt x="11" y="813"/>
                  </a:lnTo>
                  <a:lnTo>
                    <a:pt x="13" y="813"/>
                  </a:lnTo>
                  <a:lnTo>
                    <a:pt x="13" y="811"/>
                  </a:lnTo>
                  <a:lnTo>
                    <a:pt x="13" y="813"/>
                  </a:lnTo>
                  <a:lnTo>
                    <a:pt x="15" y="813"/>
                  </a:lnTo>
                  <a:lnTo>
                    <a:pt x="17" y="815"/>
                  </a:lnTo>
                  <a:lnTo>
                    <a:pt x="18" y="815"/>
                  </a:lnTo>
                  <a:lnTo>
                    <a:pt x="20" y="818"/>
                  </a:lnTo>
                  <a:lnTo>
                    <a:pt x="18" y="818"/>
                  </a:lnTo>
                  <a:lnTo>
                    <a:pt x="20" y="820"/>
                  </a:lnTo>
                  <a:lnTo>
                    <a:pt x="18" y="821"/>
                  </a:lnTo>
                  <a:lnTo>
                    <a:pt x="17" y="821"/>
                  </a:lnTo>
                  <a:lnTo>
                    <a:pt x="15" y="820"/>
                  </a:lnTo>
                  <a:lnTo>
                    <a:pt x="17" y="820"/>
                  </a:lnTo>
                  <a:lnTo>
                    <a:pt x="17" y="818"/>
                  </a:lnTo>
                  <a:lnTo>
                    <a:pt x="15" y="818"/>
                  </a:lnTo>
                  <a:lnTo>
                    <a:pt x="15" y="816"/>
                  </a:lnTo>
                  <a:lnTo>
                    <a:pt x="13" y="818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3" y="815"/>
                  </a:lnTo>
                  <a:lnTo>
                    <a:pt x="15" y="816"/>
                  </a:lnTo>
                  <a:lnTo>
                    <a:pt x="15" y="815"/>
                  </a:lnTo>
                  <a:lnTo>
                    <a:pt x="15" y="813"/>
                  </a:lnTo>
                  <a:lnTo>
                    <a:pt x="13" y="815"/>
                  </a:lnTo>
                  <a:lnTo>
                    <a:pt x="13" y="813"/>
                  </a:lnTo>
                  <a:lnTo>
                    <a:pt x="11" y="815"/>
                  </a:lnTo>
                  <a:lnTo>
                    <a:pt x="11" y="813"/>
                  </a:lnTo>
                  <a:lnTo>
                    <a:pt x="11" y="811"/>
                  </a:lnTo>
                  <a:lnTo>
                    <a:pt x="10" y="809"/>
                  </a:lnTo>
                  <a:close/>
                  <a:moveTo>
                    <a:pt x="340" y="274"/>
                  </a:moveTo>
                  <a:lnTo>
                    <a:pt x="341" y="275"/>
                  </a:lnTo>
                  <a:lnTo>
                    <a:pt x="345" y="275"/>
                  </a:lnTo>
                  <a:lnTo>
                    <a:pt x="346" y="277"/>
                  </a:lnTo>
                  <a:lnTo>
                    <a:pt x="345" y="279"/>
                  </a:lnTo>
                  <a:lnTo>
                    <a:pt x="341" y="277"/>
                  </a:lnTo>
                  <a:lnTo>
                    <a:pt x="341" y="275"/>
                  </a:lnTo>
                  <a:lnTo>
                    <a:pt x="340" y="277"/>
                  </a:lnTo>
                  <a:lnTo>
                    <a:pt x="341" y="277"/>
                  </a:lnTo>
                  <a:lnTo>
                    <a:pt x="340" y="277"/>
                  </a:lnTo>
                  <a:lnTo>
                    <a:pt x="338" y="279"/>
                  </a:lnTo>
                  <a:lnTo>
                    <a:pt x="336" y="277"/>
                  </a:lnTo>
                  <a:lnTo>
                    <a:pt x="336" y="279"/>
                  </a:lnTo>
                  <a:lnTo>
                    <a:pt x="334" y="277"/>
                  </a:lnTo>
                  <a:lnTo>
                    <a:pt x="334" y="275"/>
                  </a:lnTo>
                  <a:lnTo>
                    <a:pt x="338" y="275"/>
                  </a:lnTo>
                  <a:lnTo>
                    <a:pt x="340" y="275"/>
                  </a:lnTo>
                  <a:lnTo>
                    <a:pt x="340" y="274"/>
                  </a:lnTo>
                  <a:close/>
                  <a:moveTo>
                    <a:pt x="85" y="658"/>
                  </a:moveTo>
                  <a:lnTo>
                    <a:pt x="85" y="661"/>
                  </a:lnTo>
                  <a:lnTo>
                    <a:pt x="83" y="661"/>
                  </a:lnTo>
                  <a:lnTo>
                    <a:pt x="81" y="663"/>
                  </a:lnTo>
                  <a:lnTo>
                    <a:pt x="79" y="663"/>
                  </a:lnTo>
                  <a:lnTo>
                    <a:pt x="76" y="665"/>
                  </a:lnTo>
                  <a:lnTo>
                    <a:pt x="76" y="663"/>
                  </a:lnTo>
                  <a:lnTo>
                    <a:pt x="78" y="661"/>
                  </a:lnTo>
                  <a:lnTo>
                    <a:pt x="76" y="660"/>
                  </a:lnTo>
                  <a:lnTo>
                    <a:pt x="78" y="660"/>
                  </a:lnTo>
                  <a:lnTo>
                    <a:pt x="76" y="660"/>
                  </a:lnTo>
                  <a:lnTo>
                    <a:pt x="79" y="660"/>
                  </a:lnTo>
                  <a:lnTo>
                    <a:pt x="78" y="661"/>
                  </a:lnTo>
                  <a:lnTo>
                    <a:pt x="79" y="660"/>
                  </a:lnTo>
                  <a:lnTo>
                    <a:pt x="81" y="660"/>
                  </a:lnTo>
                  <a:lnTo>
                    <a:pt x="81" y="658"/>
                  </a:lnTo>
                  <a:lnTo>
                    <a:pt x="85" y="658"/>
                  </a:lnTo>
                  <a:close/>
                  <a:moveTo>
                    <a:pt x="382" y="192"/>
                  </a:moveTo>
                  <a:lnTo>
                    <a:pt x="382" y="194"/>
                  </a:lnTo>
                  <a:lnTo>
                    <a:pt x="382" y="197"/>
                  </a:lnTo>
                  <a:lnTo>
                    <a:pt x="380" y="197"/>
                  </a:lnTo>
                  <a:lnTo>
                    <a:pt x="380" y="199"/>
                  </a:lnTo>
                  <a:lnTo>
                    <a:pt x="379" y="201"/>
                  </a:lnTo>
                  <a:lnTo>
                    <a:pt x="377" y="201"/>
                  </a:lnTo>
                  <a:lnTo>
                    <a:pt x="377" y="197"/>
                  </a:lnTo>
                  <a:lnTo>
                    <a:pt x="379" y="194"/>
                  </a:lnTo>
                  <a:lnTo>
                    <a:pt x="380" y="194"/>
                  </a:lnTo>
                  <a:lnTo>
                    <a:pt x="382" y="192"/>
                  </a:lnTo>
                  <a:close/>
                  <a:moveTo>
                    <a:pt x="117" y="634"/>
                  </a:moveTo>
                  <a:lnTo>
                    <a:pt x="117" y="638"/>
                  </a:lnTo>
                  <a:lnTo>
                    <a:pt x="115" y="638"/>
                  </a:lnTo>
                  <a:lnTo>
                    <a:pt x="115" y="639"/>
                  </a:lnTo>
                  <a:lnTo>
                    <a:pt x="113" y="639"/>
                  </a:lnTo>
                  <a:lnTo>
                    <a:pt x="112" y="639"/>
                  </a:lnTo>
                  <a:lnTo>
                    <a:pt x="110" y="639"/>
                  </a:lnTo>
                  <a:lnTo>
                    <a:pt x="110" y="638"/>
                  </a:lnTo>
                  <a:lnTo>
                    <a:pt x="112" y="638"/>
                  </a:lnTo>
                  <a:lnTo>
                    <a:pt x="112" y="636"/>
                  </a:lnTo>
                  <a:lnTo>
                    <a:pt x="113" y="636"/>
                  </a:lnTo>
                  <a:lnTo>
                    <a:pt x="113" y="634"/>
                  </a:lnTo>
                  <a:lnTo>
                    <a:pt x="115" y="634"/>
                  </a:lnTo>
                  <a:lnTo>
                    <a:pt x="117" y="634"/>
                  </a:lnTo>
                  <a:close/>
                  <a:moveTo>
                    <a:pt x="139" y="614"/>
                  </a:moveTo>
                  <a:lnTo>
                    <a:pt x="142" y="616"/>
                  </a:lnTo>
                  <a:lnTo>
                    <a:pt x="142" y="617"/>
                  </a:lnTo>
                  <a:lnTo>
                    <a:pt x="144" y="619"/>
                  </a:lnTo>
                  <a:lnTo>
                    <a:pt x="142" y="619"/>
                  </a:lnTo>
                  <a:lnTo>
                    <a:pt x="139" y="621"/>
                  </a:lnTo>
                  <a:lnTo>
                    <a:pt x="139" y="617"/>
                  </a:lnTo>
                  <a:lnTo>
                    <a:pt x="137" y="617"/>
                  </a:lnTo>
                  <a:lnTo>
                    <a:pt x="139" y="619"/>
                  </a:lnTo>
                  <a:lnTo>
                    <a:pt x="136" y="619"/>
                  </a:lnTo>
                  <a:lnTo>
                    <a:pt x="136" y="617"/>
                  </a:lnTo>
                  <a:lnTo>
                    <a:pt x="137" y="617"/>
                  </a:lnTo>
                  <a:lnTo>
                    <a:pt x="137" y="616"/>
                  </a:lnTo>
                  <a:lnTo>
                    <a:pt x="139" y="614"/>
                  </a:lnTo>
                  <a:close/>
                  <a:moveTo>
                    <a:pt x="229" y="503"/>
                  </a:moveTo>
                  <a:lnTo>
                    <a:pt x="229" y="505"/>
                  </a:lnTo>
                  <a:lnTo>
                    <a:pt x="231" y="505"/>
                  </a:lnTo>
                  <a:lnTo>
                    <a:pt x="231" y="507"/>
                  </a:lnTo>
                  <a:lnTo>
                    <a:pt x="232" y="507"/>
                  </a:lnTo>
                  <a:lnTo>
                    <a:pt x="232" y="508"/>
                  </a:lnTo>
                  <a:lnTo>
                    <a:pt x="231" y="508"/>
                  </a:lnTo>
                  <a:lnTo>
                    <a:pt x="227" y="508"/>
                  </a:lnTo>
                  <a:lnTo>
                    <a:pt x="224" y="510"/>
                  </a:lnTo>
                  <a:lnTo>
                    <a:pt x="224" y="508"/>
                  </a:lnTo>
                  <a:lnTo>
                    <a:pt x="226" y="507"/>
                  </a:lnTo>
                  <a:lnTo>
                    <a:pt x="227" y="505"/>
                  </a:lnTo>
                  <a:lnTo>
                    <a:pt x="229" y="503"/>
                  </a:lnTo>
                  <a:close/>
                  <a:moveTo>
                    <a:pt x="17" y="867"/>
                  </a:moveTo>
                  <a:lnTo>
                    <a:pt x="17" y="871"/>
                  </a:lnTo>
                  <a:lnTo>
                    <a:pt x="15" y="872"/>
                  </a:lnTo>
                  <a:lnTo>
                    <a:pt x="13" y="874"/>
                  </a:lnTo>
                  <a:lnTo>
                    <a:pt x="15" y="874"/>
                  </a:lnTo>
                  <a:lnTo>
                    <a:pt x="15" y="872"/>
                  </a:lnTo>
                  <a:lnTo>
                    <a:pt x="15" y="874"/>
                  </a:lnTo>
                  <a:lnTo>
                    <a:pt x="15" y="876"/>
                  </a:lnTo>
                  <a:lnTo>
                    <a:pt x="15" y="878"/>
                  </a:lnTo>
                  <a:lnTo>
                    <a:pt x="13" y="879"/>
                  </a:lnTo>
                  <a:lnTo>
                    <a:pt x="13" y="878"/>
                  </a:lnTo>
                  <a:lnTo>
                    <a:pt x="13" y="876"/>
                  </a:lnTo>
                  <a:lnTo>
                    <a:pt x="13" y="874"/>
                  </a:lnTo>
                  <a:lnTo>
                    <a:pt x="13" y="872"/>
                  </a:lnTo>
                  <a:lnTo>
                    <a:pt x="13" y="871"/>
                  </a:lnTo>
                  <a:lnTo>
                    <a:pt x="13" y="869"/>
                  </a:lnTo>
                  <a:lnTo>
                    <a:pt x="15" y="869"/>
                  </a:lnTo>
                  <a:lnTo>
                    <a:pt x="15" y="867"/>
                  </a:lnTo>
                  <a:lnTo>
                    <a:pt x="15" y="869"/>
                  </a:lnTo>
                  <a:lnTo>
                    <a:pt x="17" y="867"/>
                  </a:lnTo>
                  <a:close/>
                  <a:moveTo>
                    <a:pt x="239" y="490"/>
                  </a:moveTo>
                  <a:lnTo>
                    <a:pt x="239" y="491"/>
                  </a:lnTo>
                  <a:lnTo>
                    <a:pt x="238" y="493"/>
                  </a:lnTo>
                  <a:lnTo>
                    <a:pt x="234" y="495"/>
                  </a:lnTo>
                  <a:lnTo>
                    <a:pt x="232" y="496"/>
                  </a:lnTo>
                  <a:lnTo>
                    <a:pt x="231" y="496"/>
                  </a:lnTo>
                  <a:lnTo>
                    <a:pt x="231" y="495"/>
                  </a:lnTo>
                  <a:lnTo>
                    <a:pt x="231" y="493"/>
                  </a:lnTo>
                  <a:lnTo>
                    <a:pt x="232" y="493"/>
                  </a:lnTo>
                  <a:lnTo>
                    <a:pt x="232" y="491"/>
                  </a:lnTo>
                  <a:lnTo>
                    <a:pt x="234" y="491"/>
                  </a:lnTo>
                  <a:lnTo>
                    <a:pt x="236" y="491"/>
                  </a:lnTo>
                  <a:lnTo>
                    <a:pt x="238" y="491"/>
                  </a:lnTo>
                  <a:lnTo>
                    <a:pt x="239" y="490"/>
                  </a:lnTo>
                  <a:close/>
                  <a:moveTo>
                    <a:pt x="18" y="706"/>
                  </a:moveTo>
                  <a:lnTo>
                    <a:pt x="20" y="706"/>
                  </a:lnTo>
                  <a:lnTo>
                    <a:pt x="22" y="707"/>
                  </a:lnTo>
                  <a:lnTo>
                    <a:pt x="23" y="706"/>
                  </a:lnTo>
                  <a:lnTo>
                    <a:pt x="23" y="709"/>
                  </a:lnTo>
                  <a:lnTo>
                    <a:pt x="23" y="711"/>
                  </a:lnTo>
                  <a:lnTo>
                    <a:pt x="22" y="714"/>
                  </a:lnTo>
                  <a:lnTo>
                    <a:pt x="18" y="713"/>
                  </a:lnTo>
                  <a:lnTo>
                    <a:pt x="20" y="711"/>
                  </a:lnTo>
                  <a:lnTo>
                    <a:pt x="20" y="713"/>
                  </a:lnTo>
                  <a:lnTo>
                    <a:pt x="20" y="711"/>
                  </a:lnTo>
                  <a:lnTo>
                    <a:pt x="18" y="709"/>
                  </a:lnTo>
                  <a:lnTo>
                    <a:pt x="18" y="706"/>
                  </a:lnTo>
                  <a:close/>
                  <a:moveTo>
                    <a:pt x="226" y="522"/>
                  </a:moveTo>
                  <a:lnTo>
                    <a:pt x="224" y="522"/>
                  </a:lnTo>
                  <a:lnTo>
                    <a:pt x="226" y="522"/>
                  </a:lnTo>
                  <a:lnTo>
                    <a:pt x="226" y="524"/>
                  </a:lnTo>
                  <a:lnTo>
                    <a:pt x="226" y="527"/>
                  </a:lnTo>
                  <a:lnTo>
                    <a:pt x="226" y="529"/>
                  </a:lnTo>
                  <a:lnTo>
                    <a:pt x="224" y="527"/>
                  </a:lnTo>
                  <a:lnTo>
                    <a:pt x="224" y="525"/>
                  </a:lnTo>
                  <a:lnTo>
                    <a:pt x="221" y="525"/>
                  </a:lnTo>
                  <a:lnTo>
                    <a:pt x="222" y="524"/>
                  </a:lnTo>
                  <a:lnTo>
                    <a:pt x="221" y="524"/>
                  </a:lnTo>
                  <a:lnTo>
                    <a:pt x="222" y="522"/>
                  </a:lnTo>
                  <a:lnTo>
                    <a:pt x="224" y="522"/>
                  </a:lnTo>
                  <a:lnTo>
                    <a:pt x="226" y="522"/>
                  </a:lnTo>
                  <a:close/>
                  <a:moveTo>
                    <a:pt x="474" y="83"/>
                  </a:moveTo>
                  <a:lnTo>
                    <a:pt x="476" y="85"/>
                  </a:lnTo>
                  <a:lnTo>
                    <a:pt x="477" y="87"/>
                  </a:lnTo>
                  <a:lnTo>
                    <a:pt x="477" y="90"/>
                  </a:lnTo>
                  <a:lnTo>
                    <a:pt x="477" y="92"/>
                  </a:lnTo>
                  <a:lnTo>
                    <a:pt x="476" y="93"/>
                  </a:lnTo>
                  <a:lnTo>
                    <a:pt x="476" y="92"/>
                  </a:lnTo>
                  <a:lnTo>
                    <a:pt x="474" y="90"/>
                  </a:lnTo>
                  <a:lnTo>
                    <a:pt x="474" y="87"/>
                  </a:lnTo>
                  <a:lnTo>
                    <a:pt x="474" y="85"/>
                  </a:lnTo>
                  <a:lnTo>
                    <a:pt x="474" y="83"/>
                  </a:lnTo>
                  <a:close/>
                  <a:moveTo>
                    <a:pt x="419" y="109"/>
                  </a:moveTo>
                  <a:lnTo>
                    <a:pt x="421" y="110"/>
                  </a:lnTo>
                  <a:lnTo>
                    <a:pt x="425" y="112"/>
                  </a:lnTo>
                  <a:lnTo>
                    <a:pt x="425" y="114"/>
                  </a:lnTo>
                  <a:lnTo>
                    <a:pt x="423" y="114"/>
                  </a:lnTo>
                  <a:lnTo>
                    <a:pt x="419" y="112"/>
                  </a:lnTo>
                  <a:lnTo>
                    <a:pt x="418" y="112"/>
                  </a:lnTo>
                  <a:lnTo>
                    <a:pt x="419" y="109"/>
                  </a:lnTo>
                  <a:close/>
                  <a:moveTo>
                    <a:pt x="61" y="679"/>
                  </a:moveTo>
                  <a:lnTo>
                    <a:pt x="61" y="680"/>
                  </a:lnTo>
                  <a:lnTo>
                    <a:pt x="62" y="680"/>
                  </a:lnTo>
                  <a:lnTo>
                    <a:pt x="66" y="680"/>
                  </a:lnTo>
                  <a:lnTo>
                    <a:pt x="64" y="682"/>
                  </a:lnTo>
                  <a:lnTo>
                    <a:pt x="64" y="680"/>
                  </a:lnTo>
                  <a:lnTo>
                    <a:pt x="64" y="682"/>
                  </a:lnTo>
                  <a:lnTo>
                    <a:pt x="61" y="682"/>
                  </a:lnTo>
                  <a:lnTo>
                    <a:pt x="59" y="682"/>
                  </a:lnTo>
                  <a:lnTo>
                    <a:pt x="57" y="682"/>
                  </a:lnTo>
                  <a:lnTo>
                    <a:pt x="56" y="680"/>
                  </a:lnTo>
                  <a:lnTo>
                    <a:pt x="56" y="679"/>
                  </a:lnTo>
                  <a:lnTo>
                    <a:pt x="57" y="679"/>
                  </a:lnTo>
                  <a:lnTo>
                    <a:pt x="59" y="679"/>
                  </a:lnTo>
                  <a:lnTo>
                    <a:pt x="61" y="679"/>
                  </a:lnTo>
                  <a:close/>
                  <a:moveTo>
                    <a:pt x="297" y="255"/>
                  </a:moveTo>
                  <a:lnTo>
                    <a:pt x="297" y="257"/>
                  </a:lnTo>
                  <a:lnTo>
                    <a:pt x="299" y="257"/>
                  </a:lnTo>
                  <a:lnTo>
                    <a:pt x="300" y="258"/>
                  </a:lnTo>
                  <a:lnTo>
                    <a:pt x="299" y="260"/>
                  </a:lnTo>
                  <a:lnTo>
                    <a:pt x="299" y="262"/>
                  </a:lnTo>
                  <a:lnTo>
                    <a:pt x="295" y="258"/>
                  </a:lnTo>
                  <a:lnTo>
                    <a:pt x="297" y="258"/>
                  </a:lnTo>
                  <a:lnTo>
                    <a:pt x="297" y="257"/>
                  </a:lnTo>
                  <a:lnTo>
                    <a:pt x="295" y="258"/>
                  </a:lnTo>
                  <a:lnTo>
                    <a:pt x="294" y="257"/>
                  </a:lnTo>
                  <a:lnTo>
                    <a:pt x="295" y="257"/>
                  </a:lnTo>
                  <a:lnTo>
                    <a:pt x="295" y="255"/>
                  </a:lnTo>
                  <a:lnTo>
                    <a:pt x="297" y="255"/>
                  </a:lnTo>
                  <a:close/>
                  <a:moveTo>
                    <a:pt x="266" y="405"/>
                  </a:moveTo>
                  <a:lnTo>
                    <a:pt x="268" y="406"/>
                  </a:lnTo>
                  <a:lnTo>
                    <a:pt x="268" y="408"/>
                  </a:lnTo>
                  <a:lnTo>
                    <a:pt x="268" y="410"/>
                  </a:lnTo>
                  <a:lnTo>
                    <a:pt x="266" y="411"/>
                  </a:lnTo>
                  <a:lnTo>
                    <a:pt x="268" y="410"/>
                  </a:lnTo>
                  <a:lnTo>
                    <a:pt x="265" y="411"/>
                  </a:lnTo>
                  <a:lnTo>
                    <a:pt x="265" y="410"/>
                  </a:lnTo>
                  <a:lnTo>
                    <a:pt x="265" y="408"/>
                  </a:lnTo>
                  <a:lnTo>
                    <a:pt x="263" y="408"/>
                  </a:lnTo>
                  <a:lnTo>
                    <a:pt x="265" y="406"/>
                  </a:lnTo>
                  <a:lnTo>
                    <a:pt x="266" y="405"/>
                  </a:lnTo>
                  <a:close/>
                  <a:moveTo>
                    <a:pt x="537" y="17"/>
                  </a:moveTo>
                  <a:lnTo>
                    <a:pt x="538" y="18"/>
                  </a:lnTo>
                  <a:lnTo>
                    <a:pt x="540" y="17"/>
                  </a:lnTo>
                  <a:lnTo>
                    <a:pt x="540" y="18"/>
                  </a:lnTo>
                  <a:lnTo>
                    <a:pt x="540" y="20"/>
                  </a:lnTo>
                  <a:lnTo>
                    <a:pt x="538" y="20"/>
                  </a:lnTo>
                  <a:lnTo>
                    <a:pt x="540" y="22"/>
                  </a:lnTo>
                  <a:lnTo>
                    <a:pt x="540" y="24"/>
                  </a:lnTo>
                  <a:lnTo>
                    <a:pt x="538" y="24"/>
                  </a:lnTo>
                  <a:lnTo>
                    <a:pt x="537" y="22"/>
                  </a:lnTo>
                  <a:lnTo>
                    <a:pt x="535" y="22"/>
                  </a:lnTo>
                  <a:lnTo>
                    <a:pt x="537" y="18"/>
                  </a:lnTo>
                  <a:lnTo>
                    <a:pt x="538" y="20"/>
                  </a:lnTo>
                  <a:lnTo>
                    <a:pt x="538" y="18"/>
                  </a:lnTo>
                  <a:lnTo>
                    <a:pt x="537" y="18"/>
                  </a:lnTo>
                  <a:lnTo>
                    <a:pt x="537" y="17"/>
                  </a:lnTo>
                  <a:close/>
                  <a:moveTo>
                    <a:pt x="42" y="901"/>
                  </a:moveTo>
                  <a:lnTo>
                    <a:pt x="45" y="903"/>
                  </a:lnTo>
                  <a:lnTo>
                    <a:pt x="44" y="905"/>
                  </a:lnTo>
                  <a:lnTo>
                    <a:pt x="42" y="905"/>
                  </a:lnTo>
                  <a:lnTo>
                    <a:pt x="40" y="906"/>
                  </a:lnTo>
                  <a:lnTo>
                    <a:pt x="39" y="905"/>
                  </a:lnTo>
                  <a:lnTo>
                    <a:pt x="39" y="901"/>
                  </a:lnTo>
                  <a:lnTo>
                    <a:pt x="40" y="901"/>
                  </a:lnTo>
                  <a:lnTo>
                    <a:pt x="42" y="901"/>
                  </a:lnTo>
                  <a:close/>
                  <a:moveTo>
                    <a:pt x="455" y="104"/>
                  </a:moveTo>
                  <a:lnTo>
                    <a:pt x="457" y="107"/>
                  </a:lnTo>
                  <a:lnTo>
                    <a:pt x="459" y="109"/>
                  </a:lnTo>
                  <a:lnTo>
                    <a:pt x="457" y="110"/>
                  </a:lnTo>
                  <a:lnTo>
                    <a:pt x="455" y="109"/>
                  </a:lnTo>
                  <a:lnTo>
                    <a:pt x="455" y="107"/>
                  </a:lnTo>
                  <a:lnTo>
                    <a:pt x="455" y="105"/>
                  </a:lnTo>
                  <a:lnTo>
                    <a:pt x="455" y="104"/>
                  </a:lnTo>
                  <a:close/>
                  <a:moveTo>
                    <a:pt x="86" y="651"/>
                  </a:moveTo>
                  <a:lnTo>
                    <a:pt x="86" y="653"/>
                  </a:lnTo>
                  <a:lnTo>
                    <a:pt x="83" y="653"/>
                  </a:lnTo>
                  <a:lnTo>
                    <a:pt x="85" y="655"/>
                  </a:lnTo>
                  <a:lnTo>
                    <a:pt x="85" y="656"/>
                  </a:lnTo>
                  <a:lnTo>
                    <a:pt x="83" y="656"/>
                  </a:lnTo>
                  <a:lnTo>
                    <a:pt x="83" y="655"/>
                  </a:lnTo>
                  <a:lnTo>
                    <a:pt x="81" y="655"/>
                  </a:lnTo>
                  <a:lnTo>
                    <a:pt x="79" y="655"/>
                  </a:lnTo>
                  <a:lnTo>
                    <a:pt x="81" y="653"/>
                  </a:lnTo>
                  <a:lnTo>
                    <a:pt x="79" y="653"/>
                  </a:lnTo>
                  <a:lnTo>
                    <a:pt x="81" y="653"/>
                  </a:lnTo>
                  <a:lnTo>
                    <a:pt x="81" y="651"/>
                  </a:lnTo>
                  <a:lnTo>
                    <a:pt x="83" y="651"/>
                  </a:lnTo>
                  <a:lnTo>
                    <a:pt x="83" y="653"/>
                  </a:lnTo>
                  <a:lnTo>
                    <a:pt x="86" y="651"/>
                  </a:lnTo>
                  <a:close/>
                  <a:moveTo>
                    <a:pt x="17" y="840"/>
                  </a:moveTo>
                  <a:lnTo>
                    <a:pt x="18" y="842"/>
                  </a:lnTo>
                  <a:lnTo>
                    <a:pt x="18" y="844"/>
                  </a:lnTo>
                  <a:lnTo>
                    <a:pt x="18" y="845"/>
                  </a:lnTo>
                  <a:lnTo>
                    <a:pt x="18" y="844"/>
                  </a:lnTo>
                  <a:lnTo>
                    <a:pt x="20" y="845"/>
                  </a:lnTo>
                  <a:lnTo>
                    <a:pt x="20" y="849"/>
                  </a:lnTo>
                  <a:lnTo>
                    <a:pt x="18" y="849"/>
                  </a:lnTo>
                  <a:lnTo>
                    <a:pt x="18" y="850"/>
                  </a:lnTo>
                  <a:lnTo>
                    <a:pt x="18" y="849"/>
                  </a:lnTo>
                  <a:lnTo>
                    <a:pt x="17" y="849"/>
                  </a:lnTo>
                  <a:lnTo>
                    <a:pt x="15" y="847"/>
                  </a:lnTo>
                  <a:lnTo>
                    <a:pt x="17" y="845"/>
                  </a:lnTo>
                  <a:lnTo>
                    <a:pt x="15" y="845"/>
                  </a:lnTo>
                  <a:lnTo>
                    <a:pt x="17" y="844"/>
                  </a:lnTo>
                  <a:lnTo>
                    <a:pt x="17" y="847"/>
                  </a:lnTo>
                  <a:lnTo>
                    <a:pt x="18" y="847"/>
                  </a:lnTo>
                  <a:lnTo>
                    <a:pt x="18" y="845"/>
                  </a:lnTo>
                  <a:lnTo>
                    <a:pt x="17" y="845"/>
                  </a:lnTo>
                  <a:lnTo>
                    <a:pt x="18" y="845"/>
                  </a:lnTo>
                  <a:lnTo>
                    <a:pt x="17" y="844"/>
                  </a:lnTo>
                  <a:lnTo>
                    <a:pt x="17" y="842"/>
                  </a:lnTo>
                  <a:lnTo>
                    <a:pt x="17" y="840"/>
                  </a:lnTo>
                  <a:close/>
                  <a:moveTo>
                    <a:pt x="317" y="257"/>
                  </a:moveTo>
                  <a:lnTo>
                    <a:pt x="319" y="258"/>
                  </a:lnTo>
                  <a:lnTo>
                    <a:pt x="316" y="258"/>
                  </a:lnTo>
                  <a:lnTo>
                    <a:pt x="317" y="258"/>
                  </a:lnTo>
                  <a:lnTo>
                    <a:pt x="317" y="260"/>
                  </a:lnTo>
                  <a:lnTo>
                    <a:pt x="316" y="262"/>
                  </a:lnTo>
                  <a:lnTo>
                    <a:pt x="314" y="260"/>
                  </a:lnTo>
                  <a:lnTo>
                    <a:pt x="314" y="258"/>
                  </a:lnTo>
                  <a:lnTo>
                    <a:pt x="316" y="257"/>
                  </a:lnTo>
                  <a:lnTo>
                    <a:pt x="317" y="257"/>
                  </a:lnTo>
                  <a:close/>
                  <a:moveTo>
                    <a:pt x="45" y="840"/>
                  </a:moveTo>
                  <a:lnTo>
                    <a:pt x="47" y="840"/>
                  </a:lnTo>
                  <a:lnTo>
                    <a:pt x="47" y="842"/>
                  </a:lnTo>
                  <a:lnTo>
                    <a:pt x="45" y="844"/>
                  </a:lnTo>
                  <a:lnTo>
                    <a:pt x="44" y="845"/>
                  </a:lnTo>
                  <a:lnTo>
                    <a:pt x="44" y="847"/>
                  </a:lnTo>
                  <a:lnTo>
                    <a:pt x="44" y="845"/>
                  </a:lnTo>
                  <a:lnTo>
                    <a:pt x="42" y="845"/>
                  </a:lnTo>
                  <a:lnTo>
                    <a:pt x="42" y="844"/>
                  </a:lnTo>
                  <a:lnTo>
                    <a:pt x="42" y="842"/>
                  </a:lnTo>
                  <a:lnTo>
                    <a:pt x="44" y="840"/>
                  </a:lnTo>
                  <a:lnTo>
                    <a:pt x="45" y="840"/>
                  </a:lnTo>
                  <a:close/>
                  <a:moveTo>
                    <a:pt x="314" y="211"/>
                  </a:moveTo>
                  <a:lnTo>
                    <a:pt x="316" y="211"/>
                  </a:lnTo>
                  <a:lnTo>
                    <a:pt x="316" y="214"/>
                  </a:lnTo>
                  <a:lnTo>
                    <a:pt x="314" y="214"/>
                  </a:lnTo>
                  <a:lnTo>
                    <a:pt x="312" y="214"/>
                  </a:lnTo>
                  <a:lnTo>
                    <a:pt x="312" y="212"/>
                  </a:lnTo>
                  <a:lnTo>
                    <a:pt x="312" y="211"/>
                  </a:lnTo>
                  <a:lnTo>
                    <a:pt x="314" y="211"/>
                  </a:lnTo>
                  <a:close/>
                  <a:moveTo>
                    <a:pt x="227" y="525"/>
                  </a:moveTo>
                  <a:lnTo>
                    <a:pt x="227" y="527"/>
                  </a:lnTo>
                  <a:lnTo>
                    <a:pt x="227" y="525"/>
                  </a:lnTo>
                  <a:lnTo>
                    <a:pt x="229" y="529"/>
                  </a:lnTo>
                  <a:lnTo>
                    <a:pt x="231" y="529"/>
                  </a:lnTo>
                  <a:lnTo>
                    <a:pt x="229" y="531"/>
                  </a:lnTo>
                  <a:lnTo>
                    <a:pt x="231" y="531"/>
                  </a:lnTo>
                  <a:lnTo>
                    <a:pt x="229" y="532"/>
                  </a:lnTo>
                  <a:lnTo>
                    <a:pt x="227" y="531"/>
                  </a:lnTo>
                  <a:lnTo>
                    <a:pt x="226" y="531"/>
                  </a:lnTo>
                  <a:lnTo>
                    <a:pt x="227" y="529"/>
                  </a:lnTo>
                  <a:lnTo>
                    <a:pt x="227" y="525"/>
                  </a:lnTo>
                  <a:close/>
                  <a:moveTo>
                    <a:pt x="198" y="906"/>
                  </a:moveTo>
                  <a:lnTo>
                    <a:pt x="200" y="908"/>
                  </a:lnTo>
                  <a:lnTo>
                    <a:pt x="200" y="910"/>
                  </a:lnTo>
                  <a:lnTo>
                    <a:pt x="202" y="910"/>
                  </a:lnTo>
                  <a:lnTo>
                    <a:pt x="202" y="912"/>
                  </a:lnTo>
                  <a:lnTo>
                    <a:pt x="200" y="913"/>
                  </a:lnTo>
                  <a:lnTo>
                    <a:pt x="198" y="913"/>
                  </a:lnTo>
                  <a:lnTo>
                    <a:pt x="198" y="915"/>
                  </a:lnTo>
                  <a:lnTo>
                    <a:pt x="198" y="913"/>
                  </a:lnTo>
                  <a:lnTo>
                    <a:pt x="198" y="912"/>
                  </a:lnTo>
                  <a:lnTo>
                    <a:pt x="198" y="910"/>
                  </a:lnTo>
                  <a:lnTo>
                    <a:pt x="198" y="906"/>
                  </a:lnTo>
                  <a:close/>
                  <a:moveTo>
                    <a:pt x="275" y="405"/>
                  </a:moveTo>
                  <a:lnTo>
                    <a:pt x="277" y="405"/>
                  </a:lnTo>
                  <a:lnTo>
                    <a:pt x="275" y="406"/>
                  </a:lnTo>
                  <a:lnTo>
                    <a:pt x="275" y="408"/>
                  </a:lnTo>
                  <a:lnTo>
                    <a:pt x="273" y="408"/>
                  </a:lnTo>
                  <a:lnTo>
                    <a:pt x="272" y="410"/>
                  </a:lnTo>
                  <a:lnTo>
                    <a:pt x="270" y="410"/>
                  </a:lnTo>
                  <a:lnTo>
                    <a:pt x="272" y="408"/>
                  </a:lnTo>
                  <a:lnTo>
                    <a:pt x="272" y="406"/>
                  </a:lnTo>
                  <a:lnTo>
                    <a:pt x="275" y="405"/>
                  </a:lnTo>
                  <a:close/>
                  <a:moveTo>
                    <a:pt x="129" y="626"/>
                  </a:moveTo>
                  <a:lnTo>
                    <a:pt x="129" y="627"/>
                  </a:lnTo>
                  <a:lnTo>
                    <a:pt x="130" y="629"/>
                  </a:lnTo>
                  <a:lnTo>
                    <a:pt x="130" y="631"/>
                  </a:lnTo>
                  <a:lnTo>
                    <a:pt x="129" y="631"/>
                  </a:lnTo>
                  <a:lnTo>
                    <a:pt x="127" y="631"/>
                  </a:lnTo>
                  <a:lnTo>
                    <a:pt x="127" y="627"/>
                  </a:lnTo>
                  <a:lnTo>
                    <a:pt x="125" y="627"/>
                  </a:lnTo>
                  <a:lnTo>
                    <a:pt x="129" y="626"/>
                  </a:lnTo>
                  <a:close/>
                  <a:moveTo>
                    <a:pt x="307" y="320"/>
                  </a:moveTo>
                  <a:lnTo>
                    <a:pt x="307" y="321"/>
                  </a:lnTo>
                  <a:lnTo>
                    <a:pt x="307" y="323"/>
                  </a:lnTo>
                  <a:lnTo>
                    <a:pt x="306" y="325"/>
                  </a:lnTo>
                  <a:lnTo>
                    <a:pt x="304" y="325"/>
                  </a:lnTo>
                  <a:lnTo>
                    <a:pt x="302" y="325"/>
                  </a:lnTo>
                  <a:lnTo>
                    <a:pt x="304" y="323"/>
                  </a:lnTo>
                  <a:lnTo>
                    <a:pt x="304" y="321"/>
                  </a:lnTo>
                  <a:lnTo>
                    <a:pt x="306" y="321"/>
                  </a:lnTo>
                  <a:lnTo>
                    <a:pt x="307" y="320"/>
                  </a:lnTo>
                  <a:close/>
                  <a:moveTo>
                    <a:pt x="13" y="752"/>
                  </a:moveTo>
                  <a:lnTo>
                    <a:pt x="15" y="753"/>
                  </a:lnTo>
                  <a:lnTo>
                    <a:pt x="17" y="752"/>
                  </a:lnTo>
                  <a:lnTo>
                    <a:pt x="17" y="753"/>
                  </a:lnTo>
                  <a:lnTo>
                    <a:pt x="17" y="755"/>
                  </a:lnTo>
                  <a:lnTo>
                    <a:pt x="15" y="755"/>
                  </a:lnTo>
                  <a:lnTo>
                    <a:pt x="15" y="757"/>
                  </a:lnTo>
                  <a:lnTo>
                    <a:pt x="13" y="755"/>
                  </a:lnTo>
                  <a:lnTo>
                    <a:pt x="13" y="757"/>
                  </a:lnTo>
                  <a:lnTo>
                    <a:pt x="13" y="755"/>
                  </a:lnTo>
                  <a:lnTo>
                    <a:pt x="11" y="755"/>
                  </a:lnTo>
                  <a:lnTo>
                    <a:pt x="11" y="753"/>
                  </a:lnTo>
                  <a:lnTo>
                    <a:pt x="13" y="752"/>
                  </a:lnTo>
                  <a:lnTo>
                    <a:pt x="11" y="752"/>
                  </a:lnTo>
                  <a:lnTo>
                    <a:pt x="13" y="752"/>
                  </a:lnTo>
                  <a:close/>
                  <a:moveTo>
                    <a:pt x="27" y="912"/>
                  </a:moveTo>
                  <a:lnTo>
                    <a:pt x="28" y="912"/>
                  </a:lnTo>
                  <a:lnTo>
                    <a:pt x="27" y="912"/>
                  </a:lnTo>
                  <a:lnTo>
                    <a:pt x="30" y="913"/>
                  </a:lnTo>
                  <a:lnTo>
                    <a:pt x="30" y="912"/>
                  </a:lnTo>
                  <a:lnTo>
                    <a:pt x="32" y="913"/>
                  </a:lnTo>
                  <a:lnTo>
                    <a:pt x="32" y="915"/>
                  </a:lnTo>
                  <a:lnTo>
                    <a:pt x="30" y="917"/>
                  </a:lnTo>
                  <a:lnTo>
                    <a:pt x="30" y="913"/>
                  </a:lnTo>
                  <a:lnTo>
                    <a:pt x="28" y="913"/>
                  </a:lnTo>
                  <a:lnTo>
                    <a:pt x="27" y="913"/>
                  </a:lnTo>
                  <a:lnTo>
                    <a:pt x="27" y="912"/>
                  </a:lnTo>
                  <a:lnTo>
                    <a:pt x="25" y="913"/>
                  </a:lnTo>
                  <a:lnTo>
                    <a:pt x="27" y="912"/>
                  </a:lnTo>
                  <a:close/>
                  <a:moveTo>
                    <a:pt x="314" y="335"/>
                  </a:moveTo>
                  <a:lnTo>
                    <a:pt x="311" y="337"/>
                  </a:lnTo>
                  <a:lnTo>
                    <a:pt x="309" y="337"/>
                  </a:lnTo>
                  <a:lnTo>
                    <a:pt x="307" y="338"/>
                  </a:lnTo>
                  <a:lnTo>
                    <a:pt x="307" y="337"/>
                  </a:lnTo>
                  <a:lnTo>
                    <a:pt x="309" y="335"/>
                  </a:lnTo>
                  <a:lnTo>
                    <a:pt x="311" y="335"/>
                  </a:lnTo>
                  <a:lnTo>
                    <a:pt x="314" y="335"/>
                  </a:lnTo>
                  <a:close/>
                  <a:moveTo>
                    <a:pt x="34" y="864"/>
                  </a:moveTo>
                  <a:lnTo>
                    <a:pt x="34" y="866"/>
                  </a:lnTo>
                  <a:lnTo>
                    <a:pt x="35" y="866"/>
                  </a:lnTo>
                  <a:lnTo>
                    <a:pt x="37" y="867"/>
                  </a:lnTo>
                  <a:lnTo>
                    <a:pt x="37" y="869"/>
                  </a:lnTo>
                  <a:lnTo>
                    <a:pt x="35" y="867"/>
                  </a:lnTo>
                  <a:lnTo>
                    <a:pt x="34" y="871"/>
                  </a:lnTo>
                  <a:lnTo>
                    <a:pt x="34" y="867"/>
                  </a:lnTo>
                  <a:lnTo>
                    <a:pt x="34" y="866"/>
                  </a:lnTo>
                  <a:lnTo>
                    <a:pt x="32" y="866"/>
                  </a:lnTo>
                  <a:lnTo>
                    <a:pt x="30" y="864"/>
                  </a:lnTo>
                  <a:lnTo>
                    <a:pt x="32" y="864"/>
                  </a:lnTo>
                  <a:lnTo>
                    <a:pt x="32" y="866"/>
                  </a:lnTo>
                  <a:lnTo>
                    <a:pt x="34" y="864"/>
                  </a:lnTo>
                  <a:close/>
                  <a:moveTo>
                    <a:pt x="22" y="844"/>
                  </a:moveTo>
                  <a:lnTo>
                    <a:pt x="23" y="845"/>
                  </a:lnTo>
                  <a:lnTo>
                    <a:pt x="23" y="847"/>
                  </a:lnTo>
                  <a:lnTo>
                    <a:pt x="25" y="847"/>
                  </a:lnTo>
                  <a:lnTo>
                    <a:pt x="23" y="847"/>
                  </a:lnTo>
                  <a:lnTo>
                    <a:pt x="25" y="849"/>
                  </a:lnTo>
                  <a:lnTo>
                    <a:pt x="23" y="850"/>
                  </a:lnTo>
                  <a:lnTo>
                    <a:pt x="23" y="849"/>
                  </a:lnTo>
                  <a:lnTo>
                    <a:pt x="22" y="849"/>
                  </a:lnTo>
                  <a:lnTo>
                    <a:pt x="22" y="850"/>
                  </a:lnTo>
                  <a:lnTo>
                    <a:pt x="20" y="849"/>
                  </a:lnTo>
                  <a:lnTo>
                    <a:pt x="22" y="847"/>
                  </a:lnTo>
                  <a:lnTo>
                    <a:pt x="22" y="844"/>
                  </a:lnTo>
                  <a:close/>
                  <a:moveTo>
                    <a:pt x="328" y="275"/>
                  </a:moveTo>
                  <a:lnTo>
                    <a:pt x="328" y="277"/>
                  </a:lnTo>
                  <a:lnTo>
                    <a:pt x="328" y="279"/>
                  </a:lnTo>
                  <a:lnTo>
                    <a:pt x="329" y="279"/>
                  </a:lnTo>
                  <a:lnTo>
                    <a:pt x="329" y="280"/>
                  </a:lnTo>
                  <a:lnTo>
                    <a:pt x="326" y="280"/>
                  </a:lnTo>
                  <a:lnTo>
                    <a:pt x="326" y="279"/>
                  </a:lnTo>
                  <a:lnTo>
                    <a:pt x="328" y="275"/>
                  </a:lnTo>
                  <a:close/>
                  <a:moveTo>
                    <a:pt x="3" y="772"/>
                  </a:moveTo>
                  <a:lnTo>
                    <a:pt x="5" y="774"/>
                  </a:lnTo>
                  <a:lnTo>
                    <a:pt x="3" y="774"/>
                  </a:lnTo>
                  <a:lnTo>
                    <a:pt x="5" y="775"/>
                  </a:lnTo>
                  <a:lnTo>
                    <a:pt x="5" y="779"/>
                  </a:lnTo>
                  <a:lnTo>
                    <a:pt x="3" y="779"/>
                  </a:lnTo>
                  <a:lnTo>
                    <a:pt x="5" y="775"/>
                  </a:lnTo>
                  <a:lnTo>
                    <a:pt x="3" y="775"/>
                  </a:lnTo>
                  <a:lnTo>
                    <a:pt x="3" y="779"/>
                  </a:lnTo>
                  <a:lnTo>
                    <a:pt x="3" y="777"/>
                  </a:lnTo>
                  <a:lnTo>
                    <a:pt x="1" y="775"/>
                  </a:lnTo>
                  <a:lnTo>
                    <a:pt x="3" y="775"/>
                  </a:lnTo>
                  <a:lnTo>
                    <a:pt x="1" y="774"/>
                  </a:lnTo>
                  <a:lnTo>
                    <a:pt x="3" y="774"/>
                  </a:lnTo>
                  <a:lnTo>
                    <a:pt x="1" y="774"/>
                  </a:lnTo>
                  <a:lnTo>
                    <a:pt x="3" y="774"/>
                  </a:lnTo>
                  <a:lnTo>
                    <a:pt x="3" y="772"/>
                  </a:lnTo>
                  <a:close/>
                  <a:moveTo>
                    <a:pt x="414" y="143"/>
                  </a:moveTo>
                  <a:lnTo>
                    <a:pt x="414" y="144"/>
                  </a:lnTo>
                  <a:lnTo>
                    <a:pt x="414" y="146"/>
                  </a:lnTo>
                  <a:lnTo>
                    <a:pt x="414" y="148"/>
                  </a:lnTo>
                  <a:lnTo>
                    <a:pt x="413" y="149"/>
                  </a:lnTo>
                  <a:lnTo>
                    <a:pt x="413" y="146"/>
                  </a:lnTo>
                  <a:lnTo>
                    <a:pt x="411" y="146"/>
                  </a:lnTo>
                  <a:lnTo>
                    <a:pt x="413" y="144"/>
                  </a:lnTo>
                  <a:lnTo>
                    <a:pt x="414" y="143"/>
                  </a:lnTo>
                  <a:close/>
                  <a:moveTo>
                    <a:pt x="13" y="782"/>
                  </a:moveTo>
                  <a:lnTo>
                    <a:pt x="13" y="786"/>
                  </a:lnTo>
                  <a:lnTo>
                    <a:pt x="13" y="787"/>
                  </a:lnTo>
                  <a:lnTo>
                    <a:pt x="15" y="789"/>
                  </a:lnTo>
                  <a:lnTo>
                    <a:pt x="13" y="789"/>
                  </a:lnTo>
                  <a:lnTo>
                    <a:pt x="11" y="789"/>
                  </a:lnTo>
                  <a:lnTo>
                    <a:pt x="11" y="787"/>
                  </a:lnTo>
                  <a:lnTo>
                    <a:pt x="11" y="786"/>
                  </a:lnTo>
                  <a:lnTo>
                    <a:pt x="11" y="782"/>
                  </a:lnTo>
                  <a:lnTo>
                    <a:pt x="13" y="782"/>
                  </a:lnTo>
                  <a:close/>
                  <a:moveTo>
                    <a:pt x="79" y="988"/>
                  </a:moveTo>
                  <a:lnTo>
                    <a:pt x="78" y="990"/>
                  </a:lnTo>
                  <a:lnTo>
                    <a:pt x="79" y="990"/>
                  </a:lnTo>
                  <a:lnTo>
                    <a:pt x="78" y="992"/>
                  </a:lnTo>
                  <a:lnTo>
                    <a:pt x="79" y="992"/>
                  </a:lnTo>
                  <a:lnTo>
                    <a:pt x="78" y="992"/>
                  </a:lnTo>
                  <a:lnTo>
                    <a:pt x="78" y="993"/>
                  </a:lnTo>
                  <a:lnTo>
                    <a:pt x="76" y="995"/>
                  </a:lnTo>
                  <a:lnTo>
                    <a:pt x="74" y="995"/>
                  </a:lnTo>
                  <a:lnTo>
                    <a:pt x="74" y="993"/>
                  </a:lnTo>
                  <a:lnTo>
                    <a:pt x="74" y="992"/>
                  </a:lnTo>
                  <a:lnTo>
                    <a:pt x="76" y="990"/>
                  </a:lnTo>
                  <a:lnTo>
                    <a:pt x="79" y="988"/>
                  </a:lnTo>
                  <a:close/>
                  <a:moveTo>
                    <a:pt x="224" y="585"/>
                  </a:moveTo>
                  <a:lnTo>
                    <a:pt x="222" y="587"/>
                  </a:lnTo>
                  <a:lnTo>
                    <a:pt x="221" y="585"/>
                  </a:lnTo>
                  <a:lnTo>
                    <a:pt x="221" y="587"/>
                  </a:lnTo>
                  <a:lnTo>
                    <a:pt x="217" y="588"/>
                  </a:lnTo>
                  <a:lnTo>
                    <a:pt x="217" y="590"/>
                  </a:lnTo>
                  <a:lnTo>
                    <a:pt x="215" y="590"/>
                  </a:lnTo>
                  <a:lnTo>
                    <a:pt x="217" y="588"/>
                  </a:lnTo>
                  <a:lnTo>
                    <a:pt x="217" y="585"/>
                  </a:lnTo>
                  <a:lnTo>
                    <a:pt x="219" y="587"/>
                  </a:lnTo>
                  <a:lnTo>
                    <a:pt x="221" y="585"/>
                  </a:lnTo>
                  <a:lnTo>
                    <a:pt x="222" y="585"/>
                  </a:lnTo>
                  <a:lnTo>
                    <a:pt x="224" y="585"/>
                  </a:lnTo>
                  <a:close/>
                  <a:moveTo>
                    <a:pt x="438" y="95"/>
                  </a:moveTo>
                  <a:lnTo>
                    <a:pt x="440" y="98"/>
                  </a:lnTo>
                  <a:lnTo>
                    <a:pt x="442" y="98"/>
                  </a:lnTo>
                  <a:lnTo>
                    <a:pt x="442" y="100"/>
                  </a:lnTo>
                  <a:lnTo>
                    <a:pt x="440" y="102"/>
                  </a:lnTo>
                  <a:lnTo>
                    <a:pt x="438" y="102"/>
                  </a:lnTo>
                  <a:lnTo>
                    <a:pt x="438" y="98"/>
                  </a:lnTo>
                  <a:lnTo>
                    <a:pt x="438" y="97"/>
                  </a:lnTo>
                  <a:lnTo>
                    <a:pt x="438" y="95"/>
                  </a:lnTo>
                  <a:close/>
                  <a:moveTo>
                    <a:pt x="18" y="903"/>
                  </a:moveTo>
                  <a:lnTo>
                    <a:pt x="22" y="905"/>
                  </a:lnTo>
                  <a:lnTo>
                    <a:pt x="22" y="906"/>
                  </a:lnTo>
                  <a:lnTo>
                    <a:pt x="20" y="910"/>
                  </a:lnTo>
                  <a:lnTo>
                    <a:pt x="20" y="908"/>
                  </a:lnTo>
                  <a:lnTo>
                    <a:pt x="18" y="906"/>
                  </a:lnTo>
                  <a:lnTo>
                    <a:pt x="18" y="905"/>
                  </a:lnTo>
                  <a:lnTo>
                    <a:pt x="18" y="903"/>
                  </a:lnTo>
                  <a:close/>
                  <a:moveTo>
                    <a:pt x="280" y="369"/>
                  </a:moveTo>
                  <a:lnTo>
                    <a:pt x="282" y="369"/>
                  </a:lnTo>
                  <a:lnTo>
                    <a:pt x="283" y="369"/>
                  </a:lnTo>
                  <a:lnTo>
                    <a:pt x="283" y="371"/>
                  </a:lnTo>
                  <a:lnTo>
                    <a:pt x="282" y="371"/>
                  </a:lnTo>
                  <a:lnTo>
                    <a:pt x="278" y="371"/>
                  </a:lnTo>
                  <a:lnTo>
                    <a:pt x="278" y="372"/>
                  </a:lnTo>
                  <a:lnTo>
                    <a:pt x="278" y="371"/>
                  </a:lnTo>
                  <a:lnTo>
                    <a:pt x="278" y="372"/>
                  </a:lnTo>
                  <a:lnTo>
                    <a:pt x="278" y="371"/>
                  </a:lnTo>
                  <a:lnTo>
                    <a:pt x="280" y="369"/>
                  </a:lnTo>
                  <a:close/>
                  <a:moveTo>
                    <a:pt x="156" y="595"/>
                  </a:moveTo>
                  <a:lnTo>
                    <a:pt x="158" y="595"/>
                  </a:lnTo>
                  <a:lnTo>
                    <a:pt x="156" y="597"/>
                  </a:lnTo>
                  <a:lnTo>
                    <a:pt x="158" y="597"/>
                  </a:lnTo>
                  <a:lnTo>
                    <a:pt x="158" y="595"/>
                  </a:lnTo>
                  <a:lnTo>
                    <a:pt x="158" y="597"/>
                  </a:lnTo>
                  <a:lnTo>
                    <a:pt x="159" y="597"/>
                  </a:lnTo>
                  <a:lnTo>
                    <a:pt x="158" y="597"/>
                  </a:lnTo>
                  <a:lnTo>
                    <a:pt x="156" y="599"/>
                  </a:lnTo>
                  <a:lnTo>
                    <a:pt x="154" y="599"/>
                  </a:lnTo>
                  <a:lnTo>
                    <a:pt x="154" y="597"/>
                  </a:lnTo>
                  <a:lnTo>
                    <a:pt x="154" y="595"/>
                  </a:lnTo>
                  <a:lnTo>
                    <a:pt x="156" y="595"/>
                  </a:lnTo>
                  <a:close/>
                  <a:moveTo>
                    <a:pt x="355" y="269"/>
                  </a:moveTo>
                  <a:lnTo>
                    <a:pt x="357" y="270"/>
                  </a:lnTo>
                  <a:lnTo>
                    <a:pt x="357" y="272"/>
                  </a:lnTo>
                  <a:lnTo>
                    <a:pt x="355" y="272"/>
                  </a:lnTo>
                  <a:lnTo>
                    <a:pt x="353" y="272"/>
                  </a:lnTo>
                  <a:lnTo>
                    <a:pt x="353" y="270"/>
                  </a:lnTo>
                  <a:lnTo>
                    <a:pt x="355" y="269"/>
                  </a:lnTo>
                  <a:close/>
                  <a:moveTo>
                    <a:pt x="477" y="109"/>
                  </a:moveTo>
                  <a:lnTo>
                    <a:pt x="477" y="110"/>
                  </a:lnTo>
                  <a:lnTo>
                    <a:pt x="479" y="112"/>
                  </a:lnTo>
                  <a:lnTo>
                    <a:pt x="479" y="114"/>
                  </a:lnTo>
                  <a:lnTo>
                    <a:pt x="477" y="112"/>
                  </a:lnTo>
                  <a:lnTo>
                    <a:pt x="476" y="112"/>
                  </a:lnTo>
                  <a:lnTo>
                    <a:pt x="476" y="110"/>
                  </a:lnTo>
                  <a:lnTo>
                    <a:pt x="477" y="109"/>
                  </a:lnTo>
                  <a:close/>
                  <a:moveTo>
                    <a:pt x="222" y="918"/>
                  </a:moveTo>
                  <a:lnTo>
                    <a:pt x="222" y="920"/>
                  </a:lnTo>
                  <a:lnTo>
                    <a:pt x="224" y="920"/>
                  </a:lnTo>
                  <a:lnTo>
                    <a:pt x="222" y="922"/>
                  </a:lnTo>
                  <a:lnTo>
                    <a:pt x="222" y="923"/>
                  </a:lnTo>
                  <a:lnTo>
                    <a:pt x="221" y="923"/>
                  </a:lnTo>
                  <a:lnTo>
                    <a:pt x="221" y="922"/>
                  </a:lnTo>
                  <a:lnTo>
                    <a:pt x="221" y="920"/>
                  </a:lnTo>
                  <a:lnTo>
                    <a:pt x="222" y="918"/>
                  </a:lnTo>
                  <a:close/>
                  <a:moveTo>
                    <a:pt x="268" y="393"/>
                  </a:moveTo>
                  <a:lnTo>
                    <a:pt x="268" y="394"/>
                  </a:lnTo>
                  <a:lnTo>
                    <a:pt x="268" y="396"/>
                  </a:lnTo>
                  <a:lnTo>
                    <a:pt x="268" y="398"/>
                  </a:lnTo>
                  <a:lnTo>
                    <a:pt x="268" y="400"/>
                  </a:lnTo>
                  <a:lnTo>
                    <a:pt x="266" y="400"/>
                  </a:lnTo>
                  <a:lnTo>
                    <a:pt x="266" y="398"/>
                  </a:lnTo>
                  <a:lnTo>
                    <a:pt x="268" y="398"/>
                  </a:lnTo>
                  <a:lnTo>
                    <a:pt x="266" y="396"/>
                  </a:lnTo>
                  <a:lnTo>
                    <a:pt x="266" y="394"/>
                  </a:lnTo>
                  <a:lnTo>
                    <a:pt x="268" y="393"/>
                  </a:lnTo>
                  <a:close/>
                  <a:moveTo>
                    <a:pt x="273" y="394"/>
                  </a:moveTo>
                  <a:lnTo>
                    <a:pt x="275" y="396"/>
                  </a:lnTo>
                  <a:lnTo>
                    <a:pt x="273" y="398"/>
                  </a:lnTo>
                  <a:lnTo>
                    <a:pt x="272" y="400"/>
                  </a:lnTo>
                  <a:lnTo>
                    <a:pt x="272" y="396"/>
                  </a:lnTo>
                  <a:lnTo>
                    <a:pt x="273" y="394"/>
                  </a:lnTo>
                  <a:close/>
                  <a:moveTo>
                    <a:pt x="283" y="364"/>
                  </a:moveTo>
                  <a:lnTo>
                    <a:pt x="287" y="366"/>
                  </a:lnTo>
                  <a:lnTo>
                    <a:pt x="285" y="366"/>
                  </a:lnTo>
                  <a:lnTo>
                    <a:pt x="283" y="366"/>
                  </a:lnTo>
                  <a:lnTo>
                    <a:pt x="282" y="367"/>
                  </a:lnTo>
                  <a:lnTo>
                    <a:pt x="282" y="366"/>
                  </a:lnTo>
                  <a:lnTo>
                    <a:pt x="280" y="367"/>
                  </a:lnTo>
                  <a:lnTo>
                    <a:pt x="280" y="366"/>
                  </a:lnTo>
                  <a:lnTo>
                    <a:pt x="282" y="366"/>
                  </a:lnTo>
                  <a:lnTo>
                    <a:pt x="282" y="364"/>
                  </a:lnTo>
                  <a:lnTo>
                    <a:pt x="283" y="364"/>
                  </a:lnTo>
                  <a:close/>
                  <a:moveTo>
                    <a:pt x="521" y="22"/>
                  </a:moveTo>
                  <a:lnTo>
                    <a:pt x="523" y="24"/>
                  </a:lnTo>
                  <a:lnTo>
                    <a:pt x="523" y="22"/>
                  </a:lnTo>
                  <a:lnTo>
                    <a:pt x="523" y="25"/>
                  </a:lnTo>
                  <a:lnTo>
                    <a:pt x="520" y="25"/>
                  </a:lnTo>
                  <a:lnTo>
                    <a:pt x="520" y="24"/>
                  </a:lnTo>
                  <a:lnTo>
                    <a:pt x="521" y="25"/>
                  </a:lnTo>
                  <a:lnTo>
                    <a:pt x="521" y="24"/>
                  </a:lnTo>
                  <a:lnTo>
                    <a:pt x="521" y="22"/>
                  </a:lnTo>
                  <a:close/>
                  <a:moveTo>
                    <a:pt x="10" y="791"/>
                  </a:moveTo>
                  <a:lnTo>
                    <a:pt x="10" y="792"/>
                  </a:lnTo>
                  <a:lnTo>
                    <a:pt x="11" y="794"/>
                  </a:lnTo>
                  <a:lnTo>
                    <a:pt x="11" y="796"/>
                  </a:lnTo>
                  <a:lnTo>
                    <a:pt x="11" y="798"/>
                  </a:lnTo>
                  <a:lnTo>
                    <a:pt x="10" y="796"/>
                  </a:lnTo>
                  <a:lnTo>
                    <a:pt x="8" y="796"/>
                  </a:lnTo>
                  <a:lnTo>
                    <a:pt x="10" y="794"/>
                  </a:lnTo>
                  <a:lnTo>
                    <a:pt x="8" y="794"/>
                  </a:lnTo>
                  <a:lnTo>
                    <a:pt x="8" y="792"/>
                  </a:lnTo>
                  <a:lnTo>
                    <a:pt x="10" y="794"/>
                  </a:lnTo>
                  <a:lnTo>
                    <a:pt x="10" y="792"/>
                  </a:lnTo>
                  <a:lnTo>
                    <a:pt x="10" y="791"/>
                  </a:lnTo>
                  <a:close/>
                  <a:moveTo>
                    <a:pt x="146" y="959"/>
                  </a:moveTo>
                  <a:lnTo>
                    <a:pt x="144" y="961"/>
                  </a:lnTo>
                  <a:lnTo>
                    <a:pt x="144" y="963"/>
                  </a:lnTo>
                  <a:lnTo>
                    <a:pt x="142" y="963"/>
                  </a:lnTo>
                  <a:lnTo>
                    <a:pt x="144" y="963"/>
                  </a:lnTo>
                  <a:lnTo>
                    <a:pt x="144" y="964"/>
                  </a:lnTo>
                  <a:lnTo>
                    <a:pt x="142" y="966"/>
                  </a:lnTo>
                  <a:lnTo>
                    <a:pt x="142" y="964"/>
                  </a:lnTo>
                  <a:lnTo>
                    <a:pt x="141" y="964"/>
                  </a:lnTo>
                  <a:lnTo>
                    <a:pt x="141" y="963"/>
                  </a:lnTo>
                  <a:lnTo>
                    <a:pt x="142" y="963"/>
                  </a:lnTo>
                  <a:lnTo>
                    <a:pt x="142" y="961"/>
                  </a:lnTo>
                  <a:lnTo>
                    <a:pt x="146" y="959"/>
                  </a:lnTo>
                  <a:close/>
                  <a:moveTo>
                    <a:pt x="401" y="134"/>
                  </a:moveTo>
                  <a:lnTo>
                    <a:pt x="402" y="134"/>
                  </a:lnTo>
                  <a:lnTo>
                    <a:pt x="402" y="136"/>
                  </a:lnTo>
                  <a:lnTo>
                    <a:pt x="399" y="138"/>
                  </a:lnTo>
                  <a:lnTo>
                    <a:pt x="399" y="136"/>
                  </a:lnTo>
                  <a:lnTo>
                    <a:pt x="401" y="134"/>
                  </a:lnTo>
                  <a:close/>
                  <a:moveTo>
                    <a:pt x="249" y="464"/>
                  </a:moveTo>
                  <a:lnTo>
                    <a:pt x="249" y="466"/>
                  </a:lnTo>
                  <a:lnTo>
                    <a:pt x="249" y="464"/>
                  </a:lnTo>
                  <a:lnTo>
                    <a:pt x="249" y="466"/>
                  </a:lnTo>
                  <a:lnTo>
                    <a:pt x="251" y="464"/>
                  </a:lnTo>
                  <a:lnTo>
                    <a:pt x="249" y="466"/>
                  </a:lnTo>
                  <a:lnTo>
                    <a:pt x="249" y="464"/>
                  </a:lnTo>
                  <a:lnTo>
                    <a:pt x="249" y="466"/>
                  </a:lnTo>
                  <a:lnTo>
                    <a:pt x="248" y="469"/>
                  </a:lnTo>
                  <a:lnTo>
                    <a:pt x="248" y="468"/>
                  </a:lnTo>
                  <a:lnTo>
                    <a:pt x="249" y="468"/>
                  </a:lnTo>
                  <a:lnTo>
                    <a:pt x="249" y="469"/>
                  </a:lnTo>
                  <a:lnTo>
                    <a:pt x="248" y="469"/>
                  </a:lnTo>
                  <a:lnTo>
                    <a:pt x="248" y="471"/>
                  </a:lnTo>
                  <a:lnTo>
                    <a:pt x="246" y="471"/>
                  </a:lnTo>
                  <a:lnTo>
                    <a:pt x="248" y="469"/>
                  </a:lnTo>
                  <a:lnTo>
                    <a:pt x="246" y="471"/>
                  </a:lnTo>
                  <a:lnTo>
                    <a:pt x="246" y="469"/>
                  </a:lnTo>
                  <a:lnTo>
                    <a:pt x="246" y="468"/>
                  </a:lnTo>
                  <a:lnTo>
                    <a:pt x="248" y="468"/>
                  </a:lnTo>
                  <a:lnTo>
                    <a:pt x="248" y="466"/>
                  </a:lnTo>
                  <a:lnTo>
                    <a:pt x="249" y="466"/>
                  </a:lnTo>
                  <a:lnTo>
                    <a:pt x="248" y="468"/>
                  </a:lnTo>
                  <a:lnTo>
                    <a:pt x="249" y="464"/>
                  </a:lnTo>
                  <a:close/>
                  <a:moveTo>
                    <a:pt x="35" y="906"/>
                  </a:moveTo>
                  <a:lnTo>
                    <a:pt x="37" y="908"/>
                  </a:lnTo>
                  <a:lnTo>
                    <a:pt x="37" y="910"/>
                  </a:lnTo>
                  <a:lnTo>
                    <a:pt x="35" y="910"/>
                  </a:lnTo>
                  <a:lnTo>
                    <a:pt x="35" y="912"/>
                  </a:lnTo>
                  <a:lnTo>
                    <a:pt x="34" y="912"/>
                  </a:lnTo>
                  <a:lnTo>
                    <a:pt x="32" y="908"/>
                  </a:lnTo>
                  <a:lnTo>
                    <a:pt x="34" y="910"/>
                  </a:lnTo>
                  <a:lnTo>
                    <a:pt x="35" y="906"/>
                  </a:lnTo>
                  <a:close/>
                  <a:moveTo>
                    <a:pt x="406" y="109"/>
                  </a:moveTo>
                  <a:lnTo>
                    <a:pt x="408" y="109"/>
                  </a:lnTo>
                  <a:lnTo>
                    <a:pt x="408" y="110"/>
                  </a:lnTo>
                  <a:lnTo>
                    <a:pt x="408" y="112"/>
                  </a:lnTo>
                  <a:lnTo>
                    <a:pt x="404" y="112"/>
                  </a:lnTo>
                  <a:lnTo>
                    <a:pt x="404" y="110"/>
                  </a:lnTo>
                  <a:lnTo>
                    <a:pt x="406" y="110"/>
                  </a:lnTo>
                  <a:lnTo>
                    <a:pt x="406" y="109"/>
                  </a:lnTo>
                  <a:close/>
                  <a:moveTo>
                    <a:pt x="198" y="913"/>
                  </a:moveTo>
                  <a:lnTo>
                    <a:pt x="200" y="915"/>
                  </a:lnTo>
                  <a:lnTo>
                    <a:pt x="200" y="917"/>
                  </a:lnTo>
                  <a:lnTo>
                    <a:pt x="200" y="918"/>
                  </a:lnTo>
                  <a:lnTo>
                    <a:pt x="200" y="920"/>
                  </a:lnTo>
                  <a:lnTo>
                    <a:pt x="200" y="922"/>
                  </a:lnTo>
                  <a:lnTo>
                    <a:pt x="198" y="918"/>
                  </a:lnTo>
                  <a:lnTo>
                    <a:pt x="198" y="915"/>
                  </a:lnTo>
                  <a:lnTo>
                    <a:pt x="198" y="913"/>
                  </a:lnTo>
                  <a:close/>
                  <a:moveTo>
                    <a:pt x="69" y="673"/>
                  </a:moveTo>
                  <a:lnTo>
                    <a:pt x="66" y="675"/>
                  </a:lnTo>
                  <a:lnTo>
                    <a:pt x="62" y="675"/>
                  </a:lnTo>
                  <a:lnTo>
                    <a:pt x="61" y="675"/>
                  </a:lnTo>
                  <a:lnTo>
                    <a:pt x="59" y="675"/>
                  </a:lnTo>
                  <a:lnTo>
                    <a:pt x="62" y="673"/>
                  </a:lnTo>
                  <a:lnTo>
                    <a:pt x="62" y="675"/>
                  </a:lnTo>
                  <a:lnTo>
                    <a:pt x="64" y="673"/>
                  </a:lnTo>
                  <a:lnTo>
                    <a:pt x="66" y="675"/>
                  </a:lnTo>
                  <a:lnTo>
                    <a:pt x="69" y="673"/>
                  </a:lnTo>
                  <a:close/>
                  <a:moveTo>
                    <a:pt x="15" y="849"/>
                  </a:moveTo>
                  <a:lnTo>
                    <a:pt x="17" y="850"/>
                  </a:lnTo>
                  <a:lnTo>
                    <a:pt x="15" y="850"/>
                  </a:lnTo>
                  <a:lnTo>
                    <a:pt x="15" y="852"/>
                  </a:lnTo>
                  <a:lnTo>
                    <a:pt x="13" y="852"/>
                  </a:lnTo>
                  <a:lnTo>
                    <a:pt x="11" y="849"/>
                  </a:lnTo>
                  <a:lnTo>
                    <a:pt x="15" y="849"/>
                  </a:lnTo>
                  <a:close/>
                  <a:moveTo>
                    <a:pt x="272" y="411"/>
                  </a:moveTo>
                  <a:lnTo>
                    <a:pt x="272" y="413"/>
                  </a:lnTo>
                  <a:lnTo>
                    <a:pt x="268" y="415"/>
                  </a:lnTo>
                  <a:lnTo>
                    <a:pt x="268" y="413"/>
                  </a:lnTo>
                  <a:lnTo>
                    <a:pt x="268" y="411"/>
                  </a:lnTo>
                  <a:lnTo>
                    <a:pt x="272" y="411"/>
                  </a:lnTo>
                  <a:close/>
                  <a:moveTo>
                    <a:pt x="260" y="304"/>
                  </a:moveTo>
                  <a:lnTo>
                    <a:pt x="260" y="306"/>
                  </a:lnTo>
                  <a:lnTo>
                    <a:pt x="260" y="308"/>
                  </a:lnTo>
                  <a:lnTo>
                    <a:pt x="260" y="306"/>
                  </a:lnTo>
                  <a:lnTo>
                    <a:pt x="260" y="308"/>
                  </a:lnTo>
                  <a:lnTo>
                    <a:pt x="258" y="306"/>
                  </a:lnTo>
                  <a:lnTo>
                    <a:pt x="258" y="308"/>
                  </a:lnTo>
                  <a:lnTo>
                    <a:pt x="256" y="306"/>
                  </a:lnTo>
                  <a:lnTo>
                    <a:pt x="256" y="309"/>
                  </a:lnTo>
                  <a:lnTo>
                    <a:pt x="256" y="308"/>
                  </a:lnTo>
                  <a:lnTo>
                    <a:pt x="256" y="306"/>
                  </a:lnTo>
                  <a:lnTo>
                    <a:pt x="258" y="304"/>
                  </a:lnTo>
                  <a:lnTo>
                    <a:pt x="260" y="304"/>
                  </a:lnTo>
                  <a:close/>
                  <a:moveTo>
                    <a:pt x="263" y="413"/>
                  </a:moveTo>
                  <a:lnTo>
                    <a:pt x="265" y="413"/>
                  </a:lnTo>
                  <a:lnTo>
                    <a:pt x="265" y="415"/>
                  </a:lnTo>
                  <a:lnTo>
                    <a:pt x="265" y="413"/>
                  </a:lnTo>
                  <a:lnTo>
                    <a:pt x="266" y="415"/>
                  </a:lnTo>
                  <a:lnTo>
                    <a:pt x="265" y="417"/>
                  </a:lnTo>
                  <a:lnTo>
                    <a:pt x="263" y="417"/>
                  </a:lnTo>
                  <a:lnTo>
                    <a:pt x="263" y="413"/>
                  </a:lnTo>
                  <a:close/>
                  <a:moveTo>
                    <a:pt x="57" y="668"/>
                  </a:moveTo>
                  <a:lnTo>
                    <a:pt x="57" y="672"/>
                  </a:lnTo>
                  <a:lnTo>
                    <a:pt x="59" y="673"/>
                  </a:lnTo>
                  <a:lnTo>
                    <a:pt x="57" y="672"/>
                  </a:lnTo>
                  <a:lnTo>
                    <a:pt x="54" y="672"/>
                  </a:lnTo>
                  <a:lnTo>
                    <a:pt x="56" y="672"/>
                  </a:lnTo>
                  <a:lnTo>
                    <a:pt x="54" y="672"/>
                  </a:lnTo>
                  <a:lnTo>
                    <a:pt x="56" y="670"/>
                  </a:lnTo>
                  <a:lnTo>
                    <a:pt x="57" y="670"/>
                  </a:lnTo>
                  <a:lnTo>
                    <a:pt x="56" y="668"/>
                  </a:lnTo>
                  <a:lnTo>
                    <a:pt x="57" y="668"/>
                  </a:lnTo>
                  <a:close/>
                  <a:moveTo>
                    <a:pt x="544" y="20"/>
                  </a:moveTo>
                  <a:lnTo>
                    <a:pt x="545" y="22"/>
                  </a:lnTo>
                  <a:lnTo>
                    <a:pt x="547" y="22"/>
                  </a:lnTo>
                  <a:lnTo>
                    <a:pt x="545" y="24"/>
                  </a:lnTo>
                  <a:lnTo>
                    <a:pt x="547" y="24"/>
                  </a:lnTo>
                  <a:lnTo>
                    <a:pt x="545" y="25"/>
                  </a:lnTo>
                  <a:lnTo>
                    <a:pt x="545" y="24"/>
                  </a:lnTo>
                  <a:lnTo>
                    <a:pt x="544" y="24"/>
                  </a:lnTo>
                  <a:lnTo>
                    <a:pt x="544" y="20"/>
                  </a:lnTo>
                  <a:close/>
                  <a:moveTo>
                    <a:pt x="571" y="41"/>
                  </a:moveTo>
                  <a:lnTo>
                    <a:pt x="571" y="42"/>
                  </a:lnTo>
                  <a:lnTo>
                    <a:pt x="569" y="44"/>
                  </a:lnTo>
                  <a:lnTo>
                    <a:pt x="569" y="42"/>
                  </a:lnTo>
                  <a:lnTo>
                    <a:pt x="571" y="41"/>
                  </a:lnTo>
                  <a:close/>
                  <a:moveTo>
                    <a:pt x="119" y="639"/>
                  </a:moveTo>
                  <a:lnTo>
                    <a:pt x="119" y="641"/>
                  </a:lnTo>
                  <a:lnTo>
                    <a:pt x="120" y="639"/>
                  </a:lnTo>
                  <a:lnTo>
                    <a:pt x="120" y="641"/>
                  </a:lnTo>
                  <a:lnTo>
                    <a:pt x="119" y="643"/>
                  </a:lnTo>
                  <a:lnTo>
                    <a:pt x="117" y="643"/>
                  </a:lnTo>
                  <a:lnTo>
                    <a:pt x="117" y="639"/>
                  </a:lnTo>
                  <a:lnTo>
                    <a:pt x="119" y="639"/>
                  </a:lnTo>
                  <a:close/>
                  <a:moveTo>
                    <a:pt x="96" y="663"/>
                  </a:moveTo>
                  <a:lnTo>
                    <a:pt x="96" y="665"/>
                  </a:lnTo>
                  <a:lnTo>
                    <a:pt x="100" y="665"/>
                  </a:lnTo>
                  <a:lnTo>
                    <a:pt x="98" y="667"/>
                  </a:lnTo>
                  <a:lnTo>
                    <a:pt x="95" y="667"/>
                  </a:lnTo>
                  <a:lnTo>
                    <a:pt x="95" y="665"/>
                  </a:lnTo>
                  <a:lnTo>
                    <a:pt x="96" y="663"/>
                  </a:lnTo>
                  <a:close/>
                  <a:moveTo>
                    <a:pt x="355" y="201"/>
                  </a:moveTo>
                  <a:lnTo>
                    <a:pt x="357" y="201"/>
                  </a:lnTo>
                  <a:lnTo>
                    <a:pt x="357" y="202"/>
                  </a:lnTo>
                  <a:lnTo>
                    <a:pt x="357" y="204"/>
                  </a:lnTo>
                  <a:lnTo>
                    <a:pt x="357" y="202"/>
                  </a:lnTo>
                  <a:lnTo>
                    <a:pt x="355" y="204"/>
                  </a:lnTo>
                  <a:lnTo>
                    <a:pt x="353" y="202"/>
                  </a:lnTo>
                  <a:lnTo>
                    <a:pt x="355" y="201"/>
                  </a:lnTo>
                  <a:close/>
                  <a:moveTo>
                    <a:pt x="8" y="784"/>
                  </a:moveTo>
                  <a:lnTo>
                    <a:pt x="8" y="786"/>
                  </a:lnTo>
                  <a:lnTo>
                    <a:pt x="10" y="784"/>
                  </a:lnTo>
                  <a:lnTo>
                    <a:pt x="10" y="787"/>
                  </a:lnTo>
                  <a:lnTo>
                    <a:pt x="10" y="789"/>
                  </a:lnTo>
                  <a:lnTo>
                    <a:pt x="8" y="787"/>
                  </a:lnTo>
                  <a:lnTo>
                    <a:pt x="8" y="786"/>
                  </a:lnTo>
                  <a:lnTo>
                    <a:pt x="8" y="784"/>
                  </a:lnTo>
                  <a:lnTo>
                    <a:pt x="6" y="784"/>
                  </a:lnTo>
                  <a:lnTo>
                    <a:pt x="8" y="784"/>
                  </a:lnTo>
                  <a:lnTo>
                    <a:pt x="8" y="786"/>
                  </a:lnTo>
                  <a:lnTo>
                    <a:pt x="8" y="784"/>
                  </a:lnTo>
                  <a:close/>
                  <a:moveTo>
                    <a:pt x="219" y="910"/>
                  </a:moveTo>
                  <a:lnTo>
                    <a:pt x="219" y="913"/>
                  </a:lnTo>
                  <a:lnTo>
                    <a:pt x="219" y="915"/>
                  </a:lnTo>
                  <a:lnTo>
                    <a:pt x="217" y="915"/>
                  </a:lnTo>
                  <a:lnTo>
                    <a:pt x="217" y="913"/>
                  </a:lnTo>
                  <a:lnTo>
                    <a:pt x="217" y="912"/>
                  </a:lnTo>
                  <a:lnTo>
                    <a:pt x="217" y="913"/>
                  </a:lnTo>
                  <a:lnTo>
                    <a:pt x="219" y="910"/>
                  </a:lnTo>
                  <a:close/>
                  <a:moveTo>
                    <a:pt x="256" y="447"/>
                  </a:moveTo>
                  <a:lnTo>
                    <a:pt x="256" y="449"/>
                  </a:lnTo>
                  <a:lnTo>
                    <a:pt x="255" y="452"/>
                  </a:lnTo>
                  <a:lnTo>
                    <a:pt x="253" y="452"/>
                  </a:lnTo>
                  <a:lnTo>
                    <a:pt x="253" y="451"/>
                  </a:lnTo>
                  <a:lnTo>
                    <a:pt x="255" y="449"/>
                  </a:lnTo>
                  <a:lnTo>
                    <a:pt x="256" y="447"/>
                  </a:lnTo>
                  <a:close/>
                  <a:moveTo>
                    <a:pt x="207" y="889"/>
                  </a:moveTo>
                  <a:lnTo>
                    <a:pt x="209" y="891"/>
                  </a:lnTo>
                  <a:lnTo>
                    <a:pt x="209" y="893"/>
                  </a:lnTo>
                  <a:lnTo>
                    <a:pt x="209" y="895"/>
                  </a:lnTo>
                  <a:lnTo>
                    <a:pt x="205" y="896"/>
                  </a:lnTo>
                  <a:lnTo>
                    <a:pt x="205" y="895"/>
                  </a:lnTo>
                  <a:lnTo>
                    <a:pt x="207" y="893"/>
                  </a:lnTo>
                  <a:lnTo>
                    <a:pt x="207" y="889"/>
                  </a:lnTo>
                  <a:close/>
                  <a:moveTo>
                    <a:pt x="13" y="777"/>
                  </a:moveTo>
                  <a:lnTo>
                    <a:pt x="15" y="779"/>
                  </a:lnTo>
                  <a:lnTo>
                    <a:pt x="13" y="779"/>
                  </a:lnTo>
                  <a:lnTo>
                    <a:pt x="15" y="779"/>
                  </a:lnTo>
                  <a:lnTo>
                    <a:pt x="15" y="781"/>
                  </a:lnTo>
                  <a:lnTo>
                    <a:pt x="11" y="781"/>
                  </a:lnTo>
                  <a:lnTo>
                    <a:pt x="11" y="777"/>
                  </a:lnTo>
                  <a:lnTo>
                    <a:pt x="11" y="779"/>
                  </a:lnTo>
                  <a:lnTo>
                    <a:pt x="13" y="779"/>
                  </a:lnTo>
                  <a:lnTo>
                    <a:pt x="13" y="777"/>
                  </a:lnTo>
                  <a:close/>
                  <a:moveTo>
                    <a:pt x="37" y="959"/>
                  </a:moveTo>
                  <a:lnTo>
                    <a:pt x="37" y="961"/>
                  </a:lnTo>
                  <a:lnTo>
                    <a:pt x="37" y="963"/>
                  </a:lnTo>
                  <a:lnTo>
                    <a:pt x="35" y="963"/>
                  </a:lnTo>
                  <a:lnTo>
                    <a:pt x="35" y="959"/>
                  </a:lnTo>
                  <a:lnTo>
                    <a:pt x="34" y="961"/>
                  </a:lnTo>
                  <a:lnTo>
                    <a:pt x="34" y="959"/>
                  </a:lnTo>
                  <a:lnTo>
                    <a:pt x="37" y="959"/>
                  </a:lnTo>
                  <a:close/>
                  <a:moveTo>
                    <a:pt x="185" y="566"/>
                  </a:moveTo>
                  <a:lnTo>
                    <a:pt x="187" y="568"/>
                  </a:lnTo>
                  <a:lnTo>
                    <a:pt x="185" y="568"/>
                  </a:lnTo>
                  <a:lnTo>
                    <a:pt x="185" y="570"/>
                  </a:lnTo>
                  <a:lnTo>
                    <a:pt x="183" y="568"/>
                  </a:lnTo>
                  <a:lnTo>
                    <a:pt x="185" y="566"/>
                  </a:lnTo>
                  <a:close/>
                  <a:moveTo>
                    <a:pt x="6" y="770"/>
                  </a:moveTo>
                  <a:lnTo>
                    <a:pt x="6" y="772"/>
                  </a:lnTo>
                  <a:lnTo>
                    <a:pt x="8" y="770"/>
                  </a:lnTo>
                  <a:lnTo>
                    <a:pt x="8" y="774"/>
                  </a:lnTo>
                  <a:lnTo>
                    <a:pt x="8" y="775"/>
                  </a:lnTo>
                  <a:lnTo>
                    <a:pt x="6" y="772"/>
                  </a:lnTo>
                  <a:lnTo>
                    <a:pt x="6" y="774"/>
                  </a:lnTo>
                  <a:lnTo>
                    <a:pt x="6" y="775"/>
                  </a:lnTo>
                  <a:lnTo>
                    <a:pt x="6" y="777"/>
                  </a:lnTo>
                  <a:lnTo>
                    <a:pt x="6" y="775"/>
                  </a:lnTo>
                  <a:lnTo>
                    <a:pt x="6" y="774"/>
                  </a:lnTo>
                  <a:lnTo>
                    <a:pt x="5" y="772"/>
                  </a:lnTo>
                  <a:lnTo>
                    <a:pt x="6" y="770"/>
                  </a:lnTo>
                  <a:close/>
                  <a:moveTo>
                    <a:pt x="564" y="73"/>
                  </a:moveTo>
                  <a:lnTo>
                    <a:pt x="566" y="76"/>
                  </a:lnTo>
                  <a:lnTo>
                    <a:pt x="562" y="78"/>
                  </a:lnTo>
                  <a:lnTo>
                    <a:pt x="562" y="76"/>
                  </a:lnTo>
                  <a:lnTo>
                    <a:pt x="564" y="73"/>
                  </a:lnTo>
                  <a:close/>
                  <a:moveTo>
                    <a:pt x="181" y="568"/>
                  </a:moveTo>
                  <a:lnTo>
                    <a:pt x="181" y="570"/>
                  </a:lnTo>
                  <a:lnTo>
                    <a:pt x="183" y="570"/>
                  </a:lnTo>
                  <a:lnTo>
                    <a:pt x="181" y="571"/>
                  </a:lnTo>
                  <a:lnTo>
                    <a:pt x="181" y="570"/>
                  </a:lnTo>
                  <a:lnTo>
                    <a:pt x="180" y="570"/>
                  </a:lnTo>
                  <a:lnTo>
                    <a:pt x="180" y="568"/>
                  </a:lnTo>
                  <a:lnTo>
                    <a:pt x="181" y="570"/>
                  </a:lnTo>
                  <a:lnTo>
                    <a:pt x="181" y="568"/>
                  </a:lnTo>
                  <a:close/>
                  <a:moveTo>
                    <a:pt x="13" y="721"/>
                  </a:moveTo>
                  <a:lnTo>
                    <a:pt x="15" y="723"/>
                  </a:lnTo>
                  <a:lnTo>
                    <a:pt x="11" y="726"/>
                  </a:lnTo>
                  <a:lnTo>
                    <a:pt x="13" y="724"/>
                  </a:lnTo>
                  <a:lnTo>
                    <a:pt x="10" y="723"/>
                  </a:lnTo>
                  <a:lnTo>
                    <a:pt x="13" y="721"/>
                  </a:lnTo>
                  <a:close/>
                  <a:moveTo>
                    <a:pt x="261" y="383"/>
                  </a:moveTo>
                  <a:lnTo>
                    <a:pt x="261" y="384"/>
                  </a:lnTo>
                  <a:lnTo>
                    <a:pt x="261" y="386"/>
                  </a:lnTo>
                  <a:lnTo>
                    <a:pt x="260" y="388"/>
                  </a:lnTo>
                  <a:lnTo>
                    <a:pt x="261" y="386"/>
                  </a:lnTo>
                  <a:lnTo>
                    <a:pt x="260" y="388"/>
                  </a:lnTo>
                  <a:lnTo>
                    <a:pt x="260" y="386"/>
                  </a:lnTo>
                  <a:lnTo>
                    <a:pt x="261" y="386"/>
                  </a:lnTo>
                  <a:lnTo>
                    <a:pt x="260" y="384"/>
                  </a:lnTo>
                  <a:lnTo>
                    <a:pt x="261" y="383"/>
                  </a:lnTo>
                  <a:close/>
                  <a:moveTo>
                    <a:pt x="460" y="110"/>
                  </a:moveTo>
                  <a:lnTo>
                    <a:pt x="462" y="112"/>
                  </a:lnTo>
                  <a:lnTo>
                    <a:pt x="460" y="114"/>
                  </a:lnTo>
                  <a:lnTo>
                    <a:pt x="462" y="114"/>
                  </a:lnTo>
                  <a:lnTo>
                    <a:pt x="460" y="115"/>
                  </a:lnTo>
                  <a:lnTo>
                    <a:pt x="459" y="114"/>
                  </a:lnTo>
                  <a:lnTo>
                    <a:pt x="460" y="114"/>
                  </a:lnTo>
                  <a:lnTo>
                    <a:pt x="460" y="110"/>
                  </a:lnTo>
                  <a:close/>
                  <a:moveTo>
                    <a:pt x="15" y="821"/>
                  </a:moveTo>
                  <a:lnTo>
                    <a:pt x="17" y="823"/>
                  </a:lnTo>
                  <a:lnTo>
                    <a:pt x="17" y="825"/>
                  </a:lnTo>
                  <a:lnTo>
                    <a:pt x="15" y="825"/>
                  </a:lnTo>
                  <a:lnTo>
                    <a:pt x="15" y="823"/>
                  </a:lnTo>
                  <a:lnTo>
                    <a:pt x="17" y="825"/>
                  </a:lnTo>
                  <a:lnTo>
                    <a:pt x="15" y="827"/>
                  </a:lnTo>
                  <a:lnTo>
                    <a:pt x="15" y="823"/>
                  </a:lnTo>
                  <a:lnTo>
                    <a:pt x="13" y="823"/>
                  </a:lnTo>
                  <a:lnTo>
                    <a:pt x="15" y="823"/>
                  </a:lnTo>
                  <a:lnTo>
                    <a:pt x="15" y="821"/>
                  </a:lnTo>
                  <a:close/>
                  <a:moveTo>
                    <a:pt x="270" y="393"/>
                  </a:moveTo>
                  <a:lnTo>
                    <a:pt x="270" y="394"/>
                  </a:lnTo>
                  <a:lnTo>
                    <a:pt x="270" y="396"/>
                  </a:lnTo>
                  <a:lnTo>
                    <a:pt x="270" y="398"/>
                  </a:lnTo>
                  <a:lnTo>
                    <a:pt x="268" y="394"/>
                  </a:lnTo>
                  <a:lnTo>
                    <a:pt x="268" y="396"/>
                  </a:lnTo>
                  <a:lnTo>
                    <a:pt x="270" y="394"/>
                  </a:lnTo>
                  <a:lnTo>
                    <a:pt x="268" y="393"/>
                  </a:lnTo>
                  <a:lnTo>
                    <a:pt x="270" y="393"/>
                  </a:lnTo>
                  <a:close/>
                  <a:moveTo>
                    <a:pt x="292" y="347"/>
                  </a:moveTo>
                  <a:lnTo>
                    <a:pt x="294" y="349"/>
                  </a:lnTo>
                  <a:lnTo>
                    <a:pt x="292" y="349"/>
                  </a:lnTo>
                  <a:lnTo>
                    <a:pt x="290" y="350"/>
                  </a:lnTo>
                  <a:lnTo>
                    <a:pt x="290" y="347"/>
                  </a:lnTo>
                  <a:lnTo>
                    <a:pt x="292" y="347"/>
                  </a:lnTo>
                  <a:close/>
                  <a:moveTo>
                    <a:pt x="258" y="440"/>
                  </a:moveTo>
                  <a:lnTo>
                    <a:pt x="258" y="442"/>
                  </a:lnTo>
                  <a:lnTo>
                    <a:pt x="256" y="444"/>
                  </a:lnTo>
                  <a:lnTo>
                    <a:pt x="255" y="445"/>
                  </a:lnTo>
                  <a:lnTo>
                    <a:pt x="256" y="444"/>
                  </a:lnTo>
                  <a:lnTo>
                    <a:pt x="256" y="442"/>
                  </a:lnTo>
                  <a:lnTo>
                    <a:pt x="258" y="442"/>
                  </a:lnTo>
                  <a:lnTo>
                    <a:pt x="258" y="440"/>
                  </a:lnTo>
                  <a:close/>
                  <a:moveTo>
                    <a:pt x="147" y="595"/>
                  </a:moveTo>
                  <a:lnTo>
                    <a:pt x="149" y="595"/>
                  </a:lnTo>
                  <a:lnTo>
                    <a:pt x="147" y="595"/>
                  </a:lnTo>
                  <a:lnTo>
                    <a:pt x="149" y="597"/>
                  </a:lnTo>
                  <a:lnTo>
                    <a:pt x="147" y="597"/>
                  </a:lnTo>
                  <a:lnTo>
                    <a:pt x="146" y="597"/>
                  </a:lnTo>
                  <a:lnTo>
                    <a:pt x="144" y="597"/>
                  </a:lnTo>
                  <a:lnTo>
                    <a:pt x="142" y="597"/>
                  </a:lnTo>
                  <a:lnTo>
                    <a:pt x="146" y="597"/>
                  </a:lnTo>
                  <a:lnTo>
                    <a:pt x="146" y="595"/>
                  </a:lnTo>
                  <a:lnTo>
                    <a:pt x="147" y="597"/>
                  </a:lnTo>
                  <a:lnTo>
                    <a:pt x="146" y="595"/>
                  </a:lnTo>
                  <a:lnTo>
                    <a:pt x="147" y="595"/>
                  </a:lnTo>
                  <a:close/>
                  <a:moveTo>
                    <a:pt x="44" y="905"/>
                  </a:moveTo>
                  <a:lnTo>
                    <a:pt x="42" y="908"/>
                  </a:lnTo>
                  <a:lnTo>
                    <a:pt x="40" y="908"/>
                  </a:lnTo>
                  <a:lnTo>
                    <a:pt x="42" y="908"/>
                  </a:lnTo>
                  <a:lnTo>
                    <a:pt x="40" y="906"/>
                  </a:lnTo>
                  <a:lnTo>
                    <a:pt x="42" y="906"/>
                  </a:lnTo>
                  <a:lnTo>
                    <a:pt x="44" y="905"/>
                  </a:lnTo>
                  <a:close/>
                  <a:moveTo>
                    <a:pt x="266" y="386"/>
                  </a:moveTo>
                  <a:lnTo>
                    <a:pt x="268" y="386"/>
                  </a:lnTo>
                  <a:lnTo>
                    <a:pt x="266" y="388"/>
                  </a:lnTo>
                  <a:lnTo>
                    <a:pt x="268" y="388"/>
                  </a:lnTo>
                  <a:lnTo>
                    <a:pt x="266" y="389"/>
                  </a:lnTo>
                  <a:lnTo>
                    <a:pt x="265" y="388"/>
                  </a:lnTo>
                  <a:lnTo>
                    <a:pt x="266" y="388"/>
                  </a:lnTo>
                  <a:lnTo>
                    <a:pt x="265" y="386"/>
                  </a:lnTo>
                  <a:lnTo>
                    <a:pt x="266" y="386"/>
                  </a:lnTo>
                  <a:close/>
                  <a:moveTo>
                    <a:pt x="115" y="633"/>
                  </a:moveTo>
                  <a:lnTo>
                    <a:pt x="117" y="634"/>
                  </a:lnTo>
                  <a:lnTo>
                    <a:pt x="113" y="634"/>
                  </a:lnTo>
                  <a:lnTo>
                    <a:pt x="112" y="634"/>
                  </a:lnTo>
                  <a:lnTo>
                    <a:pt x="115" y="633"/>
                  </a:lnTo>
                  <a:close/>
                  <a:moveTo>
                    <a:pt x="15" y="767"/>
                  </a:moveTo>
                  <a:lnTo>
                    <a:pt x="17" y="767"/>
                  </a:lnTo>
                  <a:lnTo>
                    <a:pt x="18" y="770"/>
                  </a:lnTo>
                  <a:lnTo>
                    <a:pt x="17" y="770"/>
                  </a:lnTo>
                  <a:lnTo>
                    <a:pt x="15" y="770"/>
                  </a:lnTo>
                  <a:lnTo>
                    <a:pt x="15" y="767"/>
                  </a:lnTo>
                  <a:close/>
                  <a:moveTo>
                    <a:pt x="350" y="250"/>
                  </a:moveTo>
                  <a:lnTo>
                    <a:pt x="351" y="250"/>
                  </a:lnTo>
                  <a:lnTo>
                    <a:pt x="351" y="252"/>
                  </a:lnTo>
                  <a:lnTo>
                    <a:pt x="348" y="252"/>
                  </a:lnTo>
                  <a:lnTo>
                    <a:pt x="350" y="250"/>
                  </a:lnTo>
                  <a:close/>
                  <a:moveTo>
                    <a:pt x="62" y="661"/>
                  </a:moveTo>
                  <a:lnTo>
                    <a:pt x="64" y="661"/>
                  </a:lnTo>
                  <a:lnTo>
                    <a:pt x="66" y="663"/>
                  </a:lnTo>
                  <a:lnTo>
                    <a:pt x="66" y="665"/>
                  </a:lnTo>
                  <a:lnTo>
                    <a:pt x="64" y="665"/>
                  </a:lnTo>
                  <a:lnTo>
                    <a:pt x="62" y="661"/>
                  </a:lnTo>
                  <a:close/>
                  <a:moveTo>
                    <a:pt x="39" y="682"/>
                  </a:moveTo>
                  <a:lnTo>
                    <a:pt x="40" y="685"/>
                  </a:lnTo>
                  <a:lnTo>
                    <a:pt x="37" y="685"/>
                  </a:lnTo>
                  <a:lnTo>
                    <a:pt x="37" y="684"/>
                  </a:lnTo>
                  <a:lnTo>
                    <a:pt x="39" y="682"/>
                  </a:lnTo>
                  <a:close/>
                  <a:moveTo>
                    <a:pt x="44" y="684"/>
                  </a:moveTo>
                  <a:lnTo>
                    <a:pt x="44" y="687"/>
                  </a:lnTo>
                  <a:lnTo>
                    <a:pt x="42" y="687"/>
                  </a:lnTo>
                  <a:lnTo>
                    <a:pt x="42" y="685"/>
                  </a:lnTo>
                  <a:lnTo>
                    <a:pt x="44" y="685"/>
                  </a:lnTo>
                  <a:lnTo>
                    <a:pt x="42" y="684"/>
                  </a:lnTo>
                  <a:lnTo>
                    <a:pt x="44" y="684"/>
                  </a:lnTo>
                  <a:close/>
                  <a:moveTo>
                    <a:pt x="467" y="85"/>
                  </a:moveTo>
                  <a:lnTo>
                    <a:pt x="469" y="88"/>
                  </a:lnTo>
                  <a:lnTo>
                    <a:pt x="467" y="90"/>
                  </a:lnTo>
                  <a:lnTo>
                    <a:pt x="467" y="88"/>
                  </a:lnTo>
                  <a:lnTo>
                    <a:pt x="467" y="85"/>
                  </a:lnTo>
                  <a:close/>
                  <a:moveTo>
                    <a:pt x="13" y="728"/>
                  </a:moveTo>
                  <a:lnTo>
                    <a:pt x="13" y="731"/>
                  </a:lnTo>
                  <a:lnTo>
                    <a:pt x="11" y="731"/>
                  </a:lnTo>
                  <a:lnTo>
                    <a:pt x="11" y="730"/>
                  </a:lnTo>
                  <a:lnTo>
                    <a:pt x="11" y="728"/>
                  </a:lnTo>
                  <a:lnTo>
                    <a:pt x="13" y="730"/>
                  </a:lnTo>
                  <a:lnTo>
                    <a:pt x="13" y="728"/>
                  </a:lnTo>
                  <a:lnTo>
                    <a:pt x="11" y="728"/>
                  </a:lnTo>
                  <a:lnTo>
                    <a:pt x="13" y="728"/>
                  </a:lnTo>
                  <a:close/>
                  <a:moveTo>
                    <a:pt x="217" y="917"/>
                  </a:moveTo>
                  <a:lnTo>
                    <a:pt x="217" y="918"/>
                  </a:lnTo>
                  <a:lnTo>
                    <a:pt x="217" y="917"/>
                  </a:lnTo>
                  <a:lnTo>
                    <a:pt x="217" y="918"/>
                  </a:lnTo>
                  <a:lnTo>
                    <a:pt x="217" y="920"/>
                  </a:lnTo>
                  <a:lnTo>
                    <a:pt x="215" y="920"/>
                  </a:lnTo>
                  <a:lnTo>
                    <a:pt x="215" y="918"/>
                  </a:lnTo>
                  <a:lnTo>
                    <a:pt x="217" y="917"/>
                  </a:lnTo>
                  <a:close/>
                  <a:moveTo>
                    <a:pt x="136" y="619"/>
                  </a:moveTo>
                  <a:lnTo>
                    <a:pt x="136" y="621"/>
                  </a:lnTo>
                  <a:lnTo>
                    <a:pt x="132" y="621"/>
                  </a:lnTo>
                  <a:lnTo>
                    <a:pt x="134" y="619"/>
                  </a:lnTo>
                  <a:lnTo>
                    <a:pt x="136" y="619"/>
                  </a:lnTo>
                  <a:close/>
                  <a:moveTo>
                    <a:pt x="69" y="655"/>
                  </a:moveTo>
                  <a:lnTo>
                    <a:pt x="71" y="658"/>
                  </a:lnTo>
                  <a:lnTo>
                    <a:pt x="69" y="660"/>
                  </a:lnTo>
                  <a:lnTo>
                    <a:pt x="68" y="658"/>
                  </a:lnTo>
                  <a:lnTo>
                    <a:pt x="69" y="656"/>
                  </a:lnTo>
                  <a:lnTo>
                    <a:pt x="68" y="656"/>
                  </a:lnTo>
                  <a:lnTo>
                    <a:pt x="69" y="655"/>
                  </a:lnTo>
                  <a:close/>
                  <a:moveTo>
                    <a:pt x="76" y="661"/>
                  </a:moveTo>
                  <a:lnTo>
                    <a:pt x="76" y="665"/>
                  </a:lnTo>
                  <a:lnTo>
                    <a:pt x="73" y="665"/>
                  </a:lnTo>
                  <a:lnTo>
                    <a:pt x="74" y="663"/>
                  </a:lnTo>
                  <a:lnTo>
                    <a:pt x="74" y="661"/>
                  </a:lnTo>
                  <a:lnTo>
                    <a:pt x="76" y="661"/>
                  </a:lnTo>
                  <a:close/>
                  <a:moveTo>
                    <a:pt x="360" y="204"/>
                  </a:moveTo>
                  <a:lnTo>
                    <a:pt x="362" y="204"/>
                  </a:lnTo>
                  <a:lnTo>
                    <a:pt x="360" y="207"/>
                  </a:lnTo>
                  <a:lnTo>
                    <a:pt x="360" y="206"/>
                  </a:lnTo>
                  <a:lnTo>
                    <a:pt x="360" y="204"/>
                  </a:lnTo>
                  <a:close/>
                  <a:moveTo>
                    <a:pt x="453" y="119"/>
                  </a:moveTo>
                  <a:lnTo>
                    <a:pt x="453" y="121"/>
                  </a:lnTo>
                  <a:lnTo>
                    <a:pt x="452" y="121"/>
                  </a:lnTo>
                  <a:lnTo>
                    <a:pt x="452" y="117"/>
                  </a:lnTo>
                  <a:lnTo>
                    <a:pt x="453" y="119"/>
                  </a:lnTo>
                  <a:close/>
                  <a:moveTo>
                    <a:pt x="61" y="661"/>
                  </a:moveTo>
                  <a:lnTo>
                    <a:pt x="62" y="663"/>
                  </a:lnTo>
                  <a:lnTo>
                    <a:pt x="62" y="667"/>
                  </a:lnTo>
                  <a:lnTo>
                    <a:pt x="61" y="665"/>
                  </a:lnTo>
                  <a:lnTo>
                    <a:pt x="59" y="663"/>
                  </a:lnTo>
                  <a:lnTo>
                    <a:pt x="61" y="661"/>
                  </a:lnTo>
                  <a:close/>
                  <a:moveTo>
                    <a:pt x="139" y="600"/>
                  </a:moveTo>
                  <a:lnTo>
                    <a:pt x="141" y="600"/>
                  </a:lnTo>
                  <a:lnTo>
                    <a:pt x="141" y="602"/>
                  </a:lnTo>
                  <a:lnTo>
                    <a:pt x="139" y="602"/>
                  </a:lnTo>
                  <a:lnTo>
                    <a:pt x="137" y="602"/>
                  </a:lnTo>
                  <a:lnTo>
                    <a:pt x="139" y="600"/>
                  </a:lnTo>
                  <a:close/>
                  <a:moveTo>
                    <a:pt x="258" y="437"/>
                  </a:moveTo>
                  <a:lnTo>
                    <a:pt x="258" y="439"/>
                  </a:lnTo>
                  <a:lnTo>
                    <a:pt x="256" y="440"/>
                  </a:lnTo>
                  <a:lnTo>
                    <a:pt x="256" y="439"/>
                  </a:lnTo>
                  <a:lnTo>
                    <a:pt x="256" y="440"/>
                  </a:lnTo>
                  <a:lnTo>
                    <a:pt x="255" y="440"/>
                  </a:lnTo>
                  <a:lnTo>
                    <a:pt x="255" y="437"/>
                  </a:lnTo>
                  <a:lnTo>
                    <a:pt x="256" y="437"/>
                  </a:lnTo>
                  <a:lnTo>
                    <a:pt x="256" y="439"/>
                  </a:lnTo>
                  <a:lnTo>
                    <a:pt x="258" y="439"/>
                  </a:lnTo>
                  <a:lnTo>
                    <a:pt x="258" y="437"/>
                  </a:lnTo>
                  <a:close/>
                  <a:moveTo>
                    <a:pt x="321" y="257"/>
                  </a:moveTo>
                  <a:lnTo>
                    <a:pt x="323" y="257"/>
                  </a:lnTo>
                  <a:lnTo>
                    <a:pt x="321" y="257"/>
                  </a:lnTo>
                  <a:lnTo>
                    <a:pt x="321" y="258"/>
                  </a:lnTo>
                  <a:lnTo>
                    <a:pt x="319" y="258"/>
                  </a:lnTo>
                  <a:lnTo>
                    <a:pt x="319" y="257"/>
                  </a:lnTo>
                  <a:lnTo>
                    <a:pt x="321" y="257"/>
                  </a:lnTo>
                  <a:close/>
                  <a:moveTo>
                    <a:pt x="11" y="859"/>
                  </a:moveTo>
                  <a:lnTo>
                    <a:pt x="13" y="861"/>
                  </a:lnTo>
                  <a:lnTo>
                    <a:pt x="11" y="862"/>
                  </a:lnTo>
                  <a:lnTo>
                    <a:pt x="13" y="861"/>
                  </a:lnTo>
                  <a:lnTo>
                    <a:pt x="11" y="862"/>
                  </a:lnTo>
                  <a:lnTo>
                    <a:pt x="11" y="861"/>
                  </a:lnTo>
                  <a:lnTo>
                    <a:pt x="11" y="859"/>
                  </a:lnTo>
                  <a:close/>
                  <a:moveTo>
                    <a:pt x="57" y="976"/>
                  </a:moveTo>
                  <a:lnTo>
                    <a:pt x="61" y="976"/>
                  </a:lnTo>
                  <a:lnTo>
                    <a:pt x="61" y="980"/>
                  </a:lnTo>
                  <a:lnTo>
                    <a:pt x="59" y="978"/>
                  </a:lnTo>
                  <a:lnTo>
                    <a:pt x="57" y="976"/>
                  </a:lnTo>
                  <a:close/>
                  <a:moveTo>
                    <a:pt x="435" y="105"/>
                  </a:moveTo>
                  <a:lnTo>
                    <a:pt x="436" y="107"/>
                  </a:lnTo>
                  <a:lnTo>
                    <a:pt x="436" y="109"/>
                  </a:lnTo>
                  <a:lnTo>
                    <a:pt x="433" y="107"/>
                  </a:lnTo>
                  <a:lnTo>
                    <a:pt x="435" y="105"/>
                  </a:lnTo>
                  <a:close/>
                  <a:moveTo>
                    <a:pt x="28" y="859"/>
                  </a:moveTo>
                  <a:lnTo>
                    <a:pt x="30" y="861"/>
                  </a:lnTo>
                  <a:lnTo>
                    <a:pt x="28" y="862"/>
                  </a:lnTo>
                  <a:lnTo>
                    <a:pt x="28" y="864"/>
                  </a:lnTo>
                  <a:lnTo>
                    <a:pt x="27" y="861"/>
                  </a:lnTo>
                  <a:lnTo>
                    <a:pt x="28" y="859"/>
                  </a:lnTo>
                  <a:close/>
                  <a:moveTo>
                    <a:pt x="59" y="665"/>
                  </a:moveTo>
                  <a:lnTo>
                    <a:pt x="61" y="667"/>
                  </a:lnTo>
                  <a:lnTo>
                    <a:pt x="61" y="668"/>
                  </a:lnTo>
                  <a:lnTo>
                    <a:pt x="59" y="667"/>
                  </a:lnTo>
                  <a:lnTo>
                    <a:pt x="59" y="665"/>
                  </a:lnTo>
                  <a:close/>
                  <a:moveTo>
                    <a:pt x="392" y="148"/>
                  </a:moveTo>
                  <a:lnTo>
                    <a:pt x="394" y="149"/>
                  </a:lnTo>
                  <a:lnTo>
                    <a:pt x="392" y="151"/>
                  </a:lnTo>
                  <a:lnTo>
                    <a:pt x="391" y="151"/>
                  </a:lnTo>
                  <a:lnTo>
                    <a:pt x="392" y="151"/>
                  </a:lnTo>
                  <a:lnTo>
                    <a:pt x="392" y="149"/>
                  </a:lnTo>
                  <a:lnTo>
                    <a:pt x="391" y="149"/>
                  </a:lnTo>
                  <a:lnTo>
                    <a:pt x="392" y="149"/>
                  </a:lnTo>
                  <a:lnTo>
                    <a:pt x="391" y="149"/>
                  </a:lnTo>
                  <a:lnTo>
                    <a:pt x="392" y="148"/>
                  </a:lnTo>
                  <a:close/>
                  <a:moveTo>
                    <a:pt x="6" y="804"/>
                  </a:moveTo>
                  <a:lnTo>
                    <a:pt x="6" y="806"/>
                  </a:lnTo>
                  <a:lnTo>
                    <a:pt x="6" y="808"/>
                  </a:lnTo>
                  <a:lnTo>
                    <a:pt x="5" y="806"/>
                  </a:lnTo>
                  <a:lnTo>
                    <a:pt x="5" y="808"/>
                  </a:lnTo>
                  <a:lnTo>
                    <a:pt x="5" y="806"/>
                  </a:lnTo>
                  <a:lnTo>
                    <a:pt x="5" y="804"/>
                  </a:lnTo>
                  <a:lnTo>
                    <a:pt x="6" y="804"/>
                  </a:lnTo>
                  <a:close/>
                  <a:moveTo>
                    <a:pt x="394" y="141"/>
                  </a:moveTo>
                  <a:lnTo>
                    <a:pt x="396" y="144"/>
                  </a:lnTo>
                  <a:lnTo>
                    <a:pt x="394" y="144"/>
                  </a:lnTo>
                  <a:lnTo>
                    <a:pt x="392" y="143"/>
                  </a:lnTo>
                  <a:lnTo>
                    <a:pt x="394" y="141"/>
                  </a:lnTo>
                  <a:close/>
                  <a:moveTo>
                    <a:pt x="535" y="25"/>
                  </a:moveTo>
                  <a:lnTo>
                    <a:pt x="537" y="25"/>
                  </a:lnTo>
                  <a:lnTo>
                    <a:pt x="538" y="25"/>
                  </a:lnTo>
                  <a:lnTo>
                    <a:pt x="537" y="27"/>
                  </a:lnTo>
                  <a:lnTo>
                    <a:pt x="535" y="25"/>
                  </a:lnTo>
                  <a:close/>
                  <a:moveTo>
                    <a:pt x="314" y="262"/>
                  </a:moveTo>
                  <a:lnTo>
                    <a:pt x="316" y="263"/>
                  </a:lnTo>
                  <a:lnTo>
                    <a:pt x="314" y="263"/>
                  </a:lnTo>
                  <a:lnTo>
                    <a:pt x="312" y="265"/>
                  </a:lnTo>
                  <a:lnTo>
                    <a:pt x="314" y="262"/>
                  </a:lnTo>
                  <a:close/>
                  <a:moveTo>
                    <a:pt x="406" y="112"/>
                  </a:moveTo>
                  <a:lnTo>
                    <a:pt x="408" y="114"/>
                  </a:lnTo>
                  <a:lnTo>
                    <a:pt x="406" y="117"/>
                  </a:lnTo>
                  <a:lnTo>
                    <a:pt x="406" y="115"/>
                  </a:lnTo>
                  <a:lnTo>
                    <a:pt x="406" y="112"/>
                  </a:lnTo>
                  <a:close/>
                  <a:moveTo>
                    <a:pt x="343" y="265"/>
                  </a:moveTo>
                  <a:lnTo>
                    <a:pt x="343" y="267"/>
                  </a:lnTo>
                  <a:lnTo>
                    <a:pt x="341" y="267"/>
                  </a:lnTo>
                  <a:lnTo>
                    <a:pt x="343" y="265"/>
                  </a:lnTo>
                  <a:close/>
                  <a:moveTo>
                    <a:pt x="34" y="690"/>
                  </a:moveTo>
                  <a:lnTo>
                    <a:pt x="35" y="690"/>
                  </a:lnTo>
                  <a:lnTo>
                    <a:pt x="35" y="692"/>
                  </a:lnTo>
                  <a:lnTo>
                    <a:pt x="35" y="690"/>
                  </a:lnTo>
                  <a:lnTo>
                    <a:pt x="35" y="692"/>
                  </a:lnTo>
                  <a:lnTo>
                    <a:pt x="34" y="692"/>
                  </a:lnTo>
                  <a:lnTo>
                    <a:pt x="32" y="690"/>
                  </a:lnTo>
                  <a:lnTo>
                    <a:pt x="34" y="690"/>
                  </a:lnTo>
                  <a:close/>
                  <a:moveTo>
                    <a:pt x="166" y="593"/>
                  </a:moveTo>
                  <a:lnTo>
                    <a:pt x="166" y="597"/>
                  </a:lnTo>
                  <a:lnTo>
                    <a:pt x="168" y="597"/>
                  </a:lnTo>
                  <a:lnTo>
                    <a:pt x="166" y="595"/>
                  </a:lnTo>
                  <a:lnTo>
                    <a:pt x="166" y="597"/>
                  </a:lnTo>
                  <a:lnTo>
                    <a:pt x="164" y="595"/>
                  </a:lnTo>
                  <a:lnTo>
                    <a:pt x="164" y="597"/>
                  </a:lnTo>
                  <a:lnTo>
                    <a:pt x="164" y="595"/>
                  </a:lnTo>
                  <a:lnTo>
                    <a:pt x="166" y="595"/>
                  </a:lnTo>
                  <a:lnTo>
                    <a:pt x="166" y="593"/>
                  </a:lnTo>
                  <a:close/>
                  <a:moveTo>
                    <a:pt x="222" y="536"/>
                  </a:moveTo>
                  <a:lnTo>
                    <a:pt x="224" y="537"/>
                  </a:lnTo>
                  <a:lnTo>
                    <a:pt x="222" y="537"/>
                  </a:lnTo>
                  <a:lnTo>
                    <a:pt x="222" y="539"/>
                  </a:lnTo>
                  <a:lnTo>
                    <a:pt x="222" y="536"/>
                  </a:lnTo>
                  <a:close/>
                  <a:moveTo>
                    <a:pt x="479" y="117"/>
                  </a:moveTo>
                  <a:lnTo>
                    <a:pt x="481" y="117"/>
                  </a:lnTo>
                  <a:lnTo>
                    <a:pt x="481" y="119"/>
                  </a:lnTo>
                  <a:lnTo>
                    <a:pt x="477" y="117"/>
                  </a:lnTo>
                  <a:lnTo>
                    <a:pt x="479" y="117"/>
                  </a:lnTo>
                  <a:close/>
                  <a:moveTo>
                    <a:pt x="18" y="896"/>
                  </a:moveTo>
                  <a:lnTo>
                    <a:pt x="18" y="898"/>
                  </a:lnTo>
                  <a:lnTo>
                    <a:pt x="18" y="900"/>
                  </a:lnTo>
                  <a:lnTo>
                    <a:pt x="18" y="901"/>
                  </a:lnTo>
                  <a:lnTo>
                    <a:pt x="17" y="900"/>
                  </a:lnTo>
                  <a:lnTo>
                    <a:pt x="17" y="898"/>
                  </a:lnTo>
                  <a:lnTo>
                    <a:pt x="18" y="898"/>
                  </a:lnTo>
                  <a:lnTo>
                    <a:pt x="18" y="896"/>
                  </a:lnTo>
                  <a:close/>
                  <a:moveTo>
                    <a:pt x="20" y="869"/>
                  </a:moveTo>
                  <a:lnTo>
                    <a:pt x="22" y="871"/>
                  </a:lnTo>
                  <a:lnTo>
                    <a:pt x="20" y="871"/>
                  </a:lnTo>
                  <a:lnTo>
                    <a:pt x="20" y="872"/>
                  </a:lnTo>
                  <a:lnTo>
                    <a:pt x="18" y="872"/>
                  </a:lnTo>
                  <a:lnTo>
                    <a:pt x="20" y="871"/>
                  </a:lnTo>
                  <a:lnTo>
                    <a:pt x="20" y="869"/>
                  </a:lnTo>
                  <a:close/>
                  <a:moveTo>
                    <a:pt x="255" y="432"/>
                  </a:moveTo>
                  <a:lnTo>
                    <a:pt x="255" y="434"/>
                  </a:lnTo>
                  <a:lnTo>
                    <a:pt x="255" y="432"/>
                  </a:lnTo>
                  <a:lnTo>
                    <a:pt x="253" y="434"/>
                  </a:lnTo>
                  <a:lnTo>
                    <a:pt x="251" y="435"/>
                  </a:lnTo>
                  <a:lnTo>
                    <a:pt x="253" y="435"/>
                  </a:lnTo>
                  <a:lnTo>
                    <a:pt x="251" y="435"/>
                  </a:lnTo>
                  <a:lnTo>
                    <a:pt x="251" y="437"/>
                  </a:lnTo>
                  <a:lnTo>
                    <a:pt x="251" y="439"/>
                  </a:lnTo>
                  <a:lnTo>
                    <a:pt x="251" y="437"/>
                  </a:lnTo>
                  <a:lnTo>
                    <a:pt x="251" y="435"/>
                  </a:lnTo>
                  <a:lnTo>
                    <a:pt x="253" y="434"/>
                  </a:lnTo>
                  <a:lnTo>
                    <a:pt x="253" y="432"/>
                  </a:lnTo>
                  <a:lnTo>
                    <a:pt x="255" y="432"/>
                  </a:lnTo>
                  <a:close/>
                  <a:moveTo>
                    <a:pt x="255" y="425"/>
                  </a:moveTo>
                  <a:lnTo>
                    <a:pt x="253" y="427"/>
                  </a:lnTo>
                  <a:lnTo>
                    <a:pt x="253" y="428"/>
                  </a:lnTo>
                  <a:lnTo>
                    <a:pt x="251" y="428"/>
                  </a:lnTo>
                  <a:lnTo>
                    <a:pt x="251" y="427"/>
                  </a:lnTo>
                  <a:lnTo>
                    <a:pt x="253" y="427"/>
                  </a:lnTo>
                  <a:lnTo>
                    <a:pt x="255" y="425"/>
                  </a:lnTo>
                  <a:close/>
                  <a:moveTo>
                    <a:pt x="52" y="675"/>
                  </a:moveTo>
                  <a:lnTo>
                    <a:pt x="56" y="675"/>
                  </a:lnTo>
                  <a:lnTo>
                    <a:pt x="54" y="677"/>
                  </a:lnTo>
                  <a:lnTo>
                    <a:pt x="52" y="677"/>
                  </a:lnTo>
                  <a:lnTo>
                    <a:pt x="51" y="677"/>
                  </a:lnTo>
                  <a:lnTo>
                    <a:pt x="52" y="675"/>
                  </a:lnTo>
                  <a:close/>
                  <a:moveTo>
                    <a:pt x="27" y="913"/>
                  </a:moveTo>
                  <a:lnTo>
                    <a:pt x="30" y="915"/>
                  </a:lnTo>
                  <a:lnTo>
                    <a:pt x="28" y="917"/>
                  </a:lnTo>
                  <a:lnTo>
                    <a:pt x="28" y="915"/>
                  </a:lnTo>
                  <a:lnTo>
                    <a:pt x="27" y="915"/>
                  </a:lnTo>
                  <a:lnTo>
                    <a:pt x="27" y="913"/>
                  </a:lnTo>
                  <a:close/>
                  <a:moveTo>
                    <a:pt x="272" y="379"/>
                  </a:moveTo>
                  <a:lnTo>
                    <a:pt x="272" y="383"/>
                  </a:lnTo>
                  <a:lnTo>
                    <a:pt x="270" y="383"/>
                  </a:lnTo>
                  <a:lnTo>
                    <a:pt x="272" y="381"/>
                  </a:lnTo>
                  <a:lnTo>
                    <a:pt x="272" y="379"/>
                  </a:lnTo>
                  <a:close/>
                  <a:moveTo>
                    <a:pt x="433" y="117"/>
                  </a:moveTo>
                  <a:lnTo>
                    <a:pt x="436" y="119"/>
                  </a:lnTo>
                  <a:lnTo>
                    <a:pt x="435" y="119"/>
                  </a:lnTo>
                  <a:lnTo>
                    <a:pt x="433" y="119"/>
                  </a:lnTo>
                  <a:lnTo>
                    <a:pt x="433" y="117"/>
                  </a:lnTo>
                  <a:close/>
                  <a:moveTo>
                    <a:pt x="20" y="738"/>
                  </a:moveTo>
                  <a:lnTo>
                    <a:pt x="22" y="740"/>
                  </a:lnTo>
                  <a:lnTo>
                    <a:pt x="18" y="740"/>
                  </a:lnTo>
                  <a:lnTo>
                    <a:pt x="20" y="738"/>
                  </a:lnTo>
                  <a:close/>
                  <a:moveTo>
                    <a:pt x="246" y="481"/>
                  </a:moveTo>
                  <a:lnTo>
                    <a:pt x="246" y="485"/>
                  </a:lnTo>
                  <a:lnTo>
                    <a:pt x="244" y="483"/>
                  </a:lnTo>
                  <a:lnTo>
                    <a:pt x="246" y="481"/>
                  </a:lnTo>
                  <a:close/>
                  <a:moveTo>
                    <a:pt x="28" y="716"/>
                  </a:moveTo>
                  <a:lnTo>
                    <a:pt x="28" y="718"/>
                  </a:lnTo>
                  <a:lnTo>
                    <a:pt x="27" y="718"/>
                  </a:lnTo>
                  <a:lnTo>
                    <a:pt x="23" y="718"/>
                  </a:lnTo>
                  <a:lnTo>
                    <a:pt x="25" y="716"/>
                  </a:lnTo>
                  <a:lnTo>
                    <a:pt x="28" y="716"/>
                  </a:lnTo>
                  <a:close/>
                  <a:moveTo>
                    <a:pt x="326" y="303"/>
                  </a:moveTo>
                  <a:lnTo>
                    <a:pt x="326" y="304"/>
                  </a:lnTo>
                  <a:lnTo>
                    <a:pt x="323" y="304"/>
                  </a:lnTo>
                  <a:lnTo>
                    <a:pt x="324" y="303"/>
                  </a:lnTo>
                  <a:lnTo>
                    <a:pt x="326" y="303"/>
                  </a:lnTo>
                  <a:close/>
                  <a:moveTo>
                    <a:pt x="273" y="376"/>
                  </a:moveTo>
                  <a:lnTo>
                    <a:pt x="273" y="377"/>
                  </a:lnTo>
                  <a:lnTo>
                    <a:pt x="273" y="379"/>
                  </a:lnTo>
                  <a:lnTo>
                    <a:pt x="272" y="379"/>
                  </a:lnTo>
                  <a:lnTo>
                    <a:pt x="273" y="379"/>
                  </a:lnTo>
                  <a:lnTo>
                    <a:pt x="272" y="379"/>
                  </a:lnTo>
                  <a:lnTo>
                    <a:pt x="273" y="377"/>
                  </a:lnTo>
                  <a:lnTo>
                    <a:pt x="272" y="377"/>
                  </a:lnTo>
                  <a:lnTo>
                    <a:pt x="273" y="377"/>
                  </a:lnTo>
                  <a:lnTo>
                    <a:pt x="273" y="376"/>
                  </a:lnTo>
                  <a:close/>
                  <a:moveTo>
                    <a:pt x="30" y="869"/>
                  </a:moveTo>
                  <a:lnTo>
                    <a:pt x="32" y="869"/>
                  </a:lnTo>
                  <a:lnTo>
                    <a:pt x="34" y="871"/>
                  </a:lnTo>
                  <a:lnTo>
                    <a:pt x="32" y="871"/>
                  </a:lnTo>
                  <a:lnTo>
                    <a:pt x="30" y="871"/>
                  </a:lnTo>
                  <a:lnTo>
                    <a:pt x="30" y="869"/>
                  </a:lnTo>
                  <a:close/>
                  <a:moveTo>
                    <a:pt x="409" y="112"/>
                  </a:moveTo>
                  <a:lnTo>
                    <a:pt x="411" y="114"/>
                  </a:lnTo>
                  <a:lnTo>
                    <a:pt x="411" y="115"/>
                  </a:lnTo>
                  <a:lnTo>
                    <a:pt x="411" y="114"/>
                  </a:lnTo>
                  <a:lnTo>
                    <a:pt x="411" y="115"/>
                  </a:lnTo>
                  <a:lnTo>
                    <a:pt x="409" y="115"/>
                  </a:lnTo>
                  <a:lnTo>
                    <a:pt x="409" y="114"/>
                  </a:lnTo>
                  <a:lnTo>
                    <a:pt x="409" y="112"/>
                  </a:lnTo>
                  <a:close/>
                  <a:moveTo>
                    <a:pt x="428" y="100"/>
                  </a:moveTo>
                  <a:lnTo>
                    <a:pt x="428" y="102"/>
                  </a:lnTo>
                  <a:lnTo>
                    <a:pt x="428" y="104"/>
                  </a:lnTo>
                  <a:lnTo>
                    <a:pt x="426" y="102"/>
                  </a:lnTo>
                  <a:lnTo>
                    <a:pt x="428" y="100"/>
                  </a:lnTo>
                  <a:close/>
                  <a:moveTo>
                    <a:pt x="15" y="838"/>
                  </a:moveTo>
                  <a:lnTo>
                    <a:pt x="15" y="840"/>
                  </a:lnTo>
                  <a:lnTo>
                    <a:pt x="15" y="842"/>
                  </a:lnTo>
                  <a:lnTo>
                    <a:pt x="15" y="844"/>
                  </a:lnTo>
                  <a:lnTo>
                    <a:pt x="15" y="842"/>
                  </a:lnTo>
                  <a:lnTo>
                    <a:pt x="13" y="844"/>
                  </a:lnTo>
                  <a:lnTo>
                    <a:pt x="15" y="842"/>
                  </a:lnTo>
                  <a:lnTo>
                    <a:pt x="13" y="840"/>
                  </a:lnTo>
                  <a:lnTo>
                    <a:pt x="13" y="838"/>
                  </a:lnTo>
                  <a:lnTo>
                    <a:pt x="15" y="840"/>
                  </a:lnTo>
                  <a:lnTo>
                    <a:pt x="15" y="838"/>
                  </a:lnTo>
                  <a:close/>
                  <a:moveTo>
                    <a:pt x="18" y="743"/>
                  </a:moveTo>
                  <a:lnTo>
                    <a:pt x="20" y="743"/>
                  </a:lnTo>
                  <a:lnTo>
                    <a:pt x="22" y="745"/>
                  </a:lnTo>
                  <a:lnTo>
                    <a:pt x="20" y="745"/>
                  </a:lnTo>
                  <a:lnTo>
                    <a:pt x="18" y="745"/>
                  </a:lnTo>
                  <a:lnTo>
                    <a:pt x="18" y="743"/>
                  </a:lnTo>
                  <a:close/>
                  <a:moveTo>
                    <a:pt x="10" y="782"/>
                  </a:moveTo>
                  <a:lnTo>
                    <a:pt x="11" y="784"/>
                  </a:lnTo>
                  <a:lnTo>
                    <a:pt x="11" y="786"/>
                  </a:lnTo>
                  <a:lnTo>
                    <a:pt x="11" y="787"/>
                  </a:lnTo>
                  <a:lnTo>
                    <a:pt x="11" y="786"/>
                  </a:lnTo>
                  <a:lnTo>
                    <a:pt x="10" y="784"/>
                  </a:lnTo>
                  <a:lnTo>
                    <a:pt x="10" y="782"/>
                  </a:lnTo>
                  <a:close/>
                  <a:moveTo>
                    <a:pt x="142" y="588"/>
                  </a:moveTo>
                  <a:lnTo>
                    <a:pt x="144" y="585"/>
                  </a:lnTo>
                  <a:lnTo>
                    <a:pt x="146" y="585"/>
                  </a:lnTo>
                  <a:lnTo>
                    <a:pt x="144" y="587"/>
                  </a:lnTo>
                  <a:lnTo>
                    <a:pt x="146" y="587"/>
                  </a:lnTo>
                  <a:lnTo>
                    <a:pt x="144" y="588"/>
                  </a:lnTo>
                  <a:lnTo>
                    <a:pt x="144" y="587"/>
                  </a:lnTo>
                  <a:lnTo>
                    <a:pt x="142" y="588"/>
                  </a:lnTo>
                  <a:close/>
                  <a:moveTo>
                    <a:pt x="246" y="449"/>
                  </a:moveTo>
                  <a:lnTo>
                    <a:pt x="248" y="451"/>
                  </a:lnTo>
                  <a:lnTo>
                    <a:pt x="244" y="451"/>
                  </a:lnTo>
                  <a:lnTo>
                    <a:pt x="246" y="449"/>
                  </a:lnTo>
                  <a:close/>
                  <a:moveTo>
                    <a:pt x="256" y="490"/>
                  </a:moveTo>
                  <a:lnTo>
                    <a:pt x="258" y="490"/>
                  </a:lnTo>
                  <a:lnTo>
                    <a:pt x="260" y="490"/>
                  </a:lnTo>
                  <a:lnTo>
                    <a:pt x="256" y="491"/>
                  </a:lnTo>
                  <a:lnTo>
                    <a:pt x="256" y="490"/>
                  </a:lnTo>
                  <a:lnTo>
                    <a:pt x="255" y="490"/>
                  </a:lnTo>
                  <a:lnTo>
                    <a:pt x="256" y="490"/>
                  </a:lnTo>
                  <a:close/>
                  <a:moveTo>
                    <a:pt x="39" y="910"/>
                  </a:moveTo>
                  <a:lnTo>
                    <a:pt x="39" y="912"/>
                  </a:lnTo>
                  <a:lnTo>
                    <a:pt x="37" y="913"/>
                  </a:lnTo>
                  <a:lnTo>
                    <a:pt x="35" y="913"/>
                  </a:lnTo>
                  <a:lnTo>
                    <a:pt x="37" y="912"/>
                  </a:lnTo>
                  <a:lnTo>
                    <a:pt x="39" y="910"/>
                  </a:lnTo>
                  <a:close/>
                  <a:moveTo>
                    <a:pt x="5" y="755"/>
                  </a:moveTo>
                  <a:lnTo>
                    <a:pt x="6" y="757"/>
                  </a:lnTo>
                  <a:lnTo>
                    <a:pt x="8" y="757"/>
                  </a:lnTo>
                  <a:lnTo>
                    <a:pt x="8" y="758"/>
                  </a:lnTo>
                  <a:lnTo>
                    <a:pt x="6" y="757"/>
                  </a:lnTo>
                  <a:lnTo>
                    <a:pt x="6" y="758"/>
                  </a:lnTo>
                  <a:lnTo>
                    <a:pt x="6" y="757"/>
                  </a:lnTo>
                  <a:lnTo>
                    <a:pt x="6" y="758"/>
                  </a:lnTo>
                  <a:lnTo>
                    <a:pt x="5" y="757"/>
                  </a:lnTo>
                  <a:lnTo>
                    <a:pt x="5" y="758"/>
                  </a:lnTo>
                  <a:lnTo>
                    <a:pt x="5" y="757"/>
                  </a:lnTo>
                  <a:lnTo>
                    <a:pt x="5" y="755"/>
                  </a:lnTo>
                  <a:lnTo>
                    <a:pt x="5" y="757"/>
                  </a:lnTo>
                  <a:lnTo>
                    <a:pt x="5" y="755"/>
                  </a:lnTo>
                  <a:lnTo>
                    <a:pt x="5" y="757"/>
                  </a:lnTo>
                  <a:lnTo>
                    <a:pt x="5" y="755"/>
                  </a:lnTo>
                  <a:close/>
                  <a:moveTo>
                    <a:pt x="289" y="362"/>
                  </a:moveTo>
                  <a:lnTo>
                    <a:pt x="289" y="366"/>
                  </a:lnTo>
                  <a:lnTo>
                    <a:pt x="287" y="366"/>
                  </a:lnTo>
                  <a:lnTo>
                    <a:pt x="289" y="364"/>
                  </a:lnTo>
                  <a:lnTo>
                    <a:pt x="289" y="362"/>
                  </a:lnTo>
                  <a:close/>
                  <a:moveTo>
                    <a:pt x="8" y="809"/>
                  </a:moveTo>
                  <a:lnTo>
                    <a:pt x="8" y="811"/>
                  </a:lnTo>
                  <a:lnTo>
                    <a:pt x="8" y="813"/>
                  </a:lnTo>
                  <a:lnTo>
                    <a:pt x="6" y="811"/>
                  </a:lnTo>
                  <a:lnTo>
                    <a:pt x="6" y="813"/>
                  </a:lnTo>
                  <a:lnTo>
                    <a:pt x="6" y="811"/>
                  </a:lnTo>
                  <a:lnTo>
                    <a:pt x="6" y="809"/>
                  </a:lnTo>
                  <a:lnTo>
                    <a:pt x="8" y="809"/>
                  </a:lnTo>
                  <a:close/>
                  <a:moveTo>
                    <a:pt x="346" y="219"/>
                  </a:moveTo>
                  <a:lnTo>
                    <a:pt x="350" y="223"/>
                  </a:lnTo>
                  <a:lnTo>
                    <a:pt x="346" y="221"/>
                  </a:lnTo>
                  <a:lnTo>
                    <a:pt x="345" y="219"/>
                  </a:lnTo>
                  <a:lnTo>
                    <a:pt x="346" y="219"/>
                  </a:lnTo>
                  <a:close/>
                  <a:moveTo>
                    <a:pt x="68" y="660"/>
                  </a:moveTo>
                  <a:lnTo>
                    <a:pt x="69" y="661"/>
                  </a:lnTo>
                  <a:lnTo>
                    <a:pt x="68" y="661"/>
                  </a:lnTo>
                  <a:lnTo>
                    <a:pt x="64" y="661"/>
                  </a:lnTo>
                  <a:lnTo>
                    <a:pt x="68" y="660"/>
                  </a:lnTo>
                  <a:close/>
                  <a:moveTo>
                    <a:pt x="18" y="713"/>
                  </a:moveTo>
                  <a:lnTo>
                    <a:pt x="20" y="714"/>
                  </a:lnTo>
                  <a:lnTo>
                    <a:pt x="22" y="716"/>
                  </a:lnTo>
                  <a:lnTo>
                    <a:pt x="20" y="716"/>
                  </a:lnTo>
                  <a:lnTo>
                    <a:pt x="18" y="714"/>
                  </a:lnTo>
                  <a:lnTo>
                    <a:pt x="18" y="713"/>
                  </a:lnTo>
                  <a:close/>
                  <a:moveTo>
                    <a:pt x="47" y="685"/>
                  </a:moveTo>
                  <a:lnTo>
                    <a:pt x="47" y="689"/>
                  </a:lnTo>
                  <a:lnTo>
                    <a:pt x="45" y="689"/>
                  </a:lnTo>
                  <a:lnTo>
                    <a:pt x="45" y="687"/>
                  </a:lnTo>
                  <a:lnTo>
                    <a:pt x="47" y="685"/>
                  </a:lnTo>
                  <a:close/>
                  <a:moveTo>
                    <a:pt x="115" y="641"/>
                  </a:moveTo>
                  <a:lnTo>
                    <a:pt x="115" y="643"/>
                  </a:lnTo>
                  <a:lnTo>
                    <a:pt x="113" y="644"/>
                  </a:lnTo>
                  <a:lnTo>
                    <a:pt x="113" y="643"/>
                  </a:lnTo>
                  <a:lnTo>
                    <a:pt x="115" y="641"/>
                  </a:lnTo>
                  <a:close/>
                  <a:moveTo>
                    <a:pt x="272" y="384"/>
                  </a:moveTo>
                  <a:lnTo>
                    <a:pt x="273" y="386"/>
                  </a:lnTo>
                  <a:lnTo>
                    <a:pt x="272" y="386"/>
                  </a:lnTo>
                  <a:lnTo>
                    <a:pt x="272" y="384"/>
                  </a:lnTo>
                  <a:close/>
                  <a:moveTo>
                    <a:pt x="11" y="735"/>
                  </a:moveTo>
                  <a:lnTo>
                    <a:pt x="13" y="735"/>
                  </a:lnTo>
                  <a:lnTo>
                    <a:pt x="13" y="736"/>
                  </a:lnTo>
                  <a:lnTo>
                    <a:pt x="11" y="736"/>
                  </a:lnTo>
                  <a:lnTo>
                    <a:pt x="10" y="736"/>
                  </a:lnTo>
                  <a:lnTo>
                    <a:pt x="11" y="735"/>
                  </a:lnTo>
                  <a:lnTo>
                    <a:pt x="11" y="736"/>
                  </a:lnTo>
                  <a:lnTo>
                    <a:pt x="11" y="735"/>
                  </a:lnTo>
                  <a:close/>
                  <a:moveTo>
                    <a:pt x="248" y="462"/>
                  </a:moveTo>
                  <a:lnTo>
                    <a:pt x="248" y="464"/>
                  </a:lnTo>
                  <a:lnTo>
                    <a:pt x="249" y="462"/>
                  </a:lnTo>
                  <a:lnTo>
                    <a:pt x="249" y="464"/>
                  </a:lnTo>
                  <a:lnTo>
                    <a:pt x="248" y="466"/>
                  </a:lnTo>
                  <a:lnTo>
                    <a:pt x="246" y="466"/>
                  </a:lnTo>
                  <a:lnTo>
                    <a:pt x="248" y="464"/>
                  </a:lnTo>
                  <a:lnTo>
                    <a:pt x="246" y="466"/>
                  </a:lnTo>
                  <a:lnTo>
                    <a:pt x="248" y="462"/>
                  </a:lnTo>
                  <a:close/>
                  <a:moveTo>
                    <a:pt x="249" y="452"/>
                  </a:moveTo>
                  <a:lnTo>
                    <a:pt x="249" y="454"/>
                  </a:lnTo>
                  <a:lnTo>
                    <a:pt x="248" y="456"/>
                  </a:lnTo>
                  <a:lnTo>
                    <a:pt x="248" y="454"/>
                  </a:lnTo>
                  <a:lnTo>
                    <a:pt x="249" y="454"/>
                  </a:lnTo>
                  <a:lnTo>
                    <a:pt x="249" y="452"/>
                  </a:lnTo>
                  <a:close/>
                  <a:moveTo>
                    <a:pt x="515" y="95"/>
                  </a:moveTo>
                  <a:lnTo>
                    <a:pt x="516" y="95"/>
                  </a:lnTo>
                  <a:lnTo>
                    <a:pt x="515" y="97"/>
                  </a:lnTo>
                  <a:lnTo>
                    <a:pt x="513" y="95"/>
                  </a:lnTo>
                  <a:lnTo>
                    <a:pt x="515" y="95"/>
                  </a:lnTo>
                  <a:close/>
                  <a:moveTo>
                    <a:pt x="467" y="110"/>
                  </a:moveTo>
                  <a:lnTo>
                    <a:pt x="469" y="112"/>
                  </a:lnTo>
                  <a:lnTo>
                    <a:pt x="467" y="112"/>
                  </a:lnTo>
                  <a:lnTo>
                    <a:pt x="465" y="110"/>
                  </a:lnTo>
                  <a:lnTo>
                    <a:pt x="467" y="110"/>
                  </a:lnTo>
                  <a:close/>
                  <a:moveTo>
                    <a:pt x="260" y="439"/>
                  </a:moveTo>
                  <a:lnTo>
                    <a:pt x="261" y="440"/>
                  </a:lnTo>
                  <a:lnTo>
                    <a:pt x="260" y="440"/>
                  </a:lnTo>
                  <a:lnTo>
                    <a:pt x="260" y="442"/>
                  </a:lnTo>
                  <a:lnTo>
                    <a:pt x="260" y="440"/>
                  </a:lnTo>
                  <a:lnTo>
                    <a:pt x="260" y="439"/>
                  </a:lnTo>
                  <a:close/>
                  <a:moveTo>
                    <a:pt x="212" y="500"/>
                  </a:moveTo>
                  <a:lnTo>
                    <a:pt x="210" y="502"/>
                  </a:lnTo>
                  <a:lnTo>
                    <a:pt x="212" y="500"/>
                  </a:lnTo>
                  <a:lnTo>
                    <a:pt x="210" y="502"/>
                  </a:lnTo>
                  <a:lnTo>
                    <a:pt x="212" y="502"/>
                  </a:lnTo>
                  <a:lnTo>
                    <a:pt x="210" y="502"/>
                  </a:lnTo>
                  <a:lnTo>
                    <a:pt x="210" y="503"/>
                  </a:lnTo>
                  <a:lnTo>
                    <a:pt x="210" y="502"/>
                  </a:lnTo>
                  <a:lnTo>
                    <a:pt x="210" y="503"/>
                  </a:lnTo>
                  <a:lnTo>
                    <a:pt x="210" y="502"/>
                  </a:lnTo>
                  <a:lnTo>
                    <a:pt x="209" y="502"/>
                  </a:lnTo>
                  <a:lnTo>
                    <a:pt x="210" y="502"/>
                  </a:lnTo>
                  <a:lnTo>
                    <a:pt x="210" y="500"/>
                  </a:lnTo>
                  <a:lnTo>
                    <a:pt x="212" y="500"/>
                  </a:lnTo>
                  <a:close/>
                  <a:moveTo>
                    <a:pt x="294" y="343"/>
                  </a:moveTo>
                  <a:lnTo>
                    <a:pt x="295" y="345"/>
                  </a:lnTo>
                  <a:lnTo>
                    <a:pt x="294" y="345"/>
                  </a:lnTo>
                  <a:lnTo>
                    <a:pt x="292" y="345"/>
                  </a:lnTo>
                  <a:lnTo>
                    <a:pt x="294" y="343"/>
                  </a:lnTo>
                  <a:close/>
                  <a:moveTo>
                    <a:pt x="219" y="920"/>
                  </a:moveTo>
                  <a:lnTo>
                    <a:pt x="219" y="922"/>
                  </a:lnTo>
                  <a:lnTo>
                    <a:pt x="219" y="923"/>
                  </a:lnTo>
                  <a:lnTo>
                    <a:pt x="219" y="922"/>
                  </a:lnTo>
                  <a:lnTo>
                    <a:pt x="217" y="922"/>
                  </a:lnTo>
                  <a:lnTo>
                    <a:pt x="219" y="920"/>
                  </a:lnTo>
                  <a:close/>
                  <a:moveTo>
                    <a:pt x="312" y="218"/>
                  </a:moveTo>
                  <a:lnTo>
                    <a:pt x="312" y="219"/>
                  </a:lnTo>
                  <a:lnTo>
                    <a:pt x="312" y="221"/>
                  </a:lnTo>
                  <a:lnTo>
                    <a:pt x="312" y="219"/>
                  </a:lnTo>
                  <a:lnTo>
                    <a:pt x="311" y="219"/>
                  </a:lnTo>
                  <a:lnTo>
                    <a:pt x="312" y="218"/>
                  </a:lnTo>
                  <a:close/>
                  <a:moveTo>
                    <a:pt x="27" y="707"/>
                  </a:moveTo>
                  <a:lnTo>
                    <a:pt x="28" y="707"/>
                  </a:lnTo>
                  <a:lnTo>
                    <a:pt x="28" y="709"/>
                  </a:lnTo>
                  <a:lnTo>
                    <a:pt x="27" y="707"/>
                  </a:lnTo>
                  <a:close/>
                  <a:moveTo>
                    <a:pt x="226" y="503"/>
                  </a:moveTo>
                  <a:lnTo>
                    <a:pt x="224" y="505"/>
                  </a:lnTo>
                  <a:lnTo>
                    <a:pt x="226" y="505"/>
                  </a:lnTo>
                  <a:lnTo>
                    <a:pt x="224" y="507"/>
                  </a:lnTo>
                  <a:lnTo>
                    <a:pt x="224" y="505"/>
                  </a:lnTo>
                  <a:lnTo>
                    <a:pt x="226" y="503"/>
                  </a:lnTo>
                  <a:close/>
                  <a:moveTo>
                    <a:pt x="30" y="855"/>
                  </a:moveTo>
                  <a:lnTo>
                    <a:pt x="30" y="857"/>
                  </a:lnTo>
                  <a:lnTo>
                    <a:pt x="30" y="859"/>
                  </a:lnTo>
                  <a:lnTo>
                    <a:pt x="28" y="859"/>
                  </a:lnTo>
                  <a:lnTo>
                    <a:pt x="30" y="855"/>
                  </a:lnTo>
                  <a:close/>
                  <a:moveTo>
                    <a:pt x="166" y="583"/>
                  </a:moveTo>
                  <a:lnTo>
                    <a:pt x="166" y="585"/>
                  </a:lnTo>
                  <a:lnTo>
                    <a:pt x="166" y="587"/>
                  </a:lnTo>
                  <a:lnTo>
                    <a:pt x="164" y="587"/>
                  </a:lnTo>
                  <a:lnTo>
                    <a:pt x="166" y="585"/>
                  </a:lnTo>
                  <a:lnTo>
                    <a:pt x="166" y="583"/>
                  </a:lnTo>
                  <a:close/>
                  <a:moveTo>
                    <a:pt x="153" y="944"/>
                  </a:moveTo>
                  <a:lnTo>
                    <a:pt x="154" y="944"/>
                  </a:lnTo>
                  <a:lnTo>
                    <a:pt x="156" y="944"/>
                  </a:lnTo>
                  <a:lnTo>
                    <a:pt x="156" y="946"/>
                  </a:lnTo>
                  <a:lnTo>
                    <a:pt x="154" y="946"/>
                  </a:lnTo>
                  <a:lnTo>
                    <a:pt x="154" y="944"/>
                  </a:lnTo>
                  <a:lnTo>
                    <a:pt x="153" y="944"/>
                  </a:lnTo>
                  <a:close/>
                  <a:moveTo>
                    <a:pt x="314" y="333"/>
                  </a:moveTo>
                  <a:lnTo>
                    <a:pt x="317" y="335"/>
                  </a:lnTo>
                  <a:lnTo>
                    <a:pt x="316" y="335"/>
                  </a:lnTo>
                  <a:lnTo>
                    <a:pt x="314" y="335"/>
                  </a:lnTo>
                  <a:lnTo>
                    <a:pt x="314" y="333"/>
                  </a:lnTo>
                  <a:close/>
                  <a:moveTo>
                    <a:pt x="469" y="105"/>
                  </a:moveTo>
                  <a:lnTo>
                    <a:pt x="469" y="107"/>
                  </a:lnTo>
                  <a:lnTo>
                    <a:pt x="467" y="107"/>
                  </a:lnTo>
                  <a:lnTo>
                    <a:pt x="469" y="105"/>
                  </a:lnTo>
                  <a:close/>
                  <a:moveTo>
                    <a:pt x="42" y="685"/>
                  </a:moveTo>
                  <a:lnTo>
                    <a:pt x="42" y="687"/>
                  </a:lnTo>
                  <a:lnTo>
                    <a:pt x="40" y="687"/>
                  </a:lnTo>
                  <a:lnTo>
                    <a:pt x="40" y="685"/>
                  </a:lnTo>
                  <a:lnTo>
                    <a:pt x="42" y="685"/>
                  </a:lnTo>
                  <a:close/>
                  <a:moveTo>
                    <a:pt x="127" y="619"/>
                  </a:moveTo>
                  <a:lnTo>
                    <a:pt x="127" y="621"/>
                  </a:lnTo>
                  <a:lnTo>
                    <a:pt x="125" y="621"/>
                  </a:lnTo>
                  <a:lnTo>
                    <a:pt x="125" y="622"/>
                  </a:lnTo>
                  <a:lnTo>
                    <a:pt x="124" y="622"/>
                  </a:lnTo>
                  <a:lnTo>
                    <a:pt x="124" y="621"/>
                  </a:lnTo>
                  <a:lnTo>
                    <a:pt x="127" y="621"/>
                  </a:lnTo>
                  <a:lnTo>
                    <a:pt x="127" y="619"/>
                  </a:lnTo>
                  <a:close/>
                  <a:moveTo>
                    <a:pt x="32" y="694"/>
                  </a:moveTo>
                  <a:lnTo>
                    <a:pt x="34" y="696"/>
                  </a:lnTo>
                  <a:lnTo>
                    <a:pt x="30" y="694"/>
                  </a:lnTo>
                  <a:lnTo>
                    <a:pt x="32" y="694"/>
                  </a:lnTo>
                  <a:close/>
                  <a:moveTo>
                    <a:pt x="253" y="415"/>
                  </a:moveTo>
                  <a:lnTo>
                    <a:pt x="253" y="417"/>
                  </a:lnTo>
                  <a:lnTo>
                    <a:pt x="251" y="418"/>
                  </a:lnTo>
                  <a:lnTo>
                    <a:pt x="253" y="417"/>
                  </a:lnTo>
                  <a:lnTo>
                    <a:pt x="251" y="417"/>
                  </a:lnTo>
                  <a:lnTo>
                    <a:pt x="251" y="418"/>
                  </a:lnTo>
                  <a:lnTo>
                    <a:pt x="251" y="417"/>
                  </a:lnTo>
                  <a:lnTo>
                    <a:pt x="253" y="415"/>
                  </a:lnTo>
                  <a:close/>
                  <a:moveTo>
                    <a:pt x="13" y="740"/>
                  </a:moveTo>
                  <a:lnTo>
                    <a:pt x="15" y="743"/>
                  </a:lnTo>
                  <a:lnTo>
                    <a:pt x="17" y="741"/>
                  </a:lnTo>
                  <a:lnTo>
                    <a:pt x="15" y="743"/>
                  </a:lnTo>
                  <a:lnTo>
                    <a:pt x="13" y="741"/>
                  </a:lnTo>
                  <a:lnTo>
                    <a:pt x="13" y="740"/>
                  </a:lnTo>
                  <a:close/>
                  <a:moveTo>
                    <a:pt x="219" y="918"/>
                  </a:moveTo>
                  <a:lnTo>
                    <a:pt x="219" y="920"/>
                  </a:lnTo>
                  <a:lnTo>
                    <a:pt x="217" y="922"/>
                  </a:lnTo>
                  <a:lnTo>
                    <a:pt x="217" y="920"/>
                  </a:lnTo>
                  <a:lnTo>
                    <a:pt x="219" y="918"/>
                  </a:lnTo>
                  <a:close/>
                  <a:moveTo>
                    <a:pt x="10" y="849"/>
                  </a:moveTo>
                  <a:lnTo>
                    <a:pt x="11" y="849"/>
                  </a:lnTo>
                  <a:lnTo>
                    <a:pt x="11" y="850"/>
                  </a:lnTo>
                  <a:lnTo>
                    <a:pt x="10" y="850"/>
                  </a:lnTo>
                  <a:lnTo>
                    <a:pt x="11" y="849"/>
                  </a:lnTo>
                  <a:lnTo>
                    <a:pt x="10" y="849"/>
                  </a:lnTo>
                  <a:close/>
                  <a:moveTo>
                    <a:pt x="11" y="835"/>
                  </a:moveTo>
                  <a:lnTo>
                    <a:pt x="13" y="835"/>
                  </a:lnTo>
                  <a:lnTo>
                    <a:pt x="13" y="838"/>
                  </a:lnTo>
                  <a:lnTo>
                    <a:pt x="11" y="838"/>
                  </a:lnTo>
                  <a:lnTo>
                    <a:pt x="11" y="835"/>
                  </a:lnTo>
                  <a:close/>
                  <a:moveTo>
                    <a:pt x="124" y="980"/>
                  </a:moveTo>
                  <a:lnTo>
                    <a:pt x="125" y="980"/>
                  </a:lnTo>
                  <a:lnTo>
                    <a:pt x="124" y="981"/>
                  </a:lnTo>
                  <a:lnTo>
                    <a:pt x="122" y="981"/>
                  </a:lnTo>
                  <a:lnTo>
                    <a:pt x="124" y="981"/>
                  </a:lnTo>
                  <a:lnTo>
                    <a:pt x="124" y="980"/>
                  </a:lnTo>
                  <a:close/>
                  <a:moveTo>
                    <a:pt x="251" y="427"/>
                  </a:moveTo>
                  <a:lnTo>
                    <a:pt x="251" y="428"/>
                  </a:lnTo>
                  <a:lnTo>
                    <a:pt x="251" y="430"/>
                  </a:lnTo>
                  <a:lnTo>
                    <a:pt x="249" y="430"/>
                  </a:lnTo>
                  <a:lnTo>
                    <a:pt x="251" y="427"/>
                  </a:lnTo>
                  <a:close/>
                  <a:moveTo>
                    <a:pt x="214" y="500"/>
                  </a:moveTo>
                  <a:lnTo>
                    <a:pt x="214" y="502"/>
                  </a:lnTo>
                  <a:lnTo>
                    <a:pt x="212" y="502"/>
                  </a:lnTo>
                  <a:lnTo>
                    <a:pt x="210" y="503"/>
                  </a:lnTo>
                  <a:lnTo>
                    <a:pt x="210" y="502"/>
                  </a:lnTo>
                  <a:lnTo>
                    <a:pt x="214" y="500"/>
                  </a:lnTo>
                  <a:close/>
                  <a:moveTo>
                    <a:pt x="139" y="964"/>
                  </a:moveTo>
                  <a:lnTo>
                    <a:pt x="139" y="966"/>
                  </a:lnTo>
                  <a:lnTo>
                    <a:pt x="137" y="966"/>
                  </a:lnTo>
                  <a:lnTo>
                    <a:pt x="137" y="964"/>
                  </a:lnTo>
                  <a:lnTo>
                    <a:pt x="139" y="964"/>
                  </a:lnTo>
                  <a:close/>
                  <a:moveTo>
                    <a:pt x="3" y="792"/>
                  </a:moveTo>
                  <a:lnTo>
                    <a:pt x="3" y="794"/>
                  </a:lnTo>
                  <a:lnTo>
                    <a:pt x="3" y="796"/>
                  </a:lnTo>
                  <a:lnTo>
                    <a:pt x="1" y="794"/>
                  </a:lnTo>
                  <a:lnTo>
                    <a:pt x="3" y="794"/>
                  </a:lnTo>
                  <a:lnTo>
                    <a:pt x="1" y="794"/>
                  </a:lnTo>
                  <a:lnTo>
                    <a:pt x="3" y="792"/>
                  </a:lnTo>
                  <a:close/>
                  <a:moveTo>
                    <a:pt x="8" y="813"/>
                  </a:moveTo>
                  <a:lnTo>
                    <a:pt x="10" y="815"/>
                  </a:lnTo>
                  <a:lnTo>
                    <a:pt x="10" y="816"/>
                  </a:lnTo>
                  <a:lnTo>
                    <a:pt x="8" y="816"/>
                  </a:lnTo>
                  <a:lnTo>
                    <a:pt x="8" y="813"/>
                  </a:lnTo>
                  <a:close/>
                  <a:moveTo>
                    <a:pt x="147" y="957"/>
                  </a:moveTo>
                  <a:lnTo>
                    <a:pt x="147" y="959"/>
                  </a:lnTo>
                  <a:lnTo>
                    <a:pt x="146" y="959"/>
                  </a:lnTo>
                  <a:lnTo>
                    <a:pt x="144" y="959"/>
                  </a:lnTo>
                  <a:lnTo>
                    <a:pt x="146" y="957"/>
                  </a:lnTo>
                  <a:lnTo>
                    <a:pt x="147" y="957"/>
                  </a:lnTo>
                  <a:close/>
                  <a:moveTo>
                    <a:pt x="5" y="803"/>
                  </a:moveTo>
                  <a:lnTo>
                    <a:pt x="6" y="804"/>
                  </a:lnTo>
                  <a:lnTo>
                    <a:pt x="5" y="804"/>
                  </a:lnTo>
                  <a:lnTo>
                    <a:pt x="5" y="803"/>
                  </a:lnTo>
                  <a:close/>
                  <a:moveTo>
                    <a:pt x="686" y="75"/>
                  </a:moveTo>
                  <a:lnTo>
                    <a:pt x="688" y="75"/>
                  </a:lnTo>
                  <a:lnTo>
                    <a:pt x="688" y="76"/>
                  </a:lnTo>
                  <a:lnTo>
                    <a:pt x="686" y="76"/>
                  </a:lnTo>
                  <a:lnTo>
                    <a:pt x="686" y="75"/>
                  </a:lnTo>
                  <a:close/>
                  <a:moveTo>
                    <a:pt x="297" y="331"/>
                  </a:moveTo>
                  <a:lnTo>
                    <a:pt x="297" y="333"/>
                  </a:lnTo>
                  <a:lnTo>
                    <a:pt x="295" y="333"/>
                  </a:lnTo>
                  <a:lnTo>
                    <a:pt x="294" y="333"/>
                  </a:lnTo>
                  <a:lnTo>
                    <a:pt x="295" y="333"/>
                  </a:lnTo>
                  <a:lnTo>
                    <a:pt x="295" y="331"/>
                  </a:lnTo>
                  <a:lnTo>
                    <a:pt x="297" y="331"/>
                  </a:lnTo>
                  <a:close/>
                  <a:moveTo>
                    <a:pt x="22" y="903"/>
                  </a:moveTo>
                  <a:lnTo>
                    <a:pt x="23" y="903"/>
                  </a:lnTo>
                  <a:lnTo>
                    <a:pt x="23" y="906"/>
                  </a:lnTo>
                  <a:lnTo>
                    <a:pt x="22" y="906"/>
                  </a:lnTo>
                  <a:lnTo>
                    <a:pt x="22" y="903"/>
                  </a:lnTo>
                  <a:close/>
                  <a:moveTo>
                    <a:pt x="275" y="381"/>
                  </a:moveTo>
                  <a:lnTo>
                    <a:pt x="275" y="383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5" y="381"/>
                  </a:lnTo>
                  <a:close/>
                  <a:moveTo>
                    <a:pt x="57" y="673"/>
                  </a:moveTo>
                  <a:lnTo>
                    <a:pt x="59" y="673"/>
                  </a:lnTo>
                  <a:lnTo>
                    <a:pt x="57" y="675"/>
                  </a:lnTo>
                  <a:lnTo>
                    <a:pt x="56" y="675"/>
                  </a:lnTo>
                  <a:lnTo>
                    <a:pt x="57" y="673"/>
                  </a:lnTo>
                  <a:close/>
                  <a:moveTo>
                    <a:pt x="154" y="593"/>
                  </a:moveTo>
                  <a:lnTo>
                    <a:pt x="156" y="595"/>
                  </a:lnTo>
                  <a:lnTo>
                    <a:pt x="154" y="595"/>
                  </a:lnTo>
                  <a:lnTo>
                    <a:pt x="154" y="593"/>
                  </a:lnTo>
                  <a:close/>
                  <a:moveTo>
                    <a:pt x="18" y="736"/>
                  </a:moveTo>
                  <a:lnTo>
                    <a:pt x="22" y="736"/>
                  </a:lnTo>
                  <a:lnTo>
                    <a:pt x="18" y="736"/>
                  </a:lnTo>
                  <a:close/>
                  <a:moveTo>
                    <a:pt x="399" y="119"/>
                  </a:moveTo>
                  <a:lnTo>
                    <a:pt x="401" y="119"/>
                  </a:lnTo>
                  <a:lnTo>
                    <a:pt x="401" y="122"/>
                  </a:lnTo>
                  <a:lnTo>
                    <a:pt x="399" y="122"/>
                  </a:lnTo>
                  <a:lnTo>
                    <a:pt x="399" y="119"/>
                  </a:lnTo>
                  <a:close/>
                  <a:moveTo>
                    <a:pt x="6" y="808"/>
                  </a:moveTo>
                  <a:lnTo>
                    <a:pt x="6" y="811"/>
                  </a:lnTo>
                  <a:lnTo>
                    <a:pt x="5" y="811"/>
                  </a:lnTo>
                  <a:lnTo>
                    <a:pt x="6" y="808"/>
                  </a:lnTo>
                  <a:close/>
                  <a:moveTo>
                    <a:pt x="168" y="935"/>
                  </a:moveTo>
                  <a:lnTo>
                    <a:pt x="166" y="937"/>
                  </a:lnTo>
                  <a:lnTo>
                    <a:pt x="166" y="935"/>
                  </a:lnTo>
                  <a:lnTo>
                    <a:pt x="164" y="935"/>
                  </a:lnTo>
                  <a:lnTo>
                    <a:pt x="166" y="935"/>
                  </a:lnTo>
                  <a:lnTo>
                    <a:pt x="168" y="935"/>
                  </a:lnTo>
                  <a:close/>
                  <a:moveTo>
                    <a:pt x="40" y="680"/>
                  </a:moveTo>
                  <a:lnTo>
                    <a:pt x="42" y="682"/>
                  </a:lnTo>
                  <a:lnTo>
                    <a:pt x="40" y="682"/>
                  </a:lnTo>
                  <a:lnTo>
                    <a:pt x="40" y="680"/>
                  </a:lnTo>
                  <a:close/>
                  <a:moveTo>
                    <a:pt x="112" y="633"/>
                  </a:moveTo>
                  <a:lnTo>
                    <a:pt x="110" y="633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2" y="633"/>
                  </a:lnTo>
                  <a:close/>
                  <a:moveTo>
                    <a:pt x="22" y="837"/>
                  </a:moveTo>
                  <a:lnTo>
                    <a:pt x="23" y="837"/>
                  </a:lnTo>
                  <a:lnTo>
                    <a:pt x="22" y="840"/>
                  </a:lnTo>
                  <a:lnTo>
                    <a:pt x="20" y="840"/>
                  </a:lnTo>
                  <a:lnTo>
                    <a:pt x="22" y="837"/>
                  </a:lnTo>
                  <a:close/>
                  <a:moveTo>
                    <a:pt x="287" y="360"/>
                  </a:moveTo>
                  <a:lnTo>
                    <a:pt x="289" y="362"/>
                  </a:lnTo>
                  <a:lnTo>
                    <a:pt x="287" y="364"/>
                  </a:lnTo>
                  <a:lnTo>
                    <a:pt x="287" y="362"/>
                  </a:lnTo>
                  <a:lnTo>
                    <a:pt x="287" y="360"/>
                  </a:lnTo>
                  <a:close/>
                  <a:moveTo>
                    <a:pt x="311" y="219"/>
                  </a:moveTo>
                  <a:lnTo>
                    <a:pt x="312" y="221"/>
                  </a:lnTo>
                  <a:lnTo>
                    <a:pt x="309" y="221"/>
                  </a:lnTo>
                  <a:lnTo>
                    <a:pt x="311" y="219"/>
                  </a:lnTo>
                  <a:close/>
                  <a:moveTo>
                    <a:pt x="343" y="212"/>
                  </a:moveTo>
                  <a:lnTo>
                    <a:pt x="343" y="214"/>
                  </a:lnTo>
                  <a:lnTo>
                    <a:pt x="343" y="216"/>
                  </a:lnTo>
                  <a:lnTo>
                    <a:pt x="343" y="214"/>
                  </a:lnTo>
                  <a:lnTo>
                    <a:pt x="343" y="212"/>
                  </a:lnTo>
                  <a:close/>
                  <a:moveTo>
                    <a:pt x="15" y="857"/>
                  </a:moveTo>
                  <a:lnTo>
                    <a:pt x="17" y="859"/>
                  </a:lnTo>
                  <a:lnTo>
                    <a:pt x="18" y="861"/>
                  </a:lnTo>
                  <a:lnTo>
                    <a:pt x="17" y="859"/>
                  </a:lnTo>
                  <a:lnTo>
                    <a:pt x="15" y="857"/>
                  </a:lnTo>
                  <a:close/>
                  <a:moveTo>
                    <a:pt x="309" y="216"/>
                  </a:moveTo>
                  <a:lnTo>
                    <a:pt x="311" y="216"/>
                  </a:lnTo>
                  <a:lnTo>
                    <a:pt x="311" y="219"/>
                  </a:lnTo>
                  <a:lnTo>
                    <a:pt x="309" y="216"/>
                  </a:lnTo>
                  <a:close/>
                  <a:moveTo>
                    <a:pt x="499" y="44"/>
                  </a:moveTo>
                  <a:lnTo>
                    <a:pt x="503" y="46"/>
                  </a:lnTo>
                  <a:lnTo>
                    <a:pt x="499" y="46"/>
                  </a:lnTo>
                  <a:lnTo>
                    <a:pt x="499" y="44"/>
                  </a:lnTo>
                  <a:close/>
                  <a:moveTo>
                    <a:pt x="10" y="772"/>
                  </a:moveTo>
                  <a:lnTo>
                    <a:pt x="11" y="772"/>
                  </a:lnTo>
                  <a:lnTo>
                    <a:pt x="10" y="775"/>
                  </a:lnTo>
                  <a:lnTo>
                    <a:pt x="10" y="772"/>
                  </a:lnTo>
                  <a:close/>
                  <a:moveTo>
                    <a:pt x="11" y="792"/>
                  </a:moveTo>
                  <a:lnTo>
                    <a:pt x="11" y="794"/>
                  </a:lnTo>
                  <a:lnTo>
                    <a:pt x="13" y="796"/>
                  </a:lnTo>
                  <a:lnTo>
                    <a:pt x="11" y="794"/>
                  </a:lnTo>
                  <a:lnTo>
                    <a:pt x="11" y="792"/>
                  </a:lnTo>
                  <a:close/>
                  <a:moveTo>
                    <a:pt x="42" y="852"/>
                  </a:moveTo>
                  <a:lnTo>
                    <a:pt x="42" y="854"/>
                  </a:lnTo>
                  <a:lnTo>
                    <a:pt x="40" y="854"/>
                  </a:lnTo>
                  <a:lnTo>
                    <a:pt x="39" y="854"/>
                  </a:lnTo>
                  <a:lnTo>
                    <a:pt x="40" y="854"/>
                  </a:lnTo>
                  <a:lnTo>
                    <a:pt x="42" y="852"/>
                  </a:lnTo>
                  <a:close/>
                  <a:moveTo>
                    <a:pt x="15" y="765"/>
                  </a:moveTo>
                  <a:lnTo>
                    <a:pt x="17" y="765"/>
                  </a:lnTo>
                  <a:lnTo>
                    <a:pt x="17" y="767"/>
                  </a:lnTo>
                  <a:lnTo>
                    <a:pt x="15" y="767"/>
                  </a:lnTo>
                  <a:lnTo>
                    <a:pt x="15" y="765"/>
                  </a:lnTo>
                  <a:close/>
                  <a:moveTo>
                    <a:pt x="600" y="27"/>
                  </a:moveTo>
                  <a:lnTo>
                    <a:pt x="601" y="27"/>
                  </a:lnTo>
                  <a:lnTo>
                    <a:pt x="601" y="29"/>
                  </a:lnTo>
                  <a:lnTo>
                    <a:pt x="600" y="29"/>
                  </a:lnTo>
                  <a:lnTo>
                    <a:pt x="600" y="27"/>
                  </a:lnTo>
                  <a:close/>
                  <a:moveTo>
                    <a:pt x="110" y="988"/>
                  </a:moveTo>
                  <a:lnTo>
                    <a:pt x="112" y="990"/>
                  </a:lnTo>
                  <a:lnTo>
                    <a:pt x="110" y="990"/>
                  </a:lnTo>
                  <a:lnTo>
                    <a:pt x="110" y="992"/>
                  </a:lnTo>
                  <a:lnTo>
                    <a:pt x="110" y="990"/>
                  </a:lnTo>
                  <a:lnTo>
                    <a:pt x="108" y="990"/>
                  </a:lnTo>
                  <a:lnTo>
                    <a:pt x="110" y="990"/>
                  </a:lnTo>
                  <a:lnTo>
                    <a:pt x="110" y="988"/>
                  </a:lnTo>
                  <a:close/>
                  <a:moveTo>
                    <a:pt x="253" y="400"/>
                  </a:moveTo>
                  <a:lnTo>
                    <a:pt x="253" y="401"/>
                  </a:lnTo>
                  <a:lnTo>
                    <a:pt x="251" y="401"/>
                  </a:lnTo>
                  <a:lnTo>
                    <a:pt x="253" y="400"/>
                  </a:lnTo>
                  <a:close/>
                  <a:moveTo>
                    <a:pt x="1" y="896"/>
                  </a:moveTo>
                  <a:lnTo>
                    <a:pt x="1" y="898"/>
                  </a:lnTo>
                  <a:lnTo>
                    <a:pt x="0" y="896"/>
                  </a:lnTo>
                  <a:lnTo>
                    <a:pt x="1" y="898"/>
                  </a:lnTo>
                  <a:lnTo>
                    <a:pt x="1" y="896"/>
                  </a:lnTo>
                  <a:close/>
                  <a:moveTo>
                    <a:pt x="249" y="427"/>
                  </a:moveTo>
                  <a:lnTo>
                    <a:pt x="251" y="427"/>
                  </a:lnTo>
                  <a:lnTo>
                    <a:pt x="249" y="428"/>
                  </a:lnTo>
                  <a:lnTo>
                    <a:pt x="249" y="427"/>
                  </a:lnTo>
                  <a:close/>
                  <a:moveTo>
                    <a:pt x="482" y="117"/>
                  </a:moveTo>
                  <a:lnTo>
                    <a:pt x="484" y="119"/>
                  </a:lnTo>
                  <a:lnTo>
                    <a:pt x="484" y="121"/>
                  </a:lnTo>
                  <a:lnTo>
                    <a:pt x="482" y="117"/>
                  </a:lnTo>
                  <a:close/>
                  <a:moveTo>
                    <a:pt x="236" y="495"/>
                  </a:moveTo>
                  <a:lnTo>
                    <a:pt x="234" y="496"/>
                  </a:lnTo>
                  <a:lnTo>
                    <a:pt x="236" y="495"/>
                  </a:lnTo>
                  <a:lnTo>
                    <a:pt x="234" y="495"/>
                  </a:lnTo>
                  <a:lnTo>
                    <a:pt x="236" y="495"/>
                  </a:lnTo>
                  <a:close/>
                  <a:moveTo>
                    <a:pt x="409" y="109"/>
                  </a:moveTo>
                  <a:lnTo>
                    <a:pt x="409" y="110"/>
                  </a:lnTo>
                  <a:lnTo>
                    <a:pt x="409" y="109"/>
                  </a:lnTo>
                  <a:close/>
                  <a:moveTo>
                    <a:pt x="229" y="502"/>
                  </a:moveTo>
                  <a:lnTo>
                    <a:pt x="229" y="503"/>
                  </a:lnTo>
                  <a:lnTo>
                    <a:pt x="227" y="503"/>
                  </a:lnTo>
                  <a:lnTo>
                    <a:pt x="229" y="502"/>
                  </a:lnTo>
                  <a:close/>
                  <a:moveTo>
                    <a:pt x="11" y="738"/>
                  </a:moveTo>
                  <a:lnTo>
                    <a:pt x="13" y="738"/>
                  </a:lnTo>
                  <a:lnTo>
                    <a:pt x="11" y="738"/>
                  </a:lnTo>
                  <a:lnTo>
                    <a:pt x="10" y="738"/>
                  </a:lnTo>
                  <a:lnTo>
                    <a:pt x="11" y="738"/>
                  </a:lnTo>
                  <a:close/>
                  <a:moveTo>
                    <a:pt x="209" y="532"/>
                  </a:moveTo>
                  <a:lnTo>
                    <a:pt x="210" y="534"/>
                  </a:lnTo>
                  <a:lnTo>
                    <a:pt x="209" y="534"/>
                  </a:lnTo>
                  <a:lnTo>
                    <a:pt x="209" y="532"/>
                  </a:lnTo>
                  <a:close/>
                  <a:moveTo>
                    <a:pt x="13" y="838"/>
                  </a:moveTo>
                  <a:lnTo>
                    <a:pt x="13" y="840"/>
                  </a:lnTo>
                  <a:lnTo>
                    <a:pt x="11" y="840"/>
                  </a:lnTo>
                  <a:lnTo>
                    <a:pt x="11" y="842"/>
                  </a:lnTo>
                  <a:lnTo>
                    <a:pt x="11" y="840"/>
                  </a:lnTo>
                  <a:lnTo>
                    <a:pt x="13" y="838"/>
                  </a:lnTo>
                  <a:close/>
                  <a:moveTo>
                    <a:pt x="295" y="349"/>
                  </a:moveTo>
                  <a:lnTo>
                    <a:pt x="297" y="349"/>
                  </a:lnTo>
                  <a:lnTo>
                    <a:pt x="297" y="352"/>
                  </a:lnTo>
                  <a:lnTo>
                    <a:pt x="295" y="352"/>
                  </a:lnTo>
                  <a:lnTo>
                    <a:pt x="295" y="349"/>
                  </a:lnTo>
                  <a:close/>
                  <a:moveTo>
                    <a:pt x="207" y="532"/>
                  </a:moveTo>
                  <a:lnTo>
                    <a:pt x="207" y="534"/>
                  </a:lnTo>
                  <a:lnTo>
                    <a:pt x="205" y="534"/>
                  </a:lnTo>
                  <a:lnTo>
                    <a:pt x="207" y="534"/>
                  </a:lnTo>
                  <a:lnTo>
                    <a:pt x="207" y="532"/>
                  </a:lnTo>
                  <a:close/>
                  <a:moveTo>
                    <a:pt x="297" y="342"/>
                  </a:moveTo>
                  <a:lnTo>
                    <a:pt x="295" y="343"/>
                  </a:lnTo>
                  <a:lnTo>
                    <a:pt x="297" y="342"/>
                  </a:lnTo>
                  <a:close/>
                  <a:moveTo>
                    <a:pt x="59" y="677"/>
                  </a:moveTo>
                  <a:lnTo>
                    <a:pt x="62" y="677"/>
                  </a:lnTo>
                  <a:lnTo>
                    <a:pt x="61" y="677"/>
                  </a:lnTo>
                  <a:lnTo>
                    <a:pt x="59" y="677"/>
                  </a:lnTo>
                  <a:close/>
                  <a:moveTo>
                    <a:pt x="18" y="736"/>
                  </a:moveTo>
                  <a:lnTo>
                    <a:pt x="18" y="738"/>
                  </a:lnTo>
                  <a:lnTo>
                    <a:pt x="17" y="738"/>
                  </a:lnTo>
                  <a:lnTo>
                    <a:pt x="18" y="736"/>
                  </a:lnTo>
                  <a:close/>
                  <a:moveTo>
                    <a:pt x="530" y="37"/>
                  </a:moveTo>
                  <a:lnTo>
                    <a:pt x="528" y="39"/>
                  </a:lnTo>
                  <a:lnTo>
                    <a:pt x="530" y="37"/>
                  </a:lnTo>
                  <a:close/>
                  <a:moveTo>
                    <a:pt x="593" y="56"/>
                  </a:moveTo>
                  <a:lnTo>
                    <a:pt x="593" y="58"/>
                  </a:lnTo>
                  <a:lnTo>
                    <a:pt x="593" y="56"/>
                  </a:lnTo>
                  <a:close/>
                  <a:moveTo>
                    <a:pt x="127" y="624"/>
                  </a:moveTo>
                  <a:lnTo>
                    <a:pt x="127" y="626"/>
                  </a:lnTo>
                  <a:lnTo>
                    <a:pt x="125" y="626"/>
                  </a:lnTo>
                  <a:lnTo>
                    <a:pt x="127" y="624"/>
                  </a:lnTo>
                  <a:close/>
                  <a:moveTo>
                    <a:pt x="219" y="498"/>
                  </a:moveTo>
                  <a:lnTo>
                    <a:pt x="219" y="500"/>
                  </a:lnTo>
                  <a:lnTo>
                    <a:pt x="217" y="500"/>
                  </a:lnTo>
                  <a:lnTo>
                    <a:pt x="219" y="498"/>
                  </a:lnTo>
                  <a:close/>
                  <a:moveTo>
                    <a:pt x="370" y="238"/>
                  </a:moveTo>
                  <a:lnTo>
                    <a:pt x="370" y="240"/>
                  </a:lnTo>
                  <a:lnTo>
                    <a:pt x="370" y="238"/>
                  </a:lnTo>
                  <a:close/>
                  <a:moveTo>
                    <a:pt x="57" y="976"/>
                  </a:moveTo>
                  <a:lnTo>
                    <a:pt x="57" y="978"/>
                  </a:lnTo>
                  <a:lnTo>
                    <a:pt x="57" y="976"/>
                  </a:lnTo>
                  <a:close/>
                  <a:moveTo>
                    <a:pt x="107" y="634"/>
                  </a:moveTo>
                  <a:lnTo>
                    <a:pt x="107" y="638"/>
                  </a:lnTo>
                  <a:lnTo>
                    <a:pt x="107" y="634"/>
                  </a:lnTo>
                  <a:close/>
                  <a:moveTo>
                    <a:pt x="700" y="30"/>
                  </a:moveTo>
                  <a:lnTo>
                    <a:pt x="702" y="32"/>
                  </a:lnTo>
                  <a:lnTo>
                    <a:pt x="703" y="32"/>
                  </a:lnTo>
                  <a:lnTo>
                    <a:pt x="702" y="34"/>
                  </a:lnTo>
                  <a:lnTo>
                    <a:pt x="700" y="30"/>
                  </a:lnTo>
                  <a:close/>
                  <a:moveTo>
                    <a:pt x="328" y="306"/>
                  </a:moveTo>
                  <a:lnTo>
                    <a:pt x="329" y="306"/>
                  </a:lnTo>
                  <a:lnTo>
                    <a:pt x="328" y="306"/>
                  </a:lnTo>
                  <a:close/>
                  <a:moveTo>
                    <a:pt x="96" y="660"/>
                  </a:moveTo>
                  <a:lnTo>
                    <a:pt x="98" y="660"/>
                  </a:lnTo>
                  <a:lnTo>
                    <a:pt x="95" y="661"/>
                  </a:lnTo>
                  <a:lnTo>
                    <a:pt x="93" y="661"/>
                  </a:lnTo>
                  <a:lnTo>
                    <a:pt x="95" y="661"/>
                  </a:lnTo>
                  <a:lnTo>
                    <a:pt x="96" y="660"/>
                  </a:lnTo>
                  <a:close/>
                  <a:moveTo>
                    <a:pt x="35" y="901"/>
                  </a:moveTo>
                  <a:lnTo>
                    <a:pt x="37" y="901"/>
                  </a:lnTo>
                  <a:lnTo>
                    <a:pt x="37" y="905"/>
                  </a:lnTo>
                  <a:lnTo>
                    <a:pt x="35" y="903"/>
                  </a:lnTo>
                  <a:lnTo>
                    <a:pt x="35" y="901"/>
                  </a:lnTo>
                  <a:close/>
                  <a:moveTo>
                    <a:pt x="222" y="512"/>
                  </a:moveTo>
                  <a:lnTo>
                    <a:pt x="221" y="514"/>
                  </a:lnTo>
                  <a:lnTo>
                    <a:pt x="221" y="512"/>
                  </a:lnTo>
                  <a:lnTo>
                    <a:pt x="222" y="512"/>
                  </a:lnTo>
                  <a:close/>
                  <a:moveTo>
                    <a:pt x="166" y="932"/>
                  </a:moveTo>
                  <a:lnTo>
                    <a:pt x="168" y="932"/>
                  </a:lnTo>
                  <a:lnTo>
                    <a:pt x="166" y="932"/>
                  </a:lnTo>
                  <a:lnTo>
                    <a:pt x="166" y="934"/>
                  </a:lnTo>
                  <a:lnTo>
                    <a:pt x="166" y="932"/>
                  </a:lnTo>
                  <a:close/>
                  <a:moveTo>
                    <a:pt x="91" y="993"/>
                  </a:moveTo>
                  <a:lnTo>
                    <a:pt x="93" y="995"/>
                  </a:lnTo>
                  <a:lnTo>
                    <a:pt x="93" y="997"/>
                  </a:lnTo>
                  <a:lnTo>
                    <a:pt x="93" y="995"/>
                  </a:lnTo>
                  <a:lnTo>
                    <a:pt x="93" y="997"/>
                  </a:lnTo>
                  <a:lnTo>
                    <a:pt x="91" y="995"/>
                  </a:lnTo>
                  <a:lnTo>
                    <a:pt x="91" y="993"/>
                  </a:lnTo>
                  <a:close/>
                  <a:moveTo>
                    <a:pt x="409" y="146"/>
                  </a:moveTo>
                  <a:lnTo>
                    <a:pt x="409" y="148"/>
                  </a:lnTo>
                  <a:lnTo>
                    <a:pt x="409" y="146"/>
                  </a:lnTo>
                  <a:close/>
                  <a:moveTo>
                    <a:pt x="117" y="617"/>
                  </a:moveTo>
                  <a:lnTo>
                    <a:pt x="119" y="617"/>
                  </a:lnTo>
                  <a:lnTo>
                    <a:pt x="117" y="617"/>
                  </a:lnTo>
                  <a:lnTo>
                    <a:pt x="117" y="619"/>
                  </a:lnTo>
                  <a:lnTo>
                    <a:pt x="115" y="617"/>
                  </a:lnTo>
                  <a:lnTo>
                    <a:pt x="117" y="617"/>
                  </a:lnTo>
                  <a:lnTo>
                    <a:pt x="115" y="617"/>
                  </a:lnTo>
                  <a:lnTo>
                    <a:pt x="117" y="617"/>
                  </a:lnTo>
                  <a:close/>
                  <a:moveTo>
                    <a:pt x="30" y="920"/>
                  </a:moveTo>
                  <a:lnTo>
                    <a:pt x="32" y="920"/>
                  </a:lnTo>
                  <a:lnTo>
                    <a:pt x="30" y="922"/>
                  </a:lnTo>
                  <a:lnTo>
                    <a:pt x="30" y="920"/>
                  </a:lnTo>
                  <a:close/>
                  <a:moveTo>
                    <a:pt x="419" y="115"/>
                  </a:moveTo>
                  <a:lnTo>
                    <a:pt x="421" y="115"/>
                  </a:lnTo>
                  <a:lnTo>
                    <a:pt x="419" y="117"/>
                  </a:lnTo>
                  <a:lnTo>
                    <a:pt x="419" y="115"/>
                  </a:lnTo>
                  <a:close/>
                  <a:moveTo>
                    <a:pt x="168" y="932"/>
                  </a:moveTo>
                  <a:lnTo>
                    <a:pt x="166" y="934"/>
                  </a:lnTo>
                  <a:lnTo>
                    <a:pt x="168" y="932"/>
                  </a:lnTo>
                  <a:close/>
                  <a:moveTo>
                    <a:pt x="158" y="607"/>
                  </a:moveTo>
                  <a:lnTo>
                    <a:pt x="158" y="609"/>
                  </a:lnTo>
                  <a:lnTo>
                    <a:pt x="156" y="609"/>
                  </a:lnTo>
                  <a:lnTo>
                    <a:pt x="156" y="607"/>
                  </a:lnTo>
                  <a:lnTo>
                    <a:pt x="158" y="607"/>
                  </a:lnTo>
                  <a:close/>
                  <a:moveTo>
                    <a:pt x="30" y="918"/>
                  </a:moveTo>
                  <a:lnTo>
                    <a:pt x="32" y="918"/>
                  </a:lnTo>
                  <a:lnTo>
                    <a:pt x="30" y="918"/>
                  </a:lnTo>
                  <a:lnTo>
                    <a:pt x="28" y="918"/>
                  </a:lnTo>
                  <a:lnTo>
                    <a:pt x="30" y="918"/>
                  </a:lnTo>
                  <a:close/>
                  <a:moveTo>
                    <a:pt x="205" y="874"/>
                  </a:moveTo>
                  <a:lnTo>
                    <a:pt x="205" y="876"/>
                  </a:lnTo>
                  <a:lnTo>
                    <a:pt x="205" y="878"/>
                  </a:lnTo>
                  <a:lnTo>
                    <a:pt x="204" y="876"/>
                  </a:lnTo>
                  <a:lnTo>
                    <a:pt x="205" y="874"/>
                  </a:lnTo>
                  <a:close/>
                  <a:moveTo>
                    <a:pt x="8" y="801"/>
                  </a:moveTo>
                  <a:lnTo>
                    <a:pt x="10" y="803"/>
                  </a:lnTo>
                  <a:lnTo>
                    <a:pt x="11" y="804"/>
                  </a:lnTo>
                  <a:lnTo>
                    <a:pt x="10" y="804"/>
                  </a:lnTo>
                  <a:lnTo>
                    <a:pt x="10" y="803"/>
                  </a:lnTo>
                  <a:lnTo>
                    <a:pt x="8" y="803"/>
                  </a:lnTo>
                  <a:lnTo>
                    <a:pt x="8" y="801"/>
                  </a:lnTo>
                  <a:close/>
                  <a:moveTo>
                    <a:pt x="8" y="823"/>
                  </a:moveTo>
                  <a:lnTo>
                    <a:pt x="10" y="825"/>
                  </a:lnTo>
                  <a:lnTo>
                    <a:pt x="8" y="825"/>
                  </a:lnTo>
                  <a:lnTo>
                    <a:pt x="8" y="823"/>
                  </a:lnTo>
                  <a:close/>
                  <a:moveTo>
                    <a:pt x="243" y="316"/>
                  </a:moveTo>
                  <a:lnTo>
                    <a:pt x="244" y="316"/>
                  </a:lnTo>
                  <a:lnTo>
                    <a:pt x="243" y="318"/>
                  </a:lnTo>
                  <a:lnTo>
                    <a:pt x="243" y="316"/>
                  </a:lnTo>
                  <a:close/>
                  <a:moveTo>
                    <a:pt x="164" y="600"/>
                  </a:moveTo>
                  <a:lnTo>
                    <a:pt x="163" y="602"/>
                  </a:lnTo>
                  <a:lnTo>
                    <a:pt x="164" y="600"/>
                  </a:lnTo>
                  <a:close/>
                  <a:moveTo>
                    <a:pt x="5" y="772"/>
                  </a:moveTo>
                  <a:lnTo>
                    <a:pt x="6" y="774"/>
                  </a:lnTo>
                  <a:lnTo>
                    <a:pt x="5" y="775"/>
                  </a:lnTo>
                  <a:lnTo>
                    <a:pt x="5" y="772"/>
                  </a:lnTo>
                  <a:close/>
                  <a:moveTo>
                    <a:pt x="34" y="901"/>
                  </a:moveTo>
                  <a:lnTo>
                    <a:pt x="35" y="901"/>
                  </a:lnTo>
                  <a:lnTo>
                    <a:pt x="35" y="905"/>
                  </a:lnTo>
                  <a:lnTo>
                    <a:pt x="34" y="905"/>
                  </a:lnTo>
                  <a:lnTo>
                    <a:pt x="34" y="901"/>
                  </a:lnTo>
                  <a:close/>
                  <a:moveTo>
                    <a:pt x="513" y="63"/>
                  </a:moveTo>
                  <a:lnTo>
                    <a:pt x="511" y="64"/>
                  </a:lnTo>
                  <a:lnTo>
                    <a:pt x="513" y="63"/>
                  </a:lnTo>
                  <a:close/>
                  <a:moveTo>
                    <a:pt x="448" y="141"/>
                  </a:moveTo>
                  <a:lnTo>
                    <a:pt x="450" y="141"/>
                  </a:lnTo>
                  <a:lnTo>
                    <a:pt x="450" y="143"/>
                  </a:lnTo>
                  <a:lnTo>
                    <a:pt x="448" y="143"/>
                  </a:lnTo>
                  <a:lnTo>
                    <a:pt x="448" y="141"/>
                  </a:lnTo>
                  <a:close/>
                  <a:moveTo>
                    <a:pt x="226" y="514"/>
                  </a:moveTo>
                  <a:lnTo>
                    <a:pt x="226" y="515"/>
                  </a:lnTo>
                  <a:lnTo>
                    <a:pt x="224" y="514"/>
                  </a:lnTo>
                  <a:lnTo>
                    <a:pt x="224" y="515"/>
                  </a:lnTo>
                  <a:lnTo>
                    <a:pt x="222" y="515"/>
                  </a:lnTo>
                  <a:lnTo>
                    <a:pt x="224" y="514"/>
                  </a:lnTo>
                  <a:lnTo>
                    <a:pt x="226" y="514"/>
                  </a:lnTo>
                  <a:close/>
                  <a:moveTo>
                    <a:pt x="22" y="791"/>
                  </a:moveTo>
                  <a:lnTo>
                    <a:pt x="22" y="794"/>
                  </a:lnTo>
                  <a:lnTo>
                    <a:pt x="20" y="794"/>
                  </a:lnTo>
                  <a:lnTo>
                    <a:pt x="22" y="791"/>
                  </a:lnTo>
                  <a:close/>
                  <a:moveTo>
                    <a:pt x="151" y="590"/>
                  </a:moveTo>
                  <a:lnTo>
                    <a:pt x="149" y="592"/>
                  </a:lnTo>
                  <a:lnTo>
                    <a:pt x="149" y="590"/>
                  </a:lnTo>
                  <a:lnTo>
                    <a:pt x="151" y="590"/>
                  </a:lnTo>
                  <a:close/>
                  <a:moveTo>
                    <a:pt x="691" y="80"/>
                  </a:moveTo>
                  <a:lnTo>
                    <a:pt x="690" y="81"/>
                  </a:lnTo>
                  <a:lnTo>
                    <a:pt x="691" y="80"/>
                  </a:lnTo>
                  <a:close/>
                  <a:moveTo>
                    <a:pt x="20" y="832"/>
                  </a:moveTo>
                  <a:lnTo>
                    <a:pt x="18" y="833"/>
                  </a:lnTo>
                  <a:lnTo>
                    <a:pt x="18" y="832"/>
                  </a:lnTo>
                  <a:lnTo>
                    <a:pt x="20" y="832"/>
                  </a:lnTo>
                  <a:close/>
                  <a:moveTo>
                    <a:pt x="32" y="867"/>
                  </a:moveTo>
                  <a:lnTo>
                    <a:pt x="34" y="867"/>
                  </a:lnTo>
                  <a:lnTo>
                    <a:pt x="34" y="869"/>
                  </a:lnTo>
                  <a:lnTo>
                    <a:pt x="32" y="869"/>
                  </a:lnTo>
                  <a:lnTo>
                    <a:pt x="32" y="867"/>
                  </a:lnTo>
                  <a:close/>
                  <a:moveTo>
                    <a:pt x="260" y="423"/>
                  </a:moveTo>
                  <a:lnTo>
                    <a:pt x="258" y="425"/>
                  </a:lnTo>
                  <a:lnTo>
                    <a:pt x="260" y="423"/>
                  </a:lnTo>
                  <a:close/>
                  <a:moveTo>
                    <a:pt x="39" y="906"/>
                  </a:moveTo>
                  <a:lnTo>
                    <a:pt x="40" y="910"/>
                  </a:lnTo>
                  <a:lnTo>
                    <a:pt x="39" y="906"/>
                  </a:lnTo>
                  <a:close/>
                  <a:moveTo>
                    <a:pt x="149" y="587"/>
                  </a:moveTo>
                  <a:lnTo>
                    <a:pt x="149" y="588"/>
                  </a:lnTo>
                  <a:lnTo>
                    <a:pt x="147" y="588"/>
                  </a:lnTo>
                  <a:lnTo>
                    <a:pt x="149" y="587"/>
                  </a:lnTo>
                  <a:close/>
                  <a:moveTo>
                    <a:pt x="255" y="485"/>
                  </a:moveTo>
                  <a:lnTo>
                    <a:pt x="256" y="485"/>
                  </a:lnTo>
                  <a:lnTo>
                    <a:pt x="256" y="486"/>
                  </a:lnTo>
                  <a:lnTo>
                    <a:pt x="255" y="486"/>
                  </a:lnTo>
                  <a:lnTo>
                    <a:pt x="255" y="485"/>
                  </a:lnTo>
                  <a:close/>
                  <a:moveTo>
                    <a:pt x="37" y="922"/>
                  </a:moveTo>
                  <a:lnTo>
                    <a:pt x="39" y="923"/>
                  </a:lnTo>
                  <a:lnTo>
                    <a:pt x="37" y="923"/>
                  </a:lnTo>
                  <a:lnTo>
                    <a:pt x="37" y="922"/>
                  </a:lnTo>
                  <a:close/>
                  <a:moveTo>
                    <a:pt x="124" y="621"/>
                  </a:moveTo>
                  <a:lnTo>
                    <a:pt x="122" y="622"/>
                  </a:lnTo>
                  <a:lnTo>
                    <a:pt x="124" y="621"/>
                  </a:lnTo>
                  <a:close/>
                  <a:moveTo>
                    <a:pt x="283" y="367"/>
                  </a:moveTo>
                  <a:lnTo>
                    <a:pt x="285" y="369"/>
                  </a:lnTo>
                  <a:lnTo>
                    <a:pt x="283" y="369"/>
                  </a:lnTo>
                  <a:lnTo>
                    <a:pt x="282" y="369"/>
                  </a:lnTo>
                  <a:lnTo>
                    <a:pt x="283" y="367"/>
                  </a:lnTo>
                  <a:close/>
                  <a:moveTo>
                    <a:pt x="122" y="619"/>
                  </a:moveTo>
                  <a:lnTo>
                    <a:pt x="120" y="621"/>
                  </a:lnTo>
                  <a:lnTo>
                    <a:pt x="120" y="619"/>
                  </a:lnTo>
                  <a:lnTo>
                    <a:pt x="122" y="619"/>
                  </a:lnTo>
                  <a:close/>
                  <a:moveTo>
                    <a:pt x="61" y="976"/>
                  </a:moveTo>
                  <a:lnTo>
                    <a:pt x="62" y="976"/>
                  </a:lnTo>
                  <a:lnTo>
                    <a:pt x="62" y="980"/>
                  </a:lnTo>
                  <a:lnTo>
                    <a:pt x="61" y="980"/>
                  </a:lnTo>
                  <a:lnTo>
                    <a:pt x="61" y="976"/>
                  </a:lnTo>
                  <a:close/>
                  <a:moveTo>
                    <a:pt x="251" y="430"/>
                  </a:moveTo>
                  <a:lnTo>
                    <a:pt x="249" y="432"/>
                  </a:lnTo>
                  <a:lnTo>
                    <a:pt x="249" y="434"/>
                  </a:lnTo>
                  <a:lnTo>
                    <a:pt x="249" y="432"/>
                  </a:lnTo>
                  <a:lnTo>
                    <a:pt x="249" y="430"/>
                  </a:lnTo>
                  <a:lnTo>
                    <a:pt x="251" y="430"/>
                  </a:lnTo>
                  <a:close/>
                  <a:moveTo>
                    <a:pt x="28" y="895"/>
                  </a:moveTo>
                  <a:lnTo>
                    <a:pt x="28" y="898"/>
                  </a:lnTo>
                  <a:lnTo>
                    <a:pt x="28" y="896"/>
                  </a:lnTo>
                  <a:lnTo>
                    <a:pt x="28" y="895"/>
                  </a:lnTo>
                  <a:close/>
                  <a:moveTo>
                    <a:pt x="6" y="762"/>
                  </a:moveTo>
                  <a:lnTo>
                    <a:pt x="8" y="764"/>
                  </a:lnTo>
                  <a:lnTo>
                    <a:pt x="6" y="764"/>
                  </a:lnTo>
                  <a:lnTo>
                    <a:pt x="6" y="762"/>
                  </a:lnTo>
                  <a:lnTo>
                    <a:pt x="5" y="762"/>
                  </a:lnTo>
                  <a:lnTo>
                    <a:pt x="6" y="762"/>
                  </a:lnTo>
                  <a:close/>
                  <a:moveTo>
                    <a:pt x="209" y="531"/>
                  </a:moveTo>
                  <a:lnTo>
                    <a:pt x="210" y="531"/>
                  </a:lnTo>
                  <a:lnTo>
                    <a:pt x="209" y="531"/>
                  </a:lnTo>
                  <a:close/>
                  <a:moveTo>
                    <a:pt x="255" y="415"/>
                  </a:moveTo>
                  <a:lnTo>
                    <a:pt x="255" y="417"/>
                  </a:lnTo>
                  <a:lnTo>
                    <a:pt x="253" y="418"/>
                  </a:lnTo>
                  <a:lnTo>
                    <a:pt x="255" y="415"/>
                  </a:lnTo>
                  <a:close/>
                  <a:moveTo>
                    <a:pt x="136" y="624"/>
                  </a:moveTo>
                  <a:lnTo>
                    <a:pt x="137" y="624"/>
                  </a:lnTo>
                  <a:lnTo>
                    <a:pt x="137" y="626"/>
                  </a:lnTo>
                  <a:lnTo>
                    <a:pt x="136" y="626"/>
                  </a:lnTo>
                  <a:lnTo>
                    <a:pt x="136" y="624"/>
                  </a:lnTo>
                  <a:close/>
                  <a:moveTo>
                    <a:pt x="224" y="923"/>
                  </a:moveTo>
                  <a:lnTo>
                    <a:pt x="226" y="923"/>
                  </a:lnTo>
                  <a:lnTo>
                    <a:pt x="224" y="925"/>
                  </a:lnTo>
                  <a:lnTo>
                    <a:pt x="222" y="923"/>
                  </a:lnTo>
                  <a:lnTo>
                    <a:pt x="224" y="923"/>
                  </a:lnTo>
                  <a:close/>
                  <a:moveTo>
                    <a:pt x="134" y="600"/>
                  </a:moveTo>
                  <a:lnTo>
                    <a:pt x="134" y="602"/>
                  </a:lnTo>
                  <a:lnTo>
                    <a:pt x="134" y="600"/>
                  </a:lnTo>
                  <a:lnTo>
                    <a:pt x="132" y="600"/>
                  </a:lnTo>
                  <a:lnTo>
                    <a:pt x="134" y="600"/>
                  </a:lnTo>
                  <a:close/>
                  <a:moveTo>
                    <a:pt x="57" y="677"/>
                  </a:moveTo>
                  <a:lnTo>
                    <a:pt x="59" y="679"/>
                  </a:lnTo>
                  <a:lnTo>
                    <a:pt x="56" y="679"/>
                  </a:lnTo>
                  <a:lnTo>
                    <a:pt x="57" y="677"/>
                  </a:lnTo>
                  <a:close/>
                  <a:moveTo>
                    <a:pt x="18" y="906"/>
                  </a:moveTo>
                  <a:lnTo>
                    <a:pt x="20" y="906"/>
                  </a:lnTo>
                  <a:lnTo>
                    <a:pt x="20" y="910"/>
                  </a:lnTo>
                  <a:lnTo>
                    <a:pt x="18" y="908"/>
                  </a:lnTo>
                  <a:lnTo>
                    <a:pt x="18" y="906"/>
                  </a:lnTo>
                  <a:close/>
                  <a:moveTo>
                    <a:pt x="251" y="423"/>
                  </a:moveTo>
                  <a:lnTo>
                    <a:pt x="253" y="425"/>
                  </a:lnTo>
                  <a:lnTo>
                    <a:pt x="251" y="425"/>
                  </a:lnTo>
                  <a:lnTo>
                    <a:pt x="251" y="427"/>
                  </a:lnTo>
                  <a:lnTo>
                    <a:pt x="251" y="425"/>
                  </a:lnTo>
                  <a:lnTo>
                    <a:pt x="251" y="423"/>
                  </a:lnTo>
                  <a:close/>
                  <a:moveTo>
                    <a:pt x="467" y="90"/>
                  </a:moveTo>
                  <a:lnTo>
                    <a:pt x="467" y="92"/>
                  </a:lnTo>
                  <a:lnTo>
                    <a:pt x="467" y="90"/>
                  </a:lnTo>
                  <a:close/>
                  <a:moveTo>
                    <a:pt x="260" y="400"/>
                  </a:moveTo>
                  <a:lnTo>
                    <a:pt x="260" y="401"/>
                  </a:lnTo>
                  <a:lnTo>
                    <a:pt x="258" y="401"/>
                  </a:lnTo>
                  <a:lnTo>
                    <a:pt x="260" y="401"/>
                  </a:lnTo>
                  <a:lnTo>
                    <a:pt x="258" y="401"/>
                  </a:lnTo>
                  <a:lnTo>
                    <a:pt x="260" y="400"/>
                  </a:lnTo>
                  <a:close/>
                  <a:moveTo>
                    <a:pt x="17" y="827"/>
                  </a:moveTo>
                  <a:lnTo>
                    <a:pt x="17" y="828"/>
                  </a:lnTo>
                  <a:lnTo>
                    <a:pt x="15" y="828"/>
                  </a:lnTo>
                  <a:lnTo>
                    <a:pt x="17" y="827"/>
                  </a:lnTo>
                  <a:close/>
                  <a:moveTo>
                    <a:pt x="197" y="913"/>
                  </a:moveTo>
                  <a:lnTo>
                    <a:pt x="198" y="913"/>
                  </a:lnTo>
                  <a:lnTo>
                    <a:pt x="198" y="917"/>
                  </a:lnTo>
                  <a:lnTo>
                    <a:pt x="197" y="917"/>
                  </a:lnTo>
                  <a:lnTo>
                    <a:pt x="197" y="913"/>
                  </a:lnTo>
                  <a:close/>
                  <a:moveTo>
                    <a:pt x="268" y="383"/>
                  </a:moveTo>
                  <a:lnTo>
                    <a:pt x="270" y="383"/>
                  </a:lnTo>
                  <a:lnTo>
                    <a:pt x="270" y="384"/>
                  </a:lnTo>
                  <a:lnTo>
                    <a:pt x="268" y="384"/>
                  </a:lnTo>
                  <a:lnTo>
                    <a:pt x="268" y="383"/>
                  </a:lnTo>
                  <a:close/>
                  <a:moveTo>
                    <a:pt x="207" y="536"/>
                  </a:moveTo>
                  <a:lnTo>
                    <a:pt x="209" y="536"/>
                  </a:lnTo>
                  <a:lnTo>
                    <a:pt x="209" y="537"/>
                  </a:lnTo>
                  <a:lnTo>
                    <a:pt x="207" y="537"/>
                  </a:lnTo>
                  <a:lnTo>
                    <a:pt x="207" y="536"/>
                  </a:lnTo>
                  <a:close/>
                  <a:moveTo>
                    <a:pt x="34" y="913"/>
                  </a:moveTo>
                  <a:lnTo>
                    <a:pt x="35" y="913"/>
                  </a:lnTo>
                  <a:lnTo>
                    <a:pt x="34" y="913"/>
                  </a:lnTo>
                  <a:close/>
                  <a:moveTo>
                    <a:pt x="86" y="993"/>
                  </a:moveTo>
                  <a:lnTo>
                    <a:pt x="88" y="995"/>
                  </a:lnTo>
                  <a:lnTo>
                    <a:pt x="86" y="993"/>
                  </a:lnTo>
                  <a:lnTo>
                    <a:pt x="85" y="995"/>
                  </a:lnTo>
                  <a:lnTo>
                    <a:pt x="86" y="993"/>
                  </a:lnTo>
                  <a:close/>
                  <a:moveTo>
                    <a:pt x="18" y="852"/>
                  </a:moveTo>
                  <a:lnTo>
                    <a:pt x="18" y="855"/>
                  </a:lnTo>
                  <a:lnTo>
                    <a:pt x="17" y="855"/>
                  </a:lnTo>
                  <a:lnTo>
                    <a:pt x="18" y="852"/>
                  </a:lnTo>
                  <a:close/>
                  <a:moveTo>
                    <a:pt x="212" y="910"/>
                  </a:moveTo>
                  <a:lnTo>
                    <a:pt x="214" y="910"/>
                  </a:lnTo>
                  <a:lnTo>
                    <a:pt x="214" y="912"/>
                  </a:lnTo>
                  <a:lnTo>
                    <a:pt x="212" y="912"/>
                  </a:lnTo>
                  <a:lnTo>
                    <a:pt x="212" y="910"/>
                  </a:lnTo>
                  <a:close/>
                  <a:moveTo>
                    <a:pt x="40" y="682"/>
                  </a:moveTo>
                  <a:lnTo>
                    <a:pt x="42" y="684"/>
                  </a:lnTo>
                  <a:lnTo>
                    <a:pt x="40" y="684"/>
                  </a:lnTo>
                  <a:lnTo>
                    <a:pt x="40" y="682"/>
                  </a:lnTo>
                  <a:close/>
                  <a:moveTo>
                    <a:pt x="32" y="801"/>
                  </a:moveTo>
                  <a:lnTo>
                    <a:pt x="34" y="801"/>
                  </a:lnTo>
                  <a:lnTo>
                    <a:pt x="32" y="804"/>
                  </a:lnTo>
                  <a:lnTo>
                    <a:pt x="32" y="801"/>
                  </a:lnTo>
                  <a:close/>
                  <a:moveTo>
                    <a:pt x="323" y="241"/>
                  </a:moveTo>
                  <a:lnTo>
                    <a:pt x="324" y="243"/>
                  </a:lnTo>
                  <a:lnTo>
                    <a:pt x="323" y="243"/>
                  </a:lnTo>
                  <a:lnTo>
                    <a:pt x="323" y="241"/>
                  </a:lnTo>
                  <a:close/>
                  <a:moveTo>
                    <a:pt x="355" y="199"/>
                  </a:moveTo>
                  <a:lnTo>
                    <a:pt x="357" y="199"/>
                  </a:lnTo>
                  <a:lnTo>
                    <a:pt x="357" y="201"/>
                  </a:lnTo>
                  <a:lnTo>
                    <a:pt x="355" y="201"/>
                  </a:lnTo>
                  <a:lnTo>
                    <a:pt x="355" y="199"/>
                  </a:lnTo>
                  <a:close/>
                  <a:moveTo>
                    <a:pt x="119" y="629"/>
                  </a:moveTo>
                  <a:lnTo>
                    <a:pt x="119" y="631"/>
                  </a:lnTo>
                  <a:lnTo>
                    <a:pt x="117" y="631"/>
                  </a:lnTo>
                  <a:lnTo>
                    <a:pt x="119" y="629"/>
                  </a:lnTo>
                  <a:close/>
                  <a:moveTo>
                    <a:pt x="8" y="782"/>
                  </a:moveTo>
                  <a:lnTo>
                    <a:pt x="8" y="784"/>
                  </a:lnTo>
                  <a:lnTo>
                    <a:pt x="6" y="784"/>
                  </a:lnTo>
                  <a:lnTo>
                    <a:pt x="8" y="782"/>
                  </a:lnTo>
                  <a:close/>
                  <a:moveTo>
                    <a:pt x="151" y="610"/>
                  </a:moveTo>
                  <a:lnTo>
                    <a:pt x="149" y="612"/>
                  </a:lnTo>
                  <a:lnTo>
                    <a:pt x="151" y="610"/>
                  </a:lnTo>
                  <a:close/>
                  <a:moveTo>
                    <a:pt x="10" y="753"/>
                  </a:moveTo>
                  <a:lnTo>
                    <a:pt x="11" y="753"/>
                  </a:lnTo>
                  <a:lnTo>
                    <a:pt x="10" y="755"/>
                  </a:lnTo>
                  <a:lnTo>
                    <a:pt x="10" y="753"/>
                  </a:lnTo>
                  <a:close/>
                  <a:moveTo>
                    <a:pt x="261" y="401"/>
                  </a:moveTo>
                  <a:lnTo>
                    <a:pt x="260" y="403"/>
                  </a:lnTo>
                  <a:lnTo>
                    <a:pt x="258" y="403"/>
                  </a:lnTo>
                  <a:lnTo>
                    <a:pt x="260" y="403"/>
                  </a:lnTo>
                  <a:lnTo>
                    <a:pt x="260" y="401"/>
                  </a:lnTo>
                  <a:lnTo>
                    <a:pt x="261" y="401"/>
                  </a:lnTo>
                  <a:close/>
                  <a:moveTo>
                    <a:pt x="6" y="779"/>
                  </a:moveTo>
                  <a:lnTo>
                    <a:pt x="8" y="779"/>
                  </a:lnTo>
                  <a:lnTo>
                    <a:pt x="8" y="781"/>
                  </a:lnTo>
                  <a:lnTo>
                    <a:pt x="6" y="781"/>
                  </a:lnTo>
                  <a:lnTo>
                    <a:pt x="6" y="779"/>
                  </a:lnTo>
                  <a:close/>
                  <a:moveTo>
                    <a:pt x="282" y="359"/>
                  </a:moveTo>
                  <a:lnTo>
                    <a:pt x="283" y="359"/>
                  </a:lnTo>
                  <a:lnTo>
                    <a:pt x="283" y="360"/>
                  </a:lnTo>
                  <a:lnTo>
                    <a:pt x="282" y="360"/>
                  </a:lnTo>
                  <a:lnTo>
                    <a:pt x="282" y="359"/>
                  </a:lnTo>
                  <a:close/>
                  <a:moveTo>
                    <a:pt x="32" y="923"/>
                  </a:moveTo>
                  <a:lnTo>
                    <a:pt x="34" y="923"/>
                  </a:lnTo>
                  <a:lnTo>
                    <a:pt x="34" y="925"/>
                  </a:lnTo>
                  <a:lnTo>
                    <a:pt x="32" y="925"/>
                  </a:lnTo>
                  <a:lnTo>
                    <a:pt x="32" y="923"/>
                  </a:lnTo>
                  <a:close/>
                  <a:moveTo>
                    <a:pt x="222" y="510"/>
                  </a:moveTo>
                  <a:lnTo>
                    <a:pt x="221" y="512"/>
                  </a:lnTo>
                  <a:lnTo>
                    <a:pt x="222" y="510"/>
                  </a:lnTo>
                  <a:close/>
                  <a:moveTo>
                    <a:pt x="244" y="389"/>
                  </a:moveTo>
                  <a:lnTo>
                    <a:pt x="244" y="391"/>
                  </a:lnTo>
                  <a:lnTo>
                    <a:pt x="243" y="391"/>
                  </a:lnTo>
                  <a:lnTo>
                    <a:pt x="244" y="389"/>
                  </a:lnTo>
                  <a:close/>
                  <a:moveTo>
                    <a:pt x="130" y="610"/>
                  </a:moveTo>
                  <a:lnTo>
                    <a:pt x="132" y="610"/>
                  </a:lnTo>
                  <a:lnTo>
                    <a:pt x="132" y="612"/>
                  </a:lnTo>
                  <a:lnTo>
                    <a:pt x="130" y="612"/>
                  </a:lnTo>
                  <a:lnTo>
                    <a:pt x="130" y="610"/>
                  </a:lnTo>
                  <a:close/>
                  <a:moveTo>
                    <a:pt x="200" y="918"/>
                  </a:moveTo>
                  <a:lnTo>
                    <a:pt x="200" y="922"/>
                  </a:lnTo>
                  <a:lnTo>
                    <a:pt x="200" y="918"/>
                  </a:lnTo>
                  <a:close/>
                  <a:moveTo>
                    <a:pt x="13" y="794"/>
                  </a:moveTo>
                  <a:lnTo>
                    <a:pt x="15" y="794"/>
                  </a:lnTo>
                  <a:lnTo>
                    <a:pt x="15" y="796"/>
                  </a:lnTo>
                  <a:lnTo>
                    <a:pt x="13" y="796"/>
                  </a:lnTo>
                  <a:lnTo>
                    <a:pt x="13" y="794"/>
                  </a:lnTo>
                  <a:close/>
                  <a:moveTo>
                    <a:pt x="149" y="954"/>
                  </a:moveTo>
                  <a:lnTo>
                    <a:pt x="151" y="954"/>
                  </a:lnTo>
                  <a:lnTo>
                    <a:pt x="151" y="956"/>
                  </a:lnTo>
                  <a:lnTo>
                    <a:pt x="149" y="956"/>
                  </a:lnTo>
                  <a:lnTo>
                    <a:pt x="149" y="954"/>
                  </a:lnTo>
                  <a:close/>
                  <a:moveTo>
                    <a:pt x="168" y="583"/>
                  </a:moveTo>
                  <a:lnTo>
                    <a:pt x="168" y="585"/>
                  </a:lnTo>
                  <a:lnTo>
                    <a:pt x="170" y="583"/>
                  </a:lnTo>
                  <a:lnTo>
                    <a:pt x="168" y="585"/>
                  </a:lnTo>
                  <a:lnTo>
                    <a:pt x="168" y="583"/>
                  </a:lnTo>
                  <a:close/>
                  <a:moveTo>
                    <a:pt x="6" y="755"/>
                  </a:moveTo>
                  <a:lnTo>
                    <a:pt x="8" y="755"/>
                  </a:lnTo>
                  <a:lnTo>
                    <a:pt x="8" y="757"/>
                  </a:lnTo>
                  <a:lnTo>
                    <a:pt x="6" y="757"/>
                  </a:lnTo>
                  <a:lnTo>
                    <a:pt x="6" y="755"/>
                  </a:lnTo>
                  <a:close/>
                  <a:moveTo>
                    <a:pt x="236" y="451"/>
                  </a:moveTo>
                  <a:lnTo>
                    <a:pt x="238" y="452"/>
                  </a:lnTo>
                  <a:lnTo>
                    <a:pt x="236" y="452"/>
                  </a:lnTo>
                  <a:lnTo>
                    <a:pt x="236" y="451"/>
                  </a:lnTo>
                  <a:close/>
                  <a:moveTo>
                    <a:pt x="306" y="330"/>
                  </a:moveTo>
                  <a:lnTo>
                    <a:pt x="306" y="331"/>
                  </a:lnTo>
                  <a:lnTo>
                    <a:pt x="304" y="331"/>
                  </a:lnTo>
                  <a:lnTo>
                    <a:pt x="306" y="330"/>
                  </a:lnTo>
                  <a:close/>
                  <a:moveTo>
                    <a:pt x="297" y="340"/>
                  </a:moveTo>
                  <a:lnTo>
                    <a:pt x="297" y="342"/>
                  </a:lnTo>
                  <a:lnTo>
                    <a:pt x="297" y="340"/>
                  </a:lnTo>
                  <a:close/>
                  <a:moveTo>
                    <a:pt x="147" y="954"/>
                  </a:moveTo>
                  <a:lnTo>
                    <a:pt x="147" y="957"/>
                  </a:lnTo>
                  <a:lnTo>
                    <a:pt x="147" y="954"/>
                  </a:lnTo>
                  <a:close/>
                  <a:moveTo>
                    <a:pt x="10" y="731"/>
                  </a:moveTo>
                  <a:lnTo>
                    <a:pt x="10" y="733"/>
                  </a:lnTo>
                  <a:lnTo>
                    <a:pt x="10" y="731"/>
                  </a:lnTo>
                  <a:close/>
                  <a:moveTo>
                    <a:pt x="499" y="51"/>
                  </a:moveTo>
                  <a:lnTo>
                    <a:pt x="501" y="53"/>
                  </a:lnTo>
                  <a:lnTo>
                    <a:pt x="499" y="53"/>
                  </a:lnTo>
                  <a:lnTo>
                    <a:pt x="499" y="51"/>
                  </a:lnTo>
                  <a:close/>
                  <a:moveTo>
                    <a:pt x="10" y="855"/>
                  </a:moveTo>
                  <a:lnTo>
                    <a:pt x="11" y="855"/>
                  </a:lnTo>
                  <a:lnTo>
                    <a:pt x="11" y="857"/>
                  </a:lnTo>
                  <a:lnTo>
                    <a:pt x="10" y="857"/>
                  </a:lnTo>
                  <a:lnTo>
                    <a:pt x="10" y="855"/>
                  </a:lnTo>
                  <a:close/>
                  <a:moveTo>
                    <a:pt x="224" y="537"/>
                  </a:moveTo>
                  <a:lnTo>
                    <a:pt x="226" y="537"/>
                  </a:lnTo>
                  <a:lnTo>
                    <a:pt x="226" y="539"/>
                  </a:lnTo>
                  <a:lnTo>
                    <a:pt x="224" y="539"/>
                  </a:lnTo>
                  <a:lnTo>
                    <a:pt x="224" y="537"/>
                  </a:lnTo>
                  <a:close/>
                  <a:moveTo>
                    <a:pt x="147" y="954"/>
                  </a:moveTo>
                  <a:lnTo>
                    <a:pt x="149" y="954"/>
                  </a:lnTo>
                  <a:lnTo>
                    <a:pt x="149" y="956"/>
                  </a:lnTo>
                  <a:lnTo>
                    <a:pt x="147" y="956"/>
                  </a:lnTo>
                  <a:lnTo>
                    <a:pt x="147" y="954"/>
                  </a:lnTo>
                  <a:close/>
                  <a:moveTo>
                    <a:pt x="249" y="461"/>
                  </a:moveTo>
                  <a:lnTo>
                    <a:pt x="248" y="462"/>
                  </a:lnTo>
                  <a:lnTo>
                    <a:pt x="248" y="464"/>
                  </a:lnTo>
                  <a:lnTo>
                    <a:pt x="248" y="462"/>
                  </a:lnTo>
                  <a:lnTo>
                    <a:pt x="249" y="461"/>
                  </a:lnTo>
                  <a:close/>
                  <a:moveTo>
                    <a:pt x="311" y="267"/>
                  </a:moveTo>
                  <a:lnTo>
                    <a:pt x="312" y="267"/>
                  </a:lnTo>
                  <a:lnTo>
                    <a:pt x="312" y="269"/>
                  </a:lnTo>
                  <a:lnTo>
                    <a:pt x="311" y="269"/>
                  </a:lnTo>
                  <a:lnTo>
                    <a:pt x="311" y="267"/>
                  </a:lnTo>
                  <a:close/>
                  <a:moveTo>
                    <a:pt x="18" y="791"/>
                  </a:moveTo>
                  <a:lnTo>
                    <a:pt x="18" y="792"/>
                  </a:lnTo>
                  <a:lnTo>
                    <a:pt x="18" y="791"/>
                  </a:lnTo>
                  <a:close/>
                  <a:moveTo>
                    <a:pt x="275" y="367"/>
                  </a:moveTo>
                  <a:lnTo>
                    <a:pt x="277" y="367"/>
                  </a:lnTo>
                  <a:lnTo>
                    <a:pt x="277" y="369"/>
                  </a:lnTo>
                  <a:lnTo>
                    <a:pt x="275" y="369"/>
                  </a:lnTo>
                  <a:lnTo>
                    <a:pt x="275" y="367"/>
                  </a:lnTo>
                  <a:close/>
                  <a:moveTo>
                    <a:pt x="328" y="253"/>
                  </a:moveTo>
                  <a:lnTo>
                    <a:pt x="326" y="255"/>
                  </a:lnTo>
                  <a:lnTo>
                    <a:pt x="328" y="253"/>
                  </a:lnTo>
                  <a:close/>
                  <a:moveTo>
                    <a:pt x="236" y="498"/>
                  </a:moveTo>
                  <a:lnTo>
                    <a:pt x="234" y="498"/>
                  </a:lnTo>
                  <a:lnTo>
                    <a:pt x="236" y="498"/>
                  </a:lnTo>
                  <a:close/>
                  <a:moveTo>
                    <a:pt x="392" y="146"/>
                  </a:moveTo>
                  <a:lnTo>
                    <a:pt x="394" y="146"/>
                  </a:lnTo>
                  <a:lnTo>
                    <a:pt x="394" y="148"/>
                  </a:lnTo>
                  <a:lnTo>
                    <a:pt x="392" y="148"/>
                  </a:lnTo>
                  <a:lnTo>
                    <a:pt x="392" y="146"/>
                  </a:lnTo>
                  <a:close/>
                  <a:moveTo>
                    <a:pt x="202" y="864"/>
                  </a:moveTo>
                  <a:lnTo>
                    <a:pt x="204" y="864"/>
                  </a:lnTo>
                  <a:lnTo>
                    <a:pt x="204" y="866"/>
                  </a:lnTo>
                  <a:lnTo>
                    <a:pt x="202" y="866"/>
                  </a:lnTo>
                  <a:lnTo>
                    <a:pt x="202" y="864"/>
                  </a:lnTo>
                  <a:close/>
                  <a:moveTo>
                    <a:pt x="360" y="209"/>
                  </a:moveTo>
                  <a:lnTo>
                    <a:pt x="362" y="209"/>
                  </a:lnTo>
                  <a:lnTo>
                    <a:pt x="362" y="211"/>
                  </a:lnTo>
                  <a:lnTo>
                    <a:pt x="360" y="209"/>
                  </a:lnTo>
                  <a:close/>
                  <a:moveTo>
                    <a:pt x="13" y="760"/>
                  </a:moveTo>
                  <a:lnTo>
                    <a:pt x="15" y="760"/>
                  </a:lnTo>
                  <a:lnTo>
                    <a:pt x="15" y="762"/>
                  </a:lnTo>
                  <a:lnTo>
                    <a:pt x="13" y="762"/>
                  </a:lnTo>
                  <a:lnTo>
                    <a:pt x="13" y="760"/>
                  </a:lnTo>
                  <a:close/>
                  <a:moveTo>
                    <a:pt x="17" y="855"/>
                  </a:moveTo>
                  <a:lnTo>
                    <a:pt x="18" y="855"/>
                  </a:lnTo>
                  <a:lnTo>
                    <a:pt x="17" y="857"/>
                  </a:lnTo>
                  <a:lnTo>
                    <a:pt x="17" y="855"/>
                  </a:lnTo>
                  <a:close/>
                  <a:moveTo>
                    <a:pt x="193" y="553"/>
                  </a:moveTo>
                  <a:lnTo>
                    <a:pt x="195" y="553"/>
                  </a:lnTo>
                  <a:lnTo>
                    <a:pt x="195" y="554"/>
                  </a:lnTo>
                  <a:lnTo>
                    <a:pt x="193" y="554"/>
                  </a:lnTo>
                  <a:lnTo>
                    <a:pt x="193" y="553"/>
                  </a:lnTo>
                  <a:close/>
                  <a:moveTo>
                    <a:pt x="11" y="781"/>
                  </a:moveTo>
                  <a:lnTo>
                    <a:pt x="13" y="781"/>
                  </a:lnTo>
                  <a:lnTo>
                    <a:pt x="13" y="782"/>
                  </a:lnTo>
                  <a:lnTo>
                    <a:pt x="11" y="782"/>
                  </a:lnTo>
                  <a:lnTo>
                    <a:pt x="11" y="781"/>
                  </a:lnTo>
                  <a:close/>
                  <a:moveTo>
                    <a:pt x="35" y="685"/>
                  </a:moveTo>
                  <a:lnTo>
                    <a:pt x="37" y="685"/>
                  </a:lnTo>
                  <a:lnTo>
                    <a:pt x="37" y="687"/>
                  </a:lnTo>
                  <a:lnTo>
                    <a:pt x="35" y="687"/>
                  </a:lnTo>
                  <a:lnTo>
                    <a:pt x="35" y="685"/>
                  </a:lnTo>
                  <a:close/>
                  <a:moveTo>
                    <a:pt x="258" y="398"/>
                  </a:moveTo>
                  <a:lnTo>
                    <a:pt x="258" y="400"/>
                  </a:lnTo>
                  <a:lnTo>
                    <a:pt x="260" y="400"/>
                  </a:lnTo>
                  <a:lnTo>
                    <a:pt x="258" y="400"/>
                  </a:lnTo>
                  <a:lnTo>
                    <a:pt x="258" y="398"/>
                  </a:lnTo>
                  <a:close/>
                  <a:moveTo>
                    <a:pt x="11" y="857"/>
                  </a:moveTo>
                  <a:lnTo>
                    <a:pt x="13" y="857"/>
                  </a:lnTo>
                  <a:lnTo>
                    <a:pt x="13" y="859"/>
                  </a:lnTo>
                  <a:lnTo>
                    <a:pt x="11" y="859"/>
                  </a:lnTo>
                  <a:lnTo>
                    <a:pt x="11" y="857"/>
                  </a:lnTo>
                  <a:close/>
                  <a:moveTo>
                    <a:pt x="15" y="799"/>
                  </a:moveTo>
                  <a:lnTo>
                    <a:pt x="15" y="801"/>
                  </a:lnTo>
                  <a:lnTo>
                    <a:pt x="15" y="803"/>
                  </a:lnTo>
                  <a:lnTo>
                    <a:pt x="15" y="799"/>
                  </a:lnTo>
                  <a:close/>
                  <a:moveTo>
                    <a:pt x="362" y="211"/>
                  </a:moveTo>
                  <a:lnTo>
                    <a:pt x="362" y="212"/>
                  </a:lnTo>
                  <a:lnTo>
                    <a:pt x="362" y="211"/>
                  </a:lnTo>
                  <a:close/>
                  <a:moveTo>
                    <a:pt x="197" y="548"/>
                  </a:moveTo>
                  <a:lnTo>
                    <a:pt x="198" y="548"/>
                  </a:lnTo>
                  <a:lnTo>
                    <a:pt x="197" y="548"/>
                  </a:lnTo>
                  <a:close/>
                  <a:moveTo>
                    <a:pt x="209" y="908"/>
                  </a:moveTo>
                  <a:lnTo>
                    <a:pt x="210" y="908"/>
                  </a:lnTo>
                  <a:lnTo>
                    <a:pt x="210" y="910"/>
                  </a:lnTo>
                  <a:lnTo>
                    <a:pt x="209" y="910"/>
                  </a:lnTo>
                  <a:lnTo>
                    <a:pt x="209" y="908"/>
                  </a:lnTo>
                  <a:close/>
                  <a:moveTo>
                    <a:pt x="39" y="922"/>
                  </a:moveTo>
                  <a:lnTo>
                    <a:pt x="40" y="922"/>
                  </a:lnTo>
                  <a:lnTo>
                    <a:pt x="39" y="923"/>
                  </a:lnTo>
                  <a:lnTo>
                    <a:pt x="39" y="922"/>
                  </a:lnTo>
                  <a:close/>
                  <a:moveTo>
                    <a:pt x="387" y="151"/>
                  </a:moveTo>
                  <a:lnTo>
                    <a:pt x="389" y="151"/>
                  </a:lnTo>
                  <a:lnTo>
                    <a:pt x="389" y="153"/>
                  </a:lnTo>
                  <a:lnTo>
                    <a:pt x="387" y="151"/>
                  </a:lnTo>
                  <a:close/>
                  <a:moveTo>
                    <a:pt x="27" y="917"/>
                  </a:moveTo>
                  <a:lnTo>
                    <a:pt x="28" y="917"/>
                  </a:lnTo>
                  <a:lnTo>
                    <a:pt x="28" y="918"/>
                  </a:lnTo>
                  <a:lnTo>
                    <a:pt x="27" y="918"/>
                  </a:lnTo>
                  <a:lnTo>
                    <a:pt x="27" y="917"/>
                  </a:lnTo>
                  <a:close/>
                  <a:moveTo>
                    <a:pt x="171" y="934"/>
                  </a:moveTo>
                  <a:lnTo>
                    <a:pt x="171" y="935"/>
                  </a:lnTo>
                  <a:lnTo>
                    <a:pt x="170" y="937"/>
                  </a:lnTo>
                  <a:lnTo>
                    <a:pt x="168" y="937"/>
                  </a:lnTo>
                  <a:lnTo>
                    <a:pt x="170" y="937"/>
                  </a:lnTo>
                  <a:lnTo>
                    <a:pt x="170" y="935"/>
                  </a:lnTo>
                  <a:lnTo>
                    <a:pt x="171" y="934"/>
                  </a:lnTo>
                  <a:close/>
                  <a:moveTo>
                    <a:pt x="8" y="762"/>
                  </a:moveTo>
                  <a:lnTo>
                    <a:pt x="10" y="762"/>
                  </a:lnTo>
                  <a:lnTo>
                    <a:pt x="10" y="764"/>
                  </a:lnTo>
                  <a:lnTo>
                    <a:pt x="8" y="764"/>
                  </a:lnTo>
                  <a:lnTo>
                    <a:pt x="8" y="762"/>
                  </a:lnTo>
                  <a:close/>
                  <a:moveTo>
                    <a:pt x="6" y="782"/>
                  </a:moveTo>
                  <a:lnTo>
                    <a:pt x="6" y="784"/>
                  </a:lnTo>
                  <a:lnTo>
                    <a:pt x="6" y="782"/>
                  </a:lnTo>
                  <a:close/>
                  <a:moveTo>
                    <a:pt x="8" y="813"/>
                  </a:moveTo>
                  <a:lnTo>
                    <a:pt x="8" y="815"/>
                  </a:lnTo>
                  <a:lnTo>
                    <a:pt x="8" y="813"/>
                  </a:lnTo>
                  <a:close/>
                  <a:moveTo>
                    <a:pt x="181" y="576"/>
                  </a:moveTo>
                  <a:lnTo>
                    <a:pt x="183" y="576"/>
                  </a:lnTo>
                  <a:lnTo>
                    <a:pt x="183" y="578"/>
                  </a:lnTo>
                  <a:lnTo>
                    <a:pt x="181" y="578"/>
                  </a:lnTo>
                  <a:lnTo>
                    <a:pt x="181" y="576"/>
                  </a:lnTo>
                  <a:close/>
                  <a:moveTo>
                    <a:pt x="54" y="673"/>
                  </a:moveTo>
                  <a:lnTo>
                    <a:pt x="56" y="673"/>
                  </a:lnTo>
                  <a:lnTo>
                    <a:pt x="56" y="675"/>
                  </a:lnTo>
                  <a:lnTo>
                    <a:pt x="54" y="675"/>
                  </a:lnTo>
                  <a:lnTo>
                    <a:pt x="54" y="673"/>
                  </a:lnTo>
                  <a:close/>
                  <a:moveTo>
                    <a:pt x="39" y="927"/>
                  </a:moveTo>
                  <a:lnTo>
                    <a:pt x="40" y="927"/>
                  </a:lnTo>
                  <a:lnTo>
                    <a:pt x="40" y="929"/>
                  </a:lnTo>
                  <a:lnTo>
                    <a:pt x="39" y="929"/>
                  </a:lnTo>
                  <a:lnTo>
                    <a:pt x="39" y="927"/>
                  </a:lnTo>
                  <a:close/>
                  <a:moveTo>
                    <a:pt x="8" y="738"/>
                  </a:moveTo>
                  <a:lnTo>
                    <a:pt x="8" y="740"/>
                  </a:lnTo>
                  <a:lnTo>
                    <a:pt x="8" y="738"/>
                  </a:lnTo>
                  <a:close/>
                  <a:moveTo>
                    <a:pt x="212" y="534"/>
                  </a:moveTo>
                  <a:lnTo>
                    <a:pt x="212" y="536"/>
                  </a:lnTo>
                  <a:lnTo>
                    <a:pt x="210" y="534"/>
                  </a:lnTo>
                  <a:lnTo>
                    <a:pt x="212" y="534"/>
                  </a:lnTo>
                  <a:close/>
                  <a:moveTo>
                    <a:pt x="215" y="498"/>
                  </a:moveTo>
                  <a:lnTo>
                    <a:pt x="217" y="498"/>
                  </a:lnTo>
                  <a:lnTo>
                    <a:pt x="215" y="498"/>
                  </a:lnTo>
                  <a:close/>
                  <a:moveTo>
                    <a:pt x="314" y="292"/>
                  </a:moveTo>
                  <a:lnTo>
                    <a:pt x="312" y="294"/>
                  </a:lnTo>
                  <a:lnTo>
                    <a:pt x="314" y="292"/>
                  </a:lnTo>
                  <a:close/>
                  <a:moveTo>
                    <a:pt x="180" y="578"/>
                  </a:moveTo>
                  <a:lnTo>
                    <a:pt x="181" y="578"/>
                  </a:lnTo>
                  <a:lnTo>
                    <a:pt x="181" y="580"/>
                  </a:lnTo>
                  <a:lnTo>
                    <a:pt x="180" y="580"/>
                  </a:lnTo>
                  <a:lnTo>
                    <a:pt x="180" y="578"/>
                  </a:lnTo>
                  <a:close/>
                  <a:moveTo>
                    <a:pt x="285" y="372"/>
                  </a:moveTo>
                  <a:lnTo>
                    <a:pt x="283" y="372"/>
                  </a:lnTo>
                  <a:lnTo>
                    <a:pt x="285" y="372"/>
                  </a:lnTo>
                  <a:close/>
                  <a:moveTo>
                    <a:pt x="319" y="252"/>
                  </a:moveTo>
                  <a:lnTo>
                    <a:pt x="321" y="252"/>
                  </a:lnTo>
                  <a:lnTo>
                    <a:pt x="321" y="253"/>
                  </a:lnTo>
                  <a:lnTo>
                    <a:pt x="319" y="253"/>
                  </a:lnTo>
                  <a:lnTo>
                    <a:pt x="319" y="252"/>
                  </a:lnTo>
                  <a:close/>
                  <a:moveTo>
                    <a:pt x="17" y="861"/>
                  </a:moveTo>
                  <a:lnTo>
                    <a:pt x="17" y="862"/>
                  </a:lnTo>
                  <a:lnTo>
                    <a:pt x="15" y="862"/>
                  </a:lnTo>
                  <a:lnTo>
                    <a:pt x="17" y="861"/>
                  </a:lnTo>
                  <a:close/>
                  <a:moveTo>
                    <a:pt x="51" y="692"/>
                  </a:moveTo>
                  <a:lnTo>
                    <a:pt x="47" y="694"/>
                  </a:lnTo>
                  <a:lnTo>
                    <a:pt x="49" y="692"/>
                  </a:lnTo>
                  <a:lnTo>
                    <a:pt x="51" y="692"/>
                  </a:lnTo>
                  <a:close/>
                  <a:moveTo>
                    <a:pt x="268" y="391"/>
                  </a:moveTo>
                  <a:lnTo>
                    <a:pt x="270" y="391"/>
                  </a:lnTo>
                  <a:lnTo>
                    <a:pt x="268" y="391"/>
                  </a:lnTo>
                  <a:close/>
                  <a:moveTo>
                    <a:pt x="164" y="934"/>
                  </a:moveTo>
                  <a:lnTo>
                    <a:pt x="166" y="934"/>
                  </a:lnTo>
                  <a:lnTo>
                    <a:pt x="166" y="935"/>
                  </a:lnTo>
                  <a:lnTo>
                    <a:pt x="164" y="935"/>
                  </a:lnTo>
                  <a:lnTo>
                    <a:pt x="164" y="934"/>
                  </a:lnTo>
                  <a:close/>
                  <a:moveTo>
                    <a:pt x="392" y="141"/>
                  </a:moveTo>
                  <a:lnTo>
                    <a:pt x="392" y="143"/>
                  </a:lnTo>
                  <a:lnTo>
                    <a:pt x="392" y="141"/>
                  </a:lnTo>
                  <a:close/>
                  <a:moveTo>
                    <a:pt x="224" y="922"/>
                  </a:moveTo>
                  <a:lnTo>
                    <a:pt x="224" y="923"/>
                  </a:lnTo>
                  <a:lnTo>
                    <a:pt x="224" y="922"/>
                  </a:lnTo>
                  <a:close/>
                  <a:moveTo>
                    <a:pt x="311" y="337"/>
                  </a:moveTo>
                  <a:lnTo>
                    <a:pt x="312" y="338"/>
                  </a:lnTo>
                  <a:lnTo>
                    <a:pt x="311" y="338"/>
                  </a:lnTo>
                  <a:lnTo>
                    <a:pt x="311" y="337"/>
                  </a:lnTo>
                  <a:close/>
                  <a:moveTo>
                    <a:pt x="244" y="391"/>
                  </a:moveTo>
                  <a:lnTo>
                    <a:pt x="244" y="393"/>
                  </a:lnTo>
                  <a:lnTo>
                    <a:pt x="244" y="391"/>
                  </a:lnTo>
                  <a:close/>
                  <a:moveTo>
                    <a:pt x="253" y="437"/>
                  </a:moveTo>
                  <a:lnTo>
                    <a:pt x="255" y="437"/>
                  </a:lnTo>
                  <a:lnTo>
                    <a:pt x="255" y="439"/>
                  </a:lnTo>
                  <a:lnTo>
                    <a:pt x="253" y="439"/>
                  </a:lnTo>
                  <a:lnTo>
                    <a:pt x="253" y="437"/>
                  </a:lnTo>
                  <a:close/>
                  <a:moveTo>
                    <a:pt x="154" y="571"/>
                  </a:moveTo>
                  <a:lnTo>
                    <a:pt x="156" y="571"/>
                  </a:lnTo>
                  <a:lnTo>
                    <a:pt x="156" y="573"/>
                  </a:lnTo>
                  <a:lnTo>
                    <a:pt x="154" y="573"/>
                  </a:lnTo>
                  <a:lnTo>
                    <a:pt x="154" y="571"/>
                  </a:lnTo>
                  <a:close/>
                  <a:moveTo>
                    <a:pt x="130" y="604"/>
                  </a:moveTo>
                  <a:lnTo>
                    <a:pt x="132" y="604"/>
                  </a:lnTo>
                  <a:lnTo>
                    <a:pt x="132" y="605"/>
                  </a:lnTo>
                  <a:lnTo>
                    <a:pt x="130" y="605"/>
                  </a:lnTo>
                  <a:lnTo>
                    <a:pt x="130" y="604"/>
                  </a:lnTo>
                  <a:close/>
                  <a:moveTo>
                    <a:pt x="253" y="439"/>
                  </a:moveTo>
                  <a:lnTo>
                    <a:pt x="253" y="440"/>
                  </a:lnTo>
                  <a:lnTo>
                    <a:pt x="253" y="439"/>
                  </a:lnTo>
                  <a:close/>
                  <a:moveTo>
                    <a:pt x="11" y="796"/>
                  </a:moveTo>
                  <a:lnTo>
                    <a:pt x="13" y="796"/>
                  </a:lnTo>
                  <a:lnTo>
                    <a:pt x="13" y="798"/>
                  </a:lnTo>
                  <a:lnTo>
                    <a:pt x="11" y="798"/>
                  </a:lnTo>
                  <a:lnTo>
                    <a:pt x="11" y="796"/>
                  </a:lnTo>
                  <a:close/>
                  <a:moveTo>
                    <a:pt x="270" y="379"/>
                  </a:moveTo>
                  <a:lnTo>
                    <a:pt x="272" y="379"/>
                  </a:lnTo>
                  <a:lnTo>
                    <a:pt x="270" y="379"/>
                  </a:lnTo>
                  <a:close/>
                  <a:moveTo>
                    <a:pt x="204" y="864"/>
                  </a:moveTo>
                  <a:lnTo>
                    <a:pt x="205" y="864"/>
                  </a:lnTo>
                  <a:lnTo>
                    <a:pt x="205" y="866"/>
                  </a:lnTo>
                  <a:lnTo>
                    <a:pt x="204" y="866"/>
                  </a:lnTo>
                  <a:lnTo>
                    <a:pt x="204" y="864"/>
                  </a:lnTo>
                  <a:close/>
                  <a:moveTo>
                    <a:pt x="15" y="799"/>
                  </a:moveTo>
                  <a:lnTo>
                    <a:pt x="17" y="801"/>
                  </a:lnTo>
                  <a:lnTo>
                    <a:pt x="15" y="801"/>
                  </a:lnTo>
                  <a:lnTo>
                    <a:pt x="15" y="799"/>
                  </a:lnTo>
                  <a:close/>
                  <a:moveTo>
                    <a:pt x="153" y="951"/>
                  </a:moveTo>
                  <a:lnTo>
                    <a:pt x="153" y="952"/>
                  </a:lnTo>
                  <a:lnTo>
                    <a:pt x="151" y="952"/>
                  </a:lnTo>
                  <a:lnTo>
                    <a:pt x="153" y="951"/>
                  </a:lnTo>
                  <a:close/>
                  <a:moveTo>
                    <a:pt x="137" y="631"/>
                  </a:moveTo>
                  <a:lnTo>
                    <a:pt x="137" y="633"/>
                  </a:lnTo>
                  <a:lnTo>
                    <a:pt x="136" y="633"/>
                  </a:lnTo>
                  <a:lnTo>
                    <a:pt x="137" y="631"/>
                  </a:lnTo>
                  <a:close/>
                  <a:moveTo>
                    <a:pt x="215" y="508"/>
                  </a:moveTo>
                  <a:lnTo>
                    <a:pt x="217" y="508"/>
                  </a:lnTo>
                  <a:lnTo>
                    <a:pt x="217" y="510"/>
                  </a:lnTo>
                  <a:lnTo>
                    <a:pt x="215" y="510"/>
                  </a:lnTo>
                  <a:lnTo>
                    <a:pt x="215" y="508"/>
                  </a:lnTo>
                  <a:close/>
                  <a:moveTo>
                    <a:pt x="39" y="854"/>
                  </a:moveTo>
                  <a:lnTo>
                    <a:pt x="39" y="855"/>
                  </a:lnTo>
                  <a:lnTo>
                    <a:pt x="37" y="855"/>
                  </a:lnTo>
                  <a:lnTo>
                    <a:pt x="39" y="854"/>
                  </a:lnTo>
                  <a:close/>
                  <a:moveTo>
                    <a:pt x="195" y="548"/>
                  </a:moveTo>
                  <a:lnTo>
                    <a:pt x="197" y="548"/>
                  </a:lnTo>
                  <a:lnTo>
                    <a:pt x="197" y="549"/>
                  </a:lnTo>
                  <a:lnTo>
                    <a:pt x="195" y="549"/>
                  </a:lnTo>
                  <a:lnTo>
                    <a:pt x="195" y="548"/>
                  </a:lnTo>
                  <a:close/>
                  <a:moveTo>
                    <a:pt x="178" y="923"/>
                  </a:moveTo>
                  <a:lnTo>
                    <a:pt x="178" y="925"/>
                  </a:lnTo>
                  <a:lnTo>
                    <a:pt x="178" y="923"/>
                  </a:lnTo>
                  <a:close/>
                  <a:moveTo>
                    <a:pt x="598" y="49"/>
                  </a:moveTo>
                  <a:lnTo>
                    <a:pt x="598" y="51"/>
                  </a:lnTo>
                  <a:lnTo>
                    <a:pt x="598" y="49"/>
                  </a:lnTo>
                  <a:close/>
                  <a:moveTo>
                    <a:pt x="204" y="898"/>
                  </a:moveTo>
                  <a:lnTo>
                    <a:pt x="204" y="900"/>
                  </a:lnTo>
                  <a:lnTo>
                    <a:pt x="204" y="898"/>
                  </a:lnTo>
                  <a:close/>
                  <a:moveTo>
                    <a:pt x="141" y="585"/>
                  </a:moveTo>
                  <a:lnTo>
                    <a:pt x="142" y="585"/>
                  </a:lnTo>
                  <a:lnTo>
                    <a:pt x="142" y="587"/>
                  </a:lnTo>
                  <a:lnTo>
                    <a:pt x="141" y="587"/>
                  </a:lnTo>
                  <a:lnTo>
                    <a:pt x="141" y="585"/>
                  </a:lnTo>
                  <a:close/>
                  <a:moveTo>
                    <a:pt x="18" y="915"/>
                  </a:moveTo>
                  <a:lnTo>
                    <a:pt x="20" y="915"/>
                  </a:lnTo>
                  <a:lnTo>
                    <a:pt x="18" y="917"/>
                  </a:lnTo>
                  <a:lnTo>
                    <a:pt x="18" y="915"/>
                  </a:lnTo>
                  <a:close/>
                  <a:moveTo>
                    <a:pt x="22" y="901"/>
                  </a:moveTo>
                  <a:lnTo>
                    <a:pt x="22" y="903"/>
                  </a:lnTo>
                  <a:lnTo>
                    <a:pt x="22" y="901"/>
                  </a:lnTo>
                  <a:close/>
                  <a:moveTo>
                    <a:pt x="142" y="585"/>
                  </a:moveTo>
                  <a:lnTo>
                    <a:pt x="144" y="585"/>
                  </a:lnTo>
                  <a:lnTo>
                    <a:pt x="144" y="587"/>
                  </a:lnTo>
                  <a:lnTo>
                    <a:pt x="142" y="587"/>
                  </a:lnTo>
                  <a:lnTo>
                    <a:pt x="142" y="585"/>
                  </a:lnTo>
                  <a:close/>
                  <a:moveTo>
                    <a:pt x="20" y="811"/>
                  </a:moveTo>
                  <a:lnTo>
                    <a:pt x="20" y="813"/>
                  </a:lnTo>
                  <a:lnTo>
                    <a:pt x="20" y="811"/>
                  </a:lnTo>
                  <a:close/>
                  <a:moveTo>
                    <a:pt x="226" y="917"/>
                  </a:moveTo>
                  <a:lnTo>
                    <a:pt x="226" y="918"/>
                  </a:lnTo>
                  <a:lnTo>
                    <a:pt x="226" y="917"/>
                  </a:lnTo>
                  <a:close/>
                  <a:moveTo>
                    <a:pt x="8" y="825"/>
                  </a:moveTo>
                  <a:lnTo>
                    <a:pt x="10" y="825"/>
                  </a:lnTo>
                  <a:lnTo>
                    <a:pt x="10" y="827"/>
                  </a:lnTo>
                  <a:lnTo>
                    <a:pt x="8" y="827"/>
                  </a:lnTo>
                  <a:lnTo>
                    <a:pt x="8" y="825"/>
                  </a:lnTo>
                  <a:close/>
                  <a:moveTo>
                    <a:pt x="17" y="869"/>
                  </a:moveTo>
                  <a:lnTo>
                    <a:pt x="17" y="871"/>
                  </a:lnTo>
                  <a:lnTo>
                    <a:pt x="17" y="869"/>
                  </a:lnTo>
                  <a:close/>
                  <a:moveTo>
                    <a:pt x="10" y="833"/>
                  </a:moveTo>
                  <a:lnTo>
                    <a:pt x="10" y="835"/>
                  </a:lnTo>
                  <a:lnTo>
                    <a:pt x="10" y="833"/>
                  </a:lnTo>
                  <a:close/>
                  <a:moveTo>
                    <a:pt x="34" y="855"/>
                  </a:moveTo>
                  <a:lnTo>
                    <a:pt x="34" y="857"/>
                  </a:lnTo>
                  <a:lnTo>
                    <a:pt x="34" y="855"/>
                  </a:lnTo>
                  <a:close/>
                  <a:moveTo>
                    <a:pt x="15" y="872"/>
                  </a:moveTo>
                  <a:lnTo>
                    <a:pt x="17" y="872"/>
                  </a:lnTo>
                  <a:lnTo>
                    <a:pt x="17" y="874"/>
                  </a:lnTo>
                  <a:lnTo>
                    <a:pt x="15" y="874"/>
                  </a:lnTo>
                  <a:lnTo>
                    <a:pt x="15" y="872"/>
                  </a:lnTo>
                  <a:close/>
                  <a:moveTo>
                    <a:pt x="215" y="500"/>
                  </a:moveTo>
                  <a:lnTo>
                    <a:pt x="217" y="500"/>
                  </a:lnTo>
                  <a:lnTo>
                    <a:pt x="217" y="502"/>
                  </a:lnTo>
                  <a:lnTo>
                    <a:pt x="215" y="502"/>
                  </a:lnTo>
                  <a:lnTo>
                    <a:pt x="215" y="500"/>
                  </a:lnTo>
                  <a:close/>
                  <a:moveTo>
                    <a:pt x="212" y="527"/>
                  </a:moveTo>
                  <a:lnTo>
                    <a:pt x="212" y="529"/>
                  </a:lnTo>
                  <a:lnTo>
                    <a:pt x="212" y="527"/>
                  </a:lnTo>
                  <a:close/>
                  <a:moveTo>
                    <a:pt x="212" y="531"/>
                  </a:moveTo>
                  <a:lnTo>
                    <a:pt x="214" y="531"/>
                  </a:lnTo>
                  <a:lnTo>
                    <a:pt x="214" y="532"/>
                  </a:lnTo>
                  <a:lnTo>
                    <a:pt x="212" y="532"/>
                  </a:lnTo>
                  <a:lnTo>
                    <a:pt x="212" y="531"/>
                  </a:lnTo>
                  <a:close/>
                  <a:moveTo>
                    <a:pt x="634" y="46"/>
                  </a:moveTo>
                  <a:lnTo>
                    <a:pt x="634" y="44"/>
                  </a:lnTo>
                  <a:lnTo>
                    <a:pt x="634" y="46"/>
                  </a:lnTo>
                  <a:close/>
                  <a:moveTo>
                    <a:pt x="8" y="769"/>
                  </a:moveTo>
                  <a:lnTo>
                    <a:pt x="8" y="770"/>
                  </a:lnTo>
                  <a:lnTo>
                    <a:pt x="8" y="769"/>
                  </a:lnTo>
                  <a:close/>
                  <a:moveTo>
                    <a:pt x="205" y="537"/>
                  </a:moveTo>
                  <a:lnTo>
                    <a:pt x="205" y="539"/>
                  </a:lnTo>
                  <a:lnTo>
                    <a:pt x="205" y="537"/>
                  </a:lnTo>
                  <a:close/>
                  <a:moveTo>
                    <a:pt x="200" y="908"/>
                  </a:moveTo>
                  <a:lnTo>
                    <a:pt x="202" y="908"/>
                  </a:lnTo>
                  <a:lnTo>
                    <a:pt x="202" y="910"/>
                  </a:lnTo>
                  <a:lnTo>
                    <a:pt x="200" y="910"/>
                  </a:lnTo>
                  <a:lnTo>
                    <a:pt x="200" y="908"/>
                  </a:lnTo>
                  <a:close/>
                  <a:moveTo>
                    <a:pt x="15" y="723"/>
                  </a:moveTo>
                  <a:lnTo>
                    <a:pt x="17" y="723"/>
                  </a:lnTo>
                  <a:lnTo>
                    <a:pt x="15" y="724"/>
                  </a:lnTo>
                  <a:lnTo>
                    <a:pt x="15" y="723"/>
                  </a:lnTo>
                  <a:close/>
                  <a:moveTo>
                    <a:pt x="282" y="357"/>
                  </a:moveTo>
                  <a:lnTo>
                    <a:pt x="282" y="359"/>
                  </a:lnTo>
                  <a:lnTo>
                    <a:pt x="282" y="357"/>
                  </a:lnTo>
                  <a:close/>
                  <a:moveTo>
                    <a:pt x="8" y="789"/>
                  </a:moveTo>
                  <a:lnTo>
                    <a:pt x="10" y="791"/>
                  </a:lnTo>
                  <a:lnTo>
                    <a:pt x="8" y="791"/>
                  </a:lnTo>
                  <a:lnTo>
                    <a:pt x="8" y="789"/>
                  </a:lnTo>
                  <a:close/>
                  <a:moveTo>
                    <a:pt x="215" y="917"/>
                  </a:moveTo>
                  <a:lnTo>
                    <a:pt x="215" y="918"/>
                  </a:lnTo>
                  <a:lnTo>
                    <a:pt x="215" y="917"/>
                  </a:lnTo>
                  <a:close/>
                  <a:moveTo>
                    <a:pt x="22" y="738"/>
                  </a:moveTo>
                  <a:lnTo>
                    <a:pt x="20" y="738"/>
                  </a:lnTo>
                  <a:lnTo>
                    <a:pt x="22" y="738"/>
                  </a:lnTo>
                  <a:close/>
                  <a:moveTo>
                    <a:pt x="61" y="670"/>
                  </a:moveTo>
                  <a:lnTo>
                    <a:pt x="62" y="670"/>
                  </a:lnTo>
                  <a:lnTo>
                    <a:pt x="62" y="672"/>
                  </a:lnTo>
                  <a:lnTo>
                    <a:pt x="61" y="672"/>
                  </a:lnTo>
                  <a:lnTo>
                    <a:pt x="61" y="670"/>
                  </a:lnTo>
                  <a:close/>
                  <a:moveTo>
                    <a:pt x="205" y="600"/>
                  </a:moveTo>
                  <a:lnTo>
                    <a:pt x="205" y="602"/>
                  </a:lnTo>
                  <a:lnTo>
                    <a:pt x="204" y="602"/>
                  </a:lnTo>
                  <a:lnTo>
                    <a:pt x="205" y="600"/>
                  </a:lnTo>
                  <a:close/>
                  <a:moveTo>
                    <a:pt x="270" y="376"/>
                  </a:moveTo>
                  <a:lnTo>
                    <a:pt x="270" y="377"/>
                  </a:lnTo>
                  <a:lnTo>
                    <a:pt x="268" y="377"/>
                  </a:lnTo>
                  <a:lnTo>
                    <a:pt x="270" y="376"/>
                  </a:lnTo>
                  <a:close/>
                  <a:moveTo>
                    <a:pt x="68" y="988"/>
                  </a:moveTo>
                  <a:lnTo>
                    <a:pt x="69" y="988"/>
                  </a:lnTo>
                  <a:lnTo>
                    <a:pt x="69" y="990"/>
                  </a:lnTo>
                  <a:lnTo>
                    <a:pt x="68" y="990"/>
                  </a:lnTo>
                  <a:lnTo>
                    <a:pt x="68" y="988"/>
                  </a:lnTo>
                  <a:close/>
                  <a:moveTo>
                    <a:pt x="287" y="366"/>
                  </a:moveTo>
                  <a:lnTo>
                    <a:pt x="289" y="366"/>
                  </a:lnTo>
                  <a:lnTo>
                    <a:pt x="287" y="366"/>
                  </a:lnTo>
                  <a:close/>
                  <a:moveTo>
                    <a:pt x="10" y="861"/>
                  </a:moveTo>
                  <a:lnTo>
                    <a:pt x="11" y="862"/>
                  </a:lnTo>
                  <a:lnTo>
                    <a:pt x="11" y="864"/>
                  </a:lnTo>
                  <a:lnTo>
                    <a:pt x="10" y="864"/>
                  </a:lnTo>
                  <a:lnTo>
                    <a:pt x="10" y="861"/>
                  </a:lnTo>
                  <a:close/>
                  <a:moveTo>
                    <a:pt x="163" y="595"/>
                  </a:moveTo>
                  <a:lnTo>
                    <a:pt x="164" y="595"/>
                  </a:lnTo>
                  <a:lnTo>
                    <a:pt x="164" y="597"/>
                  </a:lnTo>
                  <a:lnTo>
                    <a:pt x="163" y="597"/>
                  </a:lnTo>
                  <a:lnTo>
                    <a:pt x="163" y="595"/>
                  </a:lnTo>
                  <a:close/>
                  <a:moveTo>
                    <a:pt x="561" y="83"/>
                  </a:moveTo>
                  <a:lnTo>
                    <a:pt x="561" y="85"/>
                  </a:lnTo>
                  <a:lnTo>
                    <a:pt x="561" y="83"/>
                  </a:lnTo>
                  <a:close/>
                  <a:moveTo>
                    <a:pt x="6" y="767"/>
                  </a:moveTo>
                  <a:lnTo>
                    <a:pt x="8" y="767"/>
                  </a:lnTo>
                  <a:lnTo>
                    <a:pt x="6" y="769"/>
                  </a:lnTo>
                  <a:lnTo>
                    <a:pt x="6" y="767"/>
                  </a:lnTo>
                  <a:close/>
                  <a:moveTo>
                    <a:pt x="176" y="580"/>
                  </a:moveTo>
                  <a:lnTo>
                    <a:pt x="175" y="582"/>
                  </a:lnTo>
                  <a:lnTo>
                    <a:pt x="176" y="582"/>
                  </a:lnTo>
                  <a:lnTo>
                    <a:pt x="176" y="580"/>
                  </a:lnTo>
                  <a:close/>
                  <a:moveTo>
                    <a:pt x="222" y="925"/>
                  </a:moveTo>
                  <a:lnTo>
                    <a:pt x="222" y="927"/>
                  </a:lnTo>
                  <a:lnTo>
                    <a:pt x="222" y="925"/>
                  </a:lnTo>
                  <a:close/>
                  <a:moveTo>
                    <a:pt x="11" y="867"/>
                  </a:moveTo>
                  <a:lnTo>
                    <a:pt x="13" y="867"/>
                  </a:lnTo>
                  <a:lnTo>
                    <a:pt x="13" y="869"/>
                  </a:lnTo>
                  <a:lnTo>
                    <a:pt x="11" y="869"/>
                  </a:lnTo>
                  <a:lnTo>
                    <a:pt x="11" y="867"/>
                  </a:lnTo>
                  <a:close/>
                  <a:moveTo>
                    <a:pt x="185" y="558"/>
                  </a:moveTo>
                  <a:lnTo>
                    <a:pt x="187" y="558"/>
                  </a:lnTo>
                  <a:lnTo>
                    <a:pt x="187" y="559"/>
                  </a:lnTo>
                  <a:lnTo>
                    <a:pt x="185" y="559"/>
                  </a:lnTo>
                  <a:lnTo>
                    <a:pt x="185" y="558"/>
                  </a:lnTo>
                  <a:close/>
                  <a:moveTo>
                    <a:pt x="561" y="80"/>
                  </a:moveTo>
                  <a:lnTo>
                    <a:pt x="562" y="80"/>
                  </a:lnTo>
                  <a:lnTo>
                    <a:pt x="561" y="80"/>
                  </a:lnTo>
                  <a:close/>
                  <a:moveTo>
                    <a:pt x="20" y="900"/>
                  </a:moveTo>
                  <a:lnTo>
                    <a:pt x="20" y="901"/>
                  </a:lnTo>
                  <a:lnTo>
                    <a:pt x="20" y="900"/>
                  </a:lnTo>
                  <a:close/>
                  <a:moveTo>
                    <a:pt x="312" y="325"/>
                  </a:moveTo>
                  <a:lnTo>
                    <a:pt x="311" y="326"/>
                  </a:lnTo>
                  <a:lnTo>
                    <a:pt x="312" y="325"/>
                  </a:lnTo>
                  <a:close/>
                  <a:moveTo>
                    <a:pt x="15" y="832"/>
                  </a:moveTo>
                  <a:lnTo>
                    <a:pt x="17" y="833"/>
                  </a:lnTo>
                  <a:lnTo>
                    <a:pt x="15" y="833"/>
                  </a:lnTo>
                  <a:lnTo>
                    <a:pt x="15" y="832"/>
                  </a:lnTo>
                  <a:close/>
                  <a:moveTo>
                    <a:pt x="219" y="517"/>
                  </a:moveTo>
                  <a:lnTo>
                    <a:pt x="221" y="517"/>
                  </a:lnTo>
                  <a:lnTo>
                    <a:pt x="221" y="519"/>
                  </a:lnTo>
                  <a:lnTo>
                    <a:pt x="219" y="519"/>
                  </a:lnTo>
                  <a:lnTo>
                    <a:pt x="219" y="517"/>
                  </a:lnTo>
                  <a:close/>
                  <a:moveTo>
                    <a:pt x="71" y="665"/>
                  </a:moveTo>
                  <a:lnTo>
                    <a:pt x="73" y="665"/>
                  </a:lnTo>
                  <a:lnTo>
                    <a:pt x="71" y="665"/>
                  </a:lnTo>
                  <a:close/>
                  <a:moveTo>
                    <a:pt x="260" y="440"/>
                  </a:moveTo>
                  <a:lnTo>
                    <a:pt x="261" y="440"/>
                  </a:lnTo>
                  <a:lnTo>
                    <a:pt x="261" y="442"/>
                  </a:lnTo>
                  <a:lnTo>
                    <a:pt x="260" y="442"/>
                  </a:lnTo>
                  <a:lnTo>
                    <a:pt x="260" y="440"/>
                  </a:lnTo>
                  <a:close/>
                  <a:moveTo>
                    <a:pt x="255" y="481"/>
                  </a:moveTo>
                  <a:lnTo>
                    <a:pt x="256" y="481"/>
                  </a:lnTo>
                  <a:lnTo>
                    <a:pt x="255" y="481"/>
                  </a:lnTo>
                  <a:close/>
                  <a:moveTo>
                    <a:pt x="357" y="260"/>
                  </a:moveTo>
                  <a:lnTo>
                    <a:pt x="357" y="262"/>
                  </a:lnTo>
                  <a:lnTo>
                    <a:pt x="357" y="260"/>
                  </a:lnTo>
                  <a:close/>
                  <a:moveTo>
                    <a:pt x="200" y="917"/>
                  </a:moveTo>
                  <a:lnTo>
                    <a:pt x="200" y="920"/>
                  </a:lnTo>
                  <a:lnTo>
                    <a:pt x="200" y="917"/>
                  </a:lnTo>
                  <a:close/>
                  <a:moveTo>
                    <a:pt x="6" y="813"/>
                  </a:moveTo>
                  <a:lnTo>
                    <a:pt x="8" y="813"/>
                  </a:lnTo>
                  <a:lnTo>
                    <a:pt x="8" y="815"/>
                  </a:lnTo>
                  <a:lnTo>
                    <a:pt x="6" y="815"/>
                  </a:lnTo>
                  <a:lnTo>
                    <a:pt x="6" y="813"/>
                  </a:lnTo>
                  <a:close/>
                  <a:moveTo>
                    <a:pt x="214" y="508"/>
                  </a:moveTo>
                  <a:lnTo>
                    <a:pt x="215" y="508"/>
                  </a:lnTo>
                  <a:lnTo>
                    <a:pt x="215" y="510"/>
                  </a:lnTo>
                  <a:lnTo>
                    <a:pt x="214" y="510"/>
                  </a:lnTo>
                  <a:lnTo>
                    <a:pt x="214" y="508"/>
                  </a:lnTo>
                  <a:close/>
                  <a:moveTo>
                    <a:pt x="260" y="299"/>
                  </a:moveTo>
                  <a:lnTo>
                    <a:pt x="261" y="299"/>
                  </a:lnTo>
                  <a:lnTo>
                    <a:pt x="261" y="301"/>
                  </a:lnTo>
                  <a:lnTo>
                    <a:pt x="260" y="301"/>
                  </a:lnTo>
                  <a:lnTo>
                    <a:pt x="260" y="299"/>
                  </a:lnTo>
                  <a:close/>
                  <a:moveTo>
                    <a:pt x="295" y="321"/>
                  </a:moveTo>
                  <a:lnTo>
                    <a:pt x="295" y="323"/>
                  </a:lnTo>
                  <a:lnTo>
                    <a:pt x="295" y="321"/>
                  </a:lnTo>
                  <a:close/>
                  <a:moveTo>
                    <a:pt x="248" y="434"/>
                  </a:moveTo>
                  <a:lnTo>
                    <a:pt x="248" y="432"/>
                  </a:lnTo>
                  <a:lnTo>
                    <a:pt x="248" y="434"/>
                  </a:lnTo>
                  <a:close/>
                  <a:moveTo>
                    <a:pt x="73" y="992"/>
                  </a:moveTo>
                  <a:lnTo>
                    <a:pt x="74" y="992"/>
                  </a:lnTo>
                  <a:lnTo>
                    <a:pt x="74" y="993"/>
                  </a:lnTo>
                  <a:lnTo>
                    <a:pt x="73" y="993"/>
                  </a:lnTo>
                  <a:lnTo>
                    <a:pt x="73" y="992"/>
                  </a:lnTo>
                  <a:close/>
                  <a:moveTo>
                    <a:pt x="168" y="934"/>
                  </a:moveTo>
                  <a:lnTo>
                    <a:pt x="170" y="934"/>
                  </a:lnTo>
                  <a:lnTo>
                    <a:pt x="168" y="934"/>
                  </a:lnTo>
                  <a:close/>
                  <a:moveTo>
                    <a:pt x="158" y="571"/>
                  </a:moveTo>
                  <a:lnTo>
                    <a:pt x="159" y="571"/>
                  </a:lnTo>
                  <a:lnTo>
                    <a:pt x="158" y="571"/>
                  </a:lnTo>
                  <a:close/>
                  <a:moveTo>
                    <a:pt x="11" y="842"/>
                  </a:moveTo>
                  <a:lnTo>
                    <a:pt x="13" y="842"/>
                  </a:lnTo>
                  <a:lnTo>
                    <a:pt x="13" y="844"/>
                  </a:lnTo>
                  <a:lnTo>
                    <a:pt x="11" y="844"/>
                  </a:lnTo>
                  <a:lnTo>
                    <a:pt x="11" y="842"/>
                  </a:lnTo>
                  <a:close/>
                  <a:moveTo>
                    <a:pt x="255" y="483"/>
                  </a:moveTo>
                  <a:lnTo>
                    <a:pt x="255" y="485"/>
                  </a:lnTo>
                  <a:lnTo>
                    <a:pt x="255" y="483"/>
                  </a:lnTo>
                  <a:close/>
                  <a:moveTo>
                    <a:pt x="3" y="757"/>
                  </a:moveTo>
                  <a:lnTo>
                    <a:pt x="5" y="757"/>
                  </a:lnTo>
                  <a:lnTo>
                    <a:pt x="3" y="757"/>
                  </a:lnTo>
                  <a:close/>
                  <a:moveTo>
                    <a:pt x="178" y="578"/>
                  </a:moveTo>
                  <a:lnTo>
                    <a:pt x="178" y="580"/>
                  </a:lnTo>
                  <a:lnTo>
                    <a:pt x="178" y="578"/>
                  </a:lnTo>
                  <a:close/>
                  <a:moveTo>
                    <a:pt x="156" y="605"/>
                  </a:moveTo>
                  <a:lnTo>
                    <a:pt x="154" y="607"/>
                  </a:lnTo>
                  <a:lnTo>
                    <a:pt x="156" y="605"/>
                  </a:lnTo>
                  <a:close/>
                  <a:moveTo>
                    <a:pt x="280" y="360"/>
                  </a:moveTo>
                  <a:lnTo>
                    <a:pt x="282" y="360"/>
                  </a:lnTo>
                  <a:lnTo>
                    <a:pt x="280" y="360"/>
                  </a:lnTo>
                  <a:close/>
                  <a:moveTo>
                    <a:pt x="253" y="415"/>
                  </a:moveTo>
                  <a:lnTo>
                    <a:pt x="255" y="415"/>
                  </a:lnTo>
                  <a:lnTo>
                    <a:pt x="253" y="415"/>
                  </a:lnTo>
                  <a:close/>
                  <a:moveTo>
                    <a:pt x="651" y="64"/>
                  </a:moveTo>
                  <a:lnTo>
                    <a:pt x="652" y="64"/>
                  </a:lnTo>
                  <a:lnTo>
                    <a:pt x="651" y="66"/>
                  </a:lnTo>
                  <a:lnTo>
                    <a:pt x="651" y="64"/>
                  </a:lnTo>
                  <a:close/>
                  <a:moveTo>
                    <a:pt x="10" y="765"/>
                  </a:moveTo>
                  <a:lnTo>
                    <a:pt x="10" y="767"/>
                  </a:lnTo>
                  <a:lnTo>
                    <a:pt x="10" y="765"/>
                  </a:lnTo>
                  <a:close/>
                  <a:moveTo>
                    <a:pt x="397" y="136"/>
                  </a:moveTo>
                  <a:lnTo>
                    <a:pt x="399" y="134"/>
                  </a:lnTo>
                  <a:lnTo>
                    <a:pt x="399" y="136"/>
                  </a:lnTo>
                  <a:lnTo>
                    <a:pt x="397" y="138"/>
                  </a:lnTo>
                  <a:lnTo>
                    <a:pt x="397" y="136"/>
                  </a:lnTo>
                  <a:close/>
                  <a:moveTo>
                    <a:pt x="8" y="816"/>
                  </a:moveTo>
                  <a:lnTo>
                    <a:pt x="8" y="818"/>
                  </a:lnTo>
                  <a:lnTo>
                    <a:pt x="8" y="816"/>
                  </a:lnTo>
                  <a:close/>
                  <a:moveTo>
                    <a:pt x="10" y="808"/>
                  </a:moveTo>
                  <a:lnTo>
                    <a:pt x="10" y="809"/>
                  </a:lnTo>
                  <a:lnTo>
                    <a:pt x="10" y="808"/>
                  </a:lnTo>
                  <a:close/>
                  <a:moveTo>
                    <a:pt x="255" y="425"/>
                  </a:moveTo>
                  <a:lnTo>
                    <a:pt x="256" y="425"/>
                  </a:lnTo>
                  <a:lnTo>
                    <a:pt x="256" y="427"/>
                  </a:lnTo>
                  <a:lnTo>
                    <a:pt x="255" y="427"/>
                  </a:lnTo>
                  <a:lnTo>
                    <a:pt x="255" y="425"/>
                  </a:lnTo>
                  <a:close/>
                  <a:moveTo>
                    <a:pt x="559" y="80"/>
                  </a:moveTo>
                  <a:lnTo>
                    <a:pt x="557" y="81"/>
                  </a:lnTo>
                  <a:lnTo>
                    <a:pt x="557" y="80"/>
                  </a:lnTo>
                  <a:lnTo>
                    <a:pt x="559" y="80"/>
                  </a:lnTo>
                  <a:close/>
                  <a:moveTo>
                    <a:pt x="15" y="857"/>
                  </a:moveTo>
                  <a:lnTo>
                    <a:pt x="15" y="859"/>
                  </a:lnTo>
                  <a:lnTo>
                    <a:pt x="15" y="857"/>
                  </a:lnTo>
                  <a:close/>
                  <a:moveTo>
                    <a:pt x="258" y="400"/>
                  </a:moveTo>
                  <a:lnTo>
                    <a:pt x="260" y="400"/>
                  </a:lnTo>
                  <a:lnTo>
                    <a:pt x="260" y="401"/>
                  </a:lnTo>
                  <a:lnTo>
                    <a:pt x="258" y="401"/>
                  </a:lnTo>
                  <a:lnTo>
                    <a:pt x="258" y="400"/>
                  </a:lnTo>
                  <a:close/>
                  <a:moveTo>
                    <a:pt x="171" y="597"/>
                  </a:moveTo>
                  <a:lnTo>
                    <a:pt x="170" y="597"/>
                  </a:lnTo>
                  <a:lnTo>
                    <a:pt x="171" y="597"/>
                  </a:lnTo>
                  <a:close/>
                  <a:moveTo>
                    <a:pt x="193" y="551"/>
                  </a:moveTo>
                  <a:lnTo>
                    <a:pt x="195" y="551"/>
                  </a:lnTo>
                  <a:lnTo>
                    <a:pt x="193" y="551"/>
                  </a:lnTo>
                  <a:close/>
                  <a:moveTo>
                    <a:pt x="207" y="537"/>
                  </a:moveTo>
                  <a:lnTo>
                    <a:pt x="209" y="537"/>
                  </a:lnTo>
                  <a:lnTo>
                    <a:pt x="207" y="537"/>
                  </a:lnTo>
                  <a:close/>
                  <a:moveTo>
                    <a:pt x="34" y="905"/>
                  </a:moveTo>
                  <a:lnTo>
                    <a:pt x="35" y="905"/>
                  </a:lnTo>
                  <a:lnTo>
                    <a:pt x="34" y="905"/>
                  </a:lnTo>
                  <a:close/>
                  <a:moveTo>
                    <a:pt x="596" y="44"/>
                  </a:moveTo>
                  <a:lnTo>
                    <a:pt x="598" y="42"/>
                  </a:lnTo>
                  <a:lnTo>
                    <a:pt x="598" y="44"/>
                  </a:lnTo>
                  <a:lnTo>
                    <a:pt x="596" y="44"/>
                  </a:lnTo>
                  <a:close/>
                  <a:moveTo>
                    <a:pt x="103" y="636"/>
                  </a:moveTo>
                  <a:lnTo>
                    <a:pt x="105" y="636"/>
                  </a:lnTo>
                  <a:lnTo>
                    <a:pt x="105" y="638"/>
                  </a:lnTo>
                  <a:lnTo>
                    <a:pt x="103" y="638"/>
                  </a:lnTo>
                  <a:lnTo>
                    <a:pt x="103" y="636"/>
                  </a:lnTo>
                  <a:close/>
                  <a:moveTo>
                    <a:pt x="238" y="514"/>
                  </a:moveTo>
                  <a:lnTo>
                    <a:pt x="239" y="514"/>
                  </a:lnTo>
                  <a:lnTo>
                    <a:pt x="239" y="515"/>
                  </a:lnTo>
                  <a:lnTo>
                    <a:pt x="238" y="515"/>
                  </a:lnTo>
                  <a:lnTo>
                    <a:pt x="238" y="514"/>
                  </a:lnTo>
                  <a:close/>
                  <a:moveTo>
                    <a:pt x="5" y="808"/>
                  </a:moveTo>
                  <a:lnTo>
                    <a:pt x="5" y="809"/>
                  </a:lnTo>
                  <a:lnTo>
                    <a:pt x="5" y="808"/>
                  </a:lnTo>
                  <a:close/>
                  <a:moveTo>
                    <a:pt x="6" y="782"/>
                  </a:moveTo>
                  <a:lnTo>
                    <a:pt x="8" y="782"/>
                  </a:lnTo>
                  <a:lnTo>
                    <a:pt x="6" y="782"/>
                  </a:lnTo>
                  <a:close/>
                  <a:moveTo>
                    <a:pt x="13" y="823"/>
                  </a:moveTo>
                  <a:lnTo>
                    <a:pt x="15" y="823"/>
                  </a:lnTo>
                  <a:lnTo>
                    <a:pt x="15" y="825"/>
                  </a:lnTo>
                  <a:lnTo>
                    <a:pt x="13" y="825"/>
                  </a:lnTo>
                  <a:lnTo>
                    <a:pt x="13" y="823"/>
                  </a:lnTo>
                  <a:close/>
                  <a:moveTo>
                    <a:pt x="282" y="362"/>
                  </a:moveTo>
                  <a:lnTo>
                    <a:pt x="283" y="362"/>
                  </a:lnTo>
                  <a:lnTo>
                    <a:pt x="282" y="362"/>
                  </a:lnTo>
                  <a:close/>
                  <a:moveTo>
                    <a:pt x="85" y="663"/>
                  </a:moveTo>
                  <a:lnTo>
                    <a:pt x="83" y="663"/>
                  </a:lnTo>
                  <a:lnTo>
                    <a:pt x="85" y="663"/>
                  </a:lnTo>
                  <a:close/>
                  <a:moveTo>
                    <a:pt x="27" y="917"/>
                  </a:moveTo>
                  <a:lnTo>
                    <a:pt x="28" y="917"/>
                  </a:lnTo>
                  <a:lnTo>
                    <a:pt x="28" y="918"/>
                  </a:lnTo>
                  <a:lnTo>
                    <a:pt x="27" y="918"/>
                  </a:lnTo>
                  <a:lnTo>
                    <a:pt x="27" y="917"/>
                  </a:lnTo>
                  <a:close/>
                  <a:moveTo>
                    <a:pt x="207" y="503"/>
                  </a:moveTo>
                  <a:lnTo>
                    <a:pt x="207" y="505"/>
                  </a:lnTo>
                  <a:lnTo>
                    <a:pt x="207" y="503"/>
                  </a:lnTo>
                  <a:close/>
                  <a:moveTo>
                    <a:pt x="261" y="435"/>
                  </a:moveTo>
                  <a:lnTo>
                    <a:pt x="261" y="437"/>
                  </a:lnTo>
                  <a:lnTo>
                    <a:pt x="261" y="435"/>
                  </a:lnTo>
                  <a:close/>
                  <a:moveTo>
                    <a:pt x="217" y="922"/>
                  </a:moveTo>
                  <a:lnTo>
                    <a:pt x="217" y="923"/>
                  </a:lnTo>
                  <a:lnTo>
                    <a:pt x="217" y="922"/>
                  </a:lnTo>
                  <a:close/>
                  <a:moveTo>
                    <a:pt x="11" y="733"/>
                  </a:moveTo>
                  <a:lnTo>
                    <a:pt x="11" y="735"/>
                  </a:lnTo>
                  <a:lnTo>
                    <a:pt x="11" y="733"/>
                  </a:lnTo>
                  <a:close/>
                  <a:moveTo>
                    <a:pt x="219" y="915"/>
                  </a:moveTo>
                  <a:lnTo>
                    <a:pt x="219" y="917"/>
                  </a:lnTo>
                  <a:lnTo>
                    <a:pt x="219" y="915"/>
                  </a:lnTo>
                  <a:close/>
                  <a:moveTo>
                    <a:pt x="256" y="417"/>
                  </a:moveTo>
                  <a:lnTo>
                    <a:pt x="258" y="417"/>
                  </a:lnTo>
                  <a:lnTo>
                    <a:pt x="256" y="417"/>
                  </a:lnTo>
                  <a:close/>
                  <a:moveTo>
                    <a:pt x="8" y="888"/>
                  </a:moveTo>
                  <a:lnTo>
                    <a:pt x="10" y="888"/>
                  </a:lnTo>
                  <a:lnTo>
                    <a:pt x="10" y="889"/>
                  </a:lnTo>
                  <a:lnTo>
                    <a:pt x="8" y="889"/>
                  </a:lnTo>
                  <a:lnTo>
                    <a:pt x="8" y="888"/>
                  </a:lnTo>
                  <a:close/>
                  <a:moveTo>
                    <a:pt x="270" y="384"/>
                  </a:moveTo>
                  <a:lnTo>
                    <a:pt x="272" y="384"/>
                  </a:lnTo>
                  <a:lnTo>
                    <a:pt x="272" y="386"/>
                  </a:lnTo>
                  <a:lnTo>
                    <a:pt x="270" y="386"/>
                  </a:lnTo>
                  <a:lnTo>
                    <a:pt x="270" y="384"/>
                  </a:lnTo>
                  <a:close/>
                  <a:moveTo>
                    <a:pt x="32" y="855"/>
                  </a:moveTo>
                  <a:lnTo>
                    <a:pt x="32" y="857"/>
                  </a:lnTo>
                  <a:lnTo>
                    <a:pt x="32" y="855"/>
                  </a:lnTo>
                  <a:close/>
                  <a:moveTo>
                    <a:pt x="236" y="490"/>
                  </a:moveTo>
                  <a:lnTo>
                    <a:pt x="238" y="490"/>
                  </a:lnTo>
                  <a:lnTo>
                    <a:pt x="236" y="490"/>
                  </a:lnTo>
                  <a:close/>
                  <a:moveTo>
                    <a:pt x="22" y="735"/>
                  </a:moveTo>
                  <a:lnTo>
                    <a:pt x="23" y="735"/>
                  </a:lnTo>
                  <a:lnTo>
                    <a:pt x="23" y="736"/>
                  </a:lnTo>
                  <a:lnTo>
                    <a:pt x="22" y="736"/>
                  </a:lnTo>
                  <a:lnTo>
                    <a:pt x="22" y="735"/>
                  </a:lnTo>
                  <a:close/>
                  <a:moveTo>
                    <a:pt x="204" y="864"/>
                  </a:moveTo>
                  <a:lnTo>
                    <a:pt x="204" y="866"/>
                  </a:lnTo>
                  <a:lnTo>
                    <a:pt x="204" y="864"/>
                  </a:lnTo>
                  <a:close/>
                  <a:moveTo>
                    <a:pt x="120" y="627"/>
                  </a:moveTo>
                  <a:lnTo>
                    <a:pt x="119" y="627"/>
                  </a:lnTo>
                  <a:lnTo>
                    <a:pt x="120" y="627"/>
                  </a:lnTo>
                  <a:close/>
                  <a:moveTo>
                    <a:pt x="238" y="321"/>
                  </a:moveTo>
                  <a:lnTo>
                    <a:pt x="239" y="321"/>
                  </a:lnTo>
                  <a:lnTo>
                    <a:pt x="239" y="323"/>
                  </a:lnTo>
                  <a:lnTo>
                    <a:pt x="238" y="323"/>
                  </a:lnTo>
                  <a:lnTo>
                    <a:pt x="238" y="321"/>
                  </a:lnTo>
                  <a:close/>
                  <a:moveTo>
                    <a:pt x="141" y="597"/>
                  </a:moveTo>
                  <a:lnTo>
                    <a:pt x="142" y="597"/>
                  </a:lnTo>
                  <a:lnTo>
                    <a:pt x="142" y="599"/>
                  </a:lnTo>
                  <a:lnTo>
                    <a:pt x="141" y="597"/>
                  </a:lnTo>
                  <a:close/>
                  <a:moveTo>
                    <a:pt x="23" y="838"/>
                  </a:moveTo>
                  <a:lnTo>
                    <a:pt x="23" y="840"/>
                  </a:lnTo>
                  <a:lnTo>
                    <a:pt x="23" y="838"/>
                  </a:lnTo>
                  <a:close/>
                  <a:moveTo>
                    <a:pt x="294" y="323"/>
                  </a:moveTo>
                  <a:lnTo>
                    <a:pt x="294" y="325"/>
                  </a:lnTo>
                  <a:lnTo>
                    <a:pt x="294" y="323"/>
                  </a:lnTo>
                  <a:close/>
                  <a:moveTo>
                    <a:pt x="243" y="423"/>
                  </a:moveTo>
                  <a:lnTo>
                    <a:pt x="244" y="423"/>
                  </a:lnTo>
                  <a:lnTo>
                    <a:pt x="244" y="425"/>
                  </a:lnTo>
                  <a:lnTo>
                    <a:pt x="243" y="425"/>
                  </a:lnTo>
                  <a:lnTo>
                    <a:pt x="243" y="423"/>
                  </a:lnTo>
                  <a:close/>
                  <a:moveTo>
                    <a:pt x="34" y="917"/>
                  </a:moveTo>
                  <a:lnTo>
                    <a:pt x="34" y="918"/>
                  </a:lnTo>
                  <a:lnTo>
                    <a:pt x="34" y="917"/>
                  </a:lnTo>
                  <a:close/>
                  <a:moveTo>
                    <a:pt x="120" y="607"/>
                  </a:moveTo>
                  <a:lnTo>
                    <a:pt x="120" y="609"/>
                  </a:lnTo>
                  <a:lnTo>
                    <a:pt x="120" y="607"/>
                  </a:lnTo>
                  <a:close/>
                  <a:moveTo>
                    <a:pt x="23" y="838"/>
                  </a:moveTo>
                  <a:lnTo>
                    <a:pt x="23" y="840"/>
                  </a:lnTo>
                  <a:lnTo>
                    <a:pt x="23" y="838"/>
                  </a:lnTo>
                  <a:close/>
                  <a:moveTo>
                    <a:pt x="255" y="464"/>
                  </a:moveTo>
                  <a:lnTo>
                    <a:pt x="253" y="466"/>
                  </a:lnTo>
                  <a:lnTo>
                    <a:pt x="255" y="464"/>
                  </a:lnTo>
                  <a:close/>
                  <a:moveTo>
                    <a:pt x="389" y="151"/>
                  </a:moveTo>
                  <a:lnTo>
                    <a:pt x="391" y="151"/>
                  </a:lnTo>
                  <a:lnTo>
                    <a:pt x="391" y="153"/>
                  </a:lnTo>
                  <a:lnTo>
                    <a:pt x="389" y="153"/>
                  </a:lnTo>
                  <a:lnTo>
                    <a:pt x="389" y="151"/>
                  </a:lnTo>
                  <a:close/>
                  <a:moveTo>
                    <a:pt x="176" y="576"/>
                  </a:moveTo>
                  <a:lnTo>
                    <a:pt x="178" y="576"/>
                  </a:lnTo>
                  <a:lnTo>
                    <a:pt x="178" y="578"/>
                  </a:lnTo>
                  <a:lnTo>
                    <a:pt x="176" y="578"/>
                  </a:lnTo>
                  <a:lnTo>
                    <a:pt x="176" y="576"/>
                  </a:lnTo>
                  <a:close/>
                  <a:moveTo>
                    <a:pt x="192" y="556"/>
                  </a:moveTo>
                  <a:lnTo>
                    <a:pt x="193" y="556"/>
                  </a:lnTo>
                  <a:lnTo>
                    <a:pt x="192" y="556"/>
                  </a:lnTo>
                  <a:close/>
                  <a:moveTo>
                    <a:pt x="306" y="331"/>
                  </a:moveTo>
                  <a:lnTo>
                    <a:pt x="307" y="330"/>
                  </a:lnTo>
                  <a:lnTo>
                    <a:pt x="307" y="331"/>
                  </a:lnTo>
                  <a:lnTo>
                    <a:pt x="306" y="331"/>
                  </a:lnTo>
                  <a:close/>
                  <a:moveTo>
                    <a:pt x="10" y="816"/>
                  </a:moveTo>
                  <a:lnTo>
                    <a:pt x="10" y="818"/>
                  </a:lnTo>
                  <a:lnTo>
                    <a:pt x="10" y="816"/>
                  </a:lnTo>
                  <a:close/>
                  <a:moveTo>
                    <a:pt x="127" y="976"/>
                  </a:moveTo>
                  <a:lnTo>
                    <a:pt x="129" y="976"/>
                  </a:lnTo>
                  <a:lnTo>
                    <a:pt x="129" y="978"/>
                  </a:lnTo>
                  <a:lnTo>
                    <a:pt x="127" y="978"/>
                  </a:lnTo>
                  <a:lnTo>
                    <a:pt x="127" y="976"/>
                  </a:lnTo>
                  <a:close/>
                  <a:moveTo>
                    <a:pt x="244" y="466"/>
                  </a:moveTo>
                  <a:lnTo>
                    <a:pt x="246" y="466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6"/>
                  </a:lnTo>
                  <a:close/>
                  <a:moveTo>
                    <a:pt x="119" y="634"/>
                  </a:moveTo>
                  <a:lnTo>
                    <a:pt x="120" y="634"/>
                  </a:lnTo>
                  <a:lnTo>
                    <a:pt x="120" y="636"/>
                  </a:lnTo>
                  <a:lnTo>
                    <a:pt x="119" y="636"/>
                  </a:lnTo>
                  <a:lnTo>
                    <a:pt x="119" y="634"/>
                  </a:lnTo>
                  <a:close/>
                  <a:moveTo>
                    <a:pt x="348" y="262"/>
                  </a:moveTo>
                  <a:lnTo>
                    <a:pt x="350" y="262"/>
                  </a:lnTo>
                  <a:lnTo>
                    <a:pt x="348" y="263"/>
                  </a:lnTo>
                  <a:lnTo>
                    <a:pt x="348" y="262"/>
                  </a:lnTo>
                  <a:close/>
                  <a:moveTo>
                    <a:pt x="674" y="63"/>
                  </a:moveTo>
                  <a:lnTo>
                    <a:pt x="676" y="63"/>
                  </a:lnTo>
                  <a:lnTo>
                    <a:pt x="676" y="64"/>
                  </a:lnTo>
                  <a:lnTo>
                    <a:pt x="674" y="63"/>
                  </a:lnTo>
                  <a:close/>
                  <a:moveTo>
                    <a:pt x="486" y="73"/>
                  </a:moveTo>
                  <a:lnTo>
                    <a:pt x="486" y="71"/>
                  </a:lnTo>
                  <a:lnTo>
                    <a:pt x="487" y="73"/>
                  </a:lnTo>
                  <a:lnTo>
                    <a:pt x="486" y="73"/>
                  </a:lnTo>
                  <a:close/>
                  <a:moveTo>
                    <a:pt x="17" y="838"/>
                  </a:moveTo>
                  <a:lnTo>
                    <a:pt x="17" y="840"/>
                  </a:lnTo>
                  <a:lnTo>
                    <a:pt x="17" y="838"/>
                  </a:lnTo>
                  <a:close/>
                  <a:moveTo>
                    <a:pt x="175" y="923"/>
                  </a:moveTo>
                  <a:lnTo>
                    <a:pt x="176" y="923"/>
                  </a:lnTo>
                  <a:lnTo>
                    <a:pt x="175" y="923"/>
                  </a:lnTo>
                  <a:close/>
                  <a:moveTo>
                    <a:pt x="176" y="923"/>
                  </a:moveTo>
                  <a:lnTo>
                    <a:pt x="176" y="925"/>
                  </a:lnTo>
                  <a:lnTo>
                    <a:pt x="176" y="923"/>
                  </a:lnTo>
                  <a:close/>
                  <a:moveTo>
                    <a:pt x="28" y="901"/>
                  </a:moveTo>
                  <a:lnTo>
                    <a:pt x="30" y="901"/>
                  </a:lnTo>
                  <a:lnTo>
                    <a:pt x="30" y="903"/>
                  </a:lnTo>
                  <a:lnTo>
                    <a:pt x="28" y="903"/>
                  </a:lnTo>
                  <a:lnTo>
                    <a:pt x="28" y="901"/>
                  </a:lnTo>
                  <a:close/>
                  <a:moveTo>
                    <a:pt x="197" y="917"/>
                  </a:moveTo>
                  <a:lnTo>
                    <a:pt x="198" y="917"/>
                  </a:lnTo>
                  <a:lnTo>
                    <a:pt x="198" y="918"/>
                  </a:lnTo>
                  <a:lnTo>
                    <a:pt x="197" y="918"/>
                  </a:lnTo>
                  <a:lnTo>
                    <a:pt x="197" y="917"/>
                  </a:lnTo>
                  <a:close/>
                  <a:moveTo>
                    <a:pt x="32" y="801"/>
                  </a:moveTo>
                  <a:lnTo>
                    <a:pt x="34" y="801"/>
                  </a:lnTo>
                  <a:lnTo>
                    <a:pt x="34" y="803"/>
                  </a:lnTo>
                  <a:lnTo>
                    <a:pt x="32" y="803"/>
                  </a:lnTo>
                  <a:lnTo>
                    <a:pt x="32" y="801"/>
                  </a:lnTo>
                  <a:close/>
                  <a:moveTo>
                    <a:pt x="17" y="854"/>
                  </a:moveTo>
                  <a:lnTo>
                    <a:pt x="18" y="854"/>
                  </a:lnTo>
                  <a:lnTo>
                    <a:pt x="18" y="855"/>
                  </a:lnTo>
                  <a:lnTo>
                    <a:pt x="17" y="855"/>
                  </a:lnTo>
                  <a:lnTo>
                    <a:pt x="17" y="854"/>
                  </a:lnTo>
                  <a:close/>
                  <a:moveTo>
                    <a:pt x="13" y="815"/>
                  </a:moveTo>
                  <a:lnTo>
                    <a:pt x="13" y="816"/>
                  </a:lnTo>
                  <a:lnTo>
                    <a:pt x="13" y="815"/>
                  </a:lnTo>
                  <a:close/>
                  <a:moveTo>
                    <a:pt x="15" y="844"/>
                  </a:moveTo>
                  <a:lnTo>
                    <a:pt x="17" y="844"/>
                  </a:lnTo>
                  <a:lnTo>
                    <a:pt x="17" y="845"/>
                  </a:lnTo>
                  <a:lnTo>
                    <a:pt x="15" y="845"/>
                  </a:lnTo>
                  <a:lnTo>
                    <a:pt x="15" y="844"/>
                  </a:lnTo>
                  <a:close/>
                  <a:moveTo>
                    <a:pt x="23" y="845"/>
                  </a:moveTo>
                  <a:lnTo>
                    <a:pt x="25" y="845"/>
                  </a:lnTo>
                  <a:lnTo>
                    <a:pt x="23" y="845"/>
                  </a:lnTo>
                  <a:close/>
                  <a:moveTo>
                    <a:pt x="139" y="599"/>
                  </a:moveTo>
                  <a:lnTo>
                    <a:pt x="141" y="599"/>
                  </a:lnTo>
                  <a:lnTo>
                    <a:pt x="139" y="599"/>
                  </a:lnTo>
                  <a:close/>
                  <a:moveTo>
                    <a:pt x="15" y="799"/>
                  </a:moveTo>
                  <a:lnTo>
                    <a:pt x="15" y="801"/>
                  </a:lnTo>
                  <a:lnTo>
                    <a:pt x="13" y="801"/>
                  </a:lnTo>
                  <a:lnTo>
                    <a:pt x="15" y="799"/>
                  </a:lnTo>
                  <a:close/>
                  <a:moveTo>
                    <a:pt x="198" y="889"/>
                  </a:moveTo>
                  <a:lnTo>
                    <a:pt x="198" y="891"/>
                  </a:lnTo>
                  <a:lnTo>
                    <a:pt x="198" y="889"/>
                  </a:lnTo>
                  <a:close/>
                  <a:moveTo>
                    <a:pt x="164" y="935"/>
                  </a:moveTo>
                  <a:lnTo>
                    <a:pt x="166" y="935"/>
                  </a:lnTo>
                  <a:lnTo>
                    <a:pt x="166" y="937"/>
                  </a:lnTo>
                  <a:lnTo>
                    <a:pt x="164" y="937"/>
                  </a:lnTo>
                  <a:lnTo>
                    <a:pt x="164" y="935"/>
                  </a:lnTo>
                  <a:close/>
                  <a:moveTo>
                    <a:pt x="10" y="803"/>
                  </a:moveTo>
                  <a:lnTo>
                    <a:pt x="11" y="803"/>
                  </a:lnTo>
                  <a:lnTo>
                    <a:pt x="11" y="804"/>
                  </a:lnTo>
                  <a:lnTo>
                    <a:pt x="10" y="804"/>
                  </a:lnTo>
                  <a:lnTo>
                    <a:pt x="10" y="803"/>
                  </a:lnTo>
                  <a:close/>
                  <a:moveTo>
                    <a:pt x="314" y="291"/>
                  </a:moveTo>
                  <a:lnTo>
                    <a:pt x="314" y="292"/>
                  </a:lnTo>
                  <a:lnTo>
                    <a:pt x="314" y="291"/>
                  </a:lnTo>
                  <a:close/>
                  <a:moveTo>
                    <a:pt x="249" y="410"/>
                  </a:moveTo>
                  <a:lnTo>
                    <a:pt x="251" y="410"/>
                  </a:lnTo>
                  <a:lnTo>
                    <a:pt x="249" y="410"/>
                  </a:lnTo>
                  <a:close/>
                  <a:moveTo>
                    <a:pt x="209" y="500"/>
                  </a:moveTo>
                  <a:lnTo>
                    <a:pt x="209" y="502"/>
                  </a:lnTo>
                  <a:lnTo>
                    <a:pt x="209" y="500"/>
                  </a:lnTo>
                  <a:close/>
                  <a:moveTo>
                    <a:pt x="251" y="432"/>
                  </a:moveTo>
                  <a:lnTo>
                    <a:pt x="253" y="432"/>
                  </a:lnTo>
                  <a:lnTo>
                    <a:pt x="253" y="434"/>
                  </a:lnTo>
                  <a:lnTo>
                    <a:pt x="251" y="434"/>
                  </a:lnTo>
                  <a:lnTo>
                    <a:pt x="251" y="432"/>
                  </a:lnTo>
                  <a:close/>
                  <a:moveTo>
                    <a:pt x="120" y="634"/>
                  </a:moveTo>
                  <a:lnTo>
                    <a:pt x="122" y="634"/>
                  </a:lnTo>
                  <a:lnTo>
                    <a:pt x="120" y="634"/>
                  </a:lnTo>
                  <a:close/>
                  <a:moveTo>
                    <a:pt x="251" y="432"/>
                  </a:moveTo>
                  <a:lnTo>
                    <a:pt x="253" y="432"/>
                  </a:lnTo>
                  <a:lnTo>
                    <a:pt x="253" y="434"/>
                  </a:lnTo>
                  <a:lnTo>
                    <a:pt x="251" y="434"/>
                  </a:lnTo>
                  <a:lnTo>
                    <a:pt x="251" y="432"/>
                  </a:lnTo>
                  <a:close/>
                  <a:moveTo>
                    <a:pt x="251" y="430"/>
                  </a:moveTo>
                  <a:lnTo>
                    <a:pt x="253" y="430"/>
                  </a:lnTo>
                  <a:lnTo>
                    <a:pt x="253" y="432"/>
                  </a:lnTo>
                  <a:lnTo>
                    <a:pt x="251" y="432"/>
                  </a:lnTo>
                  <a:lnTo>
                    <a:pt x="251" y="430"/>
                  </a:lnTo>
                  <a:close/>
                  <a:moveTo>
                    <a:pt x="120" y="605"/>
                  </a:moveTo>
                  <a:lnTo>
                    <a:pt x="122" y="605"/>
                  </a:lnTo>
                  <a:lnTo>
                    <a:pt x="120" y="607"/>
                  </a:lnTo>
                  <a:lnTo>
                    <a:pt x="120" y="605"/>
                  </a:lnTo>
                  <a:close/>
                  <a:moveTo>
                    <a:pt x="23" y="738"/>
                  </a:moveTo>
                  <a:lnTo>
                    <a:pt x="25" y="738"/>
                  </a:lnTo>
                  <a:lnTo>
                    <a:pt x="25" y="740"/>
                  </a:lnTo>
                  <a:lnTo>
                    <a:pt x="23" y="740"/>
                  </a:lnTo>
                  <a:lnTo>
                    <a:pt x="23" y="738"/>
                  </a:lnTo>
                  <a:close/>
                  <a:moveTo>
                    <a:pt x="292" y="323"/>
                  </a:moveTo>
                  <a:lnTo>
                    <a:pt x="294" y="323"/>
                  </a:lnTo>
                  <a:lnTo>
                    <a:pt x="294" y="325"/>
                  </a:lnTo>
                  <a:lnTo>
                    <a:pt x="292" y="325"/>
                  </a:lnTo>
                  <a:lnTo>
                    <a:pt x="292" y="323"/>
                  </a:lnTo>
                  <a:close/>
                  <a:moveTo>
                    <a:pt x="243" y="422"/>
                  </a:moveTo>
                  <a:lnTo>
                    <a:pt x="244" y="422"/>
                  </a:lnTo>
                  <a:lnTo>
                    <a:pt x="244" y="423"/>
                  </a:lnTo>
                  <a:lnTo>
                    <a:pt x="243" y="423"/>
                  </a:lnTo>
                  <a:lnTo>
                    <a:pt x="243" y="422"/>
                  </a:lnTo>
                  <a:close/>
                  <a:moveTo>
                    <a:pt x="316" y="286"/>
                  </a:moveTo>
                  <a:lnTo>
                    <a:pt x="317" y="286"/>
                  </a:lnTo>
                  <a:lnTo>
                    <a:pt x="316" y="286"/>
                  </a:lnTo>
                  <a:close/>
                  <a:moveTo>
                    <a:pt x="204" y="876"/>
                  </a:moveTo>
                  <a:lnTo>
                    <a:pt x="204" y="878"/>
                  </a:lnTo>
                  <a:lnTo>
                    <a:pt x="204" y="876"/>
                  </a:lnTo>
                  <a:close/>
                  <a:moveTo>
                    <a:pt x="210" y="502"/>
                  </a:moveTo>
                  <a:lnTo>
                    <a:pt x="212" y="502"/>
                  </a:lnTo>
                  <a:lnTo>
                    <a:pt x="210" y="502"/>
                  </a:lnTo>
                  <a:close/>
                  <a:moveTo>
                    <a:pt x="115" y="986"/>
                  </a:moveTo>
                  <a:lnTo>
                    <a:pt x="115" y="988"/>
                  </a:lnTo>
                  <a:lnTo>
                    <a:pt x="115" y="986"/>
                  </a:lnTo>
                  <a:close/>
                  <a:moveTo>
                    <a:pt x="255" y="371"/>
                  </a:moveTo>
                  <a:lnTo>
                    <a:pt x="256" y="371"/>
                  </a:lnTo>
                  <a:lnTo>
                    <a:pt x="256" y="372"/>
                  </a:lnTo>
                  <a:lnTo>
                    <a:pt x="255" y="372"/>
                  </a:lnTo>
                  <a:lnTo>
                    <a:pt x="255" y="371"/>
                  </a:lnTo>
                  <a:close/>
                  <a:moveTo>
                    <a:pt x="221" y="519"/>
                  </a:moveTo>
                  <a:lnTo>
                    <a:pt x="221" y="520"/>
                  </a:lnTo>
                  <a:lnTo>
                    <a:pt x="221" y="519"/>
                  </a:lnTo>
                  <a:close/>
                  <a:moveTo>
                    <a:pt x="249" y="408"/>
                  </a:moveTo>
                  <a:lnTo>
                    <a:pt x="251" y="408"/>
                  </a:lnTo>
                  <a:lnTo>
                    <a:pt x="251" y="410"/>
                  </a:lnTo>
                  <a:lnTo>
                    <a:pt x="249" y="410"/>
                  </a:lnTo>
                  <a:lnTo>
                    <a:pt x="249" y="408"/>
                  </a:lnTo>
                  <a:close/>
                  <a:moveTo>
                    <a:pt x="195" y="888"/>
                  </a:moveTo>
                  <a:lnTo>
                    <a:pt x="197" y="888"/>
                  </a:lnTo>
                  <a:lnTo>
                    <a:pt x="197" y="889"/>
                  </a:lnTo>
                  <a:lnTo>
                    <a:pt x="195" y="889"/>
                  </a:lnTo>
                  <a:lnTo>
                    <a:pt x="195" y="888"/>
                  </a:lnTo>
                  <a:close/>
                  <a:moveTo>
                    <a:pt x="6" y="792"/>
                  </a:moveTo>
                  <a:lnTo>
                    <a:pt x="8" y="792"/>
                  </a:lnTo>
                  <a:lnTo>
                    <a:pt x="6" y="792"/>
                  </a:lnTo>
                  <a:close/>
                  <a:moveTo>
                    <a:pt x="95" y="660"/>
                  </a:moveTo>
                  <a:lnTo>
                    <a:pt x="95" y="661"/>
                  </a:lnTo>
                  <a:lnTo>
                    <a:pt x="93" y="661"/>
                  </a:lnTo>
                  <a:lnTo>
                    <a:pt x="95" y="660"/>
                  </a:lnTo>
                  <a:close/>
                  <a:moveTo>
                    <a:pt x="176" y="925"/>
                  </a:moveTo>
                  <a:lnTo>
                    <a:pt x="176" y="927"/>
                  </a:lnTo>
                  <a:lnTo>
                    <a:pt x="176" y="925"/>
                  </a:lnTo>
                  <a:close/>
                  <a:moveTo>
                    <a:pt x="122" y="621"/>
                  </a:moveTo>
                  <a:lnTo>
                    <a:pt x="124" y="621"/>
                  </a:lnTo>
                  <a:lnTo>
                    <a:pt x="122" y="621"/>
                  </a:lnTo>
                  <a:close/>
                  <a:moveTo>
                    <a:pt x="93" y="661"/>
                  </a:moveTo>
                  <a:lnTo>
                    <a:pt x="91" y="661"/>
                  </a:lnTo>
                  <a:lnTo>
                    <a:pt x="93" y="661"/>
                  </a:lnTo>
                  <a:close/>
                  <a:moveTo>
                    <a:pt x="244" y="466"/>
                  </a:moveTo>
                  <a:lnTo>
                    <a:pt x="246" y="466"/>
                  </a:lnTo>
                  <a:lnTo>
                    <a:pt x="244" y="466"/>
                  </a:lnTo>
                  <a:close/>
                  <a:moveTo>
                    <a:pt x="287" y="349"/>
                  </a:moveTo>
                  <a:lnTo>
                    <a:pt x="289" y="349"/>
                  </a:lnTo>
                  <a:lnTo>
                    <a:pt x="289" y="350"/>
                  </a:lnTo>
                  <a:lnTo>
                    <a:pt x="287" y="350"/>
                  </a:lnTo>
                  <a:lnTo>
                    <a:pt x="287" y="349"/>
                  </a:lnTo>
                  <a:close/>
                  <a:moveTo>
                    <a:pt x="258" y="401"/>
                  </a:moveTo>
                  <a:lnTo>
                    <a:pt x="260" y="401"/>
                  </a:lnTo>
                  <a:lnTo>
                    <a:pt x="260" y="403"/>
                  </a:lnTo>
                  <a:lnTo>
                    <a:pt x="258" y="403"/>
                  </a:lnTo>
                  <a:lnTo>
                    <a:pt x="258" y="401"/>
                  </a:lnTo>
                  <a:close/>
                </a:path>
              </a:pathLst>
            </a:custGeom>
            <a:grpFill/>
            <a:ln w="6350">
              <a:solidFill>
                <a:schemeClr val="accent3">
                  <a:lumMod val="40000"/>
                  <a:lumOff val="6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14" name="Oval 12">
            <a:extLst>
              <a:ext uri="{FF2B5EF4-FFF2-40B4-BE49-F238E27FC236}">
                <a16:creationId xmlns:a16="http://schemas.microsoft.com/office/drawing/2014/main" id="{6709E1FE-B52B-A3BC-DCE1-C9E75A41826E}"/>
              </a:ext>
            </a:extLst>
          </p:cNvPr>
          <p:cNvSpPr>
            <a:spLocks/>
          </p:cNvSpPr>
          <p:nvPr userDrawn="1"/>
        </p:nvSpPr>
        <p:spPr>
          <a:xfrm>
            <a:off x="10050665" y="3814029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Oval 12">
            <a:extLst>
              <a:ext uri="{FF2B5EF4-FFF2-40B4-BE49-F238E27FC236}">
                <a16:creationId xmlns:a16="http://schemas.microsoft.com/office/drawing/2014/main" id="{5CD6A9A3-6EE0-E3B4-398E-C9B6371AF08B}"/>
              </a:ext>
            </a:extLst>
          </p:cNvPr>
          <p:cNvSpPr>
            <a:spLocks/>
          </p:cNvSpPr>
          <p:nvPr userDrawn="1"/>
        </p:nvSpPr>
        <p:spPr>
          <a:xfrm>
            <a:off x="8659209" y="4657855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id="{FACB0FFE-163E-420E-81AE-C14DBA2C4D27}"/>
              </a:ext>
            </a:extLst>
          </p:cNvPr>
          <p:cNvSpPr>
            <a:spLocks/>
          </p:cNvSpPr>
          <p:nvPr userDrawn="1"/>
        </p:nvSpPr>
        <p:spPr>
          <a:xfrm>
            <a:off x="8112327" y="5521388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Oval 12">
            <a:extLst>
              <a:ext uri="{FF2B5EF4-FFF2-40B4-BE49-F238E27FC236}">
                <a16:creationId xmlns:a16="http://schemas.microsoft.com/office/drawing/2014/main" id="{C357F33E-150B-1F87-62B8-E6EBD75B994A}"/>
              </a:ext>
            </a:extLst>
          </p:cNvPr>
          <p:cNvSpPr>
            <a:spLocks/>
          </p:cNvSpPr>
          <p:nvPr userDrawn="1"/>
        </p:nvSpPr>
        <p:spPr>
          <a:xfrm>
            <a:off x="7931427" y="4487935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Oval 12">
            <a:extLst>
              <a:ext uri="{FF2B5EF4-FFF2-40B4-BE49-F238E27FC236}">
                <a16:creationId xmlns:a16="http://schemas.microsoft.com/office/drawing/2014/main" id="{8C8CC69C-7BE7-0091-7B04-A355813BCDEA}"/>
              </a:ext>
            </a:extLst>
          </p:cNvPr>
          <p:cNvSpPr>
            <a:spLocks/>
          </p:cNvSpPr>
          <p:nvPr userDrawn="1"/>
        </p:nvSpPr>
        <p:spPr>
          <a:xfrm>
            <a:off x="9151750" y="4401319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9" name="Oval 12">
            <a:extLst>
              <a:ext uri="{FF2B5EF4-FFF2-40B4-BE49-F238E27FC236}">
                <a16:creationId xmlns:a16="http://schemas.microsoft.com/office/drawing/2014/main" id="{4CD38FE1-6F31-8C3A-7E25-D3A6C680272F}"/>
              </a:ext>
            </a:extLst>
          </p:cNvPr>
          <p:cNvSpPr>
            <a:spLocks/>
          </p:cNvSpPr>
          <p:nvPr userDrawn="1"/>
        </p:nvSpPr>
        <p:spPr>
          <a:xfrm>
            <a:off x="9151750" y="3238722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Oval 12">
            <a:extLst>
              <a:ext uri="{FF2B5EF4-FFF2-40B4-BE49-F238E27FC236}">
                <a16:creationId xmlns:a16="http://schemas.microsoft.com/office/drawing/2014/main" id="{9C08EA97-CFBE-2C21-A028-E8742FBB3D93}"/>
              </a:ext>
            </a:extLst>
          </p:cNvPr>
          <p:cNvSpPr>
            <a:spLocks/>
          </p:cNvSpPr>
          <p:nvPr userDrawn="1"/>
        </p:nvSpPr>
        <p:spPr>
          <a:xfrm>
            <a:off x="9319548" y="2507606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Oval 12">
            <a:extLst>
              <a:ext uri="{FF2B5EF4-FFF2-40B4-BE49-F238E27FC236}">
                <a16:creationId xmlns:a16="http://schemas.microsoft.com/office/drawing/2014/main" id="{36B07B04-CBC7-6A21-F503-767136FA0DA6}"/>
              </a:ext>
            </a:extLst>
          </p:cNvPr>
          <p:cNvSpPr>
            <a:spLocks/>
          </p:cNvSpPr>
          <p:nvPr userDrawn="1"/>
        </p:nvSpPr>
        <p:spPr>
          <a:xfrm>
            <a:off x="10458172" y="3154823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Oval 12">
            <a:extLst>
              <a:ext uri="{FF2B5EF4-FFF2-40B4-BE49-F238E27FC236}">
                <a16:creationId xmlns:a16="http://schemas.microsoft.com/office/drawing/2014/main" id="{F76280D6-149F-3F6E-DA08-7A631C08FDBE}"/>
              </a:ext>
            </a:extLst>
          </p:cNvPr>
          <p:cNvSpPr>
            <a:spLocks/>
          </p:cNvSpPr>
          <p:nvPr userDrawn="1"/>
        </p:nvSpPr>
        <p:spPr>
          <a:xfrm>
            <a:off x="10086620" y="3670201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Oval 12">
            <a:extLst>
              <a:ext uri="{FF2B5EF4-FFF2-40B4-BE49-F238E27FC236}">
                <a16:creationId xmlns:a16="http://schemas.microsoft.com/office/drawing/2014/main" id="{3C676FA5-DCF3-2047-7311-0950E7562EDE}"/>
              </a:ext>
            </a:extLst>
          </p:cNvPr>
          <p:cNvSpPr>
            <a:spLocks/>
          </p:cNvSpPr>
          <p:nvPr userDrawn="1"/>
        </p:nvSpPr>
        <p:spPr>
          <a:xfrm>
            <a:off x="9882866" y="3945868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Oval 12">
            <a:extLst>
              <a:ext uri="{FF2B5EF4-FFF2-40B4-BE49-F238E27FC236}">
                <a16:creationId xmlns:a16="http://schemas.microsoft.com/office/drawing/2014/main" id="{10558E1A-4B2D-EF1D-E58F-572969891F80}"/>
              </a:ext>
            </a:extLst>
          </p:cNvPr>
          <p:cNvSpPr>
            <a:spLocks/>
          </p:cNvSpPr>
          <p:nvPr userDrawn="1"/>
        </p:nvSpPr>
        <p:spPr>
          <a:xfrm>
            <a:off x="10218462" y="3861971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Oval 12">
            <a:extLst>
              <a:ext uri="{FF2B5EF4-FFF2-40B4-BE49-F238E27FC236}">
                <a16:creationId xmlns:a16="http://schemas.microsoft.com/office/drawing/2014/main" id="{EDF54934-9396-1C0E-DB2F-58CC425DFD5F}"/>
              </a:ext>
            </a:extLst>
          </p:cNvPr>
          <p:cNvSpPr>
            <a:spLocks/>
          </p:cNvSpPr>
          <p:nvPr userDrawn="1"/>
        </p:nvSpPr>
        <p:spPr>
          <a:xfrm>
            <a:off x="10086620" y="3945868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6" name="Oval 12">
            <a:extLst>
              <a:ext uri="{FF2B5EF4-FFF2-40B4-BE49-F238E27FC236}">
                <a16:creationId xmlns:a16="http://schemas.microsoft.com/office/drawing/2014/main" id="{C63D4C4F-B6FF-9F8C-E941-0C0574A42989}"/>
              </a:ext>
            </a:extLst>
          </p:cNvPr>
          <p:cNvSpPr>
            <a:spLocks/>
          </p:cNvSpPr>
          <p:nvPr userDrawn="1"/>
        </p:nvSpPr>
        <p:spPr>
          <a:xfrm>
            <a:off x="9966766" y="3981825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Oval 12">
            <a:extLst>
              <a:ext uri="{FF2B5EF4-FFF2-40B4-BE49-F238E27FC236}">
                <a16:creationId xmlns:a16="http://schemas.microsoft.com/office/drawing/2014/main" id="{2B474FE4-6631-34BC-6439-16B04D123706}"/>
              </a:ext>
            </a:extLst>
          </p:cNvPr>
          <p:cNvSpPr>
            <a:spLocks/>
          </p:cNvSpPr>
          <p:nvPr userDrawn="1"/>
        </p:nvSpPr>
        <p:spPr>
          <a:xfrm>
            <a:off x="10050664" y="3897926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Oval 12">
            <a:extLst>
              <a:ext uri="{FF2B5EF4-FFF2-40B4-BE49-F238E27FC236}">
                <a16:creationId xmlns:a16="http://schemas.microsoft.com/office/drawing/2014/main" id="{18133764-8C16-1577-ED86-41FA422F0F74}"/>
              </a:ext>
            </a:extLst>
          </p:cNvPr>
          <p:cNvSpPr>
            <a:spLocks/>
          </p:cNvSpPr>
          <p:nvPr userDrawn="1"/>
        </p:nvSpPr>
        <p:spPr>
          <a:xfrm>
            <a:off x="9966766" y="3814029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29BB9D82-9F58-65E6-4AF1-F2C029A1A801}"/>
              </a:ext>
            </a:extLst>
          </p:cNvPr>
          <p:cNvSpPr>
            <a:spLocks/>
          </p:cNvSpPr>
          <p:nvPr userDrawn="1"/>
        </p:nvSpPr>
        <p:spPr>
          <a:xfrm>
            <a:off x="9882866" y="3730129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0" name="Oval 12">
            <a:extLst>
              <a:ext uri="{FF2B5EF4-FFF2-40B4-BE49-F238E27FC236}">
                <a16:creationId xmlns:a16="http://schemas.microsoft.com/office/drawing/2014/main" id="{3898C46D-7B00-11CF-5D1F-120A39B7E5FE}"/>
              </a:ext>
            </a:extLst>
          </p:cNvPr>
          <p:cNvSpPr>
            <a:spLocks/>
          </p:cNvSpPr>
          <p:nvPr userDrawn="1"/>
        </p:nvSpPr>
        <p:spPr>
          <a:xfrm>
            <a:off x="9798969" y="3586302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1" name="TextBox 46">
            <a:extLst>
              <a:ext uri="{FF2B5EF4-FFF2-40B4-BE49-F238E27FC236}">
                <a16:creationId xmlns:a16="http://schemas.microsoft.com/office/drawing/2014/main" id="{3B61E9AE-851E-731A-CBFD-73433D9EFCF2}"/>
              </a:ext>
            </a:extLst>
          </p:cNvPr>
          <p:cNvSpPr txBox="1">
            <a:spLocks/>
          </p:cNvSpPr>
          <p:nvPr userDrawn="1"/>
        </p:nvSpPr>
        <p:spPr>
          <a:xfrm>
            <a:off x="7424363" y="1063979"/>
            <a:ext cx="1208540" cy="169277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sz="1100">
                <a:solidFill>
                  <a:srgbClr val="000000"/>
                </a:solidFill>
                <a:latin typeface="Inter Medium" panose="02000503000000020004" pitchFamily="2" charset="0"/>
                <a:ea typeface="Inter Medium" panose="02000503000000020004" pitchFamily="2" charset="0"/>
              </a:rPr>
              <a:t>20 </a:t>
            </a:r>
            <a:r>
              <a:rPr kumimoji="0" lang="en-US" sz="1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 Medium" panose="02000503000000020004" pitchFamily="2" charset="0"/>
                <a:ea typeface="Inter Medium" panose="02000503000000020004" pitchFamily="2" charset="0"/>
              </a:rPr>
              <a:t>facilities</a:t>
            </a:r>
          </a:p>
        </p:txBody>
      </p:sp>
      <p:pic>
        <p:nvPicPr>
          <p:cNvPr id="32" name="Grafikk 3">
            <a:extLst>
              <a:ext uri="{FF2B5EF4-FFF2-40B4-BE49-F238E27FC236}">
                <a16:creationId xmlns:a16="http://schemas.microsoft.com/office/drawing/2014/main" id="{A05543AF-BBA1-ED61-0EDE-C98EBADA75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8637" y="850288"/>
            <a:ext cx="661943" cy="430584"/>
          </a:xfrm>
          <a:prstGeom prst="rect">
            <a:avLst/>
          </a:prstGeom>
        </p:spPr>
      </p:pic>
      <p:grpSp>
        <p:nvGrpSpPr>
          <p:cNvPr id="33" name="Group 21">
            <a:extLst>
              <a:ext uri="{FF2B5EF4-FFF2-40B4-BE49-F238E27FC236}">
                <a16:creationId xmlns:a16="http://schemas.microsoft.com/office/drawing/2014/main" id="{F2094575-99B7-0E2B-35BD-78223541BE05}"/>
              </a:ext>
            </a:extLst>
          </p:cNvPr>
          <p:cNvGrpSpPr/>
          <p:nvPr userDrawn="1"/>
        </p:nvGrpSpPr>
        <p:grpSpPr>
          <a:xfrm>
            <a:off x="6588137" y="1596269"/>
            <a:ext cx="837540" cy="163241"/>
            <a:chOff x="4743130" y="463973"/>
            <a:chExt cx="1030428" cy="200836"/>
          </a:xfrm>
        </p:grpSpPr>
        <p:sp>
          <p:nvSpPr>
            <p:cNvPr id="34" name="Oval 12">
              <a:extLst>
                <a:ext uri="{FF2B5EF4-FFF2-40B4-BE49-F238E27FC236}">
                  <a16:creationId xmlns:a16="http://schemas.microsoft.com/office/drawing/2014/main" id="{4F6A8E3B-89C8-5BDE-A209-2445C4C6957A}"/>
                </a:ext>
              </a:extLst>
            </p:cNvPr>
            <p:cNvSpPr>
              <a:spLocks/>
            </p:cNvSpPr>
            <p:nvPr/>
          </p:nvSpPr>
          <p:spPr>
            <a:xfrm>
              <a:off x="4743130" y="463973"/>
              <a:ext cx="198894" cy="200836"/>
            </a:xfrm>
            <a:prstGeom prst="ellipse">
              <a:avLst/>
            </a:prstGeom>
            <a:solidFill>
              <a:srgbClr val="F25922"/>
            </a:solidFill>
            <a:ln w="12700" cap="sq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F248EE47-465B-67E0-9AF2-73185D6AA24B}"/>
                </a:ext>
              </a:extLst>
            </p:cNvPr>
            <p:cNvSpPr txBox="1">
              <a:spLocks/>
            </p:cNvSpPr>
            <p:nvPr/>
          </p:nvSpPr>
          <p:spPr>
            <a:xfrm>
              <a:off x="5061064" y="497016"/>
              <a:ext cx="712494" cy="138499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noAutofit/>
            </a:bodyPr>
            <a:lstStyle>
              <a:lvl1pPr lvl="0" indent="0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Segoe UI" panose="020B0502040204020203" pitchFamily="34" charset="0"/>
                <a:buChar char="​"/>
                <a:defRPr lang="en-US" sz="1600" dirty="0">
                  <a:cs typeface="Arial" panose="020B0604020202020204" pitchFamily="34" charset="0"/>
                </a:defRPr>
              </a:lvl1pPr>
              <a:lvl2pPr marL="228600" lvl="1" indent="-22860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Wingdings" panose="05000000000000000000" pitchFamily="2" charset="2"/>
                <a:buChar char=""/>
                <a:defRPr lang="en-US" sz="1600" dirty="0"/>
              </a:lvl2pPr>
              <a:lvl3pPr marL="438912" lvl="2" indent="-210312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10000"/>
                <a:buFont typeface="Arial" panose="020B0604020202020204" pitchFamily="34" charset="0"/>
                <a:buChar char="‒"/>
                <a:defRPr lang="en-US" sz="1600" dirty="0"/>
              </a:lvl3pPr>
              <a:lvl4pPr marL="594360" lvl="3" indent="-155448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•"/>
                <a:defRPr lang="en-US" sz="1600" dirty="0"/>
              </a:lvl4pPr>
              <a:lvl5pPr marL="813816" lvl="4" indent="-146304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>
                  <a:schemeClr val="tx1"/>
                </a:buClr>
                <a:buSzPct val="100000"/>
                <a:buFont typeface="Arial" panose="020B0604020202020204" pitchFamily="34" charset="0"/>
                <a:buChar char="̶"/>
                <a:defRPr lang="en-US" sz="1600" dirty="0"/>
              </a:lvl5pPr>
              <a:lvl6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6pPr>
              <a:lvl7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7pPr>
              <a:lvl8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8pPr>
              <a:lvl9pPr marL="1085850" indent="-171450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Font typeface="Arial" panose="020B0604020202020204" pitchFamily="34" charset="0"/>
                <a:buChar char="▫"/>
                <a:defRPr sz="1600"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0000"/>
                </a:buClr>
                <a:buSzPct val="100000"/>
                <a:buFont typeface="Segoe UI" panose="020B0502040204020203" pitchFamily="34" charset="0"/>
                <a:buChar char="​"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Inter Medium" panose="02000503000000020004" pitchFamily="2" charset="0"/>
                </a:rPr>
                <a:t>Site / office</a:t>
              </a:r>
            </a:p>
          </p:txBody>
        </p:sp>
      </p:grpSp>
      <p:sp>
        <p:nvSpPr>
          <p:cNvPr id="36" name="Oval 12">
            <a:extLst>
              <a:ext uri="{FF2B5EF4-FFF2-40B4-BE49-F238E27FC236}">
                <a16:creationId xmlns:a16="http://schemas.microsoft.com/office/drawing/2014/main" id="{9A592714-F3BA-9A20-4706-9FA7F2277C59}"/>
              </a:ext>
            </a:extLst>
          </p:cNvPr>
          <p:cNvSpPr>
            <a:spLocks/>
          </p:cNvSpPr>
          <p:nvPr userDrawn="1"/>
        </p:nvSpPr>
        <p:spPr>
          <a:xfrm>
            <a:off x="8026677" y="4405385"/>
            <a:ext cx="168277" cy="169919"/>
          </a:xfrm>
          <a:prstGeom prst="ellipse">
            <a:avLst/>
          </a:prstGeom>
          <a:solidFill>
            <a:schemeClr val="accent1"/>
          </a:solidFill>
          <a:ln w="3175" cap="sq">
            <a:solidFill>
              <a:schemeClr val="accent2">
                <a:lumMod val="20000"/>
                <a:lumOff val="8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Oval 12">
            <a:extLst>
              <a:ext uri="{FF2B5EF4-FFF2-40B4-BE49-F238E27FC236}">
                <a16:creationId xmlns:a16="http://schemas.microsoft.com/office/drawing/2014/main" id="{5877DF62-82A7-977B-E212-78CD4D9332DE}"/>
              </a:ext>
            </a:extLst>
          </p:cNvPr>
          <p:cNvSpPr>
            <a:spLocks/>
          </p:cNvSpPr>
          <p:nvPr userDrawn="1"/>
        </p:nvSpPr>
        <p:spPr>
          <a:xfrm>
            <a:off x="8203117" y="4117275"/>
            <a:ext cx="161663" cy="163241"/>
          </a:xfrm>
          <a:prstGeom prst="ellipse">
            <a:avLst/>
          </a:prstGeom>
          <a:solidFill>
            <a:srgbClr val="F25922"/>
          </a:solidFill>
          <a:ln w="1270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Plassholder for tekst 38">
            <a:extLst>
              <a:ext uri="{FF2B5EF4-FFF2-40B4-BE49-F238E27FC236}">
                <a16:creationId xmlns:a16="http://schemas.microsoft.com/office/drawing/2014/main" id="{25A389CF-08B0-BD35-CD4F-D65F1C48152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7988" y="2782663"/>
            <a:ext cx="5327972" cy="3490968"/>
          </a:xfrm>
        </p:spPr>
        <p:txBody>
          <a:bodyPr lIns="0" tIns="0" rIns="0" bIns="0"/>
          <a:lstStyle>
            <a:lvl1pPr>
              <a:buFont typeface="Arial" panose="020B0604020202020204" pitchFamily="34" charset="0"/>
              <a:buChar char="•"/>
              <a:defRPr sz="1100"/>
            </a:lvl1pPr>
          </a:lstStyle>
          <a:p>
            <a:pPr lvl="0"/>
            <a:r>
              <a:rPr lang="nb-NO" dirty="0"/>
              <a:t>Small font</a:t>
            </a:r>
          </a:p>
        </p:txBody>
      </p:sp>
    </p:spTree>
    <p:extLst>
      <p:ext uri="{BB962C8B-B14F-4D97-AF65-F5344CB8AC3E}">
        <p14:creationId xmlns:p14="http://schemas.microsoft.com/office/powerpoint/2010/main" val="17668281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ird level text and picture right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38CD7DDB-F413-ED08-7102-3AF42FC8F5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CB34FB87-D49A-8A68-3BC9-4C307E55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FDF67CC-7E09-59DC-D06A-63315CB7BE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9" y="333376"/>
            <a:ext cx="5507110" cy="1683149"/>
          </a:xfrm>
        </p:spPr>
        <p:txBody>
          <a:bodyPr anchor="t" anchorCtr="0"/>
          <a:lstStyle>
            <a:lvl1pPr>
              <a:defRPr sz="54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D935892-BB06-7BF0-9D36-BCCEC449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AA6E9E0-3A7E-4A5C-A668-DE2689949A0B}" type="datetime1">
              <a:rPr lang="en-GB" smtClean="0"/>
              <a:t>08/09/2026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F74E019-B159-8BAF-F90E-263B3F06F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3456309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A2D4B58-B61E-C697-40FE-AB99A148A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0" name="Plassholder for tekst 38">
            <a:extLst>
              <a:ext uri="{FF2B5EF4-FFF2-40B4-BE49-F238E27FC236}">
                <a16:creationId xmlns:a16="http://schemas.microsoft.com/office/drawing/2014/main" id="{25A389CF-08B0-BD35-CD4F-D65F1C48152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7988" y="2782663"/>
            <a:ext cx="5327972" cy="3490968"/>
          </a:xfrm>
        </p:spPr>
        <p:txBody>
          <a:bodyPr lIns="0" tIns="0" rIns="0" bIns="0"/>
          <a:lstStyle>
            <a:lvl1pPr>
              <a:buFontTx/>
              <a:buNone/>
              <a:defRPr sz="140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45683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CF37413B-585A-AB0A-8DA3-D53032658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C1A20C3-550C-5C94-176B-6B0C1AE12B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5229200"/>
            <a:ext cx="10225087" cy="1008112"/>
          </a:xfrm>
        </p:spPr>
        <p:txBody>
          <a:bodyPr anchor="t" anchorCtr="0"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D9B4C481-AD6C-2766-1B5D-288E952F001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4869159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F62CF748-7D66-E791-BB26-B7F2AF25FF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43093" y="5845277"/>
            <a:ext cx="1080000" cy="942546"/>
          </a:xfrm>
          <a:prstGeom prst="rect">
            <a:avLst/>
          </a:prstGeom>
        </p:spPr>
      </p:pic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C64DE4C5-F46F-6038-C6C8-B94F4F620B0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9D046917-358D-4EB9-8FD9-749C9A2715BB}" type="datetime1">
              <a:rPr lang="en-GB" smtClean="0"/>
              <a:t>08/09/2026</a:t>
            </a:fld>
            <a:endParaRPr lang="en-GB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8484FA55-1766-9564-46DC-FE3659EE9D5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3C78A8A-BBF6-C0D4-3AA8-65FF7BB8C4A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797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CF37413B-585A-AB0A-8DA3-D53032658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5505FEE-9FEA-93AC-C490-F76B779F6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628775"/>
            <a:ext cx="10225087" cy="1656210"/>
          </a:xfrm>
        </p:spPr>
        <p:txBody>
          <a:bodyPr anchor="t" anchorCtr="0"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0340AF5-5F76-1C17-DA5A-2038E23286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07988" y="3573016"/>
            <a:ext cx="10225087" cy="2664296"/>
          </a:xfrm>
        </p:spPr>
        <p:txBody>
          <a:bodyPr wrap="square" tIns="576000" anchor="t" anchorCtr="0">
            <a:noAutofit/>
          </a:bodyPr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20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#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CA64C922-01FF-4D44-611C-484AE0BB50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CD62CC-228F-4303-B44C-4610AF6BCAFC}" type="datetime1">
              <a:rPr lang="en-GB" smtClean="0"/>
              <a:t>08/09/2026</a:t>
            </a:fld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C645617F-37EC-E380-EB25-A5CD32731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F9964B3-F63B-9D2A-870D-A06462C3B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2498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5815C904-F5A9-8631-0BC3-29F7078F35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3672DBE-C4CE-C640-BFD3-28488FEEC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357532EF-68D5-A853-79CC-0C543AC184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/>
          <a:p>
            <a:fld id="{1B20A4F8-467C-4784-A2F1-A1A316199031}" type="datetime1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B160A4C-E990-554F-1323-EA9A9445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C668F5D-81CF-93C4-AFC7-943388F40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C072AD60-5B63-7C71-3584-4542D050B8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" y="853491"/>
            <a:ext cx="11376025" cy="4879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cap="all" spc="50" baseline="0">
                <a:solidFill>
                  <a:schemeClr val="accent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GB"/>
              <a:t>subtitle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1622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731ED4D-9C12-657F-681E-5E0696E733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4675F-017F-8F7C-CE0D-A04439886E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33376"/>
            <a:ext cx="5327973" cy="3094956"/>
          </a:xfrm>
        </p:spPr>
        <p:txBody>
          <a:bodyPr tIns="72000" anchor="t" anchorCtr="0"/>
          <a:lstStyle>
            <a:lvl1pPr algn="l">
              <a:lnSpc>
                <a:spcPct val="9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Add Thank you message.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AA173415-27C1-C0AE-BD60-85E3C59AF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3717032"/>
            <a:ext cx="5327971" cy="2088456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</a:lstStyle>
          <a:p>
            <a:pPr lvl="0"/>
            <a:r>
              <a:rPr lang="en-GB"/>
              <a:t>Contact details here.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A55A4A1C-8931-989B-9557-E28957C8C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10966A05-BB5D-2729-0851-C465727C8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61B40BAF-48A9-44F1-B24B-7312AADA9093}" type="datetime1">
              <a:rPr lang="en-GB" smtClean="0"/>
              <a:t>08/09/2026</a:t>
            </a:fld>
            <a:endParaRPr lang="en-GB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1C58F196-1797-4EC5-17C4-F36EB2D12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C3B3DE9-2661-7C2C-3523-82C74853D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8395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rgbClr val="FFEF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731ED4D-9C12-657F-681E-5E0696E733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solidFill>
            <a:schemeClr val="bg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14675F-017F-8F7C-CE0D-A04439886E8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33376"/>
            <a:ext cx="5327973" cy="3094956"/>
          </a:xfrm>
        </p:spPr>
        <p:txBody>
          <a:bodyPr tIns="72000" anchor="t" anchorCtr="0"/>
          <a:lstStyle>
            <a:lvl1pPr algn="l">
              <a:lnSpc>
                <a:spcPct val="9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GB" dirty="0"/>
              <a:t>Add Thank you message.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AA173415-27C1-C0AE-BD60-85E3C59AF7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3717032"/>
            <a:ext cx="5327971" cy="2088456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FontTx/>
              <a:buNone/>
              <a:defRPr sz="1400">
                <a:solidFill>
                  <a:schemeClr val="bg1"/>
                </a:solidFill>
              </a:defRPr>
            </a:lvl8pPr>
          </a:lstStyle>
          <a:p>
            <a:pPr lvl="0"/>
            <a:r>
              <a:rPr lang="en-GB" dirty="0"/>
              <a:t>Contact details here.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A55A4A1C-8931-989B-9557-E28957C8C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200"/>
            <a:ext cx="1080000" cy="945037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C7695D-B87D-7D23-85F8-C09D618D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08" y="6381328"/>
            <a:ext cx="1512242" cy="143296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1B56BA9F-B2E8-4FAC-B00E-0E29B6ACE7A2}" type="datetime1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7E28441-44E8-0835-3EAB-03A9080B1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GB"/>
              <a:t>Presentation name | Author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AA45C4E-7715-7AAD-8DCE-5609301D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383BAD59-5465-4B65-984F-1C61A0E883B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0764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k 7">
            <a:extLst>
              <a:ext uri="{FF2B5EF4-FFF2-40B4-BE49-F238E27FC236}">
                <a16:creationId xmlns:a16="http://schemas.microsoft.com/office/drawing/2014/main" id="{6B17ED59-DB37-79AB-9A35-188A542953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2" name="Holder 2">
            <a:extLst>
              <a:ext uri="{FF2B5EF4-FFF2-40B4-BE49-F238E27FC236}">
                <a16:creationId xmlns:a16="http://schemas.microsoft.com/office/drawing/2014/main" id="{36212F7D-1D11-53FF-1541-11BAB754C9A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279651" y="6381328"/>
            <a:ext cx="8353424" cy="143297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Presentation name | Author</a:t>
            </a: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257910F3-FF92-CC62-8B9D-38E24E07C26C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767408" y="6381328"/>
            <a:ext cx="1512242" cy="143296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6B1B8-CCFF-4C8A-84F1-DC889417ED93}" type="datetime1">
              <a:rPr lang="en-GB" smtClean="0"/>
              <a:t>08/09/2026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C6D3ADE4-F57D-5C34-AD19-813AC4D9501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407988" y="6381328"/>
            <a:ext cx="359420" cy="143297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0396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7">
            <a:extLst>
              <a:ext uri="{FF2B5EF4-FFF2-40B4-BE49-F238E27FC236}">
                <a16:creationId xmlns:a16="http://schemas.microsoft.com/office/drawing/2014/main" id="{40ACBCB8-57C3-AD6C-B12F-F71C7C19D25F}"/>
              </a:ext>
            </a:extLst>
          </p:cNvPr>
          <p:cNvSpPr/>
          <p:nvPr userDrawn="1">
            <p:custDataLst>
              <p:tags r:id="rId1"/>
            </p:custDataLst>
          </p:nvPr>
        </p:nvSpPr>
        <p:spPr bwMode="ltGray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413760 w 12192000"/>
              <a:gd name="connsiteY1" fmla="*/ 0 h 6858000"/>
              <a:gd name="connsiteX2" fmla="*/ 877824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8778240 w 12192000"/>
              <a:gd name="connsiteY5" fmla="*/ 6858000 h 6858000"/>
              <a:gd name="connsiteX6" fmla="*/ 341376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413760" y="0"/>
                </a:lnTo>
                <a:lnTo>
                  <a:pt x="877824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8778240" y="6858000"/>
                </a:lnTo>
                <a:lnTo>
                  <a:pt x="34137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2EDE8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6B17ED59-DB37-79AB-9A35-188A542953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8293" y="6102350"/>
            <a:ext cx="807640" cy="704850"/>
          </a:xfrm>
          <a:prstGeom prst="rect">
            <a:avLst/>
          </a:prstGeom>
        </p:spPr>
      </p:pic>
      <p:sp>
        <p:nvSpPr>
          <p:cNvPr id="6" name="2. Slide Title">
            <a:extLst>
              <a:ext uri="{FF2B5EF4-FFF2-40B4-BE49-F238E27FC236}">
                <a16:creationId xmlns:a16="http://schemas.microsoft.com/office/drawing/2014/main" id="{870FD023-C3B2-4073-C7AB-8C27C4CC5DC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4736" y="1706563"/>
            <a:ext cx="3813048" cy="76944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rtl="0">
              <a:lnSpc>
                <a:spcPct val="100000"/>
              </a:lnSpc>
              <a:defRPr>
                <a:ln w="6350" cap="flat">
                  <a:noFill/>
                  <a:miter lim="800000"/>
                </a:ln>
                <a:latin typeface="+mj-lt"/>
                <a:ea typeface="+mj-ea"/>
                <a:cs typeface="+mj-cs"/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D228C034-2B68-0BDB-35D3-3E8162D605B1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AA433A5C-EAEF-9405-DCD2-D3A60BFA235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4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latin typeface="+mn-lt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1041254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k 7">
            <a:extLst>
              <a:ext uri="{FF2B5EF4-FFF2-40B4-BE49-F238E27FC236}">
                <a16:creationId xmlns:a16="http://schemas.microsoft.com/office/drawing/2014/main" id="{6B17ED59-DB37-79AB-9A35-188A542953E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38293" y="6102350"/>
            <a:ext cx="807640" cy="704850"/>
          </a:xfrm>
          <a:prstGeom prst="rect">
            <a:avLst/>
          </a:prstGeom>
        </p:spPr>
      </p:pic>
      <p:sp>
        <p:nvSpPr>
          <p:cNvPr id="7" name="Slide Number">
            <a:extLst>
              <a:ext uri="{FF2B5EF4-FFF2-40B4-BE49-F238E27FC236}">
                <a16:creationId xmlns:a16="http://schemas.microsoft.com/office/drawing/2014/main" id="{D228C034-2B68-0BDB-35D3-3E8162D605B1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1. On-page tracker">
            <a:extLst>
              <a:ext uri="{FF2B5EF4-FFF2-40B4-BE49-F238E27FC236}">
                <a16:creationId xmlns:a16="http://schemas.microsoft.com/office/drawing/2014/main" id="{AA433A5C-EAEF-9405-DCD2-D3A60BFA2356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2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>
            <a:lvl1pPr rtl="0">
              <a:defRPr lang="en-US" sz="800" b="0" dirty="0">
                <a:latin typeface="+mn-lt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</p:spTree>
    <p:extLst>
      <p:ext uri="{BB962C8B-B14F-4D97-AF65-F5344CB8AC3E}">
        <p14:creationId xmlns:p14="http://schemas.microsoft.com/office/powerpoint/2010/main" val="332205261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2AB4EEAB-7BF9-E863-1D01-432F0F407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4" name="Subtitle 1">
            <a:extLst>
              <a:ext uri="{FF2B5EF4-FFF2-40B4-BE49-F238E27FC236}">
                <a16:creationId xmlns:a16="http://schemas.microsoft.com/office/drawing/2014/main" id="{9BE59835-D110-6E0C-A496-497CA4E00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7374" y="919251"/>
            <a:ext cx="11017251" cy="256406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EFB68434-C844-05D3-003B-BC90FE0F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172212"/>
            <a:ext cx="11017250" cy="731520"/>
          </a:xfrm>
        </p:spPr>
        <p:txBody>
          <a:bodyPr anchor="b">
            <a:normAutofit/>
          </a:bodyPr>
          <a:lstStyle>
            <a:lvl1pPr>
              <a:defRPr sz="2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0216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2AB4EEAB-7BF9-E863-1D01-432F0F407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3" name="Title Text">
            <a:extLst>
              <a:ext uri="{FF2B5EF4-FFF2-40B4-BE49-F238E27FC236}">
                <a16:creationId xmlns:a16="http://schemas.microsoft.com/office/drawing/2014/main" id="{87D96AB0-0F26-1AF9-9792-81A9FB8F75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1383" y="548135"/>
            <a:ext cx="11089233" cy="7921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" name="Body Level One…">
            <a:extLst>
              <a:ext uri="{FF2B5EF4-FFF2-40B4-BE49-F238E27FC236}">
                <a16:creationId xmlns:a16="http://schemas.microsoft.com/office/drawing/2014/main" id="{09AE6897-9A5F-9168-6F48-839964519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3366" y="1700213"/>
            <a:ext cx="11017251" cy="30972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0" i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Inter Regular Regular"/>
              </a:defRPr>
            </a:lvl1pPr>
            <a:lvl2pPr>
              <a:defRPr b="0" i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Inter Regular Regular"/>
              </a:defRPr>
            </a:lvl2pPr>
            <a:lvl3pPr>
              <a:defRPr b="0" i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Inter Regular Regular"/>
              </a:defRPr>
            </a:lvl3pPr>
            <a:lvl4pPr>
              <a:defRPr b="0" i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Inter Regular Regular"/>
              </a:defRPr>
            </a:lvl4pPr>
            <a:lvl5pPr>
              <a:defRPr b="0" i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sym typeface="Inter Regular Regular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44800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2AB4EEAB-7BF9-E863-1D01-432F0F407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4" name="3. Subtitle">
            <a:extLst>
              <a:ext uri="{FF2B5EF4-FFF2-40B4-BE49-F238E27FC236}">
                <a16:creationId xmlns:a16="http://schemas.microsoft.com/office/drawing/2014/main" id="{8734A1AD-0EF7-E4A1-F354-2860C4B82925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554736" y="919250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>
                <a:latin typeface="+mn-lt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E5E1CAB-97FA-D59F-24D4-CBB7F7EAA86F}"/>
              </a:ext>
            </a:extLst>
          </p:cNvPr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2F8B36B4-74D9-166D-A2A4-7C6F6849A759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latin typeface="+mn-lt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/>
              <a:t>Add tracker</a:t>
            </a:r>
          </a:p>
        </p:txBody>
      </p:sp>
      <p:sp>
        <p:nvSpPr>
          <p:cNvPr id="8" name="2. Slide Title">
            <a:extLst>
              <a:ext uri="{FF2B5EF4-FFF2-40B4-BE49-F238E27FC236}">
                <a16:creationId xmlns:a16="http://schemas.microsoft.com/office/drawing/2014/main" id="{2515B8BA-828E-00B0-9804-8C9061903991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b="0" dirty="0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/>
              <a:t>Klikk for å redigere tittelstil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3496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 nor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2AB4EEAB-7BF9-E863-1D01-432F0F407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6E5E1CAB-97FA-D59F-24D4-CBB7F7EAA86F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Google Shape;25;p22">
            <a:extLst>
              <a:ext uri="{FF2B5EF4-FFF2-40B4-BE49-F238E27FC236}">
                <a16:creationId xmlns:a16="http://schemas.microsoft.com/office/drawing/2014/main" id="{9EF38FD5-70EE-47A8-2816-3BB462AF803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54736" y="919250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​"/>
              <a:defRPr b="0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6" name="Google Shape;27;p22">
            <a:extLst>
              <a:ext uri="{FF2B5EF4-FFF2-40B4-BE49-F238E27FC236}">
                <a16:creationId xmlns:a16="http://schemas.microsoft.com/office/drawing/2014/main" id="{922BAB98-304A-3ADB-9F3B-4ADA6A30B77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79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sz="800" b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5433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marL="1371600" lvl="2" indent="-35433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marL="1828800" lvl="3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marL="2743200" lvl="5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marL="3200400" lvl="6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marL="3657600" lvl="7" indent="-3429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marL="4114800" lvl="8" indent="-3429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Google Shape;28;p22">
            <a:extLst>
              <a:ext uri="{FF2B5EF4-FFF2-40B4-BE49-F238E27FC236}">
                <a16:creationId xmlns:a16="http://schemas.microsoft.com/office/drawing/2014/main" id="{3EBFC503-EA32-055F-0C98-72AC40C113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736" y="172212"/>
            <a:ext cx="11082528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b="0"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715515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4">
            <a:extLst>
              <a:ext uri="{FF2B5EF4-FFF2-40B4-BE49-F238E27FC236}">
                <a16:creationId xmlns:a16="http://schemas.microsoft.com/office/drawing/2014/main" id="{A40215EC-CCBE-B4F1-7D74-10DA51EE804F}"/>
              </a:ext>
            </a:extLst>
          </p:cNvPr>
          <p:cNvSpPr>
            <a:spLocks/>
          </p:cNvSpPr>
          <p:nvPr userDrawn="1">
            <p:custDataLst>
              <p:tags r:id="rId1"/>
            </p:custDataLst>
          </p:nvPr>
        </p:nvSpPr>
        <p:spPr bwMode="ltGray"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3413760 w 12192000"/>
              <a:gd name="connsiteY1" fmla="*/ 0 h 6858000"/>
              <a:gd name="connsiteX2" fmla="*/ 8778240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6858000 h 6858000"/>
              <a:gd name="connsiteX5" fmla="*/ 8778240 w 12192000"/>
              <a:gd name="connsiteY5" fmla="*/ 6858000 h 6858000"/>
              <a:gd name="connsiteX6" fmla="*/ 341376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3413760" y="0"/>
                </a:lnTo>
                <a:lnTo>
                  <a:pt x="877824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8778240" y="6858000"/>
                </a:lnTo>
                <a:lnTo>
                  <a:pt x="34137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6350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en-US">
              <a:solidFill>
                <a:srgbClr val="F0F0F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Picture Placeholder 18" descr="Close-up of a bubble wrap&#10;&#10;AI-generated content may be incorrect.">
            <a:extLst>
              <a:ext uri="{FF2B5EF4-FFF2-40B4-BE49-F238E27FC236}">
                <a16:creationId xmlns:a16="http://schemas.microsoft.com/office/drawing/2014/main" id="{8C9EA230-DFED-701B-8F37-0340CD76F11D}"/>
              </a:ext>
            </a:extLst>
          </p:cNvPr>
          <p:cNvPicPr>
            <a:picLocks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ltGray">
          <a:xfrm>
            <a:off x="6096001" y="0"/>
            <a:ext cx="6095999" cy="6858000"/>
          </a:xfrm>
          <a:prstGeom prst="rect">
            <a:avLst/>
          </a:prstGeom>
        </p:spPr>
      </p:pic>
      <p:sp>
        <p:nvSpPr>
          <p:cNvPr id="9" name="Title">
            <a:extLst>
              <a:ext uri="{FF2B5EF4-FFF2-40B4-BE49-F238E27FC236}">
                <a16:creationId xmlns:a16="http://schemas.microsoft.com/office/drawing/2014/main" id="{7E4A6F62-28B3-513C-6F91-C6ED988D3A9B}"/>
              </a:ext>
            </a:extLst>
          </p:cNvPr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554735" y="1449537"/>
            <a:ext cx="5388023" cy="135421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normAutofit/>
          </a:bodyPr>
          <a:lstStyle>
            <a:lvl1pPr>
              <a:defRPr lang="en-US" sz="44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978533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k 3">
            <a:extLst>
              <a:ext uri="{FF2B5EF4-FFF2-40B4-BE49-F238E27FC236}">
                <a16:creationId xmlns:a16="http://schemas.microsoft.com/office/drawing/2014/main" id="{A2CBD6B9-D1EE-947A-86B5-4670CA1518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207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k 1">
            <a:extLst>
              <a:ext uri="{FF2B5EF4-FFF2-40B4-BE49-F238E27FC236}">
                <a16:creationId xmlns:a16="http://schemas.microsoft.com/office/drawing/2014/main" id="{2AB4EEAB-7BF9-E863-1D01-432F0F4074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90693" y="5692877"/>
            <a:ext cx="1080000" cy="942546"/>
          </a:xfrm>
          <a:prstGeom prst="rect">
            <a:avLst/>
          </a:prstGeom>
        </p:spPr>
      </p:pic>
      <p:sp>
        <p:nvSpPr>
          <p:cNvPr id="5" name="Slide Number">
            <a:extLst>
              <a:ext uri="{FF2B5EF4-FFF2-40B4-BE49-F238E27FC236}">
                <a16:creationId xmlns:a16="http://schemas.microsoft.com/office/drawing/2014/main" id="{6E5E1CAB-97FA-D59F-24D4-CBB7F7EAA86F}"/>
              </a:ext>
            </a:extLst>
          </p:cNvPr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974515-C786-2128-F186-04B27464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9" y="333375"/>
            <a:ext cx="11376024" cy="100739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DBAF1C4-706E-A55E-57D9-F9154E737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7" y="1628801"/>
            <a:ext cx="11376025" cy="406224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CA7613A3-2C17-E42D-9D85-7394B3A05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9651" y="6381328"/>
            <a:ext cx="8353424" cy="143297"/>
          </a:xfrm>
        </p:spPr>
        <p:txBody>
          <a:bodyPr/>
          <a:lstStyle/>
          <a:p>
            <a:r>
              <a:rPr lang="en-GB"/>
              <a:t>Presentation name | Author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58B469D-4068-EC25-F0F1-A12535D70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7988" y="6381328"/>
            <a:ext cx="359420" cy="143297"/>
          </a:xfrm>
        </p:spPr>
        <p:txBody>
          <a:bodyPr/>
          <a:lstStyle/>
          <a:p>
            <a:fld id="{383BAD59-5465-4B65-984F-1C61A0E883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94782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D7FA02-95DD-8A1F-FEEA-DB7FF895F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22AEF29-AB02-7EF6-F083-DB21E510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DAD8717-1278-FB17-FAE5-0A1EBBAA98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C741DA-312D-BC4B-ACAA-CBEF09D83A7F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483C801-98DD-A195-EE27-9294F838F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346510D-06BB-C8F3-B28C-C8B919FC5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47228-B34B-B744-B284-93A007EA2A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66931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A7257C8D-F19F-F8AE-E164-28B23EB132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9064C8-F52D-74C4-ADC6-44F834AEEB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D31750-5059-17F3-8716-07C8AC7C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3C741DA-312D-BC4B-ACAA-CBEF09D83A7F}" type="datetimeFigureOut">
              <a:rPr lang="nb-NO" smtClean="0"/>
              <a:t>08.09.2026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85DD2D6-1E71-36D4-55A7-2BCD8CA2E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82F86C8-5431-50CA-F8EB-EAB49B1EF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B47228-B34B-B744-B284-93A007EA2AD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2496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8DF6E69-282F-6403-CC97-0E962F060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46" y="406421"/>
            <a:ext cx="11329429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8F3FEB-3FD9-FD68-DE85-080F9A486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547" y="1866921"/>
            <a:ext cx="11329430" cy="3825956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F660999-9F49-EFEC-91DF-E0EA9131B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7547" y="6345398"/>
            <a:ext cx="406564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fld id="{D7B47228-B34B-B744-B284-93A007EA2AD6}" type="slidenum">
              <a:rPr lang="nb-NO" smtClean="0"/>
              <a:pPr/>
              <a:t>‹#›</a:t>
            </a:fld>
            <a:endParaRPr lang="nb-NO" dirty="0">
              <a:solidFill>
                <a:schemeClr val="accent1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03287D-CECF-49CC-0095-6E897DBD88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307" y="6345398"/>
            <a:ext cx="1498436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pPr algn="l"/>
            <a:r>
              <a:rPr lang="nb-NO" dirty="0"/>
              <a:t>13/11/2025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F0FB6F-2062-4D4C-29E3-D14F1DA9C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06939" y="6345398"/>
            <a:ext cx="8043347" cy="138839"/>
          </a:xfrm>
          <a:prstGeom prst="rect">
            <a:avLst/>
          </a:prstGeom>
        </p:spPr>
        <p:txBody>
          <a:bodyPr vert="horz" lIns="0" tIns="0" rIns="90000" bIns="45720" rtlCol="0" anchor="t" anchorCtr="0"/>
          <a:lstStyle>
            <a:lvl1pPr algn="l">
              <a:defRPr sz="8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Presentation </a:t>
            </a:r>
            <a:r>
              <a:rPr lang="nb-NO" dirty="0" err="1"/>
              <a:t>name</a:t>
            </a:r>
            <a:r>
              <a:rPr lang="en-GB" dirty="0"/>
              <a:t> | </a:t>
            </a:r>
            <a:r>
              <a:rPr lang="nb-NO" dirty="0"/>
              <a:t>Author</a:t>
            </a:r>
          </a:p>
        </p:txBody>
      </p:sp>
    </p:spTree>
    <p:extLst>
      <p:ext uri="{BB962C8B-B14F-4D97-AF65-F5344CB8AC3E}">
        <p14:creationId xmlns:p14="http://schemas.microsoft.com/office/powerpoint/2010/main" val="3263896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68" r:id="rId3"/>
    <p:sldLayoutId id="2147483669" r:id="rId4"/>
    <p:sldLayoutId id="2147483670" r:id="rId5"/>
    <p:sldLayoutId id="2147483671" r:id="rId6"/>
    <p:sldLayoutId id="2147483650" r:id="rId7"/>
    <p:sldLayoutId id="2147483651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720" r:id="rId22"/>
    <p:sldLayoutId id="2147483688" r:id="rId23"/>
    <p:sldLayoutId id="2147483687" r:id="rId24"/>
    <p:sldLayoutId id="2147483689" r:id="rId25"/>
    <p:sldLayoutId id="2147483690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700" r:id="rId32"/>
    <p:sldLayoutId id="2147483721" r:id="rId33"/>
    <p:sldLayoutId id="2147483722" r:id="rId34"/>
    <p:sldLayoutId id="2147483724" r:id="rId35"/>
    <p:sldLayoutId id="2147483725" r:id="rId36"/>
    <p:sldLayoutId id="2147483719" r:id="rId37"/>
    <p:sldLayoutId id="2147483702" r:id="rId38"/>
    <p:sldLayoutId id="2147483654" r:id="rId39"/>
    <p:sldLayoutId id="2147483707" r:id="rId40"/>
    <p:sldLayoutId id="2147483708" r:id="rId41"/>
    <p:sldLayoutId id="2147483655" r:id="rId42"/>
    <p:sldLayoutId id="2147483709" r:id="rId43"/>
    <p:sldLayoutId id="2147483710" r:id="rId44"/>
    <p:sldLayoutId id="2147483711" r:id="rId45"/>
    <p:sldLayoutId id="2147483712" r:id="rId46"/>
    <p:sldLayoutId id="2147483713" r:id="rId47"/>
    <p:sldLayoutId id="2147483715" r:id="rId48"/>
    <p:sldLayoutId id="2147483714" r:id="rId49"/>
    <p:sldLayoutId id="2147483718" r:id="rId50"/>
    <p:sldLayoutId id="2147483716" r:id="rId51"/>
    <p:sldLayoutId id="2147483658" r:id="rId52"/>
    <p:sldLayoutId id="2147483659" r:id="rId5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664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72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Systemfont norm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00" indent="-2664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2800" indent="-2664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Systemfont norm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400" indent="-2772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bilde 10" descr="Et bilde som inneholder hjul, dekk, grunn, Bildel&#10;&#10;KI-generert innhold kan være feil.">
            <a:extLst>
              <a:ext uri="{FF2B5EF4-FFF2-40B4-BE49-F238E27FC236}">
                <a16:creationId xmlns:a16="http://schemas.microsoft.com/office/drawing/2014/main" id="{19957AA0-C353-C101-9E8B-BA4F56414D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1D4E9DEF-EDAE-7027-F4D9-6F3794F05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839" y="2550861"/>
            <a:ext cx="8611037" cy="1595471"/>
          </a:xfrm>
        </p:spPr>
        <p:txBody>
          <a:bodyPr>
            <a:noAutofit/>
          </a:bodyPr>
          <a:lstStyle/>
          <a:p>
            <a:r>
              <a:rPr lang="nb-NO" sz="6000" dirty="0"/>
              <a:t>Norsk </a:t>
            </a:r>
            <a:br>
              <a:rPr lang="nb-NO" sz="6000" dirty="0"/>
            </a:br>
            <a:r>
              <a:rPr lang="nb-NO" sz="6000" dirty="0"/>
              <a:t>Gjenvinning</a:t>
            </a: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0734B4B2-DE29-E31F-2DBA-9C72AF6AE8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839" y="4307139"/>
            <a:ext cx="2651672" cy="1122504"/>
          </a:xfrm>
        </p:spPr>
        <p:txBody>
          <a:bodyPr/>
          <a:lstStyle/>
          <a:p>
            <a:r>
              <a:rPr lang="nb-NO" dirty="0"/>
              <a:t>Tenk deg en verden der alt kan brukes igjen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FFE5010-F555-8B76-7C2D-F712E2027FA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DB4D2328-43B2-D61A-B63B-4F173BB1F7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839" y="5963234"/>
            <a:ext cx="7564000" cy="246832"/>
          </a:xfrm>
        </p:spPr>
        <p:txBody>
          <a:bodyPr/>
          <a:lstStyle/>
          <a:p>
            <a:r>
              <a:rPr lang="nb-NO" dirty="0" err="1"/>
              <a:t>Presenter’s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 &amp; </a:t>
            </a:r>
            <a:r>
              <a:rPr lang="nb-NO" dirty="0" err="1"/>
              <a:t>title</a:t>
            </a:r>
            <a:r>
              <a:rPr lang="nb-NO" dirty="0"/>
              <a:t>, Norsk Gjenvinning</a:t>
            </a:r>
          </a:p>
        </p:txBody>
      </p:sp>
    </p:spTree>
    <p:extLst>
      <p:ext uri="{BB962C8B-B14F-4D97-AF65-F5344CB8AC3E}">
        <p14:creationId xmlns:p14="http://schemas.microsoft.com/office/powerpoint/2010/main" val="1823039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7" descr="A body of water with trees and buildings&#10;&#10;AI-generated content may be incorrect.">
            <a:extLst>
              <a:ext uri="{FF2B5EF4-FFF2-40B4-BE49-F238E27FC236}">
                <a16:creationId xmlns:a16="http://schemas.microsoft.com/office/drawing/2014/main" id="{2FEC5CA5-B1B4-4537-C8D7-7DDC99F0E5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5D8444-C4E7-6FB7-4DEA-23EAE5A73C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43F08-9AFC-4302-6FCB-B6D332872B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b-NO" dirty="0" err="1"/>
              <a:t>Presenter’s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 &amp; </a:t>
            </a:r>
            <a:r>
              <a:rPr lang="nb-NO" dirty="0" err="1"/>
              <a:t>title</a:t>
            </a:r>
            <a:r>
              <a:rPr lang="nb-NO" dirty="0"/>
              <a:t>, Norsk Gjenvinning</a:t>
            </a:r>
          </a:p>
        </p:txBody>
      </p:sp>
      <p:sp>
        <p:nvSpPr>
          <p:cNvPr id="15" name="Tittel 2">
            <a:extLst>
              <a:ext uri="{FF2B5EF4-FFF2-40B4-BE49-F238E27FC236}">
                <a16:creationId xmlns:a16="http://schemas.microsoft.com/office/drawing/2014/main" id="{466E6A59-56AD-F9DF-F4E0-F346166D5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839" y="2550861"/>
            <a:ext cx="8611037" cy="1595471"/>
          </a:xfrm>
        </p:spPr>
        <p:txBody>
          <a:bodyPr>
            <a:noAutofit/>
          </a:bodyPr>
          <a:lstStyle/>
          <a:p>
            <a:r>
              <a:rPr lang="nb-NO" sz="6000" dirty="0"/>
              <a:t>Norsk </a:t>
            </a:r>
            <a:br>
              <a:rPr lang="nb-NO" sz="6000" dirty="0"/>
            </a:br>
            <a:r>
              <a:rPr lang="nb-NO" sz="6000" dirty="0"/>
              <a:t>Gjenvinning</a:t>
            </a:r>
          </a:p>
        </p:txBody>
      </p:sp>
      <p:sp>
        <p:nvSpPr>
          <p:cNvPr id="16" name="Undertittel 3">
            <a:extLst>
              <a:ext uri="{FF2B5EF4-FFF2-40B4-BE49-F238E27FC236}">
                <a16:creationId xmlns:a16="http://schemas.microsoft.com/office/drawing/2014/main" id="{87ADEDC9-81C9-C38B-7C7F-2545100D0B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839" y="4307139"/>
            <a:ext cx="5041724" cy="1122504"/>
          </a:xfrm>
        </p:spPr>
        <p:txBody>
          <a:bodyPr/>
          <a:lstStyle/>
          <a:p>
            <a:r>
              <a:rPr lang="nb-NO" dirty="0"/>
              <a:t>Tenk deg en verden der alt kan brukes igjen</a:t>
            </a:r>
          </a:p>
        </p:txBody>
      </p:sp>
    </p:spTree>
    <p:extLst>
      <p:ext uri="{BB962C8B-B14F-4D97-AF65-F5344CB8AC3E}">
        <p14:creationId xmlns:p14="http://schemas.microsoft.com/office/powerpoint/2010/main" val="3894806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A77DA-643A-12A8-4792-98F9856E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7">
            <a:extLst>
              <a:ext uri="{FF2B5EF4-FFF2-40B4-BE49-F238E27FC236}">
                <a16:creationId xmlns:a16="http://schemas.microsoft.com/office/drawing/2014/main" id="{5A505604-4936-7DA6-4B61-FCC63765A7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25614A9-3442-66E9-7098-412AE7B49A2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6" name="Undertittel 3">
            <a:extLst>
              <a:ext uri="{FF2B5EF4-FFF2-40B4-BE49-F238E27FC236}">
                <a16:creationId xmlns:a16="http://schemas.microsoft.com/office/drawing/2014/main" id="{476C2365-560C-D6B2-3C49-B1FED898C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6839" y="698501"/>
            <a:ext cx="6978211" cy="844549"/>
          </a:xfrm>
        </p:spPr>
        <p:txBody>
          <a:bodyPr>
            <a:noAutofit/>
          </a:bodyPr>
          <a:lstStyle/>
          <a:p>
            <a:r>
              <a:rPr lang="nb-NO" sz="2400" b="1" dirty="0"/>
              <a:t>Vi har løsninger for alle typer avfall </a:t>
            </a:r>
            <a:br>
              <a:rPr lang="nb-NO" sz="2400" b="1" dirty="0"/>
            </a:br>
            <a:r>
              <a:rPr lang="nb-NO" sz="2400" b="1" dirty="0"/>
              <a:t>og virksomheter, liten eller stor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16A3A1C-F5A9-C536-F18E-E06AA441A385}"/>
              </a:ext>
            </a:extLst>
          </p:cNvPr>
          <p:cNvSpPr txBox="1"/>
          <p:nvPr/>
        </p:nvSpPr>
        <p:spPr>
          <a:xfrm>
            <a:off x="406839" y="5539085"/>
            <a:ext cx="60960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Bærekraftige og kostnadseffektive løsninger basert på vår lange erfaring og brede kompetanse, gir en trygg og optimal avfallsløsning uansett behov.</a:t>
            </a:r>
          </a:p>
        </p:txBody>
      </p:sp>
    </p:spTree>
    <p:extLst>
      <p:ext uri="{BB962C8B-B14F-4D97-AF65-F5344CB8AC3E}">
        <p14:creationId xmlns:p14="http://schemas.microsoft.com/office/powerpoint/2010/main" val="1334605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A0287-ECA5-B90C-173A-350424ED6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k 5">
            <a:extLst>
              <a:ext uri="{FF2B5EF4-FFF2-40B4-BE49-F238E27FC236}">
                <a16:creationId xmlns:a16="http://schemas.microsoft.com/office/drawing/2014/main" id="{1FACF703-D28A-58C2-1CE6-E134A29F25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82496" y="1759032"/>
            <a:ext cx="3827007" cy="333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55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06A61-296A-5CFC-FB96-124493F16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23" descr="A large metal silos with a red railing&#10;&#10;AI-generated content may be incorrect.">
            <a:extLst>
              <a:ext uri="{FF2B5EF4-FFF2-40B4-BE49-F238E27FC236}">
                <a16:creationId xmlns:a16="http://schemas.microsoft.com/office/drawing/2014/main" id="{9D7B158A-C548-9948-0D26-049915408D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D1D667B-4AA4-F372-0A01-EBA3C58795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7" y="1196751"/>
            <a:ext cx="10225088" cy="2231579"/>
          </a:xfrm>
        </p:spPr>
        <p:txBody>
          <a:bodyPr/>
          <a:lstStyle/>
          <a:p>
            <a:r>
              <a:rPr lang="fi-FI"/>
              <a:t>Our business </a:t>
            </a:r>
            <a:br>
              <a:rPr lang="fi-FI"/>
            </a:br>
            <a:r>
              <a:rPr lang="fi-FI"/>
              <a:t>and offering</a:t>
            </a:r>
            <a:endParaRPr lang="en-US"/>
          </a:p>
        </p:txBody>
      </p:sp>
      <p:sp>
        <p:nvSpPr>
          <p:cNvPr id="4" name="Plassholder for tekst 4">
            <a:extLst>
              <a:ext uri="{FF2B5EF4-FFF2-40B4-BE49-F238E27FC236}">
                <a16:creationId xmlns:a16="http://schemas.microsoft.com/office/drawing/2014/main" id="{AF1DBDA4-634E-F9F4-88AC-D6415C6346F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90000" y="5695199"/>
            <a:ext cx="1080000" cy="945037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0498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RectangleLigh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heme/theme1.xml><?xml version="1.0" encoding="utf-8"?>
<a:theme xmlns:a="http://schemas.openxmlformats.org/drawingml/2006/main" name="Norsk Gjenvinning">
  <a:themeElements>
    <a:clrScheme name="Norsk Gjenvinning-farger">
      <a:dk1>
        <a:srgbClr val="000000"/>
      </a:dk1>
      <a:lt1>
        <a:srgbClr val="FFFFFF"/>
      </a:lt1>
      <a:dk2>
        <a:srgbClr val="3C3C3C"/>
      </a:dk2>
      <a:lt2>
        <a:srgbClr val="D9D9D9"/>
      </a:lt2>
      <a:accent1>
        <a:srgbClr val="F15922"/>
      </a:accent1>
      <a:accent2>
        <a:srgbClr val="FB9964"/>
      </a:accent2>
      <a:accent3>
        <a:srgbClr val="79503C"/>
      </a:accent3>
      <a:accent4>
        <a:srgbClr val="175C3C"/>
      </a:accent4>
      <a:accent5>
        <a:srgbClr val="158198"/>
      </a:accent5>
      <a:accent6>
        <a:srgbClr val="D3B193"/>
      </a:accent6>
      <a:hlink>
        <a:srgbClr val="F15922"/>
      </a:hlink>
      <a:folHlink>
        <a:srgbClr val="F15922"/>
      </a:folHlink>
    </a:clrScheme>
    <a:fontScheme name="Inter (overskrift og brødtekst)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6-03-06 Norsk Gjenvinning_main presentation" id="{E26782BA-471C-F642-8518-497BD5B1D960}" vid="{85FA7B01-74CE-D74D-A949-10D715B51DD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Norsk Gjenvinning</Template>
  <TotalTime>1</TotalTime>
  <Words>79</Words>
  <Application>Microsoft Macintosh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Arial</vt:lpstr>
      <vt:lpstr>Inter</vt:lpstr>
      <vt:lpstr>Inter Medium</vt:lpstr>
      <vt:lpstr>Segoe UI</vt:lpstr>
      <vt:lpstr>Systemfont normal</vt:lpstr>
      <vt:lpstr>Norsk Gjenvinning</vt:lpstr>
      <vt:lpstr>Norsk  Gjenvinning</vt:lpstr>
      <vt:lpstr>Norsk  Gjenvinning</vt:lpstr>
      <vt:lpstr>PowerPoint-presentasjon</vt:lpstr>
      <vt:lpstr>PowerPoint-presentasjon</vt:lpstr>
      <vt:lpstr>Our business  and offering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Øyunn Lie Gustavsen</dc:creator>
  <cp:lastModifiedBy>Øyunn Lie Gustavsen</cp:lastModifiedBy>
  <cp:revision>1</cp:revision>
  <dcterms:created xsi:type="dcterms:W3CDTF">2026-09-08T10:36:05Z</dcterms:created>
  <dcterms:modified xsi:type="dcterms:W3CDTF">2026-09-08T10:37:45Z</dcterms:modified>
</cp:coreProperties>
</file>