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62" r:id="rId3"/>
    <p:sldId id="263" r:id="rId4"/>
    <p:sldId id="260" r:id="rId5"/>
    <p:sldId id="266" r:id="rId6"/>
    <p:sldId id="265" r:id="rId7"/>
    <p:sldId id="264" r:id="rId8"/>
    <p:sldId id="267" r:id="rId9"/>
    <p:sldId id="268" r:id="rId10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1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97"/>
    <p:restoredTop sz="94726"/>
  </p:normalViewPr>
  <p:slideViewPr>
    <p:cSldViewPr snapToGrid="0">
      <p:cViewPr varScale="1">
        <p:scale>
          <a:sx n="120" d="100"/>
          <a:sy n="120" d="100"/>
        </p:scale>
        <p:origin x="12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98DECCD-F084-91D8-4430-3F039B5E2B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547" y="1693863"/>
            <a:ext cx="10260453" cy="2387600"/>
          </a:xfrm>
        </p:spPr>
        <p:txBody>
          <a:bodyPr anchor="t" anchorCtr="0"/>
          <a:lstStyle>
            <a:lvl1pPr algn="l">
              <a:defRPr sz="8000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F2A67A-74D5-9D3C-40E0-FF7D7D82F2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547" y="4366260"/>
            <a:ext cx="10260453" cy="5747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subtitle</a:t>
            </a:r>
            <a:r>
              <a:rPr lang="nb-NO" dirty="0"/>
              <a:t> style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3CCEA179-AF59-74A2-3DDA-8DAC6B90C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49F45852-E31F-ACCF-4283-41BF60A0F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13/11/2025</a:t>
            </a:r>
            <a:endParaRPr lang="nb-NO" dirty="0"/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E03F9915-9903-3AE9-9531-0C88D0734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39" y="6345398"/>
            <a:ext cx="8043347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pic>
        <p:nvPicPr>
          <p:cNvPr id="12" name="Grafikk 11">
            <a:extLst>
              <a:ext uri="{FF2B5EF4-FFF2-40B4-BE49-F238E27FC236}">
                <a16:creationId xmlns:a16="http://schemas.microsoft.com/office/drawing/2014/main" id="{45DED092-72E2-FD9F-3CB3-F25724125BD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0693" y="5692877"/>
            <a:ext cx="1080000" cy="942546"/>
          </a:xfrm>
          <a:prstGeom prst="rect">
            <a:avLst/>
          </a:prstGeom>
        </p:spPr>
      </p:pic>
      <p:pic>
        <p:nvPicPr>
          <p:cNvPr id="16" name="Grafikk 15">
            <a:extLst>
              <a:ext uri="{FF2B5EF4-FFF2-40B4-BE49-F238E27FC236}">
                <a16:creationId xmlns:a16="http://schemas.microsoft.com/office/drawing/2014/main" id="{C0E677E1-C895-B232-EF7D-5AA402157E9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01" y="360000"/>
            <a:ext cx="1647317" cy="609092"/>
          </a:xfrm>
          <a:prstGeom prst="rect">
            <a:avLst/>
          </a:prstGeom>
        </p:spPr>
      </p:pic>
      <p:sp>
        <p:nvSpPr>
          <p:cNvPr id="17" name="Plassholder for tekst 13">
            <a:extLst>
              <a:ext uri="{FF2B5EF4-FFF2-40B4-BE49-F238E27FC236}">
                <a16:creationId xmlns:a16="http://schemas.microsoft.com/office/drawing/2014/main" id="{4838D172-3B8C-89AD-27A5-55B8195533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6839" y="5963234"/>
            <a:ext cx="7564000" cy="246832"/>
          </a:xfrm>
        </p:spPr>
        <p:txBody>
          <a:bodyPr tIns="0" rIns="0" bIns="0" anchor="b" anchorCtr="0"/>
          <a:lstStyle>
            <a:lvl1pPr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buFontTx/>
              <a:buNone/>
              <a:defRPr sz="1400">
                <a:solidFill>
                  <a:schemeClr val="accent1"/>
                </a:solidFill>
              </a:defRPr>
            </a:lvl2pPr>
            <a:lvl3pPr>
              <a:buFontTx/>
              <a:buNone/>
              <a:defRPr sz="1400">
                <a:solidFill>
                  <a:schemeClr val="accent1"/>
                </a:solidFill>
              </a:defRPr>
            </a:lvl3pPr>
            <a:lvl4pPr>
              <a:buFontTx/>
              <a:buNone/>
              <a:defRPr sz="1400">
                <a:solidFill>
                  <a:schemeClr val="accent1"/>
                </a:solidFill>
              </a:defRPr>
            </a:lvl4pPr>
            <a:lvl5pPr>
              <a:buFontTx/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3117328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 Picture 2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6C229CFD-A30A-67F6-CE37-F4897B7CA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98DECCD-F084-91D8-4430-3F039B5E2B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548" y="1693863"/>
            <a:ext cx="5353734" cy="2387600"/>
          </a:xfrm>
        </p:spPr>
        <p:txBody>
          <a:bodyPr anchor="t" anchorCtr="0"/>
          <a:lstStyle>
            <a:lvl1pPr algn="l">
              <a:defRPr sz="5400">
                <a:solidFill>
                  <a:schemeClr val="tx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F2A67A-74D5-9D3C-40E0-FF7D7D82F2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547" y="4366260"/>
            <a:ext cx="5353735" cy="5747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subtitle</a:t>
            </a:r>
            <a:r>
              <a:rPr lang="nb-NO" dirty="0"/>
              <a:t> style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3CCEA179-AF59-74A2-3DDA-8DAC6B90C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49F45852-E31F-ACCF-4283-41BF60A0F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nb-NO"/>
              <a:t>13/11/2025</a:t>
            </a:r>
            <a:endParaRPr lang="nb-NO" dirty="0"/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E03F9915-9903-3AE9-9531-0C88D0734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336775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B01E704E-F82C-5CA2-2630-EB5EFEA87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890000" y="5695200"/>
            <a:ext cx="1080000" cy="945037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tekst 13">
            <a:extLst>
              <a:ext uri="{FF2B5EF4-FFF2-40B4-BE49-F238E27FC236}">
                <a16:creationId xmlns:a16="http://schemas.microsoft.com/office/drawing/2014/main" id="{35985557-645E-1FF6-FE52-14C500F7828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6839" y="5963234"/>
            <a:ext cx="5367855" cy="246832"/>
          </a:xfrm>
        </p:spPr>
        <p:txBody>
          <a:bodyPr tIns="0" rIns="0" bIns="0" anchor="b" anchorCtr="0"/>
          <a:lstStyle>
            <a:lvl1pPr>
              <a:buFontTx/>
              <a:buNone/>
              <a:defRPr sz="1400">
                <a:solidFill>
                  <a:schemeClr val="tx1"/>
                </a:solidFill>
              </a:defRPr>
            </a:lvl1pPr>
            <a:lvl2pPr>
              <a:buFontTx/>
              <a:buNone/>
              <a:defRPr sz="1400">
                <a:solidFill>
                  <a:schemeClr val="accent1"/>
                </a:solidFill>
              </a:defRPr>
            </a:lvl2pPr>
            <a:lvl3pPr>
              <a:buFontTx/>
              <a:buNone/>
              <a:defRPr sz="1400">
                <a:solidFill>
                  <a:schemeClr val="accent1"/>
                </a:solidFill>
              </a:defRPr>
            </a:lvl3pPr>
            <a:lvl4pPr>
              <a:buFontTx/>
              <a:buNone/>
              <a:defRPr sz="1400">
                <a:solidFill>
                  <a:schemeClr val="accent1"/>
                </a:solidFill>
              </a:defRPr>
            </a:lvl4pPr>
            <a:lvl5pPr>
              <a:buFontTx/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</p:txBody>
      </p:sp>
      <p:pic>
        <p:nvPicPr>
          <p:cNvPr id="12" name="Grafikk 11">
            <a:extLst>
              <a:ext uri="{FF2B5EF4-FFF2-40B4-BE49-F238E27FC236}">
                <a16:creationId xmlns:a16="http://schemas.microsoft.com/office/drawing/2014/main" id="{C4DBA02B-C428-E4CA-0762-0CBF7FB8B76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60000" y="360000"/>
            <a:ext cx="3408680" cy="61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54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Picture 4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6C229CFD-A30A-67F6-CE37-F4897B7CA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429000"/>
            <a:ext cx="6096000" cy="342900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98DECCD-F084-91D8-4430-3F039B5E2B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548" y="1693863"/>
            <a:ext cx="5353734" cy="2387600"/>
          </a:xfrm>
        </p:spPr>
        <p:txBody>
          <a:bodyPr anchor="t" anchorCtr="0"/>
          <a:lstStyle>
            <a:lvl1pPr algn="l">
              <a:defRPr sz="5400">
                <a:solidFill>
                  <a:schemeClr val="tx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F2A67A-74D5-9D3C-40E0-FF7D7D82F2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547" y="4366260"/>
            <a:ext cx="5353735" cy="5747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subtitle</a:t>
            </a:r>
            <a:r>
              <a:rPr lang="nb-NO" dirty="0"/>
              <a:t> style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3CCEA179-AF59-74A2-3DDA-8DAC6B90C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49F45852-E31F-ACCF-4283-41BF60A0F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13/11/2025</a:t>
            </a:r>
            <a:endParaRPr lang="nb-NO" dirty="0">
              <a:noFill/>
            </a:endParaRP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E03F9915-9903-3AE9-9531-0C88D0734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336775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sp>
        <p:nvSpPr>
          <p:cNvPr id="4" name="Plassholder for bilde 4">
            <a:extLst>
              <a:ext uri="{FF2B5EF4-FFF2-40B4-BE49-F238E27FC236}">
                <a16:creationId xmlns:a16="http://schemas.microsoft.com/office/drawing/2014/main" id="{6D57D1B6-2969-2634-8C2E-7AEE37DEC2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3059220" cy="3428999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6" name="Plassholder for bilde 4">
            <a:extLst>
              <a:ext uri="{FF2B5EF4-FFF2-40B4-BE49-F238E27FC236}">
                <a16:creationId xmlns:a16="http://schemas.microsoft.com/office/drawing/2014/main" id="{D2862553-6FC6-337C-007F-11ECEA87EF2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155220" y="0"/>
            <a:ext cx="3036780" cy="3428999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3C8FE5E6-E442-3CF0-7335-047F618034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890000" y="5695200"/>
            <a:ext cx="1080000" cy="945037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3" name="Plassholder for tekst 13">
            <a:extLst>
              <a:ext uri="{FF2B5EF4-FFF2-40B4-BE49-F238E27FC236}">
                <a16:creationId xmlns:a16="http://schemas.microsoft.com/office/drawing/2014/main" id="{8A7F1AF5-1F40-9F3B-E651-BA6B1EA21F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6839" y="5963234"/>
            <a:ext cx="5367855" cy="246832"/>
          </a:xfrm>
        </p:spPr>
        <p:txBody>
          <a:bodyPr tIns="0" rIns="0" bIns="0" anchor="b" anchorCtr="0"/>
          <a:lstStyle>
            <a:lvl1pPr>
              <a:buFontTx/>
              <a:buNone/>
              <a:defRPr sz="1400">
                <a:solidFill>
                  <a:schemeClr val="tx1"/>
                </a:solidFill>
              </a:defRPr>
            </a:lvl1pPr>
            <a:lvl2pPr>
              <a:buFontTx/>
              <a:buNone/>
              <a:defRPr sz="1400">
                <a:solidFill>
                  <a:schemeClr val="accent1"/>
                </a:solidFill>
              </a:defRPr>
            </a:lvl2pPr>
            <a:lvl3pPr>
              <a:buFontTx/>
              <a:buNone/>
              <a:defRPr sz="1400">
                <a:solidFill>
                  <a:schemeClr val="accent1"/>
                </a:solidFill>
              </a:defRPr>
            </a:lvl3pPr>
            <a:lvl4pPr>
              <a:buFontTx/>
              <a:buNone/>
              <a:defRPr sz="1400">
                <a:solidFill>
                  <a:schemeClr val="accent1"/>
                </a:solidFill>
              </a:defRPr>
            </a:lvl4pPr>
            <a:lvl5pPr>
              <a:buFontTx/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</p:txBody>
      </p:sp>
      <p:pic>
        <p:nvPicPr>
          <p:cNvPr id="10" name="Grafikk 9">
            <a:extLst>
              <a:ext uri="{FF2B5EF4-FFF2-40B4-BE49-F238E27FC236}">
                <a16:creationId xmlns:a16="http://schemas.microsoft.com/office/drawing/2014/main" id="{C2A65D0C-F2DD-900E-3532-5537A1C2E9B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00" y="360000"/>
            <a:ext cx="1647317" cy="60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360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Picture 5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6C229CFD-A30A-67F6-CE37-F4897B7CA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257200" y="0"/>
            <a:ext cx="3934800" cy="342900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98DECCD-F084-91D8-4430-3F039B5E2B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548" y="1693863"/>
            <a:ext cx="7564000" cy="1503732"/>
          </a:xfrm>
        </p:spPr>
        <p:txBody>
          <a:bodyPr anchor="b" anchorCtr="0"/>
          <a:lstStyle>
            <a:lvl1pPr algn="l">
              <a:defRPr sz="5400">
                <a:solidFill>
                  <a:schemeClr val="tx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F2A67A-74D5-9D3C-40E0-FF7D7D82F2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547" y="3429000"/>
            <a:ext cx="7564000" cy="151202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subtitle</a:t>
            </a:r>
            <a:r>
              <a:rPr lang="nb-NO" dirty="0"/>
              <a:t> style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3CCEA179-AF59-74A2-3DDA-8DAC6B90C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49F45852-E31F-ACCF-4283-41BF60A0F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13/11/2025</a:t>
            </a:r>
            <a:endParaRPr lang="nb-NO" dirty="0">
              <a:noFill/>
            </a:endParaRP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E03F9915-9903-3AE9-9531-0C88D0734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556460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sp>
        <p:nvSpPr>
          <p:cNvPr id="4" name="Plassholder for bilde 4">
            <a:extLst>
              <a:ext uri="{FF2B5EF4-FFF2-40B4-BE49-F238E27FC236}">
                <a16:creationId xmlns:a16="http://schemas.microsoft.com/office/drawing/2014/main" id="{6BB3A1D7-AE44-5194-C8BA-0259963A1C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257200" y="3429000"/>
            <a:ext cx="3934800" cy="342900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55ACB86E-16B7-35D8-87BB-2BF36C89E9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890000" y="5695200"/>
            <a:ext cx="1080000" cy="945037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Plassholder for tekst 13">
            <a:extLst>
              <a:ext uri="{FF2B5EF4-FFF2-40B4-BE49-F238E27FC236}">
                <a16:creationId xmlns:a16="http://schemas.microsoft.com/office/drawing/2014/main" id="{56C88375-70C4-A7CF-13DE-5812AD60D2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6839" y="5963234"/>
            <a:ext cx="7564000" cy="246832"/>
          </a:xfrm>
        </p:spPr>
        <p:txBody>
          <a:bodyPr tIns="0" rIns="0" bIns="0" anchor="b" anchorCtr="0"/>
          <a:lstStyle>
            <a:lvl1pPr>
              <a:buFontTx/>
              <a:buNone/>
              <a:defRPr sz="1400">
                <a:solidFill>
                  <a:schemeClr val="tx1"/>
                </a:solidFill>
              </a:defRPr>
            </a:lvl1pPr>
            <a:lvl2pPr>
              <a:buFontTx/>
              <a:buNone/>
              <a:defRPr sz="1400">
                <a:solidFill>
                  <a:schemeClr val="accent1"/>
                </a:solidFill>
              </a:defRPr>
            </a:lvl2pPr>
            <a:lvl3pPr>
              <a:buFontTx/>
              <a:buNone/>
              <a:defRPr sz="1400">
                <a:solidFill>
                  <a:schemeClr val="accent1"/>
                </a:solidFill>
              </a:defRPr>
            </a:lvl3pPr>
            <a:lvl4pPr>
              <a:buFontTx/>
              <a:buNone/>
              <a:defRPr sz="1400">
                <a:solidFill>
                  <a:schemeClr val="accent1"/>
                </a:solidFill>
              </a:defRPr>
            </a:lvl4pPr>
            <a:lvl5pPr>
              <a:buFontTx/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</p:txBody>
      </p:sp>
      <p:pic>
        <p:nvPicPr>
          <p:cNvPr id="10" name="Grafikk 9">
            <a:extLst>
              <a:ext uri="{FF2B5EF4-FFF2-40B4-BE49-F238E27FC236}">
                <a16:creationId xmlns:a16="http://schemas.microsoft.com/office/drawing/2014/main" id="{B198009B-E4EF-0D2D-A01C-D6109F2F905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00" y="360000"/>
            <a:ext cx="1647317" cy="60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8457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Picture 2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6C229CFD-A30A-67F6-CE37-F4897B7CA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98DECCD-F084-91D8-4430-3F039B5E2B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548" y="1693863"/>
            <a:ext cx="5353734" cy="2387600"/>
          </a:xfrm>
        </p:spPr>
        <p:txBody>
          <a:bodyPr anchor="t" anchorCtr="0"/>
          <a:lstStyle>
            <a:lvl1pPr algn="l">
              <a:defRPr sz="5400">
                <a:solidFill>
                  <a:schemeClr val="accent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F2A67A-74D5-9D3C-40E0-FF7D7D82F2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547" y="4366260"/>
            <a:ext cx="5353735" cy="5747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subtitle</a:t>
            </a:r>
            <a:r>
              <a:rPr lang="nb-NO" dirty="0"/>
              <a:t> style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3CCEA179-AF59-74A2-3DDA-8DAC6B90C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4"/>
                </a:solidFill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49F45852-E31F-ACCF-4283-41BF60A0F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4"/>
                </a:solidFill>
              </a:defRPr>
            </a:lvl1pPr>
          </a:lstStyle>
          <a:p>
            <a:r>
              <a:rPr lang="nb-NO"/>
              <a:t>13/11/2025</a:t>
            </a:r>
            <a:endParaRPr lang="nb-NO" dirty="0"/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E03F9915-9903-3AE9-9531-0C88D0734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336775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4"/>
                </a:solidFill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B01E704E-F82C-5CA2-2630-EB5EFEA87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890000" y="5695200"/>
            <a:ext cx="1080000" cy="945037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tekst 13">
            <a:extLst>
              <a:ext uri="{FF2B5EF4-FFF2-40B4-BE49-F238E27FC236}">
                <a16:creationId xmlns:a16="http://schemas.microsoft.com/office/drawing/2014/main" id="{E4191B1B-6820-ACE8-381F-2DD9021875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6839" y="5963234"/>
            <a:ext cx="5367855" cy="246832"/>
          </a:xfrm>
        </p:spPr>
        <p:txBody>
          <a:bodyPr tIns="0" rIns="0" bIns="0" anchor="b" anchorCtr="0"/>
          <a:lstStyle>
            <a:lvl1pPr>
              <a:buFontTx/>
              <a:buNone/>
              <a:defRPr sz="1400">
                <a:solidFill>
                  <a:schemeClr val="accent4"/>
                </a:solidFill>
              </a:defRPr>
            </a:lvl1pPr>
            <a:lvl2pPr>
              <a:buFontTx/>
              <a:buNone/>
              <a:defRPr sz="1400">
                <a:solidFill>
                  <a:schemeClr val="accent1"/>
                </a:solidFill>
              </a:defRPr>
            </a:lvl2pPr>
            <a:lvl3pPr>
              <a:buFontTx/>
              <a:buNone/>
              <a:defRPr sz="1400">
                <a:solidFill>
                  <a:schemeClr val="accent1"/>
                </a:solidFill>
              </a:defRPr>
            </a:lvl3pPr>
            <a:lvl4pPr>
              <a:buFontTx/>
              <a:buNone/>
              <a:defRPr sz="1400">
                <a:solidFill>
                  <a:schemeClr val="accent1"/>
                </a:solidFill>
              </a:defRPr>
            </a:lvl4pPr>
            <a:lvl5pPr>
              <a:buFontTx/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</p:txBody>
      </p:sp>
      <p:pic>
        <p:nvPicPr>
          <p:cNvPr id="10" name="Grafikk 9">
            <a:extLst>
              <a:ext uri="{FF2B5EF4-FFF2-40B4-BE49-F238E27FC236}">
                <a16:creationId xmlns:a16="http://schemas.microsoft.com/office/drawing/2014/main" id="{D92F88A9-256D-DC4F-9F8C-97157AC0823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60000" y="360000"/>
            <a:ext cx="3408680" cy="61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3369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Picture 5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6C229CFD-A30A-67F6-CE37-F4897B7CA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257200" y="0"/>
            <a:ext cx="3934800" cy="342900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98DECCD-F084-91D8-4430-3F039B5E2B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548" y="1693863"/>
            <a:ext cx="7564000" cy="1503732"/>
          </a:xfrm>
        </p:spPr>
        <p:txBody>
          <a:bodyPr anchor="b" anchorCtr="0"/>
          <a:lstStyle>
            <a:lvl1pPr algn="l">
              <a:defRPr sz="5400">
                <a:solidFill>
                  <a:schemeClr val="tx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F2A67A-74D5-9D3C-40E0-FF7D7D82F2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547" y="3429000"/>
            <a:ext cx="7564000" cy="151202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subtitle</a:t>
            </a:r>
            <a:r>
              <a:rPr lang="nb-NO" dirty="0"/>
              <a:t> style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3CCEA179-AF59-74A2-3DDA-8DAC6B90C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49F45852-E31F-ACCF-4283-41BF60A0F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13/11/2025</a:t>
            </a:r>
            <a:endParaRPr lang="nb-NO" dirty="0">
              <a:noFill/>
            </a:endParaRP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E03F9915-9903-3AE9-9531-0C88D0734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556460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sp>
        <p:nvSpPr>
          <p:cNvPr id="4" name="Plassholder for bilde 4">
            <a:extLst>
              <a:ext uri="{FF2B5EF4-FFF2-40B4-BE49-F238E27FC236}">
                <a16:creationId xmlns:a16="http://schemas.microsoft.com/office/drawing/2014/main" id="{6BB3A1D7-AE44-5194-C8BA-0259963A1C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257200" y="3429000"/>
            <a:ext cx="3934800" cy="342900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55ACB86E-16B7-35D8-87BB-2BF36C89E9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890000" y="5695200"/>
            <a:ext cx="1080000" cy="945037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Plassholder for tekst 13">
            <a:extLst>
              <a:ext uri="{FF2B5EF4-FFF2-40B4-BE49-F238E27FC236}">
                <a16:creationId xmlns:a16="http://schemas.microsoft.com/office/drawing/2014/main" id="{56C88375-70C4-A7CF-13DE-5812AD60D2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6839" y="5963234"/>
            <a:ext cx="7564000" cy="246832"/>
          </a:xfrm>
        </p:spPr>
        <p:txBody>
          <a:bodyPr tIns="0" rIns="0" bIns="0" anchor="b" anchorCtr="0"/>
          <a:lstStyle>
            <a:lvl1pPr>
              <a:buFontTx/>
              <a:buNone/>
              <a:defRPr sz="1400">
                <a:solidFill>
                  <a:schemeClr val="tx1"/>
                </a:solidFill>
              </a:defRPr>
            </a:lvl1pPr>
            <a:lvl2pPr>
              <a:buFontTx/>
              <a:buNone/>
              <a:defRPr sz="1400">
                <a:solidFill>
                  <a:schemeClr val="accent1"/>
                </a:solidFill>
              </a:defRPr>
            </a:lvl2pPr>
            <a:lvl3pPr>
              <a:buFontTx/>
              <a:buNone/>
              <a:defRPr sz="1400">
                <a:solidFill>
                  <a:schemeClr val="accent1"/>
                </a:solidFill>
              </a:defRPr>
            </a:lvl3pPr>
            <a:lvl4pPr>
              <a:buFontTx/>
              <a:buNone/>
              <a:defRPr sz="1400">
                <a:solidFill>
                  <a:schemeClr val="accent1"/>
                </a:solidFill>
              </a:defRPr>
            </a:lvl4pPr>
            <a:lvl5pPr>
              <a:buFontTx/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</p:txBody>
      </p:sp>
      <p:pic>
        <p:nvPicPr>
          <p:cNvPr id="11" name="Grafikk 10">
            <a:extLst>
              <a:ext uri="{FF2B5EF4-FFF2-40B4-BE49-F238E27FC236}">
                <a16:creationId xmlns:a16="http://schemas.microsoft.com/office/drawing/2014/main" id="{D3228621-6FE2-DA6F-2D15-40D8C80FA1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01" y="360000"/>
            <a:ext cx="1647317" cy="60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91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Picture 4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6C229CFD-A30A-67F6-CE37-F4897B7CA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429000"/>
            <a:ext cx="6096000" cy="342900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98DECCD-F084-91D8-4430-3F039B5E2B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548" y="1693863"/>
            <a:ext cx="5353734" cy="2387600"/>
          </a:xfrm>
        </p:spPr>
        <p:txBody>
          <a:bodyPr anchor="t" anchorCtr="0"/>
          <a:lstStyle>
            <a:lvl1pPr algn="l">
              <a:defRPr sz="5400">
                <a:solidFill>
                  <a:schemeClr val="tx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F2A67A-74D5-9D3C-40E0-FF7D7D82F2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547" y="4366260"/>
            <a:ext cx="5353735" cy="5747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subtitle</a:t>
            </a:r>
            <a:r>
              <a:rPr lang="nb-NO" dirty="0"/>
              <a:t> style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3CCEA179-AF59-74A2-3DDA-8DAC6B90C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49F45852-E31F-ACCF-4283-41BF60A0F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13/11/2025</a:t>
            </a:r>
            <a:endParaRPr lang="nb-NO" dirty="0">
              <a:noFill/>
            </a:endParaRP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E03F9915-9903-3AE9-9531-0C88D0734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336775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sp>
        <p:nvSpPr>
          <p:cNvPr id="4" name="Plassholder for bilde 4">
            <a:extLst>
              <a:ext uri="{FF2B5EF4-FFF2-40B4-BE49-F238E27FC236}">
                <a16:creationId xmlns:a16="http://schemas.microsoft.com/office/drawing/2014/main" id="{6D57D1B6-2969-2634-8C2E-7AEE37DEC2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3059220" cy="3428999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6" name="Plassholder for bilde 4">
            <a:extLst>
              <a:ext uri="{FF2B5EF4-FFF2-40B4-BE49-F238E27FC236}">
                <a16:creationId xmlns:a16="http://schemas.microsoft.com/office/drawing/2014/main" id="{D2862553-6FC6-337C-007F-11ECEA87EF2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155220" y="0"/>
            <a:ext cx="3036780" cy="3428999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3C8FE5E6-E442-3CF0-7335-047F618034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890000" y="5695200"/>
            <a:ext cx="1080000" cy="945037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3" name="Plassholder for tekst 13">
            <a:extLst>
              <a:ext uri="{FF2B5EF4-FFF2-40B4-BE49-F238E27FC236}">
                <a16:creationId xmlns:a16="http://schemas.microsoft.com/office/drawing/2014/main" id="{8A7F1AF5-1F40-9F3B-E651-BA6B1EA21F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6839" y="5963234"/>
            <a:ext cx="5367855" cy="246832"/>
          </a:xfrm>
        </p:spPr>
        <p:txBody>
          <a:bodyPr tIns="0" rIns="0" bIns="0" anchor="b" anchorCtr="0"/>
          <a:lstStyle>
            <a:lvl1pPr>
              <a:buFontTx/>
              <a:buNone/>
              <a:defRPr sz="1400">
                <a:solidFill>
                  <a:schemeClr val="tx1"/>
                </a:solidFill>
              </a:defRPr>
            </a:lvl1pPr>
            <a:lvl2pPr>
              <a:buFontTx/>
              <a:buNone/>
              <a:defRPr sz="1400">
                <a:solidFill>
                  <a:schemeClr val="accent1"/>
                </a:solidFill>
              </a:defRPr>
            </a:lvl2pPr>
            <a:lvl3pPr>
              <a:buFontTx/>
              <a:buNone/>
              <a:defRPr sz="1400">
                <a:solidFill>
                  <a:schemeClr val="accent1"/>
                </a:solidFill>
              </a:defRPr>
            </a:lvl3pPr>
            <a:lvl4pPr>
              <a:buFontTx/>
              <a:buNone/>
              <a:defRPr sz="1400">
                <a:solidFill>
                  <a:schemeClr val="accent1"/>
                </a:solidFill>
              </a:defRPr>
            </a:lvl4pPr>
            <a:lvl5pPr>
              <a:buFontTx/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</p:txBody>
      </p:sp>
      <p:pic>
        <p:nvPicPr>
          <p:cNvPr id="12" name="Grafikk 11">
            <a:extLst>
              <a:ext uri="{FF2B5EF4-FFF2-40B4-BE49-F238E27FC236}">
                <a16:creationId xmlns:a16="http://schemas.microsoft.com/office/drawing/2014/main" id="{D856EBFB-9D93-95A5-65A5-184CCC32978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01" y="360000"/>
            <a:ext cx="1647317" cy="60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206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 Picture 2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6C229CFD-A30A-67F6-CE37-F4897B7CA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98DECCD-F084-91D8-4430-3F039B5E2B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548" y="1693863"/>
            <a:ext cx="5353734" cy="2387600"/>
          </a:xfrm>
        </p:spPr>
        <p:txBody>
          <a:bodyPr anchor="t" anchorCtr="0"/>
          <a:lstStyle>
            <a:lvl1pPr algn="l">
              <a:defRPr sz="5400">
                <a:solidFill>
                  <a:schemeClr val="accent5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F2A67A-74D5-9D3C-40E0-FF7D7D82F2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547" y="4366260"/>
            <a:ext cx="5353735" cy="5747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subtitle</a:t>
            </a:r>
            <a:r>
              <a:rPr lang="nb-NO" dirty="0"/>
              <a:t> style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3CCEA179-AF59-74A2-3DDA-8DAC6B90C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5"/>
                </a:solidFill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49F45852-E31F-ACCF-4283-41BF60A0F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5"/>
                </a:solidFill>
              </a:defRPr>
            </a:lvl1pPr>
          </a:lstStyle>
          <a:p>
            <a:r>
              <a:rPr lang="nb-NO"/>
              <a:t>13/11/2025</a:t>
            </a:r>
            <a:endParaRPr lang="nb-NO" dirty="0"/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E03F9915-9903-3AE9-9531-0C88D0734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336775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5"/>
                </a:solidFill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B01E704E-F82C-5CA2-2630-EB5EFEA87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890000" y="5695200"/>
            <a:ext cx="1080000" cy="945037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tekst 13">
            <a:extLst>
              <a:ext uri="{FF2B5EF4-FFF2-40B4-BE49-F238E27FC236}">
                <a16:creationId xmlns:a16="http://schemas.microsoft.com/office/drawing/2014/main" id="{B8BEEC87-A51D-A517-4A88-CD9CAD72935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6839" y="5963234"/>
            <a:ext cx="5367855" cy="246832"/>
          </a:xfrm>
        </p:spPr>
        <p:txBody>
          <a:bodyPr tIns="0" rIns="0" bIns="0" anchor="b" anchorCtr="0"/>
          <a:lstStyle>
            <a:lvl1pPr>
              <a:buFontTx/>
              <a:buNone/>
              <a:defRPr sz="1400">
                <a:solidFill>
                  <a:schemeClr val="accent5"/>
                </a:solidFill>
              </a:defRPr>
            </a:lvl1pPr>
            <a:lvl2pPr>
              <a:buFontTx/>
              <a:buNone/>
              <a:defRPr sz="1400">
                <a:solidFill>
                  <a:schemeClr val="accent1"/>
                </a:solidFill>
              </a:defRPr>
            </a:lvl2pPr>
            <a:lvl3pPr>
              <a:buFontTx/>
              <a:buNone/>
              <a:defRPr sz="1400">
                <a:solidFill>
                  <a:schemeClr val="accent1"/>
                </a:solidFill>
              </a:defRPr>
            </a:lvl3pPr>
            <a:lvl4pPr>
              <a:buFontTx/>
              <a:buNone/>
              <a:defRPr sz="1400">
                <a:solidFill>
                  <a:schemeClr val="accent1"/>
                </a:solidFill>
              </a:defRPr>
            </a:lvl4pPr>
            <a:lvl5pPr>
              <a:buFontTx/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</p:txBody>
      </p:sp>
      <p:pic>
        <p:nvPicPr>
          <p:cNvPr id="10" name="Grafikk 9">
            <a:extLst>
              <a:ext uri="{FF2B5EF4-FFF2-40B4-BE49-F238E27FC236}">
                <a16:creationId xmlns:a16="http://schemas.microsoft.com/office/drawing/2014/main" id="{7FF4C247-291E-D9CC-078F-C7ACF2CB0F7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60000" y="360000"/>
            <a:ext cx="3408680" cy="61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6389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 Picture 5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6C229CFD-A30A-67F6-CE37-F4897B7CA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257200" y="0"/>
            <a:ext cx="3934800" cy="342900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98DECCD-F084-91D8-4430-3F039B5E2B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548" y="1693863"/>
            <a:ext cx="7564000" cy="1503732"/>
          </a:xfrm>
        </p:spPr>
        <p:txBody>
          <a:bodyPr anchor="b" anchorCtr="0"/>
          <a:lstStyle>
            <a:lvl1pPr algn="l">
              <a:defRPr sz="5400">
                <a:solidFill>
                  <a:schemeClr val="accent5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F2A67A-74D5-9D3C-40E0-FF7D7D82F2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547" y="3429000"/>
            <a:ext cx="7564000" cy="151202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subtitle</a:t>
            </a:r>
            <a:r>
              <a:rPr lang="nb-NO" dirty="0"/>
              <a:t> style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3CCEA179-AF59-74A2-3DDA-8DAC6B90C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49F45852-E31F-ACCF-4283-41BF60A0F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13/11/2025</a:t>
            </a:r>
            <a:endParaRPr lang="nb-NO" dirty="0">
              <a:noFill/>
            </a:endParaRP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E03F9915-9903-3AE9-9531-0C88D0734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556460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sp>
        <p:nvSpPr>
          <p:cNvPr id="4" name="Plassholder for bilde 4">
            <a:extLst>
              <a:ext uri="{FF2B5EF4-FFF2-40B4-BE49-F238E27FC236}">
                <a16:creationId xmlns:a16="http://schemas.microsoft.com/office/drawing/2014/main" id="{6BB3A1D7-AE44-5194-C8BA-0259963A1C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257200" y="3429000"/>
            <a:ext cx="3934800" cy="342900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55ACB86E-16B7-35D8-87BB-2BF36C89E9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890000" y="5695200"/>
            <a:ext cx="1080000" cy="945037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Plassholder for tekst 13">
            <a:extLst>
              <a:ext uri="{FF2B5EF4-FFF2-40B4-BE49-F238E27FC236}">
                <a16:creationId xmlns:a16="http://schemas.microsoft.com/office/drawing/2014/main" id="{56C88375-70C4-A7CF-13DE-5812AD60D2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6839" y="5963234"/>
            <a:ext cx="7564000" cy="246832"/>
          </a:xfrm>
        </p:spPr>
        <p:txBody>
          <a:bodyPr tIns="0" rIns="0" bIns="0" anchor="b" anchorCtr="0"/>
          <a:lstStyle>
            <a:lvl1pPr>
              <a:buFontTx/>
              <a:buNone/>
              <a:defRPr sz="1400">
                <a:solidFill>
                  <a:schemeClr val="accent5"/>
                </a:solidFill>
              </a:defRPr>
            </a:lvl1pPr>
            <a:lvl2pPr>
              <a:buFontTx/>
              <a:buNone/>
              <a:defRPr sz="1400">
                <a:solidFill>
                  <a:schemeClr val="accent1"/>
                </a:solidFill>
              </a:defRPr>
            </a:lvl2pPr>
            <a:lvl3pPr>
              <a:buFontTx/>
              <a:buNone/>
              <a:defRPr sz="1400">
                <a:solidFill>
                  <a:schemeClr val="accent1"/>
                </a:solidFill>
              </a:defRPr>
            </a:lvl3pPr>
            <a:lvl4pPr>
              <a:buFontTx/>
              <a:buNone/>
              <a:defRPr sz="1400">
                <a:solidFill>
                  <a:schemeClr val="accent1"/>
                </a:solidFill>
              </a:defRPr>
            </a:lvl4pPr>
            <a:lvl5pPr>
              <a:buFontTx/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</p:txBody>
      </p:sp>
      <p:pic>
        <p:nvPicPr>
          <p:cNvPr id="11" name="Grafikk 10">
            <a:extLst>
              <a:ext uri="{FF2B5EF4-FFF2-40B4-BE49-F238E27FC236}">
                <a16:creationId xmlns:a16="http://schemas.microsoft.com/office/drawing/2014/main" id="{821AA515-125E-7A94-D820-7D3AB57A1A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01" y="360000"/>
            <a:ext cx="1647317" cy="60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6017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 Picture 4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6C229CFD-A30A-67F6-CE37-F4897B7CA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429000"/>
            <a:ext cx="6096000" cy="342900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98DECCD-F084-91D8-4430-3F039B5E2B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548" y="1693863"/>
            <a:ext cx="5353734" cy="2387600"/>
          </a:xfrm>
        </p:spPr>
        <p:txBody>
          <a:bodyPr anchor="t" anchorCtr="0"/>
          <a:lstStyle>
            <a:lvl1pPr algn="l">
              <a:defRPr sz="5400">
                <a:solidFill>
                  <a:schemeClr val="accent5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F2A67A-74D5-9D3C-40E0-FF7D7D82F2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547" y="4366260"/>
            <a:ext cx="5353735" cy="5747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subtitle</a:t>
            </a:r>
            <a:r>
              <a:rPr lang="nb-NO" dirty="0"/>
              <a:t> style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3CCEA179-AF59-74A2-3DDA-8DAC6B90C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49F45852-E31F-ACCF-4283-41BF60A0F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13/11/2025</a:t>
            </a:r>
            <a:endParaRPr lang="nb-NO" dirty="0">
              <a:noFill/>
            </a:endParaRP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E03F9915-9903-3AE9-9531-0C88D0734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336775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sp>
        <p:nvSpPr>
          <p:cNvPr id="4" name="Plassholder for bilde 4">
            <a:extLst>
              <a:ext uri="{FF2B5EF4-FFF2-40B4-BE49-F238E27FC236}">
                <a16:creationId xmlns:a16="http://schemas.microsoft.com/office/drawing/2014/main" id="{6D57D1B6-2969-2634-8C2E-7AEE37DEC2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3059220" cy="3428999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6" name="Plassholder for bilde 4">
            <a:extLst>
              <a:ext uri="{FF2B5EF4-FFF2-40B4-BE49-F238E27FC236}">
                <a16:creationId xmlns:a16="http://schemas.microsoft.com/office/drawing/2014/main" id="{D2862553-6FC6-337C-007F-11ECEA87EF2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155220" y="0"/>
            <a:ext cx="3036780" cy="3428999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3C8FE5E6-E442-3CF0-7335-047F618034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890000" y="5695200"/>
            <a:ext cx="1080000" cy="945037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3" name="Plassholder for tekst 13">
            <a:extLst>
              <a:ext uri="{FF2B5EF4-FFF2-40B4-BE49-F238E27FC236}">
                <a16:creationId xmlns:a16="http://schemas.microsoft.com/office/drawing/2014/main" id="{8A7F1AF5-1F40-9F3B-E651-BA6B1EA21F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6839" y="5963234"/>
            <a:ext cx="5367855" cy="246832"/>
          </a:xfrm>
        </p:spPr>
        <p:txBody>
          <a:bodyPr tIns="0" rIns="0" bIns="0" anchor="b" anchorCtr="0"/>
          <a:lstStyle>
            <a:lvl1pPr>
              <a:buFontTx/>
              <a:buNone/>
              <a:defRPr sz="1400">
                <a:solidFill>
                  <a:schemeClr val="accent5"/>
                </a:solidFill>
              </a:defRPr>
            </a:lvl1pPr>
            <a:lvl2pPr>
              <a:buFontTx/>
              <a:buNone/>
              <a:defRPr sz="1400">
                <a:solidFill>
                  <a:schemeClr val="accent1"/>
                </a:solidFill>
              </a:defRPr>
            </a:lvl2pPr>
            <a:lvl3pPr>
              <a:buFontTx/>
              <a:buNone/>
              <a:defRPr sz="1400">
                <a:solidFill>
                  <a:schemeClr val="accent1"/>
                </a:solidFill>
              </a:defRPr>
            </a:lvl3pPr>
            <a:lvl4pPr>
              <a:buFontTx/>
              <a:buNone/>
              <a:defRPr sz="1400">
                <a:solidFill>
                  <a:schemeClr val="accent1"/>
                </a:solidFill>
              </a:defRPr>
            </a:lvl4pPr>
            <a:lvl5pPr>
              <a:buFontTx/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</p:txBody>
      </p:sp>
      <p:pic>
        <p:nvPicPr>
          <p:cNvPr id="12" name="Grafikk 11">
            <a:extLst>
              <a:ext uri="{FF2B5EF4-FFF2-40B4-BE49-F238E27FC236}">
                <a16:creationId xmlns:a16="http://schemas.microsoft.com/office/drawing/2014/main" id="{ACD16C79-00E5-7020-7AB8-FFFE8F6F6D6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01" y="360000"/>
            <a:ext cx="1647317" cy="60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6089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F5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98DECCD-F084-91D8-4430-3F039B5E2B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1693863"/>
            <a:ext cx="10128000" cy="2387600"/>
          </a:xfrm>
        </p:spPr>
        <p:txBody>
          <a:bodyPr anchor="t" anchorCtr="0"/>
          <a:lstStyle>
            <a:lvl1pPr algn="l">
              <a:defRPr sz="8000">
                <a:solidFill>
                  <a:schemeClr val="accen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F2A67A-74D5-9D3C-40E0-FF7D7D82F2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40000" y="4366260"/>
            <a:ext cx="10128000" cy="5747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subtitle</a:t>
            </a:r>
            <a:r>
              <a:rPr lang="nb-NO" dirty="0"/>
              <a:t> style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3CCEA179-AF59-74A2-3DDA-8DAC6B90C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49F45852-E31F-ACCF-4283-41BF60A0F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13/11/2025</a:t>
            </a:r>
            <a:endParaRPr lang="nb-NO" dirty="0"/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E03F9915-9903-3AE9-9531-0C88D0734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39" y="6345398"/>
            <a:ext cx="8043347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sp>
        <p:nvSpPr>
          <p:cNvPr id="17" name="Plassholder for tekst 13">
            <a:extLst>
              <a:ext uri="{FF2B5EF4-FFF2-40B4-BE49-F238E27FC236}">
                <a16:creationId xmlns:a16="http://schemas.microsoft.com/office/drawing/2014/main" id="{4838D172-3B8C-89AD-27A5-55B8195533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9999" y="5963234"/>
            <a:ext cx="7430839" cy="246832"/>
          </a:xfrm>
        </p:spPr>
        <p:txBody>
          <a:bodyPr tIns="0" rIns="0" bIns="0" anchor="b" anchorCtr="0"/>
          <a:lstStyle>
            <a:lvl1pPr>
              <a:buFontTx/>
              <a:buNone/>
              <a:defRPr sz="1400">
                <a:solidFill>
                  <a:schemeClr val="accent1"/>
                </a:solidFill>
              </a:defRPr>
            </a:lvl1pPr>
            <a:lvl2pPr>
              <a:buFontTx/>
              <a:buNone/>
              <a:defRPr sz="1400">
                <a:solidFill>
                  <a:schemeClr val="accent1"/>
                </a:solidFill>
              </a:defRPr>
            </a:lvl2pPr>
            <a:lvl3pPr>
              <a:buFontTx/>
              <a:buNone/>
              <a:defRPr sz="1400">
                <a:solidFill>
                  <a:schemeClr val="accent1"/>
                </a:solidFill>
              </a:defRPr>
            </a:lvl3pPr>
            <a:lvl4pPr>
              <a:buFontTx/>
              <a:buNone/>
              <a:defRPr sz="1400">
                <a:solidFill>
                  <a:schemeClr val="accent1"/>
                </a:solidFill>
              </a:defRPr>
            </a:lvl4pPr>
            <a:lvl5pPr>
              <a:buFontTx/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</p:txBody>
      </p:sp>
      <p:pic>
        <p:nvPicPr>
          <p:cNvPr id="5" name="Bilde 4" descr="Et bilde som inneholder tekst, Font, logo, Grafikk&#10;&#10;KI-generert innhold kan være feil.">
            <a:extLst>
              <a:ext uri="{FF2B5EF4-FFF2-40B4-BE49-F238E27FC236}">
                <a16:creationId xmlns:a16="http://schemas.microsoft.com/office/drawing/2014/main" id="{2B43C07B-6887-6298-4568-A3B28CDD83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0"/>
            <a:ext cx="732000" cy="7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340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98DECCD-F084-91D8-4430-3F039B5E2B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547" y="1693863"/>
            <a:ext cx="10260453" cy="2387600"/>
          </a:xfrm>
        </p:spPr>
        <p:txBody>
          <a:bodyPr anchor="t" anchorCtr="0"/>
          <a:lstStyle>
            <a:lvl1pPr algn="l">
              <a:defRPr sz="80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F2A67A-74D5-9D3C-40E0-FF7D7D82F2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547" y="4366260"/>
            <a:ext cx="10260453" cy="5747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subtitle</a:t>
            </a:r>
            <a:r>
              <a:rPr lang="nb-NO" dirty="0"/>
              <a:t> style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3CCEA179-AF59-74A2-3DDA-8DAC6B90C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49F45852-E31F-ACCF-4283-41BF60A0F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13/11/2025</a:t>
            </a:r>
            <a:endParaRPr lang="nb-NO" dirty="0">
              <a:noFill/>
            </a:endParaRP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E03F9915-9903-3AE9-9531-0C88D0734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39" y="6345398"/>
            <a:ext cx="8043347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pic>
        <p:nvPicPr>
          <p:cNvPr id="12" name="Grafikk 11">
            <a:extLst>
              <a:ext uri="{FF2B5EF4-FFF2-40B4-BE49-F238E27FC236}">
                <a16:creationId xmlns:a16="http://schemas.microsoft.com/office/drawing/2014/main" id="{45DED092-72E2-FD9F-3CB3-F25724125BD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0693" y="5692877"/>
            <a:ext cx="1080000" cy="942546"/>
          </a:xfrm>
          <a:prstGeom prst="rect">
            <a:avLst/>
          </a:prstGeom>
        </p:spPr>
      </p:pic>
      <p:pic>
        <p:nvPicPr>
          <p:cNvPr id="16" name="Grafikk 15">
            <a:extLst>
              <a:ext uri="{FF2B5EF4-FFF2-40B4-BE49-F238E27FC236}">
                <a16:creationId xmlns:a16="http://schemas.microsoft.com/office/drawing/2014/main" id="{C0E677E1-C895-B232-EF7D-5AA402157E9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01" y="360000"/>
            <a:ext cx="1647317" cy="609092"/>
          </a:xfrm>
          <a:prstGeom prst="rect">
            <a:avLst/>
          </a:prstGeom>
        </p:spPr>
      </p:pic>
      <p:sp>
        <p:nvSpPr>
          <p:cNvPr id="4" name="Plassholder for tekst 13">
            <a:extLst>
              <a:ext uri="{FF2B5EF4-FFF2-40B4-BE49-F238E27FC236}">
                <a16:creationId xmlns:a16="http://schemas.microsoft.com/office/drawing/2014/main" id="{51836549-3F51-4A28-8F0E-4A88BCED39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6839" y="5963234"/>
            <a:ext cx="7564000" cy="246832"/>
          </a:xfrm>
        </p:spPr>
        <p:txBody>
          <a:bodyPr tIns="0" rIns="0" bIns="0" anchor="b" anchorCtr="0"/>
          <a:lstStyle>
            <a:lvl1pPr>
              <a:buFontTx/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  <a:lvl2pPr>
              <a:buFontTx/>
              <a:buNone/>
              <a:defRPr sz="1400">
                <a:solidFill>
                  <a:schemeClr val="accent1"/>
                </a:solidFill>
              </a:defRPr>
            </a:lvl2pPr>
            <a:lvl3pPr>
              <a:buFontTx/>
              <a:buNone/>
              <a:defRPr sz="1400">
                <a:solidFill>
                  <a:schemeClr val="accent1"/>
                </a:solidFill>
              </a:defRPr>
            </a:lvl3pPr>
            <a:lvl4pPr>
              <a:buFontTx/>
              <a:buNone/>
              <a:defRPr sz="1400">
                <a:solidFill>
                  <a:schemeClr val="accent1"/>
                </a:solidFill>
              </a:defRPr>
            </a:lvl4pPr>
            <a:lvl5pPr>
              <a:buFontTx/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10232032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 Picture 2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6C229CFD-A30A-67F6-CE37-F4897B7CA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98DECCD-F084-91D8-4430-3F039B5E2B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1693863"/>
            <a:ext cx="5221282" cy="2387600"/>
          </a:xfrm>
        </p:spPr>
        <p:txBody>
          <a:bodyPr anchor="t" anchorCtr="0"/>
          <a:lstStyle>
            <a:lvl1pPr algn="l">
              <a:defRPr sz="5400">
                <a:solidFill>
                  <a:schemeClr val="tx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F2A67A-74D5-9D3C-40E0-FF7D7D82F2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40000" y="4366260"/>
            <a:ext cx="5221282" cy="5747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subtitle</a:t>
            </a:r>
            <a:r>
              <a:rPr lang="nb-NO" dirty="0"/>
              <a:t> style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3CCEA179-AF59-74A2-3DDA-8DAC6B90C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49F45852-E31F-ACCF-4283-41BF60A0F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nb-NO"/>
              <a:t>13/11/2025</a:t>
            </a:r>
            <a:endParaRPr lang="nb-NO" dirty="0"/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E03F9915-9903-3AE9-9531-0C88D0734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336775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sp>
        <p:nvSpPr>
          <p:cNvPr id="6" name="Plassholder for tekst 13">
            <a:extLst>
              <a:ext uri="{FF2B5EF4-FFF2-40B4-BE49-F238E27FC236}">
                <a16:creationId xmlns:a16="http://schemas.microsoft.com/office/drawing/2014/main" id="{35985557-645E-1FF6-FE52-14C500F7828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1488" y="5963234"/>
            <a:ext cx="5303206" cy="246832"/>
          </a:xfrm>
        </p:spPr>
        <p:txBody>
          <a:bodyPr tIns="0" rIns="0" bIns="0" anchor="b" anchorCtr="0"/>
          <a:lstStyle>
            <a:lvl1pPr>
              <a:buFontTx/>
              <a:buNone/>
              <a:defRPr sz="1400">
                <a:solidFill>
                  <a:schemeClr val="tx1"/>
                </a:solidFill>
              </a:defRPr>
            </a:lvl1pPr>
            <a:lvl2pPr>
              <a:buFontTx/>
              <a:buNone/>
              <a:defRPr sz="1400">
                <a:solidFill>
                  <a:schemeClr val="accent1"/>
                </a:solidFill>
              </a:defRPr>
            </a:lvl2pPr>
            <a:lvl3pPr>
              <a:buFontTx/>
              <a:buNone/>
              <a:defRPr sz="1400">
                <a:solidFill>
                  <a:schemeClr val="accent1"/>
                </a:solidFill>
              </a:defRPr>
            </a:lvl3pPr>
            <a:lvl4pPr>
              <a:buFontTx/>
              <a:buNone/>
              <a:defRPr sz="1400">
                <a:solidFill>
                  <a:schemeClr val="accent1"/>
                </a:solidFill>
              </a:defRPr>
            </a:lvl4pPr>
            <a:lvl5pPr>
              <a:buFontTx/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</p:txBody>
      </p:sp>
      <p:pic>
        <p:nvPicPr>
          <p:cNvPr id="11" name="Bilde 10" descr="Et bilde som inneholder tekst, Font, logo, Grafikk&#10;&#10;KI-generert innhold kan være feil.">
            <a:extLst>
              <a:ext uri="{FF2B5EF4-FFF2-40B4-BE49-F238E27FC236}">
                <a16:creationId xmlns:a16="http://schemas.microsoft.com/office/drawing/2014/main" id="{2B9E9FBB-81C1-52EA-FC49-B0B8E6A168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0"/>
            <a:ext cx="732000" cy="7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1249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Slide Picture 2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6C229CFD-A30A-67F6-CE37-F4897B7CA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98DECCD-F084-91D8-4430-3F039B5E2B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1693863"/>
            <a:ext cx="5221282" cy="2387600"/>
          </a:xfrm>
        </p:spPr>
        <p:txBody>
          <a:bodyPr anchor="t" anchorCtr="0"/>
          <a:lstStyle>
            <a:lvl1pPr algn="l">
              <a:defRPr sz="5400">
                <a:solidFill>
                  <a:schemeClr val="tx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F2A67A-74D5-9D3C-40E0-FF7D7D82F2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40000" y="4366260"/>
            <a:ext cx="5221282" cy="5747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subtitle</a:t>
            </a:r>
            <a:r>
              <a:rPr lang="nb-NO" dirty="0"/>
              <a:t> style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3CCEA179-AF59-74A2-3DDA-8DAC6B90C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49F45852-E31F-ACCF-4283-41BF60A0F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nb-NO"/>
              <a:t>13/11/2025</a:t>
            </a:r>
            <a:endParaRPr lang="nb-NO" dirty="0"/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E03F9915-9903-3AE9-9531-0C88D0734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336775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sp>
        <p:nvSpPr>
          <p:cNvPr id="6" name="Plassholder for tekst 13">
            <a:extLst>
              <a:ext uri="{FF2B5EF4-FFF2-40B4-BE49-F238E27FC236}">
                <a16:creationId xmlns:a16="http://schemas.microsoft.com/office/drawing/2014/main" id="{35985557-645E-1FF6-FE52-14C500F7828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5963234"/>
            <a:ext cx="5234694" cy="246832"/>
          </a:xfrm>
        </p:spPr>
        <p:txBody>
          <a:bodyPr tIns="0" rIns="0" bIns="0" anchor="b" anchorCtr="0"/>
          <a:lstStyle>
            <a:lvl1pPr>
              <a:buFontTx/>
              <a:buNone/>
              <a:defRPr sz="1400">
                <a:solidFill>
                  <a:schemeClr val="tx1"/>
                </a:solidFill>
              </a:defRPr>
            </a:lvl1pPr>
            <a:lvl2pPr>
              <a:buFontTx/>
              <a:buNone/>
              <a:defRPr sz="1400">
                <a:solidFill>
                  <a:schemeClr val="accent1"/>
                </a:solidFill>
              </a:defRPr>
            </a:lvl2pPr>
            <a:lvl3pPr>
              <a:buFontTx/>
              <a:buNone/>
              <a:defRPr sz="1400">
                <a:solidFill>
                  <a:schemeClr val="accent1"/>
                </a:solidFill>
              </a:defRPr>
            </a:lvl3pPr>
            <a:lvl4pPr>
              <a:buFontTx/>
              <a:buNone/>
              <a:defRPr sz="1400">
                <a:solidFill>
                  <a:schemeClr val="accent1"/>
                </a:solidFill>
              </a:defRPr>
            </a:lvl4pPr>
            <a:lvl5pPr>
              <a:buFontTx/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</p:txBody>
      </p:sp>
      <p:pic>
        <p:nvPicPr>
          <p:cNvPr id="11" name="Bilde 10" descr="Et bilde som inneholder tekst, Font, logo, Grafikk&#10;&#10;KI-generert innhold kan være feil.">
            <a:extLst>
              <a:ext uri="{FF2B5EF4-FFF2-40B4-BE49-F238E27FC236}">
                <a16:creationId xmlns:a16="http://schemas.microsoft.com/office/drawing/2014/main" id="{245DDBBC-D553-F9B1-46EB-D93B7DDB1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0"/>
            <a:ext cx="732000" cy="7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659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07CC2F-DD4E-2449-FB89-E0048773BD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546" y="406421"/>
            <a:ext cx="11329429" cy="519199"/>
          </a:xfrm>
        </p:spPr>
        <p:txBody>
          <a:bodyPr/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43338FA-6C5E-E3F8-9309-53B0BC3D00C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547" y="1866921"/>
            <a:ext cx="11329430" cy="3731675"/>
          </a:xfrm>
        </p:spPr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  <a:p>
            <a:pPr lvl="1"/>
            <a:r>
              <a:rPr lang="nb-NO" dirty="0"/>
              <a:t>Second </a:t>
            </a:r>
            <a:r>
              <a:rPr lang="nb-NO" dirty="0" err="1"/>
              <a:t>level</a:t>
            </a:r>
            <a:endParaRPr lang="nb-NO" dirty="0"/>
          </a:p>
          <a:p>
            <a:pPr lvl="2"/>
            <a:r>
              <a:rPr lang="nb-NO" dirty="0"/>
              <a:t>Third </a:t>
            </a:r>
            <a:r>
              <a:rPr lang="nb-NO" dirty="0" err="1"/>
              <a:t>level</a:t>
            </a:r>
            <a:endParaRPr lang="nb-NO" dirty="0"/>
          </a:p>
          <a:p>
            <a:pPr lvl="3"/>
            <a:r>
              <a:rPr lang="nb-NO" dirty="0" err="1"/>
              <a:t>Fourth</a:t>
            </a:r>
            <a:r>
              <a:rPr lang="nb-NO" dirty="0"/>
              <a:t> </a:t>
            </a:r>
            <a:r>
              <a:rPr lang="nb-NO" dirty="0" err="1"/>
              <a:t>level</a:t>
            </a:r>
            <a:endParaRPr lang="nb-NO" dirty="0"/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A0D922DA-2E58-5D28-602E-9D7DAC90D7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B1767C8-FC09-BD99-D8E0-76E09674F6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r>
              <a:rPr lang="nb-NO"/>
              <a:t>13/11/2025</a:t>
            </a:r>
            <a:endParaRPr lang="nb-NO" dirty="0"/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D0375E3F-051E-FA8D-1B34-992606B9B3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556460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pic>
        <p:nvPicPr>
          <p:cNvPr id="10" name="Grafikk 9">
            <a:extLst>
              <a:ext uri="{FF2B5EF4-FFF2-40B4-BE49-F238E27FC236}">
                <a16:creationId xmlns:a16="http://schemas.microsoft.com/office/drawing/2014/main" id="{7A4BEE0E-EB94-E447-BB7B-7F1A0488EC7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0693" y="5692877"/>
            <a:ext cx="1080000" cy="942546"/>
          </a:xfrm>
          <a:prstGeom prst="rect">
            <a:avLst/>
          </a:prstGeom>
        </p:spPr>
      </p:pic>
      <p:sp>
        <p:nvSpPr>
          <p:cNvPr id="13" name="Plassholder for tekst 12">
            <a:extLst>
              <a:ext uri="{FF2B5EF4-FFF2-40B4-BE49-F238E27FC236}">
                <a16:creationId xmlns:a16="http://schemas.microsoft.com/office/drawing/2014/main" id="{D3BE1A9A-744E-42AE-5CB3-A3E4CFA061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942450"/>
            <a:ext cx="11328400" cy="409468"/>
          </a:xfrm>
        </p:spPr>
        <p:txBody>
          <a:bodyPr tIns="0"/>
          <a:lstStyle>
            <a:lvl1pPr>
              <a:buNone/>
              <a:defRPr sz="1400">
                <a:solidFill>
                  <a:schemeClr val="accent1"/>
                </a:solidFill>
              </a:defRPr>
            </a:lvl1pPr>
            <a:lvl2pPr>
              <a:buNone/>
              <a:defRPr>
                <a:noFill/>
              </a:defRPr>
            </a:lvl2pPr>
            <a:lvl3pPr>
              <a:buNone/>
              <a:defRPr>
                <a:noFill/>
              </a:defRPr>
            </a:lvl3pPr>
            <a:lvl4pPr>
              <a:buNone/>
              <a:defRPr>
                <a:noFill/>
              </a:defRPr>
            </a:lvl4pPr>
            <a:lvl5pPr>
              <a:buNone/>
              <a:defRPr>
                <a:noFill/>
              </a:defRPr>
            </a:lvl5pPr>
          </a:lstStyle>
          <a:p>
            <a:pPr lvl="0"/>
            <a:r>
              <a:rPr lang="nb-NO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8761080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07CC2F-DD4E-2449-FB89-E0048773BD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546" y="406421"/>
            <a:ext cx="11329429" cy="519199"/>
          </a:xfrm>
        </p:spPr>
        <p:txBody>
          <a:bodyPr/>
          <a:lstStyle/>
          <a:p>
            <a:r>
              <a:rPr lang="nb-NO" dirty="0"/>
              <a:t>Agenda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43338FA-6C5E-E3F8-9309-53B0BC3D00C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546" y="1144403"/>
            <a:ext cx="11329431" cy="4454194"/>
          </a:xfrm>
        </p:spPr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  <a:p>
            <a:pPr lvl="1"/>
            <a:r>
              <a:rPr lang="nb-NO" dirty="0"/>
              <a:t>Second </a:t>
            </a:r>
            <a:r>
              <a:rPr lang="nb-NO" dirty="0" err="1"/>
              <a:t>level</a:t>
            </a:r>
            <a:endParaRPr lang="nb-NO" dirty="0"/>
          </a:p>
          <a:p>
            <a:pPr lvl="2"/>
            <a:r>
              <a:rPr lang="nb-NO" dirty="0"/>
              <a:t>Third </a:t>
            </a:r>
            <a:r>
              <a:rPr lang="nb-NO" dirty="0" err="1"/>
              <a:t>level</a:t>
            </a:r>
            <a:endParaRPr lang="nb-NO" dirty="0"/>
          </a:p>
          <a:p>
            <a:pPr lvl="3"/>
            <a:r>
              <a:rPr lang="nb-NO" dirty="0" err="1"/>
              <a:t>Fourth</a:t>
            </a:r>
            <a:r>
              <a:rPr lang="nb-NO" dirty="0"/>
              <a:t> </a:t>
            </a:r>
            <a:r>
              <a:rPr lang="nb-NO" dirty="0" err="1"/>
              <a:t>level</a:t>
            </a:r>
            <a:endParaRPr lang="nb-NO" dirty="0"/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A0D922DA-2E58-5D28-602E-9D7DAC90D7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B1767C8-FC09-BD99-D8E0-76E09674F6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r>
              <a:rPr lang="nb-NO"/>
              <a:t>13/11/2025</a:t>
            </a:r>
            <a:endParaRPr lang="nb-NO" dirty="0"/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D0375E3F-051E-FA8D-1B34-992606B9B3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556460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pic>
        <p:nvPicPr>
          <p:cNvPr id="10" name="Grafikk 9">
            <a:extLst>
              <a:ext uri="{FF2B5EF4-FFF2-40B4-BE49-F238E27FC236}">
                <a16:creationId xmlns:a16="http://schemas.microsoft.com/office/drawing/2014/main" id="{7A4BEE0E-EB94-E447-BB7B-7F1A0488EC7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0693" y="5692877"/>
            <a:ext cx="1080000" cy="94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6651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07CC2F-DD4E-2449-FB89-E0048773BD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546" y="406421"/>
            <a:ext cx="11329429" cy="519199"/>
          </a:xfrm>
        </p:spPr>
        <p:txBody>
          <a:bodyPr/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43338FA-6C5E-E3F8-9309-53B0BC3D00C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547" y="1866921"/>
            <a:ext cx="11329430" cy="3731675"/>
          </a:xfrm>
        </p:spPr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  <a:p>
            <a:pPr lvl="1"/>
            <a:r>
              <a:rPr lang="nb-NO" dirty="0"/>
              <a:t>Second </a:t>
            </a:r>
            <a:r>
              <a:rPr lang="nb-NO" dirty="0" err="1"/>
              <a:t>level</a:t>
            </a:r>
            <a:endParaRPr lang="nb-NO" dirty="0"/>
          </a:p>
          <a:p>
            <a:pPr lvl="2"/>
            <a:r>
              <a:rPr lang="nb-NO" dirty="0"/>
              <a:t>Third </a:t>
            </a:r>
            <a:r>
              <a:rPr lang="nb-NO" dirty="0" err="1"/>
              <a:t>level</a:t>
            </a:r>
            <a:endParaRPr lang="nb-NO" dirty="0"/>
          </a:p>
          <a:p>
            <a:pPr lvl="3"/>
            <a:r>
              <a:rPr lang="nb-NO" dirty="0" err="1"/>
              <a:t>Fourth</a:t>
            </a:r>
            <a:r>
              <a:rPr lang="nb-NO" dirty="0"/>
              <a:t> </a:t>
            </a:r>
            <a:r>
              <a:rPr lang="nb-NO" dirty="0" err="1"/>
              <a:t>level</a:t>
            </a:r>
            <a:endParaRPr lang="nb-NO" dirty="0"/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A0D922DA-2E58-5D28-602E-9D7DAC90D7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B1767C8-FC09-BD99-D8E0-76E09674F6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r>
              <a:rPr lang="nb-NO"/>
              <a:t>13/11/2025</a:t>
            </a:r>
            <a:endParaRPr lang="nb-NO" dirty="0"/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D0375E3F-051E-FA8D-1B34-992606B9B3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556460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pic>
        <p:nvPicPr>
          <p:cNvPr id="10" name="Grafikk 9">
            <a:extLst>
              <a:ext uri="{FF2B5EF4-FFF2-40B4-BE49-F238E27FC236}">
                <a16:creationId xmlns:a16="http://schemas.microsoft.com/office/drawing/2014/main" id="{7A4BEE0E-EB94-E447-BB7B-7F1A0488EC7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0693" y="5692877"/>
            <a:ext cx="1080000" cy="942546"/>
          </a:xfrm>
          <a:prstGeom prst="rect">
            <a:avLst/>
          </a:prstGeom>
        </p:spPr>
      </p:pic>
      <p:sp>
        <p:nvSpPr>
          <p:cNvPr id="13" name="Plassholder for tekst 12">
            <a:extLst>
              <a:ext uri="{FF2B5EF4-FFF2-40B4-BE49-F238E27FC236}">
                <a16:creationId xmlns:a16="http://schemas.microsoft.com/office/drawing/2014/main" id="{D3BE1A9A-744E-42AE-5CB3-A3E4CFA061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942450"/>
            <a:ext cx="11328400" cy="409468"/>
          </a:xfrm>
        </p:spPr>
        <p:txBody>
          <a:bodyPr tIns="0"/>
          <a:lstStyle>
            <a:lvl1pPr>
              <a:buNone/>
              <a:defRPr sz="1400">
                <a:solidFill>
                  <a:schemeClr val="accent1"/>
                </a:solidFill>
              </a:defRPr>
            </a:lvl1pPr>
            <a:lvl2pPr>
              <a:buNone/>
              <a:defRPr>
                <a:noFill/>
              </a:defRPr>
            </a:lvl2pPr>
            <a:lvl3pPr>
              <a:buNone/>
              <a:defRPr>
                <a:noFill/>
              </a:defRPr>
            </a:lvl3pPr>
            <a:lvl4pPr>
              <a:buNone/>
              <a:defRPr>
                <a:noFill/>
              </a:defRPr>
            </a:lvl4pPr>
            <a:lvl5pPr>
              <a:buNone/>
              <a:defRPr>
                <a:noFill/>
              </a:defRPr>
            </a:lvl5pPr>
          </a:lstStyle>
          <a:p>
            <a:pPr lvl="0"/>
            <a:r>
              <a:rPr lang="nb-NO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9970334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tel 1">
            <a:extLst>
              <a:ext uri="{FF2B5EF4-FFF2-40B4-BE49-F238E27FC236}">
                <a16:creationId xmlns:a16="http://schemas.microsoft.com/office/drawing/2014/main" id="{1FC645B0-1B4E-2612-731F-854D8A29B0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546" y="406421"/>
            <a:ext cx="11329429" cy="519199"/>
          </a:xfrm>
        </p:spPr>
        <p:txBody>
          <a:bodyPr/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3D637240-D0C9-A9D2-8B2A-49FC4A7112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547" y="2232707"/>
            <a:ext cx="11329430" cy="3365889"/>
          </a:xfrm>
        </p:spPr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  <a:p>
            <a:pPr lvl="1"/>
            <a:r>
              <a:rPr lang="nb-NO" dirty="0"/>
              <a:t>Second </a:t>
            </a:r>
            <a:r>
              <a:rPr lang="nb-NO" dirty="0" err="1"/>
              <a:t>level</a:t>
            </a:r>
            <a:endParaRPr lang="nb-NO" dirty="0"/>
          </a:p>
          <a:p>
            <a:pPr lvl="2"/>
            <a:r>
              <a:rPr lang="nb-NO" dirty="0"/>
              <a:t>Third </a:t>
            </a:r>
            <a:r>
              <a:rPr lang="nb-NO" dirty="0" err="1"/>
              <a:t>level</a:t>
            </a:r>
            <a:endParaRPr lang="nb-NO" dirty="0"/>
          </a:p>
          <a:p>
            <a:pPr lvl="3"/>
            <a:r>
              <a:rPr lang="nb-NO" dirty="0" err="1"/>
              <a:t>Fourth</a:t>
            </a:r>
            <a:r>
              <a:rPr lang="nb-NO" dirty="0"/>
              <a:t> </a:t>
            </a:r>
            <a:r>
              <a:rPr lang="nb-NO" dirty="0" err="1"/>
              <a:t>level</a:t>
            </a:r>
            <a:endParaRPr lang="nb-NO" dirty="0"/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2" name="Plassholder for dato 3">
            <a:extLst>
              <a:ext uri="{FF2B5EF4-FFF2-40B4-BE49-F238E27FC236}">
                <a16:creationId xmlns:a16="http://schemas.microsoft.com/office/drawing/2014/main" id="{75964C08-E52B-85D8-0510-4E29FB5286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13" name="Plassholder for bunntekst 4">
            <a:extLst>
              <a:ext uri="{FF2B5EF4-FFF2-40B4-BE49-F238E27FC236}">
                <a16:creationId xmlns:a16="http://schemas.microsoft.com/office/drawing/2014/main" id="{507AF7F5-D484-6013-5D1A-2F4005036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r>
              <a:rPr lang="nb-NO"/>
              <a:t>13/11/2025</a:t>
            </a:r>
            <a:endParaRPr lang="nb-NO" dirty="0"/>
          </a:p>
        </p:txBody>
      </p:sp>
      <p:sp>
        <p:nvSpPr>
          <p:cNvPr id="14" name="Plassholder for lysbildenummer 5">
            <a:extLst>
              <a:ext uri="{FF2B5EF4-FFF2-40B4-BE49-F238E27FC236}">
                <a16:creationId xmlns:a16="http://schemas.microsoft.com/office/drawing/2014/main" id="{CC10E15E-C329-EAF8-F0AF-3218BFA5B7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556460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pic>
        <p:nvPicPr>
          <p:cNvPr id="15" name="Grafikk 14">
            <a:extLst>
              <a:ext uri="{FF2B5EF4-FFF2-40B4-BE49-F238E27FC236}">
                <a16:creationId xmlns:a16="http://schemas.microsoft.com/office/drawing/2014/main" id="{5D6353A9-5DAE-D5AA-9157-8041DD17AEF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0693" y="5692877"/>
            <a:ext cx="1080000" cy="942546"/>
          </a:xfrm>
          <a:prstGeom prst="rect">
            <a:avLst/>
          </a:prstGeom>
        </p:spPr>
      </p:pic>
      <p:sp>
        <p:nvSpPr>
          <p:cNvPr id="16" name="Plassholder for tekst 12">
            <a:extLst>
              <a:ext uri="{FF2B5EF4-FFF2-40B4-BE49-F238E27FC236}">
                <a16:creationId xmlns:a16="http://schemas.microsoft.com/office/drawing/2014/main" id="{B7AB62F5-8940-8BB4-CD31-41182B5982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942450"/>
            <a:ext cx="11328400" cy="409468"/>
          </a:xfrm>
        </p:spPr>
        <p:txBody>
          <a:bodyPr tIns="0"/>
          <a:lstStyle>
            <a:lvl1pPr>
              <a:buNone/>
              <a:defRPr sz="1400">
                <a:solidFill>
                  <a:schemeClr val="accent1"/>
                </a:solidFill>
              </a:defRPr>
            </a:lvl1pPr>
            <a:lvl2pPr>
              <a:buNone/>
              <a:defRPr>
                <a:noFill/>
              </a:defRPr>
            </a:lvl2pPr>
            <a:lvl3pPr>
              <a:buNone/>
              <a:defRPr>
                <a:noFill/>
              </a:defRPr>
            </a:lvl3pPr>
            <a:lvl4pPr>
              <a:buNone/>
              <a:defRPr>
                <a:noFill/>
              </a:defRPr>
            </a:lvl4pPr>
            <a:lvl5pPr>
              <a:buNone/>
              <a:defRPr>
                <a:noFill/>
              </a:defRPr>
            </a:lvl5pPr>
          </a:lstStyle>
          <a:p>
            <a:pPr lvl="0"/>
            <a:r>
              <a:rPr lang="nb-NO" dirty="0"/>
              <a:t>SUBTITLE</a:t>
            </a:r>
          </a:p>
        </p:txBody>
      </p:sp>
      <p:sp>
        <p:nvSpPr>
          <p:cNvPr id="18" name="Plassholder for tekst 12">
            <a:extLst>
              <a:ext uri="{FF2B5EF4-FFF2-40B4-BE49-F238E27FC236}">
                <a16:creationId xmlns:a16="http://schemas.microsoft.com/office/drawing/2014/main" id="{88FE8E36-C75C-4484-7244-2BBFCA2E55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988" y="1672423"/>
            <a:ext cx="11328400" cy="509796"/>
          </a:xfrm>
        </p:spPr>
        <p:txBody>
          <a:bodyPr tIns="0"/>
          <a:lstStyle>
            <a:lvl1pPr>
              <a:buNone/>
              <a:defRPr sz="1800">
                <a:solidFill>
                  <a:schemeClr val="accent1"/>
                </a:solidFill>
              </a:defRPr>
            </a:lvl1pPr>
            <a:lvl2pPr>
              <a:buNone/>
              <a:defRPr>
                <a:noFill/>
              </a:defRPr>
            </a:lvl2pPr>
            <a:lvl3pPr>
              <a:buNone/>
              <a:defRPr>
                <a:noFill/>
              </a:defRPr>
            </a:lvl3pPr>
            <a:lvl4pPr>
              <a:buNone/>
              <a:defRPr>
                <a:noFill/>
              </a:defRPr>
            </a:lvl4pPr>
            <a:lvl5pPr>
              <a:buNone/>
              <a:defRPr>
                <a:noFill/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</p:spTree>
    <p:extLst>
      <p:ext uri="{BB962C8B-B14F-4D97-AF65-F5344CB8AC3E}">
        <p14:creationId xmlns:p14="http://schemas.microsoft.com/office/powerpoint/2010/main" val="89972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98A2A3D-D842-0CD6-21A7-C54A40A879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545" y="1564212"/>
            <a:ext cx="5564605" cy="412866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12D920E-F6C0-A714-2DA5-1BF934EED1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0799" y="1557676"/>
            <a:ext cx="5613656" cy="412866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E31BDCAF-92AA-AB85-C83E-F487B781A9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546" y="406421"/>
            <a:ext cx="11329429" cy="519199"/>
          </a:xfrm>
        </p:spPr>
        <p:txBody>
          <a:bodyPr/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9" name="Plassholder for dato 3">
            <a:extLst>
              <a:ext uri="{FF2B5EF4-FFF2-40B4-BE49-F238E27FC236}">
                <a16:creationId xmlns:a16="http://schemas.microsoft.com/office/drawing/2014/main" id="{17E486D7-A6E8-005D-8304-7AAC72D1EE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10" name="Plassholder for bunntekst 4">
            <a:extLst>
              <a:ext uri="{FF2B5EF4-FFF2-40B4-BE49-F238E27FC236}">
                <a16:creationId xmlns:a16="http://schemas.microsoft.com/office/drawing/2014/main" id="{1A44B4BE-813E-B21B-EB34-59BCA4375C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r>
              <a:rPr lang="nb-NO"/>
              <a:t>13/11/2025</a:t>
            </a:r>
            <a:endParaRPr lang="nb-NO" dirty="0"/>
          </a:p>
        </p:txBody>
      </p:sp>
      <p:sp>
        <p:nvSpPr>
          <p:cNvPr id="11" name="Plassholder for lysbildenummer 5">
            <a:extLst>
              <a:ext uri="{FF2B5EF4-FFF2-40B4-BE49-F238E27FC236}">
                <a16:creationId xmlns:a16="http://schemas.microsoft.com/office/drawing/2014/main" id="{EE888F05-64E6-A816-F70A-E4E7063BF2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556460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sp>
        <p:nvSpPr>
          <p:cNvPr id="12" name="Plassholder for tekst 12">
            <a:extLst>
              <a:ext uri="{FF2B5EF4-FFF2-40B4-BE49-F238E27FC236}">
                <a16:creationId xmlns:a16="http://schemas.microsoft.com/office/drawing/2014/main" id="{3F669C2A-1287-07AC-6315-A66C370A536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988" y="942450"/>
            <a:ext cx="11328400" cy="409468"/>
          </a:xfrm>
        </p:spPr>
        <p:txBody>
          <a:bodyPr tIns="0"/>
          <a:lstStyle>
            <a:lvl1pPr>
              <a:buNone/>
              <a:defRPr sz="1400">
                <a:solidFill>
                  <a:schemeClr val="accent1"/>
                </a:solidFill>
              </a:defRPr>
            </a:lvl1pPr>
            <a:lvl2pPr>
              <a:buNone/>
              <a:defRPr>
                <a:noFill/>
              </a:defRPr>
            </a:lvl2pPr>
            <a:lvl3pPr>
              <a:buNone/>
              <a:defRPr>
                <a:noFill/>
              </a:defRPr>
            </a:lvl3pPr>
            <a:lvl4pPr>
              <a:buNone/>
              <a:defRPr>
                <a:noFill/>
              </a:defRPr>
            </a:lvl4pPr>
            <a:lvl5pPr>
              <a:buNone/>
              <a:defRPr>
                <a:noFill/>
              </a:defRPr>
            </a:lvl5pPr>
          </a:lstStyle>
          <a:p>
            <a:pPr lvl="0"/>
            <a:r>
              <a:rPr lang="nb-NO" dirty="0"/>
              <a:t>SUBTITLE</a:t>
            </a:r>
          </a:p>
        </p:txBody>
      </p:sp>
      <p:pic>
        <p:nvPicPr>
          <p:cNvPr id="13" name="Grafikk 12">
            <a:extLst>
              <a:ext uri="{FF2B5EF4-FFF2-40B4-BE49-F238E27FC236}">
                <a16:creationId xmlns:a16="http://schemas.microsoft.com/office/drawing/2014/main" id="{F465717E-B399-909A-F60C-26CDDD4D040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0693" y="5692877"/>
            <a:ext cx="1080000" cy="94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860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innhold 2">
            <a:extLst>
              <a:ext uri="{FF2B5EF4-FFF2-40B4-BE49-F238E27FC236}">
                <a16:creationId xmlns:a16="http://schemas.microsoft.com/office/drawing/2014/main" id="{21D9039F-3CAB-ED37-D07D-D31E625DB3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545" y="1564212"/>
            <a:ext cx="3575423" cy="412866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Tittel 1">
            <a:extLst>
              <a:ext uri="{FF2B5EF4-FFF2-40B4-BE49-F238E27FC236}">
                <a16:creationId xmlns:a16="http://schemas.microsoft.com/office/drawing/2014/main" id="{0B2521E6-E1E3-FF97-1BA4-BEAEAB4150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546" y="406421"/>
            <a:ext cx="11329429" cy="519199"/>
          </a:xfrm>
        </p:spPr>
        <p:txBody>
          <a:bodyPr/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13" name="Plassholder for dato 3">
            <a:extLst>
              <a:ext uri="{FF2B5EF4-FFF2-40B4-BE49-F238E27FC236}">
                <a16:creationId xmlns:a16="http://schemas.microsoft.com/office/drawing/2014/main" id="{DE6D2FE3-C335-307B-F488-05430AA875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14" name="Plassholder for bunntekst 4">
            <a:extLst>
              <a:ext uri="{FF2B5EF4-FFF2-40B4-BE49-F238E27FC236}">
                <a16:creationId xmlns:a16="http://schemas.microsoft.com/office/drawing/2014/main" id="{09E79186-754C-0984-75C7-D8843DFD1D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r>
              <a:rPr lang="nb-NO"/>
              <a:t>13/11/2025</a:t>
            </a:r>
            <a:endParaRPr lang="nb-NO" dirty="0"/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C726EEF2-6CFF-6007-509D-F8672D00FB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556460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sp>
        <p:nvSpPr>
          <p:cNvPr id="16" name="Plassholder for tekst 12">
            <a:extLst>
              <a:ext uri="{FF2B5EF4-FFF2-40B4-BE49-F238E27FC236}">
                <a16:creationId xmlns:a16="http://schemas.microsoft.com/office/drawing/2014/main" id="{1C7B225E-5995-8B54-87F5-0FD4C60D51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988" y="942450"/>
            <a:ext cx="11328400" cy="409468"/>
          </a:xfrm>
        </p:spPr>
        <p:txBody>
          <a:bodyPr tIns="0"/>
          <a:lstStyle>
            <a:lvl1pPr>
              <a:buNone/>
              <a:defRPr sz="1400">
                <a:solidFill>
                  <a:schemeClr val="accent1"/>
                </a:solidFill>
              </a:defRPr>
            </a:lvl1pPr>
            <a:lvl2pPr>
              <a:buNone/>
              <a:defRPr>
                <a:noFill/>
              </a:defRPr>
            </a:lvl2pPr>
            <a:lvl3pPr>
              <a:buNone/>
              <a:defRPr>
                <a:noFill/>
              </a:defRPr>
            </a:lvl3pPr>
            <a:lvl4pPr>
              <a:buNone/>
              <a:defRPr>
                <a:noFill/>
              </a:defRPr>
            </a:lvl4pPr>
            <a:lvl5pPr>
              <a:buNone/>
              <a:defRPr>
                <a:noFill/>
              </a:defRPr>
            </a:lvl5pPr>
          </a:lstStyle>
          <a:p>
            <a:pPr lvl="0"/>
            <a:r>
              <a:rPr lang="nb-NO" dirty="0"/>
              <a:t>SUBTITLE</a:t>
            </a:r>
          </a:p>
        </p:txBody>
      </p:sp>
      <p:pic>
        <p:nvPicPr>
          <p:cNvPr id="17" name="Grafikk 16">
            <a:extLst>
              <a:ext uri="{FF2B5EF4-FFF2-40B4-BE49-F238E27FC236}">
                <a16:creationId xmlns:a16="http://schemas.microsoft.com/office/drawing/2014/main" id="{28F6E071-258C-D408-6374-ECD9FD8658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0693" y="5692877"/>
            <a:ext cx="1080000" cy="942546"/>
          </a:xfrm>
          <a:prstGeom prst="rect">
            <a:avLst/>
          </a:prstGeom>
        </p:spPr>
      </p:pic>
      <p:sp>
        <p:nvSpPr>
          <p:cNvPr id="20" name="Plassholder for innhold 2">
            <a:extLst>
              <a:ext uri="{FF2B5EF4-FFF2-40B4-BE49-F238E27FC236}">
                <a16:creationId xmlns:a16="http://schemas.microsoft.com/office/drawing/2014/main" id="{CEB61049-1E81-4AEB-8F21-8A6FBD242AEA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211935" y="1564211"/>
            <a:ext cx="3575423" cy="412866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1" name="Plassholder for innhold 2">
            <a:extLst>
              <a:ext uri="{FF2B5EF4-FFF2-40B4-BE49-F238E27FC236}">
                <a16:creationId xmlns:a16="http://schemas.microsoft.com/office/drawing/2014/main" id="{CBFF6A68-1A4F-B6E7-A925-7E1726DAEDC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016325" y="1564210"/>
            <a:ext cx="3575423" cy="412866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2297802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B6FA8D-21EE-8BB5-0889-D1E780A00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6" name="Plassholder for dato 3">
            <a:extLst>
              <a:ext uri="{FF2B5EF4-FFF2-40B4-BE49-F238E27FC236}">
                <a16:creationId xmlns:a16="http://schemas.microsoft.com/office/drawing/2014/main" id="{45E8D5CE-1084-7E43-455A-A20711ACFB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1EFFB3F-6369-F96C-B8B0-C1B67065A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r>
              <a:rPr lang="nb-NO"/>
              <a:t>13/11/2025</a:t>
            </a:r>
            <a:endParaRPr lang="nb-NO" dirty="0"/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B874F275-2B69-5D07-92B4-EE9DC27A2E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556460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pic>
        <p:nvPicPr>
          <p:cNvPr id="9" name="Grafikk 8">
            <a:extLst>
              <a:ext uri="{FF2B5EF4-FFF2-40B4-BE49-F238E27FC236}">
                <a16:creationId xmlns:a16="http://schemas.microsoft.com/office/drawing/2014/main" id="{5815C904-F5A9-8631-0BC3-29F7078F35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0693" y="5692877"/>
            <a:ext cx="1080000" cy="94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1622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dato 3">
            <a:extLst>
              <a:ext uri="{FF2B5EF4-FFF2-40B4-BE49-F238E27FC236}">
                <a16:creationId xmlns:a16="http://schemas.microsoft.com/office/drawing/2014/main" id="{46D89B3E-B265-183E-2010-D04ADDF85C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6" name="Plassholder for bunntekst 4">
            <a:extLst>
              <a:ext uri="{FF2B5EF4-FFF2-40B4-BE49-F238E27FC236}">
                <a16:creationId xmlns:a16="http://schemas.microsoft.com/office/drawing/2014/main" id="{2FF538D0-B64E-CAD5-33B9-6C0E4D93AB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r>
              <a:rPr lang="nb-NO"/>
              <a:t>13/11/2025</a:t>
            </a:r>
            <a:endParaRPr lang="nb-NO" dirty="0"/>
          </a:p>
        </p:txBody>
      </p:sp>
      <p:sp>
        <p:nvSpPr>
          <p:cNvPr id="7" name="Plassholder for lysbildenummer 5">
            <a:extLst>
              <a:ext uri="{FF2B5EF4-FFF2-40B4-BE49-F238E27FC236}">
                <a16:creationId xmlns:a16="http://schemas.microsoft.com/office/drawing/2014/main" id="{8406BC31-065F-3023-2FBB-821B4742BB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556460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pic>
        <p:nvPicPr>
          <p:cNvPr id="8" name="Grafikk 7">
            <a:extLst>
              <a:ext uri="{FF2B5EF4-FFF2-40B4-BE49-F238E27FC236}">
                <a16:creationId xmlns:a16="http://schemas.microsoft.com/office/drawing/2014/main" id="{6B17ED59-DB37-79AB-9A35-188A542953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0693" y="5692877"/>
            <a:ext cx="1080000" cy="94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396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98DECCD-F084-91D8-4430-3F039B5E2B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547" y="1693863"/>
            <a:ext cx="10260453" cy="2387600"/>
          </a:xfrm>
        </p:spPr>
        <p:txBody>
          <a:bodyPr anchor="t" anchorCtr="0"/>
          <a:lstStyle>
            <a:lvl1pPr algn="l">
              <a:defRPr sz="800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F2A67A-74D5-9D3C-40E0-FF7D7D82F2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547" y="4366260"/>
            <a:ext cx="10260453" cy="5747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subtitle</a:t>
            </a:r>
            <a:r>
              <a:rPr lang="nb-NO" dirty="0"/>
              <a:t> style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3CCEA179-AF59-74A2-3DDA-8DAC6B90C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49F45852-E31F-ACCF-4283-41BF60A0F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13/11/2025</a:t>
            </a:r>
            <a:endParaRPr lang="nb-NO" dirty="0">
              <a:noFill/>
            </a:endParaRP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E03F9915-9903-3AE9-9531-0C88D0734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39" y="6345398"/>
            <a:ext cx="8043347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pic>
        <p:nvPicPr>
          <p:cNvPr id="12" name="Grafikk 11">
            <a:extLst>
              <a:ext uri="{FF2B5EF4-FFF2-40B4-BE49-F238E27FC236}">
                <a16:creationId xmlns:a16="http://schemas.microsoft.com/office/drawing/2014/main" id="{45DED092-72E2-FD9F-3CB3-F25724125BD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0693" y="5692877"/>
            <a:ext cx="1080000" cy="942546"/>
          </a:xfrm>
          <a:prstGeom prst="rect">
            <a:avLst/>
          </a:prstGeom>
        </p:spPr>
      </p:pic>
      <p:pic>
        <p:nvPicPr>
          <p:cNvPr id="16" name="Grafikk 15">
            <a:extLst>
              <a:ext uri="{FF2B5EF4-FFF2-40B4-BE49-F238E27FC236}">
                <a16:creationId xmlns:a16="http://schemas.microsoft.com/office/drawing/2014/main" id="{C0E677E1-C895-B232-EF7D-5AA402157E9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01" y="360000"/>
            <a:ext cx="1647317" cy="609092"/>
          </a:xfrm>
          <a:prstGeom prst="rect">
            <a:avLst/>
          </a:prstGeom>
        </p:spPr>
      </p:pic>
      <p:sp>
        <p:nvSpPr>
          <p:cNvPr id="4" name="Plassholder for tekst 13">
            <a:extLst>
              <a:ext uri="{FF2B5EF4-FFF2-40B4-BE49-F238E27FC236}">
                <a16:creationId xmlns:a16="http://schemas.microsoft.com/office/drawing/2014/main" id="{733A8A82-2553-28AE-55D0-409E5460EA3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6839" y="5963234"/>
            <a:ext cx="7564000" cy="246832"/>
          </a:xfrm>
        </p:spPr>
        <p:txBody>
          <a:bodyPr tIns="0" rIns="0" bIns="0" anchor="b" anchorCtr="0"/>
          <a:lstStyle>
            <a:lvl1pPr>
              <a:buFontTx/>
              <a:buNone/>
              <a:defRPr sz="140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  <a:lvl2pPr>
              <a:buFontTx/>
              <a:buNone/>
              <a:defRPr sz="1400">
                <a:solidFill>
                  <a:schemeClr val="accent1"/>
                </a:solidFill>
              </a:defRPr>
            </a:lvl2pPr>
            <a:lvl3pPr>
              <a:buFontTx/>
              <a:buNone/>
              <a:defRPr sz="1400">
                <a:solidFill>
                  <a:schemeClr val="accent1"/>
                </a:solidFill>
              </a:defRPr>
            </a:lvl3pPr>
            <a:lvl4pPr>
              <a:buFontTx/>
              <a:buNone/>
              <a:defRPr sz="1400">
                <a:solidFill>
                  <a:schemeClr val="accent1"/>
                </a:solidFill>
              </a:defRPr>
            </a:lvl4pPr>
            <a:lvl5pPr>
              <a:buFontTx/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15459871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768402-62C0-BC57-88D0-9DE7E3619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056DD2B-C30B-0571-E9AA-1617ABB27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C0F33286-F061-7931-190D-329B3A5D52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dato 3">
            <a:extLst>
              <a:ext uri="{FF2B5EF4-FFF2-40B4-BE49-F238E27FC236}">
                <a16:creationId xmlns:a16="http://schemas.microsoft.com/office/drawing/2014/main" id="{DA1DC7C0-5D21-7D76-7436-87ED0CED77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D86EB265-2081-9CF9-273E-889A256F94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r>
              <a:rPr lang="nb-NO"/>
              <a:t>13/11/2025</a:t>
            </a:r>
            <a:endParaRPr lang="nb-NO" dirty="0"/>
          </a:p>
        </p:txBody>
      </p:sp>
      <p:sp>
        <p:nvSpPr>
          <p:cNvPr id="10" name="Plassholder for lysbildenummer 5">
            <a:extLst>
              <a:ext uri="{FF2B5EF4-FFF2-40B4-BE49-F238E27FC236}">
                <a16:creationId xmlns:a16="http://schemas.microsoft.com/office/drawing/2014/main" id="{609A02A9-77E0-C88D-0FAD-F072EBDBC3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556460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pic>
        <p:nvPicPr>
          <p:cNvPr id="11" name="Grafikk 10">
            <a:extLst>
              <a:ext uri="{FF2B5EF4-FFF2-40B4-BE49-F238E27FC236}">
                <a16:creationId xmlns:a16="http://schemas.microsoft.com/office/drawing/2014/main" id="{FD06C518-7737-CDB3-A004-A5439F97099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0693" y="5692877"/>
            <a:ext cx="1080000" cy="94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7596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5B52393-117D-002A-F662-6B2262912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D6FFB6ED-BDD0-0C87-F695-3043B697C6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4865F6F-A7C9-C7C5-1FEA-894B0A3C56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dato 3">
            <a:extLst>
              <a:ext uri="{FF2B5EF4-FFF2-40B4-BE49-F238E27FC236}">
                <a16:creationId xmlns:a16="http://schemas.microsoft.com/office/drawing/2014/main" id="{D8E406FD-2CF5-AD55-9EDB-C84274F342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E329FE1F-7AAD-F244-CE54-34FD23543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r>
              <a:rPr lang="nb-NO"/>
              <a:t>13/11/2025</a:t>
            </a:r>
            <a:endParaRPr lang="nb-NO" dirty="0"/>
          </a:p>
        </p:txBody>
      </p:sp>
      <p:sp>
        <p:nvSpPr>
          <p:cNvPr id="10" name="Plassholder for lysbildenummer 5">
            <a:extLst>
              <a:ext uri="{FF2B5EF4-FFF2-40B4-BE49-F238E27FC236}">
                <a16:creationId xmlns:a16="http://schemas.microsoft.com/office/drawing/2014/main" id="{017D03E1-C539-3640-38F8-6D553652DA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556460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pic>
        <p:nvPicPr>
          <p:cNvPr id="11" name="Grafikk 10">
            <a:extLst>
              <a:ext uri="{FF2B5EF4-FFF2-40B4-BE49-F238E27FC236}">
                <a16:creationId xmlns:a16="http://schemas.microsoft.com/office/drawing/2014/main" id="{452EEEBC-406A-0EEE-4A9E-ABD1D47A66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0693" y="5692877"/>
            <a:ext cx="1080000" cy="94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6247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D7FA02-95DD-8A1F-FEEA-DB7FF895F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122AEF29-AB02-7EF6-F083-DB21E51058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DAD8717-1278-FB17-FAE5-0A1EBBAA98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C741DA-312D-BC4B-ACAA-CBEF09D83A7F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483C801-98DD-A195-EE27-9294F838F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346510D-06BB-C8F3-B28C-C8B919FC5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B47228-B34B-B744-B284-93A007EA2AD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466931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A7257C8D-F19F-F8AE-E164-28B23EB132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BD9064C8-F52D-74C4-ADC6-44F834AEEB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3D31750-5059-17F3-8716-07C8AC7C3E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C741DA-312D-BC4B-ACAA-CBEF09D83A7F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85DD2D6-1E71-36D4-55A7-2BCD8CA2E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82F86C8-5431-50CA-F8EB-EAB49B1EF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B47228-B34B-B744-B284-93A007EA2AD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2496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98DECCD-F084-91D8-4430-3F039B5E2B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547" y="1693863"/>
            <a:ext cx="10260453" cy="2387600"/>
          </a:xfrm>
        </p:spPr>
        <p:txBody>
          <a:bodyPr anchor="t" anchorCtr="0"/>
          <a:lstStyle>
            <a:lvl1pPr algn="l">
              <a:defRPr sz="80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F2A67A-74D5-9D3C-40E0-FF7D7D82F2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547" y="4366260"/>
            <a:ext cx="10260453" cy="5747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subtitle</a:t>
            </a:r>
            <a:r>
              <a:rPr lang="nb-NO" dirty="0"/>
              <a:t> style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3CCEA179-AF59-74A2-3DDA-8DAC6B90C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49F45852-E31F-ACCF-4283-41BF60A0F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13/11/2025</a:t>
            </a:r>
            <a:endParaRPr lang="nb-NO" dirty="0">
              <a:noFill/>
            </a:endParaRP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E03F9915-9903-3AE9-9531-0C88D0734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39" y="6345398"/>
            <a:ext cx="8043347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pic>
        <p:nvPicPr>
          <p:cNvPr id="12" name="Grafikk 11">
            <a:extLst>
              <a:ext uri="{FF2B5EF4-FFF2-40B4-BE49-F238E27FC236}">
                <a16:creationId xmlns:a16="http://schemas.microsoft.com/office/drawing/2014/main" id="{45DED092-72E2-FD9F-3CB3-F25724125BD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0693" y="5692877"/>
            <a:ext cx="1080000" cy="942546"/>
          </a:xfrm>
          <a:prstGeom prst="rect">
            <a:avLst/>
          </a:prstGeom>
        </p:spPr>
      </p:pic>
      <p:pic>
        <p:nvPicPr>
          <p:cNvPr id="16" name="Grafikk 15">
            <a:extLst>
              <a:ext uri="{FF2B5EF4-FFF2-40B4-BE49-F238E27FC236}">
                <a16:creationId xmlns:a16="http://schemas.microsoft.com/office/drawing/2014/main" id="{C0E677E1-C895-B232-EF7D-5AA402157E9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01" y="360000"/>
            <a:ext cx="1647317" cy="609092"/>
          </a:xfrm>
          <a:prstGeom prst="rect">
            <a:avLst/>
          </a:prstGeom>
        </p:spPr>
      </p:pic>
      <p:sp>
        <p:nvSpPr>
          <p:cNvPr id="4" name="Plassholder for tekst 13">
            <a:extLst>
              <a:ext uri="{FF2B5EF4-FFF2-40B4-BE49-F238E27FC236}">
                <a16:creationId xmlns:a16="http://schemas.microsoft.com/office/drawing/2014/main" id="{E6F4F28B-7323-0920-E008-2710D6A1A37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6839" y="5963234"/>
            <a:ext cx="7564000" cy="246832"/>
          </a:xfrm>
        </p:spPr>
        <p:txBody>
          <a:bodyPr tIns="0" rIns="0" bIns="0" anchor="b" anchorCtr="0"/>
          <a:lstStyle>
            <a:lvl1pPr>
              <a:buFontTx/>
              <a:buNone/>
              <a:defRPr sz="1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>
              <a:buFontTx/>
              <a:buNone/>
              <a:defRPr sz="1400">
                <a:solidFill>
                  <a:schemeClr val="accent1"/>
                </a:solidFill>
              </a:defRPr>
            </a:lvl2pPr>
            <a:lvl3pPr>
              <a:buFontTx/>
              <a:buNone/>
              <a:defRPr sz="1400">
                <a:solidFill>
                  <a:schemeClr val="accent1"/>
                </a:solidFill>
              </a:defRPr>
            </a:lvl3pPr>
            <a:lvl4pPr>
              <a:buFontTx/>
              <a:buNone/>
              <a:defRPr sz="1400">
                <a:solidFill>
                  <a:schemeClr val="accent1"/>
                </a:solidFill>
              </a:defRPr>
            </a:lvl4pPr>
            <a:lvl5pPr>
              <a:buFontTx/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4192973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icture TENK IGJ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6C229CFD-A30A-67F6-CE37-F4897B7CA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98DECCD-F084-91D8-4430-3F039B5E2B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547" y="1693863"/>
            <a:ext cx="10260453" cy="2387600"/>
          </a:xfrm>
        </p:spPr>
        <p:txBody>
          <a:bodyPr anchor="t" anchorCtr="0"/>
          <a:lstStyle>
            <a:lvl1pPr algn="l">
              <a:defRPr sz="80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F2A67A-74D5-9D3C-40E0-FF7D7D82F2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547" y="4366260"/>
            <a:ext cx="10260453" cy="5747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subtitle</a:t>
            </a:r>
            <a:r>
              <a:rPr lang="nb-NO" dirty="0"/>
              <a:t> style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3CCEA179-AF59-74A2-3DDA-8DAC6B90C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49F45852-E31F-ACCF-4283-41BF60A0F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13/11/2025</a:t>
            </a:r>
            <a:endParaRPr lang="nb-NO" dirty="0">
              <a:noFill/>
            </a:endParaRP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E03F9915-9903-3AE9-9531-0C88D0734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39" y="6345398"/>
            <a:ext cx="8043347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B99FD6B2-928F-2F8E-956E-3A03C628C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890000" y="5695200"/>
            <a:ext cx="1080000" cy="945037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371B14F0-8178-37CC-F5B3-FF57B6962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body" sz="quarter" idx="20"/>
          </p:nvPr>
        </p:nvSpPr>
        <p:spPr>
          <a:xfrm>
            <a:off x="360000" y="360000"/>
            <a:ext cx="3420000" cy="634740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6" name="Plassholder for tekst 13">
            <a:extLst>
              <a:ext uri="{FF2B5EF4-FFF2-40B4-BE49-F238E27FC236}">
                <a16:creationId xmlns:a16="http://schemas.microsoft.com/office/drawing/2014/main" id="{A9AD6573-E4ED-B90F-144B-E972E171806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6839" y="5963234"/>
            <a:ext cx="7564000" cy="246832"/>
          </a:xfrm>
        </p:spPr>
        <p:txBody>
          <a:bodyPr tIns="0" rIns="0" bIns="0" anchor="b" anchorCtr="0"/>
          <a:lstStyle>
            <a:lvl1pPr>
              <a:buFontTx/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  <a:lvl2pPr>
              <a:buFontTx/>
              <a:buNone/>
              <a:defRPr sz="1400">
                <a:solidFill>
                  <a:schemeClr val="accent1"/>
                </a:solidFill>
              </a:defRPr>
            </a:lvl2pPr>
            <a:lvl3pPr>
              <a:buFontTx/>
              <a:buNone/>
              <a:defRPr sz="1400">
                <a:solidFill>
                  <a:schemeClr val="accent1"/>
                </a:solidFill>
              </a:defRPr>
            </a:lvl3pPr>
            <a:lvl4pPr>
              <a:buFontTx/>
              <a:buNone/>
              <a:defRPr sz="1400">
                <a:solidFill>
                  <a:schemeClr val="accent1"/>
                </a:solidFill>
              </a:defRPr>
            </a:lvl4pPr>
            <a:lvl5pPr>
              <a:buFontTx/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4210205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icture 2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6C229CFD-A30A-67F6-CE37-F4897B7CA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98DECCD-F084-91D8-4430-3F039B5E2B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548" y="1693863"/>
            <a:ext cx="5353734" cy="2387600"/>
          </a:xfrm>
        </p:spPr>
        <p:txBody>
          <a:bodyPr anchor="t" anchorCtr="0"/>
          <a:lstStyle>
            <a:lvl1pPr algn="l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F2A67A-74D5-9D3C-40E0-FF7D7D82F2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547" y="4366260"/>
            <a:ext cx="5353735" cy="5747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subtitle</a:t>
            </a:r>
            <a:r>
              <a:rPr lang="nb-NO" dirty="0"/>
              <a:t> style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3CCEA179-AF59-74A2-3DDA-8DAC6B90C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49F45852-E31F-ACCF-4283-41BF60A0F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13/11/2025</a:t>
            </a:r>
            <a:endParaRPr lang="nb-NO" dirty="0">
              <a:noFill/>
            </a:endParaRP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E03F9915-9903-3AE9-9531-0C88D0734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336775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B01E704E-F82C-5CA2-2630-EB5EFEA87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890000" y="5695200"/>
            <a:ext cx="1080000" cy="945037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tekst 13">
            <a:extLst>
              <a:ext uri="{FF2B5EF4-FFF2-40B4-BE49-F238E27FC236}">
                <a16:creationId xmlns:a16="http://schemas.microsoft.com/office/drawing/2014/main" id="{E129B1BD-D377-32C3-CBBB-85DBF06C87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6839" y="5963234"/>
            <a:ext cx="5367855" cy="246832"/>
          </a:xfrm>
        </p:spPr>
        <p:txBody>
          <a:bodyPr tIns="0" rIns="0" bIns="0" anchor="b" anchorCtr="0"/>
          <a:lstStyle>
            <a:lvl1pPr>
              <a:buFontTx/>
              <a:buNone/>
              <a:defRPr sz="1400">
                <a:solidFill>
                  <a:schemeClr val="accent1"/>
                </a:solidFill>
              </a:defRPr>
            </a:lvl1pPr>
            <a:lvl2pPr>
              <a:buFontTx/>
              <a:buNone/>
              <a:defRPr sz="1400">
                <a:solidFill>
                  <a:schemeClr val="accent1"/>
                </a:solidFill>
              </a:defRPr>
            </a:lvl2pPr>
            <a:lvl3pPr>
              <a:buFontTx/>
              <a:buNone/>
              <a:defRPr sz="1400">
                <a:solidFill>
                  <a:schemeClr val="accent1"/>
                </a:solidFill>
              </a:defRPr>
            </a:lvl3pPr>
            <a:lvl4pPr>
              <a:buFontTx/>
              <a:buNone/>
              <a:defRPr sz="1400">
                <a:solidFill>
                  <a:schemeClr val="accent1"/>
                </a:solidFill>
              </a:defRPr>
            </a:lvl4pPr>
            <a:lvl5pPr>
              <a:buFontTx/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</p:txBody>
      </p:sp>
      <p:pic>
        <p:nvPicPr>
          <p:cNvPr id="11" name="Grafikk 10">
            <a:extLst>
              <a:ext uri="{FF2B5EF4-FFF2-40B4-BE49-F238E27FC236}">
                <a16:creationId xmlns:a16="http://schemas.microsoft.com/office/drawing/2014/main" id="{91C873BD-FA72-1A1E-CCE9-7626AF3433E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60000" y="360000"/>
            <a:ext cx="3408680" cy="61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076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icture 3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6C229CFD-A30A-67F6-CE37-F4897B7CA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257200" y="0"/>
            <a:ext cx="3934800" cy="685800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98DECCD-F084-91D8-4430-3F039B5E2B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548" y="1693863"/>
            <a:ext cx="7564000" cy="1503732"/>
          </a:xfrm>
        </p:spPr>
        <p:txBody>
          <a:bodyPr anchor="b" anchorCtr="0"/>
          <a:lstStyle>
            <a:lvl1pPr algn="l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F2A67A-74D5-9D3C-40E0-FF7D7D82F2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547" y="3429000"/>
            <a:ext cx="7564000" cy="151202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subtitle</a:t>
            </a:r>
            <a:r>
              <a:rPr lang="nb-NO" dirty="0"/>
              <a:t> style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3CCEA179-AF59-74A2-3DDA-8DAC6B90C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49F45852-E31F-ACCF-4283-41BF60A0F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13/11/2025</a:t>
            </a:r>
            <a:endParaRPr lang="nb-NO" dirty="0">
              <a:noFill/>
            </a:endParaRP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E03F9915-9903-3AE9-9531-0C88D0734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556460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8EFE1334-4215-533C-1713-A4A1E3E49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890000" y="5695200"/>
            <a:ext cx="1080000" cy="945037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tekst 13">
            <a:extLst>
              <a:ext uri="{FF2B5EF4-FFF2-40B4-BE49-F238E27FC236}">
                <a16:creationId xmlns:a16="http://schemas.microsoft.com/office/drawing/2014/main" id="{D969BAB7-C51A-2F84-52BD-EDB9FF55EB0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6839" y="5963234"/>
            <a:ext cx="7564000" cy="246832"/>
          </a:xfrm>
        </p:spPr>
        <p:txBody>
          <a:bodyPr tIns="0" rIns="0" bIns="0" anchor="b" anchorCtr="0"/>
          <a:lstStyle>
            <a:lvl1pPr>
              <a:buFontTx/>
              <a:buNone/>
              <a:defRPr sz="1400">
                <a:solidFill>
                  <a:schemeClr val="accent1"/>
                </a:solidFill>
              </a:defRPr>
            </a:lvl1pPr>
            <a:lvl2pPr>
              <a:buFontTx/>
              <a:buNone/>
              <a:defRPr sz="1400">
                <a:solidFill>
                  <a:schemeClr val="accent1"/>
                </a:solidFill>
              </a:defRPr>
            </a:lvl2pPr>
            <a:lvl3pPr>
              <a:buFontTx/>
              <a:buNone/>
              <a:defRPr sz="1400">
                <a:solidFill>
                  <a:schemeClr val="accent1"/>
                </a:solidFill>
              </a:defRPr>
            </a:lvl3pPr>
            <a:lvl4pPr>
              <a:buFontTx/>
              <a:buNone/>
              <a:defRPr sz="1400">
                <a:solidFill>
                  <a:schemeClr val="accent1"/>
                </a:solidFill>
              </a:defRPr>
            </a:lvl4pPr>
            <a:lvl5pPr>
              <a:buFontTx/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</p:txBody>
      </p:sp>
      <p:pic>
        <p:nvPicPr>
          <p:cNvPr id="12" name="Grafikk 11">
            <a:extLst>
              <a:ext uri="{FF2B5EF4-FFF2-40B4-BE49-F238E27FC236}">
                <a16:creationId xmlns:a16="http://schemas.microsoft.com/office/drawing/2014/main" id="{E6C22B9D-1BC1-77D4-22BA-8D6CD4B395C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60000" y="360000"/>
            <a:ext cx="3408680" cy="61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394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icture 4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6C229CFD-A30A-67F6-CE37-F4897B7CA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429000"/>
            <a:ext cx="6096000" cy="342900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98DECCD-F084-91D8-4430-3F039B5E2B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548" y="1693863"/>
            <a:ext cx="5353734" cy="2387600"/>
          </a:xfrm>
        </p:spPr>
        <p:txBody>
          <a:bodyPr anchor="t" anchorCtr="0"/>
          <a:lstStyle>
            <a:lvl1pPr algn="l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F2A67A-74D5-9D3C-40E0-FF7D7D82F2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547" y="4366260"/>
            <a:ext cx="5353735" cy="5747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subtitle</a:t>
            </a:r>
            <a:r>
              <a:rPr lang="nb-NO" dirty="0"/>
              <a:t> style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3CCEA179-AF59-74A2-3DDA-8DAC6B90C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49F45852-E31F-ACCF-4283-41BF60A0F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13/11/2025</a:t>
            </a:r>
            <a:endParaRPr lang="nb-NO" dirty="0">
              <a:noFill/>
            </a:endParaRP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E03F9915-9903-3AE9-9531-0C88D0734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336775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sp>
        <p:nvSpPr>
          <p:cNvPr id="4" name="Plassholder for bilde 4">
            <a:extLst>
              <a:ext uri="{FF2B5EF4-FFF2-40B4-BE49-F238E27FC236}">
                <a16:creationId xmlns:a16="http://schemas.microsoft.com/office/drawing/2014/main" id="{6D57D1B6-2969-2634-8C2E-7AEE37DEC2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3059220" cy="3428999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6" name="Plassholder for bilde 4">
            <a:extLst>
              <a:ext uri="{FF2B5EF4-FFF2-40B4-BE49-F238E27FC236}">
                <a16:creationId xmlns:a16="http://schemas.microsoft.com/office/drawing/2014/main" id="{D2862553-6FC6-337C-007F-11ECEA87EF2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155220" y="0"/>
            <a:ext cx="3036780" cy="3428999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3C8FE5E6-E442-3CF0-7335-047F618034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890000" y="5695200"/>
            <a:ext cx="1080000" cy="945037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3" name="Plassholder for tekst 13">
            <a:extLst>
              <a:ext uri="{FF2B5EF4-FFF2-40B4-BE49-F238E27FC236}">
                <a16:creationId xmlns:a16="http://schemas.microsoft.com/office/drawing/2014/main" id="{8A7F1AF5-1F40-9F3B-E651-BA6B1EA21F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6839" y="5963234"/>
            <a:ext cx="5367855" cy="246832"/>
          </a:xfrm>
        </p:spPr>
        <p:txBody>
          <a:bodyPr tIns="0" rIns="0" bIns="0" anchor="b" anchorCtr="0"/>
          <a:lstStyle>
            <a:lvl1pPr>
              <a:buFontTx/>
              <a:buNone/>
              <a:defRPr sz="1400">
                <a:solidFill>
                  <a:schemeClr val="accent1"/>
                </a:solidFill>
              </a:defRPr>
            </a:lvl1pPr>
            <a:lvl2pPr>
              <a:buFontTx/>
              <a:buNone/>
              <a:defRPr sz="1400">
                <a:solidFill>
                  <a:schemeClr val="accent1"/>
                </a:solidFill>
              </a:defRPr>
            </a:lvl2pPr>
            <a:lvl3pPr>
              <a:buFontTx/>
              <a:buNone/>
              <a:defRPr sz="1400">
                <a:solidFill>
                  <a:schemeClr val="accent1"/>
                </a:solidFill>
              </a:defRPr>
            </a:lvl3pPr>
            <a:lvl4pPr>
              <a:buFontTx/>
              <a:buNone/>
              <a:defRPr sz="1400">
                <a:solidFill>
                  <a:schemeClr val="accent1"/>
                </a:solidFill>
              </a:defRPr>
            </a:lvl4pPr>
            <a:lvl5pPr>
              <a:buFontTx/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</p:txBody>
      </p:sp>
      <p:pic>
        <p:nvPicPr>
          <p:cNvPr id="12" name="Grafikk 11">
            <a:extLst>
              <a:ext uri="{FF2B5EF4-FFF2-40B4-BE49-F238E27FC236}">
                <a16:creationId xmlns:a16="http://schemas.microsoft.com/office/drawing/2014/main" id="{A7694EBC-154A-DE3C-7B36-9D0F2875558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00" y="360000"/>
            <a:ext cx="1647317" cy="60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677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icture 5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6C229CFD-A30A-67F6-CE37-F4897B7CA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257200" y="0"/>
            <a:ext cx="3934800" cy="342900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98DECCD-F084-91D8-4430-3F039B5E2B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548" y="1693863"/>
            <a:ext cx="7564000" cy="1503732"/>
          </a:xfrm>
        </p:spPr>
        <p:txBody>
          <a:bodyPr anchor="b" anchorCtr="0"/>
          <a:lstStyle>
            <a:lvl1pPr algn="l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F2A67A-74D5-9D3C-40E0-FF7D7D82F2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547" y="3429000"/>
            <a:ext cx="7564000" cy="151202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subtitle</a:t>
            </a:r>
            <a:r>
              <a:rPr lang="nb-NO" dirty="0"/>
              <a:t> style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3CCEA179-AF59-74A2-3DDA-8DAC6B90C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49F45852-E31F-ACCF-4283-41BF60A0F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13/11/2025</a:t>
            </a:r>
            <a:endParaRPr lang="nb-NO" dirty="0">
              <a:noFill/>
            </a:endParaRP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E03F9915-9903-3AE9-9531-0C88D0734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40" y="6345398"/>
            <a:ext cx="556460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noFill/>
              </a:defRPr>
            </a:lvl1pPr>
          </a:lstStyle>
          <a:p>
            <a:r>
              <a:rPr lang="nb-NO"/>
              <a:t>Presentation name</a:t>
            </a:r>
            <a:r>
              <a:rPr lang="en-GB"/>
              <a:t> | </a:t>
            </a:r>
            <a:r>
              <a:rPr lang="nb-NO"/>
              <a:t>Author</a:t>
            </a:r>
            <a:endParaRPr lang="nb-NO" dirty="0"/>
          </a:p>
        </p:txBody>
      </p:sp>
      <p:sp>
        <p:nvSpPr>
          <p:cNvPr id="4" name="Plassholder for bilde 4">
            <a:extLst>
              <a:ext uri="{FF2B5EF4-FFF2-40B4-BE49-F238E27FC236}">
                <a16:creationId xmlns:a16="http://schemas.microsoft.com/office/drawing/2014/main" id="{6BB3A1D7-AE44-5194-C8BA-0259963A1C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257200" y="3429000"/>
            <a:ext cx="3934800" cy="342900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55ACB86E-16B7-35D8-87BB-2BF36C89E9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890000" y="5695200"/>
            <a:ext cx="1080000" cy="945037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Plassholder for tekst 13">
            <a:extLst>
              <a:ext uri="{FF2B5EF4-FFF2-40B4-BE49-F238E27FC236}">
                <a16:creationId xmlns:a16="http://schemas.microsoft.com/office/drawing/2014/main" id="{56C88375-70C4-A7CF-13DE-5812AD60D2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6839" y="5963234"/>
            <a:ext cx="7564000" cy="246832"/>
          </a:xfrm>
        </p:spPr>
        <p:txBody>
          <a:bodyPr tIns="0" rIns="0" bIns="0" anchor="b" anchorCtr="0"/>
          <a:lstStyle>
            <a:lvl1pPr>
              <a:buFontTx/>
              <a:buNone/>
              <a:defRPr sz="1400">
                <a:solidFill>
                  <a:schemeClr val="accent1"/>
                </a:solidFill>
              </a:defRPr>
            </a:lvl1pPr>
            <a:lvl2pPr>
              <a:buFontTx/>
              <a:buNone/>
              <a:defRPr sz="1400">
                <a:solidFill>
                  <a:schemeClr val="accent1"/>
                </a:solidFill>
              </a:defRPr>
            </a:lvl2pPr>
            <a:lvl3pPr>
              <a:buFontTx/>
              <a:buNone/>
              <a:defRPr sz="1400">
                <a:solidFill>
                  <a:schemeClr val="accent1"/>
                </a:solidFill>
              </a:defRPr>
            </a:lvl3pPr>
            <a:lvl4pPr>
              <a:buFontTx/>
              <a:buNone/>
              <a:defRPr sz="1400">
                <a:solidFill>
                  <a:schemeClr val="accent1"/>
                </a:solidFill>
              </a:defRPr>
            </a:lvl4pPr>
            <a:lvl5pPr>
              <a:buFontTx/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</p:txBody>
      </p:sp>
      <p:pic>
        <p:nvPicPr>
          <p:cNvPr id="11" name="Grafikk 10">
            <a:extLst>
              <a:ext uri="{FF2B5EF4-FFF2-40B4-BE49-F238E27FC236}">
                <a16:creationId xmlns:a16="http://schemas.microsoft.com/office/drawing/2014/main" id="{35EAA57C-FB21-5185-7149-415D3EE59E6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00" y="360000"/>
            <a:ext cx="1647317" cy="60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48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8DF6E69-282F-6403-CC97-0E962F060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546" y="406421"/>
            <a:ext cx="11329429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98F3FEB-3FD9-FD68-DE85-080F9A4865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547" y="1866921"/>
            <a:ext cx="11329430" cy="3825956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F660999-9F49-EFEC-91DF-E0EA9131B9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7547" y="6345398"/>
            <a:ext cx="406564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fld id="{D7B47228-B34B-B744-B284-93A007EA2AD6}" type="slidenum">
              <a:rPr lang="nb-NO" smtClean="0"/>
              <a:pPr/>
              <a:t>‹#›</a:t>
            </a:fld>
            <a:endParaRPr lang="nb-NO" dirty="0">
              <a:solidFill>
                <a:schemeClr val="accent1"/>
              </a:solidFill>
            </a:endParaRP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203287D-CECF-49CC-0095-6E897DBD88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307" y="6345398"/>
            <a:ext cx="1498436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pPr algn="l"/>
            <a:r>
              <a:rPr lang="nb-NO" dirty="0"/>
              <a:t>13/11/2025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BF0FB6F-2062-4D4C-29E3-D14F1DA9CD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06939" y="6345398"/>
            <a:ext cx="8043347" cy="138839"/>
          </a:xfrm>
          <a:prstGeom prst="rect">
            <a:avLst/>
          </a:prstGeom>
        </p:spPr>
        <p:txBody>
          <a:bodyPr vert="horz" lIns="0" tIns="0" rIns="90000" bIns="45720" rtlCol="0" anchor="t" anchorCtr="0"/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r>
              <a:rPr lang="nb-NO" dirty="0"/>
              <a:t>Presentation </a:t>
            </a:r>
            <a:r>
              <a:rPr lang="nb-NO" dirty="0" err="1"/>
              <a:t>name</a:t>
            </a:r>
            <a:r>
              <a:rPr lang="en-GB" dirty="0"/>
              <a:t> | </a:t>
            </a:r>
            <a:r>
              <a:rPr lang="nb-NO" dirty="0"/>
              <a:t>Author</a:t>
            </a:r>
          </a:p>
        </p:txBody>
      </p:sp>
    </p:spTree>
    <p:extLst>
      <p:ext uri="{BB962C8B-B14F-4D97-AF65-F5344CB8AC3E}">
        <p14:creationId xmlns:p14="http://schemas.microsoft.com/office/powerpoint/2010/main" val="3263896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4" r:id="rId3"/>
    <p:sldLayoutId id="2147483665" r:id="rId4"/>
    <p:sldLayoutId id="2147483672" r:id="rId5"/>
    <p:sldLayoutId id="2147483668" r:id="rId6"/>
    <p:sldLayoutId id="2147483669" r:id="rId7"/>
    <p:sldLayoutId id="2147483670" r:id="rId8"/>
    <p:sldLayoutId id="2147483671" r:id="rId9"/>
    <p:sldLayoutId id="2147483676" r:id="rId10"/>
    <p:sldLayoutId id="2147483683" r:id="rId11"/>
    <p:sldLayoutId id="2147483684" r:id="rId12"/>
    <p:sldLayoutId id="2147483675" r:id="rId13"/>
    <p:sldLayoutId id="2147483685" r:id="rId14"/>
    <p:sldLayoutId id="2147483686" r:id="rId15"/>
    <p:sldLayoutId id="2147483677" r:id="rId16"/>
    <p:sldLayoutId id="2147483687" r:id="rId17"/>
    <p:sldLayoutId id="2147483688" r:id="rId18"/>
    <p:sldLayoutId id="2147483682" r:id="rId19"/>
    <p:sldLayoutId id="2147483680" r:id="rId20"/>
    <p:sldLayoutId id="2147483681" r:id="rId21"/>
    <p:sldLayoutId id="2147483650" r:id="rId22"/>
    <p:sldLayoutId id="2147483673" r:id="rId23"/>
    <p:sldLayoutId id="2147483689" r:id="rId24"/>
    <p:sldLayoutId id="2147483651" r:id="rId25"/>
    <p:sldLayoutId id="2147483652" r:id="rId26"/>
    <p:sldLayoutId id="2147483653" r:id="rId27"/>
    <p:sldLayoutId id="2147483654" r:id="rId28"/>
    <p:sldLayoutId id="2147483655" r:id="rId29"/>
    <p:sldLayoutId id="2147483656" r:id="rId30"/>
    <p:sldLayoutId id="2147483657" r:id="rId31"/>
    <p:sldLayoutId id="2147483658" r:id="rId32"/>
    <p:sldLayoutId id="2147483659" r:id="rId3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8313" indent="-242888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Systemfont normal"/>
        <a:buChar char="–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71513" indent="-1809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36625" indent="-249238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Systemfont normal"/>
        <a:buChar char="–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11250" indent="-17462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sv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ssholder for bilde 8">
            <a:extLst>
              <a:ext uri="{FF2B5EF4-FFF2-40B4-BE49-F238E27FC236}">
                <a16:creationId xmlns:a16="http://schemas.microsoft.com/office/drawing/2014/main" id="{B07728EA-1323-A7BC-04CE-668B87B6716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ittel 2">
            <a:extLst>
              <a:ext uri="{FF2B5EF4-FFF2-40B4-BE49-F238E27FC236}">
                <a16:creationId xmlns:a16="http://schemas.microsoft.com/office/drawing/2014/main" id="{1D4E9DEF-EDAE-7027-F4D9-6F3794F058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4242" y="1240385"/>
            <a:ext cx="5755758" cy="1362997"/>
          </a:xfrm>
        </p:spPr>
        <p:txBody>
          <a:bodyPr>
            <a:normAutofit fontScale="90000"/>
          </a:bodyPr>
          <a:lstStyle/>
          <a:p>
            <a:r>
              <a:rPr lang="nb-NO" dirty="0" err="1"/>
              <a:t>Lorem</a:t>
            </a:r>
            <a:br>
              <a:rPr lang="nb-NO" dirty="0"/>
            </a:br>
            <a:r>
              <a:rPr lang="nb-NO" dirty="0" err="1"/>
              <a:t>ipsum</a:t>
            </a:r>
            <a:endParaRPr lang="nb-NO" dirty="0"/>
          </a:p>
        </p:txBody>
      </p:sp>
      <p:sp>
        <p:nvSpPr>
          <p:cNvPr id="4" name="Undertittel 3">
            <a:extLst>
              <a:ext uri="{FF2B5EF4-FFF2-40B4-BE49-F238E27FC236}">
                <a16:creationId xmlns:a16="http://schemas.microsoft.com/office/drawing/2014/main" id="{0734B4B2-DE29-E31F-2DBA-9C72AF6AE8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14243" y="4254619"/>
            <a:ext cx="5215758" cy="574766"/>
          </a:xfrm>
        </p:spPr>
        <p:txBody>
          <a:bodyPr/>
          <a:lstStyle/>
          <a:p>
            <a:r>
              <a:rPr lang="nb-NO" dirty="0" err="1"/>
              <a:t>Lorem</a:t>
            </a:r>
            <a:r>
              <a:rPr lang="nb-NO" dirty="0"/>
              <a:t> </a:t>
            </a:r>
            <a:r>
              <a:rPr lang="nb-NO" dirty="0" err="1"/>
              <a:t>ipsum</a:t>
            </a:r>
            <a:r>
              <a:rPr lang="nb-NO" dirty="0"/>
              <a:t> </a:t>
            </a:r>
            <a:r>
              <a:rPr lang="nb-NO" dirty="0" err="1"/>
              <a:t>merol</a:t>
            </a:r>
            <a:r>
              <a:rPr lang="nb-NO" dirty="0"/>
              <a:t> </a:t>
            </a:r>
            <a:r>
              <a:rPr lang="nb-NO" dirty="0" err="1"/>
              <a:t>muspi</a:t>
            </a:r>
            <a:r>
              <a:rPr lang="nb-NO" dirty="0"/>
              <a:t> </a:t>
            </a:r>
            <a:r>
              <a:rPr lang="nb-NO" dirty="0" err="1"/>
              <a:t>lorem</a:t>
            </a:r>
            <a:endParaRPr lang="nb-NO" dirty="0"/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DB4D2328-43B2-D61A-B63B-4F173BB1F76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06839" y="5963234"/>
            <a:ext cx="7564000" cy="246832"/>
          </a:xfrm>
        </p:spPr>
        <p:txBody>
          <a:bodyPr/>
          <a:lstStyle/>
          <a:p>
            <a:r>
              <a:rPr lang="nb-NO" dirty="0" err="1"/>
              <a:t>Presenter’s</a:t>
            </a:r>
            <a:r>
              <a:rPr lang="nb-NO" dirty="0"/>
              <a:t> </a:t>
            </a:r>
            <a:r>
              <a:rPr lang="nb-NO" dirty="0" err="1"/>
              <a:t>name</a:t>
            </a:r>
            <a:r>
              <a:rPr lang="nb-NO" dirty="0"/>
              <a:t> &amp; </a:t>
            </a:r>
            <a:r>
              <a:rPr lang="nb-NO" dirty="0" err="1"/>
              <a:t>title</a:t>
            </a:r>
            <a:r>
              <a:rPr lang="nb-NO" dirty="0"/>
              <a:t>, Norsk Gjenvinning</a:t>
            </a:r>
          </a:p>
        </p:txBody>
      </p:sp>
      <p:pic>
        <p:nvPicPr>
          <p:cNvPr id="2" name="Grafikk 1">
            <a:extLst>
              <a:ext uri="{FF2B5EF4-FFF2-40B4-BE49-F238E27FC236}">
                <a16:creationId xmlns:a16="http://schemas.microsoft.com/office/drawing/2014/main" id="{33470A42-276C-611A-5F06-DBCFE000C0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06839" y="428388"/>
            <a:ext cx="3600000" cy="649180"/>
          </a:xfrm>
          <a:prstGeom prst="rect">
            <a:avLst/>
          </a:prstGeom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50456068-AE01-C43C-4552-532D12EF1D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90693" y="5692877"/>
            <a:ext cx="1080000" cy="94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039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ssholder for bilde 8">
            <a:extLst>
              <a:ext uri="{FF2B5EF4-FFF2-40B4-BE49-F238E27FC236}">
                <a16:creationId xmlns:a16="http://schemas.microsoft.com/office/drawing/2014/main" id="{BCF62ECB-1858-CC3F-2C0E-F8B076F7E38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</p:spPr>
      </p:pic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43F08-9AFC-4302-6FCB-B6D332872BE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b-NO" dirty="0" err="1"/>
              <a:t>Presenter’s</a:t>
            </a:r>
            <a:r>
              <a:rPr lang="nb-NO" dirty="0"/>
              <a:t> </a:t>
            </a:r>
            <a:r>
              <a:rPr lang="nb-NO" dirty="0" err="1"/>
              <a:t>name</a:t>
            </a:r>
            <a:r>
              <a:rPr lang="nb-NO" dirty="0"/>
              <a:t> &amp; </a:t>
            </a:r>
            <a:r>
              <a:rPr lang="nb-NO" dirty="0" err="1"/>
              <a:t>title</a:t>
            </a:r>
            <a:r>
              <a:rPr lang="nb-NO" dirty="0"/>
              <a:t>, Norsk Gjenvinning</a:t>
            </a:r>
          </a:p>
        </p:txBody>
      </p:sp>
      <p:sp>
        <p:nvSpPr>
          <p:cNvPr id="10" name="Tittel 2">
            <a:extLst>
              <a:ext uri="{FF2B5EF4-FFF2-40B4-BE49-F238E27FC236}">
                <a16:creationId xmlns:a16="http://schemas.microsoft.com/office/drawing/2014/main" id="{07B65CA0-F71D-6E69-BBBE-CC030FFEA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4242" y="1240385"/>
            <a:ext cx="5755758" cy="1362997"/>
          </a:xfrm>
        </p:spPr>
        <p:txBody>
          <a:bodyPr>
            <a:normAutofit fontScale="90000"/>
          </a:bodyPr>
          <a:lstStyle/>
          <a:p>
            <a:r>
              <a:rPr lang="nb-NO" dirty="0" err="1"/>
              <a:t>Lorem</a:t>
            </a:r>
            <a:br>
              <a:rPr lang="nb-NO" dirty="0"/>
            </a:br>
            <a:r>
              <a:rPr lang="nb-NO" dirty="0" err="1"/>
              <a:t>ipsum</a:t>
            </a:r>
            <a:endParaRPr lang="nb-NO" dirty="0"/>
          </a:p>
        </p:txBody>
      </p:sp>
      <p:sp>
        <p:nvSpPr>
          <p:cNvPr id="11" name="Undertittel 3">
            <a:extLst>
              <a:ext uri="{FF2B5EF4-FFF2-40B4-BE49-F238E27FC236}">
                <a16:creationId xmlns:a16="http://schemas.microsoft.com/office/drawing/2014/main" id="{D1F42146-686D-A9B8-49E2-E8CC9807F2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1798" y="4440800"/>
            <a:ext cx="5213897" cy="874500"/>
          </a:xfrm>
        </p:spPr>
        <p:txBody>
          <a:bodyPr/>
          <a:lstStyle/>
          <a:p>
            <a:r>
              <a:rPr lang="nb-NO" dirty="0" err="1"/>
              <a:t>Lorem</a:t>
            </a:r>
            <a:r>
              <a:rPr lang="nb-NO" dirty="0"/>
              <a:t> </a:t>
            </a:r>
            <a:r>
              <a:rPr lang="nb-NO" dirty="0" err="1"/>
              <a:t>ipsum</a:t>
            </a:r>
            <a:r>
              <a:rPr lang="nb-NO" dirty="0"/>
              <a:t> </a:t>
            </a:r>
            <a:r>
              <a:rPr lang="nb-NO" dirty="0" err="1"/>
              <a:t>merol</a:t>
            </a:r>
            <a:r>
              <a:rPr lang="nb-NO" dirty="0"/>
              <a:t> </a:t>
            </a:r>
            <a:r>
              <a:rPr lang="nb-NO" dirty="0" err="1"/>
              <a:t>muspi</a:t>
            </a:r>
            <a:r>
              <a:rPr lang="nb-NO" dirty="0"/>
              <a:t> </a:t>
            </a:r>
            <a:r>
              <a:rPr lang="nb-NO" dirty="0" err="1"/>
              <a:t>lorem</a:t>
            </a:r>
            <a:endParaRPr lang="nb-NO" dirty="0"/>
          </a:p>
        </p:txBody>
      </p:sp>
      <p:pic>
        <p:nvPicPr>
          <p:cNvPr id="2" name="Grafikk 1">
            <a:extLst>
              <a:ext uri="{FF2B5EF4-FFF2-40B4-BE49-F238E27FC236}">
                <a16:creationId xmlns:a16="http://schemas.microsoft.com/office/drawing/2014/main" id="{BC856B64-A57C-38B0-9425-61006CFFA1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06839" y="428388"/>
            <a:ext cx="3600000" cy="649180"/>
          </a:xfrm>
          <a:prstGeom prst="rect">
            <a:avLst/>
          </a:prstGeom>
        </p:spPr>
      </p:pic>
      <p:pic>
        <p:nvPicPr>
          <p:cNvPr id="3" name="Grafikk 2">
            <a:extLst>
              <a:ext uri="{FF2B5EF4-FFF2-40B4-BE49-F238E27FC236}">
                <a16:creationId xmlns:a16="http://schemas.microsoft.com/office/drawing/2014/main" id="{55F9ACEC-57C0-F746-678C-380597A658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90693" y="5692877"/>
            <a:ext cx="1080000" cy="94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806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59E3A-62B3-FE24-4CDF-0861B4023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ssholder for bilde 8">
            <a:extLst>
              <a:ext uri="{FF2B5EF4-FFF2-40B4-BE49-F238E27FC236}">
                <a16:creationId xmlns:a16="http://schemas.microsoft.com/office/drawing/2014/main" id="{EFA87F92-9C47-90AE-C393-5B09D1B56F4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FAFBA325-09BA-F158-5D0C-9CCECE92CE0C}"/>
              </a:ext>
            </a:extLst>
          </p:cNvPr>
          <p:cNvSpPr/>
          <p:nvPr/>
        </p:nvSpPr>
        <p:spPr>
          <a:xfrm>
            <a:off x="5129170" y="217763"/>
            <a:ext cx="6840829" cy="5992303"/>
          </a:xfrm>
          <a:prstGeom prst="ellipse">
            <a:avLst/>
          </a:prstGeom>
          <a:solidFill>
            <a:schemeClr val="tx1">
              <a:alpha val="48000"/>
            </a:schemeClr>
          </a:solidFill>
          <a:ln>
            <a:noFill/>
          </a:ln>
          <a:effectLst>
            <a:softEdge rad="670687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46B0CAE6-E41F-D33E-9C1A-62858F0D6A3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b-NO" dirty="0" err="1"/>
              <a:t>Presenter’s</a:t>
            </a:r>
            <a:r>
              <a:rPr lang="nb-NO" dirty="0"/>
              <a:t> </a:t>
            </a:r>
            <a:r>
              <a:rPr lang="nb-NO" dirty="0" err="1"/>
              <a:t>name</a:t>
            </a:r>
            <a:r>
              <a:rPr lang="nb-NO" dirty="0"/>
              <a:t> &amp; </a:t>
            </a:r>
            <a:r>
              <a:rPr lang="nb-NO" dirty="0" err="1"/>
              <a:t>title</a:t>
            </a:r>
            <a:r>
              <a:rPr lang="nb-NO" dirty="0"/>
              <a:t>, Norsk Gjenvinning</a:t>
            </a:r>
          </a:p>
        </p:txBody>
      </p:sp>
      <p:sp>
        <p:nvSpPr>
          <p:cNvPr id="11" name="Undertittel 3">
            <a:extLst>
              <a:ext uri="{FF2B5EF4-FFF2-40B4-BE49-F238E27FC236}">
                <a16:creationId xmlns:a16="http://schemas.microsoft.com/office/drawing/2014/main" id="{9D8B63D9-5DAD-4FD5-F450-931274A07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14242" y="4440800"/>
            <a:ext cx="5291453" cy="874500"/>
          </a:xfrm>
        </p:spPr>
        <p:txBody>
          <a:bodyPr/>
          <a:lstStyle/>
          <a:p>
            <a:r>
              <a:rPr lang="nb-NO" dirty="0" err="1"/>
              <a:t>Lorem</a:t>
            </a:r>
            <a:r>
              <a:rPr lang="nb-NO" dirty="0"/>
              <a:t> </a:t>
            </a:r>
            <a:r>
              <a:rPr lang="nb-NO" dirty="0" err="1"/>
              <a:t>ipsum</a:t>
            </a:r>
            <a:r>
              <a:rPr lang="nb-NO" dirty="0"/>
              <a:t> </a:t>
            </a:r>
            <a:r>
              <a:rPr lang="nb-NO" dirty="0" err="1"/>
              <a:t>merol</a:t>
            </a:r>
            <a:r>
              <a:rPr lang="nb-NO" dirty="0"/>
              <a:t> </a:t>
            </a:r>
            <a:r>
              <a:rPr lang="nb-NO" dirty="0" err="1"/>
              <a:t>muspi</a:t>
            </a:r>
            <a:r>
              <a:rPr lang="nb-NO" dirty="0"/>
              <a:t> </a:t>
            </a:r>
            <a:r>
              <a:rPr lang="nb-NO" dirty="0" err="1"/>
              <a:t>lorem</a:t>
            </a:r>
            <a:endParaRPr lang="nb-NO" dirty="0"/>
          </a:p>
        </p:txBody>
      </p:sp>
      <p:sp>
        <p:nvSpPr>
          <p:cNvPr id="10" name="Tittel 2">
            <a:extLst>
              <a:ext uri="{FF2B5EF4-FFF2-40B4-BE49-F238E27FC236}">
                <a16:creationId xmlns:a16="http://schemas.microsoft.com/office/drawing/2014/main" id="{00EF6FCC-A72D-1329-436C-707B681C1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4242" y="1240385"/>
            <a:ext cx="5755758" cy="1362997"/>
          </a:xfrm>
          <a:effectLst>
            <a:outerShdw blurRad="114300" dist="88900" dir="36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nb-NO" dirty="0" err="1"/>
              <a:t>Lorem</a:t>
            </a:r>
            <a:br>
              <a:rPr lang="nb-NO" dirty="0"/>
            </a:br>
            <a:r>
              <a:rPr lang="nb-NO" dirty="0" err="1"/>
              <a:t>ipsum</a:t>
            </a:r>
            <a:endParaRPr lang="nb-NO" dirty="0"/>
          </a:p>
        </p:txBody>
      </p:sp>
      <p:pic>
        <p:nvPicPr>
          <p:cNvPr id="3" name="Grafikk 2">
            <a:extLst>
              <a:ext uri="{FF2B5EF4-FFF2-40B4-BE49-F238E27FC236}">
                <a16:creationId xmlns:a16="http://schemas.microsoft.com/office/drawing/2014/main" id="{ED2D8980-A3F1-3424-3220-214104E38A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06839" y="428388"/>
            <a:ext cx="3600000" cy="649180"/>
          </a:xfrm>
          <a:prstGeom prst="rect">
            <a:avLst/>
          </a:prstGeom>
        </p:spPr>
      </p:pic>
      <p:pic>
        <p:nvPicPr>
          <p:cNvPr id="4" name="Grafikk 3">
            <a:extLst>
              <a:ext uri="{FF2B5EF4-FFF2-40B4-BE49-F238E27FC236}">
                <a16:creationId xmlns:a16="http://schemas.microsoft.com/office/drawing/2014/main" id="{79C599D1-3D89-4A7B-C087-84DEB6CCD7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90693" y="5692877"/>
            <a:ext cx="1080000" cy="94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368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516A2A4-F31A-05F2-6737-1DEAE25D55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err="1"/>
              <a:t>Lorem</a:t>
            </a:r>
            <a:r>
              <a:rPr lang="nb-NO" dirty="0"/>
              <a:t> </a:t>
            </a:r>
            <a:r>
              <a:rPr lang="nb-NO" dirty="0" err="1"/>
              <a:t>ipsum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54C5080-B4EE-ADED-6906-50AB5343AC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b-NO" dirty="0" err="1"/>
              <a:t>Lorem</a:t>
            </a:r>
            <a:r>
              <a:rPr lang="nb-NO" dirty="0"/>
              <a:t> </a:t>
            </a:r>
            <a:r>
              <a:rPr lang="nb-NO" dirty="0" err="1"/>
              <a:t>ipsum</a:t>
            </a:r>
            <a:r>
              <a:rPr lang="nb-NO" dirty="0"/>
              <a:t> </a:t>
            </a:r>
            <a:r>
              <a:rPr lang="nb-NO" dirty="0" err="1"/>
              <a:t>merol</a:t>
            </a:r>
            <a:r>
              <a:rPr lang="nb-NO" dirty="0"/>
              <a:t> </a:t>
            </a:r>
            <a:r>
              <a:rPr lang="nb-NO" dirty="0" err="1"/>
              <a:t>muspi</a:t>
            </a:r>
            <a:r>
              <a:rPr lang="nb-NO" dirty="0"/>
              <a:t> </a:t>
            </a:r>
            <a:r>
              <a:rPr lang="nb-NO" dirty="0" err="1"/>
              <a:t>lorem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94557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DF1EF1-1E0D-0908-666B-0829CF6B4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6B59694-AE6C-A9C4-DF3A-52E1B9B368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err="1"/>
              <a:t>Lorem</a:t>
            </a:r>
            <a:r>
              <a:rPr lang="nb-NO" dirty="0"/>
              <a:t> </a:t>
            </a:r>
            <a:r>
              <a:rPr lang="nb-NO" dirty="0" err="1"/>
              <a:t>ipsum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D9E5A00-15CA-7A98-5BC3-67FAD002F2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b-NO" dirty="0" err="1"/>
              <a:t>Lorem</a:t>
            </a:r>
            <a:r>
              <a:rPr lang="nb-NO" dirty="0"/>
              <a:t> </a:t>
            </a:r>
            <a:r>
              <a:rPr lang="nb-NO" dirty="0" err="1"/>
              <a:t>ipsum</a:t>
            </a:r>
            <a:r>
              <a:rPr lang="nb-NO" dirty="0"/>
              <a:t> </a:t>
            </a:r>
            <a:r>
              <a:rPr lang="nb-NO" dirty="0" err="1"/>
              <a:t>merol</a:t>
            </a:r>
            <a:r>
              <a:rPr lang="nb-NO" dirty="0"/>
              <a:t> </a:t>
            </a:r>
            <a:r>
              <a:rPr lang="nb-NO" dirty="0" err="1"/>
              <a:t>muspi</a:t>
            </a:r>
            <a:r>
              <a:rPr lang="nb-NO" dirty="0"/>
              <a:t> </a:t>
            </a:r>
            <a:r>
              <a:rPr lang="nb-NO" dirty="0" err="1"/>
              <a:t>lorem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63544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AE4862B0-3FD7-A583-CFEC-F114225451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548" y="1693863"/>
            <a:ext cx="5353734" cy="887496"/>
          </a:xfrm>
        </p:spPr>
        <p:txBody>
          <a:bodyPr/>
          <a:lstStyle/>
          <a:p>
            <a:r>
              <a:rPr lang="nb-NO" dirty="0" err="1"/>
              <a:t>Lorem</a:t>
            </a:r>
            <a:r>
              <a:rPr lang="nb-NO" dirty="0"/>
              <a:t> </a:t>
            </a:r>
            <a:r>
              <a:rPr lang="nb-NO" dirty="0" err="1"/>
              <a:t>ipsum</a:t>
            </a:r>
            <a:endParaRPr lang="nb-NO" dirty="0"/>
          </a:p>
        </p:txBody>
      </p:sp>
      <p:sp>
        <p:nvSpPr>
          <p:cNvPr id="8" name="Undertittel 3">
            <a:extLst>
              <a:ext uri="{FF2B5EF4-FFF2-40B4-BE49-F238E27FC236}">
                <a16:creationId xmlns:a16="http://schemas.microsoft.com/office/drawing/2014/main" id="{3BFDC97C-0F44-B33A-6431-C3C8F5D434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5639" y="2581359"/>
            <a:ext cx="5353735" cy="362306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nb-NO" sz="1300" dirty="0" err="1"/>
              <a:t>Lorem</a:t>
            </a:r>
            <a:r>
              <a:rPr lang="nb-NO" sz="1300" dirty="0"/>
              <a:t> </a:t>
            </a:r>
            <a:r>
              <a:rPr lang="nb-NO" sz="1300" dirty="0" err="1"/>
              <a:t>ipsum</a:t>
            </a:r>
            <a:r>
              <a:rPr lang="nb-NO" sz="1300" dirty="0"/>
              <a:t> </a:t>
            </a:r>
            <a:r>
              <a:rPr lang="nb-NO" sz="1300" dirty="0" err="1"/>
              <a:t>dolor</a:t>
            </a:r>
            <a:r>
              <a:rPr lang="nb-NO" sz="1300" dirty="0"/>
              <a:t> </a:t>
            </a:r>
            <a:r>
              <a:rPr lang="nb-NO" sz="1300" dirty="0" err="1"/>
              <a:t>sit</a:t>
            </a:r>
            <a:r>
              <a:rPr lang="nb-NO" sz="1300" dirty="0"/>
              <a:t> </a:t>
            </a:r>
            <a:r>
              <a:rPr lang="nb-NO" sz="1300" dirty="0" err="1"/>
              <a:t>amet</a:t>
            </a:r>
            <a:r>
              <a:rPr lang="nb-NO" sz="1300" dirty="0"/>
              <a:t>, </a:t>
            </a:r>
            <a:r>
              <a:rPr lang="nb-NO" sz="1300" dirty="0" err="1"/>
              <a:t>consectetur</a:t>
            </a:r>
            <a:r>
              <a:rPr lang="nb-NO" sz="1300" dirty="0"/>
              <a:t> </a:t>
            </a:r>
            <a:r>
              <a:rPr lang="nb-NO" sz="1300" dirty="0" err="1"/>
              <a:t>adipiscing</a:t>
            </a:r>
            <a:r>
              <a:rPr lang="nb-NO" sz="1300" dirty="0"/>
              <a:t> </a:t>
            </a:r>
            <a:r>
              <a:rPr lang="nb-NO" sz="1300" dirty="0" err="1"/>
              <a:t>elit</a:t>
            </a:r>
            <a:r>
              <a:rPr lang="nb-NO" sz="1300" dirty="0"/>
              <a:t>, sed do </a:t>
            </a:r>
            <a:r>
              <a:rPr lang="nb-NO" sz="1300" dirty="0" err="1"/>
              <a:t>eiusmod</a:t>
            </a:r>
            <a:r>
              <a:rPr lang="nb-NO" sz="1300" dirty="0"/>
              <a:t> </a:t>
            </a:r>
            <a:r>
              <a:rPr lang="nb-NO" sz="1300" dirty="0" err="1"/>
              <a:t>tempor</a:t>
            </a:r>
            <a:r>
              <a:rPr lang="nb-NO" sz="1300" dirty="0"/>
              <a:t> </a:t>
            </a:r>
            <a:r>
              <a:rPr lang="nb-NO" sz="1300" dirty="0" err="1"/>
              <a:t>incididunt</a:t>
            </a:r>
            <a:r>
              <a:rPr lang="nb-NO" sz="1300" dirty="0"/>
              <a:t> ut </a:t>
            </a:r>
            <a:r>
              <a:rPr lang="nb-NO" sz="1300" dirty="0" err="1"/>
              <a:t>labore</a:t>
            </a:r>
            <a:r>
              <a:rPr lang="nb-NO" sz="1300" dirty="0"/>
              <a:t> et </a:t>
            </a:r>
            <a:r>
              <a:rPr lang="nb-NO" sz="1300" dirty="0" err="1"/>
              <a:t>dolore</a:t>
            </a:r>
            <a:r>
              <a:rPr lang="nb-NO" sz="1300" dirty="0"/>
              <a:t> </a:t>
            </a:r>
            <a:r>
              <a:rPr lang="nb-NO" sz="1300" dirty="0" err="1"/>
              <a:t>magna</a:t>
            </a:r>
            <a:r>
              <a:rPr lang="nb-NO" sz="1300" dirty="0"/>
              <a:t> </a:t>
            </a:r>
            <a:r>
              <a:rPr lang="nb-NO" sz="1300" dirty="0" err="1"/>
              <a:t>aliqua</a:t>
            </a:r>
            <a:r>
              <a:rPr lang="nb-NO" sz="1300" dirty="0"/>
              <a:t>. </a:t>
            </a:r>
            <a:br>
              <a:rPr lang="nb-NO" sz="1300" dirty="0"/>
            </a:br>
            <a:r>
              <a:rPr lang="nb-NO" sz="1300" dirty="0"/>
              <a:t>Ut </a:t>
            </a:r>
            <a:r>
              <a:rPr lang="nb-NO" sz="1300" dirty="0" err="1"/>
              <a:t>enim</a:t>
            </a:r>
            <a:r>
              <a:rPr lang="nb-NO" sz="1300" dirty="0"/>
              <a:t> ad </a:t>
            </a:r>
            <a:r>
              <a:rPr lang="nb-NO" sz="1300" dirty="0" err="1"/>
              <a:t>minim</a:t>
            </a:r>
            <a:r>
              <a:rPr lang="nb-NO" sz="1300" dirty="0"/>
              <a:t> </a:t>
            </a:r>
            <a:r>
              <a:rPr lang="nb-NO" sz="1300" dirty="0" err="1"/>
              <a:t>veniam</a:t>
            </a:r>
            <a:r>
              <a:rPr lang="nb-NO" sz="1300" dirty="0"/>
              <a:t>, </a:t>
            </a:r>
            <a:r>
              <a:rPr lang="nb-NO" sz="1300" dirty="0" err="1"/>
              <a:t>quis</a:t>
            </a:r>
            <a:r>
              <a:rPr lang="nb-NO" sz="1300" dirty="0"/>
              <a:t> </a:t>
            </a:r>
            <a:r>
              <a:rPr lang="nb-NO" sz="1300" dirty="0" err="1"/>
              <a:t>nostrud</a:t>
            </a:r>
            <a:r>
              <a:rPr lang="nb-NO" sz="1300" dirty="0"/>
              <a:t> </a:t>
            </a:r>
            <a:r>
              <a:rPr lang="nb-NO" sz="1300" dirty="0" err="1"/>
              <a:t>exercitation</a:t>
            </a:r>
            <a:r>
              <a:rPr lang="nb-NO" sz="1300" dirty="0"/>
              <a:t> </a:t>
            </a:r>
            <a:r>
              <a:rPr lang="nb-NO" sz="1300" dirty="0" err="1"/>
              <a:t>ullamco</a:t>
            </a:r>
            <a:r>
              <a:rPr lang="nb-NO" sz="1300" dirty="0"/>
              <a:t> </a:t>
            </a:r>
            <a:r>
              <a:rPr lang="nb-NO" sz="1300" dirty="0" err="1"/>
              <a:t>laboris</a:t>
            </a:r>
            <a:r>
              <a:rPr lang="nb-NO" sz="1300" dirty="0"/>
              <a:t> </a:t>
            </a:r>
            <a:r>
              <a:rPr lang="nb-NO" sz="1300" dirty="0" err="1"/>
              <a:t>nisi</a:t>
            </a:r>
            <a:r>
              <a:rPr lang="nb-NO" sz="1300" dirty="0"/>
              <a:t> ut </a:t>
            </a:r>
            <a:r>
              <a:rPr lang="nb-NO" sz="1300" dirty="0" err="1"/>
              <a:t>aliquip</a:t>
            </a:r>
            <a:r>
              <a:rPr lang="nb-NO" sz="1300" dirty="0"/>
              <a:t> ex </a:t>
            </a:r>
            <a:r>
              <a:rPr lang="nb-NO" sz="1300" dirty="0" err="1"/>
              <a:t>ea</a:t>
            </a:r>
            <a:r>
              <a:rPr lang="nb-NO" sz="1300" dirty="0"/>
              <a:t> </a:t>
            </a:r>
            <a:r>
              <a:rPr lang="nb-NO" sz="1300" dirty="0" err="1"/>
              <a:t>commodo</a:t>
            </a:r>
            <a:r>
              <a:rPr lang="nb-NO" sz="1300" dirty="0"/>
              <a:t> </a:t>
            </a:r>
            <a:r>
              <a:rPr lang="nb-NO" sz="1300" dirty="0" err="1"/>
              <a:t>consequat</a:t>
            </a:r>
            <a:r>
              <a:rPr lang="nb-NO" sz="1300" dirty="0"/>
              <a:t>. </a:t>
            </a:r>
            <a:r>
              <a:rPr lang="nb-NO" sz="1300" dirty="0" err="1"/>
              <a:t>Duis</a:t>
            </a:r>
            <a:r>
              <a:rPr lang="nb-NO" sz="1300" dirty="0"/>
              <a:t> </a:t>
            </a:r>
            <a:r>
              <a:rPr lang="nb-NO" sz="1300" dirty="0" err="1"/>
              <a:t>aute</a:t>
            </a:r>
            <a:r>
              <a:rPr lang="nb-NO" sz="1300" dirty="0"/>
              <a:t> </a:t>
            </a:r>
            <a:r>
              <a:rPr lang="nb-NO" sz="1300" dirty="0" err="1"/>
              <a:t>irure</a:t>
            </a:r>
            <a:r>
              <a:rPr lang="nb-NO" sz="1300" dirty="0"/>
              <a:t> </a:t>
            </a:r>
            <a:r>
              <a:rPr lang="nb-NO" sz="1300" dirty="0" err="1"/>
              <a:t>dolor</a:t>
            </a:r>
            <a:r>
              <a:rPr lang="nb-NO" sz="1300" dirty="0"/>
              <a:t> in </a:t>
            </a:r>
            <a:r>
              <a:rPr lang="nb-NO" sz="1300" dirty="0" err="1"/>
              <a:t>reprehenderit</a:t>
            </a:r>
            <a:r>
              <a:rPr lang="nb-NO" sz="1300" dirty="0"/>
              <a:t> in </a:t>
            </a:r>
            <a:r>
              <a:rPr lang="nb-NO" sz="1300" dirty="0" err="1"/>
              <a:t>voluptate</a:t>
            </a:r>
            <a:r>
              <a:rPr lang="nb-NO" sz="1300" dirty="0"/>
              <a:t> </a:t>
            </a:r>
            <a:r>
              <a:rPr lang="nb-NO" sz="1300" dirty="0" err="1"/>
              <a:t>velit</a:t>
            </a:r>
            <a:r>
              <a:rPr lang="nb-NO" sz="1300" dirty="0"/>
              <a:t> esse </a:t>
            </a:r>
            <a:r>
              <a:rPr lang="nb-NO" sz="1300" dirty="0" err="1"/>
              <a:t>cillum</a:t>
            </a:r>
            <a:r>
              <a:rPr lang="nb-NO" sz="1300" dirty="0"/>
              <a:t> </a:t>
            </a:r>
            <a:r>
              <a:rPr lang="nb-NO" sz="1300" dirty="0" err="1"/>
              <a:t>dolore</a:t>
            </a:r>
            <a:r>
              <a:rPr lang="nb-NO" sz="1300" dirty="0"/>
              <a:t> </a:t>
            </a:r>
            <a:r>
              <a:rPr lang="nb-NO" sz="1300" dirty="0" err="1"/>
              <a:t>eu</a:t>
            </a:r>
            <a:r>
              <a:rPr lang="nb-NO" sz="1300" dirty="0"/>
              <a:t> </a:t>
            </a:r>
            <a:r>
              <a:rPr lang="nb-NO" sz="1300" dirty="0" err="1"/>
              <a:t>fugiat</a:t>
            </a:r>
            <a:r>
              <a:rPr lang="nb-NO" sz="1300" dirty="0"/>
              <a:t> nulla pariatur. </a:t>
            </a:r>
            <a:r>
              <a:rPr lang="nb-NO" sz="1300" dirty="0" err="1"/>
              <a:t>Excepteur</a:t>
            </a:r>
            <a:r>
              <a:rPr lang="nb-NO" sz="1300" dirty="0"/>
              <a:t> sint </a:t>
            </a:r>
            <a:r>
              <a:rPr lang="nb-NO" sz="1300" dirty="0" err="1"/>
              <a:t>occaecat</a:t>
            </a:r>
            <a:r>
              <a:rPr lang="nb-NO" sz="1300" dirty="0"/>
              <a:t> </a:t>
            </a:r>
            <a:r>
              <a:rPr lang="nb-NO" sz="1300" dirty="0" err="1"/>
              <a:t>cupidatat</a:t>
            </a:r>
            <a:r>
              <a:rPr lang="nb-NO" sz="1300" dirty="0"/>
              <a:t> non </a:t>
            </a:r>
            <a:r>
              <a:rPr lang="nb-NO" sz="1300" dirty="0" err="1"/>
              <a:t>proident</a:t>
            </a:r>
            <a:r>
              <a:rPr lang="nb-NO" sz="1300" dirty="0"/>
              <a:t>, sunt in culpa </a:t>
            </a:r>
            <a:r>
              <a:rPr lang="nb-NO" sz="1300" dirty="0" err="1"/>
              <a:t>qui</a:t>
            </a:r>
            <a:r>
              <a:rPr lang="nb-NO" sz="1300" dirty="0"/>
              <a:t> officia </a:t>
            </a:r>
            <a:r>
              <a:rPr lang="nb-NO" sz="1300" dirty="0" err="1"/>
              <a:t>deserunt</a:t>
            </a:r>
            <a:r>
              <a:rPr lang="nb-NO" sz="1300" dirty="0"/>
              <a:t> </a:t>
            </a:r>
            <a:r>
              <a:rPr lang="nb-NO" sz="1300" dirty="0" err="1"/>
              <a:t>mollit</a:t>
            </a:r>
            <a:r>
              <a:rPr lang="nb-NO" sz="1300" dirty="0"/>
              <a:t> </a:t>
            </a:r>
            <a:r>
              <a:rPr lang="nb-NO" sz="1300" dirty="0" err="1"/>
              <a:t>anim</a:t>
            </a:r>
            <a:r>
              <a:rPr lang="nb-NO" sz="1300" dirty="0"/>
              <a:t> id est </a:t>
            </a:r>
            <a:r>
              <a:rPr lang="nb-NO" sz="1300" dirty="0" err="1"/>
              <a:t>laborum</a:t>
            </a:r>
            <a:r>
              <a:rPr lang="nb-NO" sz="1300" dirty="0"/>
              <a:t>.</a:t>
            </a:r>
          </a:p>
          <a:p>
            <a:pPr>
              <a:lnSpc>
                <a:spcPct val="120000"/>
              </a:lnSpc>
            </a:pPr>
            <a:r>
              <a:rPr lang="nb-NO" sz="1300" dirty="0" err="1"/>
              <a:t>Lorem</a:t>
            </a:r>
            <a:r>
              <a:rPr lang="nb-NO" sz="1300" dirty="0"/>
              <a:t> </a:t>
            </a:r>
            <a:r>
              <a:rPr lang="nb-NO" sz="1300" dirty="0" err="1"/>
              <a:t>ipsum</a:t>
            </a:r>
            <a:r>
              <a:rPr lang="nb-NO" sz="1300" dirty="0"/>
              <a:t> </a:t>
            </a:r>
            <a:r>
              <a:rPr lang="nb-NO" sz="1300" dirty="0" err="1"/>
              <a:t>dolor</a:t>
            </a:r>
            <a:r>
              <a:rPr lang="nb-NO" sz="1300" dirty="0"/>
              <a:t> </a:t>
            </a:r>
            <a:r>
              <a:rPr lang="nb-NO" sz="1300" dirty="0" err="1"/>
              <a:t>sit</a:t>
            </a:r>
            <a:r>
              <a:rPr lang="nb-NO" sz="1300" dirty="0"/>
              <a:t> </a:t>
            </a:r>
            <a:r>
              <a:rPr lang="nb-NO" sz="1300" dirty="0" err="1"/>
              <a:t>amet</a:t>
            </a:r>
            <a:r>
              <a:rPr lang="nb-NO" sz="1300" dirty="0"/>
              <a:t>, </a:t>
            </a:r>
            <a:r>
              <a:rPr lang="nb-NO" sz="1300" dirty="0" err="1"/>
              <a:t>consectetur</a:t>
            </a:r>
            <a:r>
              <a:rPr lang="nb-NO" sz="1300" dirty="0"/>
              <a:t> </a:t>
            </a:r>
            <a:r>
              <a:rPr lang="nb-NO" sz="1300" dirty="0" err="1"/>
              <a:t>adipiscing</a:t>
            </a:r>
            <a:r>
              <a:rPr lang="nb-NO" sz="1300" dirty="0"/>
              <a:t> </a:t>
            </a:r>
            <a:r>
              <a:rPr lang="nb-NO" sz="1300" dirty="0" err="1"/>
              <a:t>elit</a:t>
            </a:r>
            <a:r>
              <a:rPr lang="nb-NO" sz="1300" dirty="0"/>
              <a:t>, sed do </a:t>
            </a:r>
            <a:r>
              <a:rPr lang="nb-NO" sz="1300" dirty="0" err="1"/>
              <a:t>eiusmod</a:t>
            </a:r>
            <a:r>
              <a:rPr lang="nb-NO" sz="1300" dirty="0"/>
              <a:t> </a:t>
            </a:r>
            <a:r>
              <a:rPr lang="nb-NO" sz="1300" dirty="0" err="1"/>
              <a:t>tempor</a:t>
            </a:r>
            <a:r>
              <a:rPr lang="nb-NO" sz="1300" dirty="0"/>
              <a:t> </a:t>
            </a:r>
            <a:r>
              <a:rPr lang="nb-NO" sz="1300" dirty="0" err="1"/>
              <a:t>incididunt</a:t>
            </a:r>
            <a:r>
              <a:rPr lang="nb-NO" sz="1300" dirty="0"/>
              <a:t> ut </a:t>
            </a:r>
            <a:r>
              <a:rPr lang="nb-NO" sz="1300" dirty="0" err="1"/>
              <a:t>labore</a:t>
            </a:r>
            <a:r>
              <a:rPr lang="nb-NO" sz="1300" dirty="0"/>
              <a:t> et </a:t>
            </a:r>
            <a:r>
              <a:rPr lang="nb-NO" sz="1300" dirty="0" err="1"/>
              <a:t>dolore</a:t>
            </a:r>
            <a:r>
              <a:rPr lang="nb-NO" sz="1300" dirty="0"/>
              <a:t> </a:t>
            </a:r>
            <a:r>
              <a:rPr lang="nb-NO" sz="1300" dirty="0" err="1"/>
              <a:t>magna</a:t>
            </a:r>
            <a:r>
              <a:rPr lang="nb-NO" sz="1300" dirty="0"/>
              <a:t> </a:t>
            </a:r>
            <a:r>
              <a:rPr lang="nb-NO" sz="1300" dirty="0" err="1"/>
              <a:t>aliqua</a:t>
            </a:r>
            <a:r>
              <a:rPr lang="nb-NO" sz="1300" dirty="0"/>
              <a:t>. </a:t>
            </a:r>
            <a:br>
              <a:rPr lang="nb-NO" sz="1300" dirty="0"/>
            </a:br>
            <a:r>
              <a:rPr lang="nb-NO" sz="1300" dirty="0"/>
              <a:t>Ut </a:t>
            </a:r>
            <a:r>
              <a:rPr lang="nb-NO" sz="1300" dirty="0" err="1"/>
              <a:t>enim</a:t>
            </a:r>
            <a:r>
              <a:rPr lang="nb-NO" sz="1300" dirty="0"/>
              <a:t> ad </a:t>
            </a:r>
            <a:r>
              <a:rPr lang="nb-NO" sz="1300" dirty="0" err="1"/>
              <a:t>minim</a:t>
            </a:r>
            <a:r>
              <a:rPr lang="nb-NO" sz="1300" dirty="0"/>
              <a:t> </a:t>
            </a:r>
            <a:r>
              <a:rPr lang="nb-NO" sz="1300" dirty="0" err="1"/>
              <a:t>veniam</a:t>
            </a:r>
            <a:r>
              <a:rPr lang="nb-NO" sz="1300" dirty="0"/>
              <a:t>.</a:t>
            </a:r>
          </a:p>
        </p:txBody>
      </p:sp>
      <p:pic>
        <p:nvPicPr>
          <p:cNvPr id="6" name="Plassholder for bilde 15">
            <a:extLst>
              <a:ext uri="{FF2B5EF4-FFF2-40B4-BE49-F238E27FC236}">
                <a16:creationId xmlns:a16="http://schemas.microsoft.com/office/drawing/2014/main" id="{C13577F2-A548-C407-167F-E990917B245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</p:pic>
      <p:pic>
        <p:nvPicPr>
          <p:cNvPr id="9" name="Grafikk 8">
            <a:extLst>
              <a:ext uri="{FF2B5EF4-FFF2-40B4-BE49-F238E27FC236}">
                <a16:creationId xmlns:a16="http://schemas.microsoft.com/office/drawing/2014/main" id="{00A989ED-7703-7FA1-C20D-87C76FE34C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0693" y="5692877"/>
            <a:ext cx="1080000" cy="94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347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ssholder for bilde 8">
            <a:extLst>
              <a:ext uri="{FF2B5EF4-FFF2-40B4-BE49-F238E27FC236}">
                <a16:creationId xmlns:a16="http://schemas.microsoft.com/office/drawing/2014/main" id="{21AAC6BC-F4BC-54F0-E7B0-B902BB8F684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6096000" cy="6858000"/>
          </a:xfrm>
        </p:spPr>
      </p:pic>
      <p:sp>
        <p:nvSpPr>
          <p:cNvPr id="3" name="Tittel 2">
            <a:extLst>
              <a:ext uri="{FF2B5EF4-FFF2-40B4-BE49-F238E27FC236}">
                <a16:creationId xmlns:a16="http://schemas.microsoft.com/office/drawing/2014/main" id="{C53067DE-3210-282D-D461-DEE3C19232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548" y="1693863"/>
            <a:ext cx="5353734" cy="797877"/>
          </a:xfrm>
        </p:spPr>
        <p:txBody>
          <a:bodyPr/>
          <a:lstStyle/>
          <a:p>
            <a:r>
              <a:rPr lang="nb-NO" dirty="0" err="1"/>
              <a:t>Lorem</a:t>
            </a:r>
            <a:r>
              <a:rPr lang="nb-NO" dirty="0"/>
              <a:t> </a:t>
            </a:r>
            <a:r>
              <a:rPr lang="nb-NO" dirty="0" err="1"/>
              <a:t>ipsum</a:t>
            </a:r>
            <a:endParaRPr lang="nb-NO" dirty="0"/>
          </a:p>
        </p:txBody>
      </p:sp>
      <p:sp>
        <p:nvSpPr>
          <p:cNvPr id="4" name="Undertittel 3">
            <a:extLst>
              <a:ext uri="{FF2B5EF4-FFF2-40B4-BE49-F238E27FC236}">
                <a16:creationId xmlns:a16="http://schemas.microsoft.com/office/drawing/2014/main" id="{93370D76-7DC2-96F3-578E-291B392E0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5639" y="2581359"/>
            <a:ext cx="5353735" cy="289276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nb-NO" sz="1300" dirty="0" err="1"/>
              <a:t>Lorem</a:t>
            </a:r>
            <a:r>
              <a:rPr lang="nb-NO" sz="1300" dirty="0"/>
              <a:t> </a:t>
            </a:r>
            <a:r>
              <a:rPr lang="nb-NO" sz="1300" dirty="0" err="1"/>
              <a:t>ipsum</a:t>
            </a:r>
            <a:r>
              <a:rPr lang="nb-NO" sz="1300" dirty="0"/>
              <a:t> </a:t>
            </a:r>
            <a:r>
              <a:rPr lang="nb-NO" sz="1300" dirty="0" err="1"/>
              <a:t>dolor</a:t>
            </a:r>
            <a:r>
              <a:rPr lang="nb-NO" sz="1300" dirty="0"/>
              <a:t> </a:t>
            </a:r>
            <a:r>
              <a:rPr lang="nb-NO" sz="1300" dirty="0" err="1"/>
              <a:t>sit</a:t>
            </a:r>
            <a:r>
              <a:rPr lang="nb-NO" sz="1300" dirty="0"/>
              <a:t> </a:t>
            </a:r>
            <a:r>
              <a:rPr lang="nb-NO" sz="1300" dirty="0" err="1"/>
              <a:t>amet</a:t>
            </a:r>
            <a:r>
              <a:rPr lang="nb-NO" sz="1300" dirty="0"/>
              <a:t>, </a:t>
            </a:r>
            <a:r>
              <a:rPr lang="nb-NO" sz="1300" dirty="0" err="1"/>
              <a:t>consectetur</a:t>
            </a:r>
            <a:r>
              <a:rPr lang="nb-NO" sz="1300" dirty="0"/>
              <a:t> </a:t>
            </a:r>
            <a:r>
              <a:rPr lang="nb-NO" sz="1300" dirty="0" err="1"/>
              <a:t>adipiscing</a:t>
            </a:r>
            <a:r>
              <a:rPr lang="nb-NO" sz="1300" dirty="0"/>
              <a:t> </a:t>
            </a:r>
            <a:r>
              <a:rPr lang="nb-NO" sz="1300" dirty="0" err="1"/>
              <a:t>elit</a:t>
            </a:r>
            <a:r>
              <a:rPr lang="nb-NO" sz="1300" dirty="0"/>
              <a:t>, sed do </a:t>
            </a:r>
            <a:r>
              <a:rPr lang="nb-NO" sz="1300" dirty="0" err="1"/>
              <a:t>eiusmod</a:t>
            </a:r>
            <a:r>
              <a:rPr lang="nb-NO" sz="1300" dirty="0"/>
              <a:t> </a:t>
            </a:r>
            <a:r>
              <a:rPr lang="nb-NO" sz="1300" dirty="0" err="1"/>
              <a:t>tempor</a:t>
            </a:r>
            <a:r>
              <a:rPr lang="nb-NO" sz="1300" dirty="0"/>
              <a:t> </a:t>
            </a:r>
            <a:r>
              <a:rPr lang="nb-NO" sz="1300" dirty="0" err="1"/>
              <a:t>incididunt</a:t>
            </a:r>
            <a:r>
              <a:rPr lang="nb-NO" sz="1300" dirty="0"/>
              <a:t> ut </a:t>
            </a:r>
            <a:r>
              <a:rPr lang="nb-NO" sz="1300" dirty="0" err="1"/>
              <a:t>labore</a:t>
            </a:r>
            <a:r>
              <a:rPr lang="nb-NO" sz="1300" dirty="0"/>
              <a:t> et </a:t>
            </a:r>
            <a:r>
              <a:rPr lang="nb-NO" sz="1300" dirty="0" err="1"/>
              <a:t>dolore</a:t>
            </a:r>
            <a:r>
              <a:rPr lang="nb-NO" sz="1300" dirty="0"/>
              <a:t> </a:t>
            </a:r>
            <a:r>
              <a:rPr lang="nb-NO" sz="1300" dirty="0" err="1"/>
              <a:t>magna</a:t>
            </a:r>
            <a:r>
              <a:rPr lang="nb-NO" sz="1300" dirty="0"/>
              <a:t> </a:t>
            </a:r>
            <a:r>
              <a:rPr lang="nb-NO" sz="1300" dirty="0" err="1"/>
              <a:t>aliqua</a:t>
            </a:r>
            <a:r>
              <a:rPr lang="nb-NO" sz="1300" dirty="0"/>
              <a:t>. </a:t>
            </a:r>
            <a:br>
              <a:rPr lang="nb-NO" sz="1300" dirty="0"/>
            </a:br>
            <a:r>
              <a:rPr lang="nb-NO" sz="1300" dirty="0"/>
              <a:t>Ut </a:t>
            </a:r>
            <a:r>
              <a:rPr lang="nb-NO" sz="1300" dirty="0" err="1"/>
              <a:t>enim</a:t>
            </a:r>
            <a:r>
              <a:rPr lang="nb-NO" sz="1300" dirty="0"/>
              <a:t> ad </a:t>
            </a:r>
            <a:r>
              <a:rPr lang="nb-NO" sz="1300" dirty="0" err="1"/>
              <a:t>minim</a:t>
            </a:r>
            <a:r>
              <a:rPr lang="nb-NO" sz="1300" dirty="0"/>
              <a:t> </a:t>
            </a:r>
            <a:r>
              <a:rPr lang="nb-NO" sz="1300" dirty="0" err="1"/>
              <a:t>veniam</a:t>
            </a:r>
            <a:r>
              <a:rPr lang="nb-NO" sz="1300" dirty="0"/>
              <a:t>, </a:t>
            </a:r>
            <a:r>
              <a:rPr lang="nb-NO" sz="1300" dirty="0" err="1"/>
              <a:t>quis</a:t>
            </a:r>
            <a:r>
              <a:rPr lang="nb-NO" sz="1300" dirty="0"/>
              <a:t> </a:t>
            </a:r>
            <a:r>
              <a:rPr lang="nb-NO" sz="1300" dirty="0" err="1"/>
              <a:t>nostrud</a:t>
            </a:r>
            <a:r>
              <a:rPr lang="nb-NO" sz="1300" dirty="0"/>
              <a:t> </a:t>
            </a:r>
            <a:r>
              <a:rPr lang="nb-NO" sz="1300" dirty="0" err="1"/>
              <a:t>exercitation</a:t>
            </a:r>
            <a:r>
              <a:rPr lang="nb-NO" sz="1300" dirty="0"/>
              <a:t> </a:t>
            </a:r>
            <a:r>
              <a:rPr lang="nb-NO" sz="1300" dirty="0" err="1"/>
              <a:t>ullamco</a:t>
            </a:r>
            <a:r>
              <a:rPr lang="nb-NO" sz="1300" dirty="0"/>
              <a:t> </a:t>
            </a:r>
            <a:r>
              <a:rPr lang="nb-NO" sz="1300" dirty="0" err="1"/>
              <a:t>laboris</a:t>
            </a:r>
            <a:r>
              <a:rPr lang="nb-NO" sz="1300" dirty="0"/>
              <a:t> </a:t>
            </a:r>
            <a:r>
              <a:rPr lang="nb-NO" sz="1300" dirty="0" err="1"/>
              <a:t>nisi</a:t>
            </a:r>
            <a:r>
              <a:rPr lang="nb-NO" sz="1300" dirty="0"/>
              <a:t> ut </a:t>
            </a:r>
            <a:r>
              <a:rPr lang="nb-NO" sz="1300" dirty="0" err="1"/>
              <a:t>aliquip</a:t>
            </a:r>
            <a:r>
              <a:rPr lang="nb-NO" sz="1300" dirty="0"/>
              <a:t> ex </a:t>
            </a:r>
            <a:r>
              <a:rPr lang="nb-NO" sz="1300" dirty="0" err="1"/>
              <a:t>ea</a:t>
            </a:r>
            <a:r>
              <a:rPr lang="nb-NO" sz="1300" dirty="0"/>
              <a:t> </a:t>
            </a:r>
            <a:r>
              <a:rPr lang="nb-NO" sz="1300" dirty="0" err="1"/>
              <a:t>commodo</a:t>
            </a:r>
            <a:r>
              <a:rPr lang="nb-NO" sz="1300" dirty="0"/>
              <a:t> </a:t>
            </a:r>
            <a:r>
              <a:rPr lang="nb-NO" sz="1300" dirty="0" err="1"/>
              <a:t>consequat</a:t>
            </a:r>
            <a:r>
              <a:rPr lang="nb-NO" sz="1300" dirty="0"/>
              <a:t>. </a:t>
            </a:r>
            <a:r>
              <a:rPr lang="nb-NO" sz="1300" dirty="0" err="1"/>
              <a:t>Duis</a:t>
            </a:r>
            <a:r>
              <a:rPr lang="nb-NO" sz="1300" dirty="0"/>
              <a:t> </a:t>
            </a:r>
            <a:r>
              <a:rPr lang="nb-NO" sz="1300" dirty="0" err="1"/>
              <a:t>aute</a:t>
            </a:r>
            <a:r>
              <a:rPr lang="nb-NO" sz="1300" dirty="0"/>
              <a:t> </a:t>
            </a:r>
            <a:r>
              <a:rPr lang="nb-NO" sz="1300" dirty="0" err="1"/>
              <a:t>irure</a:t>
            </a:r>
            <a:r>
              <a:rPr lang="nb-NO" sz="1300" dirty="0"/>
              <a:t> </a:t>
            </a:r>
            <a:r>
              <a:rPr lang="nb-NO" sz="1300" dirty="0" err="1"/>
              <a:t>dolor</a:t>
            </a:r>
            <a:r>
              <a:rPr lang="nb-NO" sz="1300" dirty="0"/>
              <a:t> in </a:t>
            </a:r>
            <a:r>
              <a:rPr lang="nb-NO" sz="1300" dirty="0" err="1"/>
              <a:t>reprehenderit</a:t>
            </a:r>
            <a:r>
              <a:rPr lang="nb-NO" sz="1300" dirty="0"/>
              <a:t> in </a:t>
            </a:r>
            <a:r>
              <a:rPr lang="nb-NO" sz="1300" dirty="0" err="1"/>
              <a:t>voluptate</a:t>
            </a:r>
            <a:r>
              <a:rPr lang="nb-NO" sz="1300" dirty="0"/>
              <a:t> </a:t>
            </a:r>
            <a:r>
              <a:rPr lang="nb-NO" sz="1300" dirty="0" err="1"/>
              <a:t>velit</a:t>
            </a:r>
            <a:r>
              <a:rPr lang="nb-NO" sz="1300" dirty="0"/>
              <a:t> esse </a:t>
            </a:r>
            <a:r>
              <a:rPr lang="nb-NO" sz="1300" dirty="0" err="1"/>
              <a:t>cillum</a:t>
            </a:r>
            <a:r>
              <a:rPr lang="nb-NO" sz="1300" dirty="0"/>
              <a:t> </a:t>
            </a:r>
            <a:r>
              <a:rPr lang="nb-NO" sz="1300" dirty="0" err="1"/>
              <a:t>dolore</a:t>
            </a:r>
            <a:r>
              <a:rPr lang="nb-NO" sz="1300" dirty="0"/>
              <a:t> </a:t>
            </a:r>
            <a:r>
              <a:rPr lang="nb-NO" sz="1300" dirty="0" err="1"/>
              <a:t>eu</a:t>
            </a:r>
            <a:r>
              <a:rPr lang="nb-NO" sz="1300" dirty="0"/>
              <a:t> </a:t>
            </a:r>
            <a:r>
              <a:rPr lang="nb-NO" sz="1300" dirty="0" err="1"/>
              <a:t>fugiat</a:t>
            </a:r>
            <a:r>
              <a:rPr lang="nb-NO" sz="1300" dirty="0"/>
              <a:t> nulla pariatur. </a:t>
            </a:r>
            <a:r>
              <a:rPr lang="nb-NO" sz="1300" dirty="0" err="1"/>
              <a:t>Excepteur</a:t>
            </a:r>
            <a:r>
              <a:rPr lang="nb-NO" sz="1300" dirty="0"/>
              <a:t> sint </a:t>
            </a:r>
            <a:r>
              <a:rPr lang="nb-NO" sz="1300" dirty="0" err="1"/>
              <a:t>occaecat</a:t>
            </a:r>
            <a:r>
              <a:rPr lang="nb-NO" sz="1300" dirty="0"/>
              <a:t> </a:t>
            </a:r>
            <a:r>
              <a:rPr lang="nb-NO" sz="1300" dirty="0" err="1"/>
              <a:t>cupidatat</a:t>
            </a:r>
            <a:r>
              <a:rPr lang="nb-NO" sz="1300" dirty="0"/>
              <a:t> non </a:t>
            </a:r>
            <a:r>
              <a:rPr lang="nb-NO" sz="1300" dirty="0" err="1"/>
              <a:t>proident</a:t>
            </a:r>
            <a:r>
              <a:rPr lang="nb-NO" sz="1300" dirty="0"/>
              <a:t>, sunt in culpa </a:t>
            </a:r>
            <a:r>
              <a:rPr lang="nb-NO" sz="1300" dirty="0" err="1"/>
              <a:t>qui</a:t>
            </a:r>
            <a:r>
              <a:rPr lang="nb-NO" sz="1300" dirty="0"/>
              <a:t> officia </a:t>
            </a:r>
            <a:r>
              <a:rPr lang="nb-NO" sz="1300" dirty="0" err="1"/>
              <a:t>deserunt</a:t>
            </a:r>
            <a:r>
              <a:rPr lang="nb-NO" sz="1300" dirty="0"/>
              <a:t> </a:t>
            </a:r>
            <a:r>
              <a:rPr lang="nb-NO" sz="1300" dirty="0" err="1"/>
              <a:t>mollit</a:t>
            </a:r>
            <a:r>
              <a:rPr lang="nb-NO" sz="1300" dirty="0"/>
              <a:t> </a:t>
            </a:r>
            <a:r>
              <a:rPr lang="nb-NO" sz="1300" dirty="0" err="1"/>
              <a:t>anim</a:t>
            </a:r>
            <a:r>
              <a:rPr lang="nb-NO" sz="1300" dirty="0"/>
              <a:t> id est </a:t>
            </a:r>
            <a:r>
              <a:rPr lang="nb-NO" sz="1300" dirty="0" err="1"/>
              <a:t>laborum</a:t>
            </a:r>
            <a:r>
              <a:rPr lang="nb-NO" sz="1300" dirty="0"/>
              <a:t>.</a:t>
            </a:r>
          </a:p>
          <a:p>
            <a:pPr>
              <a:lnSpc>
                <a:spcPct val="120000"/>
              </a:lnSpc>
            </a:pPr>
            <a:r>
              <a:rPr lang="nb-NO" sz="1300" dirty="0" err="1"/>
              <a:t>Lorem</a:t>
            </a:r>
            <a:r>
              <a:rPr lang="nb-NO" sz="1300" dirty="0"/>
              <a:t> </a:t>
            </a:r>
            <a:r>
              <a:rPr lang="nb-NO" sz="1300" dirty="0" err="1"/>
              <a:t>ipsum</a:t>
            </a:r>
            <a:r>
              <a:rPr lang="nb-NO" sz="1300" dirty="0"/>
              <a:t> </a:t>
            </a:r>
            <a:r>
              <a:rPr lang="nb-NO" sz="1300" dirty="0" err="1"/>
              <a:t>dolor</a:t>
            </a:r>
            <a:r>
              <a:rPr lang="nb-NO" sz="1300" dirty="0"/>
              <a:t> </a:t>
            </a:r>
            <a:r>
              <a:rPr lang="nb-NO" sz="1300" dirty="0" err="1"/>
              <a:t>sit</a:t>
            </a:r>
            <a:r>
              <a:rPr lang="nb-NO" sz="1300" dirty="0"/>
              <a:t> </a:t>
            </a:r>
            <a:r>
              <a:rPr lang="nb-NO" sz="1300" dirty="0" err="1"/>
              <a:t>amet</a:t>
            </a:r>
            <a:r>
              <a:rPr lang="nb-NO" sz="1300" dirty="0"/>
              <a:t>, </a:t>
            </a:r>
            <a:r>
              <a:rPr lang="nb-NO" sz="1300" dirty="0" err="1"/>
              <a:t>consectetur</a:t>
            </a:r>
            <a:r>
              <a:rPr lang="nb-NO" sz="1300" dirty="0"/>
              <a:t> </a:t>
            </a:r>
            <a:r>
              <a:rPr lang="nb-NO" sz="1300" dirty="0" err="1"/>
              <a:t>adipiscing</a:t>
            </a:r>
            <a:r>
              <a:rPr lang="nb-NO" sz="1300" dirty="0"/>
              <a:t> </a:t>
            </a:r>
            <a:r>
              <a:rPr lang="nb-NO" sz="1300" dirty="0" err="1"/>
              <a:t>elit</a:t>
            </a:r>
            <a:r>
              <a:rPr lang="nb-NO" sz="1300" dirty="0"/>
              <a:t>, sed do </a:t>
            </a:r>
            <a:r>
              <a:rPr lang="nb-NO" sz="1300" dirty="0" err="1"/>
              <a:t>eiusmod</a:t>
            </a:r>
            <a:r>
              <a:rPr lang="nb-NO" sz="1300" dirty="0"/>
              <a:t> </a:t>
            </a:r>
            <a:r>
              <a:rPr lang="nb-NO" sz="1300" dirty="0" err="1"/>
              <a:t>tempor</a:t>
            </a:r>
            <a:r>
              <a:rPr lang="nb-NO" sz="1300" dirty="0"/>
              <a:t> </a:t>
            </a:r>
            <a:r>
              <a:rPr lang="nb-NO" sz="1300" dirty="0" err="1"/>
              <a:t>incididunt</a:t>
            </a:r>
            <a:r>
              <a:rPr lang="nb-NO" sz="1300" dirty="0"/>
              <a:t> ut </a:t>
            </a:r>
            <a:r>
              <a:rPr lang="nb-NO" sz="1300" dirty="0" err="1"/>
              <a:t>labore</a:t>
            </a:r>
            <a:r>
              <a:rPr lang="nb-NO" sz="1300" dirty="0"/>
              <a:t> et </a:t>
            </a:r>
            <a:r>
              <a:rPr lang="nb-NO" sz="1300" dirty="0" err="1"/>
              <a:t>dolore</a:t>
            </a:r>
            <a:r>
              <a:rPr lang="nb-NO" sz="1300" dirty="0"/>
              <a:t> </a:t>
            </a:r>
            <a:r>
              <a:rPr lang="nb-NO" sz="1300" dirty="0" err="1"/>
              <a:t>magna</a:t>
            </a:r>
            <a:r>
              <a:rPr lang="nb-NO" sz="1300" dirty="0"/>
              <a:t> </a:t>
            </a:r>
            <a:r>
              <a:rPr lang="nb-NO" sz="1300" dirty="0" err="1"/>
              <a:t>aliqua</a:t>
            </a:r>
            <a:r>
              <a:rPr lang="nb-NO" sz="1300" dirty="0"/>
              <a:t>. </a:t>
            </a:r>
            <a:br>
              <a:rPr lang="nb-NO" sz="1300" dirty="0"/>
            </a:br>
            <a:r>
              <a:rPr lang="nb-NO" sz="1300" dirty="0"/>
              <a:t>Ut </a:t>
            </a:r>
            <a:r>
              <a:rPr lang="nb-NO" sz="1300" dirty="0" err="1"/>
              <a:t>enim</a:t>
            </a:r>
            <a:r>
              <a:rPr lang="nb-NO" sz="1300" dirty="0"/>
              <a:t> ad </a:t>
            </a:r>
            <a:r>
              <a:rPr lang="nb-NO" sz="1300" dirty="0" err="1"/>
              <a:t>minim</a:t>
            </a:r>
            <a:r>
              <a:rPr lang="nb-NO" sz="1300" dirty="0"/>
              <a:t> </a:t>
            </a:r>
            <a:r>
              <a:rPr lang="nb-NO" sz="1300" dirty="0" err="1"/>
              <a:t>veniam</a:t>
            </a:r>
            <a:r>
              <a:rPr lang="nb-NO" sz="1300" dirty="0"/>
              <a:t>.</a:t>
            </a:r>
          </a:p>
        </p:txBody>
      </p:sp>
      <p:pic>
        <p:nvPicPr>
          <p:cNvPr id="2" name="Grafikk 1">
            <a:extLst>
              <a:ext uri="{FF2B5EF4-FFF2-40B4-BE49-F238E27FC236}">
                <a16:creationId xmlns:a16="http://schemas.microsoft.com/office/drawing/2014/main" id="{C2F00DF7-D4AF-687B-5224-CE70E81E3D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0693" y="5692877"/>
            <a:ext cx="1080000" cy="94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279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4179A5-8367-9029-1754-B8D68E54A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26F860F-A9BF-BED8-C62E-DD209F73BE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err="1"/>
              <a:t>Lorem</a:t>
            </a:r>
            <a:r>
              <a:rPr lang="nb-NO" dirty="0"/>
              <a:t> </a:t>
            </a:r>
            <a:r>
              <a:rPr lang="nb-NO" dirty="0" err="1"/>
              <a:t>ipsum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851B15C-937A-1CFA-0BEF-A7ED9CE6BB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b-NO" dirty="0" err="1"/>
              <a:t>Lorem</a:t>
            </a:r>
            <a:r>
              <a:rPr lang="nb-NO" dirty="0"/>
              <a:t> </a:t>
            </a:r>
            <a:r>
              <a:rPr lang="nb-NO" dirty="0" err="1"/>
              <a:t>ipsum</a:t>
            </a:r>
            <a:r>
              <a:rPr lang="nb-NO" dirty="0"/>
              <a:t> </a:t>
            </a:r>
            <a:r>
              <a:rPr lang="nb-NO" dirty="0" err="1"/>
              <a:t>merol</a:t>
            </a:r>
            <a:r>
              <a:rPr lang="nb-NO" dirty="0"/>
              <a:t> </a:t>
            </a:r>
            <a:r>
              <a:rPr lang="nb-NO" dirty="0" err="1"/>
              <a:t>muspi</a:t>
            </a:r>
            <a:r>
              <a:rPr lang="nb-NO" dirty="0"/>
              <a:t> </a:t>
            </a:r>
            <a:r>
              <a:rPr lang="nb-NO" dirty="0" err="1"/>
              <a:t>lorem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49658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3CD4E-9C80-1939-29CF-9D5B01F2D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0EA452F7-68D4-6379-7AEC-43094C079E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548" y="1693863"/>
            <a:ext cx="5353734" cy="797877"/>
          </a:xfrm>
        </p:spPr>
        <p:txBody>
          <a:bodyPr/>
          <a:lstStyle/>
          <a:p>
            <a:r>
              <a:rPr lang="nb-NO" dirty="0" err="1"/>
              <a:t>Lorem</a:t>
            </a:r>
            <a:r>
              <a:rPr lang="nb-NO" dirty="0"/>
              <a:t> </a:t>
            </a:r>
            <a:r>
              <a:rPr lang="nb-NO" dirty="0" err="1"/>
              <a:t>ipsum</a:t>
            </a:r>
            <a:endParaRPr lang="nb-NO" dirty="0"/>
          </a:p>
        </p:txBody>
      </p:sp>
      <p:sp>
        <p:nvSpPr>
          <p:cNvPr id="4" name="Undertittel 3">
            <a:extLst>
              <a:ext uri="{FF2B5EF4-FFF2-40B4-BE49-F238E27FC236}">
                <a16:creationId xmlns:a16="http://schemas.microsoft.com/office/drawing/2014/main" id="{29E7B2FA-FAE9-ABD9-8652-BFAC6D0B7B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5639" y="2581359"/>
            <a:ext cx="5353735" cy="289276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nb-NO" sz="1300" dirty="0" err="1"/>
              <a:t>Lorem</a:t>
            </a:r>
            <a:r>
              <a:rPr lang="nb-NO" sz="1300" dirty="0"/>
              <a:t> </a:t>
            </a:r>
            <a:r>
              <a:rPr lang="nb-NO" sz="1300" dirty="0" err="1"/>
              <a:t>ipsum</a:t>
            </a:r>
            <a:r>
              <a:rPr lang="nb-NO" sz="1300" dirty="0"/>
              <a:t> </a:t>
            </a:r>
            <a:r>
              <a:rPr lang="nb-NO" sz="1300" dirty="0" err="1"/>
              <a:t>dolor</a:t>
            </a:r>
            <a:r>
              <a:rPr lang="nb-NO" sz="1300" dirty="0"/>
              <a:t> </a:t>
            </a:r>
            <a:r>
              <a:rPr lang="nb-NO" sz="1300" dirty="0" err="1"/>
              <a:t>sit</a:t>
            </a:r>
            <a:r>
              <a:rPr lang="nb-NO" sz="1300" dirty="0"/>
              <a:t> </a:t>
            </a:r>
            <a:r>
              <a:rPr lang="nb-NO" sz="1300" dirty="0" err="1"/>
              <a:t>amet</a:t>
            </a:r>
            <a:r>
              <a:rPr lang="nb-NO" sz="1300" dirty="0"/>
              <a:t>, </a:t>
            </a:r>
            <a:r>
              <a:rPr lang="nb-NO" sz="1300" dirty="0" err="1"/>
              <a:t>consectetur</a:t>
            </a:r>
            <a:r>
              <a:rPr lang="nb-NO" sz="1300" dirty="0"/>
              <a:t> </a:t>
            </a:r>
            <a:r>
              <a:rPr lang="nb-NO" sz="1300" dirty="0" err="1"/>
              <a:t>adipiscing</a:t>
            </a:r>
            <a:r>
              <a:rPr lang="nb-NO" sz="1300" dirty="0"/>
              <a:t> </a:t>
            </a:r>
            <a:r>
              <a:rPr lang="nb-NO" sz="1300" dirty="0" err="1"/>
              <a:t>elit</a:t>
            </a:r>
            <a:r>
              <a:rPr lang="nb-NO" sz="1300" dirty="0"/>
              <a:t>, sed do </a:t>
            </a:r>
            <a:r>
              <a:rPr lang="nb-NO" sz="1300" dirty="0" err="1"/>
              <a:t>eiusmod</a:t>
            </a:r>
            <a:r>
              <a:rPr lang="nb-NO" sz="1300" dirty="0"/>
              <a:t> </a:t>
            </a:r>
            <a:r>
              <a:rPr lang="nb-NO" sz="1300" dirty="0" err="1"/>
              <a:t>tempor</a:t>
            </a:r>
            <a:r>
              <a:rPr lang="nb-NO" sz="1300" dirty="0"/>
              <a:t> </a:t>
            </a:r>
            <a:r>
              <a:rPr lang="nb-NO" sz="1300" dirty="0" err="1"/>
              <a:t>incididunt</a:t>
            </a:r>
            <a:r>
              <a:rPr lang="nb-NO" sz="1300" dirty="0"/>
              <a:t> ut </a:t>
            </a:r>
            <a:r>
              <a:rPr lang="nb-NO" sz="1300" dirty="0" err="1"/>
              <a:t>labore</a:t>
            </a:r>
            <a:r>
              <a:rPr lang="nb-NO" sz="1300" dirty="0"/>
              <a:t> et </a:t>
            </a:r>
            <a:r>
              <a:rPr lang="nb-NO" sz="1300" dirty="0" err="1"/>
              <a:t>dolore</a:t>
            </a:r>
            <a:r>
              <a:rPr lang="nb-NO" sz="1300" dirty="0"/>
              <a:t> </a:t>
            </a:r>
            <a:r>
              <a:rPr lang="nb-NO" sz="1300" dirty="0" err="1"/>
              <a:t>magna</a:t>
            </a:r>
            <a:r>
              <a:rPr lang="nb-NO" sz="1300" dirty="0"/>
              <a:t> </a:t>
            </a:r>
            <a:r>
              <a:rPr lang="nb-NO" sz="1300" dirty="0" err="1"/>
              <a:t>aliqua</a:t>
            </a:r>
            <a:r>
              <a:rPr lang="nb-NO" sz="1300" dirty="0"/>
              <a:t>. </a:t>
            </a:r>
            <a:br>
              <a:rPr lang="nb-NO" sz="1300" dirty="0"/>
            </a:br>
            <a:r>
              <a:rPr lang="nb-NO" sz="1300" dirty="0"/>
              <a:t>Ut </a:t>
            </a:r>
            <a:r>
              <a:rPr lang="nb-NO" sz="1300" dirty="0" err="1"/>
              <a:t>enim</a:t>
            </a:r>
            <a:r>
              <a:rPr lang="nb-NO" sz="1300" dirty="0"/>
              <a:t> ad </a:t>
            </a:r>
            <a:r>
              <a:rPr lang="nb-NO" sz="1300" dirty="0" err="1"/>
              <a:t>minim</a:t>
            </a:r>
            <a:r>
              <a:rPr lang="nb-NO" sz="1300" dirty="0"/>
              <a:t> </a:t>
            </a:r>
            <a:r>
              <a:rPr lang="nb-NO" sz="1300" dirty="0" err="1"/>
              <a:t>veniam</a:t>
            </a:r>
            <a:r>
              <a:rPr lang="nb-NO" sz="1300" dirty="0"/>
              <a:t>, </a:t>
            </a:r>
            <a:r>
              <a:rPr lang="nb-NO" sz="1300" dirty="0" err="1"/>
              <a:t>quis</a:t>
            </a:r>
            <a:r>
              <a:rPr lang="nb-NO" sz="1300" dirty="0"/>
              <a:t> </a:t>
            </a:r>
            <a:r>
              <a:rPr lang="nb-NO" sz="1300" dirty="0" err="1"/>
              <a:t>nostrud</a:t>
            </a:r>
            <a:r>
              <a:rPr lang="nb-NO" sz="1300" dirty="0"/>
              <a:t> </a:t>
            </a:r>
            <a:r>
              <a:rPr lang="nb-NO" sz="1300" dirty="0" err="1"/>
              <a:t>exercitation</a:t>
            </a:r>
            <a:r>
              <a:rPr lang="nb-NO" sz="1300" dirty="0"/>
              <a:t> </a:t>
            </a:r>
            <a:r>
              <a:rPr lang="nb-NO" sz="1300" dirty="0" err="1"/>
              <a:t>ullamco</a:t>
            </a:r>
            <a:r>
              <a:rPr lang="nb-NO" sz="1300" dirty="0"/>
              <a:t> </a:t>
            </a:r>
            <a:r>
              <a:rPr lang="nb-NO" sz="1300" dirty="0" err="1"/>
              <a:t>laboris</a:t>
            </a:r>
            <a:r>
              <a:rPr lang="nb-NO" sz="1300" dirty="0"/>
              <a:t> </a:t>
            </a:r>
            <a:r>
              <a:rPr lang="nb-NO" sz="1300" dirty="0" err="1"/>
              <a:t>nisi</a:t>
            </a:r>
            <a:r>
              <a:rPr lang="nb-NO" sz="1300" dirty="0"/>
              <a:t> ut </a:t>
            </a:r>
            <a:r>
              <a:rPr lang="nb-NO" sz="1300" dirty="0" err="1"/>
              <a:t>aliquip</a:t>
            </a:r>
            <a:r>
              <a:rPr lang="nb-NO" sz="1300" dirty="0"/>
              <a:t> ex </a:t>
            </a:r>
            <a:r>
              <a:rPr lang="nb-NO" sz="1300" dirty="0" err="1"/>
              <a:t>ea</a:t>
            </a:r>
            <a:r>
              <a:rPr lang="nb-NO" sz="1300" dirty="0"/>
              <a:t> </a:t>
            </a:r>
            <a:r>
              <a:rPr lang="nb-NO" sz="1300" dirty="0" err="1"/>
              <a:t>commodo</a:t>
            </a:r>
            <a:r>
              <a:rPr lang="nb-NO" sz="1300" dirty="0"/>
              <a:t> </a:t>
            </a:r>
            <a:r>
              <a:rPr lang="nb-NO" sz="1300" dirty="0" err="1"/>
              <a:t>consequat</a:t>
            </a:r>
            <a:r>
              <a:rPr lang="nb-NO" sz="1300" dirty="0"/>
              <a:t>. </a:t>
            </a:r>
            <a:r>
              <a:rPr lang="nb-NO" sz="1300" dirty="0" err="1"/>
              <a:t>Duis</a:t>
            </a:r>
            <a:r>
              <a:rPr lang="nb-NO" sz="1300" dirty="0"/>
              <a:t> </a:t>
            </a:r>
            <a:r>
              <a:rPr lang="nb-NO" sz="1300" dirty="0" err="1"/>
              <a:t>aute</a:t>
            </a:r>
            <a:r>
              <a:rPr lang="nb-NO" sz="1300" dirty="0"/>
              <a:t> </a:t>
            </a:r>
            <a:r>
              <a:rPr lang="nb-NO" sz="1300" dirty="0" err="1"/>
              <a:t>irure</a:t>
            </a:r>
            <a:r>
              <a:rPr lang="nb-NO" sz="1300" dirty="0"/>
              <a:t> </a:t>
            </a:r>
            <a:r>
              <a:rPr lang="nb-NO" sz="1300" dirty="0" err="1"/>
              <a:t>dolor</a:t>
            </a:r>
            <a:r>
              <a:rPr lang="nb-NO" sz="1300" dirty="0"/>
              <a:t> in </a:t>
            </a:r>
            <a:r>
              <a:rPr lang="nb-NO" sz="1300" dirty="0" err="1"/>
              <a:t>reprehenderit</a:t>
            </a:r>
            <a:r>
              <a:rPr lang="nb-NO" sz="1300" dirty="0"/>
              <a:t> in </a:t>
            </a:r>
            <a:r>
              <a:rPr lang="nb-NO" sz="1300" dirty="0" err="1"/>
              <a:t>voluptate</a:t>
            </a:r>
            <a:r>
              <a:rPr lang="nb-NO" sz="1300" dirty="0"/>
              <a:t> </a:t>
            </a:r>
            <a:r>
              <a:rPr lang="nb-NO" sz="1300" dirty="0" err="1"/>
              <a:t>velit</a:t>
            </a:r>
            <a:r>
              <a:rPr lang="nb-NO" sz="1300" dirty="0"/>
              <a:t> esse </a:t>
            </a:r>
            <a:r>
              <a:rPr lang="nb-NO" sz="1300" dirty="0" err="1"/>
              <a:t>cillum</a:t>
            </a:r>
            <a:r>
              <a:rPr lang="nb-NO" sz="1300" dirty="0"/>
              <a:t> </a:t>
            </a:r>
            <a:r>
              <a:rPr lang="nb-NO" sz="1300" dirty="0" err="1"/>
              <a:t>dolore</a:t>
            </a:r>
            <a:r>
              <a:rPr lang="nb-NO" sz="1300" dirty="0"/>
              <a:t> </a:t>
            </a:r>
            <a:r>
              <a:rPr lang="nb-NO" sz="1300" dirty="0" err="1"/>
              <a:t>eu</a:t>
            </a:r>
            <a:r>
              <a:rPr lang="nb-NO" sz="1300" dirty="0"/>
              <a:t> </a:t>
            </a:r>
            <a:r>
              <a:rPr lang="nb-NO" sz="1300" dirty="0" err="1"/>
              <a:t>fugiat</a:t>
            </a:r>
            <a:r>
              <a:rPr lang="nb-NO" sz="1300" dirty="0"/>
              <a:t> nulla pariatur. </a:t>
            </a:r>
            <a:r>
              <a:rPr lang="nb-NO" sz="1300" dirty="0" err="1"/>
              <a:t>Excepteur</a:t>
            </a:r>
            <a:r>
              <a:rPr lang="nb-NO" sz="1300" dirty="0"/>
              <a:t> sint </a:t>
            </a:r>
            <a:r>
              <a:rPr lang="nb-NO" sz="1300" dirty="0" err="1"/>
              <a:t>occaecat</a:t>
            </a:r>
            <a:r>
              <a:rPr lang="nb-NO" sz="1300" dirty="0"/>
              <a:t> </a:t>
            </a:r>
            <a:r>
              <a:rPr lang="nb-NO" sz="1300" dirty="0" err="1"/>
              <a:t>cupidatat</a:t>
            </a:r>
            <a:r>
              <a:rPr lang="nb-NO" sz="1300" dirty="0"/>
              <a:t> non </a:t>
            </a:r>
            <a:r>
              <a:rPr lang="nb-NO" sz="1300" dirty="0" err="1"/>
              <a:t>proident</a:t>
            </a:r>
            <a:r>
              <a:rPr lang="nb-NO" sz="1300" dirty="0"/>
              <a:t>, sunt in culpa </a:t>
            </a:r>
            <a:r>
              <a:rPr lang="nb-NO" sz="1300" dirty="0" err="1"/>
              <a:t>qui</a:t>
            </a:r>
            <a:r>
              <a:rPr lang="nb-NO" sz="1300" dirty="0"/>
              <a:t> officia </a:t>
            </a:r>
            <a:r>
              <a:rPr lang="nb-NO" sz="1300" dirty="0" err="1"/>
              <a:t>deserunt</a:t>
            </a:r>
            <a:r>
              <a:rPr lang="nb-NO" sz="1300" dirty="0"/>
              <a:t> </a:t>
            </a:r>
            <a:r>
              <a:rPr lang="nb-NO" sz="1300" dirty="0" err="1"/>
              <a:t>mollit</a:t>
            </a:r>
            <a:r>
              <a:rPr lang="nb-NO" sz="1300" dirty="0"/>
              <a:t> </a:t>
            </a:r>
            <a:r>
              <a:rPr lang="nb-NO" sz="1300" dirty="0" err="1"/>
              <a:t>anim</a:t>
            </a:r>
            <a:r>
              <a:rPr lang="nb-NO" sz="1300" dirty="0"/>
              <a:t> id est </a:t>
            </a:r>
            <a:r>
              <a:rPr lang="nb-NO" sz="1300" dirty="0" err="1"/>
              <a:t>laborum</a:t>
            </a:r>
            <a:r>
              <a:rPr lang="nb-NO" sz="1300" dirty="0"/>
              <a:t>.</a:t>
            </a:r>
          </a:p>
          <a:p>
            <a:pPr>
              <a:lnSpc>
                <a:spcPct val="120000"/>
              </a:lnSpc>
            </a:pPr>
            <a:r>
              <a:rPr lang="nb-NO" sz="1300" dirty="0" err="1"/>
              <a:t>Lorem</a:t>
            </a:r>
            <a:r>
              <a:rPr lang="nb-NO" sz="1300" dirty="0"/>
              <a:t> </a:t>
            </a:r>
            <a:r>
              <a:rPr lang="nb-NO" sz="1300" dirty="0" err="1"/>
              <a:t>ipsum</a:t>
            </a:r>
            <a:r>
              <a:rPr lang="nb-NO" sz="1300" dirty="0"/>
              <a:t> </a:t>
            </a:r>
            <a:r>
              <a:rPr lang="nb-NO" sz="1300" dirty="0" err="1"/>
              <a:t>dolor</a:t>
            </a:r>
            <a:r>
              <a:rPr lang="nb-NO" sz="1300" dirty="0"/>
              <a:t> </a:t>
            </a:r>
            <a:r>
              <a:rPr lang="nb-NO" sz="1300" dirty="0" err="1"/>
              <a:t>sit</a:t>
            </a:r>
            <a:r>
              <a:rPr lang="nb-NO" sz="1300" dirty="0"/>
              <a:t> </a:t>
            </a:r>
            <a:r>
              <a:rPr lang="nb-NO" sz="1300" dirty="0" err="1"/>
              <a:t>amet</a:t>
            </a:r>
            <a:r>
              <a:rPr lang="nb-NO" sz="1300" dirty="0"/>
              <a:t>, </a:t>
            </a:r>
            <a:r>
              <a:rPr lang="nb-NO" sz="1300" dirty="0" err="1"/>
              <a:t>consectetur</a:t>
            </a:r>
            <a:r>
              <a:rPr lang="nb-NO" sz="1300" dirty="0"/>
              <a:t> </a:t>
            </a:r>
            <a:r>
              <a:rPr lang="nb-NO" sz="1300" dirty="0" err="1"/>
              <a:t>adipiscing</a:t>
            </a:r>
            <a:r>
              <a:rPr lang="nb-NO" sz="1300" dirty="0"/>
              <a:t> </a:t>
            </a:r>
            <a:r>
              <a:rPr lang="nb-NO" sz="1300" dirty="0" err="1"/>
              <a:t>elit</a:t>
            </a:r>
            <a:r>
              <a:rPr lang="nb-NO" sz="1300" dirty="0"/>
              <a:t>, sed do </a:t>
            </a:r>
            <a:r>
              <a:rPr lang="nb-NO" sz="1300" dirty="0" err="1"/>
              <a:t>eiusmod</a:t>
            </a:r>
            <a:r>
              <a:rPr lang="nb-NO" sz="1300" dirty="0"/>
              <a:t> </a:t>
            </a:r>
            <a:r>
              <a:rPr lang="nb-NO" sz="1300" dirty="0" err="1"/>
              <a:t>tempor</a:t>
            </a:r>
            <a:r>
              <a:rPr lang="nb-NO" sz="1300" dirty="0"/>
              <a:t> </a:t>
            </a:r>
            <a:r>
              <a:rPr lang="nb-NO" sz="1300" dirty="0" err="1"/>
              <a:t>incididunt</a:t>
            </a:r>
            <a:r>
              <a:rPr lang="nb-NO" sz="1300" dirty="0"/>
              <a:t> ut </a:t>
            </a:r>
            <a:r>
              <a:rPr lang="nb-NO" sz="1300" dirty="0" err="1"/>
              <a:t>labore</a:t>
            </a:r>
            <a:r>
              <a:rPr lang="nb-NO" sz="1300" dirty="0"/>
              <a:t> et </a:t>
            </a:r>
            <a:r>
              <a:rPr lang="nb-NO" sz="1300" dirty="0" err="1"/>
              <a:t>dolore</a:t>
            </a:r>
            <a:r>
              <a:rPr lang="nb-NO" sz="1300" dirty="0"/>
              <a:t> </a:t>
            </a:r>
            <a:r>
              <a:rPr lang="nb-NO" sz="1300" dirty="0" err="1"/>
              <a:t>magna</a:t>
            </a:r>
            <a:r>
              <a:rPr lang="nb-NO" sz="1300" dirty="0"/>
              <a:t> </a:t>
            </a:r>
            <a:r>
              <a:rPr lang="nb-NO" sz="1300" dirty="0" err="1"/>
              <a:t>aliqua</a:t>
            </a:r>
            <a:r>
              <a:rPr lang="nb-NO" sz="1300" dirty="0"/>
              <a:t>. </a:t>
            </a:r>
            <a:br>
              <a:rPr lang="nb-NO" sz="1300" dirty="0"/>
            </a:br>
            <a:r>
              <a:rPr lang="nb-NO" sz="1300" dirty="0"/>
              <a:t>Ut </a:t>
            </a:r>
            <a:r>
              <a:rPr lang="nb-NO" sz="1300" dirty="0" err="1"/>
              <a:t>enim</a:t>
            </a:r>
            <a:r>
              <a:rPr lang="nb-NO" sz="1300" dirty="0"/>
              <a:t> ad </a:t>
            </a:r>
            <a:r>
              <a:rPr lang="nb-NO" sz="1300" dirty="0" err="1"/>
              <a:t>minim</a:t>
            </a:r>
            <a:r>
              <a:rPr lang="nb-NO" sz="1300" dirty="0"/>
              <a:t> </a:t>
            </a:r>
            <a:r>
              <a:rPr lang="nb-NO" sz="1300" dirty="0" err="1"/>
              <a:t>veniam</a:t>
            </a:r>
            <a:r>
              <a:rPr lang="nb-NO" sz="1300" dirty="0"/>
              <a:t>.</a:t>
            </a:r>
          </a:p>
        </p:txBody>
      </p:sp>
      <p:pic>
        <p:nvPicPr>
          <p:cNvPr id="7" name="Plassholder for bilde 12" descr="Et bilde som inneholder tre, kunst&#10;&#10;KI-generert innhold kan være feil.">
            <a:extLst>
              <a:ext uri="{FF2B5EF4-FFF2-40B4-BE49-F238E27FC236}">
                <a16:creationId xmlns:a16="http://schemas.microsoft.com/office/drawing/2014/main" id="{2D5B6589-C85B-8A29-91BB-E688A2A02A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3429001"/>
            <a:ext cx="6096000" cy="3429000"/>
          </a:xfrm>
        </p:spPr>
      </p:pic>
      <p:pic>
        <p:nvPicPr>
          <p:cNvPr id="8" name="Plassholder for bilde 14" descr="Et bilde som inneholder utendørs, beholder, grunn, gul&#10;&#10;KI-generert innhold kan være feil.">
            <a:extLst>
              <a:ext uri="{FF2B5EF4-FFF2-40B4-BE49-F238E27FC236}">
                <a16:creationId xmlns:a16="http://schemas.microsoft.com/office/drawing/2014/main" id="{A21FEF2B-C8BA-87D1-0801-47F083C423A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1"/>
            <a:ext cx="3059220" cy="3428999"/>
          </a:xfrm>
          <a:prstGeom prst="rect">
            <a:avLst/>
          </a:prstGeom>
        </p:spPr>
      </p:pic>
      <p:pic>
        <p:nvPicPr>
          <p:cNvPr id="10" name="Plassholder for bilde 16" descr="Et bilde som inneholder innendørs, ingeniørvitenskap, stål, fabrikk&#10;&#10;KI-generert innhold kan være feil.">
            <a:extLst>
              <a:ext uri="{FF2B5EF4-FFF2-40B4-BE49-F238E27FC236}">
                <a16:creationId xmlns:a16="http://schemas.microsoft.com/office/drawing/2014/main" id="{3C18F872-13B7-9BE8-B832-E75B181FBD1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55220" y="1"/>
            <a:ext cx="3036780" cy="3428999"/>
          </a:xfrm>
          <a:prstGeom prst="rect">
            <a:avLst/>
          </a:prstGeom>
        </p:spPr>
      </p:pic>
      <p:pic>
        <p:nvPicPr>
          <p:cNvPr id="2" name="Grafikk 1">
            <a:extLst>
              <a:ext uri="{FF2B5EF4-FFF2-40B4-BE49-F238E27FC236}">
                <a16:creationId xmlns:a16="http://schemas.microsoft.com/office/drawing/2014/main" id="{BC77F587-C879-6796-357C-93D9DA18FB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90693" y="5692877"/>
            <a:ext cx="1080000" cy="94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071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Norsk Gjenvinning hoved">
      <a:dk1>
        <a:srgbClr val="000000"/>
      </a:dk1>
      <a:lt1>
        <a:srgbClr val="FFFFFF"/>
      </a:lt1>
      <a:dk2>
        <a:srgbClr val="3C3C3C"/>
      </a:dk2>
      <a:lt2>
        <a:srgbClr val="D9D9D9"/>
      </a:lt2>
      <a:accent1>
        <a:srgbClr val="F15922"/>
      </a:accent1>
      <a:accent2>
        <a:srgbClr val="FB9964"/>
      </a:accent2>
      <a:accent3>
        <a:srgbClr val="79503C"/>
      </a:accent3>
      <a:accent4>
        <a:srgbClr val="175C3C"/>
      </a:accent4>
      <a:accent5>
        <a:srgbClr val="158198"/>
      </a:accent5>
      <a:accent6>
        <a:srgbClr val="D3B193"/>
      </a:accent6>
      <a:hlink>
        <a:srgbClr val="F15922"/>
      </a:hlink>
      <a:folHlink>
        <a:srgbClr val="F15922"/>
      </a:folHlink>
    </a:clrScheme>
    <a:fontScheme name="Inter (overskrift og brødtekst)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GJEN_Norsk Gjenvinning_PPT-mal" id="{D58426D5-89DE-BF4F-9ED7-C904595345A9}" vid="{98F6CF55-FAC3-E447-8B92-D886D2978CC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Office-tema</Template>
  <TotalTime>0</TotalTime>
  <Words>393</Words>
  <Application>Microsoft Macintosh PowerPoint</Application>
  <PresentationFormat>Widescreen</PresentationFormat>
  <Paragraphs>24</Paragraphs>
  <Slides>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3" baseType="lpstr">
      <vt:lpstr>Arial</vt:lpstr>
      <vt:lpstr>Inter</vt:lpstr>
      <vt:lpstr>Systemfont normal</vt:lpstr>
      <vt:lpstr>Office-tema</vt:lpstr>
      <vt:lpstr>Lorem ipsum</vt:lpstr>
      <vt:lpstr>Lorem ipsum</vt:lpstr>
      <vt:lpstr>Lorem ipsum</vt:lpstr>
      <vt:lpstr>Lorem ipsum</vt:lpstr>
      <vt:lpstr>Lorem ipsum</vt:lpstr>
      <vt:lpstr>Lorem ipsum</vt:lpstr>
      <vt:lpstr>Lorem ipsum</vt:lpstr>
      <vt:lpstr>Lorem ipsum</vt:lpstr>
      <vt:lpstr>Lorem ipsum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Øyunn Lie Gustavsen</dc:creator>
  <cp:lastModifiedBy>Øyunn Lie Gustavsen</cp:lastModifiedBy>
  <cp:revision>1</cp:revision>
  <dcterms:created xsi:type="dcterms:W3CDTF">2026-09-08T10:40:02Z</dcterms:created>
  <dcterms:modified xsi:type="dcterms:W3CDTF">2026-09-08T10:40:42Z</dcterms:modified>
</cp:coreProperties>
</file>