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7" r:id="rId1"/>
    <p:sldMasterId id="2147483688" r:id="rId2"/>
  </p:sldMasterIdLst>
  <p:notesMasterIdLst>
    <p:notesMasterId r:id="rId10"/>
  </p:notesMasterIdLst>
  <p:sldIdLst>
    <p:sldId id="256" r:id="rId3"/>
    <p:sldId id="267" r:id="rId4"/>
    <p:sldId id="304" r:id="rId5"/>
    <p:sldId id="305" r:id="rId6"/>
    <p:sldId id="306" r:id="rId7"/>
    <p:sldId id="307" r:id="rId8"/>
    <p:sldId id="303" r:id="rId9"/>
  </p:sldIdLst>
  <p:sldSz cx="11879263" cy="6840538"/>
  <p:notesSz cx="6858000" cy="9144000"/>
  <p:embeddedFontLst>
    <p:embeddedFont>
      <p:font typeface="Lidl Font Pro" panose="02000000000000000000" pitchFamily="2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293CE49-8C5F-4F3B-9BA7-B47EED904820}">
  <a:tblStyle styleId="{A293CE49-8C5F-4F3B-9BA7-B47EED90482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10"/>
    <p:restoredTop sz="94658"/>
  </p:normalViewPr>
  <p:slideViewPr>
    <p:cSldViewPr snapToGrid="0">
      <p:cViewPr varScale="1">
        <p:scale>
          <a:sx n="120" d="100"/>
          <a:sy n="120" d="100"/>
        </p:scale>
        <p:origin x="19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font" Target="fonts/font3.fntdata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font" Target="fonts/font2.fntdata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font" Target="fonts/font1.fntdata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1485" y="685800"/>
            <a:ext cx="5955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g35fe5e2d59d_0_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0850" y="685800"/>
            <a:ext cx="595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7" name="Google Shape;377;g35fe5e2d59d_0_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Google Shape;577;g35fe5e2d59d_0_13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8" name="Google Shape;578;g35fe5e2d59d_0_1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749300" y="1143000"/>
            <a:ext cx="5359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Google Shape;577;g35fe5e2d59d_0_13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8" name="Google Shape;578;g35fe5e2d59d_0_1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749300" y="1143000"/>
            <a:ext cx="5359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381916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Google Shape;577;g35fe5e2d59d_0_13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8" name="Google Shape;578;g35fe5e2d59d_0_1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749300" y="1143000"/>
            <a:ext cx="5359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814714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Google Shape;577;g35fe5e2d59d_0_13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8" name="Google Shape;578;g35fe5e2d59d_0_1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749300" y="1143000"/>
            <a:ext cx="5359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162524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6">
          <a:extLst>
            <a:ext uri="{FF2B5EF4-FFF2-40B4-BE49-F238E27FC236}">
              <a16:creationId xmlns:a16="http://schemas.microsoft.com/office/drawing/2014/main" id="{83C7C184-AF76-C2ED-AB6D-07FA775890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Google Shape;577;g35fe5e2d59d_0_135:notes">
            <a:extLst>
              <a:ext uri="{FF2B5EF4-FFF2-40B4-BE49-F238E27FC236}">
                <a16:creationId xmlns:a16="http://schemas.microsoft.com/office/drawing/2014/main" id="{33361AB3-3E14-979D-358E-A520EDB6EE6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8" name="Google Shape;578;g35fe5e2d59d_0_135:notes">
            <a:extLst>
              <a:ext uri="{FF2B5EF4-FFF2-40B4-BE49-F238E27FC236}">
                <a16:creationId xmlns:a16="http://schemas.microsoft.com/office/drawing/2014/main" id="{BB32C574-3697-AD4B-D7BE-3F91AC6CA54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49300" y="1143000"/>
            <a:ext cx="5359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398935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7" name="Google Shape;2297;g36e19059fce_1_4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0850" y="685800"/>
            <a:ext cx="595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98" name="Google Shape;2298;g36e19059fce_1_4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04975" y="990161"/>
            <a:ext cx="11070000" cy="2729700"/>
          </a:xfrm>
          <a:prstGeom prst="rect">
            <a:avLst/>
          </a:prstGeom>
        </p:spPr>
        <p:txBody>
          <a:bodyPr spcFirstLastPara="1" wrap="square" lIns="119725" tIns="119725" rIns="119725" bIns="1197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1pPr>
            <a:lvl2pPr lvl="1" algn="ctr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2pPr>
            <a:lvl3pPr lvl="2" algn="ctr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3pPr>
            <a:lvl4pPr lvl="3" algn="ctr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4pPr>
            <a:lvl5pPr lvl="4" algn="ctr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5pPr>
            <a:lvl6pPr lvl="5" algn="ctr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6pPr>
            <a:lvl7pPr lvl="6" algn="ctr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7pPr>
            <a:lvl8pPr lvl="7" algn="ctr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8pPr>
            <a:lvl9pPr lvl="8" algn="ctr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04965" y="3768915"/>
            <a:ext cx="11070000" cy="1053900"/>
          </a:xfrm>
          <a:prstGeom prst="rect">
            <a:avLst/>
          </a:prstGeom>
        </p:spPr>
        <p:txBody>
          <a:bodyPr spcFirstLastPara="1" wrap="square" lIns="119725" tIns="119725" rIns="119725" bIns="1197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1007524" y="6201303"/>
            <a:ext cx="712800" cy="523500"/>
          </a:xfrm>
          <a:prstGeom prst="rect">
            <a:avLst/>
          </a:prstGeom>
        </p:spPr>
        <p:txBody>
          <a:bodyPr spcFirstLastPara="1" wrap="square" lIns="119725" tIns="119725" rIns="119725" bIns="1197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04965" y="1470962"/>
            <a:ext cx="11070000" cy="2611200"/>
          </a:xfrm>
          <a:prstGeom prst="rect">
            <a:avLst/>
          </a:prstGeom>
        </p:spPr>
        <p:txBody>
          <a:bodyPr spcFirstLastPara="1" wrap="square" lIns="119725" tIns="119725" rIns="119725" bIns="1197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700"/>
              <a:buNone/>
              <a:defRPr sz="157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700"/>
              <a:buNone/>
              <a:defRPr sz="157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700"/>
              <a:buNone/>
              <a:defRPr sz="157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700"/>
              <a:buNone/>
              <a:defRPr sz="157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700"/>
              <a:buNone/>
              <a:defRPr sz="157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700"/>
              <a:buNone/>
              <a:defRPr sz="157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700"/>
              <a:buNone/>
              <a:defRPr sz="157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700"/>
              <a:buNone/>
              <a:defRPr sz="157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700"/>
              <a:buNone/>
              <a:defRPr sz="157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04965" y="4191935"/>
            <a:ext cx="11070000" cy="1729800"/>
          </a:xfrm>
          <a:prstGeom prst="rect">
            <a:avLst/>
          </a:prstGeom>
        </p:spPr>
        <p:txBody>
          <a:bodyPr spcFirstLastPara="1" wrap="square" lIns="119725" tIns="119725" rIns="119725" bIns="119725" anchor="t" anchorCtr="0">
            <a:normAutofit/>
          </a:bodyPr>
          <a:lstStyle>
            <a:lvl1pPr marL="457200" lvl="0" indent="-381000" algn="ctr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1007524" y="6201303"/>
            <a:ext cx="712800" cy="523500"/>
          </a:xfrm>
          <a:prstGeom prst="rect">
            <a:avLst/>
          </a:prstGeom>
        </p:spPr>
        <p:txBody>
          <a:bodyPr spcFirstLastPara="1" wrap="square" lIns="119725" tIns="119725" rIns="119725" bIns="1197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1007524" y="6201303"/>
            <a:ext cx="712800" cy="523500"/>
          </a:xfrm>
          <a:prstGeom prst="rect">
            <a:avLst/>
          </a:prstGeom>
        </p:spPr>
        <p:txBody>
          <a:bodyPr spcFirstLastPara="1" wrap="square" lIns="119725" tIns="119725" rIns="119725" bIns="1197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01_Titleslide">
  <p:cSld name="Titelfolie">
    <p:bg>
      <p:bgPr>
        <a:solidFill>
          <a:schemeClr val="dk1"/>
        </a:solidFill>
        <a:effectLst/>
      </p:bgPr>
    </p:bg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1"/>
          <p:cNvSpPr txBox="1">
            <a:spLocks noGrp="1"/>
          </p:cNvSpPr>
          <p:nvPr>
            <p:ph type="ctrTitle"/>
          </p:nvPr>
        </p:nvSpPr>
        <p:spPr>
          <a:xfrm>
            <a:off x="397547" y="2591184"/>
            <a:ext cx="9402000" cy="8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Arial"/>
              <a:buNone/>
              <a:defRPr sz="54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21"/>
          <p:cNvSpPr txBox="1">
            <a:spLocks noGrp="1"/>
          </p:cNvSpPr>
          <p:nvPr>
            <p:ph type="subTitle" idx="1"/>
          </p:nvPr>
        </p:nvSpPr>
        <p:spPr>
          <a:xfrm>
            <a:off x="397547" y="3964984"/>
            <a:ext cx="9402000" cy="3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grpSp>
        <p:nvGrpSpPr>
          <p:cNvPr id="134" name="Google Shape;134;p21"/>
          <p:cNvGrpSpPr/>
          <p:nvPr/>
        </p:nvGrpSpPr>
        <p:grpSpPr>
          <a:xfrm>
            <a:off x="10569695" y="5502220"/>
            <a:ext cx="912647" cy="934190"/>
            <a:chOff x="10847388" y="5516563"/>
            <a:chExt cx="936625" cy="936625"/>
          </a:xfrm>
        </p:grpSpPr>
        <p:sp>
          <p:nvSpPr>
            <p:cNvPr id="135" name="Google Shape;135;p21"/>
            <p:cNvSpPr/>
            <p:nvPr/>
          </p:nvSpPr>
          <p:spPr>
            <a:xfrm>
              <a:off x="10847388" y="5516563"/>
              <a:ext cx="936600" cy="936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9775" tIns="44875" rIns="89775" bIns="448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21"/>
            <p:cNvSpPr/>
            <p:nvPr/>
          </p:nvSpPr>
          <p:spPr>
            <a:xfrm>
              <a:off x="10847388" y="5516563"/>
              <a:ext cx="936625" cy="936625"/>
            </a:xfrm>
            <a:custGeom>
              <a:avLst/>
              <a:gdLst/>
              <a:ahLst/>
              <a:cxnLst/>
              <a:rect l="l" t="t" r="r" b="b"/>
              <a:pathLst>
                <a:path w="590" h="590" extrusionOk="0">
                  <a:moveTo>
                    <a:pt x="0" y="0"/>
                  </a:moveTo>
                  <a:lnTo>
                    <a:pt x="590" y="0"/>
                  </a:lnTo>
                  <a:lnTo>
                    <a:pt x="590" y="590"/>
                  </a:lnTo>
                  <a:lnTo>
                    <a:pt x="0" y="59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89775" tIns="44875" rIns="89775" bIns="448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" name="Google Shape;137;p21"/>
            <p:cNvSpPr/>
            <p:nvPr/>
          </p:nvSpPr>
          <p:spPr>
            <a:xfrm>
              <a:off x="10855326" y="5524501"/>
              <a:ext cx="920750" cy="920750"/>
            </a:xfrm>
            <a:custGeom>
              <a:avLst/>
              <a:gdLst/>
              <a:ahLst/>
              <a:cxnLst/>
              <a:rect l="l" t="t" r="r" b="b"/>
              <a:pathLst>
                <a:path w="580" h="580" extrusionOk="0">
                  <a:moveTo>
                    <a:pt x="0" y="0"/>
                  </a:moveTo>
                  <a:lnTo>
                    <a:pt x="580" y="0"/>
                  </a:lnTo>
                  <a:lnTo>
                    <a:pt x="580" y="580"/>
                  </a:lnTo>
                  <a:lnTo>
                    <a:pt x="0" y="58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50AA"/>
            </a:solidFill>
            <a:ln>
              <a:noFill/>
            </a:ln>
          </p:spPr>
          <p:txBody>
            <a:bodyPr spcFirstLastPara="1" wrap="square" lIns="89775" tIns="44875" rIns="89775" bIns="448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" name="Google Shape;138;p21"/>
            <p:cNvSpPr/>
            <p:nvPr/>
          </p:nvSpPr>
          <p:spPr>
            <a:xfrm>
              <a:off x="10879138" y="5548313"/>
              <a:ext cx="873000" cy="873000"/>
            </a:xfrm>
            <a:prstGeom prst="ellipse">
              <a:avLst/>
            </a:prstGeom>
            <a:solidFill>
              <a:srgbClr val="E60A14"/>
            </a:solidFill>
            <a:ln>
              <a:noFill/>
            </a:ln>
          </p:spPr>
          <p:txBody>
            <a:bodyPr spcFirstLastPara="1" wrap="square" lIns="89775" tIns="44875" rIns="89775" bIns="448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" name="Google Shape;139;p21"/>
            <p:cNvSpPr/>
            <p:nvPr/>
          </p:nvSpPr>
          <p:spPr>
            <a:xfrm>
              <a:off x="10907713" y="5576888"/>
              <a:ext cx="815975" cy="815976"/>
            </a:xfrm>
            <a:custGeom>
              <a:avLst/>
              <a:gdLst/>
              <a:ahLst/>
              <a:cxnLst/>
              <a:rect l="l" t="t" r="r" b="b"/>
              <a:pathLst>
                <a:path w="1298" h="1295" extrusionOk="0">
                  <a:moveTo>
                    <a:pt x="649" y="0"/>
                  </a:moveTo>
                  <a:cubicBezTo>
                    <a:pt x="291" y="0"/>
                    <a:pt x="0" y="290"/>
                    <a:pt x="0" y="648"/>
                  </a:cubicBezTo>
                  <a:cubicBezTo>
                    <a:pt x="0" y="1005"/>
                    <a:pt x="291" y="1295"/>
                    <a:pt x="649" y="1295"/>
                  </a:cubicBezTo>
                  <a:cubicBezTo>
                    <a:pt x="1008" y="1295"/>
                    <a:pt x="1298" y="1005"/>
                    <a:pt x="1298" y="648"/>
                  </a:cubicBezTo>
                  <a:cubicBezTo>
                    <a:pt x="1298" y="290"/>
                    <a:pt x="1008" y="0"/>
                    <a:pt x="649" y="0"/>
                  </a:cubicBezTo>
                  <a:cubicBezTo>
                    <a:pt x="649" y="0"/>
                    <a:pt x="649" y="0"/>
                    <a:pt x="649" y="0"/>
                  </a:cubicBezTo>
                  <a:cubicBezTo>
                    <a:pt x="649" y="0"/>
                    <a:pt x="649" y="0"/>
                    <a:pt x="649" y="0"/>
                  </a:cubicBezTo>
                  <a:close/>
                </a:path>
              </a:pathLst>
            </a:custGeom>
            <a:solidFill>
              <a:srgbClr val="FFF000"/>
            </a:solidFill>
            <a:ln>
              <a:noFill/>
            </a:ln>
          </p:spPr>
          <p:txBody>
            <a:bodyPr spcFirstLastPara="1" wrap="square" lIns="89775" tIns="44875" rIns="89775" bIns="448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" name="Google Shape;140;p21"/>
            <p:cNvSpPr/>
            <p:nvPr/>
          </p:nvSpPr>
          <p:spPr>
            <a:xfrm>
              <a:off x="11495088" y="5910263"/>
              <a:ext cx="182563" cy="150813"/>
            </a:xfrm>
            <a:custGeom>
              <a:avLst/>
              <a:gdLst/>
              <a:ahLst/>
              <a:cxnLst/>
              <a:rect l="l" t="t" r="r" b="b"/>
              <a:pathLst>
                <a:path w="115" h="95" extrusionOk="0">
                  <a:moveTo>
                    <a:pt x="0" y="0"/>
                  </a:moveTo>
                  <a:lnTo>
                    <a:pt x="0" y="17"/>
                  </a:lnTo>
                  <a:lnTo>
                    <a:pt x="14" y="17"/>
                  </a:lnTo>
                  <a:lnTo>
                    <a:pt x="14" y="77"/>
                  </a:lnTo>
                  <a:lnTo>
                    <a:pt x="0" y="77"/>
                  </a:lnTo>
                  <a:lnTo>
                    <a:pt x="0" y="95"/>
                  </a:lnTo>
                  <a:lnTo>
                    <a:pt x="115" y="95"/>
                  </a:lnTo>
                  <a:lnTo>
                    <a:pt x="115" y="47"/>
                  </a:lnTo>
                  <a:lnTo>
                    <a:pt x="68" y="73"/>
                  </a:lnTo>
                  <a:lnTo>
                    <a:pt x="68" y="17"/>
                  </a:lnTo>
                  <a:lnTo>
                    <a:pt x="81" y="17"/>
                  </a:lnTo>
                  <a:lnTo>
                    <a:pt x="81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50AA"/>
            </a:solidFill>
            <a:ln>
              <a:noFill/>
            </a:ln>
          </p:spPr>
          <p:txBody>
            <a:bodyPr spcFirstLastPara="1" wrap="square" lIns="89775" tIns="44875" rIns="89775" bIns="448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" name="Google Shape;141;p21"/>
            <p:cNvSpPr/>
            <p:nvPr/>
          </p:nvSpPr>
          <p:spPr>
            <a:xfrm>
              <a:off x="11301413" y="5910263"/>
              <a:ext cx="214313" cy="150813"/>
            </a:xfrm>
            <a:custGeom>
              <a:avLst/>
              <a:gdLst/>
              <a:ahLst/>
              <a:cxnLst/>
              <a:rect l="l" t="t" r="r" b="b"/>
              <a:pathLst>
                <a:path w="340" h="240" extrusionOk="0">
                  <a:moveTo>
                    <a:pt x="195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43"/>
                    <a:pt x="0" y="43"/>
                    <a:pt x="0" y="43"/>
                  </a:cubicBezTo>
                  <a:cubicBezTo>
                    <a:pt x="34" y="43"/>
                    <a:pt x="34" y="43"/>
                    <a:pt x="34" y="43"/>
                  </a:cubicBezTo>
                  <a:cubicBezTo>
                    <a:pt x="34" y="196"/>
                    <a:pt x="34" y="196"/>
                    <a:pt x="34" y="196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240"/>
                    <a:pt x="0" y="240"/>
                    <a:pt x="0" y="240"/>
                  </a:cubicBezTo>
                  <a:cubicBezTo>
                    <a:pt x="195" y="240"/>
                    <a:pt x="195" y="240"/>
                    <a:pt x="195" y="240"/>
                  </a:cubicBezTo>
                  <a:cubicBezTo>
                    <a:pt x="339" y="240"/>
                    <a:pt x="340" y="0"/>
                    <a:pt x="195" y="0"/>
                  </a:cubicBezTo>
                  <a:close/>
                  <a:moveTo>
                    <a:pt x="168" y="165"/>
                  </a:moveTo>
                  <a:cubicBezTo>
                    <a:pt x="158" y="165"/>
                    <a:pt x="158" y="165"/>
                    <a:pt x="158" y="165"/>
                  </a:cubicBezTo>
                  <a:cubicBezTo>
                    <a:pt x="158" y="74"/>
                    <a:pt x="158" y="74"/>
                    <a:pt x="158" y="74"/>
                  </a:cubicBezTo>
                  <a:cubicBezTo>
                    <a:pt x="166" y="74"/>
                    <a:pt x="166" y="74"/>
                    <a:pt x="166" y="74"/>
                  </a:cubicBezTo>
                  <a:cubicBezTo>
                    <a:pt x="209" y="74"/>
                    <a:pt x="209" y="165"/>
                    <a:pt x="168" y="165"/>
                  </a:cubicBezTo>
                  <a:close/>
                </a:path>
              </a:pathLst>
            </a:custGeom>
            <a:solidFill>
              <a:srgbClr val="0050AA"/>
            </a:solidFill>
            <a:ln>
              <a:noFill/>
            </a:ln>
          </p:spPr>
          <p:txBody>
            <a:bodyPr spcFirstLastPara="1" wrap="square" lIns="89775" tIns="44875" rIns="89775" bIns="448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" name="Google Shape;142;p21"/>
            <p:cNvSpPr/>
            <p:nvPr/>
          </p:nvSpPr>
          <p:spPr>
            <a:xfrm>
              <a:off x="11136313" y="5924551"/>
              <a:ext cx="185738" cy="184150"/>
            </a:xfrm>
            <a:custGeom>
              <a:avLst/>
              <a:gdLst/>
              <a:ahLst/>
              <a:cxnLst/>
              <a:rect l="l" t="t" r="r" b="b"/>
              <a:pathLst>
                <a:path w="117" h="116" extrusionOk="0">
                  <a:moveTo>
                    <a:pt x="97" y="45"/>
                  </a:moveTo>
                  <a:lnTo>
                    <a:pt x="52" y="0"/>
                  </a:lnTo>
                  <a:lnTo>
                    <a:pt x="0" y="53"/>
                  </a:lnTo>
                  <a:lnTo>
                    <a:pt x="0" y="70"/>
                  </a:lnTo>
                  <a:lnTo>
                    <a:pt x="13" y="57"/>
                  </a:lnTo>
                  <a:lnTo>
                    <a:pt x="49" y="93"/>
                  </a:lnTo>
                  <a:lnTo>
                    <a:pt x="36" y="107"/>
                  </a:lnTo>
                  <a:lnTo>
                    <a:pt x="44" y="116"/>
                  </a:lnTo>
                  <a:lnTo>
                    <a:pt x="117" y="43"/>
                  </a:lnTo>
                  <a:lnTo>
                    <a:pt x="117" y="25"/>
                  </a:lnTo>
                  <a:lnTo>
                    <a:pt x="97" y="45"/>
                  </a:lnTo>
                  <a:lnTo>
                    <a:pt x="97" y="45"/>
                  </a:lnTo>
                  <a:close/>
                </a:path>
              </a:pathLst>
            </a:custGeom>
            <a:solidFill>
              <a:srgbClr val="E60A14"/>
            </a:solidFill>
            <a:ln>
              <a:noFill/>
            </a:ln>
          </p:spPr>
          <p:txBody>
            <a:bodyPr spcFirstLastPara="1" wrap="square" lIns="89775" tIns="44875" rIns="89775" bIns="448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21"/>
            <p:cNvSpPr/>
            <p:nvPr/>
          </p:nvSpPr>
          <p:spPr>
            <a:xfrm>
              <a:off x="11161713" y="5822951"/>
              <a:ext cx="92075" cy="90488"/>
            </a:xfrm>
            <a:custGeom>
              <a:avLst/>
              <a:gdLst/>
              <a:ahLst/>
              <a:cxnLst/>
              <a:rect l="l" t="t" r="r" b="b"/>
              <a:pathLst>
                <a:path w="145" h="144" extrusionOk="0">
                  <a:moveTo>
                    <a:pt x="73" y="0"/>
                  </a:moveTo>
                  <a:cubicBezTo>
                    <a:pt x="113" y="0"/>
                    <a:pt x="145" y="32"/>
                    <a:pt x="145" y="72"/>
                  </a:cubicBezTo>
                  <a:cubicBezTo>
                    <a:pt x="145" y="112"/>
                    <a:pt x="113" y="144"/>
                    <a:pt x="73" y="144"/>
                  </a:cubicBezTo>
                  <a:cubicBezTo>
                    <a:pt x="32" y="144"/>
                    <a:pt x="0" y="112"/>
                    <a:pt x="0" y="72"/>
                  </a:cubicBezTo>
                  <a:cubicBezTo>
                    <a:pt x="0" y="32"/>
                    <a:pt x="32" y="0"/>
                    <a:pt x="73" y="0"/>
                  </a:cubicBezTo>
                  <a:cubicBezTo>
                    <a:pt x="73" y="0"/>
                    <a:pt x="73" y="0"/>
                    <a:pt x="73" y="0"/>
                  </a:cubicBezTo>
                  <a:cubicBezTo>
                    <a:pt x="73" y="0"/>
                    <a:pt x="73" y="0"/>
                    <a:pt x="73" y="0"/>
                  </a:cubicBezTo>
                  <a:close/>
                </a:path>
              </a:pathLst>
            </a:custGeom>
            <a:solidFill>
              <a:srgbClr val="E60A14"/>
            </a:solidFill>
            <a:ln>
              <a:noFill/>
            </a:ln>
          </p:spPr>
          <p:txBody>
            <a:bodyPr spcFirstLastPara="1" wrap="square" lIns="89775" tIns="44875" rIns="89775" bIns="448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21"/>
            <p:cNvSpPr/>
            <p:nvPr/>
          </p:nvSpPr>
          <p:spPr>
            <a:xfrm>
              <a:off x="10953751" y="5910263"/>
              <a:ext cx="182563" cy="150813"/>
            </a:xfrm>
            <a:custGeom>
              <a:avLst/>
              <a:gdLst/>
              <a:ahLst/>
              <a:cxnLst/>
              <a:rect l="l" t="t" r="r" b="b"/>
              <a:pathLst>
                <a:path w="115" h="95" extrusionOk="0">
                  <a:moveTo>
                    <a:pt x="0" y="0"/>
                  </a:moveTo>
                  <a:lnTo>
                    <a:pt x="81" y="0"/>
                  </a:lnTo>
                  <a:lnTo>
                    <a:pt x="81" y="17"/>
                  </a:lnTo>
                  <a:lnTo>
                    <a:pt x="67" y="17"/>
                  </a:lnTo>
                  <a:lnTo>
                    <a:pt x="67" y="73"/>
                  </a:lnTo>
                  <a:lnTo>
                    <a:pt x="115" y="47"/>
                  </a:lnTo>
                  <a:lnTo>
                    <a:pt x="115" y="95"/>
                  </a:lnTo>
                  <a:lnTo>
                    <a:pt x="0" y="95"/>
                  </a:lnTo>
                  <a:lnTo>
                    <a:pt x="0" y="77"/>
                  </a:lnTo>
                  <a:lnTo>
                    <a:pt x="14" y="77"/>
                  </a:lnTo>
                  <a:lnTo>
                    <a:pt x="14" y="17"/>
                  </a:lnTo>
                  <a:lnTo>
                    <a:pt x="0" y="1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50AA"/>
            </a:solidFill>
            <a:ln>
              <a:noFill/>
            </a:ln>
          </p:spPr>
          <p:txBody>
            <a:bodyPr spcFirstLastPara="1" wrap="square" lIns="89775" tIns="44875" rIns="89775" bIns="448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5" name="Google Shape;145;p21"/>
          <p:cNvSpPr txBox="1">
            <a:spLocks noGrp="1"/>
          </p:cNvSpPr>
          <p:nvPr>
            <p:ph type="body" idx="2"/>
          </p:nvPr>
        </p:nvSpPr>
        <p:spPr>
          <a:xfrm>
            <a:off x="405279" y="5935855"/>
            <a:ext cx="5254800" cy="2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marL="914400" lvl="1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>
                <a:solidFill>
                  <a:schemeClr val="lt1"/>
                </a:solidFill>
              </a:defRPr>
            </a:lvl5pPr>
            <a:lvl6pPr marL="2743200" lvl="5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>
                <a:solidFill>
                  <a:schemeClr val="lt1"/>
                </a:solidFill>
              </a:defRPr>
            </a:lvl6pPr>
            <a:lvl7pPr marL="3200400" lvl="6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>
                <a:solidFill>
                  <a:schemeClr val="lt1"/>
                </a:solidFill>
              </a:defRPr>
            </a:lvl7pPr>
            <a:lvl8pPr marL="3657600" lvl="7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>
                <a:solidFill>
                  <a:schemeClr val="lt1"/>
                </a:solidFill>
              </a:defRPr>
            </a:lvl8pPr>
            <a:lvl9pPr marL="4114800" lvl="8" indent="-30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46" name="Google Shape;146;p21"/>
          <p:cNvSpPr txBox="1">
            <a:spLocks noGrp="1"/>
          </p:cNvSpPr>
          <p:nvPr>
            <p:ph type="sldNum" idx="12"/>
          </p:nvPr>
        </p:nvSpPr>
        <p:spPr>
          <a:xfrm>
            <a:off x="11900124" y="6752925"/>
            <a:ext cx="110400" cy="85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buNone/>
              <a:defRPr sz="100">
                <a:solidFill>
                  <a:schemeClr val="lt1"/>
                </a:solidFill>
              </a:defRPr>
            </a:lvl1pPr>
            <a:lvl2pPr lvl="1">
              <a:buNone/>
              <a:defRPr sz="100">
                <a:solidFill>
                  <a:schemeClr val="lt1"/>
                </a:solidFill>
              </a:defRPr>
            </a:lvl2pPr>
            <a:lvl3pPr lvl="2">
              <a:buNone/>
              <a:defRPr sz="100">
                <a:solidFill>
                  <a:schemeClr val="lt1"/>
                </a:solidFill>
              </a:defRPr>
            </a:lvl3pPr>
            <a:lvl4pPr lvl="3">
              <a:buNone/>
              <a:defRPr sz="100">
                <a:solidFill>
                  <a:schemeClr val="lt1"/>
                </a:solidFill>
              </a:defRPr>
            </a:lvl4pPr>
            <a:lvl5pPr lvl="4">
              <a:buNone/>
              <a:defRPr sz="100">
                <a:solidFill>
                  <a:schemeClr val="lt1"/>
                </a:solidFill>
              </a:defRPr>
            </a:lvl5pPr>
            <a:lvl6pPr lvl="5">
              <a:buNone/>
              <a:defRPr sz="100">
                <a:solidFill>
                  <a:schemeClr val="lt1"/>
                </a:solidFill>
              </a:defRPr>
            </a:lvl6pPr>
            <a:lvl7pPr lvl="6">
              <a:buNone/>
              <a:defRPr sz="100">
                <a:solidFill>
                  <a:schemeClr val="lt1"/>
                </a:solidFill>
              </a:defRPr>
            </a:lvl7pPr>
            <a:lvl8pPr lvl="7">
              <a:buNone/>
              <a:defRPr sz="100">
                <a:solidFill>
                  <a:schemeClr val="lt1"/>
                </a:solidFill>
              </a:defRPr>
            </a:lvl8pPr>
            <a:lvl9pPr lvl="8">
              <a:buNone/>
              <a:defRPr sz="100"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54">
          <p15:clr>
            <a:srgbClr val="2F80BE"/>
          </p15:clr>
        </p15:guide>
        <p15:guide id="2" pos="6173">
          <p15:clr>
            <a:srgbClr val="2F80BE"/>
          </p15:clr>
        </p15:guide>
        <p15:guide id="3" orient="horz" pos="2493">
          <p15:clr>
            <a:srgbClr val="2F80BE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02_Titleslide &amp; Image">
  <p:cSld name="Titelfolie &amp; Bild_1">
    <p:bg>
      <p:bgPr>
        <a:solidFill>
          <a:schemeClr val="dk1"/>
        </a:solidFill>
        <a:effectLst/>
      </p:bgPr>
    </p:bg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2"/>
          <p:cNvSpPr txBox="1">
            <a:spLocks noGrp="1"/>
          </p:cNvSpPr>
          <p:nvPr>
            <p:ph type="ctrTitle"/>
          </p:nvPr>
        </p:nvSpPr>
        <p:spPr>
          <a:xfrm>
            <a:off x="405275" y="4042900"/>
            <a:ext cx="9320400" cy="16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Arial"/>
              <a:buNone/>
              <a:defRPr sz="54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22"/>
          <p:cNvSpPr txBox="1">
            <a:spLocks noGrp="1"/>
          </p:cNvSpPr>
          <p:nvPr>
            <p:ph type="subTitle" idx="1"/>
          </p:nvPr>
        </p:nvSpPr>
        <p:spPr>
          <a:xfrm>
            <a:off x="397550" y="5785100"/>
            <a:ext cx="8717100" cy="3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50" name="Google Shape;150;p22"/>
          <p:cNvSpPr txBox="1">
            <a:spLocks noGrp="1"/>
          </p:cNvSpPr>
          <p:nvPr>
            <p:ph type="body" idx="2"/>
          </p:nvPr>
        </p:nvSpPr>
        <p:spPr>
          <a:xfrm>
            <a:off x="405272" y="6184500"/>
            <a:ext cx="8717100" cy="2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>
                <a:solidFill>
                  <a:schemeClr val="lt1"/>
                </a:solidFill>
              </a:defRPr>
            </a:lvl5pPr>
            <a:lvl6pPr marL="2743200" lvl="5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>
                <a:solidFill>
                  <a:schemeClr val="lt1"/>
                </a:solidFill>
              </a:defRPr>
            </a:lvl6pPr>
            <a:lvl7pPr marL="3200400" lvl="6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>
                <a:solidFill>
                  <a:schemeClr val="lt1"/>
                </a:solidFill>
              </a:defRPr>
            </a:lvl7pPr>
            <a:lvl8pPr marL="3657600" lvl="7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>
                <a:solidFill>
                  <a:schemeClr val="lt1"/>
                </a:solidFill>
              </a:defRPr>
            </a:lvl8pPr>
            <a:lvl9pPr marL="4114800" lvl="8" indent="-30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51" name="Google Shape;151;p22"/>
          <p:cNvSpPr>
            <a:spLocks noGrp="1"/>
          </p:cNvSpPr>
          <p:nvPr>
            <p:ph type="pic" idx="3"/>
          </p:nvPr>
        </p:nvSpPr>
        <p:spPr>
          <a:xfrm>
            <a:off x="0" y="0"/>
            <a:ext cx="11880000" cy="3958200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grpSp>
        <p:nvGrpSpPr>
          <p:cNvPr id="152" name="Google Shape;152;p22"/>
          <p:cNvGrpSpPr/>
          <p:nvPr/>
        </p:nvGrpSpPr>
        <p:grpSpPr>
          <a:xfrm>
            <a:off x="10569695" y="5502220"/>
            <a:ext cx="912647" cy="934190"/>
            <a:chOff x="10847388" y="5516563"/>
            <a:chExt cx="936625" cy="936625"/>
          </a:xfrm>
        </p:grpSpPr>
        <p:sp>
          <p:nvSpPr>
            <p:cNvPr id="153" name="Google Shape;153;p22"/>
            <p:cNvSpPr/>
            <p:nvPr/>
          </p:nvSpPr>
          <p:spPr>
            <a:xfrm>
              <a:off x="10847388" y="5516563"/>
              <a:ext cx="936600" cy="936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9775" tIns="44875" rIns="89775" bIns="448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" name="Google Shape;154;p22"/>
            <p:cNvSpPr/>
            <p:nvPr/>
          </p:nvSpPr>
          <p:spPr>
            <a:xfrm>
              <a:off x="10847388" y="5516563"/>
              <a:ext cx="936625" cy="936625"/>
            </a:xfrm>
            <a:custGeom>
              <a:avLst/>
              <a:gdLst/>
              <a:ahLst/>
              <a:cxnLst/>
              <a:rect l="l" t="t" r="r" b="b"/>
              <a:pathLst>
                <a:path w="590" h="590" extrusionOk="0">
                  <a:moveTo>
                    <a:pt x="0" y="0"/>
                  </a:moveTo>
                  <a:lnTo>
                    <a:pt x="590" y="0"/>
                  </a:lnTo>
                  <a:lnTo>
                    <a:pt x="590" y="590"/>
                  </a:lnTo>
                  <a:lnTo>
                    <a:pt x="0" y="59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89775" tIns="44875" rIns="89775" bIns="448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" name="Google Shape;155;p22"/>
            <p:cNvSpPr/>
            <p:nvPr/>
          </p:nvSpPr>
          <p:spPr>
            <a:xfrm>
              <a:off x="10855326" y="5524501"/>
              <a:ext cx="920750" cy="920750"/>
            </a:xfrm>
            <a:custGeom>
              <a:avLst/>
              <a:gdLst/>
              <a:ahLst/>
              <a:cxnLst/>
              <a:rect l="l" t="t" r="r" b="b"/>
              <a:pathLst>
                <a:path w="580" h="580" extrusionOk="0">
                  <a:moveTo>
                    <a:pt x="0" y="0"/>
                  </a:moveTo>
                  <a:lnTo>
                    <a:pt x="580" y="0"/>
                  </a:lnTo>
                  <a:lnTo>
                    <a:pt x="580" y="580"/>
                  </a:lnTo>
                  <a:lnTo>
                    <a:pt x="0" y="58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50AA"/>
            </a:solidFill>
            <a:ln>
              <a:noFill/>
            </a:ln>
          </p:spPr>
          <p:txBody>
            <a:bodyPr spcFirstLastPara="1" wrap="square" lIns="89775" tIns="44875" rIns="89775" bIns="448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" name="Google Shape;156;p22"/>
            <p:cNvSpPr/>
            <p:nvPr/>
          </p:nvSpPr>
          <p:spPr>
            <a:xfrm>
              <a:off x="10879138" y="5548313"/>
              <a:ext cx="873000" cy="873000"/>
            </a:xfrm>
            <a:prstGeom prst="ellipse">
              <a:avLst/>
            </a:prstGeom>
            <a:solidFill>
              <a:srgbClr val="E60A14"/>
            </a:solidFill>
            <a:ln>
              <a:noFill/>
            </a:ln>
          </p:spPr>
          <p:txBody>
            <a:bodyPr spcFirstLastPara="1" wrap="square" lIns="89775" tIns="44875" rIns="89775" bIns="448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" name="Google Shape;157;p22"/>
            <p:cNvSpPr/>
            <p:nvPr/>
          </p:nvSpPr>
          <p:spPr>
            <a:xfrm>
              <a:off x="10907713" y="5576888"/>
              <a:ext cx="815975" cy="815976"/>
            </a:xfrm>
            <a:custGeom>
              <a:avLst/>
              <a:gdLst/>
              <a:ahLst/>
              <a:cxnLst/>
              <a:rect l="l" t="t" r="r" b="b"/>
              <a:pathLst>
                <a:path w="1298" h="1295" extrusionOk="0">
                  <a:moveTo>
                    <a:pt x="649" y="0"/>
                  </a:moveTo>
                  <a:cubicBezTo>
                    <a:pt x="291" y="0"/>
                    <a:pt x="0" y="290"/>
                    <a:pt x="0" y="648"/>
                  </a:cubicBezTo>
                  <a:cubicBezTo>
                    <a:pt x="0" y="1005"/>
                    <a:pt x="291" y="1295"/>
                    <a:pt x="649" y="1295"/>
                  </a:cubicBezTo>
                  <a:cubicBezTo>
                    <a:pt x="1008" y="1295"/>
                    <a:pt x="1298" y="1005"/>
                    <a:pt x="1298" y="648"/>
                  </a:cubicBezTo>
                  <a:cubicBezTo>
                    <a:pt x="1298" y="290"/>
                    <a:pt x="1008" y="0"/>
                    <a:pt x="649" y="0"/>
                  </a:cubicBezTo>
                  <a:cubicBezTo>
                    <a:pt x="649" y="0"/>
                    <a:pt x="649" y="0"/>
                    <a:pt x="649" y="0"/>
                  </a:cubicBezTo>
                  <a:cubicBezTo>
                    <a:pt x="649" y="0"/>
                    <a:pt x="649" y="0"/>
                    <a:pt x="649" y="0"/>
                  </a:cubicBezTo>
                  <a:close/>
                </a:path>
              </a:pathLst>
            </a:custGeom>
            <a:solidFill>
              <a:srgbClr val="FFF000"/>
            </a:solidFill>
            <a:ln>
              <a:noFill/>
            </a:ln>
          </p:spPr>
          <p:txBody>
            <a:bodyPr spcFirstLastPara="1" wrap="square" lIns="89775" tIns="44875" rIns="89775" bIns="448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22"/>
            <p:cNvSpPr/>
            <p:nvPr/>
          </p:nvSpPr>
          <p:spPr>
            <a:xfrm>
              <a:off x="11495088" y="5910263"/>
              <a:ext cx="182563" cy="150813"/>
            </a:xfrm>
            <a:custGeom>
              <a:avLst/>
              <a:gdLst/>
              <a:ahLst/>
              <a:cxnLst/>
              <a:rect l="l" t="t" r="r" b="b"/>
              <a:pathLst>
                <a:path w="115" h="95" extrusionOk="0">
                  <a:moveTo>
                    <a:pt x="0" y="0"/>
                  </a:moveTo>
                  <a:lnTo>
                    <a:pt x="0" y="17"/>
                  </a:lnTo>
                  <a:lnTo>
                    <a:pt x="14" y="17"/>
                  </a:lnTo>
                  <a:lnTo>
                    <a:pt x="14" y="77"/>
                  </a:lnTo>
                  <a:lnTo>
                    <a:pt x="0" y="77"/>
                  </a:lnTo>
                  <a:lnTo>
                    <a:pt x="0" y="95"/>
                  </a:lnTo>
                  <a:lnTo>
                    <a:pt x="115" y="95"/>
                  </a:lnTo>
                  <a:lnTo>
                    <a:pt x="115" y="47"/>
                  </a:lnTo>
                  <a:lnTo>
                    <a:pt x="68" y="73"/>
                  </a:lnTo>
                  <a:lnTo>
                    <a:pt x="68" y="17"/>
                  </a:lnTo>
                  <a:lnTo>
                    <a:pt x="81" y="17"/>
                  </a:lnTo>
                  <a:lnTo>
                    <a:pt x="81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50AA"/>
            </a:solidFill>
            <a:ln>
              <a:noFill/>
            </a:ln>
          </p:spPr>
          <p:txBody>
            <a:bodyPr spcFirstLastPara="1" wrap="square" lIns="89775" tIns="44875" rIns="89775" bIns="448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" name="Google Shape;159;p22"/>
            <p:cNvSpPr/>
            <p:nvPr/>
          </p:nvSpPr>
          <p:spPr>
            <a:xfrm>
              <a:off x="11301413" y="5910263"/>
              <a:ext cx="214313" cy="150813"/>
            </a:xfrm>
            <a:custGeom>
              <a:avLst/>
              <a:gdLst/>
              <a:ahLst/>
              <a:cxnLst/>
              <a:rect l="l" t="t" r="r" b="b"/>
              <a:pathLst>
                <a:path w="340" h="240" extrusionOk="0">
                  <a:moveTo>
                    <a:pt x="195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43"/>
                    <a:pt x="0" y="43"/>
                    <a:pt x="0" y="43"/>
                  </a:cubicBezTo>
                  <a:cubicBezTo>
                    <a:pt x="34" y="43"/>
                    <a:pt x="34" y="43"/>
                    <a:pt x="34" y="43"/>
                  </a:cubicBezTo>
                  <a:cubicBezTo>
                    <a:pt x="34" y="196"/>
                    <a:pt x="34" y="196"/>
                    <a:pt x="34" y="196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240"/>
                    <a:pt x="0" y="240"/>
                    <a:pt x="0" y="240"/>
                  </a:cubicBezTo>
                  <a:cubicBezTo>
                    <a:pt x="195" y="240"/>
                    <a:pt x="195" y="240"/>
                    <a:pt x="195" y="240"/>
                  </a:cubicBezTo>
                  <a:cubicBezTo>
                    <a:pt x="339" y="240"/>
                    <a:pt x="340" y="0"/>
                    <a:pt x="195" y="0"/>
                  </a:cubicBezTo>
                  <a:close/>
                  <a:moveTo>
                    <a:pt x="168" y="165"/>
                  </a:moveTo>
                  <a:cubicBezTo>
                    <a:pt x="158" y="165"/>
                    <a:pt x="158" y="165"/>
                    <a:pt x="158" y="165"/>
                  </a:cubicBezTo>
                  <a:cubicBezTo>
                    <a:pt x="158" y="74"/>
                    <a:pt x="158" y="74"/>
                    <a:pt x="158" y="74"/>
                  </a:cubicBezTo>
                  <a:cubicBezTo>
                    <a:pt x="166" y="74"/>
                    <a:pt x="166" y="74"/>
                    <a:pt x="166" y="74"/>
                  </a:cubicBezTo>
                  <a:cubicBezTo>
                    <a:pt x="209" y="74"/>
                    <a:pt x="209" y="165"/>
                    <a:pt x="168" y="165"/>
                  </a:cubicBezTo>
                  <a:close/>
                </a:path>
              </a:pathLst>
            </a:custGeom>
            <a:solidFill>
              <a:srgbClr val="0050AA"/>
            </a:solidFill>
            <a:ln>
              <a:noFill/>
            </a:ln>
          </p:spPr>
          <p:txBody>
            <a:bodyPr spcFirstLastPara="1" wrap="square" lIns="89775" tIns="44875" rIns="89775" bIns="448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" name="Google Shape;160;p22"/>
            <p:cNvSpPr/>
            <p:nvPr/>
          </p:nvSpPr>
          <p:spPr>
            <a:xfrm>
              <a:off x="11136313" y="5924551"/>
              <a:ext cx="185738" cy="184150"/>
            </a:xfrm>
            <a:custGeom>
              <a:avLst/>
              <a:gdLst/>
              <a:ahLst/>
              <a:cxnLst/>
              <a:rect l="l" t="t" r="r" b="b"/>
              <a:pathLst>
                <a:path w="117" h="116" extrusionOk="0">
                  <a:moveTo>
                    <a:pt x="97" y="45"/>
                  </a:moveTo>
                  <a:lnTo>
                    <a:pt x="52" y="0"/>
                  </a:lnTo>
                  <a:lnTo>
                    <a:pt x="0" y="53"/>
                  </a:lnTo>
                  <a:lnTo>
                    <a:pt x="0" y="70"/>
                  </a:lnTo>
                  <a:lnTo>
                    <a:pt x="13" y="57"/>
                  </a:lnTo>
                  <a:lnTo>
                    <a:pt x="49" y="93"/>
                  </a:lnTo>
                  <a:lnTo>
                    <a:pt x="36" y="107"/>
                  </a:lnTo>
                  <a:lnTo>
                    <a:pt x="44" y="116"/>
                  </a:lnTo>
                  <a:lnTo>
                    <a:pt x="117" y="43"/>
                  </a:lnTo>
                  <a:lnTo>
                    <a:pt x="117" y="25"/>
                  </a:lnTo>
                  <a:lnTo>
                    <a:pt x="97" y="45"/>
                  </a:lnTo>
                  <a:lnTo>
                    <a:pt x="97" y="45"/>
                  </a:lnTo>
                  <a:close/>
                </a:path>
              </a:pathLst>
            </a:custGeom>
            <a:solidFill>
              <a:srgbClr val="E60A14"/>
            </a:solidFill>
            <a:ln>
              <a:noFill/>
            </a:ln>
          </p:spPr>
          <p:txBody>
            <a:bodyPr spcFirstLastPara="1" wrap="square" lIns="89775" tIns="44875" rIns="89775" bIns="448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" name="Google Shape;161;p22"/>
            <p:cNvSpPr/>
            <p:nvPr/>
          </p:nvSpPr>
          <p:spPr>
            <a:xfrm>
              <a:off x="11161713" y="5822951"/>
              <a:ext cx="92075" cy="90488"/>
            </a:xfrm>
            <a:custGeom>
              <a:avLst/>
              <a:gdLst/>
              <a:ahLst/>
              <a:cxnLst/>
              <a:rect l="l" t="t" r="r" b="b"/>
              <a:pathLst>
                <a:path w="145" h="144" extrusionOk="0">
                  <a:moveTo>
                    <a:pt x="73" y="0"/>
                  </a:moveTo>
                  <a:cubicBezTo>
                    <a:pt x="113" y="0"/>
                    <a:pt x="145" y="32"/>
                    <a:pt x="145" y="72"/>
                  </a:cubicBezTo>
                  <a:cubicBezTo>
                    <a:pt x="145" y="112"/>
                    <a:pt x="113" y="144"/>
                    <a:pt x="73" y="144"/>
                  </a:cubicBezTo>
                  <a:cubicBezTo>
                    <a:pt x="32" y="144"/>
                    <a:pt x="0" y="112"/>
                    <a:pt x="0" y="72"/>
                  </a:cubicBezTo>
                  <a:cubicBezTo>
                    <a:pt x="0" y="32"/>
                    <a:pt x="32" y="0"/>
                    <a:pt x="73" y="0"/>
                  </a:cubicBezTo>
                  <a:cubicBezTo>
                    <a:pt x="73" y="0"/>
                    <a:pt x="73" y="0"/>
                    <a:pt x="73" y="0"/>
                  </a:cubicBezTo>
                  <a:cubicBezTo>
                    <a:pt x="73" y="0"/>
                    <a:pt x="73" y="0"/>
                    <a:pt x="73" y="0"/>
                  </a:cubicBezTo>
                  <a:close/>
                </a:path>
              </a:pathLst>
            </a:custGeom>
            <a:solidFill>
              <a:srgbClr val="E60A14"/>
            </a:solidFill>
            <a:ln>
              <a:noFill/>
            </a:ln>
          </p:spPr>
          <p:txBody>
            <a:bodyPr spcFirstLastPara="1" wrap="square" lIns="89775" tIns="44875" rIns="89775" bIns="448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" name="Google Shape;162;p22"/>
            <p:cNvSpPr/>
            <p:nvPr/>
          </p:nvSpPr>
          <p:spPr>
            <a:xfrm>
              <a:off x="10953751" y="5910263"/>
              <a:ext cx="182563" cy="150813"/>
            </a:xfrm>
            <a:custGeom>
              <a:avLst/>
              <a:gdLst/>
              <a:ahLst/>
              <a:cxnLst/>
              <a:rect l="l" t="t" r="r" b="b"/>
              <a:pathLst>
                <a:path w="115" h="95" extrusionOk="0">
                  <a:moveTo>
                    <a:pt x="0" y="0"/>
                  </a:moveTo>
                  <a:lnTo>
                    <a:pt x="81" y="0"/>
                  </a:lnTo>
                  <a:lnTo>
                    <a:pt x="81" y="17"/>
                  </a:lnTo>
                  <a:lnTo>
                    <a:pt x="67" y="17"/>
                  </a:lnTo>
                  <a:lnTo>
                    <a:pt x="67" y="73"/>
                  </a:lnTo>
                  <a:lnTo>
                    <a:pt x="115" y="47"/>
                  </a:lnTo>
                  <a:lnTo>
                    <a:pt x="115" y="95"/>
                  </a:lnTo>
                  <a:lnTo>
                    <a:pt x="0" y="95"/>
                  </a:lnTo>
                  <a:lnTo>
                    <a:pt x="0" y="77"/>
                  </a:lnTo>
                  <a:lnTo>
                    <a:pt x="14" y="77"/>
                  </a:lnTo>
                  <a:lnTo>
                    <a:pt x="14" y="17"/>
                  </a:lnTo>
                  <a:lnTo>
                    <a:pt x="0" y="1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50AA"/>
            </a:solidFill>
            <a:ln>
              <a:noFill/>
            </a:ln>
          </p:spPr>
          <p:txBody>
            <a:bodyPr spcFirstLastPara="1" wrap="square" lIns="89775" tIns="44875" rIns="89775" bIns="448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3" name="Google Shape;163;p22"/>
          <p:cNvSpPr txBox="1">
            <a:spLocks noGrp="1"/>
          </p:cNvSpPr>
          <p:nvPr>
            <p:ph type="sldNum" idx="12"/>
          </p:nvPr>
        </p:nvSpPr>
        <p:spPr>
          <a:xfrm>
            <a:off x="11900124" y="6752925"/>
            <a:ext cx="110400" cy="85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buNone/>
              <a:defRPr sz="100">
                <a:solidFill>
                  <a:schemeClr val="lt1"/>
                </a:solidFill>
              </a:defRPr>
            </a:lvl1pPr>
            <a:lvl2pPr lvl="1">
              <a:buNone/>
              <a:defRPr sz="100">
                <a:solidFill>
                  <a:schemeClr val="lt1"/>
                </a:solidFill>
              </a:defRPr>
            </a:lvl2pPr>
            <a:lvl3pPr lvl="2">
              <a:buNone/>
              <a:defRPr sz="100">
                <a:solidFill>
                  <a:schemeClr val="lt1"/>
                </a:solidFill>
              </a:defRPr>
            </a:lvl3pPr>
            <a:lvl4pPr lvl="3">
              <a:buNone/>
              <a:defRPr sz="100">
                <a:solidFill>
                  <a:schemeClr val="lt1"/>
                </a:solidFill>
              </a:defRPr>
            </a:lvl4pPr>
            <a:lvl5pPr lvl="4">
              <a:buNone/>
              <a:defRPr sz="100">
                <a:solidFill>
                  <a:schemeClr val="lt1"/>
                </a:solidFill>
              </a:defRPr>
            </a:lvl5pPr>
            <a:lvl6pPr lvl="5">
              <a:buNone/>
              <a:defRPr sz="100">
                <a:solidFill>
                  <a:schemeClr val="lt1"/>
                </a:solidFill>
              </a:defRPr>
            </a:lvl6pPr>
            <a:lvl7pPr lvl="6">
              <a:buNone/>
              <a:defRPr sz="100">
                <a:solidFill>
                  <a:schemeClr val="lt1"/>
                </a:solidFill>
              </a:defRPr>
            </a:lvl7pPr>
            <a:lvl8pPr lvl="7">
              <a:buNone/>
              <a:defRPr sz="100">
                <a:solidFill>
                  <a:schemeClr val="lt1"/>
                </a:solidFill>
              </a:defRPr>
            </a:lvl8pPr>
            <a:lvl9pPr lvl="8">
              <a:buNone/>
              <a:defRPr sz="100"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54">
          <p15:clr>
            <a:srgbClr val="2F80BE"/>
          </p15:clr>
        </p15:guide>
        <p15:guide id="2" pos="3742">
          <p15:clr>
            <a:srgbClr val="2F80BE"/>
          </p15:clr>
        </p15:guide>
        <p15:guide id="3" orient="horz" pos="2493">
          <p15:clr>
            <a:srgbClr val="2F80BE"/>
          </p15:clr>
        </p15:guide>
        <p15:guide id="4" pos="3565">
          <p15:clr>
            <a:srgbClr val="2F80BE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03_Titleslide &amp; Rhombus">
  <p:cSld name="Titelfolie &amp; Raute">
    <p:bg>
      <p:bgPr>
        <a:solidFill>
          <a:schemeClr val="dk1"/>
        </a:solid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3"/>
          <p:cNvSpPr/>
          <p:nvPr/>
        </p:nvSpPr>
        <p:spPr>
          <a:xfrm rot="2736964">
            <a:off x="6988310" y="499807"/>
            <a:ext cx="4199893" cy="4216857"/>
          </a:xfrm>
          <a:custGeom>
            <a:avLst/>
            <a:gdLst/>
            <a:ahLst/>
            <a:cxnLst/>
            <a:rect l="l" t="t" r="r" b="b"/>
            <a:pathLst>
              <a:path w="4257493" h="4274689" extrusionOk="0">
                <a:moveTo>
                  <a:pt x="0" y="566264"/>
                </a:moveTo>
                <a:lnTo>
                  <a:pt x="566264" y="0"/>
                </a:lnTo>
                <a:lnTo>
                  <a:pt x="4043199" y="0"/>
                </a:lnTo>
                <a:lnTo>
                  <a:pt x="4257493" y="214293"/>
                </a:lnTo>
                <a:lnTo>
                  <a:pt x="4257492" y="4274689"/>
                </a:lnTo>
                <a:lnTo>
                  <a:pt x="0" y="4274689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89775" tIns="44875" rIns="89775" bIns="448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23"/>
          <p:cNvSpPr txBox="1">
            <a:spLocks noGrp="1"/>
          </p:cNvSpPr>
          <p:nvPr>
            <p:ph type="ctrTitle"/>
          </p:nvPr>
        </p:nvSpPr>
        <p:spPr>
          <a:xfrm>
            <a:off x="397547" y="2591184"/>
            <a:ext cx="9402000" cy="8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Arial"/>
              <a:buNone/>
              <a:defRPr sz="54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>
            <a:endParaRPr/>
          </a:p>
        </p:txBody>
      </p:sp>
      <p:sp>
        <p:nvSpPr>
          <p:cNvPr id="167" name="Google Shape;167;p23"/>
          <p:cNvSpPr txBox="1">
            <a:spLocks noGrp="1"/>
          </p:cNvSpPr>
          <p:nvPr>
            <p:ph type="subTitle" idx="1"/>
          </p:nvPr>
        </p:nvSpPr>
        <p:spPr>
          <a:xfrm>
            <a:off x="397547" y="3964984"/>
            <a:ext cx="9402000" cy="3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grpSp>
        <p:nvGrpSpPr>
          <p:cNvPr id="168" name="Google Shape;168;p23"/>
          <p:cNvGrpSpPr/>
          <p:nvPr/>
        </p:nvGrpSpPr>
        <p:grpSpPr>
          <a:xfrm>
            <a:off x="10569695" y="5502220"/>
            <a:ext cx="912647" cy="934190"/>
            <a:chOff x="10847388" y="5516563"/>
            <a:chExt cx="936625" cy="936625"/>
          </a:xfrm>
        </p:grpSpPr>
        <p:sp>
          <p:nvSpPr>
            <p:cNvPr id="169" name="Google Shape;169;p23"/>
            <p:cNvSpPr/>
            <p:nvPr/>
          </p:nvSpPr>
          <p:spPr>
            <a:xfrm>
              <a:off x="10847388" y="5516563"/>
              <a:ext cx="936600" cy="936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9775" tIns="44875" rIns="89775" bIns="448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" name="Google Shape;170;p23"/>
            <p:cNvSpPr/>
            <p:nvPr/>
          </p:nvSpPr>
          <p:spPr>
            <a:xfrm>
              <a:off x="10847388" y="5516563"/>
              <a:ext cx="936625" cy="936625"/>
            </a:xfrm>
            <a:custGeom>
              <a:avLst/>
              <a:gdLst/>
              <a:ahLst/>
              <a:cxnLst/>
              <a:rect l="l" t="t" r="r" b="b"/>
              <a:pathLst>
                <a:path w="590" h="590" extrusionOk="0">
                  <a:moveTo>
                    <a:pt x="0" y="0"/>
                  </a:moveTo>
                  <a:lnTo>
                    <a:pt x="590" y="0"/>
                  </a:lnTo>
                  <a:lnTo>
                    <a:pt x="590" y="590"/>
                  </a:lnTo>
                  <a:lnTo>
                    <a:pt x="0" y="59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89775" tIns="44875" rIns="89775" bIns="448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" name="Google Shape;171;p23"/>
            <p:cNvSpPr/>
            <p:nvPr/>
          </p:nvSpPr>
          <p:spPr>
            <a:xfrm>
              <a:off x="10855326" y="5524501"/>
              <a:ext cx="920750" cy="920750"/>
            </a:xfrm>
            <a:custGeom>
              <a:avLst/>
              <a:gdLst/>
              <a:ahLst/>
              <a:cxnLst/>
              <a:rect l="l" t="t" r="r" b="b"/>
              <a:pathLst>
                <a:path w="580" h="580" extrusionOk="0">
                  <a:moveTo>
                    <a:pt x="0" y="0"/>
                  </a:moveTo>
                  <a:lnTo>
                    <a:pt x="580" y="0"/>
                  </a:lnTo>
                  <a:lnTo>
                    <a:pt x="580" y="580"/>
                  </a:lnTo>
                  <a:lnTo>
                    <a:pt x="0" y="58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50AA"/>
            </a:solidFill>
            <a:ln>
              <a:noFill/>
            </a:ln>
          </p:spPr>
          <p:txBody>
            <a:bodyPr spcFirstLastPara="1" wrap="square" lIns="89775" tIns="44875" rIns="89775" bIns="448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" name="Google Shape;172;p23"/>
            <p:cNvSpPr/>
            <p:nvPr/>
          </p:nvSpPr>
          <p:spPr>
            <a:xfrm>
              <a:off x="10879138" y="5548313"/>
              <a:ext cx="873000" cy="873000"/>
            </a:xfrm>
            <a:prstGeom prst="ellipse">
              <a:avLst/>
            </a:prstGeom>
            <a:solidFill>
              <a:srgbClr val="E60A14"/>
            </a:solidFill>
            <a:ln>
              <a:noFill/>
            </a:ln>
          </p:spPr>
          <p:txBody>
            <a:bodyPr spcFirstLastPara="1" wrap="square" lIns="89775" tIns="44875" rIns="89775" bIns="448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" name="Google Shape;173;p23"/>
            <p:cNvSpPr/>
            <p:nvPr/>
          </p:nvSpPr>
          <p:spPr>
            <a:xfrm>
              <a:off x="10907713" y="5576888"/>
              <a:ext cx="815975" cy="815976"/>
            </a:xfrm>
            <a:custGeom>
              <a:avLst/>
              <a:gdLst/>
              <a:ahLst/>
              <a:cxnLst/>
              <a:rect l="l" t="t" r="r" b="b"/>
              <a:pathLst>
                <a:path w="1298" h="1295" extrusionOk="0">
                  <a:moveTo>
                    <a:pt x="649" y="0"/>
                  </a:moveTo>
                  <a:cubicBezTo>
                    <a:pt x="291" y="0"/>
                    <a:pt x="0" y="290"/>
                    <a:pt x="0" y="648"/>
                  </a:cubicBezTo>
                  <a:cubicBezTo>
                    <a:pt x="0" y="1005"/>
                    <a:pt x="291" y="1295"/>
                    <a:pt x="649" y="1295"/>
                  </a:cubicBezTo>
                  <a:cubicBezTo>
                    <a:pt x="1008" y="1295"/>
                    <a:pt x="1298" y="1005"/>
                    <a:pt x="1298" y="648"/>
                  </a:cubicBezTo>
                  <a:cubicBezTo>
                    <a:pt x="1298" y="290"/>
                    <a:pt x="1008" y="0"/>
                    <a:pt x="649" y="0"/>
                  </a:cubicBezTo>
                  <a:cubicBezTo>
                    <a:pt x="649" y="0"/>
                    <a:pt x="649" y="0"/>
                    <a:pt x="649" y="0"/>
                  </a:cubicBezTo>
                  <a:cubicBezTo>
                    <a:pt x="649" y="0"/>
                    <a:pt x="649" y="0"/>
                    <a:pt x="649" y="0"/>
                  </a:cubicBezTo>
                  <a:close/>
                </a:path>
              </a:pathLst>
            </a:custGeom>
            <a:solidFill>
              <a:srgbClr val="FFF000"/>
            </a:solidFill>
            <a:ln>
              <a:noFill/>
            </a:ln>
          </p:spPr>
          <p:txBody>
            <a:bodyPr spcFirstLastPara="1" wrap="square" lIns="89775" tIns="44875" rIns="89775" bIns="448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" name="Google Shape;174;p23"/>
            <p:cNvSpPr/>
            <p:nvPr/>
          </p:nvSpPr>
          <p:spPr>
            <a:xfrm>
              <a:off x="11495088" y="5910263"/>
              <a:ext cx="182563" cy="150813"/>
            </a:xfrm>
            <a:custGeom>
              <a:avLst/>
              <a:gdLst/>
              <a:ahLst/>
              <a:cxnLst/>
              <a:rect l="l" t="t" r="r" b="b"/>
              <a:pathLst>
                <a:path w="115" h="95" extrusionOk="0">
                  <a:moveTo>
                    <a:pt x="0" y="0"/>
                  </a:moveTo>
                  <a:lnTo>
                    <a:pt x="0" y="17"/>
                  </a:lnTo>
                  <a:lnTo>
                    <a:pt x="14" y="17"/>
                  </a:lnTo>
                  <a:lnTo>
                    <a:pt x="14" y="77"/>
                  </a:lnTo>
                  <a:lnTo>
                    <a:pt x="0" y="77"/>
                  </a:lnTo>
                  <a:lnTo>
                    <a:pt x="0" y="95"/>
                  </a:lnTo>
                  <a:lnTo>
                    <a:pt x="115" y="95"/>
                  </a:lnTo>
                  <a:lnTo>
                    <a:pt x="115" y="47"/>
                  </a:lnTo>
                  <a:lnTo>
                    <a:pt x="68" y="73"/>
                  </a:lnTo>
                  <a:lnTo>
                    <a:pt x="68" y="17"/>
                  </a:lnTo>
                  <a:lnTo>
                    <a:pt x="81" y="17"/>
                  </a:lnTo>
                  <a:lnTo>
                    <a:pt x="81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50AA"/>
            </a:solidFill>
            <a:ln>
              <a:noFill/>
            </a:ln>
          </p:spPr>
          <p:txBody>
            <a:bodyPr spcFirstLastPara="1" wrap="square" lIns="89775" tIns="44875" rIns="89775" bIns="448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" name="Google Shape;175;p23"/>
            <p:cNvSpPr/>
            <p:nvPr/>
          </p:nvSpPr>
          <p:spPr>
            <a:xfrm>
              <a:off x="11301413" y="5910263"/>
              <a:ext cx="214313" cy="150813"/>
            </a:xfrm>
            <a:custGeom>
              <a:avLst/>
              <a:gdLst/>
              <a:ahLst/>
              <a:cxnLst/>
              <a:rect l="l" t="t" r="r" b="b"/>
              <a:pathLst>
                <a:path w="340" h="240" extrusionOk="0">
                  <a:moveTo>
                    <a:pt x="195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43"/>
                    <a:pt x="0" y="43"/>
                    <a:pt x="0" y="43"/>
                  </a:cubicBezTo>
                  <a:cubicBezTo>
                    <a:pt x="34" y="43"/>
                    <a:pt x="34" y="43"/>
                    <a:pt x="34" y="43"/>
                  </a:cubicBezTo>
                  <a:cubicBezTo>
                    <a:pt x="34" y="196"/>
                    <a:pt x="34" y="196"/>
                    <a:pt x="34" y="196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240"/>
                    <a:pt x="0" y="240"/>
                    <a:pt x="0" y="240"/>
                  </a:cubicBezTo>
                  <a:cubicBezTo>
                    <a:pt x="195" y="240"/>
                    <a:pt x="195" y="240"/>
                    <a:pt x="195" y="240"/>
                  </a:cubicBezTo>
                  <a:cubicBezTo>
                    <a:pt x="339" y="240"/>
                    <a:pt x="340" y="0"/>
                    <a:pt x="195" y="0"/>
                  </a:cubicBezTo>
                  <a:close/>
                  <a:moveTo>
                    <a:pt x="168" y="165"/>
                  </a:moveTo>
                  <a:cubicBezTo>
                    <a:pt x="158" y="165"/>
                    <a:pt x="158" y="165"/>
                    <a:pt x="158" y="165"/>
                  </a:cubicBezTo>
                  <a:cubicBezTo>
                    <a:pt x="158" y="74"/>
                    <a:pt x="158" y="74"/>
                    <a:pt x="158" y="74"/>
                  </a:cubicBezTo>
                  <a:cubicBezTo>
                    <a:pt x="166" y="74"/>
                    <a:pt x="166" y="74"/>
                    <a:pt x="166" y="74"/>
                  </a:cubicBezTo>
                  <a:cubicBezTo>
                    <a:pt x="209" y="74"/>
                    <a:pt x="209" y="165"/>
                    <a:pt x="168" y="165"/>
                  </a:cubicBezTo>
                  <a:close/>
                </a:path>
              </a:pathLst>
            </a:custGeom>
            <a:solidFill>
              <a:srgbClr val="0050AA"/>
            </a:solidFill>
            <a:ln>
              <a:noFill/>
            </a:ln>
          </p:spPr>
          <p:txBody>
            <a:bodyPr spcFirstLastPara="1" wrap="square" lIns="89775" tIns="44875" rIns="89775" bIns="448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" name="Google Shape;176;p23"/>
            <p:cNvSpPr/>
            <p:nvPr/>
          </p:nvSpPr>
          <p:spPr>
            <a:xfrm>
              <a:off x="11136313" y="5924551"/>
              <a:ext cx="185738" cy="184150"/>
            </a:xfrm>
            <a:custGeom>
              <a:avLst/>
              <a:gdLst/>
              <a:ahLst/>
              <a:cxnLst/>
              <a:rect l="l" t="t" r="r" b="b"/>
              <a:pathLst>
                <a:path w="117" h="116" extrusionOk="0">
                  <a:moveTo>
                    <a:pt x="97" y="45"/>
                  </a:moveTo>
                  <a:lnTo>
                    <a:pt x="52" y="0"/>
                  </a:lnTo>
                  <a:lnTo>
                    <a:pt x="0" y="53"/>
                  </a:lnTo>
                  <a:lnTo>
                    <a:pt x="0" y="70"/>
                  </a:lnTo>
                  <a:lnTo>
                    <a:pt x="13" y="57"/>
                  </a:lnTo>
                  <a:lnTo>
                    <a:pt x="49" y="93"/>
                  </a:lnTo>
                  <a:lnTo>
                    <a:pt x="36" y="107"/>
                  </a:lnTo>
                  <a:lnTo>
                    <a:pt x="44" y="116"/>
                  </a:lnTo>
                  <a:lnTo>
                    <a:pt x="117" y="43"/>
                  </a:lnTo>
                  <a:lnTo>
                    <a:pt x="117" y="25"/>
                  </a:lnTo>
                  <a:lnTo>
                    <a:pt x="97" y="45"/>
                  </a:lnTo>
                  <a:lnTo>
                    <a:pt x="97" y="45"/>
                  </a:lnTo>
                  <a:close/>
                </a:path>
              </a:pathLst>
            </a:custGeom>
            <a:solidFill>
              <a:srgbClr val="E60A14"/>
            </a:solidFill>
            <a:ln>
              <a:noFill/>
            </a:ln>
          </p:spPr>
          <p:txBody>
            <a:bodyPr spcFirstLastPara="1" wrap="square" lIns="89775" tIns="44875" rIns="89775" bIns="448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7" name="Google Shape;177;p23"/>
            <p:cNvSpPr/>
            <p:nvPr/>
          </p:nvSpPr>
          <p:spPr>
            <a:xfrm>
              <a:off x="11161713" y="5822951"/>
              <a:ext cx="92075" cy="90488"/>
            </a:xfrm>
            <a:custGeom>
              <a:avLst/>
              <a:gdLst/>
              <a:ahLst/>
              <a:cxnLst/>
              <a:rect l="l" t="t" r="r" b="b"/>
              <a:pathLst>
                <a:path w="145" h="144" extrusionOk="0">
                  <a:moveTo>
                    <a:pt x="73" y="0"/>
                  </a:moveTo>
                  <a:cubicBezTo>
                    <a:pt x="113" y="0"/>
                    <a:pt x="145" y="32"/>
                    <a:pt x="145" y="72"/>
                  </a:cubicBezTo>
                  <a:cubicBezTo>
                    <a:pt x="145" y="112"/>
                    <a:pt x="113" y="144"/>
                    <a:pt x="73" y="144"/>
                  </a:cubicBezTo>
                  <a:cubicBezTo>
                    <a:pt x="32" y="144"/>
                    <a:pt x="0" y="112"/>
                    <a:pt x="0" y="72"/>
                  </a:cubicBezTo>
                  <a:cubicBezTo>
                    <a:pt x="0" y="32"/>
                    <a:pt x="32" y="0"/>
                    <a:pt x="73" y="0"/>
                  </a:cubicBezTo>
                  <a:cubicBezTo>
                    <a:pt x="73" y="0"/>
                    <a:pt x="73" y="0"/>
                    <a:pt x="73" y="0"/>
                  </a:cubicBezTo>
                  <a:cubicBezTo>
                    <a:pt x="73" y="0"/>
                    <a:pt x="73" y="0"/>
                    <a:pt x="73" y="0"/>
                  </a:cubicBezTo>
                  <a:close/>
                </a:path>
              </a:pathLst>
            </a:custGeom>
            <a:solidFill>
              <a:srgbClr val="E60A14"/>
            </a:solidFill>
            <a:ln>
              <a:noFill/>
            </a:ln>
          </p:spPr>
          <p:txBody>
            <a:bodyPr spcFirstLastPara="1" wrap="square" lIns="89775" tIns="44875" rIns="89775" bIns="448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8" name="Google Shape;178;p23"/>
            <p:cNvSpPr/>
            <p:nvPr/>
          </p:nvSpPr>
          <p:spPr>
            <a:xfrm>
              <a:off x="10953751" y="5910263"/>
              <a:ext cx="182563" cy="150813"/>
            </a:xfrm>
            <a:custGeom>
              <a:avLst/>
              <a:gdLst/>
              <a:ahLst/>
              <a:cxnLst/>
              <a:rect l="l" t="t" r="r" b="b"/>
              <a:pathLst>
                <a:path w="115" h="95" extrusionOk="0">
                  <a:moveTo>
                    <a:pt x="0" y="0"/>
                  </a:moveTo>
                  <a:lnTo>
                    <a:pt x="81" y="0"/>
                  </a:lnTo>
                  <a:lnTo>
                    <a:pt x="81" y="17"/>
                  </a:lnTo>
                  <a:lnTo>
                    <a:pt x="67" y="17"/>
                  </a:lnTo>
                  <a:lnTo>
                    <a:pt x="67" y="73"/>
                  </a:lnTo>
                  <a:lnTo>
                    <a:pt x="115" y="47"/>
                  </a:lnTo>
                  <a:lnTo>
                    <a:pt x="115" y="95"/>
                  </a:lnTo>
                  <a:lnTo>
                    <a:pt x="0" y="95"/>
                  </a:lnTo>
                  <a:lnTo>
                    <a:pt x="0" y="77"/>
                  </a:lnTo>
                  <a:lnTo>
                    <a:pt x="14" y="77"/>
                  </a:lnTo>
                  <a:lnTo>
                    <a:pt x="14" y="17"/>
                  </a:lnTo>
                  <a:lnTo>
                    <a:pt x="0" y="1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50AA"/>
            </a:solidFill>
            <a:ln>
              <a:noFill/>
            </a:ln>
          </p:spPr>
          <p:txBody>
            <a:bodyPr spcFirstLastPara="1" wrap="square" lIns="89775" tIns="44875" rIns="89775" bIns="448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9" name="Google Shape;179;p23"/>
          <p:cNvSpPr txBox="1">
            <a:spLocks noGrp="1"/>
          </p:cNvSpPr>
          <p:nvPr>
            <p:ph type="body" idx="2"/>
          </p:nvPr>
        </p:nvSpPr>
        <p:spPr>
          <a:xfrm>
            <a:off x="405279" y="5935855"/>
            <a:ext cx="5254800" cy="2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>
                <a:solidFill>
                  <a:schemeClr val="lt1"/>
                </a:solidFill>
              </a:defRPr>
            </a:lvl5pPr>
            <a:lvl6pPr marL="2743200" lvl="5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>
                <a:solidFill>
                  <a:schemeClr val="lt1"/>
                </a:solidFill>
              </a:defRPr>
            </a:lvl6pPr>
            <a:lvl7pPr marL="3200400" lvl="6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>
                <a:solidFill>
                  <a:schemeClr val="lt1"/>
                </a:solidFill>
              </a:defRPr>
            </a:lvl7pPr>
            <a:lvl8pPr marL="3657600" lvl="7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>
                <a:solidFill>
                  <a:schemeClr val="lt1"/>
                </a:solidFill>
              </a:defRPr>
            </a:lvl8pPr>
            <a:lvl9pPr marL="4114800" lvl="8" indent="-30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80" name="Google Shape;180;p23"/>
          <p:cNvSpPr txBox="1">
            <a:spLocks noGrp="1"/>
          </p:cNvSpPr>
          <p:nvPr>
            <p:ph type="sldNum" idx="12"/>
          </p:nvPr>
        </p:nvSpPr>
        <p:spPr>
          <a:xfrm>
            <a:off x="11900124" y="6752925"/>
            <a:ext cx="110400" cy="85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buNone/>
              <a:defRPr sz="100">
                <a:solidFill>
                  <a:schemeClr val="lt1"/>
                </a:solidFill>
              </a:defRPr>
            </a:lvl1pPr>
            <a:lvl2pPr lvl="1">
              <a:buNone/>
              <a:defRPr sz="100">
                <a:solidFill>
                  <a:schemeClr val="lt1"/>
                </a:solidFill>
              </a:defRPr>
            </a:lvl2pPr>
            <a:lvl3pPr lvl="2">
              <a:buNone/>
              <a:defRPr sz="100">
                <a:solidFill>
                  <a:schemeClr val="lt1"/>
                </a:solidFill>
              </a:defRPr>
            </a:lvl3pPr>
            <a:lvl4pPr lvl="3">
              <a:buNone/>
              <a:defRPr sz="100">
                <a:solidFill>
                  <a:schemeClr val="lt1"/>
                </a:solidFill>
              </a:defRPr>
            </a:lvl4pPr>
            <a:lvl5pPr lvl="4">
              <a:buNone/>
              <a:defRPr sz="100">
                <a:solidFill>
                  <a:schemeClr val="lt1"/>
                </a:solidFill>
              </a:defRPr>
            </a:lvl5pPr>
            <a:lvl6pPr lvl="5">
              <a:buNone/>
              <a:defRPr sz="100">
                <a:solidFill>
                  <a:schemeClr val="lt1"/>
                </a:solidFill>
              </a:defRPr>
            </a:lvl6pPr>
            <a:lvl7pPr lvl="6">
              <a:buNone/>
              <a:defRPr sz="100">
                <a:solidFill>
                  <a:schemeClr val="lt1"/>
                </a:solidFill>
              </a:defRPr>
            </a:lvl7pPr>
            <a:lvl8pPr lvl="7">
              <a:buNone/>
              <a:defRPr sz="100">
                <a:solidFill>
                  <a:schemeClr val="lt1"/>
                </a:solidFill>
              </a:defRPr>
            </a:lvl8pPr>
            <a:lvl9pPr lvl="8">
              <a:buNone/>
              <a:defRPr sz="100"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54">
          <p15:clr>
            <a:srgbClr val="2F80BE"/>
          </p15:clr>
        </p15:guide>
        <p15:guide id="2" pos="6173">
          <p15:clr>
            <a:srgbClr val="2F80BE"/>
          </p15:clr>
        </p15:guide>
        <p15:guide id="3" orient="horz" pos="2493">
          <p15:clr>
            <a:srgbClr val="2F80BE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4_Chapter">
  <p:cSld name="Kapiteltrenner Blau">
    <p:bg>
      <p:bgPr>
        <a:solidFill>
          <a:schemeClr val="dk1"/>
        </a:solidFill>
        <a:effectLst/>
      </p:bgPr>
    </p:bg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4"/>
          <p:cNvSpPr txBox="1">
            <a:spLocks noGrp="1"/>
          </p:cNvSpPr>
          <p:nvPr>
            <p:ph type="title"/>
          </p:nvPr>
        </p:nvSpPr>
        <p:spPr>
          <a:xfrm>
            <a:off x="397546" y="2591184"/>
            <a:ext cx="7598400" cy="8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Arial"/>
              <a:buNone/>
              <a:defRPr sz="54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3" name="Google Shape;183;p24"/>
          <p:cNvSpPr txBox="1">
            <a:spLocks noGrp="1"/>
          </p:cNvSpPr>
          <p:nvPr>
            <p:ph type="body" idx="1"/>
          </p:nvPr>
        </p:nvSpPr>
        <p:spPr>
          <a:xfrm>
            <a:off x="397547" y="3964984"/>
            <a:ext cx="7612200" cy="3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84" name="Google Shape;184;p24"/>
          <p:cNvSpPr txBox="1">
            <a:spLocks noGrp="1"/>
          </p:cNvSpPr>
          <p:nvPr>
            <p:ph type="body" idx="2"/>
          </p:nvPr>
        </p:nvSpPr>
        <p:spPr>
          <a:xfrm>
            <a:off x="7141464" y="-1044149"/>
            <a:ext cx="5061300" cy="363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0"/>
              <a:buNone/>
              <a:defRPr sz="30000" b="1">
                <a:solidFill>
                  <a:schemeClr val="accent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0000"/>
              <a:buNone/>
              <a:defRPr sz="30000"/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0000"/>
              <a:buNone/>
              <a:defRPr sz="30000"/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0000"/>
              <a:buNone/>
              <a:defRPr sz="30000"/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0000"/>
              <a:buNone/>
              <a:defRPr sz="30000"/>
            </a:lvl5pPr>
            <a:lvl6pPr marL="2743200" lvl="5" indent="-2133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0000"/>
              <a:buChar char="■"/>
              <a:defRPr sz="30000"/>
            </a:lvl6pPr>
            <a:lvl7pPr marL="3200400" lvl="6" indent="-2133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0000"/>
              <a:buChar char="●"/>
              <a:defRPr sz="30000"/>
            </a:lvl7pPr>
            <a:lvl8pPr marL="3657600" lvl="7" indent="-2133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0000"/>
              <a:buChar char="○"/>
              <a:defRPr sz="30000"/>
            </a:lvl8pPr>
            <a:lvl9pPr marL="4114800" lvl="8" indent="-2133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30000"/>
              <a:buChar char="■"/>
              <a:defRPr sz="30000"/>
            </a:lvl9pPr>
          </a:lstStyle>
          <a:p>
            <a:endParaRPr/>
          </a:p>
        </p:txBody>
      </p:sp>
      <p:grpSp>
        <p:nvGrpSpPr>
          <p:cNvPr id="185" name="Google Shape;185;p24"/>
          <p:cNvGrpSpPr/>
          <p:nvPr/>
        </p:nvGrpSpPr>
        <p:grpSpPr>
          <a:xfrm>
            <a:off x="0" y="6751806"/>
            <a:ext cx="11879926" cy="90701"/>
            <a:chOff x="0" y="6693000"/>
            <a:chExt cx="12192042" cy="165000"/>
          </a:xfrm>
        </p:grpSpPr>
        <p:sp>
          <p:nvSpPr>
            <p:cNvPr id="186" name="Google Shape;186;p24"/>
            <p:cNvSpPr/>
            <p:nvPr/>
          </p:nvSpPr>
          <p:spPr>
            <a:xfrm>
              <a:off x="1188590" y="6693000"/>
              <a:ext cx="8096100" cy="165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89775" tIns="44875" rIns="89775" bIns="448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" name="Google Shape;187;p24"/>
            <p:cNvSpPr/>
            <p:nvPr/>
          </p:nvSpPr>
          <p:spPr>
            <a:xfrm>
              <a:off x="0" y="6693000"/>
              <a:ext cx="1188600" cy="165000"/>
            </a:xfrm>
            <a:prstGeom prst="rect">
              <a:avLst/>
            </a:prstGeom>
            <a:solidFill>
              <a:srgbClr val="E60A14"/>
            </a:solidFill>
            <a:ln>
              <a:noFill/>
            </a:ln>
          </p:spPr>
          <p:txBody>
            <a:bodyPr spcFirstLastPara="1" wrap="square" lIns="89775" tIns="44875" rIns="89775" bIns="448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" name="Google Shape;188;p24"/>
            <p:cNvSpPr/>
            <p:nvPr/>
          </p:nvSpPr>
          <p:spPr>
            <a:xfrm>
              <a:off x="9284742" y="6693000"/>
              <a:ext cx="2907300" cy="165000"/>
            </a:xfrm>
            <a:prstGeom prst="rect">
              <a:avLst/>
            </a:prstGeom>
            <a:solidFill>
              <a:srgbClr val="FFF000"/>
            </a:solidFill>
            <a:ln>
              <a:noFill/>
            </a:ln>
          </p:spPr>
          <p:txBody>
            <a:bodyPr spcFirstLastPara="1" wrap="square" lIns="89775" tIns="44875" rIns="89775" bIns="448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9" name="Google Shape;189;p24"/>
          <p:cNvSpPr txBox="1">
            <a:spLocks noGrp="1"/>
          </p:cNvSpPr>
          <p:nvPr>
            <p:ph type="sldNum" idx="12"/>
          </p:nvPr>
        </p:nvSpPr>
        <p:spPr>
          <a:xfrm>
            <a:off x="11900124" y="6752925"/>
            <a:ext cx="110400" cy="85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buNone/>
              <a:defRPr sz="100">
                <a:solidFill>
                  <a:schemeClr val="lt1"/>
                </a:solidFill>
              </a:defRPr>
            </a:lvl1pPr>
            <a:lvl2pPr lvl="1">
              <a:buNone/>
              <a:defRPr sz="100">
                <a:solidFill>
                  <a:schemeClr val="lt1"/>
                </a:solidFill>
              </a:defRPr>
            </a:lvl2pPr>
            <a:lvl3pPr lvl="2">
              <a:buNone/>
              <a:defRPr sz="100">
                <a:solidFill>
                  <a:schemeClr val="lt1"/>
                </a:solidFill>
              </a:defRPr>
            </a:lvl3pPr>
            <a:lvl4pPr lvl="3">
              <a:buNone/>
              <a:defRPr sz="100">
                <a:solidFill>
                  <a:schemeClr val="lt1"/>
                </a:solidFill>
              </a:defRPr>
            </a:lvl4pPr>
            <a:lvl5pPr lvl="4">
              <a:buNone/>
              <a:defRPr sz="100">
                <a:solidFill>
                  <a:schemeClr val="lt1"/>
                </a:solidFill>
              </a:defRPr>
            </a:lvl5pPr>
            <a:lvl6pPr lvl="5">
              <a:buNone/>
              <a:defRPr sz="100">
                <a:solidFill>
                  <a:schemeClr val="lt1"/>
                </a:solidFill>
              </a:defRPr>
            </a:lvl6pPr>
            <a:lvl7pPr lvl="6">
              <a:buNone/>
              <a:defRPr sz="100">
                <a:solidFill>
                  <a:schemeClr val="lt1"/>
                </a:solidFill>
              </a:defRPr>
            </a:lvl7pPr>
            <a:lvl8pPr lvl="7">
              <a:buNone/>
              <a:defRPr sz="100">
                <a:solidFill>
                  <a:schemeClr val="lt1"/>
                </a:solidFill>
              </a:defRPr>
            </a:lvl8pPr>
            <a:lvl9pPr lvl="8">
              <a:buNone/>
              <a:defRPr sz="100"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54">
          <p15:clr>
            <a:srgbClr val="2F80BE"/>
          </p15:clr>
        </p15:guide>
        <p15:guide id="2" pos="5045">
          <p15:clr>
            <a:srgbClr val="2F80BE"/>
          </p15:clr>
        </p15:guide>
        <p15:guide id="3" orient="horz" pos="2493">
          <p15:clr>
            <a:srgbClr val="2F80BE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6_Agenda">
  <p:cSld name="Agenda Weiß"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6"/>
          <p:cNvSpPr txBox="1">
            <a:spLocks noGrp="1"/>
          </p:cNvSpPr>
          <p:nvPr>
            <p:ph type="sldNum" idx="12"/>
          </p:nvPr>
        </p:nvSpPr>
        <p:spPr>
          <a:xfrm>
            <a:off x="11109655" y="6439160"/>
            <a:ext cx="372900" cy="13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97" name="Google Shape;197;p26"/>
          <p:cNvSpPr txBox="1">
            <a:spLocks noGrp="1"/>
          </p:cNvSpPr>
          <p:nvPr>
            <p:ph type="body" idx="1"/>
          </p:nvPr>
        </p:nvSpPr>
        <p:spPr>
          <a:xfrm>
            <a:off x="397546" y="1516833"/>
            <a:ext cx="620400" cy="3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5pPr>
            <a:lvl6pPr marL="2743200" lvl="5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98" name="Google Shape;198;p26"/>
          <p:cNvSpPr txBox="1">
            <a:spLocks noGrp="1"/>
          </p:cNvSpPr>
          <p:nvPr>
            <p:ph type="body" idx="2"/>
          </p:nvPr>
        </p:nvSpPr>
        <p:spPr>
          <a:xfrm>
            <a:off x="1206563" y="1516833"/>
            <a:ext cx="10275900" cy="3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5pPr>
            <a:lvl6pPr marL="2743200" lvl="5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99" name="Google Shape;199;p26"/>
          <p:cNvSpPr txBox="1">
            <a:spLocks noGrp="1"/>
          </p:cNvSpPr>
          <p:nvPr>
            <p:ph type="body" idx="3"/>
          </p:nvPr>
        </p:nvSpPr>
        <p:spPr>
          <a:xfrm>
            <a:off x="397546" y="2319750"/>
            <a:ext cx="620400" cy="3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5pPr>
            <a:lvl6pPr marL="2743200" lvl="5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00" name="Google Shape;200;p26"/>
          <p:cNvSpPr txBox="1">
            <a:spLocks noGrp="1"/>
          </p:cNvSpPr>
          <p:nvPr>
            <p:ph type="body" idx="4"/>
          </p:nvPr>
        </p:nvSpPr>
        <p:spPr>
          <a:xfrm>
            <a:off x="1206563" y="2319750"/>
            <a:ext cx="10275900" cy="3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5pPr>
            <a:lvl6pPr marL="2743200" lvl="5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01" name="Google Shape;201;p26"/>
          <p:cNvSpPr txBox="1">
            <a:spLocks noGrp="1"/>
          </p:cNvSpPr>
          <p:nvPr>
            <p:ph type="body" idx="5"/>
          </p:nvPr>
        </p:nvSpPr>
        <p:spPr>
          <a:xfrm>
            <a:off x="397546" y="3122666"/>
            <a:ext cx="620400" cy="3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5pPr>
            <a:lvl6pPr marL="2743200" lvl="5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02" name="Google Shape;202;p26"/>
          <p:cNvSpPr txBox="1">
            <a:spLocks noGrp="1"/>
          </p:cNvSpPr>
          <p:nvPr>
            <p:ph type="body" idx="6"/>
          </p:nvPr>
        </p:nvSpPr>
        <p:spPr>
          <a:xfrm>
            <a:off x="1206563" y="3122666"/>
            <a:ext cx="10275900" cy="3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5pPr>
            <a:lvl6pPr marL="2743200" lvl="5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03" name="Google Shape;203;p26"/>
          <p:cNvSpPr txBox="1">
            <a:spLocks noGrp="1"/>
          </p:cNvSpPr>
          <p:nvPr>
            <p:ph type="body" idx="7"/>
          </p:nvPr>
        </p:nvSpPr>
        <p:spPr>
          <a:xfrm>
            <a:off x="397546" y="3925584"/>
            <a:ext cx="620400" cy="3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5pPr>
            <a:lvl6pPr marL="2743200" lvl="5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04" name="Google Shape;204;p26"/>
          <p:cNvSpPr txBox="1">
            <a:spLocks noGrp="1"/>
          </p:cNvSpPr>
          <p:nvPr>
            <p:ph type="body" idx="8"/>
          </p:nvPr>
        </p:nvSpPr>
        <p:spPr>
          <a:xfrm>
            <a:off x="1206563" y="3925584"/>
            <a:ext cx="10275900" cy="3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5pPr>
            <a:lvl6pPr marL="2743200" lvl="5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05" name="Google Shape;205;p26"/>
          <p:cNvSpPr txBox="1">
            <a:spLocks noGrp="1"/>
          </p:cNvSpPr>
          <p:nvPr>
            <p:ph type="body" idx="9"/>
          </p:nvPr>
        </p:nvSpPr>
        <p:spPr>
          <a:xfrm>
            <a:off x="397546" y="4728501"/>
            <a:ext cx="620400" cy="3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5pPr>
            <a:lvl6pPr marL="2743200" lvl="5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06" name="Google Shape;206;p26"/>
          <p:cNvSpPr txBox="1">
            <a:spLocks noGrp="1"/>
          </p:cNvSpPr>
          <p:nvPr>
            <p:ph type="body" idx="13"/>
          </p:nvPr>
        </p:nvSpPr>
        <p:spPr>
          <a:xfrm>
            <a:off x="1206563" y="4728501"/>
            <a:ext cx="10275900" cy="3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5pPr>
            <a:lvl6pPr marL="2743200" lvl="5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07" name="Google Shape;207;p26"/>
          <p:cNvSpPr txBox="1">
            <a:spLocks noGrp="1"/>
          </p:cNvSpPr>
          <p:nvPr>
            <p:ph type="body" idx="14"/>
          </p:nvPr>
        </p:nvSpPr>
        <p:spPr>
          <a:xfrm>
            <a:off x="397546" y="5531418"/>
            <a:ext cx="620400" cy="3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5pPr>
            <a:lvl6pPr marL="2743200" lvl="5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08" name="Google Shape;208;p26"/>
          <p:cNvSpPr txBox="1">
            <a:spLocks noGrp="1"/>
          </p:cNvSpPr>
          <p:nvPr>
            <p:ph type="body" idx="15"/>
          </p:nvPr>
        </p:nvSpPr>
        <p:spPr>
          <a:xfrm>
            <a:off x="1206563" y="5531418"/>
            <a:ext cx="10275900" cy="3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400"/>
            </a:lvl5pPr>
            <a:lvl6pPr marL="2743200" lvl="5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09" name="Google Shape;209;p26"/>
          <p:cNvSpPr txBox="1">
            <a:spLocks noGrp="1"/>
          </p:cNvSpPr>
          <p:nvPr>
            <p:ph type="title"/>
          </p:nvPr>
        </p:nvSpPr>
        <p:spPr>
          <a:xfrm>
            <a:off x="397546" y="403750"/>
            <a:ext cx="11085000" cy="42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55">
          <p15:clr>
            <a:srgbClr val="BAC3C9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8_Title &amp; 2 Content">
  <p:cSld name="Titel einzeilig &amp; 2 Inhalte Weiß"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7"/>
          <p:cNvSpPr txBox="1">
            <a:spLocks noGrp="1"/>
          </p:cNvSpPr>
          <p:nvPr>
            <p:ph type="title"/>
          </p:nvPr>
        </p:nvSpPr>
        <p:spPr>
          <a:xfrm>
            <a:off x="397546" y="403750"/>
            <a:ext cx="11085000" cy="42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27"/>
          <p:cNvSpPr txBox="1">
            <a:spLocks noGrp="1"/>
          </p:cNvSpPr>
          <p:nvPr>
            <p:ph type="body" idx="1"/>
          </p:nvPr>
        </p:nvSpPr>
        <p:spPr>
          <a:xfrm>
            <a:off x="397546" y="1157417"/>
            <a:ext cx="5401800" cy="502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marL="914400" lvl="1" indent="-330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○"/>
              <a:defRPr/>
            </a:lvl2pPr>
            <a:lvl3pPr marL="1371600" lvl="2" indent="-3175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marL="1828800" lvl="3" indent="-30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/>
            </a:lvl4pPr>
            <a:lvl5pPr marL="2286000" lvl="4" indent="-30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/>
            </a:lvl5pPr>
            <a:lvl6pPr marL="2743200" lvl="5" indent="-30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/>
            </a:lvl6pPr>
            <a:lvl7pPr marL="3200400" lvl="6" indent="-30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/>
            </a:lvl7pPr>
            <a:lvl8pPr marL="3657600" lvl="7" indent="-30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/>
            </a:lvl8pPr>
            <a:lvl9pPr marL="4114800" lvl="8" indent="-304800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dk1"/>
              </a:buClr>
              <a:buSzPts val="1200"/>
              <a:buChar char="■"/>
              <a:defRPr/>
            </a:lvl9pPr>
          </a:lstStyle>
          <a:p>
            <a:endParaRPr/>
          </a:p>
        </p:txBody>
      </p:sp>
      <p:sp>
        <p:nvSpPr>
          <p:cNvPr id="213" name="Google Shape;213;p27"/>
          <p:cNvSpPr txBox="1">
            <a:spLocks noGrp="1"/>
          </p:cNvSpPr>
          <p:nvPr>
            <p:ph type="sldNum" idx="12"/>
          </p:nvPr>
        </p:nvSpPr>
        <p:spPr>
          <a:xfrm>
            <a:off x="11109655" y="6439160"/>
            <a:ext cx="372900" cy="13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14" name="Google Shape;214;p27"/>
          <p:cNvSpPr txBox="1">
            <a:spLocks noGrp="1"/>
          </p:cNvSpPr>
          <p:nvPr>
            <p:ph type="body" idx="2"/>
          </p:nvPr>
        </p:nvSpPr>
        <p:spPr>
          <a:xfrm>
            <a:off x="6080771" y="1157417"/>
            <a:ext cx="5401800" cy="502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marL="914400" lvl="1" indent="-3302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○"/>
              <a:defRPr/>
            </a:lvl2pPr>
            <a:lvl3pPr marL="1371600" lvl="2" indent="-3175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marL="1828800" lvl="3" indent="-3048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/>
            </a:lvl4pPr>
            <a:lvl5pPr marL="2286000" lvl="4" indent="-3048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/>
            </a:lvl5pPr>
            <a:lvl6pPr marL="2743200" lvl="5" indent="-3048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/>
            </a:lvl6pPr>
            <a:lvl7pPr marL="3200400" lvl="6" indent="-3048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/>
            </a:lvl7pPr>
            <a:lvl8pPr marL="3657600" lvl="7" indent="-3048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/>
            </a:lvl8pPr>
            <a:lvl9pPr marL="4114800" lvl="8" indent="-304800" algn="l" rtl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dk1"/>
              </a:buClr>
              <a:buSzPts val="12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3653">
          <p15:clr>
            <a:srgbClr val="BAC3C9"/>
          </p15:clr>
        </p15:guide>
        <p15:guide id="2" pos="3830">
          <p15:clr>
            <a:srgbClr val="BAC3C9"/>
          </p15:clr>
        </p15:guide>
        <p15:guide id="3" orient="horz" pos="956">
          <p15:clr>
            <a:srgbClr val="B9C0CA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3_Image &amp; Content">
  <p:cSld name="Inhalt &amp; Bild links Weiß"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9"/>
          <p:cNvSpPr>
            <a:spLocks noGrp="1"/>
          </p:cNvSpPr>
          <p:nvPr>
            <p:ph type="pic" idx="2"/>
          </p:nvPr>
        </p:nvSpPr>
        <p:spPr>
          <a:xfrm>
            <a:off x="0" y="1"/>
            <a:ext cx="5940000" cy="6749400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223" name="Google Shape;223;p29"/>
          <p:cNvSpPr txBox="1">
            <a:spLocks noGrp="1"/>
          </p:cNvSpPr>
          <p:nvPr>
            <p:ph type="title"/>
          </p:nvPr>
        </p:nvSpPr>
        <p:spPr>
          <a:xfrm>
            <a:off x="6219982" y="403750"/>
            <a:ext cx="5262600" cy="42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4" name="Google Shape;224;p29"/>
          <p:cNvSpPr txBox="1">
            <a:spLocks noGrp="1"/>
          </p:cNvSpPr>
          <p:nvPr>
            <p:ph type="sldNum" idx="12"/>
          </p:nvPr>
        </p:nvSpPr>
        <p:spPr>
          <a:xfrm>
            <a:off x="11109655" y="6439160"/>
            <a:ext cx="372900" cy="13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900">
                <a:solidFill>
                  <a:schemeClr val="dk1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 sz="900">
                <a:solidFill>
                  <a:schemeClr val="dk1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 sz="900">
                <a:solidFill>
                  <a:schemeClr val="dk1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 sz="900">
                <a:solidFill>
                  <a:schemeClr val="dk1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 sz="900">
                <a:solidFill>
                  <a:schemeClr val="dk1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 sz="900">
                <a:solidFill>
                  <a:schemeClr val="dk1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 sz="900">
                <a:solidFill>
                  <a:schemeClr val="dk1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 sz="900">
                <a:solidFill>
                  <a:schemeClr val="dk1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 sz="900">
                <a:solidFill>
                  <a:schemeClr val="dk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25" name="Google Shape;225;p29"/>
          <p:cNvSpPr txBox="1"/>
          <p:nvPr/>
        </p:nvSpPr>
        <p:spPr>
          <a:xfrm>
            <a:off x="394600" y="6436025"/>
            <a:ext cx="993300" cy="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Month 2025</a:t>
            </a:r>
            <a:endParaRPr sz="900" b="1">
              <a:solidFill>
                <a:schemeClr val="lt1"/>
              </a:solidFill>
              <a:latin typeface="Lidl Font Pro"/>
              <a:ea typeface="Lidl Font Pro"/>
              <a:cs typeface="Lidl Font Pro"/>
              <a:sym typeface="Lidl Font Pro"/>
            </a:endParaRPr>
          </a:p>
        </p:txBody>
      </p:sp>
      <p:sp>
        <p:nvSpPr>
          <p:cNvPr id="226" name="Google Shape;226;p29"/>
          <p:cNvSpPr txBox="1"/>
          <p:nvPr/>
        </p:nvSpPr>
        <p:spPr>
          <a:xfrm>
            <a:off x="1407600" y="6436025"/>
            <a:ext cx="6588000" cy="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Footnote</a:t>
            </a:r>
            <a:endParaRPr sz="900">
              <a:solidFill>
                <a:schemeClr val="lt1"/>
              </a:solidFill>
              <a:latin typeface="Lidl Font Pro"/>
              <a:ea typeface="Lidl Font Pro"/>
              <a:cs typeface="Lidl Font Pro"/>
              <a:sym typeface="Lidl Font Pro"/>
            </a:endParaRPr>
          </a:p>
        </p:txBody>
      </p:sp>
      <p:sp>
        <p:nvSpPr>
          <p:cNvPr id="227" name="Google Shape;227;p29"/>
          <p:cNvSpPr txBox="1">
            <a:spLocks noGrp="1"/>
          </p:cNvSpPr>
          <p:nvPr>
            <p:ph type="body" idx="1"/>
          </p:nvPr>
        </p:nvSpPr>
        <p:spPr>
          <a:xfrm>
            <a:off x="6220001" y="1157425"/>
            <a:ext cx="5262600" cy="502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marL="914400" lvl="1" indent="-330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○"/>
              <a:defRPr/>
            </a:lvl2pPr>
            <a:lvl3pPr marL="1371600" lvl="2" indent="-3175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marL="1828800" lvl="3" indent="-30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/>
            </a:lvl4pPr>
            <a:lvl5pPr marL="2286000" lvl="4" indent="-30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/>
            </a:lvl5pPr>
            <a:lvl6pPr marL="2743200" lvl="5" indent="-30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/>
            </a:lvl6pPr>
            <a:lvl7pPr marL="3200400" lvl="6" indent="-30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/>
            </a:lvl7pPr>
            <a:lvl8pPr marL="3657600" lvl="7" indent="-30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/>
            </a:lvl8pPr>
            <a:lvl9pPr marL="4114800" lvl="8" indent="-304800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dk1"/>
              </a:buClr>
              <a:buSzPts val="12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3742">
          <p15:clr>
            <a:srgbClr val="BAC3C9"/>
          </p15:clr>
        </p15:guide>
        <p15:guide id="2" pos="3918">
          <p15:clr>
            <a:srgbClr val="BAC3C9"/>
          </p15:clr>
        </p15:guide>
        <p15:guide id="3" orient="horz" pos="955">
          <p15:clr>
            <a:srgbClr val="BAC3C9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Agenda">
  <p:cSld name="Agenda Blau">
    <p:bg>
      <p:bgPr>
        <a:solidFill>
          <a:schemeClr val="dk1"/>
        </a:solidFill>
        <a:effectLst/>
      </p:bgPr>
    </p:bg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31"/>
          <p:cNvSpPr txBox="1">
            <a:spLocks noGrp="1"/>
          </p:cNvSpPr>
          <p:nvPr>
            <p:ph type="sldNum" idx="12"/>
          </p:nvPr>
        </p:nvSpPr>
        <p:spPr>
          <a:xfrm>
            <a:off x="11109655" y="6439160"/>
            <a:ext cx="372900" cy="13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900">
                <a:solidFill>
                  <a:schemeClr val="lt1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 sz="900">
                <a:solidFill>
                  <a:schemeClr val="lt1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 sz="900">
                <a:solidFill>
                  <a:schemeClr val="lt1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 sz="900">
                <a:solidFill>
                  <a:schemeClr val="lt1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 sz="900">
                <a:solidFill>
                  <a:schemeClr val="lt1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 sz="900">
                <a:solidFill>
                  <a:schemeClr val="lt1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 sz="900">
                <a:solidFill>
                  <a:schemeClr val="lt1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 sz="900">
                <a:solidFill>
                  <a:schemeClr val="lt1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 sz="900"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40" name="Google Shape;240;p31"/>
          <p:cNvSpPr txBox="1">
            <a:spLocks noGrp="1"/>
          </p:cNvSpPr>
          <p:nvPr>
            <p:ph type="body" idx="1"/>
          </p:nvPr>
        </p:nvSpPr>
        <p:spPr>
          <a:xfrm>
            <a:off x="397546" y="1516833"/>
            <a:ext cx="620400" cy="3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■"/>
              <a:defRPr>
                <a:solidFill>
                  <a:schemeClr val="lt1"/>
                </a:solidFill>
              </a:defRPr>
            </a:lvl6pPr>
            <a:lvl7pPr marL="3200400" lvl="6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7pPr>
            <a:lvl8pPr marL="3657600" lvl="7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○"/>
              <a:defRPr>
                <a:solidFill>
                  <a:schemeClr val="lt1"/>
                </a:solidFill>
              </a:defRPr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41" name="Google Shape;241;p31"/>
          <p:cNvSpPr txBox="1">
            <a:spLocks noGrp="1"/>
          </p:cNvSpPr>
          <p:nvPr>
            <p:ph type="body" idx="2"/>
          </p:nvPr>
        </p:nvSpPr>
        <p:spPr>
          <a:xfrm>
            <a:off x="1206563" y="1516833"/>
            <a:ext cx="10275900" cy="3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■"/>
              <a:defRPr>
                <a:solidFill>
                  <a:schemeClr val="lt1"/>
                </a:solidFill>
              </a:defRPr>
            </a:lvl6pPr>
            <a:lvl7pPr marL="3200400" lvl="6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7pPr>
            <a:lvl8pPr marL="3657600" lvl="7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○"/>
              <a:defRPr>
                <a:solidFill>
                  <a:schemeClr val="lt1"/>
                </a:solidFill>
              </a:defRPr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42" name="Google Shape;242;p31"/>
          <p:cNvSpPr txBox="1">
            <a:spLocks noGrp="1"/>
          </p:cNvSpPr>
          <p:nvPr>
            <p:ph type="body" idx="3"/>
          </p:nvPr>
        </p:nvSpPr>
        <p:spPr>
          <a:xfrm>
            <a:off x="397546" y="2319750"/>
            <a:ext cx="620400" cy="3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■"/>
              <a:defRPr>
                <a:solidFill>
                  <a:schemeClr val="lt1"/>
                </a:solidFill>
              </a:defRPr>
            </a:lvl6pPr>
            <a:lvl7pPr marL="3200400" lvl="6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7pPr>
            <a:lvl8pPr marL="3657600" lvl="7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○"/>
              <a:defRPr>
                <a:solidFill>
                  <a:schemeClr val="lt1"/>
                </a:solidFill>
              </a:defRPr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43" name="Google Shape;243;p31"/>
          <p:cNvSpPr txBox="1">
            <a:spLocks noGrp="1"/>
          </p:cNvSpPr>
          <p:nvPr>
            <p:ph type="body" idx="4"/>
          </p:nvPr>
        </p:nvSpPr>
        <p:spPr>
          <a:xfrm>
            <a:off x="1206563" y="2319750"/>
            <a:ext cx="10275900" cy="3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■"/>
              <a:defRPr>
                <a:solidFill>
                  <a:schemeClr val="lt1"/>
                </a:solidFill>
              </a:defRPr>
            </a:lvl6pPr>
            <a:lvl7pPr marL="3200400" lvl="6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7pPr>
            <a:lvl8pPr marL="3657600" lvl="7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○"/>
              <a:defRPr>
                <a:solidFill>
                  <a:schemeClr val="lt1"/>
                </a:solidFill>
              </a:defRPr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44" name="Google Shape;244;p31"/>
          <p:cNvSpPr txBox="1">
            <a:spLocks noGrp="1"/>
          </p:cNvSpPr>
          <p:nvPr>
            <p:ph type="body" idx="5"/>
          </p:nvPr>
        </p:nvSpPr>
        <p:spPr>
          <a:xfrm>
            <a:off x="397546" y="3122666"/>
            <a:ext cx="620400" cy="3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■"/>
              <a:defRPr>
                <a:solidFill>
                  <a:schemeClr val="lt1"/>
                </a:solidFill>
              </a:defRPr>
            </a:lvl6pPr>
            <a:lvl7pPr marL="3200400" lvl="6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7pPr>
            <a:lvl8pPr marL="3657600" lvl="7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○"/>
              <a:defRPr>
                <a:solidFill>
                  <a:schemeClr val="lt1"/>
                </a:solidFill>
              </a:defRPr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45" name="Google Shape;245;p31"/>
          <p:cNvSpPr txBox="1">
            <a:spLocks noGrp="1"/>
          </p:cNvSpPr>
          <p:nvPr>
            <p:ph type="body" idx="6"/>
          </p:nvPr>
        </p:nvSpPr>
        <p:spPr>
          <a:xfrm>
            <a:off x="1206563" y="3122666"/>
            <a:ext cx="10275900" cy="3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■"/>
              <a:defRPr>
                <a:solidFill>
                  <a:schemeClr val="lt1"/>
                </a:solidFill>
              </a:defRPr>
            </a:lvl6pPr>
            <a:lvl7pPr marL="3200400" lvl="6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7pPr>
            <a:lvl8pPr marL="3657600" lvl="7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○"/>
              <a:defRPr>
                <a:solidFill>
                  <a:schemeClr val="lt1"/>
                </a:solidFill>
              </a:defRPr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46" name="Google Shape;246;p31"/>
          <p:cNvSpPr txBox="1">
            <a:spLocks noGrp="1"/>
          </p:cNvSpPr>
          <p:nvPr>
            <p:ph type="body" idx="7"/>
          </p:nvPr>
        </p:nvSpPr>
        <p:spPr>
          <a:xfrm>
            <a:off x="397546" y="3925584"/>
            <a:ext cx="620400" cy="3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■"/>
              <a:defRPr>
                <a:solidFill>
                  <a:schemeClr val="lt1"/>
                </a:solidFill>
              </a:defRPr>
            </a:lvl6pPr>
            <a:lvl7pPr marL="3200400" lvl="6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7pPr>
            <a:lvl8pPr marL="3657600" lvl="7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○"/>
              <a:defRPr>
                <a:solidFill>
                  <a:schemeClr val="lt1"/>
                </a:solidFill>
              </a:defRPr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47" name="Google Shape;247;p31"/>
          <p:cNvSpPr txBox="1">
            <a:spLocks noGrp="1"/>
          </p:cNvSpPr>
          <p:nvPr>
            <p:ph type="body" idx="8"/>
          </p:nvPr>
        </p:nvSpPr>
        <p:spPr>
          <a:xfrm>
            <a:off x="1206563" y="3925584"/>
            <a:ext cx="10275900" cy="3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■"/>
              <a:defRPr>
                <a:solidFill>
                  <a:schemeClr val="lt1"/>
                </a:solidFill>
              </a:defRPr>
            </a:lvl6pPr>
            <a:lvl7pPr marL="3200400" lvl="6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7pPr>
            <a:lvl8pPr marL="3657600" lvl="7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○"/>
              <a:defRPr>
                <a:solidFill>
                  <a:schemeClr val="lt1"/>
                </a:solidFill>
              </a:defRPr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48" name="Google Shape;248;p31"/>
          <p:cNvSpPr txBox="1">
            <a:spLocks noGrp="1"/>
          </p:cNvSpPr>
          <p:nvPr>
            <p:ph type="body" idx="9"/>
          </p:nvPr>
        </p:nvSpPr>
        <p:spPr>
          <a:xfrm>
            <a:off x="397546" y="4728501"/>
            <a:ext cx="620400" cy="3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■"/>
              <a:defRPr>
                <a:solidFill>
                  <a:schemeClr val="lt1"/>
                </a:solidFill>
              </a:defRPr>
            </a:lvl6pPr>
            <a:lvl7pPr marL="3200400" lvl="6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7pPr>
            <a:lvl8pPr marL="3657600" lvl="7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○"/>
              <a:defRPr>
                <a:solidFill>
                  <a:schemeClr val="lt1"/>
                </a:solidFill>
              </a:defRPr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49" name="Google Shape;249;p31"/>
          <p:cNvSpPr txBox="1">
            <a:spLocks noGrp="1"/>
          </p:cNvSpPr>
          <p:nvPr>
            <p:ph type="body" idx="13"/>
          </p:nvPr>
        </p:nvSpPr>
        <p:spPr>
          <a:xfrm>
            <a:off x="1206563" y="4728501"/>
            <a:ext cx="10275900" cy="3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■"/>
              <a:defRPr>
                <a:solidFill>
                  <a:schemeClr val="lt1"/>
                </a:solidFill>
              </a:defRPr>
            </a:lvl6pPr>
            <a:lvl7pPr marL="3200400" lvl="6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7pPr>
            <a:lvl8pPr marL="3657600" lvl="7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○"/>
              <a:defRPr>
                <a:solidFill>
                  <a:schemeClr val="lt1"/>
                </a:solidFill>
              </a:defRPr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50" name="Google Shape;250;p31"/>
          <p:cNvSpPr txBox="1">
            <a:spLocks noGrp="1"/>
          </p:cNvSpPr>
          <p:nvPr>
            <p:ph type="body" idx="14"/>
          </p:nvPr>
        </p:nvSpPr>
        <p:spPr>
          <a:xfrm>
            <a:off x="397546" y="5531418"/>
            <a:ext cx="620400" cy="3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■"/>
              <a:defRPr>
                <a:solidFill>
                  <a:schemeClr val="lt1"/>
                </a:solidFill>
              </a:defRPr>
            </a:lvl6pPr>
            <a:lvl7pPr marL="3200400" lvl="6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7pPr>
            <a:lvl8pPr marL="3657600" lvl="7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○"/>
              <a:defRPr>
                <a:solidFill>
                  <a:schemeClr val="lt1"/>
                </a:solidFill>
              </a:defRPr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51" name="Google Shape;251;p31"/>
          <p:cNvSpPr txBox="1">
            <a:spLocks noGrp="1"/>
          </p:cNvSpPr>
          <p:nvPr>
            <p:ph type="body" idx="15"/>
          </p:nvPr>
        </p:nvSpPr>
        <p:spPr>
          <a:xfrm>
            <a:off x="1206563" y="5531418"/>
            <a:ext cx="10275900" cy="3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■"/>
              <a:defRPr>
                <a:solidFill>
                  <a:schemeClr val="lt1"/>
                </a:solidFill>
              </a:defRPr>
            </a:lvl6pPr>
            <a:lvl7pPr marL="3200400" lvl="6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7pPr>
            <a:lvl8pPr marL="3657600" lvl="7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○"/>
              <a:defRPr>
                <a:solidFill>
                  <a:schemeClr val="lt1"/>
                </a:solidFill>
              </a:defRPr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grpSp>
        <p:nvGrpSpPr>
          <p:cNvPr id="252" name="Google Shape;252;p31"/>
          <p:cNvGrpSpPr/>
          <p:nvPr/>
        </p:nvGrpSpPr>
        <p:grpSpPr>
          <a:xfrm>
            <a:off x="0" y="6751806"/>
            <a:ext cx="11879926" cy="90701"/>
            <a:chOff x="0" y="6693000"/>
            <a:chExt cx="12192042" cy="165000"/>
          </a:xfrm>
        </p:grpSpPr>
        <p:sp>
          <p:nvSpPr>
            <p:cNvPr id="253" name="Google Shape;253;p31"/>
            <p:cNvSpPr/>
            <p:nvPr/>
          </p:nvSpPr>
          <p:spPr>
            <a:xfrm>
              <a:off x="1188590" y="6693000"/>
              <a:ext cx="8096100" cy="165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89775" tIns="44875" rIns="89775" bIns="448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4" name="Google Shape;254;p31"/>
            <p:cNvSpPr/>
            <p:nvPr/>
          </p:nvSpPr>
          <p:spPr>
            <a:xfrm>
              <a:off x="0" y="6693000"/>
              <a:ext cx="1188600" cy="165000"/>
            </a:xfrm>
            <a:prstGeom prst="rect">
              <a:avLst/>
            </a:prstGeom>
            <a:solidFill>
              <a:srgbClr val="E60A14"/>
            </a:solidFill>
            <a:ln>
              <a:noFill/>
            </a:ln>
          </p:spPr>
          <p:txBody>
            <a:bodyPr spcFirstLastPara="1" wrap="square" lIns="89775" tIns="44875" rIns="89775" bIns="448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" name="Google Shape;255;p31"/>
            <p:cNvSpPr/>
            <p:nvPr/>
          </p:nvSpPr>
          <p:spPr>
            <a:xfrm>
              <a:off x="9284742" y="6693000"/>
              <a:ext cx="2907300" cy="165000"/>
            </a:xfrm>
            <a:prstGeom prst="rect">
              <a:avLst/>
            </a:prstGeom>
            <a:solidFill>
              <a:srgbClr val="FFF000"/>
            </a:solidFill>
            <a:ln>
              <a:noFill/>
            </a:ln>
          </p:spPr>
          <p:txBody>
            <a:bodyPr spcFirstLastPara="1" wrap="square" lIns="89775" tIns="44875" rIns="89775" bIns="448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56" name="Google Shape;256;p31"/>
          <p:cNvSpPr txBox="1">
            <a:spLocks noGrp="1"/>
          </p:cNvSpPr>
          <p:nvPr>
            <p:ph type="title"/>
          </p:nvPr>
        </p:nvSpPr>
        <p:spPr>
          <a:xfrm>
            <a:off x="397546" y="403750"/>
            <a:ext cx="11085000" cy="42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7" name="Google Shape;257;p31"/>
          <p:cNvSpPr txBox="1"/>
          <p:nvPr/>
        </p:nvSpPr>
        <p:spPr>
          <a:xfrm>
            <a:off x="394600" y="6436025"/>
            <a:ext cx="993300" cy="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Month 2025</a:t>
            </a:r>
            <a:endParaRPr sz="900" b="1">
              <a:solidFill>
                <a:schemeClr val="lt1"/>
              </a:solidFill>
              <a:latin typeface="Lidl Font Pro"/>
              <a:ea typeface="Lidl Font Pro"/>
              <a:cs typeface="Lidl Font Pro"/>
              <a:sym typeface="Lidl Font Pro"/>
            </a:endParaRPr>
          </a:p>
        </p:txBody>
      </p:sp>
      <p:sp>
        <p:nvSpPr>
          <p:cNvPr id="258" name="Google Shape;258;p31"/>
          <p:cNvSpPr txBox="1"/>
          <p:nvPr/>
        </p:nvSpPr>
        <p:spPr>
          <a:xfrm>
            <a:off x="1407600" y="6436025"/>
            <a:ext cx="6588000" cy="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Footnote</a:t>
            </a:r>
            <a:endParaRPr sz="900">
              <a:solidFill>
                <a:schemeClr val="lt1"/>
              </a:solidFill>
              <a:latin typeface="Lidl Font Pro"/>
              <a:ea typeface="Lidl Font Pro"/>
              <a:cs typeface="Lidl Font Pro"/>
              <a:sym typeface="Lidl Font Pro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55">
          <p15:clr>
            <a:srgbClr val="2F80BE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04965" y="2860273"/>
            <a:ext cx="11070000" cy="1119600"/>
          </a:xfrm>
          <a:prstGeom prst="rect">
            <a:avLst/>
          </a:prstGeom>
        </p:spPr>
        <p:txBody>
          <a:bodyPr spcFirstLastPara="1" wrap="square" lIns="119725" tIns="119725" rIns="119725" bIns="1197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1pPr>
            <a:lvl2pPr lvl="1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2pPr>
            <a:lvl3pPr lvl="2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3pPr>
            <a:lvl4pPr lvl="3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4pPr>
            <a:lvl5pPr lvl="4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5pPr>
            <a:lvl6pPr lvl="5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6pPr>
            <a:lvl7pPr lvl="6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7pPr>
            <a:lvl8pPr lvl="7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8pPr>
            <a:lvl9pPr lvl="8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007524" y="6201303"/>
            <a:ext cx="712800" cy="523500"/>
          </a:xfrm>
          <a:prstGeom prst="rect">
            <a:avLst/>
          </a:prstGeom>
        </p:spPr>
        <p:txBody>
          <a:bodyPr spcFirstLastPara="1" wrap="square" lIns="119725" tIns="119725" rIns="119725" bIns="1197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0_Title &amp; 2 Content">
  <p:cSld name="Titel einzeilig &amp; 2 Inhalte Blau">
    <p:bg>
      <p:bgPr>
        <a:solidFill>
          <a:schemeClr val="dk1"/>
        </a:solidFill>
        <a:effectLst/>
      </p:bgPr>
    </p:bg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33"/>
          <p:cNvSpPr txBox="1">
            <a:spLocks noGrp="1"/>
          </p:cNvSpPr>
          <p:nvPr>
            <p:ph type="title"/>
          </p:nvPr>
        </p:nvSpPr>
        <p:spPr>
          <a:xfrm>
            <a:off x="397546" y="403750"/>
            <a:ext cx="11085000" cy="42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33"/>
          <p:cNvSpPr txBox="1">
            <a:spLocks noGrp="1"/>
          </p:cNvSpPr>
          <p:nvPr>
            <p:ph type="sldNum" idx="12"/>
          </p:nvPr>
        </p:nvSpPr>
        <p:spPr>
          <a:xfrm>
            <a:off x="11109655" y="6439160"/>
            <a:ext cx="372900" cy="13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272" name="Google Shape;272;p33"/>
          <p:cNvGrpSpPr/>
          <p:nvPr/>
        </p:nvGrpSpPr>
        <p:grpSpPr>
          <a:xfrm>
            <a:off x="0" y="6751806"/>
            <a:ext cx="11879926" cy="90701"/>
            <a:chOff x="0" y="6693000"/>
            <a:chExt cx="12192042" cy="165000"/>
          </a:xfrm>
        </p:grpSpPr>
        <p:sp>
          <p:nvSpPr>
            <p:cNvPr id="273" name="Google Shape;273;p33"/>
            <p:cNvSpPr/>
            <p:nvPr/>
          </p:nvSpPr>
          <p:spPr>
            <a:xfrm>
              <a:off x="1188590" y="6693000"/>
              <a:ext cx="8096100" cy="165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89775" tIns="44875" rIns="89775" bIns="448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" name="Google Shape;274;p33"/>
            <p:cNvSpPr/>
            <p:nvPr/>
          </p:nvSpPr>
          <p:spPr>
            <a:xfrm>
              <a:off x="0" y="6693000"/>
              <a:ext cx="1188600" cy="165000"/>
            </a:xfrm>
            <a:prstGeom prst="rect">
              <a:avLst/>
            </a:prstGeom>
            <a:solidFill>
              <a:srgbClr val="E60A14"/>
            </a:solidFill>
            <a:ln>
              <a:noFill/>
            </a:ln>
          </p:spPr>
          <p:txBody>
            <a:bodyPr spcFirstLastPara="1" wrap="square" lIns="89775" tIns="44875" rIns="89775" bIns="448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" name="Google Shape;275;p33"/>
            <p:cNvSpPr/>
            <p:nvPr/>
          </p:nvSpPr>
          <p:spPr>
            <a:xfrm>
              <a:off x="9284742" y="6693000"/>
              <a:ext cx="2907300" cy="165000"/>
            </a:xfrm>
            <a:prstGeom prst="rect">
              <a:avLst/>
            </a:prstGeom>
            <a:solidFill>
              <a:srgbClr val="FFF000"/>
            </a:solidFill>
            <a:ln>
              <a:noFill/>
            </a:ln>
          </p:spPr>
          <p:txBody>
            <a:bodyPr spcFirstLastPara="1" wrap="square" lIns="89775" tIns="44875" rIns="89775" bIns="448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76" name="Google Shape;276;p33"/>
          <p:cNvSpPr txBox="1"/>
          <p:nvPr/>
        </p:nvSpPr>
        <p:spPr>
          <a:xfrm>
            <a:off x="394600" y="6436025"/>
            <a:ext cx="993300" cy="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Month 2025</a:t>
            </a:r>
            <a:endParaRPr sz="900" b="1">
              <a:solidFill>
                <a:schemeClr val="lt1"/>
              </a:solidFill>
              <a:latin typeface="Lidl Font Pro"/>
              <a:ea typeface="Lidl Font Pro"/>
              <a:cs typeface="Lidl Font Pro"/>
              <a:sym typeface="Lidl Font Pro"/>
            </a:endParaRPr>
          </a:p>
        </p:txBody>
      </p:sp>
      <p:sp>
        <p:nvSpPr>
          <p:cNvPr id="277" name="Google Shape;277;p33"/>
          <p:cNvSpPr txBox="1"/>
          <p:nvPr/>
        </p:nvSpPr>
        <p:spPr>
          <a:xfrm>
            <a:off x="1407600" y="6436025"/>
            <a:ext cx="6588000" cy="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Footnote</a:t>
            </a:r>
            <a:endParaRPr sz="900">
              <a:solidFill>
                <a:schemeClr val="lt1"/>
              </a:solidFill>
              <a:latin typeface="Lidl Font Pro"/>
              <a:ea typeface="Lidl Font Pro"/>
              <a:cs typeface="Lidl Font Pro"/>
              <a:sym typeface="Lidl Font Pro"/>
            </a:endParaRPr>
          </a:p>
        </p:txBody>
      </p:sp>
      <p:sp>
        <p:nvSpPr>
          <p:cNvPr id="278" name="Google Shape;278;p33"/>
          <p:cNvSpPr txBox="1">
            <a:spLocks noGrp="1"/>
          </p:cNvSpPr>
          <p:nvPr>
            <p:ph type="body" idx="1"/>
          </p:nvPr>
        </p:nvSpPr>
        <p:spPr>
          <a:xfrm>
            <a:off x="395950" y="1157425"/>
            <a:ext cx="5403300" cy="502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30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6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0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>
                <a:solidFill>
                  <a:schemeClr val="lt1"/>
                </a:solidFill>
              </a:defRPr>
            </a:lvl4pPr>
            <a:lvl5pPr marL="2286000" lvl="4" indent="-30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>
                <a:solidFill>
                  <a:schemeClr val="lt1"/>
                </a:solidFill>
              </a:defRPr>
            </a:lvl5pPr>
            <a:lvl6pPr marL="2743200" lvl="5" indent="-30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>
                <a:solidFill>
                  <a:schemeClr val="lt1"/>
                </a:solidFill>
              </a:defRPr>
            </a:lvl6pPr>
            <a:lvl7pPr marL="3200400" lvl="6" indent="-30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>
                <a:solidFill>
                  <a:schemeClr val="lt1"/>
                </a:solidFill>
              </a:defRPr>
            </a:lvl7pPr>
            <a:lvl8pPr marL="3657600" lvl="7" indent="-30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>
                <a:solidFill>
                  <a:schemeClr val="lt1"/>
                </a:solidFill>
              </a:defRPr>
            </a:lvl8pPr>
            <a:lvl9pPr marL="4114800" lvl="8" indent="-304800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lt1"/>
              </a:buClr>
              <a:buSzPts val="12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79" name="Google Shape;279;p33"/>
          <p:cNvSpPr txBox="1">
            <a:spLocks noGrp="1"/>
          </p:cNvSpPr>
          <p:nvPr>
            <p:ph type="body" idx="2"/>
          </p:nvPr>
        </p:nvSpPr>
        <p:spPr>
          <a:xfrm>
            <a:off x="6080775" y="1157425"/>
            <a:ext cx="5403300" cy="502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302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6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048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>
                <a:solidFill>
                  <a:schemeClr val="lt1"/>
                </a:solidFill>
              </a:defRPr>
            </a:lvl4pPr>
            <a:lvl5pPr marL="2286000" lvl="4" indent="-3048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>
                <a:solidFill>
                  <a:schemeClr val="lt1"/>
                </a:solidFill>
              </a:defRPr>
            </a:lvl5pPr>
            <a:lvl6pPr marL="2743200" lvl="5" indent="-3048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>
                <a:solidFill>
                  <a:schemeClr val="lt1"/>
                </a:solidFill>
              </a:defRPr>
            </a:lvl6pPr>
            <a:lvl7pPr marL="3200400" lvl="6" indent="-3048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>
                <a:solidFill>
                  <a:schemeClr val="lt1"/>
                </a:solidFill>
              </a:defRPr>
            </a:lvl7pPr>
            <a:lvl8pPr marL="3657600" lvl="7" indent="-3048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>
                <a:solidFill>
                  <a:schemeClr val="lt1"/>
                </a:solidFill>
              </a:defRPr>
            </a:lvl8pPr>
            <a:lvl9pPr marL="4114800" lvl="8" indent="-304800" algn="l" rtl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lt1"/>
              </a:buClr>
              <a:buSzPts val="12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3653">
          <p15:clr>
            <a:srgbClr val="2F80BE"/>
          </p15:clr>
        </p15:guide>
        <p15:guide id="2" pos="3830">
          <p15:clr>
            <a:srgbClr val="2F80BE"/>
          </p15:clr>
        </p15:guide>
        <p15:guide id="3" orient="horz" pos="956">
          <p15:clr>
            <a:srgbClr val="018CD2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1_Title &amp; 3 Content">
  <p:cSld name="Titel einzeilig &amp; 3 Inhalte Blau">
    <p:bg>
      <p:bgPr>
        <a:solidFill>
          <a:schemeClr val="dk1"/>
        </a:solidFill>
        <a:effectLst/>
      </p:bgPr>
    </p:bg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34"/>
          <p:cNvSpPr txBox="1">
            <a:spLocks noGrp="1"/>
          </p:cNvSpPr>
          <p:nvPr>
            <p:ph type="title"/>
          </p:nvPr>
        </p:nvSpPr>
        <p:spPr>
          <a:xfrm>
            <a:off x="397546" y="403750"/>
            <a:ext cx="11085000" cy="42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2" name="Google Shape;282;p34"/>
          <p:cNvSpPr txBox="1">
            <a:spLocks noGrp="1"/>
          </p:cNvSpPr>
          <p:nvPr>
            <p:ph type="sldNum" idx="12"/>
          </p:nvPr>
        </p:nvSpPr>
        <p:spPr>
          <a:xfrm>
            <a:off x="11109655" y="6439160"/>
            <a:ext cx="372900" cy="13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283" name="Google Shape;283;p34"/>
          <p:cNvGrpSpPr/>
          <p:nvPr/>
        </p:nvGrpSpPr>
        <p:grpSpPr>
          <a:xfrm>
            <a:off x="0" y="6751806"/>
            <a:ext cx="11879926" cy="90701"/>
            <a:chOff x="0" y="6693000"/>
            <a:chExt cx="12192042" cy="165000"/>
          </a:xfrm>
        </p:grpSpPr>
        <p:sp>
          <p:nvSpPr>
            <p:cNvPr id="284" name="Google Shape;284;p34"/>
            <p:cNvSpPr/>
            <p:nvPr/>
          </p:nvSpPr>
          <p:spPr>
            <a:xfrm>
              <a:off x="1188590" y="6693000"/>
              <a:ext cx="8096100" cy="165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89775" tIns="44875" rIns="89775" bIns="448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" name="Google Shape;285;p34"/>
            <p:cNvSpPr/>
            <p:nvPr/>
          </p:nvSpPr>
          <p:spPr>
            <a:xfrm>
              <a:off x="0" y="6693000"/>
              <a:ext cx="1188600" cy="165000"/>
            </a:xfrm>
            <a:prstGeom prst="rect">
              <a:avLst/>
            </a:prstGeom>
            <a:solidFill>
              <a:srgbClr val="E60A14"/>
            </a:solidFill>
            <a:ln>
              <a:noFill/>
            </a:ln>
          </p:spPr>
          <p:txBody>
            <a:bodyPr spcFirstLastPara="1" wrap="square" lIns="89775" tIns="44875" rIns="89775" bIns="448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" name="Google Shape;286;p34"/>
            <p:cNvSpPr/>
            <p:nvPr/>
          </p:nvSpPr>
          <p:spPr>
            <a:xfrm>
              <a:off x="9284742" y="6693000"/>
              <a:ext cx="2907300" cy="165000"/>
            </a:xfrm>
            <a:prstGeom prst="rect">
              <a:avLst/>
            </a:prstGeom>
            <a:solidFill>
              <a:srgbClr val="FFF000"/>
            </a:solidFill>
            <a:ln>
              <a:noFill/>
            </a:ln>
          </p:spPr>
          <p:txBody>
            <a:bodyPr spcFirstLastPara="1" wrap="square" lIns="89775" tIns="44875" rIns="89775" bIns="448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87" name="Google Shape;287;p34"/>
          <p:cNvSpPr txBox="1"/>
          <p:nvPr/>
        </p:nvSpPr>
        <p:spPr>
          <a:xfrm>
            <a:off x="394600" y="6436025"/>
            <a:ext cx="993300" cy="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Month 2025</a:t>
            </a:r>
            <a:endParaRPr sz="900" b="1">
              <a:solidFill>
                <a:schemeClr val="lt1"/>
              </a:solidFill>
              <a:latin typeface="Lidl Font Pro"/>
              <a:ea typeface="Lidl Font Pro"/>
              <a:cs typeface="Lidl Font Pro"/>
              <a:sym typeface="Lidl Font Pro"/>
            </a:endParaRPr>
          </a:p>
        </p:txBody>
      </p:sp>
      <p:sp>
        <p:nvSpPr>
          <p:cNvPr id="288" name="Google Shape;288;p34"/>
          <p:cNvSpPr txBox="1"/>
          <p:nvPr/>
        </p:nvSpPr>
        <p:spPr>
          <a:xfrm>
            <a:off x="1407600" y="6436025"/>
            <a:ext cx="6588000" cy="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Footnote</a:t>
            </a:r>
            <a:endParaRPr sz="900">
              <a:solidFill>
                <a:schemeClr val="lt1"/>
              </a:solidFill>
              <a:latin typeface="Lidl Font Pro"/>
              <a:ea typeface="Lidl Font Pro"/>
              <a:cs typeface="Lidl Font Pro"/>
              <a:sym typeface="Lidl Font Pro"/>
            </a:endParaRPr>
          </a:p>
        </p:txBody>
      </p:sp>
      <p:sp>
        <p:nvSpPr>
          <p:cNvPr id="289" name="Google Shape;289;p34"/>
          <p:cNvSpPr txBox="1">
            <a:spLocks noGrp="1"/>
          </p:cNvSpPr>
          <p:nvPr>
            <p:ph type="body" idx="1"/>
          </p:nvPr>
        </p:nvSpPr>
        <p:spPr>
          <a:xfrm>
            <a:off x="395950" y="1157425"/>
            <a:ext cx="3510000" cy="502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30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6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0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>
                <a:solidFill>
                  <a:schemeClr val="lt1"/>
                </a:solidFill>
              </a:defRPr>
            </a:lvl4pPr>
            <a:lvl5pPr marL="2286000" lvl="4" indent="-30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>
                <a:solidFill>
                  <a:schemeClr val="lt1"/>
                </a:solidFill>
              </a:defRPr>
            </a:lvl5pPr>
            <a:lvl6pPr marL="2743200" lvl="5" indent="-30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>
                <a:solidFill>
                  <a:schemeClr val="lt1"/>
                </a:solidFill>
              </a:defRPr>
            </a:lvl6pPr>
            <a:lvl7pPr marL="3200400" lvl="6" indent="-30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>
                <a:solidFill>
                  <a:schemeClr val="lt1"/>
                </a:solidFill>
              </a:defRPr>
            </a:lvl7pPr>
            <a:lvl8pPr marL="3657600" lvl="7" indent="-30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>
                <a:solidFill>
                  <a:schemeClr val="lt1"/>
                </a:solidFill>
              </a:defRPr>
            </a:lvl8pPr>
            <a:lvl9pPr marL="4114800" lvl="8" indent="-304800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lt1"/>
              </a:buClr>
              <a:buSzPts val="12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90" name="Google Shape;290;p34"/>
          <p:cNvSpPr txBox="1">
            <a:spLocks noGrp="1"/>
          </p:cNvSpPr>
          <p:nvPr>
            <p:ph type="body" idx="2"/>
          </p:nvPr>
        </p:nvSpPr>
        <p:spPr>
          <a:xfrm>
            <a:off x="4185050" y="1157425"/>
            <a:ext cx="3510000" cy="502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302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6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048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>
                <a:solidFill>
                  <a:schemeClr val="lt1"/>
                </a:solidFill>
              </a:defRPr>
            </a:lvl4pPr>
            <a:lvl5pPr marL="2286000" lvl="4" indent="-3048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>
                <a:solidFill>
                  <a:schemeClr val="lt1"/>
                </a:solidFill>
              </a:defRPr>
            </a:lvl5pPr>
            <a:lvl6pPr marL="2743200" lvl="5" indent="-3048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>
                <a:solidFill>
                  <a:schemeClr val="lt1"/>
                </a:solidFill>
              </a:defRPr>
            </a:lvl6pPr>
            <a:lvl7pPr marL="3200400" lvl="6" indent="-3048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>
                <a:solidFill>
                  <a:schemeClr val="lt1"/>
                </a:solidFill>
              </a:defRPr>
            </a:lvl7pPr>
            <a:lvl8pPr marL="3657600" lvl="7" indent="-3048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>
                <a:solidFill>
                  <a:schemeClr val="lt1"/>
                </a:solidFill>
              </a:defRPr>
            </a:lvl8pPr>
            <a:lvl9pPr marL="4114800" lvl="8" indent="-304800" algn="l" rtl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lt1"/>
              </a:buClr>
              <a:buSzPts val="12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91" name="Google Shape;291;p34"/>
          <p:cNvSpPr txBox="1">
            <a:spLocks noGrp="1"/>
          </p:cNvSpPr>
          <p:nvPr>
            <p:ph type="body" idx="3"/>
          </p:nvPr>
        </p:nvSpPr>
        <p:spPr>
          <a:xfrm>
            <a:off x="7974150" y="1157425"/>
            <a:ext cx="3510000" cy="502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302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6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048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>
                <a:solidFill>
                  <a:schemeClr val="lt1"/>
                </a:solidFill>
              </a:defRPr>
            </a:lvl4pPr>
            <a:lvl5pPr marL="2286000" lvl="4" indent="-3048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>
                <a:solidFill>
                  <a:schemeClr val="lt1"/>
                </a:solidFill>
              </a:defRPr>
            </a:lvl5pPr>
            <a:lvl6pPr marL="2743200" lvl="5" indent="-3048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>
                <a:solidFill>
                  <a:schemeClr val="lt1"/>
                </a:solidFill>
              </a:defRPr>
            </a:lvl6pPr>
            <a:lvl7pPr marL="3200400" lvl="6" indent="-3048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>
                <a:solidFill>
                  <a:schemeClr val="lt1"/>
                </a:solidFill>
              </a:defRPr>
            </a:lvl7pPr>
            <a:lvl8pPr marL="3657600" lvl="7" indent="-3048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>
                <a:solidFill>
                  <a:schemeClr val="lt1"/>
                </a:solidFill>
              </a:defRPr>
            </a:lvl8pPr>
            <a:lvl9pPr marL="4114800" lvl="8" indent="-304800" algn="l" rtl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lt1"/>
              </a:buClr>
              <a:buSzPts val="12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2460">
          <p15:clr>
            <a:srgbClr val="2F80BE"/>
          </p15:clr>
        </p15:guide>
        <p15:guide id="2" pos="2637">
          <p15:clr>
            <a:srgbClr val="2F80BE"/>
          </p15:clr>
        </p15:guide>
        <p15:guide id="3" pos="4847">
          <p15:clr>
            <a:srgbClr val="2F80BE"/>
          </p15:clr>
        </p15:guide>
        <p15:guide id="4" pos="5023">
          <p15:clr>
            <a:srgbClr val="2F80BE"/>
          </p15:clr>
        </p15:guide>
        <p15:guide id="5" orient="horz" pos="956">
          <p15:clr>
            <a:srgbClr val="018CD2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3_Only Title">
  <p:cSld name="Nur Titel Blau">
    <p:bg>
      <p:bgPr>
        <a:solidFill>
          <a:schemeClr val="dk1"/>
        </a:solidFill>
        <a:effectLst/>
      </p:bgPr>
    </p:bg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36"/>
          <p:cNvSpPr txBox="1">
            <a:spLocks noGrp="1"/>
          </p:cNvSpPr>
          <p:nvPr>
            <p:ph type="title"/>
          </p:nvPr>
        </p:nvSpPr>
        <p:spPr>
          <a:xfrm>
            <a:off x="397546" y="403750"/>
            <a:ext cx="11085000" cy="42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09" name="Google Shape;309;p36"/>
          <p:cNvSpPr txBox="1">
            <a:spLocks noGrp="1"/>
          </p:cNvSpPr>
          <p:nvPr>
            <p:ph type="sldNum" idx="12"/>
          </p:nvPr>
        </p:nvSpPr>
        <p:spPr>
          <a:xfrm>
            <a:off x="11109655" y="6439160"/>
            <a:ext cx="372900" cy="13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310" name="Google Shape;310;p36"/>
          <p:cNvGrpSpPr/>
          <p:nvPr/>
        </p:nvGrpSpPr>
        <p:grpSpPr>
          <a:xfrm>
            <a:off x="0" y="6751806"/>
            <a:ext cx="11879926" cy="90701"/>
            <a:chOff x="0" y="6693000"/>
            <a:chExt cx="12192042" cy="165000"/>
          </a:xfrm>
        </p:grpSpPr>
        <p:sp>
          <p:nvSpPr>
            <p:cNvPr id="311" name="Google Shape;311;p36"/>
            <p:cNvSpPr/>
            <p:nvPr/>
          </p:nvSpPr>
          <p:spPr>
            <a:xfrm>
              <a:off x="1188590" y="6693000"/>
              <a:ext cx="8096100" cy="165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89775" tIns="44875" rIns="89775" bIns="448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2" name="Google Shape;312;p36"/>
            <p:cNvSpPr/>
            <p:nvPr/>
          </p:nvSpPr>
          <p:spPr>
            <a:xfrm>
              <a:off x="0" y="6693000"/>
              <a:ext cx="1188600" cy="165000"/>
            </a:xfrm>
            <a:prstGeom prst="rect">
              <a:avLst/>
            </a:prstGeom>
            <a:solidFill>
              <a:srgbClr val="E60A14"/>
            </a:solidFill>
            <a:ln>
              <a:noFill/>
            </a:ln>
          </p:spPr>
          <p:txBody>
            <a:bodyPr spcFirstLastPara="1" wrap="square" lIns="89775" tIns="44875" rIns="89775" bIns="448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3" name="Google Shape;313;p36"/>
            <p:cNvSpPr/>
            <p:nvPr/>
          </p:nvSpPr>
          <p:spPr>
            <a:xfrm>
              <a:off x="9284742" y="6693000"/>
              <a:ext cx="2907300" cy="165000"/>
            </a:xfrm>
            <a:prstGeom prst="rect">
              <a:avLst/>
            </a:prstGeom>
            <a:solidFill>
              <a:srgbClr val="FFF000"/>
            </a:solidFill>
            <a:ln>
              <a:noFill/>
            </a:ln>
          </p:spPr>
          <p:txBody>
            <a:bodyPr spcFirstLastPara="1" wrap="square" lIns="89775" tIns="44875" rIns="89775" bIns="448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56">
          <p15:clr>
            <a:srgbClr val="018CD2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4_Content &amp; Image">
  <p:cSld name="Inhalt &amp; Bild rechts Blau">
    <p:bg>
      <p:bgPr>
        <a:solidFill>
          <a:schemeClr val="dk1"/>
        </a:solidFill>
        <a:effectLst/>
      </p:bgPr>
    </p:bg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37"/>
          <p:cNvSpPr>
            <a:spLocks noGrp="1"/>
          </p:cNvSpPr>
          <p:nvPr>
            <p:ph type="pic" idx="2"/>
          </p:nvPr>
        </p:nvSpPr>
        <p:spPr>
          <a:xfrm>
            <a:off x="5940000" y="1"/>
            <a:ext cx="5940000" cy="6749400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318" name="Google Shape;318;p37"/>
          <p:cNvSpPr txBox="1">
            <a:spLocks noGrp="1"/>
          </p:cNvSpPr>
          <p:nvPr>
            <p:ph type="title"/>
          </p:nvPr>
        </p:nvSpPr>
        <p:spPr>
          <a:xfrm>
            <a:off x="397547" y="403750"/>
            <a:ext cx="5262600" cy="128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Arial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9" name="Google Shape;319;p37"/>
          <p:cNvSpPr txBox="1">
            <a:spLocks noGrp="1"/>
          </p:cNvSpPr>
          <p:nvPr>
            <p:ph type="body" idx="1"/>
          </p:nvPr>
        </p:nvSpPr>
        <p:spPr>
          <a:xfrm>
            <a:off x="397546" y="3958332"/>
            <a:ext cx="5262600" cy="222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30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6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0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>
                <a:solidFill>
                  <a:schemeClr val="lt1"/>
                </a:solidFill>
              </a:defRPr>
            </a:lvl4pPr>
            <a:lvl5pPr marL="2286000" lvl="4" indent="-30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>
                <a:solidFill>
                  <a:schemeClr val="lt1"/>
                </a:solidFill>
              </a:defRPr>
            </a:lvl5pPr>
            <a:lvl6pPr marL="2743200" lvl="5" indent="-30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>
                <a:solidFill>
                  <a:schemeClr val="lt1"/>
                </a:solidFill>
              </a:defRPr>
            </a:lvl6pPr>
            <a:lvl7pPr marL="3200400" lvl="6" indent="-30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>
                <a:solidFill>
                  <a:schemeClr val="lt1"/>
                </a:solidFill>
              </a:defRPr>
            </a:lvl7pPr>
            <a:lvl8pPr marL="3657600" lvl="7" indent="-30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>
                <a:solidFill>
                  <a:schemeClr val="lt1"/>
                </a:solidFill>
              </a:defRPr>
            </a:lvl8pPr>
            <a:lvl9pPr marL="4114800" lvl="8" indent="-304800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lt1"/>
              </a:buClr>
              <a:buSzPts val="12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20" name="Google Shape;320;p37"/>
          <p:cNvSpPr txBox="1">
            <a:spLocks noGrp="1"/>
          </p:cNvSpPr>
          <p:nvPr>
            <p:ph type="sldNum" idx="12"/>
          </p:nvPr>
        </p:nvSpPr>
        <p:spPr>
          <a:xfrm>
            <a:off x="11109655" y="6439160"/>
            <a:ext cx="372900" cy="13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900">
                <a:solidFill>
                  <a:schemeClr val="lt1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 sz="900">
                <a:solidFill>
                  <a:schemeClr val="lt1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 sz="900">
                <a:solidFill>
                  <a:schemeClr val="lt1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 sz="900">
                <a:solidFill>
                  <a:schemeClr val="lt1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 sz="900">
                <a:solidFill>
                  <a:schemeClr val="lt1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 sz="900">
                <a:solidFill>
                  <a:schemeClr val="lt1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 sz="900">
                <a:solidFill>
                  <a:schemeClr val="lt1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 sz="900">
                <a:solidFill>
                  <a:schemeClr val="lt1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 sz="900"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321" name="Google Shape;321;p37"/>
          <p:cNvGrpSpPr/>
          <p:nvPr/>
        </p:nvGrpSpPr>
        <p:grpSpPr>
          <a:xfrm>
            <a:off x="0" y="6751806"/>
            <a:ext cx="11879926" cy="90701"/>
            <a:chOff x="0" y="6693000"/>
            <a:chExt cx="12192042" cy="165000"/>
          </a:xfrm>
        </p:grpSpPr>
        <p:sp>
          <p:nvSpPr>
            <p:cNvPr id="322" name="Google Shape;322;p37"/>
            <p:cNvSpPr/>
            <p:nvPr/>
          </p:nvSpPr>
          <p:spPr>
            <a:xfrm>
              <a:off x="1188590" y="6693000"/>
              <a:ext cx="8096100" cy="165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89775" tIns="44875" rIns="89775" bIns="448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3" name="Google Shape;323;p37"/>
            <p:cNvSpPr/>
            <p:nvPr/>
          </p:nvSpPr>
          <p:spPr>
            <a:xfrm>
              <a:off x="0" y="6693000"/>
              <a:ext cx="1188600" cy="165000"/>
            </a:xfrm>
            <a:prstGeom prst="rect">
              <a:avLst/>
            </a:prstGeom>
            <a:solidFill>
              <a:srgbClr val="E60A14"/>
            </a:solidFill>
            <a:ln>
              <a:noFill/>
            </a:ln>
          </p:spPr>
          <p:txBody>
            <a:bodyPr spcFirstLastPara="1" wrap="square" lIns="89775" tIns="44875" rIns="89775" bIns="448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4" name="Google Shape;324;p37"/>
            <p:cNvSpPr/>
            <p:nvPr/>
          </p:nvSpPr>
          <p:spPr>
            <a:xfrm>
              <a:off x="9284742" y="6693000"/>
              <a:ext cx="2907300" cy="165000"/>
            </a:xfrm>
            <a:prstGeom prst="rect">
              <a:avLst/>
            </a:prstGeom>
            <a:solidFill>
              <a:srgbClr val="FFF000"/>
            </a:solidFill>
            <a:ln>
              <a:noFill/>
            </a:ln>
          </p:spPr>
          <p:txBody>
            <a:bodyPr spcFirstLastPara="1" wrap="square" lIns="89775" tIns="44875" rIns="89775" bIns="448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3742">
          <p15:clr>
            <a:srgbClr val="2F80BE"/>
          </p15:clr>
        </p15:guide>
        <p15:guide id="2" pos="3565">
          <p15:clr>
            <a:srgbClr val="2F80BE"/>
          </p15:clr>
        </p15:guide>
        <p15:guide id="3" orient="horz" pos="2493">
          <p15:clr>
            <a:srgbClr val="2F80BE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5_Image &amp; Content">
  <p:cSld name="Inhalt &amp; Bild links Blau">
    <p:bg>
      <p:bgPr>
        <a:solidFill>
          <a:schemeClr val="dk1"/>
        </a:solidFill>
        <a:effectLst/>
      </p:bgPr>
    </p:bg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38"/>
          <p:cNvSpPr>
            <a:spLocks noGrp="1"/>
          </p:cNvSpPr>
          <p:nvPr>
            <p:ph type="pic" idx="2"/>
          </p:nvPr>
        </p:nvSpPr>
        <p:spPr>
          <a:xfrm>
            <a:off x="0" y="1"/>
            <a:ext cx="5940000" cy="6749400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329" name="Google Shape;329;p38"/>
          <p:cNvSpPr txBox="1">
            <a:spLocks noGrp="1"/>
          </p:cNvSpPr>
          <p:nvPr>
            <p:ph type="title"/>
          </p:nvPr>
        </p:nvSpPr>
        <p:spPr>
          <a:xfrm>
            <a:off x="6219982" y="403750"/>
            <a:ext cx="5262600" cy="128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Arial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0" name="Google Shape;330;p38"/>
          <p:cNvSpPr txBox="1">
            <a:spLocks noGrp="1"/>
          </p:cNvSpPr>
          <p:nvPr>
            <p:ph type="sldNum" idx="12"/>
          </p:nvPr>
        </p:nvSpPr>
        <p:spPr>
          <a:xfrm>
            <a:off x="11109655" y="6439160"/>
            <a:ext cx="372900" cy="13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900">
                <a:solidFill>
                  <a:schemeClr val="lt1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 sz="900">
                <a:solidFill>
                  <a:schemeClr val="lt1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 sz="900">
                <a:solidFill>
                  <a:schemeClr val="lt1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 sz="900">
                <a:solidFill>
                  <a:schemeClr val="lt1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 sz="900">
                <a:solidFill>
                  <a:schemeClr val="lt1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 sz="900">
                <a:solidFill>
                  <a:schemeClr val="lt1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 sz="900">
                <a:solidFill>
                  <a:schemeClr val="lt1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 sz="900">
                <a:solidFill>
                  <a:schemeClr val="lt1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 sz="900"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331" name="Google Shape;331;p38"/>
          <p:cNvGrpSpPr/>
          <p:nvPr/>
        </p:nvGrpSpPr>
        <p:grpSpPr>
          <a:xfrm>
            <a:off x="0" y="6751806"/>
            <a:ext cx="11879926" cy="90701"/>
            <a:chOff x="0" y="6693000"/>
            <a:chExt cx="12192042" cy="165000"/>
          </a:xfrm>
        </p:grpSpPr>
        <p:sp>
          <p:nvSpPr>
            <p:cNvPr id="332" name="Google Shape;332;p38"/>
            <p:cNvSpPr/>
            <p:nvPr/>
          </p:nvSpPr>
          <p:spPr>
            <a:xfrm>
              <a:off x="1188590" y="6693000"/>
              <a:ext cx="8096100" cy="165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89775" tIns="44875" rIns="89775" bIns="448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3" name="Google Shape;333;p38"/>
            <p:cNvSpPr/>
            <p:nvPr/>
          </p:nvSpPr>
          <p:spPr>
            <a:xfrm>
              <a:off x="0" y="6693000"/>
              <a:ext cx="1188600" cy="165000"/>
            </a:xfrm>
            <a:prstGeom prst="rect">
              <a:avLst/>
            </a:prstGeom>
            <a:solidFill>
              <a:srgbClr val="E60A14"/>
            </a:solidFill>
            <a:ln>
              <a:noFill/>
            </a:ln>
          </p:spPr>
          <p:txBody>
            <a:bodyPr spcFirstLastPara="1" wrap="square" lIns="89775" tIns="44875" rIns="89775" bIns="448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4" name="Google Shape;334;p38"/>
            <p:cNvSpPr/>
            <p:nvPr/>
          </p:nvSpPr>
          <p:spPr>
            <a:xfrm>
              <a:off x="9284742" y="6693000"/>
              <a:ext cx="2907300" cy="165000"/>
            </a:xfrm>
            <a:prstGeom prst="rect">
              <a:avLst/>
            </a:prstGeom>
            <a:solidFill>
              <a:srgbClr val="FFF000"/>
            </a:solidFill>
            <a:ln>
              <a:noFill/>
            </a:ln>
          </p:spPr>
          <p:txBody>
            <a:bodyPr spcFirstLastPara="1" wrap="square" lIns="89775" tIns="44875" rIns="89775" bIns="448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35" name="Google Shape;335;p38"/>
          <p:cNvSpPr txBox="1"/>
          <p:nvPr/>
        </p:nvSpPr>
        <p:spPr>
          <a:xfrm>
            <a:off x="394600" y="6436025"/>
            <a:ext cx="993300" cy="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Month 2025</a:t>
            </a:r>
            <a:endParaRPr sz="900" b="1">
              <a:solidFill>
                <a:schemeClr val="lt1"/>
              </a:solidFill>
              <a:latin typeface="Lidl Font Pro"/>
              <a:ea typeface="Lidl Font Pro"/>
              <a:cs typeface="Lidl Font Pro"/>
              <a:sym typeface="Lidl Font Pro"/>
            </a:endParaRPr>
          </a:p>
        </p:txBody>
      </p:sp>
      <p:sp>
        <p:nvSpPr>
          <p:cNvPr id="336" name="Google Shape;336;p38"/>
          <p:cNvSpPr txBox="1"/>
          <p:nvPr/>
        </p:nvSpPr>
        <p:spPr>
          <a:xfrm>
            <a:off x="1407600" y="6436025"/>
            <a:ext cx="6588000" cy="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Footnote</a:t>
            </a:r>
            <a:endParaRPr sz="900">
              <a:solidFill>
                <a:schemeClr val="lt1"/>
              </a:solidFill>
              <a:latin typeface="Lidl Font Pro"/>
              <a:ea typeface="Lidl Font Pro"/>
              <a:cs typeface="Lidl Font Pro"/>
              <a:sym typeface="Lidl Font Pro"/>
            </a:endParaRPr>
          </a:p>
        </p:txBody>
      </p:sp>
      <p:sp>
        <p:nvSpPr>
          <p:cNvPr id="337" name="Google Shape;337;p38"/>
          <p:cNvSpPr txBox="1">
            <a:spLocks noGrp="1"/>
          </p:cNvSpPr>
          <p:nvPr>
            <p:ph type="body" idx="1"/>
          </p:nvPr>
        </p:nvSpPr>
        <p:spPr>
          <a:xfrm>
            <a:off x="6219971" y="3958332"/>
            <a:ext cx="5262600" cy="222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30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6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0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>
                <a:solidFill>
                  <a:schemeClr val="lt1"/>
                </a:solidFill>
              </a:defRPr>
            </a:lvl4pPr>
            <a:lvl5pPr marL="2286000" lvl="4" indent="-30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>
                <a:solidFill>
                  <a:schemeClr val="lt1"/>
                </a:solidFill>
              </a:defRPr>
            </a:lvl5pPr>
            <a:lvl6pPr marL="2743200" lvl="5" indent="-30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>
                <a:solidFill>
                  <a:schemeClr val="lt1"/>
                </a:solidFill>
              </a:defRPr>
            </a:lvl6pPr>
            <a:lvl7pPr marL="3200400" lvl="6" indent="-30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>
                <a:solidFill>
                  <a:schemeClr val="lt1"/>
                </a:solidFill>
              </a:defRPr>
            </a:lvl7pPr>
            <a:lvl8pPr marL="3657600" lvl="7" indent="-30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>
                <a:solidFill>
                  <a:schemeClr val="lt1"/>
                </a:solidFill>
              </a:defRPr>
            </a:lvl8pPr>
            <a:lvl9pPr marL="4114800" lvl="8" indent="-304800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lt1"/>
              </a:buClr>
              <a:buSzPts val="12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3742">
          <p15:clr>
            <a:srgbClr val="2F80BE"/>
          </p15:clr>
        </p15:guide>
        <p15:guide id="2" pos="3918">
          <p15:clr>
            <a:srgbClr val="2F80BE"/>
          </p15:clr>
        </p15:guide>
        <p15:guide id="3" orient="horz" pos="2493">
          <p15:clr>
            <a:srgbClr val="2F80BE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28_Logo">
  <p:cSld name="Logo">
    <p:bg>
      <p:bgPr>
        <a:solidFill>
          <a:schemeClr val="dk1"/>
        </a:solidFill>
        <a:effectLst/>
      </p:bgPr>
    </p:bg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2" name="Google Shape;362;p41"/>
          <p:cNvGrpSpPr/>
          <p:nvPr/>
        </p:nvGrpSpPr>
        <p:grpSpPr>
          <a:xfrm>
            <a:off x="4608878" y="2057576"/>
            <a:ext cx="2662169" cy="2724923"/>
            <a:chOff x="10847388" y="5516563"/>
            <a:chExt cx="936625" cy="936625"/>
          </a:xfrm>
        </p:grpSpPr>
        <p:sp>
          <p:nvSpPr>
            <p:cNvPr id="363" name="Google Shape;363;p41"/>
            <p:cNvSpPr/>
            <p:nvPr/>
          </p:nvSpPr>
          <p:spPr>
            <a:xfrm>
              <a:off x="10847388" y="5516563"/>
              <a:ext cx="936600" cy="936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9775" tIns="44875" rIns="89775" bIns="448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4" name="Google Shape;364;p41"/>
            <p:cNvSpPr/>
            <p:nvPr/>
          </p:nvSpPr>
          <p:spPr>
            <a:xfrm>
              <a:off x="10847388" y="5516563"/>
              <a:ext cx="936625" cy="936625"/>
            </a:xfrm>
            <a:custGeom>
              <a:avLst/>
              <a:gdLst/>
              <a:ahLst/>
              <a:cxnLst/>
              <a:rect l="l" t="t" r="r" b="b"/>
              <a:pathLst>
                <a:path w="590" h="590" extrusionOk="0">
                  <a:moveTo>
                    <a:pt x="0" y="0"/>
                  </a:moveTo>
                  <a:lnTo>
                    <a:pt x="590" y="0"/>
                  </a:lnTo>
                  <a:lnTo>
                    <a:pt x="590" y="590"/>
                  </a:lnTo>
                  <a:lnTo>
                    <a:pt x="0" y="59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89775" tIns="44875" rIns="89775" bIns="448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5" name="Google Shape;365;p41"/>
            <p:cNvSpPr/>
            <p:nvPr/>
          </p:nvSpPr>
          <p:spPr>
            <a:xfrm>
              <a:off x="10855326" y="5524501"/>
              <a:ext cx="920750" cy="920750"/>
            </a:xfrm>
            <a:custGeom>
              <a:avLst/>
              <a:gdLst/>
              <a:ahLst/>
              <a:cxnLst/>
              <a:rect l="l" t="t" r="r" b="b"/>
              <a:pathLst>
                <a:path w="580" h="580" extrusionOk="0">
                  <a:moveTo>
                    <a:pt x="0" y="0"/>
                  </a:moveTo>
                  <a:lnTo>
                    <a:pt x="580" y="0"/>
                  </a:lnTo>
                  <a:lnTo>
                    <a:pt x="580" y="580"/>
                  </a:lnTo>
                  <a:lnTo>
                    <a:pt x="0" y="58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50AA"/>
            </a:solidFill>
            <a:ln>
              <a:noFill/>
            </a:ln>
          </p:spPr>
          <p:txBody>
            <a:bodyPr spcFirstLastPara="1" wrap="square" lIns="89775" tIns="44875" rIns="89775" bIns="448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6" name="Google Shape;366;p41"/>
            <p:cNvSpPr/>
            <p:nvPr/>
          </p:nvSpPr>
          <p:spPr>
            <a:xfrm>
              <a:off x="10879138" y="5548313"/>
              <a:ext cx="873000" cy="873000"/>
            </a:xfrm>
            <a:prstGeom prst="ellipse">
              <a:avLst/>
            </a:prstGeom>
            <a:solidFill>
              <a:srgbClr val="E60A14"/>
            </a:solidFill>
            <a:ln>
              <a:noFill/>
            </a:ln>
          </p:spPr>
          <p:txBody>
            <a:bodyPr spcFirstLastPara="1" wrap="square" lIns="89775" tIns="44875" rIns="89775" bIns="448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7" name="Google Shape;367;p41"/>
            <p:cNvSpPr/>
            <p:nvPr/>
          </p:nvSpPr>
          <p:spPr>
            <a:xfrm>
              <a:off x="10907713" y="5576888"/>
              <a:ext cx="815975" cy="815976"/>
            </a:xfrm>
            <a:custGeom>
              <a:avLst/>
              <a:gdLst/>
              <a:ahLst/>
              <a:cxnLst/>
              <a:rect l="l" t="t" r="r" b="b"/>
              <a:pathLst>
                <a:path w="1298" h="1295" extrusionOk="0">
                  <a:moveTo>
                    <a:pt x="649" y="0"/>
                  </a:moveTo>
                  <a:cubicBezTo>
                    <a:pt x="291" y="0"/>
                    <a:pt x="0" y="290"/>
                    <a:pt x="0" y="648"/>
                  </a:cubicBezTo>
                  <a:cubicBezTo>
                    <a:pt x="0" y="1005"/>
                    <a:pt x="291" y="1295"/>
                    <a:pt x="649" y="1295"/>
                  </a:cubicBezTo>
                  <a:cubicBezTo>
                    <a:pt x="1008" y="1295"/>
                    <a:pt x="1298" y="1005"/>
                    <a:pt x="1298" y="648"/>
                  </a:cubicBezTo>
                  <a:cubicBezTo>
                    <a:pt x="1298" y="290"/>
                    <a:pt x="1008" y="0"/>
                    <a:pt x="649" y="0"/>
                  </a:cubicBezTo>
                  <a:cubicBezTo>
                    <a:pt x="649" y="0"/>
                    <a:pt x="649" y="0"/>
                    <a:pt x="649" y="0"/>
                  </a:cubicBezTo>
                  <a:cubicBezTo>
                    <a:pt x="649" y="0"/>
                    <a:pt x="649" y="0"/>
                    <a:pt x="649" y="0"/>
                  </a:cubicBezTo>
                  <a:close/>
                </a:path>
              </a:pathLst>
            </a:custGeom>
            <a:solidFill>
              <a:srgbClr val="FFF000"/>
            </a:solidFill>
            <a:ln>
              <a:noFill/>
            </a:ln>
          </p:spPr>
          <p:txBody>
            <a:bodyPr spcFirstLastPara="1" wrap="square" lIns="89775" tIns="44875" rIns="89775" bIns="448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8" name="Google Shape;368;p41"/>
            <p:cNvSpPr/>
            <p:nvPr/>
          </p:nvSpPr>
          <p:spPr>
            <a:xfrm>
              <a:off x="11495088" y="5910263"/>
              <a:ext cx="182563" cy="150813"/>
            </a:xfrm>
            <a:custGeom>
              <a:avLst/>
              <a:gdLst/>
              <a:ahLst/>
              <a:cxnLst/>
              <a:rect l="l" t="t" r="r" b="b"/>
              <a:pathLst>
                <a:path w="115" h="95" extrusionOk="0">
                  <a:moveTo>
                    <a:pt x="0" y="0"/>
                  </a:moveTo>
                  <a:lnTo>
                    <a:pt x="0" y="17"/>
                  </a:lnTo>
                  <a:lnTo>
                    <a:pt x="14" y="17"/>
                  </a:lnTo>
                  <a:lnTo>
                    <a:pt x="14" y="77"/>
                  </a:lnTo>
                  <a:lnTo>
                    <a:pt x="0" y="77"/>
                  </a:lnTo>
                  <a:lnTo>
                    <a:pt x="0" y="95"/>
                  </a:lnTo>
                  <a:lnTo>
                    <a:pt x="115" y="95"/>
                  </a:lnTo>
                  <a:lnTo>
                    <a:pt x="115" y="47"/>
                  </a:lnTo>
                  <a:lnTo>
                    <a:pt x="68" y="73"/>
                  </a:lnTo>
                  <a:lnTo>
                    <a:pt x="68" y="17"/>
                  </a:lnTo>
                  <a:lnTo>
                    <a:pt x="81" y="17"/>
                  </a:lnTo>
                  <a:lnTo>
                    <a:pt x="81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50AA"/>
            </a:solidFill>
            <a:ln>
              <a:noFill/>
            </a:ln>
          </p:spPr>
          <p:txBody>
            <a:bodyPr spcFirstLastPara="1" wrap="square" lIns="89775" tIns="44875" rIns="89775" bIns="448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9" name="Google Shape;369;p41"/>
            <p:cNvSpPr/>
            <p:nvPr/>
          </p:nvSpPr>
          <p:spPr>
            <a:xfrm>
              <a:off x="11301413" y="5910263"/>
              <a:ext cx="214313" cy="150813"/>
            </a:xfrm>
            <a:custGeom>
              <a:avLst/>
              <a:gdLst/>
              <a:ahLst/>
              <a:cxnLst/>
              <a:rect l="l" t="t" r="r" b="b"/>
              <a:pathLst>
                <a:path w="340" h="240" extrusionOk="0">
                  <a:moveTo>
                    <a:pt x="195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43"/>
                    <a:pt x="0" y="43"/>
                    <a:pt x="0" y="43"/>
                  </a:cubicBezTo>
                  <a:cubicBezTo>
                    <a:pt x="34" y="43"/>
                    <a:pt x="34" y="43"/>
                    <a:pt x="34" y="43"/>
                  </a:cubicBezTo>
                  <a:cubicBezTo>
                    <a:pt x="34" y="196"/>
                    <a:pt x="34" y="196"/>
                    <a:pt x="34" y="196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240"/>
                    <a:pt x="0" y="240"/>
                    <a:pt x="0" y="240"/>
                  </a:cubicBezTo>
                  <a:cubicBezTo>
                    <a:pt x="195" y="240"/>
                    <a:pt x="195" y="240"/>
                    <a:pt x="195" y="240"/>
                  </a:cubicBezTo>
                  <a:cubicBezTo>
                    <a:pt x="339" y="240"/>
                    <a:pt x="340" y="0"/>
                    <a:pt x="195" y="0"/>
                  </a:cubicBezTo>
                  <a:close/>
                  <a:moveTo>
                    <a:pt x="168" y="165"/>
                  </a:moveTo>
                  <a:cubicBezTo>
                    <a:pt x="158" y="165"/>
                    <a:pt x="158" y="165"/>
                    <a:pt x="158" y="165"/>
                  </a:cubicBezTo>
                  <a:cubicBezTo>
                    <a:pt x="158" y="74"/>
                    <a:pt x="158" y="74"/>
                    <a:pt x="158" y="74"/>
                  </a:cubicBezTo>
                  <a:cubicBezTo>
                    <a:pt x="166" y="74"/>
                    <a:pt x="166" y="74"/>
                    <a:pt x="166" y="74"/>
                  </a:cubicBezTo>
                  <a:cubicBezTo>
                    <a:pt x="209" y="74"/>
                    <a:pt x="209" y="165"/>
                    <a:pt x="168" y="165"/>
                  </a:cubicBezTo>
                  <a:close/>
                </a:path>
              </a:pathLst>
            </a:custGeom>
            <a:solidFill>
              <a:srgbClr val="0050AA"/>
            </a:solidFill>
            <a:ln>
              <a:noFill/>
            </a:ln>
          </p:spPr>
          <p:txBody>
            <a:bodyPr spcFirstLastPara="1" wrap="square" lIns="89775" tIns="44875" rIns="89775" bIns="448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0" name="Google Shape;370;p41"/>
            <p:cNvSpPr/>
            <p:nvPr/>
          </p:nvSpPr>
          <p:spPr>
            <a:xfrm>
              <a:off x="11136313" y="5924551"/>
              <a:ext cx="185738" cy="184150"/>
            </a:xfrm>
            <a:custGeom>
              <a:avLst/>
              <a:gdLst/>
              <a:ahLst/>
              <a:cxnLst/>
              <a:rect l="l" t="t" r="r" b="b"/>
              <a:pathLst>
                <a:path w="117" h="116" extrusionOk="0">
                  <a:moveTo>
                    <a:pt x="97" y="45"/>
                  </a:moveTo>
                  <a:lnTo>
                    <a:pt x="52" y="0"/>
                  </a:lnTo>
                  <a:lnTo>
                    <a:pt x="0" y="53"/>
                  </a:lnTo>
                  <a:lnTo>
                    <a:pt x="0" y="70"/>
                  </a:lnTo>
                  <a:lnTo>
                    <a:pt x="13" y="57"/>
                  </a:lnTo>
                  <a:lnTo>
                    <a:pt x="49" y="93"/>
                  </a:lnTo>
                  <a:lnTo>
                    <a:pt x="36" y="107"/>
                  </a:lnTo>
                  <a:lnTo>
                    <a:pt x="44" y="116"/>
                  </a:lnTo>
                  <a:lnTo>
                    <a:pt x="117" y="43"/>
                  </a:lnTo>
                  <a:lnTo>
                    <a:pt x="117" y="25"/>
                  </a:lnTo>
                  <a:lnTo>
                    <a:pt x="97" y="45"/>
                  </a:lnTo>
                  <a:lnTo>
                    <a:pt x="97" y="45"/>
                  </a:lnTo>
                  <a:close/>
                </a:path>
              </a:pathLst>
            </a:custGeom>
            <a:solidFill>
              <a:srgbClr val="E60A14"/>
            </a:solidFill>
            <a:ln>
              <a:noFill/>
            </a:ln>
          </p:spPr>
          <p:txBody>
            <a:bodyPr spcFirstLastPara="1" wrap="square" lIns="89775" tIns="44875" rIns="89775" bIns="448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1" name="Google Shape;371;p41"/>
            <p:cNvSpPr/>
            <p:nvPr/>
          </p:nvSpPr>
          <p:spPr>
            <a:xfrm>
              <a:off x="11161713" y="5822951"/>
              <a:ext cx="92075" cy="90488"/>
            </a:xfrm>
            <a:custGeom>
              <a:avLst/>
              <a:gdLst/>
              <a:ahLst/>
              <a:cxnLst/>
              <a:rect l="l" t="t" r="r" b="b"/>
              <a:pathLst>
                <a:path w="145" h="144" extrusionOk="0">
                  <a:moveTo>
                    <a:pt x="73" y="0"/>
                  </a:moveTo>
                  <a:cubicBezTo>
                    <a:pt x="113" y="0"/>
                    <a:pt x="145" y="32"/>
                    <a:pt x="145" y="72"/>
                  </a:cubicBezTo>
                  <a:cubicBezTo>
                    <a:pt x="145" y="112"/>
                    <a:pt x="113" y="144"/>
                    <a:pt x="73" y="144"/>
                  </a:cubicBezTo>
                  <a:cubicBezTo>
                    <a:pt x="32" y="144"/>
                    <a:pt x="0" y="112"/>
                    <a:pt x="0" y="72"/>
                  </a:cubicBezTo>
                  <a:cubicBezTo>
                    <a:pt x="0" y="32"/>
                    <a:pt x="32" y="0"/>
                    <a:pt x="73" y="0"/>
                  </a:cubicBezTo>
                  <a:cubicBezTo>
                    <a:pt x="73" y="0"/>
                    <a:pt x="73" y="0"/>
                    <a:pt x="73" y="0"/>
                  </a:cubicBezTo>
                  <a:cubicBezTo>
                    <a:pt x="73" y="0"/>
                    <a:pt x="73" y="0"/>
                    <a:pt x="73" y="0"/>
                  </a:cubicBezTo>
                  <a:close/>
                </a:path>
              </a:pathLst>
            </a:custGeom>
            <a:solidFill>
              <a:srgbClr val="E60A14"/>
            </a:solidFill>
            <a:ln>
              <a:noFill/>
            </a:ln>
          </p:spPr>
          <p:txBody>
            <a:bodyPr spcFirstLastPara="1" wrap="square" lIns="89775" tIns="44875" rIns="89775" bIns="448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2" name="Google Shape;372;p41"/>
            <p:cNvSpPr/>
            <p:nvPr/>
          </p:nvSpPr>
          <p:spPr>
            <a:xfrm>
              <a:off x="10953751" y="5910263"/>
              <a:ext cx="182563" cy="150813"/>
            </a:xfrm>
            <a:custGeom>
              <a:avLst/>
              <a:gdLst/>
              <a:ahLst/>
              <a:cxnLst/>
              <a:rect l="l" t="t" r="r" b="b"/>
              <a:pathLst>
                <a:path w="115" h="95" extrusionOk="0">
                  <a:moveTo>
                    <a:pt x="0" y="0"/>
                  </a:moveTo>
                  <a:lnTo>
                    <a:pt x="81" y="0"/>
                  </a:lnTo>
                  <a:lnTo>
                    <a:pt x="81" y="17"/>
                  </a:lnTo>
                  <a:lnTo>
                    <a:pt x="67" y="17"/>
                  </a:lnTo>
                  <a:lnTo>
                    <a:pt x="67" y="73"/>
                  </a:lnTo>
                  <a:lnTo>
                    <a:pt x="115" y="47"/>
                  </a:lnTo>
                  <a:lnTo>
                    <a:pt x="115" y="95"/>
                  </a:lnTo>
                  <a:lnTo>
                    <a:pt x="0" y="95"/>
                  </a:lnTo>
                  <a:lnTo>
                    <a:pt x="0" y="77"/>
                  </a:lnTo>
                  <a:lnTo>
                    <a:pt x="14" y="77"/>
                  </a:lnTo>
                  <a:lnTo>
                    <a:pt x="14" y="17"/>
                  </a:lnTo>
                  <a:lnTo>
                    <a:pt x="0" y="1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50AA"/>
            </a:solidFill>
            <a:ln>
              <a:noFill/>
            </a:ln>
          </p:spPr>
          <p:txBody>
            <a:bodyPr spcFirstLastPara="1" wrap="square" lIns="89775" tIns="44875" rIns="89775" bIns="448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73" name="Google Shape;373;p41"/>
          <p:cNvSpPr txBox="1">
            <a:spLocks noGrp="1"/>
          </p:cNvSpPr>
          <p:nvPr>
            <p:ph type="sldNum" idx="12"/>
          </p:nvPr>
        </p:nvSpPr>
        <p:spPr>
          <a:xfrm>
            <a:off x="11117081" y="6316512"/>
            <a:ext cx="712800" cy="523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buNone/>
              <a:defRPr sz="1300"/>
            </a:lvl1pPr>
            <a:lvl2pPr lvl="1">
              <a:buNone/>
              <a:defRPr sz="1300"/>
            </a:lvl2pPr>
            <a:lvl3pPr lvl="2">
              <a:buNone/>
              <a:defRPr sz="1300"/>
            </a:lvl3pPr>
            <a:lvl4pPr lvl="3">
              <a:buNone/>
              <a:defRPr sz="1300"/>
            </a:lvl4pPr>
            <a:lvl5pPr lvl="4">
              <a:buNone/>
              <a:defRPr sz="1300"/>
            </a:lvl5pPr>
            <a:lvl6pPr lvl="5">
              <a:buNone/>
              <a:defRPr sz="1300"/>
            </a:lvl6pPr>
            <a:lvl7pPr lvl="6">
              <a:buNone/>
              <a:defRPr sz="1300"/>
            </a:lvl7pPr>
            <a:lvl8pPr lvl="7">
              <a:buNone/>
              <a:defRPr sz="1300"/>
            </a:lvl8pPr>
            <a:lvl9pPr lvl="8">
              <a:buNone/>
              <a:defRPr sz="1300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74" name="Google Shape;374;p41"/>
          <p:cNvSpPr txBox="1">
            <a:spLocks noGrp="1"/>
          </p:cNvSpPr>
          <p:nvPr>
            <p:ph type="sldNum" idx="2"/>
          </p:nvPr>
        </p:nvSpPr>
        <p:spPr>
          <a:xfrm>
            <a:off x="11900124" y="6752925"/>
            <a:ext cx="110400" cy="85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buNone/>
              <a:defRPr sz="100">
                <a:solidFill>
                  <a:schemeClr val="lt1"/>
                </a:solidFill>
              </a:defRPr>
            </a:lvl1pPr>
            <a:lvl2pPr lvl="1">
              <a:buNone/>
              <a:defRPr sz="100">
                <a:solidFill>
                  <a:schemeClr val="lt1"/>
                </a:solidFill>
              </a:defRPr>
            </a:lvl2pPr>
            <a:lvl3pPr lvl="2">
              <a:buNone/>
              <a:defRPr sz="100">
                <a:solidFill>
                  <a:schemeClr val="lt1"/>
                </a:solidFill>
              </a:defRPr>
            </a:lvl3pPr>
            <a:lvl4pPr lvl="3">
              <a:buNone/>
              <a:defRPr sz="100">
                <a:solidFill>
                  <a:schemeClr val="lt1"/>
                </a:solidFill>
              </a:defRPr>
            </a:lvl4pPr>
            <a:lvl5pPr lvl="4">
              <a:buNone/>
              <a:defRPr sz="100">
                <a:solidFill>
                  <a:schemeClr val="lt1"/>
                </a:solidFill>
              </a:defRPr>
            </a:lvl5pPr>
            <a:lvl6pPr lvl="5">
              <a:buNone/>
              <a:defRPr sz="100">
                <a:solidFill>
                  <a:schemeClr val="lt1"/>
                </a:solidFill>
              </a:defRPr>
            </a:lvl6pPr>
            <a:lvl7pPr lvl="6">
              <a:buNone/>
              <a:defRPr sz="100">
                <a:solidFill>
                  <a:schemeClr val="lt1"/>
                </a:solidFill>
              </a:defRPr>
            </a:lvl7pPr>
            <a:lvl8pPr lvl="7">
              <a:buNone/>
              <a:defRPr sz="100">
                <a:solidFill>
                  <a:schemeClr val="lt1"/>
                </a:solidFill>
              </a:defRPr>
            </a:lvl8pPr>
            <a:lvl9pPr lvl="8">
              <a:buNone/>
              <a:defRPr sz="100"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04965" y="591809"/>
            <a:ext cx="11070000" cy="761700"/>
          </a:xfrm>
          <a:prstGeom prst="rect">
            <a:avLst/>
          </a:prstGeom>
        </p:spPr>
        <p:txBody>
          <a:bodyPr spcFirstLastPara="1" wrap="square" lIns="119725" tIns="119725" rIns="119725" bIns="1197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04965" y="1532600"/>
            <a:ext cx="11070000" cy="4543200"/>
          </a:xfrm>
          <a:prstGeom prst="rect">
            <a:avLst/>
          </a:prstGeom>
        </p:spPr>
        <p:txBody>
          <a:bodyPr spcFirstLastPara="1" wrap="square" lIns="119725" tIns="119725" rIns="119725" bIns="119725" anchor="t" anchorCtr="0">
            <a:norm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007524" y="6201303"/>
            <a:ext cx="712800" cy="523500"/>
          </a:xfrm>
          <a:prstGeom prst="rect">
            <a:avLst/>
          </a:prstGeom>
        </p:spPr>
        <p:txBody>
          <a:bodyPr spcFirstLastPara="1" wrap="square" lIns="119725" tIns="119725" rIns="119725" bIns="1197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04965" y="591809"/>
            <a:ext cx="11070000" cy="761700"/>
          </a:xfrm>
          <a:prstGeom prst="rect">
            <a:avLst/>
          </a:prstGeom>
        </p:spPr>
        <p:txBody>
          <a:bodyPr spcFirstLastPara="1" wrap="square" lIns="119725" tIns="119725" rIns="119725" bIns="1197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04965" y="1532600"/>
            <a:ext cx="5196600" cy="4543200"/>
          </a:xfrm>
          <a:prstGeom prst="rect">
            <a:avLst/>
          </a:prstGeom>
        </p:spPr>
        <p:txBody>
          <a:bodyPr spcFirstLastPara="1" wrap="square" lIns="119725" tIns="119725" rIns="119725" bIns="1197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278315" y="1532600"/>
            <a:ext cx="5196600" cy="4543200"/>
          </a:xfrm>
          <a:prstGeom prst="rect">
            <a:avLst/>
          </a:prstGeom>
        </p:spPr>
        <p:txBody>
          <a:bodyPr spcFirstLastPara="1" wrap="square" lIns="119725" tIns="119725" rIns="119725" bIns="1197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007524" y="6201303"/>
            <a:ext cx="712800" cy="523500"/>
          </a:xfrm>
          <a:prstGeom prst="rect">
            <a:avLst/>
          </a:prstGeom>
        </p:spPr>
        <p:txBody>
          <a:bodyPr spcFirstLastPara="1" wrap="square" lIns="119725" tIns="119725" rIns="119725" bIns="1197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04965" y="591809"/>
            <a:ext cx="11070000" cy="761700"/>
          </a:xfrm>
          <a:prstGeom prst="rect">
            <a:avLst/>
          </a:prstGeom>
        </p:spPr>
        <p:txBody>
          <a:bodyPr spcFirstLastPara="1" wrap="square" lIns="119725" tIns="119725" rIns="119725" bIns="1197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007524" y="6201303"/>
            <a:ext cx="712800" cy="523500"/>
          </a:xfrm>
          <a:prstGeom prst="rect">
            <a:avLst/>
          </a:prstGeom>
        </p:spPr>
        <p:txBody>
          <a:bodyPr spcFirstLastPara="1" wrap="square" lIns="119725" tIns="119725" rIns="119725" bIns="1197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04965" y="738856"/>
            <a:ext cx="3648300" cy="1005000"/>
          </a:xfrm>
          <a:prstGeom prst="rect">
            <a:avLst/>
          </a:prstGeom>
        </p:spPr>
        <p:txBody>
          <a:bodyPr spcFirstLastPara="1" wrap="square" lIns="119725" tIns="119725" rIns="119725" bIns="1197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1pPr>
            <a:lvl2pPr lvl="1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2pPr>
            <a:lvl3pPr lvl="2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3pPr>
            <a:lvl4pPr lvl="3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4pPr>
            <a:lvl5pPr lvl="4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5pPr>
            <a:lvl6pPr lvl="5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6pPr>
            <a:lvl7pPr lvl="6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7pPr>
            <a:lvl8pPr lvl="7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8pPr>
            <a:lvl9pPr lvl="8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04965" y="1847937"/>
            <a:ext cx="3648300" cy="4228200"/>
          </a:xfrm>
          <a:prstGeom prst="rect">
            <a:avLst/>
          </a:prstGeom>
        </p:spPr>
        <p:txBody>
          <a:bodyPr spcFirstLastPara="1" wrap="square" lIns="119725" tIns="119725" rIns="119725" bIns="119725" anchor="t" anchorCtr="0">
            <a:norm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1007524" y="6201303"/>
            <a:ext cx="712800" cy="523500"/>
          </a:xfrm>
          <a:prstGeom prst="rect">
            <a:avLst/>
          </a:prstGeom>
        </p:spPr>
        <p:txBody>
          <a:bodyPr spcFirstLastPara="1" wrap="square" lIns="119725" tIns="119725" rIns="119725" bIns="1197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636939" y="598625"/>
            <a:ext cx="8273100" cy="5440200"/>
          </a:xfrm>
          <a:prstGeom prst="rect">
            <a:avLst/>
          </a:prstGeom>
        </p:spPr>
        <p:txBody>
          <a:bodyPr spcFirstLastPara="1" wrap="square" lIns="119725" tIns="119725" rIns="119725" bIns="1197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2pPr>
            <a:lvl3pPr lvl="2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3pPr>
            <a:lvl4pPr lvl="3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4pPr>
            <a:lvl5pPr lvl="4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5pPr>
            <a:lvl6pPr lvl="5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6pPr>
            <a:lvl7pPr lvl="6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7pPr>
            <a:lvl8pPr lvl="7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8pPr>
            <a:lvl9pPr lvl="8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1007524" y="6201303"/>
            <a:ext cx="712800" cy="523500"/>
          </a:xfrm>
          <a:prstGeom prst="rect">
            <a:avLst/>
          </a:prstGeom>
        </p:spPr>
        <p:txBody>
          <a:bodyPr spcFirstLastPara="1" wrap="square" lIns="119725" tIns="119725" rIns="119725" bIns="1197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940000" y="-166"/>
            <a:ext cx="5940000" cy="684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19725" tIns="119725" rIns="119725" bIns="1197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44941" y="1639918"/>
            <a:ext cx="5255700" cy="1971300"/>
          </a:xfrm>
          <a:prstGeom prst="rect">
            <a:avLst/>
          </a:prstGeom>
        </p:spPr>
        <p:txBody>
          <a:bodyPr spcFirstLastPara="1" wrap="square" lIns="119725" tIns="119725" rIns="119725" bIns="1197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1pPr>
            <a:lvl2pPr lvl="1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2pPr>
            <a:lvl3pPr lvl="2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3pPr>
            <a:lvl4pPr lvl="3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4pPr>
            <a:lvl5pPr lvl="4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5pPr>
            <a:lvl6pPr lvl="5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6pPr>
            <a:lvl7pPr lvl="6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7pPr>
            <a:lvl8pPr lvl="7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8pPr>
            <a:lvl9pPr lvl="8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44941" y="3727624"/>
            <a:ext cx="5255700" cy="1642500"/>
          </a:xfrm>
          <a:prstGeom prst="rect">
            <a:avLst/>
          </a:prstGeom>
        </p:spPr>
        <p:txBody>
          <a:bodyPr spcFirstLastPara="1" wrap="square" lIns="119725" tIns="119725" rIns="119725" bIns="1197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417461" y="962899"/>
            <a:ext cx="4985100" cy="4914000"/>
          </a:xfrm>
          <a:prstGeom prst="rect">
            <a:avLst/>
          </a:prstGeom>
        </p:spPr>
        <p:txBody>
          <a:bodyPr spcFirstLastPara="1" wrap="square" lIns="119725" tIns="119725" rIns="119725" bIns="119725" anchor="ctr" anchorCtr="0">
            <a:norm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1007524" y="6201303"/>
            <a:ext cx="712800" cy="523500"/>
          </a:xfrm>
          <a:prstGeom prst="rect">
            <a:avLst/>
          </a:prstGeom>
        </p:spPr>
        <p:txBody>
          <a:bodyPr spcFirstLastPara="1" wrap="square" lIns="119725" tIns="119725" rIns="119725" bIns="1197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04965" y="5625962"/>
            <a:ext cx="7793700" cy="804600"/>
          </a:xfrm>
          <a:prstGeom prst="rect">
            <a:avLst/>
          </a:prstGeom>
        </p:spPr>
        <p:txBody>
          <a:bodyPr spcFirstLastPara="1" wrap="square" lIns="119725" tIns="119725" rIns="119725" bIns="1197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1007524" y="6201303"/>
            <a:ext cx="712800" cy="523500"/>
          </a:xfrm>
          <a:prstGeom prst="rect">
            <a:avLst/>
          </a:prstGeom>
        </p:spPr>
        <p:txBody>
          <a:bodyPr spcFirstLastPara="1" wrap="square" lIns="119725" tIns="119725" rIns="119725" bIns="1197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04965" y="591809"/>
            <a:ext cx="11070000" cy="7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9725" tIns="119725" rIns="119725" bIns="1197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04965" y="1532600"/>
            <a:ext cx="11070000" cy="45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9725" tIns="119725" rIns="119725" bIns="119725" anchor="t" anchorCtr="0">
            <a:normAutofit/>
          </a:bodyPr>
          <a:lstStyle>
            <a:lvl1pPr marL="457200" lvl="0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●"/>
              <a:defRPr sz="2400">
                <a:solidFill>
                  <a:schemeClr val="dk2"/>
                </a:solidFill>
              </a:defRPr>
            </a:lvl1pPr>
            <a:lvl2pPr marL="914400" lvl="1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marL="1371600" lvl="2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3pPr>
            <a:lvl4pPr marL="1828800" lvl="3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marL="2286000" lvl="4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marL="2743200" lvl="5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marL="3200400" lvl="6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marL="3657600" lvl="7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marL="4114800" lvl="8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007524" y="6201303"/>
            <a:ext cx="712800" cy="52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9725" tIns="119725" rIns="119725" bIns="119725" anchor="ctr" anchorCtr="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/>
          <p:nvPr/>
        </p:nvSpPr>
        <p:spPr>
          <a:xfrm>
            <a:off x="12407663" y="803947"/>
            <a:ext cx="571800" cy="585300"/>
          </a:xfrm>
          <a:prstGeom prst="rect">
            <a:avLst/>
          </a:prstGeom>
          <a:solidFill>
            <a:srgbClr val="00459B"/>
          </a:solidFill>
          <a:ln>
            <a:noFill/>
          </a:ln>
        </p:spPr>
        <p:txBody>
          <a:bodyPr spcFirstLastPara="1" wrap="square" lIns="35350" tIns="35350" rIns="35350" bIns="353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 b="1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Lidl medium blue 1</a:t>
            </a:r>
            <a:endParaRPr sz="400">
              <a:solidFill>
                <a:schemeClr val="lt1"/>
              </a:solidFill>
              <a:latin typeface="Lidl Font Pro"/>
              <a:ea typeface="Lidl Font Pro"/>
              <a:cs typeface="Lidl Font Pro"/>
              <a:sym typeface="Lidl Font Pr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solidFill>
                <a:schemeClr val="lt1"/>
              </a:solidFill>
              <a:latin typeface="Lidl Font Pro"/>
              <a:ea typeface="Lidl Font Pro"/>
              <a:cs typeface="Lidl Font Pro"/>
              <a:sym typeface="Lidl Font Pr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R: 0</a:t>
            </a:r>
            <a:b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</a:br>
            <a: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G: 69</a:t>
            </a:r>
            <a:b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</a:br>
            <a: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B: 155</a:t>
            </a:r>
            <a:endParaRPr sz="500">
              <a:solidFill>
                <a:schemeClr val="lt1"/>
              </a:solidFill>
              <a:latin typeface="Lidl Font Pro"/>
              <a:ea typeface="Lidl Font Pro"/>
              <a:cs typeface="Lidl Font Pro"/>
              <a:sym typeface="Lidl Font Pro"/>
            </a:endParaRPr>
          </a:p>
        </p:txBody>
      </p:sp>
      <p:sp>
        <p:nvSpPr>
          <p:cNvPr id="52" name="Google Shape;52;p13"/>
          <p:cNvSpPr/>
          <p:nvPr/>
        </p:nvSpPr>
        <p:spPr>
          <a:xfrm>
            <a:off x="12407663" y="1493697"/>
            <a:ext cx="571800" cy="585300"/>
          </a:xfrm>
          <a:prstGeom prst="rect">
            <a:avLst/>
          </a:prstGeom>
          <a:solidFill>
            <a:srgbClr val="018CD2"/>
          </a:solidFill>
          <a:ln>
            <a:noFill/>
          </a:ln>
        </p:spPr>
        <p:txBody>
          <a:bodyPr spcFirstLastPara="1" wrap="square" lIns="35350" tIns="35350" rIns="35350" bIns="353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 b="1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Lidl light</a:t>
            </a:r>
            <a:br>
              <a:rPr lang="en" sz="700" b="1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</a:br>
            <a:r>
              <a:rPr lang="en" sz="700" b="1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blue 1</a:t>
            </a:r>
            <a:endParaRPr sz="800" b="1">
              <a:solidFill>
                <a:schemeClr val="lt1"/>
              </a:solidFill>
              <a:latin typeface="Lidl Font Pro"/>
              <a:ea typeface="Lidl Font Pro"/>
              <a:cs typeface="Lidl Font Pro"/>
              <a:sym typeface="Lidl Font Pr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chemeClr val="lt1"/>
              </a:solidFill>
              <a:latin typeface="Lidl Font Pro"/>
              <a:ea typeface="Lidl Font Pro"/>
              <a:cs typeface="Lidl Font Pro"/>
              <a:sym typeface="Lidl Font Pr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R: 1</a:t>
            </a:r>
            <a:b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</a:br>
            <a: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G: 140</a:t>
            </a:r>
            <a:b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</a:br>
            <a: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B: 210</a:t>
            </a:r>
            <a:endParaRPr sz="500">
              <a:solidFill>
                <a:schemeClr val="lt1"/>
              </a:solidFill>
              <a:latin typeface="Lidl Font Pro"/>
              <a:ea typeface="Lidl Font Pro"/>
              <a:cs typeface="Lidl Font Pro"/>
              <a:sym typeface="Lidl Font Pro"/>
            </a:endParaRPr>
          </a:p>
        </p:txBody>
      </p:sp>
      <p:sp>
        <p:nvSpPr>
          <p:cNvPr id="53" name="Google Shape;53;p13"/>
          <p:cNvSpPr txBox="1">
            <a:spLocks noGrp="1"/>
          </p:cNvSpPr>
          <p:nvPr>
            <p:ph type="title"/>
          </p:nvPr>
        </p:nvSpPr>
        <p:spPr>
          <a:xfrm>
            <a:off x="397546" y="403750"/>
            <a:ext cx="11085000" cy="42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idl Font Pro"/>
              <a:buNone/>
              <a:defRPr sz="2800" b="1" i="0" u="none" strike="noStrike" cap="none">
                <a:solidFill>
                  <a:schemeClr val="dk1"/>
                </a:solidFill>
                <a:latin typeface="Lidl Font Pro"/>
                <a:ea typeface="Lidl Font Pro"/>
                <a:cs typeface="Lidl Font Pro"/>
                <a:sym typeface="Lidl Font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sldNum" idx="12"/>
          </p:nvPr>
        </p:nvSpPr>
        <p:spPr>
          <a:xfrm>
            <a:off x="11109655" y="6439160"/>
            <a:ext cx="372900" cy="13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>
              <a:spcBef>
                <a:spcPts val="0"/>
              </a:spcBef>
              <a:buNone/>
              <a:defRPr sz="900" b="1" u="none">
                <a:solidFill>
                  <a:schemeClr val="dk1"/>
                </a:solidFill>
                <a:latin typeface="Lidl Font Pro"/>
                <a:ea typeface="Lidl Font Pro"/>
                <a:cs typeface="Lidl Font Pro"/>
                <a:sym typeface="Lidl Font Pro"/>
              </a:defRPr>
            </a:lvl1pPr>
            <a:lvl2pPr marL="0" marR="0" lvl="1" indent="0" algn="r">
              <a:spcBef>
                <a:spcPts val="0"/>
              </a:spcBef>
              <a:buNone/>
              <a:defRPr sz="900" b="1" u="none">
                <a:solidFill>
                  <a:schemeClr val="dk1"/>
                </a:solidFill>
                <a:latin typeface="Lidl Font Pro"/>
                <a:ea typeface="Lidl Font Pro"/>
                <a:cs typeface="Lidl Font Pro"/>
                <a:sym typeface="Lidl Font Pro"/>
              </a:defRPr>
            </a:lvl2pPr>
            <a:lvl3pPr marL="0" marR="0" lvl="2" indent="0" algn="r">
              <a:spcBef>
                <a:spcPts val="0"/>
              </a:spcBef>
              <a:buNone/>
              <a:defRPr sz="900" b="1" u="none">
                <a:solidFill>
                  <a:schemeClr val="dk1"/>
                </a:solidFill>
                <a:latin typeface="Lidl Font Pro"/>
                <a:ea typeface="Lidl Font Pro"/>
                <a:cs typeface="Lidl Font Pro"/>
                <a:sym typeface="Lidl Font Pro"/>
              </a:defRPr>
            </a:lvl3pPr>
            <a:lvl4pPr marL="0" marR="0" lvl="3" indent="0" algn="r">
              <a:spcBef>
                <a:spcPts val="0"/>
              </a:spcBef>
              <a:buNone/>
              <a:defRPr sz="900" b="1" u="none">
                <a:solidFill>
                  <a:schemeClr val="dk1"/>
                </a:solidFill>
                <a:latin typeface="Lidl Font Pro"/>
                <a:ea typeface="Lidl Font Pro"/>
                <a:cs typeface="Lidl Font Pro"/>
                <a:sym typeface="Lidl Font Pro"/>
              </a:defRPr>
            </a:lvl4pPr>
            <a:lvl5pPr marL="0" marR="0" lvl="4" indent="0" algn="r">
              <a:spcBef>
                <a:spcPts val="0"/>
              </a:spcBef>
              <a:buNone/>
              <a:defRPr sz="900" b="1" u="none">
                <a:solidFill>
                  <a:schemeClr val="dk1"/>
                </a:solidFill>
                <a:latin typeface="Lidl Font Pro"/>
                <a:ea typeface="Lidl Font Pro"/>
                <a:cs typeface="Lidl Font Pro"/>
                <a:sym typeface="Lidl Font Pro"/>
              </a:defRPr>
            </a:lvl5pPr>
            <a:lvl6pPr marL="0" marR="0" lvl="5" indent="0" algn="r">
              <a:spcBef>
                <a:spcPts val="0"/>
              </a:spcBef>
              <a:buNone/>
              <a:defRPr sz="900" b="1" u="none">
                <a:solidFill>
                  <a:schemeClr val="dk1"/>
                </a:solidFill>
                <a:latin typeface="Lidl Font Pro"/>
                <a:ea typeface="Lidl Font Pro"/>
                <a:cs typeface="Lidl Font Pro"/>
                <a:sym typeface="Lidl Font Pro"/>
              </a:defRPr>
            </a:lvl6pPr>
            <a:lvl7pPr marL="0" marR="0" lvl="6" indent="0" algn="r">
              <a:spcBef>
                <a:spcPts val="0"/>
              </a:spcBef>
              <a:buNone/>
              <a:defRPr sz="900" b="1" u="none">
                <a:solidFill>
                  <a:schemeClr val="dk1"/>
                </a:solidFill>
                <a:latin typeface="Lidl Font Pro"/>
                <a:ea typeface="Lidl Font Pro"/>
                <a:cs typeface="Lidl Font Pro"/>
                <a:sym typeface="Lidl Font Pro"/>
              </a:defRPr>
            </a:lvl7pPr>
            <a:lvl8pPr marL="0" marR="0" lvl="7" indent="0" algn="r">
              <a:spcBef>
                <a:spcPts val="0"/>
              </a:spcBef>
              <a:buNone/>
              <a:defRPr sz="900" b="1" u="none">
                <a:solidFill>
                  <a:schemeClr val="dk1"/>
                </a:solidFill>
                <a:latin typeface="Lidl Font Pro"/>
                <a:ea typeface="Lidl Font Pro"/>
                <a:cs typeface="Lidl Font Pro"/>
                <a:sym typeface="Lidl Font Pro"/>
              </a:defRPr>
            </a:lvl8pPr>
            <a:lvl9pPr marL="0" marR="0" lvl="8" indent="0" algn="r">
              <a:spcBef>
                <a:spcPts val="0"/>
              </a:spcBef>
              <a:buNone/>
              <a:defRPr sz="900" b="1" u="none">
                <a:solidFill>
                  <a:schemeClr val="dk1"/>
                </a:solidFill>
                <a:latin typeface="Lidl Font Pro"/>
                <a:ea typeface="Lidl Font Pro"/>
                <a:cs typeface="Lidl Font Pro"/>
                <a:sym typeface="Lidl Font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55" name="Google Shape;55;p13"/>
          <p:cNvGrpSpPr/>
          <p:nvPr/>
        </p:nvGrpSpPr>
        <p:grpSpPr>
          <a:xfrm>
            <a:off x="0" y="6751806"/>
            <a:ext cx="11879926" cy="90701"/>
            <a:chOff x="0" y="6693000"/>
            <a:chExt cx="12192042" cy="165000"/>
          </a:xfrm>
        </p:grpSpPr>
        <p:sp>
          <p:nvSpPr>
            <p:cNvPr id="56" name="Google Shape;56;p13"/>
            <p:cNvSpPr/>
            <p:nvPr/>
          </p:nvSpPr>
          <p:spPr>
            <a:xfrm>
              <a:off x="1188590" y="6693000"/>
              <a:ext cx="8096100" cy="165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89775" tIns="44875" rIns="89775" bIns="448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Google Shape;57;p13"/>
            <p:cNvSpPr/>
            <p:nvPr/>
          </p:nvSpPr>
          <p:spPr>
            <a:xfrm>
              <a:off x="0" y="6693000"/>
              <a:ext cx="1188600" cy="165000"/>
            </a:xfrm>
            <a:prstGeom prst="rect">
              <a:avLst/>
            </a:prstGeom>
            <a:solidFill>
              <a:srgbClr val="E60A14"/>
            </a:solidFill>
            <a:ln>
              <a:noFill/>
            </a:ln>
          </p:spPr>
          <p:txBody>
            <a:bodyPr spcFirstLastPara="1" wrap="square" lIns="89775" tIns="44875" rIns="89775" bIns="448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Google Shape;58;p13"/>
            <p:cNvSpPr/>
            <p:nvPr/>
          </p:nvSpPr>
          <p:spPr>
            <a:xfrm>
              <a:off x="9284742" y="6693000"/>
              <a:ext cx="2907300" cy="165000"/>
            </a:xfrm>
            <a:prstGeom prst="rect">
              <a:avLst/>
            </a:prstGeom>
            <a:solidFill>
              <a:srgbClr val="FFF000"/>
            </a:solidFill>
            <a:ln>
              <a:noFill/>
            </a:ln>
          </p:spPr>
          <p:txBody>
            <a:bodyPr spcFirstLastPara="1" wrap="square" lIns="89775" tIns="44875" rIns="89775" bIns="448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9" name="Google Shape;59;p13"/>
          <p:cNvGrpSpPr/>
          <p:nvPr/>
        </p:nvGrpSpPr>
        <p:grpSpPr>
          <a:xfrm>
            <a:off x="397544" y="-289758"/>
            <a:ext cx="1624156" cy="232793"/>
            <a:chOff x="407988" y="-290513"/>
            <a:chExt cx="1666827" cy="233400"/>
          </a:xfrm>
        </p:grpSpPr>
        <p:cxnSp>
          <p:nvCxnSpPr>
            <p:cNvPr id="60" name="Google Shape;60;p13"/>
            <p:cNvCxnSpPr/>
            <p:nvPr/>
          </p:nvCxnSpPr>
          <p:spPr>
            <a:xfrm>
              <a:off x="407988" y="-290513"/>
              <a:ext cx="0" cy="233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61" name="Google Shape;61;p13"/>
            <p:cNvSpPr txBox="1"/>
            <p:nvPr/>
          </p:nvSpPr>
          <p:spPr>
            <a:xfrm>
              <a:off x="509415" y="-250727"/>
              <a:ext cx="15654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0050AA"/>
                  </a:solidFill>
                  <a:latin typeface="Lidl Font Pro"/>
                  <a:ea typeface="Lidl Font Pro"/>
                  <a:cs typeface="Lidl Font Pro"/>
                  <a:sym typeface="Lidl Font Pro"/>
                </a:rPr>
                <a:t>Beginning of layout area</a:t>
              </a:r>
              <a:endParaRPr sz="1000">
                <a:solidFill>
                  <a:srgbClr val="0050AA"/>
                </a:solidFill>
                <a:latin typeface="Lidl Font Pro"/>
                <a:ea typeface="Lidl Font Pro"/>
                <a:cs typeface="Lidl Font Pro"/>
                <a:sym typeface="Lidl Font Pro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endParaRPr sz="1000">
                <a:solidFill>
                  <a:schemeClr val="dk1"/>
                </a:solidFill>
                <a:latin typeface="Lidl Font Pro"/>
                <a:ea typeface="Lidl Font Pro"/>
                <a:cs typeface="Lidl Font Pro"/>
                <a:sym typeface="Lidl Font Pro"/>
              </a:endParaRPr>
            </a:p>
          </p:txBody>
        </p:sp>
      </p:grpSp>
      <p:grpSp>
        <p:nvGrpSpPr>
          <p:cNvPr id="62" name="Google Shape;62;p13"/>
          <p:cNvGrpSpPr/>
          <p:nvPr/>
        </p:nvGrpSpPr>
        <p:grpSpPr>
          <a:xfrm flipH="1">
            <a:off x="9171938" y="-289758"/>
            <a:ext cx="2310518" cy="232793"/>
            <a:chOff x="407988" y="-290513"/>
            <a:chExt cx="2371221" cy="233400"/>
          </a:xfrm>
        </p:grpSpPr>
        <p:cxnSp>
          <p:nvCxnSpPr>
            <p:cNvPr id="63" name="Google Shape;63;p13"/>
            <p:cNvCxnSpPr/>
            <p:nvPr/>
          </p:nvCxnSpPr>
          <p:spPr>
            <a:xfrm>
              <a:off x="407988" y="-290513"/>
              <a:ext cx="0" cy="233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64" name="Google Shape;64;p13"/>
            <p:cNvSpPr txBox="1"/>
            <p:nvPr/>
          </p:nvSpPr>
          <p:spPr>
            <a:xfrm>
              <a:off x="509409" y="-250727"/>
              <a:ext cx="22698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" sz="1000">
                  <a:solidFill>
                    <a:schemeClr val="dk1"/>
                  </a:solidFill>
                  <a:latin typeface="Lidl Font Pro"/>
                  <a:ea typeface="Lidl Font Pro"/>
                  <a:cs typeface="Lidl Font Pro"/>
                  <a:sym typeface="Lidl Font Pro"/>
                </a:rPr>
                <a:t>End of layout area</a:t>
              </a:r>
              <a:endParaRPr sz="1000">
                <a:solidFill>
                  <a:schemeClr val="dk1"/>
                </a:solidFill>
                <a:latin typeface="Lidl Font Pro"/>
                <a:ea typeface="Lidl Font Pro"/>
                <a:cs typeface="Lidl Font Pro"/>
                <a:sym typeface="Lidl Font Pro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endParaRPr sz="1000">
                <a:solidFill>
                  <a:schemeClr val="dk1"/>
                </a:solidFill>
                <a:latin typeface="Lidl Font Pro"/>
                <a:ea typeface="Lidl Font Pro"/>
                <a:cs typeface="Lidl Font Pro"/>
                <a:sym typeface="Lidl Font Pro"/>
              </a:endParaRPr>
            </a:p>
          </p:txBody>
        </p:sp>
      </p:grpSp>
      <p:grpSp>
        <p:nvGrpSpPr>
          <p:cNvPr id="65" name="Google Shape;65;p13"/>
          <p:cNvGrpSpPr/>
          <p:nvPr/>
        </p:nvGrpSpPr>
        <p:grpSpPr>
          <a:xfrm>
            <a:off x="-1403164" y="403760"/>
            <a:ext cx="1323625" cy="558143"/>
            <a:chOff x="-1440029" y="404813"/>
            <a:chExt cx="1358400" cy="559598"/>
          </a:xfrm>
        </p:grpSpPr>
        <p:cxnSp>
          <p:nvCxnSpPr>
            <p:cNvPr id="66" name="Google Shape;66;p13"/>
            <p:cNvCxnSpPr/>
            <p:nvPr/>
          </p:nvCxnSpPr>
          <p:spPr>
            <a:xfrm>
              <a:off x="-198399" y="288113"/>
              <a:ext cx="0" cy="233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67" name="Google Shape;67;p13"/>
            <p:cNvSpPr txBox="1"/>
            <p:nvPr/>
          </p:nvSpPr>
          <p:spPr>
            <a:xfrm>
              <a:off x="-1440029" y="502711"/>
              <a:ext cx="13584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" sz="1000">
                  <a:solidFill>
                    <a:schemeClr val="dk1"/>
                  </a:solidFill>
                  <a:latin typeface="Lidl Font Pro"/>
                  <a:ea typeface="Lidl Font Pro"/>
                  <a:cs typeface="Lidl Font Pro"/>
                  <a:sym typeface="Lidl Font Pro"/>
                </a:rPr>
                <a:t>Area for chapter heading and slide title</a:t>
              </a:r>
              <a:endParaRPr sz="1000">
                <a:solidFill>
                  <a:schemeClr val="dk1"/>
                </a:solidFill>
                <a:latin typeface="Lidl Font Pro"/>
                <a:ea typeface="Lidl Font Pro"/>
                <a:cs typeface="Lidl Font Pro"/>
                <a:sym typeface="Lidl Font Pro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endParaRPr sz="1000">
                <a:solidFill>
                  <a:schemeClr val="dk1"/>
                </a:solidFill>
                <a:latin typeface="Lidl Font Pro"/>
                <a:ea typeface="Lidl Font Pro"/>
                <a:cs typeface="Lidl Font Pro"/>
                <a:sym typeface="Lidl Font Pro"/>
              </a:endParaRPr>
            </a:p>
          </p:txBody>
        </p:sp>
      </p:grpSp>
      <p:grpSp>
        <p:nvGrpSpPr>
          <p:cNvPr id="68" name="Google Shape;68;p13"/>
          <p:cNvGrpSpPr/>
          <p:nvPr/>
        </p:nvGrpSpPr>
        <p:grpSpPr>
          <a:xfrm>
            <a:off x="-1403164" y="1157427"/>
            <a:ext cx="1323625" cy="404643"/>
            <a:chOff x="-1440029" y="404813"/>
            <a:chExt cx="1358400" cy="405698"/>
          </a:xfrm>
        </p:grpSpPr>
        <p:cxnSp>
          <p:nvCxnSpPr>
            <p:cNvPr id="69" name="Google Shape;69;p13"/>
            <p:cNvCxnSpPr/>
            <p:nvPr/>
          </p:nvCxnSpPr>
          <p:spPr>
            <a:xfrm>
              <a:off x="-198399" y="288113"/>
              <a:ext cx="0" cy="233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70" name="Google Shape;70;p13"/>
            <p:cNvSpPr txBox="1"/>
            <p:nvPr/>
          </p:nvSpPr>
          <p:spPr>
            <a:xfrm>
              <a:off x="-1440029" y="502711"/>
              <a:ext cx="1358400" cy="307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0050AA"/>
                  </a:solidFill>
                  <a:latin typeface="Lidl Font Pro"/>
                  <a:ea typeface="Lidl Font Pro"/>
                  <a:cs typeface="Lidl Font Pro"/>
                  <a:sym typeface="Lidl Font Pro"/>
                </a:rPr>
                <a:t>Maximum content area</a:t>
              </a:r>
              <a:endParaRPr sz="1000">
                <a:solidFill>
                  <a:srgbClr val="0050AA"/>
                </a:solidFill>
                <a:latin typeface="Lidl Font Pro"/>
                <a:ea typeface="Lidl Font Pro"/>
                <a:cs typeface="Lidl Font Pro"/>
                <a:sym typeface="Lidl Font Pro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endParaRPr sz="1000">
                <a:solidFill>
                  <a:schemeClr val="dk1"/>
                </a:solidFill>
                <a:latin typeface="Lidl Font Pro"/>
                <a:ea typeface="Lidl Font Pro"/>
                <a:cs typeface="Lidl Font Pro"/>
                <a:sym typeface="Lidl Font Pro"/>
              </a:endParaRPr>
            </a:p>
          </p:txBody>
        </p:sp>
      </p:grpSp>
      <p:grpSp>
        <p:nvGrpSpPr>
          <p:cNvPr id="71" name="Google Shape;71;p13"/>
          <p:cNvGrpSpPr/>
          <p:nvPr/>
        </p:nvGrpSpPr>
        <p:grpSpPr>
          <a:xfrm>
            <a:off x="-1403164" y="6184653"/>
            <a:ext cx="1323625" cy="569566"/>
            <a:chOff x="-1440029" y="6200775"/>
            <a:chExt cx="1358400" cy="571051"/>
          </a:xfrm>
        </p:grpSpPr>
        <p:cxnSp>
          <p:nvCxnSpPr>
            <p:cNvPr id="72" name="Google Shape;72;p13"/>
            <p:cNvCxnSpPr/>
            <p:nvPr/>
          </p:nvCxnSpPr>
          <p:spPr>
            <a:xfrm>
              <a:off x="-198399" y="6084075"/>
              <a:ext cx="0" cy="233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73" name="Google Shape;73;p13"/>
            <p:cNvSpPr txBox="1"/>
            <p:nvPr/>
          </p:nvSpPr>
          <p:spPr>
            <a:xfrm>
              <a:off x="-1440029" y="6409356"/>
              <a:ext cx="13584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" sz="1000">
                  <a:solidFill>
                    <a:schemeClr val="dk1"/>
                  </a:solidFill>
                  <a:latin typeface="Lidl Font Pro"/>
                  <a:ea typeface="Lidl Font Pro"/>
                  <a:cs typeface="Lidl Font Pro"/>
                  <a:sym typeface="Lidl Font Pro"/>
                </a:rPr>
                <a:t>Footer area</a:t>
              </a:r>
              <a:endParaRPr sz="1000">
                <a:solidFill>
                  <a:schemeClr val="dk1"/>
                </a:solidFill>
                <a:latin typeface="Lidl Font Pro"/>
                <a:ea typeface="Lidl Font Pro"/>
                <a:cs typeface="Lidl Font Pro"/>
                <a:sym typeface="Lidl Font Pro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endParaRPr sz="1000">
                <a:solidFill>
                  <a:schemeClr val="dk1"/>
                </a:solidFill>
                <a:latin typeface="Lidl Font Pro"/>
                <a:ea typeface="Lidl Font Pro"/>
                <a:cs typeface="Lidl Font Pro"/>
                <a:sym typeface="Lidl Font Pro"/>
              </a:endParaRPr>
            </a:p>
          </p:txBody>
        </p:sp>
        <p:cxnSp>
          <p:nvCxnSpPr>
            <p:cNvPr id="74" name="Google Shape;74;p13"/>
            <p:cNvCxnSpPr/>
            <p:nvPr/>
          </p:nvCxnSpPr>
          <p:spPr>
            <a:xfrm>
              <a:off x="-198399" y="6655126"/>
              <a:ext cx="0" cy="233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75" name="Google Shape;75;p13"/>
          <p:cNvSpPr txBox="1">
            <a:spLocks noGrp="1"/>
          </p:cNvSpPr>
          <p:nvPr>
            <p:ph type="body" idx="1"/>
          </p:nvPr>
        </p:nvSpPr>
        <p:spPr>
          <a:xfrm>
            <a:off x="400050" y="1157425"/>
            <a:ext cx="11085000" cy="502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dl Font Pro"/>
              <a:buChar char="●"/>
              <a:defRPr sz="1800">
                <a:solidFill>
                  <a:schemeClr val="dk1"/>
                </a:solidFill>
                <a:latin typeface="Lidl Font Pro"/>
                <a:ea typeface="Lidl Font Pro"/>
                <a:cs typeface="Lidl Font Pro"/>
                <a:sym typeface="Lidl Font Pro"/>
              </a:defRPr>
            </a:lvl1pPr>
            <a:lvl2pPr marL="914400" lvl="1" indent="-33020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idl Font Pro"/>
              <a:buChar char="○"/>
              <a:defRPr sz="1600">
                <a:solidFill>
                  <a:schemeClr val="dk1"/>
                </a:solidFill>
                <a:latin typeface="Lidl Font Pro"/>
                <a:ea typeface="Lidl Font Pro"/>
                <a:cs typeface="Lidl Font Pro"/>
                <a:sym typeface="Lidl Font Pro"/>
              </a:defRPr>
            </a:lvl2pPr>
            <a:lvl3pPr marL="1371600" lvl="2" indent="-31750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dl Font Pro"/>
              <a:buChar char="■"/>
              <a:defRPr>
                <a:solidFill>
                  <a:schemeClr val="dk1"/>
                </a:solidFill>
                <a:latin typeface="Lidl Font Pro"/>
                <a:ea typeface="Lidl Font Pro"/>
                <a:cs typeface="Lidl Font Pro"/>
                <a:sym typeface="Lidl Font Pro"/>
              </a:defRPr>
            </a:lvl3pPr>
            <a:lvl4pPr marL="1828800" lvl="3" indent="-30480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idl Font Pro"/>
              <a:buChar char="●"/>
              <a:defRPr sz="1200">
                <a:solidFill>
                  <a:schemeClr val="dk1"/>
                </a:solidFill>
                <a:latin typeface="Lidl Font Pro"/>
                <a:ea typeface="Lidl Font Pro"/>
                <a:cs typeface="Lidl Font Pro"/>
                <a:sym typeface="Lidl Font Pro"/>
              </a:defRPr>
            </a:lvl4pPr>
            <a:lvl5pPr marL="2286000" lvl="4" indent="-30480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idl Font Pro"/>
              <a:buChar char="○"/>
              <a:defRPr sz="1200">
                <a:solidFill>
                  <a:schemeClr val="dk1"/>
                </a:solidFill>
                <a:latin typeface="Lidl Font Pro"/>
                <a:ea typeface="Lidl Font Pro"/>
                <a:cs typeface="Lidl Font Pro"/>
                <a:sym typeface="Lidl Font Pro"/>
              </a:defRPr>
            </a:lvl5pPr>
            <a:lvl6pPr marL="2743200" lvl="5" indent="-30480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idl Font Pro"/>
              <a:buChar char="■"/>
              <a:defRPr sz="1200">
                <a:solidFill>
                  <a:schemeClr val="dk1"/>
                </a:solidFill>
                <a:latin typeface="Lidl Font Pro"/>
                <a:ea typeface="Lidl Font Pro"/>
                <a:cs typeface="Lidl Font Pro"/>
                <a:sym typeface="Lidl Font Pro"/>
              </a:defRPr>
            </a:lvl6pPr>
            <a:lvl7pPr marL="3200400" lvl="6" indent="-30480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idl Font Pro"/>
              <a:buChar char="●"/>
              <a:defRPr sz="1200">
                <a:solidFill>
                  <a:schemeClr val="dk1"/>
                </a:solidFill>
                <a:latin typeface="Lidl Font Pro"/>
                <a:ea typeface="Lidl Font Pro"/>
                <a:cs typeface="Lidl Font Pro"/>
                <a:sym typeface="Lidl Font Pro"/>
              </a:defRPr>
            </a:lvl7pPr>
            <a:lvl8pPr marL="3657600" lvl="7" indent="-30480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idl Font Pro"/>
              <a:buChar char="○"/>
              <a:defRPr sz="1200">
                <a:solidFill>
                  <a:schemeClr val="dk1"/>
                </a:solidFill>
                <a:latin typeface="Lidl Font Pro"/>
                <a:ea typeface="Lidl Font Pro"/>
                <a:cs typeface="Lidl Font Pro"/>
                <a:sym typeface="Lidl Font Pro"/>
              </a:defRPr>
            </a:lvl8pPr>
            <a:lvl9pPr marL="4114800" lvl="8" indent="-30480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idl Font Pro"/>
              <a:buChar char="■"/>
              <a:defRPr sz="1200">
                <a:solidFill>
                  <a:schemeClr val="dk1"/>
                </a:solidFill>
                <a:latin typeface="Lidl Font Pro"/>
                <a:ea typeface="Lidl Font Pro"/>
                <a:cs typeface="Lidl Font Pro"/>
                <a:sym typeface="Lidl Font Pro"/>
              </a:defRPr>
            </a:lvl9pPr>
          </a:lstStyle>
          <a:p>
            <a:endParaRPr/>
          </a:p>
        </p:txBody>
      </p:sp>
      <p:sp>
        <p:nvSpPr>
          <p:cNvPr id="76" name="Google Shape;76;p13"/>
          <p:cNvSpPr txBox="1"/>
          <p:nvPr/>
        </p:nvSpPr>
        <p:spPr>
          <a:xfrm>
            <a:off x="12407663" y="403748"/>
            <a:ext cx="1431000" cy="17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" sz="1000" b="1">
                <a:solidFill>
                  <a:schemeClr val="dk1"/>
                </a:solidFill>
                <a:latin typeface="Lidl Font Pro"/>
                <a:ea typeface="Lidl Font Pro"/>
                <a:cs typeface="Lidl Font Pro"/>
                <a:sym typeface="Lidl Font Pro"/>
              </a:rPr>
              <a:t>Custom </a:t>
            </a:r>
            <a:br>
              <a:rPr lang="en" sz="1000" b="1">
                <a:solidFill>
                  <a:schemeClr val="dk1"/>
                </a:solidFill>
                <a:latin typeface="Lidl Font Pro"/>
                <a:ea typeface="Lidl Font Pro"/>
                <a:cs typeface="Lidl Font Pro"/>
                <a:sym typeface="Lidl Font Pro"/>
              </a:rPr>
            </a:br>
            <a:r>
              <a:rPr lang="en" sz="1000" b="1">
                <a:solidFill>
                  <a:schemeClr val="dk1"/>
                </a:solidFill>
                <a:latin typeface="Lidl Font Pro"/>
                <a:ea typeface="Lidl Font Pro"/>
                <a:cs typeface="Lidl Font Pro"/>
                <a:sym typeface="Lidl Font Pro"/>
              </a:rPr>
              <a:t>colors</a:t>
            </a:r>
            <a:endParaRPr sz="600">
              <a:solidFill>
                <a:schemeClr val="dk1"/>
              </a:solidFill>
              <a:latin typeface="Lidl Font Pro"/>
              <a:ea typeface="Lidl Font Pro"/>
              <a:cs typeface="Lidl Font Pro"/>
              <a:sym typeface="Lidl Font Pro"/>
            </a:endParaRPr>
          </a:p>
        </p:txBody>
      </p:sp>
      <p:sp>
        <p:nvSpPr>
          <p:cNvPr id="77" name="Google Shape;77;p13"/>
          <p:cNvSpPr/>
          <p:nvPr/>
        </p:nvSpPr>
        <p:spPr>
          <a:xfrm>
            <a:off x="12407663" y="2183447"/>
            <a:ext cx="571800" cy="585300"/>
          </a:xfrm>
          <a:prstGeom prst="rect">
            <a:avLst/>
          </a:prstGeom>
          <a:solidFill>
            <a:srgbClr val="C1E0FF"/>
          </a:solidFill>
          <a:ln>
            <a:noFill/>
          </a:ln>
        </p:spPr>
        <p:txBody>
          <a:bodyPr spcFirstLastPara="1" wrap="square" lIns="35350" tIns="35350" rIns="35350" bIns="353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 b="1">
                <a:solidFill>
                  <a:schemeClr val="dk1"/>
                </a:solidFill>
                <a:latin typeface="Lidl Font Pro"/>
                <a:ea typeface="Lidl Font Pro"/>
                <a:cs typeface="Lidl Font Pro"/>
                <a:sym typeface="Lidl Font Pro"/>
              </a:rPr>
              <a:t>Lidl light blue 3</a:t>
            </a:r>
            <a:endParaRPr sz="700" b="1">
              <a:solidFill>
                <a:schemeClr val="dk1"/>
              </a:solidFill>
              <a:latin typeface="Lidl Font Pro"/>
              <a:ea typeface="Lidl Font Pro"/>
              <a:cs typeface="Lidl Font Pro"/>
              <a:sym typeface="Lidl Font Pr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chemeClr val="dk1"/>
              </a:solidFill>
              <a:latin typeface="Lidl Font Pro"/>
              <a:ea typeface="Lidl Font Pro"/>
              <a:cs typeface="Lidl Font Pro"/>
              <a:sym typeface="Lidl Font Pr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Lidl Font Pro"/>
                <a:ea typeface="Lidl Font Pro"/>
                <a:cs typeface="Lidl Font Pro"/>
                <a:sym typeface="Lidl Font Pro"/>
              </a:rPr>
              <a:t>R: 193</a:t>
            </a:r>
            <a:br>
              <a:rPr lang="en" sz="500">
                <a:solidFill>
                  <a:schemeClr val="dk1"/>
                </a:solidFill>
                <a:latin typeface="Lidl Font Pro"/>
                <a:ea typeface="Lidl Font Pro"/>
                <a:cs typeface="Lidl Font Pro"/>
                <a:sym typeface="Lidl Font Pro"/>
              </a:rPr>
            </a:br>
            <a:r>
              <a:rPr lang="en" sz="500">
                <a:solidFill>
                  <a:schemeClr val="dk1"/>
                </a:solidFill>
                <a:latin typeface="Lidl Font Pro"/>
                <a:ea typeface="Lidl Font Pro"/>
                <a:cs typeface="Lidl Font Pro"/>
                <a:sym typeface="Lidl Font Pro"/>
              </a:rPr>
              <a:t>G: 224</a:t>
            </a:r>
            <a:br>
              <a:rPr lang="en" sz="500">
                <a:solidFill>
                  <a:schemeClr val="dk1"/>
                </a:solidFill>
                <a:latin typeface="Lidl Font Pro"/>
                <a:ea typeface="Lidl Font Pro"/>
                <a:cs typeface="Lidl Font Pro"/>
                <a:sym typeface="Lidl Font Pro"/>
              </a:rPr>
            </a:br>
            <a:r>
              <a:rPr lang="en" sz="500">
                <a:solidFill>
                  <a:schemeClr val="dk1"/>
                </a:solidFill>
                <a:latin typeface="Lidl Font Pro"/>
                <a:ea typeface="Lidl Font Pro"/>
                <a:cs typeface="Lidl Font Pro"/>
                <a:sym typeface="Lidl Font Pro"/>
              </a:rPr>
              <a:t>B: 255</a:t>
            </a:r>
            <a:endParaRPr sz="500">
              <a:solidFill>
                <a:schemeClr val="dk1"/>
              </a:solidFill>
              <a:latin typeface="Lidl Font Pro"/>
              <a:ea typeface="Lidl Font Pro"/>
              <a:cs typeface="Lidl Font Pro"/>
              <a:sym typeface="Lidl Font Pro"/>
            </a:endParaRPr>
          </a:p>
        </p:txBody>
      </p:sp>
      <p:sp>
        <p:nvSpPr>
          <p:cNvPr id="78" name="Google Shape;78;p13"/>
          <p:cNvSpPr/>
          <p:nvPr/>
        </p:nvSpPr>
        <p:spPr>
          <a:xfrm>
            <a:off x="13045265" y="803947"/>
            <a:ext cx="571800" cy="585300"/>
          </a:xfrm>
          <a:prstGeom prst="rect">
            <a:avLst/>
          </a:prstGeom>
          <a:solidFill>
            <a:srgbClr val="006CBB"/>
          </a:solidFill>
          <a:ln>
            <a:noFill/>
          </a:ln>
        </p:spPr>
        <p:txBody>
          <a:bodyPr spcFirstLastPara="1" wrap="square" lIns="35350" tIns="35350" rIns="35350" bIns="353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 b="1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Lidl medium blue 2</a:t>
            </a:r>
            <a:endParaRPr sz="700" b="1">
              <a:solidFill>
                <a:schemeClr val="lt1"/>
              </a:solidFill>
              <a:latin typeface="Lidl Font Pro"/>
              <a:ea typeface="Lidl Font Pro"/>
              <a:cs typeface="Lidl Font Pro"/>
              <a:sym typeface="Lidl Font Pr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solidFill>
                <a:schemeClr val="lt1"/>
              </a:solidFill>
              <a:latin typeface="Lidl Font Pro"/>
              <a:ea typeface="Lidl Font Pro"/>
              <a:cs typeface="Lidl Font Pro"/>
              <a:sym typeface="Lidl Font Pr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R: 0</a:t>
            </a:r>
            <a:b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</a:br>
            <a: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G: 108</a:t>
            </a:r>
            <a:b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</a:br>
            <a: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B: 187</a:t>
            </a:r>
            <a:endParaRPr sz="500">
              <a:solidFill>
                <a:schemeClr val="lt1"/>
              </a:solidFill>
              <a:latin typeface="Lidl Font Pro"/>
              <a:ea typeface="Lidl Font Pro"/>
              <a:cs typeface="Lidl Font Pro"/>
              <a:sym typeface="Lidl Font Pro"/>
            </a:endParaRPr>
          </a:p>
        </p:txBody>
      </p:sp>
      <p:sp>
        <p:nvSpPr>
          <p:cNvPr id="79" name="Google Shape;79;p13"/>
          <p:cNvSpPr/>
          <p:nvPr/>
        </p:nvSpPr>
        <p:spPr>
          <a:xfrm>
            <a:off x="13045265" y="1493697"/>
            <a:ext cx="571800" cy="585300"/>
          </a:xfrm>
          <a:prstGeom prst="rect">
            <a:avLst/>
          </a:prstGeom>
          <a:solidFill>
            <a:srgbClr val="80C1F2"/>
          </a:solidFill>
          <a:ln>
            <a:noFill/>
          </a:ln>
        </p:spPr>
        <p:txBody>
          <a:bodyPr spcFirstLastPara="1" wrap="square" lIns="35350" tIns="35350" rIns="35350" bIns="353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 b="1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Lidl light blue 2</a:t>
            </a:r>
            <a:endParaRPr sz="800" b="1">
              <a:solidFill>
                <a:schemeClr val="lt1"/>
              </a:solidFill>
              <a:latin typeface="Lidl Font Pro"/>
              <a:ea typeface="Lidl Font Pro"/>
              <a:cs typeface="Lidl Font Pro"/>
              <a:sym typeface="Lidl Font Pr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chemeClr val="lt1"/>
              </a:solidFill>
              <a:latin typeface="Lidl Font Pro"/>
              <a:ea typeface="Lidl Font Pro"/>
              <a:cs typeface="Lidl Font Pro"/>
              <a:sym typeface="Lidl Font Pr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R: 128</a:t>
            </a:r>
            <a:b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</a:br>
            <a: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G: 193</a:t>
            </a:r>
            <a:b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</a:br>
            <a: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B: 242</a:t>
            </a:r>
            <a:endParaRPr sz="500">
              <a:solidFill>
                <a:schemeClr val="lt1"/>
              </a:solidFill>
              <a:latin typeface="Lidl Font Pro"/>
              <a:ea typeface="Lidl Font Pro"/>
              <a:cs typeface="Lidl Font Pro"/>
              <a:sym typeface="Lidl Font Pro"/>
            </a:endParaRPr>
          </a:p>
        </p:txBody>
      </p:sp>
      <p:sp>
        <p:nvSpPr>
          <p:cNvPr id="80" name="Google Shape;80;p13"/>
          <p:cNvSpPr/>
          <p:nvPr/>
        </p:nvSpPr>
        <p:spPr>
          <a:xfrm>
            <a:off x="13045265" y="3562947"/>
            <a:ext cx="571800" cy="585300"/>
          </a:xfrm>
          <a:prstGeom prst="rect">
            <a:avLst/>
          </a:prstGeom>
          <a:solidFill>
            <a:srgbClr val="B9C0CA"/>
          </a:solidFill>
          <a:ln>
            <a:noFill/>
          </a:ln>
        </p:spPr>
        <p:txBody>
          <a:bodyPr spcFirstLastPara="1" wrap="square" lIns="35350" tIns="35350" rIns="35350" bIns="353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 b="1">
                <a:solidFill>
                  <a:srgbClr val="1E2124"/>
                </a:solidFill>
                <a:latin typeface="Lidl Font Pro"/>
                <a:ea typeface="Lidl Font Pro"/>
                <a:cs typeface="Lidl Font Pro"/>
                <a:sym typeface="Lidl Font Pro"/>
              </a:rPr>
              <a:t>Light</a:t>
            </a:r>
            <a:br>
              <a:rPr lang="en" sz="700" b="1">
                <a:solidFill>
                  <a:srgbClr val="1E2124"/>
                </a:solidFill>
                <a:latin typeface="Lidl Font Pro"/>
                <a:ea typeface="Lidl Font Pro"/>
                <a:cs typeface="Lidl Font Pro"/>
                <a:sym typeface="Lidl Font Pro"/>
              </a:rPr>
            </a:br>
            <a:r>
              <a:rPr lang="en" sz="700" b="1">
                <a:solidFill>
                  <a:srgbClr val="1E2124"/>
                </a:solidFill>
                <a:latin typeface="Lidl Font Pro"/>
                <a:ea typeface="Lidl Font Pro"/>
                <a:cs typeface="Lidl Font Pro"/>
                <a:sym typeface="Lidl Font Pro"/>
              </a:rPr>
              <a:t>gray 2</a:t>
            </a:r>
            <a:endParaRPr sz="700" b="1">
              <a:solidFill>
                <a:srgbClr val="1E2124"/>
              </a:solidFill>
              <a:latin typeface="Lidl Font Pro"/>
              <a:ea typeface="Lidl Font Pro"/>
              <a:cs typeface="Lidl Font Pro"/>
              <a:sym typeface="Lidl Font Pr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chemeClr val="lt1"/>
              </a:solidFill>
              <a:latin typeface="Lidl Font Pro"/>
              <a:ea typeface="Lidl Font Pro"/>
              <a:cs typeface="Lidl Font Pro"/>
              <a:sym typeface="Lidl Font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rgbClr val="1E2124"/>
                </a:solidFill>
                <a:latin typeface="Lidl Font Pro"/>
                <a:ea typeface="Lidl Font Pro"/>
                <a:cs typeface="Lidl Font Pro"/>
                <a:sym typeface="Lidl Font Pro"/>
              </a:rPr>
              <a:t>R: 185</a:t>
            </a:r>
            <a:br>
              <a:rPr lang="en" sz="500">
                <a:solidFill>
                  <a:srgbClr val="1E2124"/>
                </a:solidFill>
                <a:latin typeface="Lidl Font Pro"/>
                <a:ea typeface="Lidl Font Pro"/>
                <a:cs typeface="Lidl Font Pro"/>
                <a:sym typeface="Lidl Font Pro"/>
              </a:rPr>
            </a:br>
            <a:r>
              <a:rPr lang="en" sz="500">
                <a:solidFill>
                  <a:srgbClr val="1E2124"/>
                </a:solidFill>
                <a:latin typeface="Lidl Font Pro"/>
                <a:ea typeface="Lidl Font Pro"/>
                <a:cs typeface="Lidl Font Pro"/>
                <a:sym typeface="Lidl Font Pro"/>
              </a:rPr>
              <a:t>G: 192</a:t>
            </a:r>
            <a:br>
              <a:rPr lang="en" sz="500">
                <a:solidFill>
                  <a:srgbClr val="1E2124"/>
                </a:solidFill>
                <a:latin typeface="Lidl Font Pro"/>
                <a:ea typeface="Lidl Font Pro"/>
                <a:cs typeface="Lidl Font Pro"/>
                <a:sym typeface="Lidl Font Pro"/>
              </a:rPr>
            </a:br>
            <a:r>
              <a:rPr lang="en" sz="500">
                <a:solidFill>
                  <a:srgbClr val="1E2124"/>
                </a:solidFill>
                <a:latin typeface="Lidl Font Pro"/>
                <a:ea typeface="Lidl Font Pro"/>
                <a:cs typeface="Lidl Font Pro"/>
                <a:sym typeface="Lidl Font Pro"/>
              </a:rPr>
              <a:t>B: 202</a:t>
            </a:r>
            <a:endParaRPr sz="500">
              <a:solidFill>
                <a:srgbClr val="1E2124"/>
              </a:solidFill>
              <a:latin typeface="Lidl Font Pro"/>
              <a:ea typeface="Lidl Font Pro"/>
              <a:cs typeface="Lidl Font Pro"/>
              <a:sym typeface="Lidl Font Pr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700" b="1">
              <a:solidFill>
                <a:schemeClr val="lt1"/>
              </a:solidFill>
              <a:latin typeface="Lidl Font Pro"/>
              <a:ea typeface="Lidl Font Pro"/>
              <a:cs typeface="Lidl Font Pro"/>
              <a:sym typeface="Lidl Font Pro"/>
            </a:endParaRPr>
          </a:p>
        </p:txBody>
      </p:sp>
      <p:sp>
        <p:nvSpPr>
          <p:cNvPr id="81" name="Google Shape;81;p13"/>
          <p:cNvSpPr/>
          <p:nvPr/>
        </p:nvSpPr>
        <p:spPr>
          <a:xfrm>
            <a:off x="12407663" y="3562947"/>
            <a:ext cx="571800" cy="585300"/>
          </a:xfrm>
          <a:prstGeom prst="rect">
            <a:avLst/>
          </a:prstGeom>
          <a:solidFill>
            <a:srgbClr val="8C96A1"/>
          </a:solidFill>
          <a:ln>
            <a:noFill/>
          </a:ln>
        </p:spPr>
        <p:txBody>
          <a:bodyPr spcFirstLastPara="1" wrap="square" lIns="35350" tIns="35350" rIns="35350" bIns="353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 b="1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Light</a:t>
            </a:r>
            <a:br>
              <a:rPr lang="en" sz="700" b="1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</a:br>
            <a:r>
              <a:rPr lang="en" sz="700" b="1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gray 1</a:t>
            </a:r>
            <a:endParaRPr sz="700" b="1">
              <a:solidFill>
                <a:schemeClr val="lt1"/>
              </a:solidFill>
              <a:latin typeface="Lidl Font Pro"/>
              <a:ea typeface="Lidl Font Pro"/>
              <a:cs typeface="Lidl Font Pro"/>
              <a:sym typeface="Lidl Font Pr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chemeClr val="lt1"/>
              </a:solidFill>
              <a:latin typeface="Lidl Font Pro"/>
              <a:ea typeface="Lidl Font Pro"/>
              <a:cs typeface="Lidl Font Pro"/>
              <a:sym typeface="Lidl Font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R: 140</a:t>
            </a:r>
            <a:b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</a:br>
            <a: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G: 150</a:t>
            </a:r>
            <a:b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</a:br>
            <a: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B: 161</a:t>
            </a:r>
            <a:endParaRPr sz="700" b="1">
              <a:solidFill>
                <a:schemeClr val="lt1"/>
              </a:solidFill>
              <a:latin typeface="Lidl Font Pro"/>
              <a:ea typeface="Lidl Font Pro"/>
              <a:cs typeface="Lidl Font Pro"/>
              <a:sym typeface="Lidl Font Pro"/>
            </a:endParaRPr>
          </a:p>
        </p:txBody>
      </p:sp>
      <p:sp>
        <p:nvSpPr>
          <p:cNvPr id="82" name="Google Shape;82;p13"/>
          <p:cNvSpPr/>
          <p:nvPr/>
        </p:nvSpPr>
        <p:spPr>
          <a:xfrm>
            <a:off x="12407663" y="2873197"/>
            <a:ext cx="571800" cy="585300"/>
          </a:xfrm>
          <a:prstGeom prst="rect">
            <a:avLst/>
          </a:prstGeom>
          <a:solidFill>
            <a:srgbClr val="46505A"/>
          </a:solidFill>
          <a:ln>
            <a:noFill/>
          </a:ln>
        </p:spPr>
        <p:txBody>
          <a:bodyPr spcFirstLastPara="1" wrap="square" lIns="35350" tIns="35350" rIns="35350" bIns="353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 b="1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Medium gray</a:t>
            </a:r>
            <a:endParaRPr sz="700" b="1">
              <a:solidFill>
                <a:schemeClr val="lt1"/>
              </a:solidFill>
              <a:latin typeface="Lidl Font Pro"/>
              <a:ea typeface="Lidl Font Pro"/>
              <a:cs typeface="Lidl Font Pro"/>
              <a:sym typeface="Lidl Font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>
              <a:solidFill>
                <a:schemeClr val="lt1"/>
              </a:solidFill>
              <a:latin typeface="Lidl Font Pro"/>
              <a:ea typeface="Lidl Font Pro"/>
              <a:cs typeface="Lidl Font Pro"/>
              <a:sym typeface="Lidl Font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R: 70</a:t>
            </a:r>
            <a:b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</a:br>
            <a: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G: 80</a:t>
            </a:r>
            <a:b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</a:br>
            <a: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B: 90</a:t>
            </a:r>
            <a:endParaRPr sz="700" b="1">
              <a:solidFill>
                <a:schemeClr val="lt1"/>
              </a:solidFill>
              <a:latin typeface="Lidl Font Pro"/>
              <a:ea typeface="Lidl Font Pro"/>
              <a:cs typeface="Lidl Font Pro"/>
              <a:sym typeface="Lidl Font Pro"/>
            </a:endParaRPr>
          </a:p>
        </p:txBody>
      </p:sp>
      <p:sp>
        <p:nvSpPr>
          <p:cNvPr id="83" name="Google Shape;83;p13"/>
          <p:cNvSpPr/>
          <p:nvPr/>
        </p:nvSpPr>
        <p:spPr>
          <a:xfrm>
            <a:off x="13045265" y="2873197"/>
            <a:ext cx="571800" cy="585300"/>
          </a:xfrm>
          <a:prstGeom prst="rect">
            <a:avLst/>
          </a:prstGeom>
          <a:solidFill>
            <a:srgbClr val="636D79"/>
          </a:solidFill>
          <a:ln>
            <a:noFill/>
          </a:ln>
        </p:spPr>
        <p:txBody>
          <a:bodyPr spcFirstLastPara="1" wrap="square" lIns="35350" tIns="35350" rIns="35350" bIns="353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 b="1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Gray</a:t>
            </a:r>
            <a:endParaRPr sz="700" b="1">
              <a:solidFill>
                <a:schemeClr val="lt1"/>
              </a:solidFill>
              <a:latin typeface="Lidl Font Pro"/>
              <a:ea typeface="Lidl Font Pro"/>
              <a:cs typeface="Lidl Font Pro"/>
              <a:sym typeface="Lidl Font Pr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700" b="1">
              <a:solidFill>
                <a:schemeClr val="lt1"/>
              </a:solidFill>
              <a:latin typeface="Lidl Font Pro"/>
              <a:ea typeface="Lidl Font Pro"/>
              <a:cs typeface="Lidl Font Pro"/>
              <a:sym typeface="Lidl Font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>
              <a:solidFill>
                <a:schemeClr val="lt1"/>
              </a:solidFill>
              <a:latin typeface="Lidl Font Pro"/>
              <a:ea typeface="Lidl Font Pro"/>
              <a:cs typeface="Lidl Font Pro"/>
              <a:sym typeface="Lidl Font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R: 99</a:t>
            </a:r>
            <a:b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</a:br>
            <a: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G: 109</a:t>
            </a:r>
            <a:b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</a:br>
            <a: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B: 121</a:t>
            </a:r>
            <a:endParaRPr sz="700" b="1">
              <a:solidFill>
                <a:schemeClr val="lt1"/>
              </a:solidFill>
              <a:latin typeface="Lidl Font Pro"/>
              <a:ea typeface="Lidl Font Pro"/>
              <a:cs typeface="Lidl Font Pro"/>
              <a:sym typeface="Lidl Font Pro"/>
            </a:endParaRPr>
          </a:p>
        </p:txBody>
      </p:sp>
      <p:sp>
        <p:nvSpPr>
          <p:cNvPr id="84" name="Google Shape;84;p13"/>
          <p:cNvSpPr/>
          <p:nvPr/>
        </p:nvSpPr>
        <p:spPr>
          <a:xfrm>
            <a:off x="13045265" y="2183447"/>
            <a:ext cx="571800" cy="585300"/>
          </a:xfrm>
          <a:prstGeom prst="rect">
            <a:avLst/>
          </a:prstGeom>
          <a:solidFill>
            <a:srgbClr val="1E2124"/>
          </a:solidFill>
          <a:ln>
            <a:noFill/>
          </a:ln>
        </p:spPr>
        <p:txBody>
          <a:bodyPr spcFirstLastPara="1" wrap="square" lIns="35350" tIns="35350" rIns="35350" bIns="353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 b="1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Dark</a:t>
            </a:r>
            <a:br>
              <a:rPr lang="en" sz="700" b="1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</a:br>
            <a:r>
              <a:rPr lang="en" sz="700" b="1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gray</a:t>
            </a:r>
            <a:endParaRPr sz="700" b="1">
              <a:solidFill>
                <a:schemeClr val="lt1"/>
              </a:solidFill>
              <a:latin typeface="Lidl Font Pro"/>
              <a:ea typeface="Lidl Font Pro"/>
              <a:cs typeface="Lidl Font Pro"/>
              <a:sym typeface="Lidl Font Pr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chemeClr val="lt1"/>
              </a:solidFill>
              <a:latin typeface="Lidl Font Pro"/>
              <a:ea typeface="Lidl Font Pro"/>
              <a:cs typeface="Lidl Font Pro"/>
              <a:sym typeface="Lidl Font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R: 30</a:t>
            </a:r>
            <a:b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</a:br>
            <a: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G: 33</a:t>
            </a:r>
            <a:b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</a:br>
            <a: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B: 36</a:t>
            </a:r>
            <a:endParaRPr sz="700" b="1">
              <a:solidFill>
                <a:schemeClr val="lt1"/>
              </a:solidFill>
              <a:latin typeface="Lidl Font Pro"/>
              <a:ea typeface="Lidl Font Pro"/>
              <a:cs typeface="Lidl Font Pro"/>
              <a:sym typeface="Lidl Font Pro"/>
            </a:endParaRPr>
          </a:p>
        </p:txBody>
      </p:sp>
      <p:sp>
        <p:nvSpPr>
          <p:cNvPr id="85" name="Google Shape;85;p13"/>
          <p:cNvSpPr/>
          <p:nvPr/>
        </p:nvSpPr>
        <p:spPr>
          <a:xfrm>
            <a:off x="13045265" y="4252697"/>
            <a:ext cx="571800" cy="585300"/>
          </a:xfrm>
          <a:prstGeom prst="rect">
            <a:avLst/>
          </a:prstGeom>
          <a:solidFill>
            <a:srgbClr val="F1F2F4"/>
          </a:solidFill>
          <a:ln>
            <a:noFill/>
          </a:ln>
        </p:spPr>
        <p:txBody>
          <a:bodyPr spcFirstLastPara="1" wrap="square" lIns="35350" tIns="35350" rIns="35350" bIns="353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 b="1">
                <a:solidFill>
                  <a:srgbClr val="1E2124"/>
                </a:solidFill>
                <a:latin typeface="Lidl Font Pro"/>
                <a:ea typeface="Lidl Font Pro"/>
                <a:cs typeface="Lidl Font Pro"/>
                <a:sym typeface="Lidl Font Pro"/>
              </a:rPr>
              <a:t>Light</a:t>
            </a:r>
            <a:br>
              <a:rPr lang="en" sz="700" b="1">
                <a:solidFill>
                  <a:srgbClr val="1E2124"/>
                </a:solidFill>
                <a:latin typeface="Lidl Font Pro"/>
                <a:ea typeface="Lidl Font Pro"/>
                <a:cs typeface="Lidl Font Pro"/>
                <a:sym typeface="Lidl Font Pro"/>
              </a:rPr>
            </a:br>
            <a:r>
              <a:rPr lang="en" sz="700" b="1">
                <a:solidFill>
                  <a:srgbClr val="1E2124"/>
                </a:solidFill>
                <a:latin typeface="Lidl Font Pro"/>
                <a:ea typeface="Lidl Font Pro"/>
                <a:cs typeface="Lidl Font Pro"/>
                <a:sym typeface="Lidl Font Pro"/>
              </a:rPr>
              <a:t>gray 4</a:t>
            </a:r>
            <a:endParaRPr sz="700" b="1">
              <a:solidFill>
                <a:srgbClr val="1E2124"/>
              </a:solidFill>
              <a:latin typeface="Lidl Font Pro"/>
              <a:ea typeface="Lidl Font Pro"/>
              <a:cs typeface="Lidl Font Pro"/>
              <a:sym typeface="Lidl Font Pr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rgbClr val="1E2124"/>
              </a:solidFill>
              <a:latin typeface="Lidl Font Pro"/>
              <a:ea typeface="Lidl Font Pro"/>
              <a:cs typeface="Lidl Font Pro"/>
              <a:sym typeface="Lidl Font Pr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rgbClr val="1E2124"/>
                </a:solidFill>
                <a:latin typeface="Lidl Font Pro"/>
                <a:ea typeface="Lidl Font Pro"/>
                <a:cs typeface="Lidl Font Pro"/>
                <a:sym typeface="Lidl Font Pro"/>
              </a:rPr>
              <a:t>R: 241</a:t>
            </a:r>
            <a:br>
              <a:rPr lang="en" sz="500">
                <a:solidFill>
                  <a:srgbClr val="1E2124"/>
                </a:solidFill>
                <a:latin typeface="Lidl Font Pro"/>
                <a:ea typeface="Lidl Font Pro"/>
                <a:cs typeface="Lidl Font Pro"/>
                <a:sym typeface="Lidl Font Pro"/>
              </a:rPr>
            </a:br>
            <a:r>
              <a:rPr lang="en" sz="500">
                <a:solidFill>
                  <a:srgbClr val="1E2124"/>
                </a:solidFill>
                <a:latin typeface="Lidl Font Pro"/>
                <a:ea typeface="Lidl Font Pro"/>
                <a:cs typeface="Lidl Font Pro"/>
                <a:sym typeface="Lidl Font Pro"/>
              </a:rPr>
              <a:t>G: 242</a:t>
            </a:r>
            <a:br>
              <a:rPr lang="en" sz="500">
                <a:solidFill>
                  <a:srgbClr val="1E2124"/>
                </a:solidFill>
                <a:latin typeface="Lidl Font Pro"/>
                <a:ea typeface="Lidl Font Pro"/>
                <a:cs typeface="Lidl Font Pro"/>
                <a:sym typeface="Lidl Font Pro"/>
              </a:rPr>
            </a:br>
            <a:r>
              <a:rPr lang="en" sz="500">
                <a:solidFill>
                  <a:srgbClr val="1E2124"/>
                </a:solidFill>
                <a:latin typeface="Lidl Font Pro"/>
                <a:ea typeface="Lidl Font Pro"/>
                <a:cs typeface="Lidl Font Pro"/>
                <a:sym typeface="Lidl Font Pro"/>
              </a:rPr>
              <a:t>B: 244</a:t>
            </a:r>
            <a:endParaRPr sz="500">
              <a:solidFill>
                <a:srgbClr val="1E2124"/>
              </a:solidFill>
              <a:latin typeface="Lidl Font Pro"/>
              <a:ea typeface="Lidl Font Pro"/>
              <a:cs typeface="Lidl Font Pro"/>
              <a:sym typeface="Lidl Font Pro"/>
            </a:endParaRPr>
          </a:p>
        </p:txBody>
      </p:sp>
      <p:sp>
        <p:nvSpPr>
          <p:cNvPr id="86" name="Google Shape;86;p13"/>
          <p:cNvSpPr/>
          <p:nvPr/>
        </p:nvSpPr>
        <p:spPr>
          <a:xfrm>
            <a:off x="12407663" y="4252697"/>
            <a:ext cx="571800" cy="585300"/>
          </a:xfrm>
          <a:prstGeom prst="rect">
            <a:avLst/>
          </a:prstGeom>
          <a:solidFill>
            <a:srgbClr val="DDE0E3"/>
          </a:solidFill>
          <a:ln>
            <a:noFill/>
          </a:ln>
        </p:spPr>
        <p:txBody>
          <a:bodyPr spcFirstLastPara="1" wrap="square" lIns="35350" tIns="35350" rIns="35350" bIns="353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 b="1">
                <a:solidFill>
                  <a:srgbClr val="1E2124"/>
                </a:solidFill>
                <a:latin typeface="Lidl Font Pro"/>
                <a:ea typeface="Lidl Font Pro"/>
                <a:cs typeface="Lidl Font Pro"/>
                <a:sym typeface="Lidl Font Pro"/>
              </a:rPr>
              <a:t>Light</a:t>
            </a:r>
            <a:br>
              <a:rPr lang="en" sz="700" b="1">
                <a:solidFill>
                  <a:srgbClr val="1E2124"/>
                </a:solidFill>
                <a:latin typeface="Lidl Font Pro"/>
                <a:ea typeface="Lidl Font Pro"/>
                <a:cs typeface="Lidl Font Pro"/>
                <a:sym typeface="Lidl Font Pro"/>
              </a:rPr>
            </a:br>
            <a:r>
              <a:rPr lang="en" sz="700" b="1">
                <a:solidFill>
                  <a:srgbClr val="1E2124"/>
                </a:solidFill>
                <a:latin typeface="Lidl Font Pro"/>
                <a:ea typeface="Lidl Font Pro"/>
                <a:cs typeface="Lidl Font Pro"/>
                <a:sym typeface="Lidl Font Pro"/>
              </a:rPr>
              <a:t>gray 3</a:t>
            </a:r>
            <a:endParaRPr sz="700" b="1">
              <a:solidFill>
                <a:srgbClr val="1E2124"/>
              </a:solidFill>
              <a:latin typeface="Lidl Font Pro"/>
              <a:ea typeface="Lidl Font Pro"/>
              <a:cs typeface="Lidl Font Pro"/>
              <a:sym typeface="Lidl Font Pr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1E2124"/>
              </a:solidFill>
              <a:latin typeface="Lidl Font Pro"/>
              <a:ea typeface="Lidl Font Pro"/>
              <a:cs typeface="Lidl Font Pro"/>
              <a:sym typeface="Lidl Font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rgbClr val="1E2124"/>
                </a:solidFill>
                <a:latin typeface="Lidl Font Pro"/>
                <a:ea typeface="Lidl Font Pro"/>
                <a:cs typeface="Lidl Font Pro"/>
                <a:sym typeface="Lidl Font Pro"/>
              </a:rPr>
              <a:t>R: 221</a:t>
            </a:r>
            <a:br>
              <a:rPr lang="en" sz="500">
                <a:solidFill>
                  <a:srgbClr val="1E2124"/>
                </a:solidFill>
                <a:latin typeface="Lidl Font Pro"/>
                <a:ea typeface="Lidl Font Pro"/>
                <a:cs typeface="Lidl Font Pro"/>
                <a:sym typeface="Lidl Font Pro"/>
              </a:rPr>
            </a:br>
            <a:r>
              <a:rPr lang="en" sz="500">
                <a:solidFill>
                  <a:srgbClr val="1E2124"/>
                </a:solidFill>
                <a:latin typeface="Lidl Font Pro"/>
                <a:ea typeface="Lidl Font Pro"/>
                <a:cs typeface="Lidl Font Pro"/>
                <a:sym typeface="Lidl Font Pro"/>
              </a:rPr>
              <a:t>G: 224</a:t>
            </a:r>
            <a:br>
              <a:rPr lang="en" sz="500">
                <a:solidFill>
                  <a:srgbClr val="1E2124"/>
                </a:solidFill>
                <a:latin typeface="Lidl Font Pro"/>
                <a:ea typeface="Lidl Font Pro"/>
                <a:cs typeface="Lidl Font Pro"/>
                <a:sym typeface="Lidl Font Pro"/>
              </a:rPr>
            </a:br>
            <a:r>
              <a:rPr lang="en" sz="500">
                <a:solidFill>
                  <a:srgbClr val="1E2124"/>
                </a:solidFill>
                <a:latin typeface="Lidl Font Pro"/>
                <a:ea typeface="Lidl Font Pro"/>
                <a:cs typeface="Lidl Font Pro"/>
                <a:sym typeface="Lidl Font Pro"/>
              </a:rPr>
              <a:t>B: 227</a:t>
            </a:r>
            <a:endParaRPr sz="700" b="1">
              <a:solidFill>
                <a:srgbClr val="1E2124"/>
              </a:solidFill>
              <a:latin typeface="Lidl Font Pro"/>
              <a:ea typeface="Lidl Font Pro"/>
              <a:cs typeface="Lidl Font Pro"/>
              <a:sym typeface="Lidl Font Pro"/>
            </a:endParaRPr>
          </a:p>
        </p:txBody>
      </p:sp>
      <p:sp>
        <p:nvSpPr>
          <p:cNvPr id="87" name="Google Shape;87;p13"/>
          <p:cNvSpPr txBox="1"/>
          <p:nvPr/>
        </p:nvSpPr>
        <p:spPr>
          <a:xfrm>
            <a:off x="12407663" y="4921250"/>
            <a:ext cx="1196700" cy="17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" sz="1000" b="1">
                <a:solidFill>
                  <a:schemeClr val="dk1"/>
                </a:solidFill>
                <a:latin typeface="Lidl Font Pro"/>
                <a:ea typeface="Lidl Font Pro"/>
                <a:cs typeface="Lidl Font Pro"/>
                <a:sym typeface="Lidl Font Pro"/>
              </a:rPr>
              <a:t>CSR colors</a:t>
            </a:r>
            <a:endParaRPr sz="600">
              <a:solidFill>
                <a:schemeClr val="dk1"/>
              </a:solidFill>
              <a:latin typeface="Lidl Font Pro"/>
              <a:ea typeface="Lidl Font Pro"/>
              <a:cs typeface="Lidl Font Pro"/>
              <a:sym typeface="Lidl Font Pro"/>
            </a:endParaRPr>
          </a:p>
        </p:txBody>
      </p:sp>
      <p:sp>
        <p:nvSpPr>
          <p:cNvPr id="88" name="Google Shape;88;p13"/>
          <p:cNvSpPr/>
          <p:nvPr/>
        </p:nvSpPr>
        <p:spPr>
          <a:xfrm>
            <a:off x="12407663" y="5850947"/>
            <a:ext cx="571800" cy="585300"/>
          </a:xfrm>
          <a:prstGeom prst="rect">
            <a:avLst/>
          </a:prstGeom>
          <a:solidFill>
            <a:srgbClr val="BEF55B"/>
          </a:solidFill>
          <a:ln>
            <a:noFill/>
          </a:ln>
        </p:spPr>
        <p:txBody>
          <a:bodyPr spcFirstLastPara="1" wrap="square" lIns="35350" tIns="35350" rIns="35350" bIns="353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 b="1">
                <a:solidFill>
                  <a:srgbClr val="005337"/>
                </a:solidFill>
                <a:latin typeface="Lidl Font Pro"/>
                <a:ea typeface="Lidl Font Pro"/>
                <a:cs typeface="Lidl Font Pro"/>
                <a:sym typeface="Lidl Font Pro"/>
              </a:rPr>
              <a:t>CSR light green</a:t>
            </a:r>
            <a:br>
              <a:rPr lang="en" sz="700" b="1">
                <a:solidFill>
                  <a:srgbClr val="005337"/>
                </a:solidFill>
                <a:latin typeface="Lidl Font Pro"/>
                <a:ea typeface="Lidl Font Pro"/>
                <a:cs typeface="Lidl Font Pro"/>
                <a:sym typeface="Lidl Font Pro"/>
              </a:rPr>
            </a:br>
            <a:endParaRPr sz="500" b="1">
              <a:solidFill>
                <a:srgbClr val="005337"/>
              </a:solidFill>
              <a:latin typeface="Lidl Font Pro"/>
              <a:ea typeface="Lidl Font Pro"/>
              <a:cs typeface="Lidl Font Pro"/>
              <a:sym typeface="Lidl Font Pr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rgbClr val="005337"/>
                </a:solidFill>
                <a:latin typeface="Lidl Font Pro"/>
                <a:ea typeface="Lidl Font Pro"/>
                <a:cs typeface="Lidl Font Pro"/>
                <a:sym typeface="Lidl Font Pro"/>
              </a:rPr>
              <a:t>R: 190</a:t>
            </a:r>
            <a:br>
              <a:rPr lang="en" sz="500">
                <a:solidFill>
                  <a:srgbClr val="005337"/>
                </a:solidFill>
                <a:latin typeface="Lidl Font Pro"/>
                <a:ea typeface="Lidl Font Pro"/>
                <a:cs typeface="Lidl Font Pro"/>
                <a:sym typeface="Lidl Font Pro"/>
              </a:rPr>
            </a:br>
            <a:r>
              <a:rPr lang="en" sz="500">
                <a:solidFill>
                  <a:srgbClr val="005337"/>
                </a:solidFill>
                <a:latin typeface="Lidl Font Pro"/>
                <a:ea typeface="Lidl Font Pro"/>
                <a:cs typeface="Lidl Font Pro"/>
                <a:sym typeface="Lidl Font Pro"/>
              </a:rPr>
              <a:t>G: 245</a:t>
            </a:r>
            <a:br>
              <a:rPr lang="en" sz="500">
                <a:solidFill>
                  <a:srgbClr val="005337"/>
                </a:solidFill>
                <a:latin typeface="Lidl Font Pro"/>
                <a:ea typeface="Lidl Font Pro"/>
                <a:cs typeface="Lidl Font Pro"/>
                <a:sym typeface="Lidl Font Pro"/>
              </a:rPr>
            </a:br>
            <a:r>
              <a:rPr lang="en" sz="500">
                <a:solidFill>
                  <a:srgbClr val="005337"/>
                </a:solidFill>
                <a:latin typeface="Lidl Font Pro"/>
                <a:ea typeface="Lidl Font Pro"/>
                <a:cs typeface="Lidl Font Pro"/>
                <a:sym typeface="Lidl Font Pro"/>
              </a:rPr>
              <a:t>B: 91</a:t>
            </a:r>
            <a:endParaRPr sz="500">
              <a:solidFill>
                <a:srgbClr val="005337"/>
              </a:solidFill>
              <a:latin typeface="Lidl Font Pro"/>
              <a:ea typeface="Lidl Font Pro"/>
              <a:cs typeface="Lidl Font Pro"/>
              <a:sym typeface="Lidl Font Pro"/>
            </a:endParaRPr>
          </a:p>
        </p:txBody>
      </p:sp>
      <p:sp>
        <p:nvSpPr>
          <p:cNvPr id="89" name="Google Shape;89;p13"/>
          <p:cNvSpPr/>
          <p:nvPr/>
        </p:nvSpPr>
        <p:spPr>
          <a:xfrm>
            <a:off x="13045265" y="5161197"/>
            <a:ext cx="571800" cy="585300"/>
          </a:xfrm>
          <a:prstGeom prst="rect">
            <a:avLst/>
          </a:prstGeom>
          <a:solidFill>
            <a:srgbClr val="52AD45"/>
          </a:solidFill>
          <a:ln>
            <a:noFill/>
          </a:ln>
        </p:spPr>
        <p:txBody>
          <a:bodyPr spcFirstLastPara="1" wrap="square" lIns="35350" tIns="35350" rIns="35350" bIns="353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 b="1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CSR medium green</a:t>
            </a:r>
            <a:endParaRPr sz="600" b="1">
              <a:solidFill>
                <a:schemeClr val="lt1"/>
              </a:solidFill>
              <a:latin typeface="Lidl Font Pro"/>
              <a:ea typeface="Lidl Font Pro"/>
              <a:cs typeface="Lidl Font Pro"/>
              <a:sym typeface="Lidl Font Pr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700" b="1">
              <a:solidFill>
                <a:schemeClr val="lt1"/>
              </a:solidFill>
              <a:latin typeface="Lidl Font Pro"/>
              <a:ea typeface="Lidl Font Pro"/>
              <a:cs typeface="Lidl Font Pro"/>
              <a:sym typeface="Lidl Font Pr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R: 82</a:t>
            </a:r>
            <a:b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</a:br>
            <a: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G: 173</a:t>
            </a:r>
            <a:b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</a:br>
            <a: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B: 69</a:t>
            </a:r>
            <a:endParaRPr sz="500">
              <a:solidFill>
                <a:schemeClr val="lt1"/>
              </a:solidFill>
              <a:latin typeface="Lidl Font Pro"/>
              <a:ea typeface="Lidl Font Pro"/>
              <a:cs typeface="Lidl Font Pro"/>
              <a:sym typeface="Lidl Font Pro"/>
            </a:endParaRPr>
          </a:p>
        </p:txBody>
      </p:sp>
      <p:sp>
        <p:nvSpPr>
          <p:cNvPr id="90" name="Google Shape;90;p13"/>
          <p:cNvSpPr/>
          <p:nvPr/>
        </p:nvSpPr>
        <p:spPr>
          <a:xfrm>
            <a:off x="12407663" y="5161197"/>
            <a:ext cx="571800" cy="585300"/>
          </a:xfrm>
          <a:prstGeom prst="rect">
            <a:avLst/>
          </a:prstGeom>
          <a:solidFill>
            <a:srgbClr val="005337"/>
          </a:solidFill>
          <a:ln>
            <a:noFill/>
          </a:ln>
        </p:spPr>
        <p:txBody>
          <a:bodyPr spcFirstLastPara="1" wrap="square" lIns="35350" tIns="35350" rIns="35350" bIns="353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 b="1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CSR dark green</a:t>
            </a:r>
            <a:endParaRPr sz="700" b="1">
              <a:solidFill>
                <a:schemeClr val="lt1"/>
              </a:solidFill>
              <a:latin typeface="Lidl Font Pro"/>
              <a:ea typeface="Lidl Font Pro"/>
              <a:cs typeface="Lidl Font Pro"/>
              <a:sym typeface="Lidl Font Pr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chemeClr val="lt1"/>
              </a:solidFill>
              <a:latin typeface="Lidl Font Pro"/>
              <a:ea typeface="Lidl Font Pro"/>
              <a:cs typeface="Lidl Font Pro"/>
              <a:sym typeface="Lidl Font Pr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R: 0</a:t>
            </a:r>
            <a:b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</a:br>
            <a: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G: 83</a:t>
            </a:r>
            <a:b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</a:br>
            <a:r>
              <a:rPr lang="en" sz="500">
                <a:solidFill>
                  <a:schemeClr val="lt1"/>
                </a:solidFill>
                <a:latin typeface="Lidl Font Pro"/>
                <a:ea typeface="Lidl Font Pro"/>
                <a:cs typeface="Lidl Font Pro"/>
                <a:sym typeface="Lidl Font Pro"/>
              </a:rPr>
              <a:t>B: 55</a:t>
            </a:r>
            <a:endParaRPr sz="500">
              <a:solidFill>
                <a:schemeClr val="lt1"/>
              </a:solidFill>
              <a:latin typeface="Lidl Font Pro"/>
              <a:ea typeface="Lidl Font Pro"/>
              <a:cs typeface="Lidl Font Pro"/>
              <a:sym typeface="Lidl Font Pro"/>
            </a:endParaRPr>
          </a:p>
        </p:txBody>
      </p:sp>
      <p:sp>
        <p:nvSpPr>
          <p:cNvPr id="91" name="Google Shape;91;p13"/>
          <p:cNvSpPr txBox="1"/>
          <p:nvPr/>
        </p:nvSpPr>
        <p:spPr>
          <a:xfrm>
            <a:off x="394600" y="6436025"/>
            <a:ext cx="993300" cy="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>
                <a:solidFill>
                  <a:srgbClr val="0050AA"/>
                </a:solidFill>
                <a:latin typeface="Lidl Font Pro"/>
                <a:ea typeface="Lidl Font Pro"/>
                <a:cs typeface="Lidl Font Pro"/>
                <a:sym typeface="Lidl Font Pro"/>
              </a:rPr>
              <a:t>Month 2025</a:t>
            </a:r>
            <a:endParaRPr sz="900" b="1">
              <a:solidFill>
                <a:srgbClr val="0050AA"/>
              </a:solidFill>
              <a:latin typeface="Lidl Font Pro"/>
              <a:ea typeface="Lidl Font Pro"/>
              <a:cs typeface="Lidl Font Pro"/>
              <a:sym typeface="Lidl Font Pro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1407600" y="6436025"/>
            <a:ext cx="6588000" cy="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0050AA"/>
                </a:solidFill>
                <a:latin typeface="Lidl Font Pro"/>
                <a:ea typeface="Lidl Font Pro"/>
                <a:cs typeface="Lidl Font Pro"/>
                <a:sym typeface="Lidl Font Pro"/>
              </a:rPr>
              <a:t>Footnote</a:t>
            </a:r>
            <a:endParaRPr sz="900">
              <a:solidFill>
                <a:srgbClr val="0050AA"/>
              </a:solidFill>
              <a:latin typeface="Lidl Font Pro"/>
              <a:ea typeface="Lidl Font Pro"/>
              <a:cs typeface="Lidl Font Pro"/>
              <a:sym typeface="Lidl Font Pro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1" r:id="rId5"/>
    <p:sldLayoutId id="2147483672" r:id="rId6"/>
    <p:sldLayoutId id="2147483674" r:id="rId7"/>
    <p:sldLayoutId id="2147483676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6" r:id="rId14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54">
          <p15:clr>
            <a:srgbClr val="547EBF"/>
          </p15:clr>
        </p15:guide>
        <p15:guide id="2" pos="248">
          <p15:clr>
            <a:srgbClr val="547EBF"/>
          </p15:clr>
        </p15:guide>
        <p15:guide id="3" pos="7233">
          <p15:clr>
            <a:srgbClr val="547EBF"/>
          </p15:clr>
        </p15:guide>
        <p15:guide id="4" orient="horz" pos="729">
          <p15:clr>
            <a:srgbClr val="547EBF"/>
          </p15:clr>
        </p15:guide>
        <p15:guide id="5" orient="horz" pos="4054">
          <p15:clr>
            <a:srgbClr val="547EBF"/>
          </p15:clr>
        </p15:guide>
        <p15:guide id="6" orient="horz" pos="3896">
          <p15:clr>
            <a:srgbClr val="547EBF"/>
          </p15:clr>
        </p15:guide>
        <p15:guide id="7" orient="horz" pos="4254">
          <p15:clr>
            <a:srgbClr val="547EBF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42"/>
          <p:cNvSpPr txBox="1">
            <a:spLocks noGrp="1"/>
          </p:cNvSpPr>
          <p:nvPr>
            <p:ph type="ctrTitle"/>
          </p:nvPr>
        </p:nvSpPr>
        <p:spPr>
          <a:xfrm>
            <a:off x="397547" y="2591184"/>
            <a:ext cx="9402000" cy="8289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400" dirty="0">
                <a:solidFill>
                  <a:srgbClr val="FFFFFF"/>
                </a:solidFill>
              </a:rPr>
              <a:t>Nazwa </a:t>
            </a:r>
            <a:r>
              <a:rPr lang="en" sz="5400" dirty="0" err="1">
                <a:solidFill>
                  <a:srgbClr val="FFFFFF"/>
                </a:solidFill>
              </a:rPr>
              <a:t>firmy</a:t>
            </a:r>
            <a:endParaRPr dirty="0"/>
          </a:p>
        </p:txBody>
      </p:sp>
      <p:sp>
        <p:nvSpPr>
          <p:cNvPr id="380" name="Google Shape;380;p42"/>
          <p:cNvSpPr txBox="1">
            <a:spLocks noGrp="1"/>
          </p:cNvSpPr>
          <p:nvPr>
            <p:ph type="subTitle" idx="1"/>
          </p:nvPr>
        </p:nvSpPr>
        <p:spPr>
          <a:xfrm>
            <a:off x="397547" y="3964984"/>
            <a:ext cx="9402000" cy="446276"/>
          </a:xfrm>
          <a:prstGeom prst="rect">
            <a:avLst/>
          </a:prstGeom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 err="1"/>
              <a:t>Zgłoszenie</a:t>
            </a:r>
            <a:r>
              <a:rPr lang="en" dirty="0"/>
              <a:t> do </a:t>
            </a:r>
            <a:r>
              <a:rPr lang="en" dirty="0" err="1"/>
              <a:t>konkursu</a:t>
            </a:r>
            <a:r>
              <a:rPr lang="en" dirty="0"/>
              <a:t> Lidl Fair Pay 2026</a:t>
            </a:r>
            <a:endParaRPr dirty="0"/>
          </a:p>
        </p:txBody>
      </p:sp>
      <p:sp>
        <p:nvSpPr>
          <p:cNvPr id="385" name="Google Shape;385;p42"/>
          <p:cNvSpPr txBox="1">
            <a:spLocks noGrp="1"/>
          </p:cNvSpPr>
          <p:nvPr>
            <p:ph type="sldNum" idx="12"/>
          </p:nvPr>
        </p:nvSpPr>
        <p:spPr>
          <a:xfrm>
            <a:off x="11900124" y="6752925"/>
            <a:ext cx="110400" cy="85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49E83087-0AE4-DDCA-613A-1975FCA36A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3544" y="415962"/>
            <a:ext cx="3678064" cy="367806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Google Shape;580;p53"/>
          <p:cNvSpPr txBox="1">
            <a:spLocks noGrp="1"/>
          </p:cNvSpPr>
          <p:nvPr>
            <p:ph type="title"/>
          </p:nvPr>
        </p:nvSpPr>
        <p:spPr>
          <a:xfrm>
            <a:off x="397547" y="403750"/>
            <a:ext cx="526260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100"/>
              <a:buFont typeface="Arial"/>
              <a:buNone/>
            </a:pPr>
            <a:r>
              <a:rPr lang="en" dirty="0" err="1"/>
              <a:t>Informacje</a:t>
            </a:r>
            <a:r>
              <a:rPr lang="en" dirty="0"/>
              <a:t> o </a:t>
            </a:r>
            <a:r>
              <a:rPr lang="en" dirty="0" err="1"/>
              <a:t>firmie</a:t>
            </a:r>
            <a:endParaRPr dirty="0">
              <a:solidFill>
                <a:schemeClr val="accent3"/>
              </a:solidFill>
            </a:endParaRPr>
          </a:p>
        </p:txBody>
      </p:sp>
      <p:sp>
        <p:nvSpPr>
          <p:cNvPr id="581" name="Google Shape;581;p53"/>
          <p:cNvSpPr txBox="1">
            <a:spLocks noGrp="1"/>
          </p:cNvSpPr>
          <p:nvPr>
            <p:ph type="body" idx="1"/>
          </p:nvPr>
        </p:nvSpPr>
        <p:spPr>
          <a:xfrm>
            <a:off x="397546" y="1289559"/>
            <a:ext cx="5262600" cy="222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300"/>
              </a:spcBef>
              <a:spcAft>
                <a:spcPts val="30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rPr lang="en" sz="1400" dirty="0" err="1"/>
              <a:t>Uzupełnij</a:t>
            </a:r>
            <a:r>
              <a:rPr lang="en" sz="1400" dirty="0"/>
              <a:t> </a:t>
            </a:r>
            <a:r>
              <a:rPr lang="en" sz="1400" dirty="0" err="1"/>
              <a:t>tekst</a:t>
            </a:r>
            <a:r>
              <a:rPr lang="en" sz="1400" dirty="0"/>
              <a:t> </a:t>
            </a:r>
            <a:endParaRPr sz="1400" b="1" dirty="0"/>
          </a:p>
        </p:txBody>
      </p:sp>
      <p:sp>
        <p:nvSpPr>
          <p:cNvPr id="582" name="Google Shape;582;p53"/>
          <p:cNvSpPr txBox="1">
            <a:spLocks noGrp="1"/>
          </p:cNvSpPr>
          <p:nvPr>
            <p:ph type="sldNum" idx="12"/>
          </p:nvPr>
        </p:nvSpPr>
        <p:spPr>
          <a:xfrm>
            <a:off x="11109655" y="6439160"/>
            <a:ext cx="372900" cy="13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584" name="Google Shape;584;p53"/>
          <p:cNvSpPr txBox="1">
            <a:spLocks noGrp="1"/>
          </p:cNvSpPr>
          <p:nvPr>
            <p:ph type="sldNum" idx="12"/>
          </p:nvPr>
        </p:nvSpPr>
        <p:spPr>
          <a:xfrm>
            <a:off x="11109655" y="6439160"/>
            <a:ext cx="372900" cy="13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900">
                <a:solidFill>
                  <a:schemeClr val="lt1"/>
                </a:solidFill>
              </a:rPr>
              <a:t>2</a:t>
            </a:fld>
            <a:endParaRPr sz="900">
              <a:solidFill>
                <a:schemeClr val="lt1"/>
              </a:solidFill>
            </a:endParaRP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C74B57F4-BE4B-3800-3EFE-EE3B21D31F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4093" y="479983"/>
            <a:ext cx="1402696" cy="140269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Google Shape;580;p53"/>
          <p:cNvSpPr txBox="1">
            <a:spLocks noGrp="1"/>
          </p:cNvSpPr>
          <p:nvPr>
            <p:ph type="title"/>
          </p:nvPr>
        </p:nvSpPr>
        <p:spPr>
          <a:xfrm>
            <a:off x="397546" y="403750"/>
            <a:ext cx="8523169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100"/>
              <a:buFont typeface="Arial"/>
              <a:buNone/>
            </a:pPr>
            <a:r>
              <a:rPr lang="en" dirty="0" err="1"/>
              <a:t>Wyzwanie</a:t>
            </a:r>
            <a:r>
              <a:rPr lang="en" dirty="0"/>
              <a:t>, </a:t>
            </a:r>
            <a:r>
              <a:rPr lang="en" dirty="0" err="1"/>
              <a:t>które</a:t>
            </a:r>
            <a:r>
              <a:rPr lang="en" dirty="0"/>
              <a:t> </a:t>
            </a:r>
            <a:r>
              <a:rPr lang="en" dirty="0" err="1"/>
              <a:t>stało</a:t>
            </a:r>
            <a:r>
              <a:rPr lang="en" dirty="0"/>
              <a:t> </a:t>
            </a:r>
            <a:r>
              <a:rPr lang="en" dirty="0" err="1"/>
              <a:t>przed</a:t>
            </a:r>
            <a:r>
              <a:rPr lang="en" dirty="0"/>
              <a:t> </a:t>
            </a:r>
            <a:r>
              <a:rPr lang="en" dirty="0" err="1"/>
              <a:t>firmą</a:t>
            </a:r>
            <a:endParaRPr dirty="0">
              <a:solidFill>
                <a:schemeClr val="accent3"/>
              </a:solidFill>
            </a:endParaRPr>
          </a:p>
        </p:txBody>
      </p:sp>
      <p:sp>
        <p:nvSpPr>
          <p:cNvPr id="581" name="Google Shape;581;p53"/>
          <p:cNvSpPr txBox="1">
            <a:spLocks noGrp="1"/>
          </p:cNvSpPr>
          <p:nvPr>
            <p:ph type="body" idx="1"/>
          </p:nvPr>
        </p:nvSpPr>
        <p:spPr>
          <a:xfrm>
            <a:off x="397546" y="1289559"/>
            <a:ext cx="5262600" cy="222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300"/>
              </a:spcBef>
              <a:spcAft>
                <a:spcPts val="30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rPr lang="en" sz="1400" dirty="0" err="1"/>
              <a:t>Uzupełnij</a:t>
            </a:r>
            <a:r>
              <a:rPr lang="en" sz="1400" dirty="0"/>
              <a:t> </a:t>
            </a:r>
            <a:r>
              <a:rPr lang="en" sz="1400" dirty="0" err="1"/>
              <a:t>tekst</a:t>
            </a:r>
            <a:r>
              <a:rPr lang="en" sz="1400" dirty="0"/>
              <a:t> </a:t>
            </a:r>
            <a:endParaRPr sz="1400" b="1" dirty="0"/>
          </a:p>
        </p:txBody>
      </p:sp>
      <p:sp>
        <p:nvSpPr>
          <p:cNvPr id="582" name="Google Shape;582;p53"/>
          <p:cNvSpPr txBox="1">
            <a:spLocks noGrp="1"/>
          </p:cNvSpPr>
          <p:nvPr>
            <p:ph type="sldNum" idx="12"/>
          </p:nvPr>
        </p:nvSpPr>
        <p:spPr>
          <a:xfrm>
            <a:off x="11109655" y="6439160"/>
            <a:ext cx="372900" cy="13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584" name="Google Shape;584;p53"/>
          <p:cNvSpPr txBox="1">
            <a:spLocks noGrp="1"/>
          </p:cNvSpPr>
          <p:nvPr>
            <p:ph type="sldNum" idx="12"/>
          </p:nvPr>
        </p:nvSpPr>
        <p:spPr>
          <a:xfrm>
            <a:off x="11109655" y="6439160"/>
            <a:ext cx="372900" cy="13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900">
                <a:solidFill>
                  <a:schemeClr val="lt1"/>
                </a:solidFill>
              </a:rPr>
              <a:t>3</a:t>
            </a:fld>
            <a:endParaRPr sz="900">
              <a:solidFill>
                <a:schemeClr val="lt1"/>
              </a:solidFill>
            </a:endParaRP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F11E4EDC-644D-1630-042C-5E79B03E4E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4093" y="479983"/>
            <a:ext cx="1402696" cy="1402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951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Google Shape;580;p53"/>
          <p:cNvSpPr txBox="1">
            <a:spLocks noGrp="1"/>
          </p:cNvSpPr>
          <p:nvPr>
            <p:ph type="title"/>
          </p:nvPr>
        </p:nvSpPr>
        <p:spPr>
          <a:xfrm>
            <a:off x="397547" y="403750"/>
            <a:ext cx="7055876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100"/>
              <a:buFont typeface="Arial"/>
              <a:buNone/>
            </a:pPr>
            <a:r>
              <a:rPr lang="en" dirty="0" err="1"/>
              <a:t>Opis</a:t>
            </a:r>
            <a:r>
              <a:rPr lang="en" dirty="0"/>
              <a:t> </a:t>
            </a:r>
            <a:r>
              <a:rPr lang="en" dirty="0" err="1"/>
              <a:t>działania</a:t>
            </a:r>
            <a:r>
              <a:rPr lang="en" dirty="0"/>
              <a:t> (</a:t>
            </a:r>
            <a:r>
              <a:rPr lang="en" dirty="0" err="1"/>
              <a:t>koncepcji</a:t>
            </a:r>
            <a:r>
              <a:rPr lang="en" dirty="0"/>
              <a:t>)</a:t>
            </a:r>
            <a:endParaRPr dirty="0">
              <a:solidFill>
                <a:schemeClr val="accent3"/>
              </a:solidFill>
            </a:endParaRPr>
          </a:p>
        </p:txBody>
      </p:sp>
      <p:sp>
        <p:nvSpPr>
          <p:cNvPr id="581" name="Google Shape;581;p53"/>
          <p:cNvSpPr txBox="1">
            <a:spLocks noGrp="1"/>
          </p:cNvSpPr>
          <p:nvPr>
            <p:ph type="body" idx="1"/>
          </p:nvPr>
        </p:nvSpPr>
        <p:spPr>
          <a:xfrm>
            <a:off x="397546" y="1289559"/>
            <a:ext cx="5262600" cy="222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300"/>
              </a:spcBef>
              <a:spcAft>
                <a:spcPts val="30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rPr lang="en" sz="1400" dirty="0" err="1"/>
              <a:t>Uzupełnij</a:t>
            </a:r>
            <a:r>
              <a:rPr lang="en" sz="1400" dirty="0"/>
              <a:t> </a:t>
            </a:r>
            <a:r>
              <a:rPr lang="en" sz="1400" dirty="0" err="1"/>
              <a:t>tekst</a:t>
            </a:r>
            <a:r>
              <a:rPr lang="en" sz="1400" dirty="0"/>
              <a:t> </a:t>
            </a:r>
            <a:endParaRPr sz="1400" b="1" dirty="0"/>
          </a:p>
        </p:txBody>
      </p:sp>
      <p:sp>
        <p:nvSpPr>
          <p:cNvPr id="582" name="Google Shape;582;p53"/>
          <p:cNvSpPr txBox="1">
            <a:spLocks noGrp="1"/>
          </p:cNvSpPr>
          <p:nvPr>
            <p:ph type="sldNum" idx="12"/>
          </p:nvPr>
        </p:nvSpPr>
        <p:spPr>
          <a:xfrm>
            <a:off x="11109655" y="6439160"/>
            <a:ext cx="372900" cy="13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sp>
        <p:nvSpPr>
          <p:cNvPr id="584" name="Google Shape;584;p53"/>
          <p:cNvSpPr txBox="1">
            <a:spLocks noGrp="1"/>
          </p:cNvSpPr>
          <p:nvPr>
            <p:ph type="sldNum" idx="12"/>
          </p:nvPr>
        </p:nvSpPr>
        <p:spPr>
          <a:xfrm>
            <a:off x="11109655" y="6439160"/>
            <a:ext cx="372900" cy="13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900">
                <a:solidFill>
                  <a:schemeClr val="lt1"/>
                </a:solidFill>
              </a:rPr>
              <a:t>4</a:t>
            </a:fld>
            <a:endParaRPr sz="900">
              <a:solidFill>
                <a:schemeClr val="lt1"/>
              </a:solidFill>
            </a:endParaRP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392BB60A-413E-3F99-3C9E-FD3C4BF00D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4093" y="479983"/>
            <a:ext cx="1402696" cy="1402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665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Google Shape;580;p53"/>
          <p:cNvSpPr txBox="1">
            <a:spLocks noGrp="1"/>
          </p:cNvSpPr>
          <p:nvPr>
            <p:ph type="title"/>
          </p:nvPr>
        </p:nvSpPr>
        <p:spPr>
          <a:xfrm>
            <a:off x="397547" y="403750"/>
            <a:ext cx="526260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100"/>
              <a:buFont typeface="Arial"/>
              <a:buNone/>
            </a:pPr>
            <a:r>
              <a:rPr lang="en" dirty="0"/>
              <a:t>Grupa </a:t>
            </a:r>
            <a:r>
              <a:rPr lang="en" dirty="0" err="1"/>
              <a:t>docelowa</a:t>
            </a:r>
            <a:endParaRPr dirty="0">
              <a:solidFill>
                <a:schemeClr val="accent3"/>
              </a:solidFill>
            </a:endParaRPr>
          </a:p>
        </p:txBody>
      </p:sp>
      <p:sp>
        <p:nvSpPr>
          <p:cNvPr id="581" name="Google Shape;581;p53"/>
          <p:cNvSpPr txBox="1">
            <a:spLocks noGrp="1"/>
          </p:cNvSpPr>
          <p:nvPr>
            <p:ph type="body" idx="1"/>
          </p:nvPr>
        </p:nvSpPr>
        <p:spPr>
          <a:xfrm>
            <a:off x="397546" y="1289559"/>
            <a:ext cx="5262600" cy="222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300"/>
              </a:spcBef>
              <a:spcAft>
                <a:spcPts val="30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rPr lang="en" sz="1400" dirty="0" err="1"/>
              <a:t>Uzupełnij</a:t>
            </a:r>
            <a:r>
              <a:rPr lang="en" sz="1400" dirty="0"/>
              <a:t> </a:t>
            </a:r>
            <a:r>
              <a:rPr lang="en" sz="1400" dirty="0" err="1"/>
              <a:t>tekst</a:t>
            </a:r>
            <a:r>
              <a:rPr lang="en" sz="1400" dirty="0"/>
              <a:t> </a:t>
            </a:r>
            <a:endParaRPr sz="1400" b="1" dirty="0"/>
          </a:p>
        </p:txBody>
      </p:sp>
      <p:sp>
        <p:nvSpPr>
          <p:cNvPr id="582" name="Google Shape;582;p53"/>
          <p:cNvSpPr txBox="1">
            <a:spLocks noGrp="1"/>
          </p:cNvSpPr>
          <p:nvPr>
            <p:ph type="sldNum" idx="12"/>
          </p:nvPr>
        </p:nvSpPr>
        <p:spPr>
          <a:xfrm>
            <a:off x="11109655" y="6439160"/>
            <a:ext cx="372900" cy="13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sp>
        <p:nvSpPr>
          <p:cNvPr id="584" name="Google Shape;584;p53"/>
          <p:cNvSpPr txBox="1">
            <a:spLocks noGrp="1"/>
          </p:cNvSpPr>
          <p:nvPr>
            <p:ph type="sldNum" idx="12"/>
          </p:nvPr>
        </p:nvSpPr>
        <p:spPr>
          <a:xfrm>
            <a:off x="11109655" y="6439160"/>
            <a:ext cx="372900" cy="13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900">
                <a:solidFill>
                  <a:schemeClr val="lt1"/>
                </a:solidFill>
              </a:rPr>
              <a:t>5</a:t>
            </a:fld>
            <a:endParaRPr sz="900">
              <a:solidFill>
                <a:schemeClr val="lt1"/>
              </a:solidFill>
            </a:endParaRP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1154426E-A112-A0F0-ABB8-84CB03962A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4093" y="479983"/>
            <a:ext cx="1402696" cy="1402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664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9">
          <a:extLst>
            <a:ext uri="{FF2B5EF4-FFF2-40B4-BE49-F238E27FC236}">
              <a16:creationId xmlns:a16="http://schemas.microsoft.com/office/drawing/2014/main" id="{4E18BF50-4269-4054-914E-98249FC3A8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Google Shape;580;p53">
            <a:extLst>
              <a:ext uri="{FF2B5EF4-FFF2-40B4-BE49-F238E27FC236}">
                <a16:creationId xmlns:a16="http://schemas.microsoft.com/office/drawing/2014/main" id="{78178A25-A886-F908-3056-29371B7B7D7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97547" y="403750"/>
            <a:ext cx="526260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100"/>
              <a:buFont typeface="Arial"/>
              <a:buNone/>
            </a:pPr>
            <a:r>
              <a:rPr lang="en" dirty="0" err="1"/>
              <a:t>Wyniki</a:t>
            </a:r>
            <a:endParaRPr dirty="0">
              <a:solidFill>
                <a:schemeClr val="accent3"/>
              </a:solidFill>
            </a:endParaRPr>
          </a:p>
        </p:txBody>
      </p:sp>
      <p:sp>
        <p:nvSpPr>
          <p:cNvPr id="581" name="Google Shape;581;p53">
            <a:extLst>
              <a:ext uri="{FF2B5EF4-FFF2-40B4-BE49-F238E27FC236}">
                <a16:creationId xmlns:a16="http://schemas.microsoft.com/office/drawing/2014/main" id="{C5CF6EA5-6731-D068-BE57-5AF00D5C090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97546" y="1289559"/>
            <a:ext cx="5262600" cy="222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300"/>
              </a:spcBef>
              <a:spcAft>
                <a:spcPts val="30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rPr lang="en" sz="1400" dirty="0" err="1"/>
              <a:t>Uzupełnij</a:t>
            </a:r>
            <a:r>
              <a:rPr lang="en" sz="1400" dirty="0"/>
              <a:t> </a:t>
            </a:r>
            <a:r>
              <a:rPr lang="en" sz="1400" dirty="0" err="1"/>
              <a:t>tekst</a:t>
            </a:r>
            <a:r>
              <a:rPr lang="en" sz="1400" dirty="0"/>
              <a:t> </a:t>
            </a:r>
            <a:endParaRPr sz="1400" b="1" dirty="0"/>
          </a:p>
        </p:txBody>
      </p:sp>
      <p:sp>
        <p:nvSpPr>
          <p:cNvPr id="582" name="Google Shape;582;p53">
            <a:extLst>
              <a:ext uri="{FF2B5EF4-FFF2-40B4-BE49-F238E27FC236}">
                <a16:creationId xmlns:a16="http://schemas.microsoft.com/office/drawing/2014/main" id="{DE1012B3-471C-AD8D-3CEC-E8BEA981DF8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1109655" y="6439160"/>
            <a:ext cx="372900" cy="13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sp>
        <p:nvSpPr>
          <p:cNvPr id="584" name="Google Shape;584;p53">
            <a:extLst>
              <a:ext uri="{FF2B5EF4-FFF2-40B4-BE49-F238E27FC236}">
                <a16:creationId xmlns:a16="http://schemas.microsoft.com/office/drawing/2014/main" id="{3E94BC91-158A-7638-375D-A6A46DB1C54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1109655" y="6439160"/>
            <a:ext cx="372900" cy="13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900">
                <a:solidFill>
                  <a:schemeClr val="lt1"/>
                </a:solidFill>
              </a:rPr>
              <a:t>6</a:t>
            </a:fld>
            <a:endParaRPr sz="900">
              <a:solidFill>
                <a:schemeClr val="lt1"/>
              </a:solidFill>
            </a:endParaRP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7D11B7F1-5AA7-DCCF-DE3E-0CD1311693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4093" y="479983"/>
            <a:ext cx="1402696" cy="1402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202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0" name="Google Shape;2300;p89"/>
          <p:cNvSpPr txBox="1">
            <a:spLocks noGrp="1"/>
          </p:cNvSpPr>
          <p:nvPr>
            <p:ph type="title" idx="4294967295"/>
          </p:nvPr>
        </p:nvSpPr>
        <p:spPr>
          <a:xfrm>
            <a:off x="397546" y="403750"/>
            <a:ext cx="11085000" cy="431100"/>
          </a:xfrm>
          <a:prstGeom prst="rect">
            <a:avLst/>
          </a:prstGeom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WIP disruptor</a:t>
            </a:r>
            <a:endParaRPr/>
          </a:p>
        </p:txBody>
      </p:sp>
      <p:sp>
        <p:nvSpPr>
          <p:cNvPr id="2301" name="Google Shape;2301;p89"/>
          <p:cNvSpPr txBox="1">
            <a:spLocks noGrp="1"/>
          </p:cNvSpPr>
          <p:nvPr>
            <p:ph type="sldNum" idx="12"/>
          </p:nvPr>
        </p:nvSpPr>
        <p:spPr>
          <a:xfrm>
            <a:off x="11117081" y="6316512"/>
            <a:ext cx="712800" cy="523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300">
                <a:solidFill>
                  <a:schemeClr val="dk1"/>
                </a:solidFill>
              </a:rPr>
              <a:t>7</a:t>
            </a:fld>
            <a:endParaRPr sz="1300">
              <a:solidFill>
                <a:schemeClr val="dk1"/>
              </a:solidFill>
            </a:endParaRPr>
          </a:p>
        </p:txBody>
      </p:sp>
      <p:sp>
        <p:nvSpPr>
          <p:cNvPr id="2302" name="Google Shape;2302;p89"/>
          <p:cNvSpPr txBox="1">
            <a:spLocks noGrp="1"/>
          </p:cNvSpPr>
          <p:nvPr>
            <p:ph type="sldNum" idx="2"/>
          </p:nvPr>
        </p:nvSpPr>
        <p:spPr>
          <a:xfrm>
            <a:off x="11900124" y="6752925"/>
            <a:ext cx="110400" cy="85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idl Master 2025">
  <a:themeElements>
    <a:clrScheme name="Lidl Farben">
      <a:dk1>
        <a:srgbClr val="0050AA"/>
      </a:dk1>
      <a:lt1>
        <a:srgbClr val="FFFFFF"/>
      </a:lt1>
      <a:dk2>
        <a:srgbClr val="E60A14"/>
      </a:dk2>
      <a:lt2>
        <a:srgbClr val="E60A14"/>
      </a:lt2>
      <a:accent1>
        <a:srgbClr val="008CD2"/>
      </a:accent1>
      <a:accent2>
        <a:srgbClr val="002466"/>
      </a:accent2>
      <a:accent3>
        <a:srgbClr val="FFF000"/>
      </a:accent3>
      <a:accent4>
        <a:srgbClr val="FFC400"/>
      </a:accent4>
      <a:accent5>
        <a:srgbClr val="FF6E66"/>
      </a:accent5>
      <a:accent6>
        <a:srgbClr val="AD080F"/>
      </a:accent6>
      <a:hlink>
        <a:srgbClr val="0050AA"/>
      </a:hlink>
      <a:folHlink>
        <a:srgbClr val="0024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</Words>
  <Application>Microsoft Macintosh PowerPoint</Application>
  <PresentationFormat>Niestandardowy</PresentationFormat>
  <Paragraphs>26</Paragraphs>
  <Slides>7</Slides>
  <Notes>7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7</vt:i4>
      </vt:variant>
    </vt:vector>
  </HeadingPairs>
  <TitlesOfParts>
    <vt:vector size="11" baseType="lpstr">
      <vt:lpstr>Arial</vt:lpstr>
      <vt:lpstr>Lidl Font Pro</vt:lpstr>
      <vt:lpstr>Simple Light</vt:lpstr>
      <vt:lpstr>Lidl Master 2025</vt:lpstr>
      <vt:lpstr>Nazwa firmy</vt:lpstr>
      <vt:lpstr>Informacje o firmie</vt:lpstr>
      <vt:lpstr>Wyzwanie, które stało przed firmą</vt:lpstr>
      <vt:lpstr>Opis działania (koncepcji)</vt:lpstr>
      <vt:lpstr>Grupa docelowa</vt:lpstr>
      <vt:lpstr>Wyniki</vt:lpstr>
      <vt:lpstr>WIP disruptor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Szymon Szczepaniak</cp:lastModifiedBy>
  <cp:revision>1</cp:revision>
  <dcterms:modified xsi:type="dcterms:W3CDTF">2026-04-29T14:35:06Z</dcterms:modified>
</cp:coreProperties>
</file>