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60" r:id="rId6"/>
  </p:sldIdLst>
  <p:sldSz cx="10287000" cy="12852400"/>
  <p:notesSz cx="6858000" cy="9144000"/>
  <p:embeddedFontLst>
    <p:embeddedFont>
      <p:font typeface="Bebas Neue" panose="020B0606020202050201" pitchFamily="34" charset="0"/>
      <p:regular r:id="rId7"/>
    </p:embeddedFont>
    <p:embeddedFont>
      <p:font typeface="Bebas Neue Cyrillic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6" d="100"/>
          <a:sy n="56" d="100"/>
        </p:scale>
        <p:origin x="300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0287000" cy="13099252"/>
          </a:xfrm>
          <a:custGeom>
            <a:avLst/>
            <a:gdLst/>
            <a:ahLst/>
            <a:cxnLst/>
            <a:rect l="l" t="t" r="r" b="b"/>
            <a:pathLst>
              <a:path w="10287000" h="13099252">
                <a:moveTo>
                  <a:pt x="0" y="0"/>
                </a:moveTo>
                <a:lnTo>
                  <a:pt x="10287000" y="0"/>
                </a:lnTo>
                <a:lnTo>
                  <a:pt x="10287000" y="13099252"/>
                </a:lnTo>
                <a:lnTo>
                  <a:pt x="0" y="130992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8388" r="-72737"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3" name="Group 3"/>
          <p:cNvGrpSpPr/>
          <p:nvPr/>
        </p:nvGrpSpPr>
        <p:grpSpPr>
          <a:xfrm>
            <a:off x="0" y="-72149"/>
            <a:ext cx="10287000" cy="13508749"/>
            <a:chOff x="0" y="0"/>
            <a:chExt cx="2709333" cy="323966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709333" cy="3239669"/>
            </a:xfrm>
            <a:custGeom>
              <a:avLst/>
              <a:gdLst/>
              <a:ahLst/>
              <a:cxnLst/>
              <a:rect l="l" t="t" r="r" b="b"/>
              <a:pathLst>
                <a:path w="2709333" h="3239669">
                  <a:moveTo>
                    <a:pt x="0" y="0"/>
                  </a:moveTo>
                  <a:lnTo>
                    <a:pt x="2709333" y="0"/>
                  </a:lnTo>
                  <a:lnTo>
                    <a:pt x="2709333" y="3239669"/>
                  </a:lnTo>
                  <a:lnTo>
                    <a:pt x="0" y="3239669"/>
                  </a:lnTo>
                  <a:close/>
                </a:path>
              </a:pathLst>
            </a:custGeom>
            <a:gradFill rotWithShape="1">
              <a:gsLst>
                <a:gs pos="0">
                  <a:srgbClr val="002E0C">
                    <a:alpha val="100000"/>
                  </a:srgbClr>
                </a:gs>
                <a:gs pos="100000">
                  <a:srgbClr val="002E0C">
                    <a:alpha val="0"/>
                  </a:srgbClr>
                </a:gs>
              </a:gsLst>
              <a:lin ang="5400000"/>
            </a:gradFill>
          </p:spPr>
          <p:txBody>
            <a:bodyPr/>
            <a:lstStyle/>
            <a:p>
              <a:endParaRPr lang="pt-BR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2709333" cy="327776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87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46139" y="147982"/>
            <a:ext cx="7994721" cy="611355"/>
            <a:chOff x="0" y="0"/>
            <a:chExt cx="10659628" cy="8151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000282" cy="681715"/>
            </a:xfrm>
            <a:custGeom>
              <a:avLst/>
              <a:gdLst/>
              <a:ahLst/>
              <a:cxnLst/>
              <a:rect l="l" t="t" r="r" b="b"/>
              <a:pathLst>
                <a:path w="4000282" h="681715">
                  <a:moveTo>
                    <a:pt x="0" y="0"/>
                  </a:moveTo>
                  <a:lnTo>
                    <a:pt x="4000282" y="0"/>
                  </a:lnTo>
                  <a:lnTo>
                    <a:pt x="4000282" y="681715"/>
                  </a:lnTo>
                  <a:lnTo>
                    <a:pt x="0" y="6817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Freeform 9"/>
            <p:cNvSpPr/>
            <p:nvPr/>
          </p:nvSpPr>
          <p:spPr>
            <a:xfrm>
              <a:off x="7554627" y="0"/>
              <a:ext cx="66508" cy="815140"/>
            </a:xfrm>
            <a:custGeom>
              <a:avLst/>
              <a:gdLst/>
              <a:ahLst/>
              <a:cxnLst/>
              <a:rect l="l" t="t" r="r" b="b"/>
              <a:pathLst>
                <a:path w="66508" h="815140">
                  <a:moveTo>
                    <a:pt x="0" y="0"/>
                  </a:moveTo>
                  <a:lnTo>
                    <a:pt x="66509" y="0"/>
                  </a:lnTo>
                  <a:lnTo>
                    <a:pt x="66509" y="815140"/>
                  </a:lnTo>
                  <a:lnTo>
                    <a:pt x="0" y="8151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4224812" r="-2850339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8244258" y="0"/>
              <a:ext cx="2415370" cy="754803"/>
            </a:xfrm>
            <a:custGeom>
              <a:avLst/>
              <a:gdLst/>
              <a:ahLst/>
              <a:cxnLst/>
              <a:rect l="l" t="t" r="r" b="b"/>
              <a:pathLst>
                <a:path w="2415370" h="754803">
                  <a:moveTo>
                    <a:pt x="0" y="0"/>
                  </a:moveTo>
                  <a:lnTo>
                    <a:pt x="2415370" y="0"/>
                  </a:lnTo>
                  <a:lnTo>
                    <a:pt x="2415370" y="754803"/>
                  </a:lnTo>
                  <a:lnTo>
                    <a:pt x="0" y="7548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4626213" y="0"/>
              <a:ext cx="66508" cy="815140"/>
            </a:xfrm>
            <a:custGeom>
              <a:avLst/>
              <a:gdLst/>
              <a:ahLst/>
              <a:cxnLst/>
              <a:rect l="l" t="t" r="r" b="b"/>
              <a:pathLst>
                <a:path w="66508" h="815140">
                  <a:moveTo>
                    <a:pt x="0" y="0"/>
                  </a:moveTo>
                  <a:lnTo>
                    <a:pt x="66508" y="0"/>
                  </a:lnTo>
                  <a:lnTo>
                    <a:pt x="66508" y="815140"/>
                  </a:lnTo>
                  <a:lnTo>
                    <a:pt x="0" y="8151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4224812" r="-2850339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2" name="Freeform 12"/>
          <p:cNvSpPr/>
          <p:nvPr/>
        </p:nvSpPr>
        <p:spPr>
          <a:xfrm>
            <a:off x="9258300" y="11653138"/>
            <a:ext cx="1156891" cy="1446113"/>
          </a:xfrm>
          <a:custGeom>
            <a:avLst/>
            <a:gdLst/>
            <a:ahLst/>
            <a:cxnLst/>
            <a:rect l="l" t="t" r="r" b="b"/>
            <a:pathLst>
              <a:path w="1156891" h="1446113">
                <a:moveTo>
                  <a:pt x="0" y="0"/>
                </a:moveTo>
                <a:lnTo>
                  <a:pt x="1156891" y="0"/>
                </a:lnTo>
                <a:lnTo>
                  <a:pt x="1156891" y="1446114"/>
                </a:lnTo>
                <a:lnTo>
                  <a:pt x="0" y="144611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3" name="Freeform 13"/>
          <p:cNvSpPr/>
          <p:nvPr/>
        </p:nvSpPr>
        <p:spPr>
          <a:xfrm>
            <a:off x="4508597" y="128299"/>
            <a:ext cx="2500439" cy="578226"/>
          </a:xfrm>
          <a:custGeom>
            <a:avLst/>
            <a:gdLst/>
            <a:ahLst/>
            <a:cxnLst/>
            <a:rect l="l" t="t" r="r" b="b"/>
            <a:pathLst>
              <a:path w="2500439" h="578226">
                <a:moveTo>
                  <a:pt x="0" y="0"/>
                </a:moveTo>
                <a:lnTo>
                  <a:pt x="2500438" y="0"/>
                </a:lnTo>
                <a:lnTo>
                  <a:pt x="2500438" y="578226"/>
                </a:lnTo>
                <a:lnTo>
                  <a:pt x="0" y="57822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14" name="Group 14"/>
          <p:cNvGrpSpPr/>
          <p:nvPr/>
        </p:nvGrpSpPr>
        <p:grpSpPr>
          <a:xfrm>
            <a:off x="3905782" y="894755"/>
            <a:ext cx="2475437" cy="695477"/>
            <a:chOff x="0" y="0"/>
            <a:chExt cx="3300582" cy="927302"/>
          </a:xfrm>
        </p:grpSpPr>
        <p:sp>
          <p:nvSpPr>
            <p:cNvPr id="15" name="TextBox 15"/>
            <p:cNvSpPr txBox="1"/>
            <p:nvPr/>
          </p:nvSpPr>
          <p:spPr>
            <a:xfrm>
              <a:off x="0" y="-19050"/>
              <a:ext cx="3300582" cy="84399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097"/>
                </a:lnSpc>
                <a:spcBef>
                  <a:spcPct val="0"/>
                </a:spcBef>
              </a:pPr>
              <a:r>
                <a:rPr lang="en-US" sz="4110">
                  <a:solidFill>
                    <a:srgbClr val="FFFFFF"/>
                  </a:solidFill>
                  <a:latin typeface="Bebas Neue Cyrillic"/>
                  <a:ea typeface="Bebas Neue Cyrillic"/>
                  <a:cs typeface="Bebas Neue Cyrillic"/>
                  <a:sym typeface="Bebas Neue Cyrillic"/>
                </a:rPr>
                <a:t>II CIENFE PORTO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628398"/>
              <a:ext cx="3300582" cy="29890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723"/>
                </a:lnSpc>
                <a:spcBef>
                  <a:spcPct val="0"/>
                </a:spcBef>
              </a:pPr>
              <a:r>
                <a:rPr lang="en-US" sz="1389" dirty="0" err="1">
                  <a:solidFill>
                    <a:srgbClr val="FFFFFF"/>
                  </a:solidFill>
                  <a:latin typeface="Bebas Neue"/>
                  <a:ea typeface="Bebas Neue"/>
                  <a:cs typeface="Bebas Neue"/>
                  <a:sym typeface="Bebas Neue"/>
                </a:rPr>
                <a:t>Congresso</a:t>
              </a:r>
              <a:r>
                <a:rPr lang="en-US" sz="1389" dirty="0">
                  <a:solidFill>
                    <a:srgbClr val="FFFFFF"/>
                  </a:solidFill>
                  <a:latin typeface="Bebas Neue"/>
                  <a:ea typeface="Bebas Neue"/>
                  <a:cs typeface="Bebas Neue"/>
                  <a:sym typeface="Bebas Neue"/>
                </a:rPr>
                <a:t> </a:t>
              </a:r>
              <a:r>
                <a:rPr lang="en-US" sz="1389" dirty="0" err="1">
                  <a:solidFill>
                    <a:srgbClr val="FFFFFF"/>
                  </a:solidFill>
                  <a:latin typeface="Bebas Neue"/>
                  <a:ea typeface="Bebas Neue"/>
                  <a:cs typeface="Bebas Neue"/>
                  <a:sym typeface="Bebas Neue"/>
                </a:rPr>
                <a:t>internacional</a:t>
              </a:r>
              <a:r>
                <a:rPr lang="en-US" sz="1389" dirty="0">
                  <a:solidFill>
                    <a:srgbClr val="FFFFFF"/>
                  </a:solidFill>
                  <a:latin typeface="Bebas Neue"/>
                  <a:ea typeface="Bebas Neue"/>
                  <a:cs typeface="Bebas Neue"/>
                  <a:sym typeface="Bebas Neue"/>
                </a:rPr>
                <a:t> de </a:t>
              </a:r>
              <a:r>
                <a:rPr lang="en-US" sz="1389" dirty="0" err="1">
                  <a:solidFill>
                    <a:srgbClr val="FFFFFF"/>
                  </a:solidFill>
                  <a:latin typeface="Bebas Neue"/>
                  <a:ea typeface="Bebas Neue"/>
                  <a:cs typeface="Bebas Neue"/>
                  <a:sym typeface="Bebas Neue"/>
                </a:rPr>
                <a:t>enfermagem</a:t>
              </a:r>
              <a:endParaRPr lang="en-US" sz="1389" dirty="0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endParaRPr>
            </a:p>
          </p:txBody>
        </p:sp>
      </p:grpSp>
      <p:sp>
        <p:nvSpPr>
          <p:cNvPr id="18" name="Google Shape;85;p1">
            <a:extLst>
              <a:ext uri="{FF2B5EF4-FFF2-40B4-BE49-F238E27FC236}">
                <a16:creationId xmlns:a16="http://schemas.microsoft.com/office/drawing/2014/main" id="{6082E4C0-1784-8467-ADCC-CD431F2095B3}"/>
              </a:ext>
            </a:extLst>
          </p:cNvPr>
          <p:cNvSpPr txBox="1"/>
          <p:nvPr/>
        </p:nvSpPr>
        <p:spPr>
          <a:xfrm>
            <a:off x="2591894" y="1704278"/>
            <a:ext cx="510321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pt-BR" sz="12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TÍTULO: RECOMENDAMOS CAIXA ALTA E FONTE ARIAL TAMANHO 12, CENTRALIZADO, NEGRITO.</a:t>
            </a:r>
            <a:endParaRPr sz="12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Google Shape;86;p1">
            <a:extLst>
              <a:ext uri="{FF2B5EF4-FFF2-40B4-BE49-F238E27FC236}">
                <a16:creationId xmlns:a16="http://schemas.microsoft.com/office/drawing/2014/main" id="{C9491322-85E9-9C56-A1B7-069BEC2A69C4}"/>
              </a:ext>
            </a:extLst>
          </p:cNvPr>
          <p:cNvCxnSpPr/>
          <p:nvPr/>
        </p:nvCxnSpPr>
        <p:spPr>
          <a:xfrm>
            <a:off x="2537807" y="2165902"/>
            <a:ext cx="5103212" cy="0"/>
          </a:xfrm>
          <a:prstGeom prst="straightConnector1">
            <a:avLst/>
          </a:prstGeom>
          <a:noFill/>
          <a:ln w="19050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" name="Google Shape;87;p1">
            <a:extLst>
              <a:ext uri="{FF2B5EF4-FFF2-40B4-BE49-F238E27FC236}">
                <a16:creationId xmlns:a16="http://schemas.microsoft.com/office/drawing/2014/main" id="{5A9F79B2-1DA2-7D33-08E2-2F5BCAA1680A}"/>
              </a:ext>
            </a:extLst>
          </p:cNvPr>
          <p:cNvSpPr txBox="1"/>
          <p:nvPr/>
        </p:nvSpPr>
        <p:spPr>
          <a:xfrm>
            <a:off x="2559589" y="2204506"/>
            <a:ext cx="5051458" cy="507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pt-BR" sz="9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Autores</a:t>
            </a:r>
            <a:r>
              <a:rPr lang="pt-BR" sz="900" b="0" i="0" u="sng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: Apresentador do trabalho sublinhado¹</a:t>
            </a:r>
            <a:r>
              <a:rPr lang="pt-BR" sz="9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, co-autores²  Orientador: Nome do orientador³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pt-BR" sz="9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1-3 Nome da Instituição de Ensino Superior 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pt-BR" sz="900" b="0" i="1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E-mail para contato em itálico</a:t>
            </a:r>
            <a:endParaRPr sz="1800" b="0" i="1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" name="Google Shape;88;p1">
            <a:extLst>
              <a:ext uri="{FF2B5EF4-FFF2-40B4-BE49-F238E27FC236}">
                <a16:creationId xmlns:a16="http://schemas.microsoft.com/office/drawing/2014/main" id="{E08227A2-4ED1-BE45-D16C-7918B63C7FBE}"/>
              </a:ext>
            </a:extLst>
          </p:cNvPr>
          <p:cNvCxnSpPr/>
          <p:nvPr/>
        </p:nvCxnSpPr>
        <p:spPr>
          <a:xfrm>
            <a:off x="2537807" y="2734771"/>
            <a:ext cx="5095023" cy="0"/>
          </a:xfrm>
          <a:prstGeom prst="straightConnector1">
            <a:avLst/>
          </a:prstGeom>
          <a:noFill/>
          <a:ln w="19050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" name="Google Shape;90;p1">
            <a:extLst>
              <a:ext uri="{FF2B5EF4-FFF2-40B4-BE49-F238E27FC236}">
                <a16:creationId xmlns:a16="http://schemas.microsoft.com/office/drawing/2014/main" id="{83CDD614-0DD1-4748-0C54-7A876B1D6F03}"/>
              </a:ext>
            </a:extLst>
          </p:cNvPr>
          <p:cNvSpPr txBox="1"/>
          <p:nvPr/>
        </p:nvSpPr>
        <p:spPr>
          <a:xfrm>
            <a:off x="878288" y="3395538"/>
            <a:ext cx="3301516" cy="27699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sng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u="sng" dirty="0"/>
          </a:p>
        </p:txBody>
      </p:sp>
      <p:cxnSp>
        <p:nvCxnSpPr>
          <p:cNvPr id="23" name="Google Shape;89;p1">
            <a:extLst>
              <a:ext uri="{FF2B5EF4-FFF2-40B4-BE49-F238E27FC236}">
                <a16:creationId xmlns:a16="http://schemas.microsoft.com/office/drawing/2014/main" id="{4DC22BF2-683E-324A-7872-CFF4817913BD}"/>
              </a:ext>
            </a:extLst>
          </p:cNvPr>
          <p:cNvCxnSpPr>
            <a:cxnSpLocks/>
          </p:cNvCxnSpPr>
          <p:nvPr/>
        </p:nvCxnSpPr>
        <p:spPr>
          <a:xfrm>
            <a:off x="5058092" y="3217739"/>
            <a:ext cx="85408" cy="9663485"/>
          </a:xfrm>
          <a:prstGeom prst="straightConnector1">
            <a:avLst/>
          </a:prstGeom>
          <a:noFill/>
          <a:ln w="19050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Google Shape;96;p1">
            <a:extLst>
              <a:ext uri="{FF2B5EF4-FFF2-40B4-BE49-F238E27FC236}">
                <a16:creationId xmlns:a16="http://schemas.microsoft.com/office/drawing/2014/main" id="{A24F0F3B-1F96-4679-6E2F-E5D5FECFD9F2}"/>
              </a:ext>
            </a:extLst>
          </p:cNvPr>
          <p:cNvSpPr txBox="1"/>
          <p:nvPr/>
        </p:nvSpPr>
        <p:spPr>
          <a:xfrm>
            <a:off x="878288" y="3782785"/>
            <a:ext cx="326806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Insira aqui o texto da sua introdução.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Recomendamos a fonte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Arial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tamanho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br>
              <a:rPr lang="pt-BR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91;p1">
            <a:extLst>
              <a:ext uri="{FF2B5EF4-FFF2-40B4-BE49-F238E27FC236}">
                <a16:creationId xmlns:a16="http://schemas.microsoft.com/office/drawing/2014/main" id="{B7F3B1E7-17D8-2A60-1D66-5927049F34CD}"/>
              </a:ext>
            </a:extLst>
          </p:cNvPr>
          <p:cNvSpPr txBox="1"/>
          <p:nvPr/>
        </p:nvSpPr>
        <p:spPr>
          <a:xfrm>
            <a:off x="844835" y="6713266"/>
            <a:ext cx="3301516" cy="27699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sng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 u="sng" dirty="0"/>
          </a:p>
        </p:txBody>
      </p:sp>
      <p:sp>
        <p:nvSpPr>
          <p:cNvPr id="27" name="Google Shape;97;p1">
            <a:extLst>
              <a:ext uri="{FF2B5EF4-FFF2-40B4-BE49-F238E27FC236}">
                <a16:creationId xmlns:a16="http://schemas.microsoft.com/office/drawing/2014/main" id="{589F3A78-D589-7435-20E3-A4B0B3ECEA82}"/>
              </a:ext>
            </a:extLst>
          </p:cNvPr>
          <p:cNvSpPr txBox="1"/>
          <p:nvPr/>
        </p:nvSpPr>
        <p:spPr>
          <a:xfrm>
            <a:off x="844835" y="7088729"/>
            <a:ext cx="3301516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Insira aqui o texto da sua introdução.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Recomendamos a fonte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Arial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tamanho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br>
              <a:rPr lang="pt-BR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92;p1">
            <a:extLst>
              <a:ext uri="{FF2B5EF4-FFF2-40B4-BE49-F238E27FC236}">
                <a16:creationId xmlns:a16="http://schemas.microsoft.com/office/drawing/2014/main" id="{9C61ADC1-424C-F6D2-1294-046238DC18F9}"/>
              </a:ext>
            </a:extLst>
          </p:cNvPr>
          <p:cNvSpPr txBox="1"/>
          <p:nvPr/>
        </p:nvSpPr>
        <p:spPr>
          <a:xfrm>
            <a:off x="811382" y="8613056"/>
            <a:ext cx="3334969" cy="27699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sng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 u="sng" dirty="0"/>
          </a:p>
        </p:txBody>
      </p:sp>
      <p:sp>
        <p:nvSpPr>
          <p:cNvPr id="29" name="Google Shape;97;p1">
            <a:extLst>
              <a:ext uri="{FF2B5EF4-FFF2-40B4-BE49-F238E27FC236}">
                <a16:creationId xmlns:a16="http://schemas.microsoft.com/office/drawing/2014/main" id="{CD687E48-0571-33C4-FADB-D53EBA0D7280}"/>
              </a:ext>
            </a:extLst>
          </p:cNvPr>
          <p:cNvSpPr txBox="1"/>
          <p:nvPr/>
        </p:nvSpPr>
        <p:spPr>
          <a:xfrm>
            <a:off x="811382" y="8998689"/>
            <a:ext cx="3301516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Insira aqui o texto da sua introdução.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Recomendamos a fonte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Arial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tamanho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br>
              <a:rPr lang="pt-BR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92;p1">
            <a:extLst>
              <a:ext uri="{FF2B5EF4-FFF2-40B4-BE49-F238E27FC236}">
                <a16:creationId xmlns:a16="http://schemas.microsoft.com/office/drawing/2014/main" id="{6A4A530D-404D-3E92-1F6D-B31B18B2D5C0}"/>
              </a:ext>
            </a:extLst>
          </p:cNvPr>
          <p:cNvSpPr txBox="1"/>
          <p:nvPr/>
        </p:nvSpPr>
        <p:spPr>
          <a:xfrm>
            <a:off x="5758816" y="3395538"/>
            <a:ext cx="3334969" cy="27699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sng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RESULTADOS E DISCURSSÕES</a:t>
            </a:r>
            <a:endParaRPr u="sng" dirty="0"/>
          </a:p>
        </p:txBody>
      </p:sp>
      <p:sp>
        <p:nvSpPr>
          <p:cNvPr id="31" name="Google Shape;97;p1">
            <a:extLst>
              <a:ext uri="{FF2B5EF4-FFF2-40B4-BE49-F238E27FC236}">
                <a16:creationId xmlns:a16="http://schemas.microsoft.com/office/drawing/2014/main" id="{D73F2080-B1EC-1C24-16DA-E0D57A49701E}"/>
              </a:ext>
            </a:extLst>
          </p:cNvPr>
          <p:cNvSpPr txBox="1"/>
          <p:nvPr/>
        </p:nvSpPr>
        <p:spPr>
          <a:xfrm>
            <a:off x="5758816" y="3782785"/>
            <a:ext cx="3301516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Insira aqui o texto da sua introdução.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Recomendamos a fonte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Arial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tamanho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br>
              <a:rPr lang="pt-BR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2;p1">
            <a:extLst>
              <a:ext uri="{FF2B5EF4-FFF2-40B4-BE49-F238E27FC236}">
                <a16:creationId xmlns:a16="http://schemas.microsoft.com/office/drawing/2014/main" id="{F0B53BC3-293C-0323-B808-4C7D63A5F348}"/>
              </a:ext>
            </a:extLst>
          </p:cNvPr>
          <p:cNvSpPr txBox="1"/>
          <p:nvPr/>
        </p:nvSpPr>
        <p:spPr>
          <a:xfrm>
            <a:off x="5740417" y="7165654"/>
            <a:ext cx="3334969" cy="27695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u="sng" dirty="0">
                <a:solidFill>
                  <a:schemeClr val="lt1"/>
                </a:solidFill>
                <a:latin typeface="Arial"/>
                <a:cs typeface="Arial"/>
                <a:sym typeface="Arial"/>
              </a:rPr>
              <a:t>CONSIDERAÇÕES FINAIS</a:t>
            </a:r>
            <a:endParaRPr u="sng" dirty="0"/>
          </a:p>
        </p:txBody>
      </p:sp>
      <p:sp>
        <p:nvSpPr>
          <p:cNvPr id="33" name="Google Shape;97;p1">
            <a:extLst>
              <a:ext uri="{FF2B5EF4-FFF2-40B4-BE49-F238E27FC236}">
                <a16:creationId xmlns:a16="http://schemas.microsoft.com/office/drawing/2014/main" id="{34985323-F43D-4AF6-927F-E55C52F34036}"/>
              </a:ext>
            </a:extLst>
          </p:cNvPr>
          <p:cNvSpPr txBox="1"/>
          <p:nvPr/>
        </p:nvSpPr>
        <p:spPr>
          <a:xfrm>
            <a:off x="5678575" y="7504328"/>
            <a:ext cx="3301516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Insira aqui o texto da sua introdução.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Recomendamos a fonte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Arial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tamanho </a:t>
            </a:r>
            <a:r>
              <a:rPr lang="pt-BR" sz="10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pt-BR" sz="1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br>
              <a:rPr lang="pt-BR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92;p1">
            <a:extLst>
              <a:ext uri="{FF2B5EF4-FFF2-40B4-BE49-F238E27FC236}">
                <a16:creationId xmlns:a16="http://schemas.microsoft.com/office/drawing/2014/main" id="{C95B5607-C59E-A9B3-6057-66658217DFCC}"/>
              </a:ext>
            </a:extLst>
          </p:cNvPr>
          <p:cNvSpPr txBox="1"/>
          <p:nvPr/>
        </p:nvSpPr>
        <p:spPr>
          <a:xfrm>
            <a:off x="5740416" y="10117629"/>
            <a:ext cx="3334969" cy="27695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u="sng" dirty="0">
                <a:solidFill>
                  <a:schemeClr val="lt1"/>
                </a:solidFill>
                <a:latin typeface="Arial"/>
                <a:cs typeface="Arial"/>
                <a:sym typeface="Arial"/>
              </a:rPr>
              <a:t>REFERÊNCIAS</a:t>
            </a:r>
            <a:endParaRPr u="sng" dirty="0"/>
          </a:p>
        </p:txBody>
      </p:sp>
      <p:sp>
        <p:nvSpPr>
          <p:cNvPr id="35" name="Google Shape;101;p1">
            <a:extLst>
              <a:ext uri="{FF2B5EF4-FFF2-40B4-BE49-F238E27FC236}">
                <a16:creationId xmlns:a16="http://schemas.microsoft.com/office/drawing/2014/main" id="{65A3E542-1DD0-2920-E5CE-33775815E9C1}"/>
              </a:ext>
            </a:extLst>
          </p:cNvPr>
          <p:cNvSpPr txBox="1"/>
          <p:nvPr/>
        </p:nvSpPr>
        <p:spPr>
          <a:xfrm>
            <a:off x="5712143" y="10458697"/>
            <a:ext cx="3363242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t-BR" sz="8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Insira aqui as referências do seu estudo nas normas da ABNT. Lembrando que: você pode encontrar direcionamentos a respeito das referências na aba de trabalhos no nosso site. </a:t>
            </a:r>
            <a:endParaRPr sz="8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pt-BR" sz="8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Recomendamos a fonte Arial tamanho </a:t>
            </a:r>
            <a:r>
              <a:rPr lang="pt-BR" sz="800" dirty="0">
                <a:solidFill>
                  <a:schemeClr val="bg1"/>
                </a:solidFill>
              </a:rPr>
              <a:t>8</a:t>
            </a:r>
            <a:r>
              <a:rPr lang="pt-BR" sz="8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8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br>
              <a:rPr lang="pt-BR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pt-BR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" y="-63160"/>
            <a:ext cx="10287000" cy="12894162"/>
          </a:xfrm>
          <a:custGeom>
            <a:avLst/>
            <a:gdLst/>
            <a:ahLst/>
            <a:cxnLst/>
            <a:rect l="l" t="t" r="r" b="b"/>
            <a:pathLst>
              <a:path w="10287000" h="13099252">
                <a:moveTo>
                  <a:pt x="0" y="0"/>
                </a:moveTo>
                <a:lnTo>
                  <a:pt x="10287000" y="0"/>
                </a:lnTo>
                <a:lnTo>
                  <a:pt x="10287000" y="13099252"/>
                </a:lnTo>
                <a:lnTo>
                  <a:pt x="0" y="130992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8388" r="-72737"/>
            </a:stretch>
          </a:blipFill>
        </p:spPr>
        <p:txBody>
          <a:bodyPr/>
          <a:lstStyle/>
          <a:p>
            <a:endParaRPr lang="pt-BR" sz="1094" dirty="0"/>
          </a:p>
        </p:txBody>
      </p:sp>
      <p:cxnSp>
        <p:nvCxnSpPr>
          <p:cNvPr id="30" name="Google Shape;108;p2">
            <a:extLst>
              <a:ext uri="{FF2B5EF4-FFF2-40B4-BE49-F238E27FC236}">
                <a16:creationId xmlns:a16="http://schemas.microsoft.com/office/drawing/2014/main" id="{3575CD8E-E1AB-4D85-00E7-8CFC004143F8}"/>
              </a:ext>
            </a:extLst>
          </p:cNvPr>
          <p:cNvCxnSpPr>
            <a:cxnSpLocks/>
          </p:cNvCxnSpPr>
          <p:nvPr/>
        </p:nvCxnSpPr>
        <p:spPr>
          <a:xfrm>
            <a:off x="5143500" y="1092200"/>
            <a:ext cx="0" cy="11506200"/>
          </a:xfrm>
          <a:prstGeom prst="straightConnector1">
            <a:avLst/>
          </a:prstGeom>
          <a:noFill/>
          <a:ln w="19050" cap="flat" cmpd="sng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" name="Google Shape;109;p2">
            <a:extLst>
              <a:ext uri="{FF2B5EF4-FFF2-40B4-BE49-F238E27FC236}">
                <a16:creationId xmlns:a16="http://schemas.microsoft.com/office/drawing/2014/main" id="{B8A1BD1E-7727-A828-CE3D-CD5D1B7FDFF8}"/>
              </a:ext>
            </a:extLst>
          </p:cNvPr>
          <p:cNvSpPr txBox="1"/>
          <p:nvPr/>
        </p:nvSpPr>
        <p:spPr>
          <a:xfrm>
            <a:off x="730122" y="4864200"/>
            <a:ext cx="3274613" cy="38934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128503" tIns="64234" rIns="128503" bIns="64234" anchor="t" anchorCtr="0">
            <a:spAutoFit/>
          </a:bodyPr>
          <a:lstStyle/>
          <a:p>
            <a:pPr algn="ctr"/>
            <a:r>
              <a:rPr lang="pt-BR" sz="1687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 sz="2530"/>
          </a:p>
        </p:txBody>
      </p:sp>
      <p:sp>
        <p:nvSpPr>
          <p:cNvPr id="32" name="Google Shape;110;p2">
            <a:extLst>
              <a:ext uri="{FF2B5EF4-FFF2-40B4-BE49-F238E27FC236}">
                <a16:creationId xmlns:a16="http://schemas.microsoft.com/office/drawing/2014/main" id="{83F88B69-788E-DEB1-149A-A56336F423F0}"/>
              </a:ext>
            </a:extLst>
          </p:cNvPr>
          <p:cNvSpPr txBox="1"/>
          <p:nvPr/>
        </p:nvSpPr>
        <p:spPr>
          <a:xfrm>
            <a:off x="730072" y="5374377"/>
            <a:ext cx="3274663" cy="38934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128503" tIns="64234" rIns="128503" bIns="64234" anchor="t" anchorCtr="0">
            <a:spAutoFit/>
          </a:bodyPr>
          <a:lstStyle/>
          <a:p>
            <a:pPr algn="ctr"/>
            <a:r>
              <a:rPr lang="pt-BR" sz="1687" b="1" dirty="0">
                <a:solidFill>
                  <a:schemeClr val="lt1"/>
                </a:solidFill>
              </a:rPr>
              <a:t>METODOLOGIA</a:t>
            </a:r>
            <a:endParaRPr sz="2530" dirty="0"/>
          </a:p>
        </p:txBody>
      </p:sp>
      <p:sp>
        <p:nvSpPr>
          <p:cNvPr id="33" name="Google Shape;111;p2">
            <a:extLst>
              <a:ext uri="{FF2B5EF4-FFF2-40B4-BE49-F238E27FC236}">
                <a16:creationId xmlns:a16="http://schemas.microsoft.com/office/drawing/2014/main" id="{1481AE89-6D86-05BC-28D8-D04B29AA3B00}"/>
              </a:ext>
            </a:extLst>
          </p:cNvPr>
          <p:cNvSpPr txBox="1"/>
          <p:nvPr/>
        </p:nvSpPr>
        <p:spPr>
          <a:xfrm>
            <a:off x="730072" y="5860414"/>
            <a:ext cx="3274663" cy="38934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128503" tIns="64234" rIns="128503" bIns="64234" anchor="t" anchorCtr="0">
            <a:spAutoFit/>
          </a:bodyPr>
          <a:lstStyle/>
          <a:p>
            <a:pPr algn="ctr"/>
            <a:r>
              <a:rPr lang="pt-BR" sz="1687" b="1" dirty="0">
                <a:solidFill>
                  <a:schemeClr val="lt1"/>
                </a:solidFill>
              </a:rPr>
              <a:t>RESULTADOS E DISCUSSÃO</a:t>
            </a:r>
            <a:endParaRPr sz="2530" dirty="0"/>
          </a:p>
        </p:txBody>
      </p:sp>
      <p:sp>
        <p:nvSpPr>
          <p:cNvPr id="34" name="Google Shape;112;p2">
            <a:extLst>
              <a:ext uri="{FF2B5EF4-FFF2-40B4-BE49-F238E27FC236}">
                <a16:creationId xmlns:a16="http://schemas.microsoft.com/office/drawing/2014/main" id="{43D0E143-2BF7-B346-8DD4-21718CB66294}"/>
              </a:ext>
            </a:extLst>
          </p:cNvPr>
          <p:cNvSpPr txBox="1"/>
          <p:nvPr/>
        </p:nvSpPr>
        <p:spPr>
          <a:xfrm>
            <a:off x="730122" y="6408862"/>
            <a:ext cx="3274613" cy="38934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128503" tIns="64234" rIns="128503" bIns="64234" anchor="t" anchorCtr="0">
            <a:spAutoFit/>
          </a:bodyPr>
          <a:lstStyle/>
          <a:p>
            <a:pPr algn="ctr"/>
            <a:r>
              <a:rPr lang="pt-BR" sz="1687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 sz="2530" dirty="0"/>
          </a:p>
        </p:txBody>
      </p:sp>
      <p:sp>
        <p:nvSpPr>
          <p:cNvPr id="35" name="Google Shape;113;p2">
            <a:extLst>
              <a:ext uri="{FF2B5EF4-FFF2-40B4-BE49-F238E27FC236}">
                <a16:creationId xmlns:a16="http://schemas.microsoft.com/office/drawing/2014/main" id="{916B8925-446A-D2C6-56D5-6A3A0774A2D7}"/>
              </a:ext>
            </a:extLst>
          </p:cNvPr>
          <p:cNvSpPr txBox="1"/>
          <p:nvPr/>
        </p:nvSpPr>
        <p:spPr>
          <a:xfrm>
            <a:off x="730122" y="6883400"/>
            <a:ext cx="3274613" cy="38934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128503" tIns="64234" rIns="128503" bIns="64234" anchor="t" anchorCtr="0">
            <a:spAutoFit/>
          </a:bodyPr>
          <a:lstStyle/>
          <a:p>
            <a:pPr algn="ctr"/>
            <a:r>
              <a:rPr lang="pt-BR" sz="1687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2530"/>
          </a:p>
        </p:txBody>
      </p:sp>
      <p:sp>
        <p:nvSpPr>
          <p:cNvPr id="36" name="Google Shape;114;p2">
            <a:extLst>
              <a:ext uri="{FF2B5EF4-FFF2-40B4-BE49-F238E27FC236}">
                <a16:creationId xmlns:a16="http://schemas.microsoft.com/office/drawing/2014/main" id="{A7968FA7-64C4-6554-9F99-D691DE148BD4}"/>
              </a:ext>
            </a:extLst>
          </p:cNvPr>
          <p:cNvSpPr txBox="1"/>
          <p:nvPr/>
        </p:nvSpPr>
        <p:spPr>
          <a:xfrm>
            <a:off x="730072" y="1375100"/>
            <a:ext cx="3274613" cy="2622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503" tIns="64234" rIns="128503" bIns="64234" anchor="t" anchorCtr="0">
            <a:spAutoFit/>
          </a:bodyPr>
          <a:lstStyle/>
          <a:p>
            <a:pPr algn="just">
              <a:buClr>
                <a:srgbClr val="000000"/>
              </a:buClr>
              <a:buSzPts val="1200"/>
            </a:pPr>
            <a:r>
              <a:rPr lang="pt-BR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Obs. 1: </a:t>
            </a:r>
            <a:r>
              <a:rPr lang="pt-BR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É permitida a movimentação do escopo do Ê- poster </a:t>
            </a:r>
            <a:br>
              <a:rPr lang="pt-BR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pt-BR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Obs. 2:</a:t>
            </a:r>
            <a:r>
              <a:rPr lang="pt-BR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É importante que o Ê-poster tenha a mesma estrutura do seu trabalho científico</a:t>
            </a:r>
            <a:endParaRPr dirty="0">
              <a:solidFill>
                <a:schemeClr val="bg1"/>
              </a:solidFill>
            </a:endParaRPr>
          </a:p>
          <a:p>
            <a:pPr>
              <a:buClr>
                <a:schemeClr val="dk1"/>
              </a:buClr>
              <a:buSzPts val="1200"/>
            </a:pPr>
            <a:r>
              <a:rPr lang="pt-BR" b="1" dirty="0">
                <a:solidFill>
                  <a:schemeClr val="bg1"/>
                </a:solidFill>
              </a:rPr>
              <a:t>ARTIGO/ RESUMO / RELATO DE EXPERIÊNCIA.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7" name="Google Shape;116;p2">
            <a:extLst>
              <a:ext uri="{FF2B5EF4-FFF2-40B4-BE49-F238E27FC236}">
                <a16:creationId xmlns:a16="http://schemas.microsoft.com/office/drawing/2014/main" id="{60375083-A05A-6F78-A5D0-558389E024F8}"/>
              </a:ext>
            </a:extLst>
          </p:cNvPr>
          <p:cNvSpPr txBox="1"/>
          <p:nvPr/>
        </p:nvSpPr>
        <p:spPr>
          <a:xfrm>
            <a:off x="730122" y="4315614"/>
            <a:ext cx="3274613" cy="38934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128503" tIns="64234" rIns="128503" bIns="64234" anchor="t" anchorCtr="0">
            <a:spAutoFit/>
          </a:bodyPr>
          <a:lstStyle/>
          <a:p>
            <a:pPr algn="ctr"/>
            <a:r>
              <a:rPr lang="pt-BR" sz="1687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2530" dirty="0"/>
          </a:p>
        </p:txBody>
      </p:sp>
      <p:sp>
        <p:nvSpPr>
          <p:cNvPr id="38" name="Google Shape;145;p2">
            <a:extLst>
              <a:ext uri="{FF2B5EF4-FFF2-40B4-BE49-F238E27FC236}">
                <a16:creationId xmlns:a16="http://schemas.microsoft.com/office/drawing/2014/main" id="{6A2AB6D6-B2AD-5F6D-7DE8-221C130A5A7E}"/>
              </a:ext>
            </a:extLst>
          </p:cNvPr>
          <p:cNvSpPr txBox="1"/>
          <p:nvPr/>
        </p:nvSpPr>
        <p:spPr>
          <a:xfrm>
            <a:off x="525774" y="7797400"/>
            <a:ext cx="3683258" cy="2985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503" tIns="64234" rIns="128503" bIns="64234" anchor="t" anchorCtr="0">
            <a:spAutoFit/>
          </a:bodyPr>
          <a:lstStyle/>
          <a:p>
            <a:pPr algn="just"/>
            <a:r>
              <a:rPr lang="pt-BR" sz="1406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Não é necessário preencher todo o espaço. Porém, aconselhamos o participante a usar, de maneira produtiva e argumentativa, o espaço do seu trabalho.</a:t>
            </a:r>
            <a:endParaRPr sz="2530" dirty="0">
              <a:solidFill>
                <a:schemeClr val="bg1"/>
              </a:solidFill>
            </a:endParaRPr>
          </a:p>
          <a:p>
            <a:pPr algn="just"/>
            <a:r>
              <a:rPr lang="pt-BR" sz="1406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 aparência, incluindo uso de gráficos, fluxogramas e imagens também serão consideradas pelo avaliador do trabalho no momento da apresentação.</a:t>
            </a:r>
            <a:endParaRPr sz="2530" dirty="0">
              <a:solidFill>
                <a:schemeClr val="bg1"/>
              </a:solidFill>
            </a:endParaRPr>
          </a:p>
          <a:p>
            <a:pPr algn="just"/>
            <a:endParaRPr sz="1406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just"/>
            <a:r>
              <a:rPr lang="pt-BR" sz="1476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OBS 2</a:t>
            </a:r>
            <a:r>
              <a:rPr lang="pt-BR" sz="1476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: Terminada a leitura desta página, ela deve ser </a:t>
            </a:r>
            <a:r>
              <a:rPr lang="pt-BR" sz="1476" b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APAGADA</a:t>
            </a:r>
            <a:r>
              <a:rPr lang="pt-BR" sz="1476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. Esta página não deve estar presente na sua apresentação.</a:t>
            </a:r>
            <a:endParaRPr sz="2530" dirty="0">
              <a:solidFill>
                <a:schemeClr val="bg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4044964-F6F4-1C22-05F6-7853641D7FE5}"/>
              </a:ext>
            </a:extLst>
          </p:cNvPr>
          <p:cNvGrpSpPr/>
          <p:nvPr/>
        </p:nvGrpSpPr>
        <p:grpSpPr>
          <a:xfrm>
            <a:off x="1146139" y="147982"/>
            <a:ext cx="7994721" cy="611355"/>
            <a:chOff x="0" y="0"/>
            <a:chExt cx="10659628" cy="815140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30CCBBB-072C-C285-6098-652E89279F60}"/>
                </a:ext>
              </a:extLst>
            </p:cNvPr>
            <p:cNvSpPr/>
            <p:nvPr/>
          </p:nvSpPr>
          <p:spPr>
            <a:xfrm>
              <a:off x="0" y="0"/>
              <a:ext cx="4000282" cy="681715"/>
            </a:xfrm>
            <a:custGeom>
              <a:avLst/>
              <a:gdLst/>
              <a:ahLst/>
              <a:cxnLst/>
              <a:rect l="l" t="t" r="r" b="b"/>
              <a:pathLst>
                <a:path w="4000282" h="681715">
                  <a:moveTo>
                    <a:pt x="0" y="0"/>
                  </a:moveTo>
                  <a:lnTo>
                    <a:pt x="4000282" y="0"/>
                  </a:lnTo>
                  <a:lnTo>
                    <a:pt x="4000282" y="681715"/>
                  </a:lnTo>
                  <a:lnTo>
                    <a:pt x="0" y="6817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A37C143-68CA-9A1F-C452-62BD12B59091}"/>
                </a:ext>
              </a:extLst>
            </p:cNvPr>
            <p:cNvSpPr/>
            <p:nvPr/>
          </p:nvSpPr>
          <p:spPr>
            <a:xfrm>
              <a:off x="7554627" y="0"/>
              <a:ext cx="66508" cy="815140"/>
            </a:xfrm>
            <a:custGeom>
              <a:avLst/>
              <a:gdLst/>
              <a:ahLst/>
              <a:cxnLst/>
              <a:rect l="l" t="t" r="r" b="b"/>
              <a:pathLst>
                <a:path w="66508" h="815140">
                  <a:moveTo>
                    <a:pt x="0" y="0"/>
                  </a:moveTo>
                  <a:lnTo>
                    <a:pt x="66509" y="0"/>
                  </a:lnTo>
                  <a:lnTo>
                    <a:pt x="66509" y="815140"/>
                  </a:lnTo>
                  <a:lnTo>
                    <a:pt x="0" y="8151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4224812" r="-2850339"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755BB34-0388-2B14-B41A-4C644DB8EEBB}"/>
                </a:ext>
              </a:extLst>
            </p:cNvPr>
            <p:cNvSpPr/>
            <p:nvPr/>
          </p:nvSpPr>
          <p:spPr>
            <a:xfrm>
              <a:off x="8244258" y="0"/>
              <a:ext cx="2415370" cy="754803"/>
            </a:xfrm>
            <a:custGeom>
              <a:avLst/>
              <a:gdLst/>
              <a:ahLst/>
              <a:cxnLst/>
              <a:rect l="l" t="t" r="r" b="b"/>
              <a:pathLst>
                <a:path w="2415370" h="754803">
                  <a:moveTo>
                    <a:pt x="0" y="0"/>
                  </a:moveTo>
                  <a:lnTo>
                    <a:pt x="2415370" y="0"/>
                  </a:lnTo>
                  <a:lnTo>
                    <a:pt x="2415370" y="754803"/>
                  </a:lnTo>
                  <a:lnTo>
                    <a:pt x="0" y="7548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AEAB586-7823-3140-0100-A7299C0F7D71}"/>
                </a:ext>
              </a:extLst>
            </p:cNvPr>
            <p:cNvSpPr/>
            <p:nvPr/>
          </p:nvSpPr>
          <p:spPr>
            <a:xfrm>
              <a:off x="4626213" y="0"/>
              <a:ext cx="66508" cy="815140"/>
            </a:xfrm>
            <a:custGeom>
              <a:avLst/>
              <a:gdLst/>
              <a:ahLst/>
              <a:cxnLst/>
              <a:rect l="l" t="t" r="r" b="b"/>
              <a:pathLst>
                <a:path w="66508" h="815140">
                  <a:moveTo>
                    <a:pt x="0" y="0"/>
                  </a:moveTo>
                  <a:lnTo>
                    <a:pt x="66508" y="0"/>
                  </a:lnTo>
                  <a:lnTo>
                    <a:pt x="66508" y="815140"/>
                  </a:lnTo>
                  <a:lnTo>
                    <a:pt x="0" y="8151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4224812" r="-2850339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3" name="Freeform 13">
            <a:extLst>
              <a:ext uri="{FF2B5EF4-FFF2-40B4-BE49-F238E27FC236}">
                <a16:creationId xmlns:a16="http://schemas.microsoft.com/office/drawing/2014/main" id="{B074EEEA-B132-8653-3B7F-5DB4E8299318}"/>
              </a:ext>
            </a:extLst>
          </p:cNvPr>
          <p:cNvSpPr/>
          <p:nvPr/>
        </p:nvSpPr>
        <p:spPr>
          <a:xfrm>
            <a:off x="4508597" y="128299"/>
            <a:ext cx="2500439" cy="578226"/>
          </a:xfrm>
          <a:custGeom>
            <a:avLst/>
            <a:gdLst/>
            <a:ahLst/>
            <a:cxnLst/>
            <a:rect l="l" t="t" r="r" b="b"/>
            <a:pathLst>
              <a:path w="2500439" h="578226">
                <a:moveTo>
                  <a:pt x="0" y="0"/>
                </a:moveTo>
                <a:lnTo>
                  <a:pt x="2500438" y="0"/>
                </a:lnTo>
                <a:lnTo>
                  <a:pt x="2500438" y="578226"/>
                </a:lnTo>
                <a:lnTo>
                  <a:pt x="0" y="57822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C5217BA8E125D4EACC33046FEAB8AA6" ma:contentTypeVersion="11" ma:contentTypeDescription="Crie um novo documento." ma:contentTypeScope="" ma:versionID="77bbd92e20cf1096319c8c5b849297fb">
  <xsd:schema xmlns:xsd="http://www.w3.org/2001/XMLSchema" xmlns:xs="http://www.w3.org/2001/XMLSchema" xmlns:p="http://schemas.microsoft.com/office/2006/metadata/properties" xmlns:ns2="93862e3c-0491-4ee9-aba3-67f6385bffcf" xmlns:ns3="f9209c61-c6a4-40b0-a9f1-719b3111f950" targetNamespace="http://schemas.microsoft.com/office/2006/metadata/properties" ma:root="true" ma:fieldsID="58a6ebf1ed0c7edc050e5499eb79216a" ns2:_="" ns3:_="">
    <xsd:import namespace="93862e3c-0491-4ee9-aba3-67f6385bffcf"/>
    <xsd:import namespace="f9209c61-c6a4-40b0-a9f1-719b3111f9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862e3c-0491-4ee9-aba3-67f6385bff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4b2e35d7-0bf6-4cd4-a167-eb472820a8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09c61-c6a4-40b0-a9f1-719b3111f9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530a52c-b717-4f84-99c8-b8aa58c752fa}" ma:internalName="TaxCatchAll" ma:showField="CatchAllData" ma:web="f9209c61-c6a4-40b0-a9f1-719b3111f9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209c61-c6a4-40b0-a9f1-719b3111f950" xsi:nil="true"/>
    <lcf76f155ced4ddcb4097134ff3c332f xmlns="93862e3c-0491-4ee9-aba3-67f6385bffc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5498ADB-C51C-4C69-9217-FFFC966180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3F5CA0-A80C-4B31-A55B-FD7D7EDD35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862e3c-0491-4ee9-aba3-67f6385bffcf"/>
    <ds:schemaRef ds:uri="f9209c61-c6a4-40b0-a9f1-719b3111f9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859A5F-211A-44B2-9CF2-4F2573D5B1E0}">
  <ds:schemaRefs>
    <ds:schemaRef ds:uri="http://schemas.microsoft.com/office/2006/metadata/properties"/>
    <ds:schemaRef ds:uri="http://schemas.microsoft.com/office/infopath/2007/PartnerControls"/>
    <ds:schemaRef ds:uri="f9209c61-c6a4-40b0-a9f1-719b3111f950"/>
    <ds:schemaRef ds:uri="93862e3c-0491-4ee9-aba3-67f6385bff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299</Words>
  <Application>Microsoft Office PowerPoint</Application>
  <PresentationFormat>Personalizar</PresentationFormat>
  <Paragraphs>42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CIENFE</dc:title>
  <cp:lastModifiedBy>Jordan Pinto Guimarães</cp:lastModifiedBy>
  <cp:revision>3</cp:revision>
  <dcterms:created xsi:type="dcterms:W3CDTF">2006-08-16T00:00:00Z</dcterms:created>
  <dcterms:modified xsi:type="dcterms:W3CDTF">2026-04-09T18:11:33Z</dcterms:modified>
  <dc:identifier>DAGkV0eRGW0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0x010100BC5217BA8E125D4EACC33046FEAB8AA6</vt:lpwstr>
  </property>
</Properties>
</file>