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4200"/>
    <a:srgbClr val="006A0F"/>
    <a:srgbClr val="FFFFFF"/>
    <a:srgbClr val="FF5900"/>
    <a:srgbClr val="031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8A0C44-3614-4DFB-9561-B0BA42396453}" v="20" dt="2025-05-19T17:40:03.4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" d="100"/>
          <a:sy n="10" d="100"/>
        </p:scale>
        <p:origin x="2140" y="-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EF758FCA-97EE-68C4-051B-940E7D902DA2}"/>
              </a:ext>
            </a:extLst>
          </p:cNvPr>
          <p:cNvSpPr/>
          <p:nvPr userDrawn="1"/>
        </p:nvSpPr>
        <p:spPr>
          <a:xfrm>
            <a:off x="16356988" y="3306634"/>
            <a:ext cx="16042300" cy="2574369"/>
          </a:xfrm>
          <a:custGeom>
            <a:avLst/>
            <a:gdLst>
              <a:gd name="connsiteX0" fmla="*/ 0 w 14211300"/>
              <a:gd name="connsiteY0" fmla="*/ 0 h 2574369"/>
              <a:gd name="connsiteX1" fmla="*/ 6223000 w 14211300"/>
              <a:gd name="connsiteY1" fmla="*/ 2235200 h 2574369"/>
              <a:gd name="connsiteX2" fmla="*/ 14211300 w 14211300"/>
              <a:gd name="connsiteY2" fmla="*/ 2527300 h 2574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11300" h="2574369">
                <a:moveTo>
                  <a:pt x="0" y="0"/>
                </a:moveTo>
                <a:cubicBezTo>
                  <a:pt x="1927225" y="906991"/>
                  <a:pt x="3854450" y="1813983"/>
                  <a:pt x="6223000" y="2235200"/>
                </a:cubicBezTo>
                <a:cubicBezTo>
                  <a:pt x="8591550" y="2656417"/>
                  <a:pt x="11401425" y="2591858"/>
                  <a:pt x="14211300" y="2527300"/>
                </a:cubicBezTo>
              </a:path>
            </a:pathLst>
          </a:custGeom>
          <a:noFill/>
          <a:ln w="254000">
            <a:solidFill>
              <a:srgbClr val="DF4200"/>
            </a:solidFill>
          </a:ln>
          <a:effectLst>
            <a:outerShdw blurRad="165100" dist="38100" dir="5400000" sx="103000" sy="103000" algn="t" rotWithShape="0">
              <a:schemeClr val="accent3">
                <a:lumMod val="50000"/>
                <a:alpha val="66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C8B333AB-61F8-4813-4ED7-8D8F8F61C5F1}"/>
              </a:ext>
            </a:extLst>
          </p:cNvPr>
          <p:cNvSpPr/>
          <p:nvPr userDrawn="1"/>
        </p:nvSpPr>
        <p:spPr>
          <a:xfrm>
            <a:off x="0" y="-26861"/>
            <a:ext cx="31446064" cy="4116709"/>
          </a:xfrm>
          <a:prstGeom prst="rect">
            <a:avLst/>
          </a:prstGeom>
          <a:solidFill>
            <a:srgbClr val="DF42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8">
            <a:extLst>
              <a:ext uri="{FF2B5EF4-FFF2-40B4-BE49-F238E27FC236}">
                <a16:creationId xmlns:a16="http://schemas.microsoft.com/office/drawing/2014/main" id="{C29EF8B6-E9D2-6FF6-0CEE-14835FDE2A87}"/>
              </a:ext>
            </a:extLst>
          </p:cNvPr>
          <p:cNvSpPr/>
          <p:nvPr userDrawn="1"/>
        </p:nvSpPr>
        <p:spPr>
          <a:xfrm>
            <a:off x="0" y="587831"/>
            <a:ext cx="18542000" cy="4120355"/>
          </a:xfrm>
          <a:custGeom>
            <a:avLst/>
            <a:gdLst>
              <a:gd name="connsiteX0" fmla="*/ 0 w 11719972"/>
              <a:gd name="connsiteY0" fmla="*/ 0 h 4376058"/>
              <a:gd name="connsiteX1" fmla="*/ 11719972 w 11719972"/>
              <a:gd name="connsiteY1" fmla="*/ 0 h 4376058"/>
              <a:gd name="connsiteX2" fmla="*/ 11719972 w 11719972"/>
              <a:gd name="connsiteY2" fmla="*/ 4376058 h 4376058"/>
              <a:gd name="connsiteX3" fmla="*/ 0 w 11719972"/>
              <a:gd name="connsiteY3" fmla="*/ 4376058 h 4376058"/>
              <a:gd name="connsiteX4" fmla="*/ 0 w 11719972"/>
              <a:gd name="connsiteY4" fmla="*/ 0 h 4376058"/>
              <a:gd name="connsiteX0" fmla="*/ 0 w 11785286"/>
              <a:gd name="connsiteY0" fmla="*/ 0 h 4376058"/>
              <a:gd name="connsiteX1" fmla="*/ 11785286 w 11785286"/>
              <a:gd name="connsiteY1" fmla="*/ 3592286 h 4376058"/>
              <a:gd name="connsiteX2" fmla="*/ 11719972 w 11785286"/>
              <a:gd name="connsiteY2" fmla="*/ 4376058 h 4376058"/>
              <a:gd name="connsiteX3" fmla="*/ 0 w 11785286"/>
              <a:gd name="connsiteY3" fmla="*/ 4376058 h 4376058"/>
              <a:gd name="connsiteX4" fmla="*/ 0 w 11785286"/>
              <a:gd name="connsiteY4" fmla="*/ 0 h 4376058"/>
              <a:gd name="connsiteX0" fmla="*/ 0 w 11719972"/>
              <a:gd name="connsiteY0" fmla="*/ 0 h 4376058"/>
              <a:gd name="connsiteX1" fmla="*/ 11632886 w 11719972"/>
              <a:gd name="connsiteY1" fmla="*/ 4328886 h 4376058"/>
              <a:gd name="connsiteX2" fmla="*/ 11719972 w 11719972"/>
              <a:gd name="connsiteY2" fmla="*/ 4376058 h 4376058"/>
              <a:gd name="connsiteX3" fmla="*/ 0 w 11719972"/>
              <a:gd name="connsiteY3" fmla="*/ 4376058 h 4376058"/>
              <a:gd name="connsiteX4" fmla="*/ 0 w 11719972"/>
              <a:gd name="connsiteY4" fmla="*/ 0 h 4376058"/>
              <a:gd name="connsiteX0" fmla="*/ 0 w 11719972"/>
              <a:gd name="connsiteY0" fmla="*/ 0 h 4376058"/>
              <a:gd name="connsiteX1" fmla="*/ 11632886 w 11719972"/>
              <a:gd name="connsiteY1" fmla="*/ 4328886 h 4376058"/>
              <a:gd name="connsiteX2" fmla="*/ 11719972 w 11719972"/>
              <a:gd name="connsiteY2" fmla="*/ 4376058 h 4376058"/>
              <a:gd name="connsiteX3" fmla="*/ 0 w 11719972"/>
              <a:gd name="connsiteY3" fmla="*/ 4376058 h 4376058"/>
              <a:gd name="connsiteX4" fmla="*/ 0 w 11719972"/>
              <a:gd name="connsiteY4" fmla="*/ 0 h 4376058"/>
              <a:gd name="connsiteX0" fmla="*/ 0 w 11719972"/>
              <a:gd name="connsiteY0" fmla="*/ 0 h 4376058"/>
              <a:gd name="connsiteX1" fmla="*/ 11632886 w 11719972"/>
              <a:gd name="connsiteY1" fmla="*/ 4328886 h 4376058"/>
              <a:gd name="connsiteX2" fmla="*/ 11719972 w 11719972"/>
              <a:gd name="connsiteY2" fmla="*/ 4376058 h 4376058"/>
              <a:gd name="connsiteX3" fmla="*/ 0 w 11719972"/>
              <a:gd name="connsiteY3" fmla="*/ 4376058 h 4376058"/>
              <a:gd name="connsiteX4" fmla="*/ 0 w 11719972"/>
              <a:gd name="connsiteY4" fmla="*/ 0 h 4376058"/>
              <a:gd name="connsiteX0" fmla="*/ 0 w 11719972"/>
              <a:gd name="connsiteY0" fmla="*/ 0 h 4972490"/>
              <a:gd name="connsiteX1" fmla="*/ 11632886 w 11719972"/>
              <a:gd name="connsiteY1" fmla="*/ 4328886 h 4972490"/>
              <a:gd name="connsiteX2" fmla="*/ 11719972 w 11719972"/>
              <a:gd name="connsiteY2" fmla="*/ 4376058 h 4972490"/>
              <a:gd name="connsiteX3" fmla="*/ 5533767 w 11719972"/>
              <a:gd name="connsiteY3" fmla="*/ 4972464 h 4972490"/>
              <a:gd name="connsiteX4" fmla="*/ 0 w 11719972"/>
              <a:gd name="connsiteY4" fmla="*/ 4376058 h 4972490"/>
              <a:gd name="connsiteX5" fmla="*/ 0 w 11719972"/>
              <a:gd name="connsiteY5" fmla="*/ 0 h 4972490"/>
              <a:gd name="connsiteX0" fmla="*/ 0 w 11719972"/>
              <a:gd name="connsiteY0" fmla="*/ 0 h 4972463"/>
              <a:gd name="connsiteX1" fmla="*/ 11632886 w 11719972"/>
              <a:gd name="connsiteY1" fmla="*/ 4328886 h 4972463"/>
              <a:gd name="connsiteX2" fmla="*/ 11719972 w 11719972"/>
              <a:gd name="connsiteY2" fmla="*/ 4376058 h 4972463"/>
              <a:gd name="connsiteX3" fmla="*/ 5533767 w 11719972"/>
              <a:gd name="connsiteY3" fmla="*/ 4972464 h 4972463"/>
              <a:gd name="connsiteX4" fmla="*/ 0 w 11719972"/>
              <a:gd name="connsiteY4" fmla="*/ 4376058 h 4972463"/>
              <a:gd name="connsiteX5" fmla="*/ 0 w 11719972"/>
              <a:gd name="connsiteY5" fmla="*/ 0 h 4972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19972" h="4972463">
                <a:moveTo>
                  <a:pt x="0" y="0"/>
                </a:moveTo>
                <a:cubicBezTo>
                  <a:pt x="3877629" y="1442962"/>
                  <a:pt x="7044057" y="-1051076"/>
                  <a:pt x="11632886" y="4328886"/>
                </a:cubicBezTo>
                <a:lnTo>
                  <a:pt x="11719972" y="4376058"/>
                </a:lnTo>
                <a:cubicBezTo>
                  <a:pt x="9629210" y="4371378"/>
                  <a:pt x="10502087" y="4695399"/>
                  <a:pt x="5533767" y="4972464"/>
                </a:cubicBezTo>
                <a:lnTo>
                  <a:pt x="0" y="437605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65100" dist="38100" dir="16200000" sx="103000" sy="103000" rotWithShape="0">
              <a:srgbClr val="006A0F">
                <a:alpha val="40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40118FA-9A2A-78F2-6571-AD0DA7B2AC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81" t="44338" r="18211" b="43069"/>
          <a:stretch>
            <a:fillRect/>
          </a:stretch>
        </p:blipFill>
        <p:spPr>
          <a:xfrm>
            <a:off x="1532965" y="1554556"/>
            <a:ext cx="9850254" cy="2484492"/>
          </a:xfrm>
          <a:prstGeom prst="rect">
            <a:avLst/>
          </a:prstGeom>
        </p:spPr>
      </p:pic>
      <p:sp>
        <p:nvSpPr>
          <p:cNvPr id="9" name="Retângulo 1">
            <a:extLst>
              <a:ext uri="{FF2B5EF4-FFF2-40B4-BE49-F238E27FC236}">
                <a16:creationId xmlns:a16="http://schemas.microsoft.com/office/drawing/2014/main" id="{A2AB374E-9490-B612-655F-2D262932BB41}"/>
              </a:ext>
            </a:extLst>
          </p:cNvPr>
          <p:cNvSpPr/>
          <p:nvPr userDrawn="1"/>
        </p:nvSpPr>
        <p:spPr>
          <a:xfrm>
            <a:off x="19358043" y="0"/>
            <a:ext cx="13041243" cy="4213984"/>
          </a:xfrm>
          <a:custGeom>
            <a:avLst/>
            <a:gdLst>
              <a:gd name="connsiteX0" fmla="*/ 0 w 13041243"/>
              <a:gd name="connsiteY0" fmla="*/ 0 h 4867124"/>
              <a:gd name="connsiteX1" fmla="*/ 13041243 w 13041243"/>
              <a:gd name="connsiteY1" fmla="*/ 0 h 4867124"/>
              <a:gd name="connsiteX2" fmla="*/ 13041243 w 13041243"/>
              <a:gd name="connsiteY2" fmla="*/ 4867124 h 4867124"/>
              <a:gd name="connsiteX3" fmla="*/ 0 w 13041243"/>
              <a:gd name="connsiteY3" fmla="*/ 4867124 h 4867124"/>
              <a:gd name="connsiteX4" fmla="*/ 0 w 13041243"/>
              <a:gd name="connsiteY4" fmla="*/ 0 h 4867124"/>
              <a:gd name="connsiteX0" fmla="*/ 6459166 w 13041243"/>
              <a:gd name="connsiteY0" fmla="*/ 2821021 h 4867124"/>
              <a:gd name="connsiteX1" fmla="*/ 13041243 w 13041243"/>
              <a:gd name="connsiteY1" fmla="*/ 0 h 4867124"/>
              <a:gd name="connsiteX2" fmla="*/ 13041243 w 13041243"/>
              <a:gd name="connsiteY2" fmla="*/ 4867124 h 4867124"/>
              <a:gd name="connsiteX3" fmla="*/ 0 w 13041243"/>
              <a:gd name="connsiteY3" fmla="*/ 4867124 h 4867124"/>
              <a:gd name="connsiteX4" fmla="*/ 6459166 w 13041243"/>
              <a:gd name="connsiteY4" fmla="*/ 2821021 h 4867124"/>
              <a:gd name="connsiteX0" fmla="*/ 6750996 w 13041243"/>
              <a:gd name="connsiteY0" fmla="*/ 2412459 h 4867124"/>
              <a:gd name="connsiteX1" fmla="*/ 13041243 w 13041243"/>
              <a:gd name="connsiteY1" fmla="*/ 0 h 4867124"/>
              <a:gd name="connsiteX2" fmla="*/ 13041243 w 13041243"/>
              <a:gd name="connsiteY2" fmla="*/ 4867124 h 4867124"/>
              <a:gd name="connsiteX3" fmla="*/ 0 w 13041243"/>
              <a:gd name="connsiteY3" fmla="*/ 4867124 h 4867124"/>
              <a:gd name="connsiteX4" fmla="*/ 6750996 w 13041243"/>
              <a:gd name="connsiteY4" fmla="*/ 2412459 h 4867124"/>
              <a:gd name="connsiteX0" fmla="*/ 8073958 w 13041243"/>
              <a:gd name="connsiteY0" fmla="*/ 1731523 h 4867124"/>
              <a:gd name="connsiteX1" fmla="*/ 13041243 w 13041243"/>
              <a:gd name="connsiteY1" fmla="*/ 0 h 4867124"/>
              <a:gd name="connsiteX2" fmla="*/ 13041243 w 13041243"/>
              <a:gd name="connsiteY2" fmla="*/ 4867124 h 4867124"/>
              <a:gd name="connsiteX3" fmla="*/ 0 w 13041243"/>
              <a:gd name="connsiteY3" fmla="*/ 4867124 h 4867124"/>
              <a:gd name="connsiteX4" fmla="*/ 8073958 w 13041243"/>
              <a:gd name="connsiteY4" fmla="*/ 1731523 h 4867124"/>
              <a:gd name="connsiteX0" fmla="*/ 11770469 w 13041243"/>
              <a:gd name="connsiteY0" fmla="*/ 272374 h 4867124"/>
              <a:gd name="connsiteX1" fmla="*/ 13041243 w 13041243"/>
              <a:gd name="connsiteY1" fmla="*/ 0 h 4867124"/>
              <a:gd name="connsiteX2" fmla="*/ 13041243 w 13041243"/>
              <a:gd name="connsiteY2" fmla="*/ 4867124 h 4867124"/>
              <a:gd name="connsiteX3" fmla="*/ 0 w 13041243"/>
              <a:gd name="connsiteY3" fmla="*/ 4867124 h 4867124"/>
              <a:gd name="connsiteX4" fmla="*/ 11770469 w 13041243"/>
              <a:gd name="connsiteY4" fmla="*/ 272374 h 4867124"/>
              <a:gd name="connsiteX0" fmla="*/ 11770469 w 13041243"/>
              <a:gd name="connsiteY0" fmla="*/ 272374 h 4867124"/>
              <a:gd name="connsiteX1" fmla="*/ 13041243 w 13041243"/>
              <a:gd name="connsiteY1" fmla="*/ 0 h 4867124"/>
              <a:gd name="connsiteX2" fmla="*/ 13041243 w 13041243"/>
              <a:gd name="connsiteY2" fmla="*/ 4867124 h 4867124"/>
              <a:gd name="connsiteX3" fmla="*/ 0 w 13041243"/>
              <a:gd name="connsiteY3" fmla="*/ 4867124 h 4867124"/>
              <a:gd name="connsiteX4" fmla="*/ 11770469 w 13041243"/>
              <a:gd name="connsiteY4" fmla="*/ 272374 h 4867124"/>
              <a:gd name="connsiteX0" fmla="*/ 10992256 w 13041243"/>
              <a:gd name="connsiteY0" fmla="*/ 505838 h 4867124"/>
              <a:gd name="connsiteX1" fmla="*/ 13041243 w 13041243"/>
              <a:gd name="connsiteY1" fmla="*/ 0 h 4867124"/>
              <a:gd name="connsiteX2" fmla="*/ 13041243 w 13041243"/>
              <a:gd name="connsiteY2" fmla="*/ 4867124 h 4867124"/>
              <a:gd name="connsiteX3" fmla="*/ 0 w 13041243"/>
              <a:gd name="connsiteY3" fmla="*/ 4867124 h 4867124"/>
              <a:gd name="connsiteX4" fmla="*/ 10992256 w 13041243"/>
              <a:gd name="connsiteY4" fmla="*/ 505838 h 4867124"/>
              <a:gd name="connsiteX0" fmla="*/ 10992256 w 13041243"/>
              <a:gd name="connsiteY0" fmla="*/ 505838 h 4867124"/>
              <a:gd name="connsiteX1" fmla="*/ 13041243 w 13041243"/>
              <a:gd name="connsiteY1" fmla="*/ 0 h 4867124"/>
              <a:gd name="connsiteX2" fmla="*/ 13041243 w 13041243"/>
              <a:gd name="connsiteY2" fmla="*/ 4867124 h 4867124"/>
              <a:gd name="connsiteX3" fmla="*/ 0 w 13041243"/>
              <a:gd name="connsiteY3" fmla="*/ 4867124 h 4867124"/>
              <a:gd name="connsiteX4" fmla="*/ 10992256 w 13041243"/>
              <a:gd name="connsiteY4" fmla="*/ 505838 h 4867124"/>
              <a:gd name="connsiteX0" fmla="*/ 10992256 w 13041243"/>
              <a:gd name="connsiteY0" fmla="*/ 505838 h 4867124"/>
              <a:gd name="connsiteX1" fmla="*/ 13041243 w 13041243"/>
              <a:gd name="connsiteY1" fmla="*/ 0 h 4867124"/>
              <a:gd name="connsiteX2" fmla="*/ 13041243 w 13041243"/>
              <a:gd name="connsiteY2" fmla="*/ 4867124 h 4867124"/>
              <a:gd name="connsiteX3" fmla="*/ 0 w 13041243"/>
              <a:gd name="connsiteY3" fmla="*/ 4867124 h 4867124"/>
              <a:gd name="connsiteX4" fmla="*/ 10992256 w 13041243"/>
              <a:gd name="connsiteY4" fmla="*/ 505838 h 4867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41243" h="4867124">
                <a:moveTo>
                  <a:pt x="10992256" y="505838"/>
                </a:moveTo>
                <a:lnTo>
                  <a:pt x="13041243" y="0"/>
                </a:lnTo>
                <a:lnTo>
                  <a:pt x="13041243" y="4867124"/>
                </a:lnTo>
                <a:lnTo>
                  <a:pt x="0" y="4867124"/>
                </a:lnTo>
                <a:cubicBezTo>
                  <a:pt x="3923490" y="3335541"/>
                  <a:pt x="7360597" y="2095787"/>
                  <a:pt x="10992256" y="5058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Forma Livre: Forma 11">
            <a:extLst>
              <a:ext uri="{FF2B5EF4-FFF2-40B4-BE49-F238E27FC236}">
                <a16:creationId xmlns:a16="http://schemas.microsoft.com/office/drawing/2014/main" id="{D10E0D23-5AAF-49F4-8984-FC70CC9FFD48}"/>
              </a:ext>
            </a:extLst>
          </p:cNvPr>
          <p:cNvSpPr/>
          <p:nvPr userDrawn="1"/>
        </p:nvSpPr>
        <p:spPr>
          <a:xfrm>
            <a:off x="-1" y="-25400"/>
            <a:ext cx="32399287" cy="4654767"/>
          </a:xfrm>
          <a:custGeom>
            <a:avLst/>
            <a:gdLst>
              <a:gd name="connsiteX0" fmla="*/ 0 w 32265257"/>
              <a:gd name="connsiteY0" fmla="*/ 4963886 h 5343113"/>
              <a:gd name="connsiteX1" fmla="*/ 18614572 w 32265257"/>
              <a:gd name="connsiteY1" fmla="*/ 4833257 h 5343113"/>
              <a:gd name="connsiteX2" fmla="*/ 32265257 w 32265257"/>
              <a:gd name="connsiteY2" fmla="*/ 0 h 5343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265257" h="5343113">
                <a:moveTo>
                  <a:pt x="0" y="4963886"/>
                </a:moveTo>
                <a:cubicBezTo>
                  <a:pt x="6618514" y="5312228"/>
                  <a:pt x="13237029" y="5660571"/>
                  <a:pt x="18614572" y="4833257"/>
                </a:cubicBezTo>
                <a:cubicBezTo>
                  <a:pt x="23992115" y="4005943"/>
                  <a:pt x="29347886" y="10886"/>
                  <a:pt x="32265257" y="0"/>
                </a:cubicBezTo>
              </a:path>
            </a:pathLst>
          </a:custGeom>
          <a:noFill/>
          <a:ln w="254000">
            <a:solidFill>
              <a:srgbClr val="006A0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C8186FC9-2C48-5310-DA5E-2BEB050CD9F4}"/>
              </a:ext>
            </a:extLst>
          </p:cNvPr>
          <p:cNvCxnSpPr>
            <a:cxnSpLocks/>
          </p:cNvCxnSpPr>
          <p:nvPr userDrawn="1"/>
        </p:nvCxnSpPr>
        <p:spPr>
          <a:xfrm flipV="1">
            <a:off x="-356" y="43108917"/>
            <a:ext cx="32400000" cy="11890"/>
          </a:xfrm>
          <a:prstGeom prst="line">
            <a:avLst/>
          </a:prstGeom>
          <a:ln w="228600">
            <a:solidFill>
              <a:srgbClr val="DF42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Imagem 18" descr="Texto&#10;&#10;O conteúdo gerado por IA pode estar incorreto.">
            <a:extLst>
              <a:ext uri="{FF2B5EF4-FFF2-40B4-BE49-F238E27FC236}">
                <a16:creationId xmlns:a16="http://schemas.microsoft.com/office/drawing/2014/main" id="{9CB09086-AF63-F9AD-1C8A-D97CD4197A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4388" y="40961967"/>
            <a:ext cx="5452109" cy="170164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CED1D194-7C73-978D-E070-AB666D2DEA6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7590" y="2277745"/>
            <a:ext cx="5827296" cy="319452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10A7E2EF-80AE-ED21-56AD-399CF286EEC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2179582" y="40499330"/>
            <a:ext cx="3075319" cy="2164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797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F8ED-84B9-4466-8169-1573AAF97C3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2692-162B-4B92-A259-DA45109110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3231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F8ED-84B9-4466-8169-1573AAF97C3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2692-162B-4B92-A259-DA45109110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997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F8ED-84B9-4466-8169-1573AAF97C3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2692-162B-4B92-A259-DA45109110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9924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F8ED-84B9-4466-8169-1573AAF97C3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2692-162B-4B92-A259-DA45109110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876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F8ED-84B9-4466-8169-1573AAF97C3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2692-162B-4B92-A259-DA45109110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364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F8ED-84B9-4466-8169-1573AAF97C3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2692-162B-4B92-A259-DA45109110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3956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F8ED-84B9-4466-8169-1573AAF97C3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2692-162B-4B92-A259-DA45109110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631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F8ED-84B9-4466-8169-1573AAF97C3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2692-162B-4B92-A259-DA45109110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618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F8ED-84B9-4466-8169-1573AAF97C3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2692-162B-4B92-A259-DA45109110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96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EAF8ED-84B9-4466-8169-1573AAF97C3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932692-162B-4B92-A259-DA45109110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38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DFBB2-F3DF-3B2D-6045-769493C5E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tângulo: Cantos Arredondados 38">
            <a:extLst>
              <a:ext uri="{FF2B5EF4-FFF2-40B4-BE49-F238E27FC236}">
                <a16:creationId xmlns:a16="http://schemas.microsoft.com/office/drawing/2014/main" id="{A3AC5356-BAEC-0624-3F0A-4ED854FB57CC}"/>
              </a:ext>
            </a:extLst>
          </p:cNvPr>
          <p:cNvSpPr/>
          <p:nvPr/>
        </p:nvSpPr>
        <p:spPr>
          <a:xfrm>
            <a:off x="353059" y="11578322"/>
            <a:ext cx="15172286" cy="1200329"/>
          </a:xfrm>
          <a:prstGeom prst="roundRect">
            <a:avLst/>
          </a:prstGeom>
          <a:solidFill>
            <a:srgbClr val="DF42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400" b="1" spc="300" dirty="0">
                <a:solidFill>
                  <a:schemeClr val="bg1"/>
                </a:solidFill>
                <a:latin typeface="Arial" panose="020B0604020202020204" pitchFamily="34" charset="0"/>
              </a:rPr>
              <a:t>Introdução</a:t>
            </a:r>
            <a:endParaRPr lang="pt-BR" sz="6400" spc="300" dirty="0">
              <a:solidFill>
                <a:schemeClr val="bg1"/>
              </a:solidFill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7098792C-5F41-A59E-5944-2CD536CEF66B}"/>
              </a:ext>
            </a:extLst>
          </p:cNvPr>
          <p:cNvSpPr/>
          <p:nvPr/>
        </p:nvSpPr>
        <p:spPr>
          <a:xfrm>
            <a:off x="14440188" y="6719427"/>
            <a:ext cx="351891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b="1" dirty="0">
                <a:solidFill>
                  <a:srgbClr val="006A0F"/>
                </a:solidFill>
                <a:latin typeface="Arial" panose="020B0604020202020204" pitchFamily="34" charset="0"/>
              </a:rPr>
              <a:t>TÍTULO</a:t>
            </a: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1FFE89E8-BB78-CE43-9D5A-35A30E427B58}"/>
              </a:ext>
            </a:extLst>
          </p:cNvPr>
          <p:cNvSpPr/>
          <p:nvPr/>
        </p:nvSpPr>
        <p:spPr>
          <a:xfrm>
            <a:off x="5732676" y="8311636"/>
            <a:ext cx="2093393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5400" b="1" u="sng" dirty="0">
                <a:solidFill>
                  <a:srgbClr val="000000"/>
                </a:solidFill>
                <a:latin typeface="Arial" panose="020B0604020202020204" pitchFamily="34" charset="0"/>
              </a:rPr>
              <a:t>Autor</a:t>
            </a:r>
            <a:r>
              <a:rPr lang="pt-BR" sz="54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(1)</a:t>
            </a:r>
            <a:r>
              <a:rPr lang="pt-BR" sz="5400" b="1" u="sng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pt-BR" sz="54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t-BR" sz="5400" b="1" u="sng" dirty="0">
                <a:solidFill>
                  <a:srgbClr val="000000"/>
                </a:solidFill>
                <a:latin typeface="Arial" panose="020B0604020202020204" pitchFamily="34" charset="0"/>
              </a:rPr>
              <a:t>Coautor</a:t>
            </a:r>
            <a:r>
              <a:rPr lang="pt-BR" sz="54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(2)</a:t>
            </a:r>
            <a:r>
              <a:rPr lang="pt-BR" sz="5400" b="1" u="sng" dirty="0">
                <a:solidFill>
                  <a:srgbClr val="000000"/>
                </a:solidFill>
                <a:latin typeface="Arial" panose="020B0604020202020204" pitchFamily="34" charset="0"/>
              </a:rPr>
              <a:t>, Coautor</a:t>
            </a:r>
            <a:r>
              <a:rPr lang="pt-BR" sz="54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(2)</a:t>
            </a:r>
            <a:r>
              <a:rPr lang="pt-BR" sz="5400" b="1" u="sng" dirty="0">
                <a:solidFill>
                  <a:srgbClr val="000000"/>
                </a:solidFill>
                <a:latin typeface="Arial" panose="020B0604020202020204" pitchFamily="34" charset="0"/>
              </a:rPr>
              <a:t> ,</a:t>
            </a:r>
            <a:r>
              <a:rPr lang="pt-BR" sz="54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t-BR" sz="5400" b="1" u="sng" dirty="0">
                <a:solidFill>
                  <a:srgbClr val="000000"/>
                </a:solidFill>
                <a:latin typeface="Arial" panose="020B0604020202020204" pitchFamily="34" charset="0"/>
              </a:rPr>
              <a:t>Coautor</a:t>
            </a:r>
            <a:r>
              <a:rPr lang="pt-BR" sz="54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(2)</a:t>
            </a:r>
            <a:r>
              <a:rPr lang="pt-BR" sz="5400" b="1" u="sng" dirty="0">
                <a:solidFill>
                  <a:srgbClr val="000000"/>
                </a:solidFill>
                <a:latin typeface="Arial" panose="020B0604020202020204" pitchFamily="34" charset="0"/>
              </a:rPr>
              <a:t> ,</a:t>
            </a:r>
            <a:r>
              <a:rPr lang="pt-BR" sz="54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t-BR" sz="5400" b="1" u="sng" dirty="0">
                <a:solidFill>
                  <a:srgbClr val="000000"/>
                </a:solidFill>
                <a:latin typeface="Arial" panose="020B0604020202020204" pitchFamily="34" charset="0"/>
              </a:rPr>
              <a:t>Coautor</a:t>
            </a:r>
            <a:r>
              <a:rPr lang="pt-BR" sz="54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(2)</a:t>
            </a:r>
            <a:r>
              <a:rPr lang="pt-BR" sz="5400" b="1" u="sng" dirty="0">
                <a:solidFill>
                  <a:srgbClr val="000000"/>
                </a:solidFill>
                <a:latin typeface="Arial" panose="020B0604020202020204" pitchFamily="34" charset="0"/>
              </a:rPr>
              <a:t> ,</a:t>
            </a:r>
            <a:r>
              <a:rPr lang="pt-BR" sz="54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t-BR" sz="5400" b="1" u="sng" dirty="0">
                <a:solidFill>
                  <a:srgbClr val="000000"/>
                </a:solidFill>
                <a:latin typeface="Arial" panose="020B0604020202020204" pitchFamily="34" charset="0"/>
              </a:rPr>
              <a:t>Coautor</a:t>
            </a:r>
            <a:r>
              <a:rPr lang="pt-BR" sz="54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(2)</a:t>
            </a:r>
            <a:endParaRPr lang="pt-BR" sz="5400" b="1" dirty="0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E47124A8-6D0A-D755-DCD3-991125569D87}"/>
              </a:ext>
            </a:extLst>
          </p:cNvPr>
          <p:cNvSpPr/>
          <p:nvPr/>
        </p:nvSpPr>
        <p:spPr>
          <a:xfrm>
            <a:off x="445304" y="9575946"/>
            <a:ext cx="1619885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31800" algn="just"/>
            <a:r>
              <a:rPr lang="pt-BR" sz="48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(1)</a:t>
            </a:r>
            <a:r>
              <a:rPr lang="pt-BR" sz="4800" dirty="0">
                <a:solidFill>
                  <a:srgbClr val="000000"/>
                </a:solidFill>
                <a:latin typeface="Arial" panose="020B0604020202020204" pitchFamily="34" charset="0"/>
              </a:rPr>
              <a:t>Instituição e e-mail </a:t>
            </a:r>
          </a:p>
          <a:p>
            <a:pPr marL="431800" algn="just"/>
            <a:r>
              <a:rPr lang="pt-BR" sz="48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(2)</a:t>
            </a:r>
            <a:r>
              <a:rPr lang="pt-BR" sz="4800" dirty="0">
                <a:solidFill>
                  <a:srgbClr val="000000"/>
                </a:solidFill>
                <a:latin typeface="Arial" panose="020B0604020202020204" pitchFamily="34" charset="0"/>
              </a:rPr>
              <a:t>Instituição</a:t>
            </a:r>
            <a:endParaRPr lang="pt-BR" sz="4800" dirty="0"/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9C5C5C16-ED50-A170-041B-FE57F09F8DA9}"/>
              </a:ext>
            </a:extLst>
          </p:cNvPr>
          <p:cNvSpPr txBox="1"/>
          <p:nvPr/>
        </p:nvSpPr>
        <p:spPr>
          <a:xfrm>
            <a:off x="255783" y="13220899"/>
            <a:ext cx="15500974" cy="11172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60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pt-BR" dirty="0"/>
          </a:p>
        </p:txBody>
      </p:sp>
      <p:sp>
        <p:nvSpPr>
          <p:cNvPr id="41" name="Retângulo: Cantos Arredondados 40">
            <a:extLst>
              <a:ext uri="{FF2B5EF4-FFF2-40B4-BE49-F238E27FC236}">
                <a16:creationId xmlns:a16="http://schemas.microsoft.com/office/drawing/2014/main" id="{FA281E1A-D596-1E84-4C89-2574F7BA993C}"/>
              </a:ext>
            </a:extLst>
          </p:cNvPr>
          <p:cNvSpPr/>
          <p:nvPr/>
        </p:nvSpPr>
        <p:spPr>
          <a:xfrm>
            <a:off x="353059" y="24657247"/>
            <a:ext cx="15172286" cy="1200329"/>
          </a:xfrm>
          <a:prstGeom prst="roundRect">
            <a:avLst/>
          </a:prstGeom>
          <a:solidFill>
            <a:srgbClr val="DF42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400" b="1" spc="300" dirty="0">
                <a:solidFill>
                  <a:schemeClr val="bg1"/>
                </a:solidFill>
                <a:latin typeface="Arial" panose="020B0604020202020204" pitchFamily="34" charset="0"/>
              </a:rPr>
              <a:t>Material e Métodos</a:t>
            </a:r>
            <a:endParaRPr lang="pt-BR" sz="6400" spc="300" dirty="0">
              <a:solidFill>
                <a:schemeClr val="bg1"/>
              </a:solidFill>
            </a:endParaRP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39F3D60B-87E9-A02C-F486-094C4A9CD3B8}"/>
              </a:ext>
            </a:extLst>
          </p:cNvPr>
          <p:cNvSpPr txBox="1"/>
          <p:nvPr/>
        </p:nvSpPr>
        <p:spPr>
          <a:xfrm>
            <a:off x="353058" y="26222817"/>
            <a:ext cx="15501600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60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pt-BR" dirty="0"/>
          </a:p>
        </p:txBody>
      </p:sp>
      <p:sp>
        <p:nvSpPr>
          <p:cNvPr id="43" name="Retângulo: Cantos Arredondados 42">
            <a:extLst>
              <a:ext uri="{FF2B5EF4-FFF2-40B4-BE49-F238E27FC236}">
                <a16:creationId xmlns:a16="http://schemas.microsoft.com/office/drawing/2014/main" id="{BBB6964C-F595-547D-93F5-1BDAA33182DD}"/>
              </a:ext>
            </a:extLst>
          </p:cNvPr>
          <p:cNvSpPr/>
          <p:nvPr/>
        </p:nvSpPr>
        <p:spPr>
          <a:xfrm>
            <a:off x="16505725" y="11578322"/>
            <a:ext cx="15172286" cy="1200329"/>
          </a:xfrm>
          <a:prstGeom prst="roundRect">
            <a:avLst/>
          </a:prstGeom>
          <a:solidFill>
            <a:srgbClr val="DF42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400" b="1" spc="300" dirty="0">
                <a:solidFill>
                  <a:schemeClr val="bg1"/>
                </a:solidFill>
                <a:latin typeface="Arial" panose="020B0604020202020204" pitchFamily="34" charset="0"/>
              </a:rPr>
              <a:t>Resultados e Discussão</a:t>
            </a:r>
            <a:endParaRPr lang="pt-BR" sz="6400" spc="300" dirty="0">
              <a:solidFill>
                <a:schemeClr val="bg1"/>
              </a:solidFill>
            </a:endParaRP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9E4E9C00-C46B-7532-7B17-FBDC33A78818}"/>
              </a:ext>
            </a:extLst>
          </p:cNvPr>
          <p:cNvSpPr txBox="1"/>
          <p:nvPr/>
        </p:nvSpPr>
        <p:spPr>
          <a:xfrm>
            <a:off x="16408449" y="13220899"/>
            <a:ext cx="15500974" cy="1763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60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pt-BR" dirty="0"/>
          </a:p>
        </p:txBody>
      </p:sp>
      <p:sp>
        <p:nvSpPr>
          <p:cNvPr id="45" name="Retângulo: Cantos Arredondados 44">
            <a:extLst>
              <a:ext uri="{FF2B5EF4-FFF2-40B4-BE49-F238E27FC236}">
                <a16:creationId xmlns:a16="http://schemas.microsoft.com/office/drawing/2014/main" id="{37E3E017-72A8-A560-E216-0A9D73C392F1}"/>
              </a:ext>
            </a:extLst>
          </p:cNvPr>
          <p:cNvSpPr/>
          <p:nvPr/>
        </p:nvSpPr>
        <p:spPr>
          <a:xfrm>
            <a:off x="16408450" y="31079817"/>
            <a:ext cx="15172286" cy="1200329"/>
          </a:xfrm>
          <a:prstGeom prst="roundRect">
            <a:avLst/>
          </a:prstGeom>
          <a:solidFill>
            <a:srgbClr val="DF42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400" b="1" spc="300" dirty="0">
                <a:solidFill>
                  <a:schemeClr val="bg1"/>
                </a:solidFill>
                <a:latin typeface="Arial" panose="020B0604020202020204" pitchFamily="34" charset="0"/>
              </a:rPr>
              <a:t>Considerações Finais</a:t>
            </a:r>
            <a:endParaRPr lang="pt-BR" sz="6400" spc="300" dirty="0">
              <a:solidFill>
                <a:schemeClr val="bg1"/>
              </a:solidFill>
            </a:endParaRP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B620BB9C-F176-6F1A-FFF8-8215F4A24291}"/>
              </a:ext>
            </a:extLst>
          </p:cNvPr>
          <p:cNvSpPr txBox="1"/>
          <p:nvPr/>
        </p:nvSpPr>
        <p:spPr>
          <a:xfrm>
            <a:off x="16408449" y="32645387"/>
            <a:ext cx="155016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60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1281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9209c61-c6a4-40b0-a9f1-719b3111f950" xsi:nil="true"/>
    <lcf76f155ced4ddcb4097134ff3c332f xmlns="93862e3c-0491-4ee9-aba3-67f6385bffc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C5217BA8E125D4EACC33046FEAB8AA6" ma:contentTypeVersion="11" ma:contentTypeDescription="Crie um novo documento." ma:contentTypeScope="" ma:versionID="77bbd92e20cf1096319c8c5b849297fb">
  <xsd:schema xmlns:xsd="http://www.w3.org/2001/XMLSchema" xmlns:xs="http://www.w3.org/2001/XMLSchema" xmlns:p="http://schemas.microsoft.com/office/2006/metadata/properties" xmlns:ns2="93862e3c-0491-4ee9-aba3-67f6385bffcf" xmlns:ns3="f9209c61-c6a4-40b0-a9f1-719b3111f950" targetNamespace="http://schemas.microsoft.com/office/2006/metadata/properties" ma:root="true" ma:fieldsID="58a6ebf1ed0c7edc050e5499eb79216a" ns2:_="" ns3:_="">
    <xsd:import namespace="93862e3c-0491-4ee9-aba3-67f6385bffcf"/>
    <xsd:import namespace="f9209c61-c6a4-40b0-a9f1-719b3111f9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862e3c-0491-4ee9-aba3-67f6385bff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4b2e35d7-0bf6-4cd4-a167-eb472820a8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209c61-c6a4-40b0-a9f1-719b3111f9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530a52c-b717-4f84-99c8-b8aa58c752fa}" ma:internalName="TaxCatchAll" ma:showField="CatchAllData" ma:web="f9209c61-c6a4-40b0-a9f1-719b3111f9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39384F-402B-4EFE-9622-4DDA5964A530}">
  <ds:schemaRefs>
    <ds:schemaRef ds:uri="http://schemas.microsoft.com/office/2006/metadata/properties"/>
    <ds:schemaRef ds:uri="http://schemas.microsoft.com/office/infopath/2007/PartnerControls"/>
    <ds:schemaRef ds:uri="f9209c61-c6a4-40b0-a9f1-719b3111f950"/>
    <ds:schemaRef ds:uri="93862e3c-0491-4ee9-aba3-67f6385bffcf"/>
  </ds:schemaRefs>
</ds:datastoreItem>
</file>

<file path=customXml/itemProps2.xml><?xml version="1.0" encoding="utf-8"?>
<ds:datastoreItem xmlns:ds="http://schemas.openxmlformats.org/officeDocument/2006/customXml" ds:itemID="{4ED84A32-B553-4589-BEE5-22193DE80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0A2C1C-029C-4A98-B5D7-1FE07F00CC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862e3c-0491-4ee9-aba3-67f6385bffcf"/>
    <ds:schemaRef ds:uri="f9209c61-c6a4-40b0-a9f1-719b3111f9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330</TotalTime>
  <Words>51</Words>
  <Application>Microsoft Office PowerPoint</Application>
  <PresentationFormat>Personalizar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Matheus Martins Daude</dc:creator>
  <cp:lastModifiedBy>Matheus Martins Daude</cp:lastModifiedBy>
  <cp:revision>6</cp:revision>
  <dcterms:created xsi:type="dcterms:W3CDTF">2025-05-15T23:12:41Z</dcterms:created>
  <dcterms:modified xsi:type="dcterms:W3CDTF">2026-05-06T12:35:15Z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0x010100BC5217BA8E125D4EACC33046FEAB8AA6</vt:lpwstr>
  </property>
</Properties>
</file>