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28" r:id="rId2"/>
    <p:sldId id="1430" r:id="rId3"/>
    <p:sldId id="1483" r:id="rId4"/>
    <p:sldId id="1412" r:id="rId5"/>
    <p:sldId id="1482" r:id="rId6"/>
    <p:sldId id="1480" r:id="rId7"/>
    <p:sldId id="1481" r:id="rId8"/>
    <p:sldId id="26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pas" id="{81234FBD-DAE1-724D-B0C4-A020F1649F20}">
          <p14:sldIdLst>
            <p14:sldId id="1428"/>
            <p14:sldId id="1430"/>
            <p14:sldId id="1483"/>
            <p14:sldId id="1412"/>
            <p14:sldId id="1482"/>
            <p14:sldId id="1480"/>
            <p14:sldId id="1481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C5A"/>
    <a:srgbClr val="8E9794"/>
    <a:srgbClr val="FFFFFF"/>
    <a:srgbClr val="D41C5B"/>
    <a:srgbClr val="363A3D"/>
    <a:srgbClr val="232323"/>
    <a:srgbClr val="B4BFBC"/>
    <a:srgbClr val="BFCBC7"/>
    <a:srgbClr val="A7B2AE"/>
    <a:srgbClr val="FF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9" autoAdjust="0"/>
    <p:restoredTop sz="86418"/>
  </p:normalViewPr>
  <p:slideViewPr>
    <p:cSldViewPr snapToGrid="0" showGuides="1">
      <p:cViewPr varScale="1">
        <p:scale>
          <a:sx n="77" d="100"/>
          <a:sy n="77" d="100"/>
        </p:scale>
        <p:origin x="480" y="90"/>
      </p:cViewPr>
      <p:guideLst>
        <p:guide orient="horz" pos="11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Cantelmo de Jesus" userId="ff6a2fe0-f177-4c00-ac0d-5f5f1bcd1073" providerId="ADAL" clId="{D041E924-5A40-45DD-B542-EA0271960AA8}"/>
    <pc:docChg chg="undo custSel addSld delSld modSld sldOrd delSection modSection">
      <pc:chgData name="Vanessa Cantelmo de Jesus" userId="ff6a2fe0-f177-4c00-ac0d-5f5f1bcd1073" providerId="ADAL" clId="{D041E924-5A40-45DD-B542-EA0271960AA8}" dt="2023-06-20T18:18:50.622" v="3299" actId="120"/>
      <pc:docMkLst>
        <pc:docMk/>
      </pc:docMkLst>
      <pc:sldChg chg="delSp modSp ord">
        <pc:chgData name="Vanessa Cantelmo de Jesus" userId="ff6a2fe0-f177-4c00-ac0d-5f5f1bcd1073" providerId="ADAL" clId="{D041E924-5A40-45DD-B542-EA0271960AA8}" dt="2023-05-24T14:07:28.772" v="1947" actId="478"/>
        <pc:sldMkLst>
          <pc:docMk/>
          <pc:sldMk cId="3511001031" sldId="261"/>
        </pc:sldMkLst>
        <pc:spChg chg="del">
          <ac:chgData name="Vanessa Cantelmo de Jesus" userId="ff6a2fe0-f177-4c00-ac0d-5f5f1bcd1073" providerId="ADAL" clId="{D041E924-5A40-45DD-B542-EA0271960AA8}" dt="2023-05-24T14:07:28.772" v="1947" actId="478"/>
          <ac:spMkLst>
            <pc:docMk/>
            <pc:sldMk cId="3511001031" sldId="261"/>
            <ac:spMk id="5" creationId="{DA6578AC-E36F-6941-AD32-ECDC8FDA8213}"/>
          </ac:spMkLst>
        </pc:spChg>
        <pc:spChg chg="mod">
          <ac:chgData name="Vanessa Cantelmo de Jesus" userId="ff6a2fe0-f177-4c00-ac0d-5f5f1bcd1073" providerId="ADAL" clId="{D041E924-5A40-45DD-B542-EA0271960AA8}" dt="2023-05-24T14:07:25.393" v="1946" actId="20577"/>
          <ac:spMkLst>
            <pc:docMk/>
            <pc:sldMk cId="3511001031" sldId="261"/>
            <ac:spMk id="8" creationId="{52665666-3055-4988-9F31-19750BE4AB0E}"/>
          </ac:spMkLst>
        </pc:spChg>
      </pc:sldChg>
      <pc:sldChg chg="addSp delSp modSp ord setBg">
        <pc:chgData name="Vanessa Cantelmo de Jesus" userId="ff6a2fe0-f177-4c00-ac0d-5f5f1bcd1073" providerId="ADAL" clId="{D041E924-5A40-45DD-B542-EA0271960AA8}" dt="2023-06-06T21:31:05.928" v="3003"/>
        <pc:sldMkLst>
          <pc:docMk/>
          <pc:sldMk cId="1052106170" sldId="1412"/>
        </pc:sldMkLst>
        <pc:spChg chg="add mod">
          <ac:chgData name="Vanessa Cantelmo de Jesus" userId="ff6a2fe0-f177-4c00-ac0d-5f5f1bcd1073" providerId="ADAL" clId="{D041E924-5A40-45DD-B542-EA0271960AA8}" dt="2023-06-06T21:08:01.042" v="2764" actId="1076"/>
          <ac:spMkLst>
            <pc:docMk/>
            <pc:sldMk cId="1052106170" sldId="1412"/>
            <ac:spMk id="2" creationId="{AE9DB426-A296-4D9A-8FFD-0611344F3F95}"/>
          </ac:spMkLst>
        </pc:spChg>
        <pc:spChg chg="mod">
          <ac:chgData name="Vanessa Cantelmo de Jesus" userId="ff6a2fe0-f177-4c00-ac0d-5f5f1bcd1073" providerId="ADAL" clId="{D041E924-5A40-45DD-B542-EA0271960AA8}" dt="2023-06-06T20:44:23.099" v="2358" actId="13926"/>
          <ac:spMkLst>
            <pc:docMk/>
            <pc:sldMk cId="1052106170" sldId="1412"/>
            <ac:spMk id="13" creationId="{82AFE9B2-DCB3-E74C-BA5B-253BE4995D03}"/>
          </ac:spMkLst>
        </pc:spChg>
        <pc:spChg chg="del">
          <ac:chgData name="Vanessa Cantelmo de Jesus" userId="ff6a2fe0-f177-4c00-ac0d-5f5f1bcd1073" providerId="ADAL" clId="{D041E924-5A40-45DD-B542-EA0271960AA8}" dt="2023-05-24T13:24:43.625" v="91" actId="478"/>
          <ac:spMkLst>
            <pc:docMk/>
            <pc:sldMk cId="1052106170" sldId="1412"/>
            <ac:spMk id="14" creationId="{12FF0348-7C41-3045-A5C7-E96F67598373}"/>
          </ac:spMkLst>
        </pc:spChg>
        <pc:spChg chg="add mod">
          <ac:chgData name="Vanessa Cantelmo de Jesus" userId="ff6a2fe0-f177-4c00-ac0d-5f5f1bcd1073" providerId="ADAL" clId="{D041E924-5A40-45DD-B542-EA0271960AA8}" dt="2023-06-06T21:01:49.316" v="2654" actId="20577"/>
          <ac:spMkLst>
            <pc:docMk/>
            <pc:sldMk cId="1052106170" sldId="1412"/>
            <ac:spMk id="15" creationId="{F1AADB1C-26C2-402F-98DF-5EE3BB082EBA}"/>
          </ac:spMkLst>
        </pc:spChg>
        <pc:spChg chg="mod">
          <ac:chgData name="Vanessa Cantelmo de Jesus" userId="ff6a2fe0-f177-4c00-ac0d-5f5f1bcd1073" providerId="ADAL" clId="{D041E924-5A40-45DD-B542-EA0271960AA8}" dt="2023-06-06T21:06:26.295" v="2741" actId="1076"/>
          <ac:spMkLst>
            <pc:docMk/>
            <pc:sldMk cId="1052106170" sldId="1412"/>
            <ac:spMk id="30" creationId="{8618BAED-908A-BC47-B749-9C0A9AE9707B}"/>
          </ac:spMkLst>
        </pc:spChg>
        <pc:spChg chg="del mod">
          <ac:chgData name="Vanessa Cantelmo de Jesus" userId="ff6a2fe0-f177-4c00-ac0d-5f5f1bcd1073" providerId="ADAL" clId="{D041E924-5A40-45DD-B542-EA0271960AA8}" dt="2023-06-06T21:02:53.418" v="2716"/>
          <ac:spMkLst>
            <pc:docMk/>
            <pc:sldMk cId="1052106170" sldId="1412"/>
            <ac:spMk id="31" creationId="{5644AF95-F39C-4741-9683-01A043F1CCEE}"/>
          </ac:spMkLst>
        </pc:spChg>
        <pc:spChg chg="del mod">
          <ac:chgData name="Vanessa Cantelmo de Jesus" userId="ff6a2fe0-f177-4c00-ac0d-5f5f1bcd1073" providerId="ADAL" clId="{D041E924-5A40-45DD-B542-EA0271960AA8}" dt="2023-06-06T21:03:11.186" v="2718" actId="478"/>
          <ac:spMkLst>
            <pc:docMk/>
            <pc:sldMk cId="1052106170" sldId="1412"/>
            <ac:spMk id="32" creationId="{3910DF3E-6083-5F43-A6F8-8D12F765EF3B}"/>
          </ac:spMkLst>
        </pc:spChg>
        <pc:spChg chg="del mod">
          <ac:chgData name="Vanessa Cantelmo de Jesus" userId="ff6a2fe0-f177-4c00-ac0d-5f5f1bcd1073" providerId="ADAL" clId="{D041E924-5A40-45DD-B542-EA0271960AA8}" dt="2023-06-06T21:03:12.734" v="2719" actId="478"/>
          <ac:spMkLst>
            <pc:docMk/>
            <pc:sldMk cId="1052106170" sldId="1412"/>
            <ac:spMk id="33" creationId="{0CE44BD3-1511-7549-B8DB-DFCE098EA5D2}"/>
          </ac:spMkLst>
        </pc:spChg>
        <pc:spChg chg="del mod">
          <ac:chgData name="Vanessa Cantelmo de Jesus" userId="ff6a2fe0-f177-4c00-ac0d-5f5f1bcd1073" providerId="ADAL" clId="{D041E924-5A40-45DD-B542-EA0271960AA8}" dt="2023-05-24T13:38:25.478" v="933"/>
          <ac:spMkLst>
            <pc:docMk/>
            <pc:sldMk cId="1052106170" sldId="1412"/>
            <ac:spMk id="34" creationId="{0D7C1444-2F3C-EE46-8CDD-7BBE87053368}"/>
          </ac:spMkLst>
        </pc:spChg>
        <pc:spChg chg="del mod">
          <ac:chgData name="Vanessa Cantelmo de Jesus" userId="ff6a2fe0-f177-4c00-ac0d-5f5f1bcd1073" providerId="ADAL" clId="{D041E924-5A40-45DD-B542-EA0271960AA8}" dt="2023-05-24T13:40:39.371" v="951" actId="478"/>
          <ac:spMkLst>
            <pc:docMk/>
            <pc:sldMk cId="1052106170" sldId="1412"/>
            <ac:spMk id="35" creationId="{53C98C54-9FB4-224D-A5D0-8EFA595C9374}"/>
          </ac:spMkLst>
        </pc:spChg>
        <pc:spChg chg="del mod">
          <ac:chgData name="Vanessa Cantelmo de Jesus" userId="ff6a2fe0-f177-4c00-ac0d-5f5f1bcd1073" providerId="ADAL" clId="{D041E924-5A40-45DD-B542-EA0271960AA8}" dt="2023-05-24T13:40:36.629" v="949" actId="478"/>
          <ac:spMkLst>
            <pc:docMk/>
            <pc:sldMk cId="1052106170" sldId="1412"/>
            <ac:spMk id="36" creationId="{6B0BA49E-3E25-E343-BB60-5189341C44B7}"/>
          </ac:spMkLst>
        </pc:spChg>
        <pc:spChg chg="del mod">
          <ac:chgData name="Vanessa Cantelmo de Jesus" userId="ff6a2fe0-f177-4c00-ac0d-5f5f1bcd1073" providerId="ADAL" clId="{D041E924-5A40-45DD-B542-EA0271960AA8}" dt="2023-05-24T13:40:37.890" v="950" actId="478"/>
          <ac:spMkLst>
            <pc:docMk/>
            <pc:sldMk cId="1052106170" sldId="1412"/>
            <ac:spMk id="37" creationId="{7E02F1BB-CE0D-1A4F-98AD-A665EC633DB3}"/>
          </ac:spMkLst>
        </pc:spChg>
      </pc:sldChg>
      <pc:sldChg chg="addSp delSp modSp setBg">
        <pc:chgData name="Vanessa Cantelmo de Jesus" userId="ff6a2fe0-f177-4c00-ac0d-5f5f1bcd1073" providerId="ADAL" clId="{D041E924-5A40-45DD-B542-EA0271960AA8}" dt="2023-06-06T21:31:21.732" v="3028"/>
        <pc:sldMkLst>
          <pc:docMk/>
          <pc:sldMk cId="229701762" sldId="1428"/>
        </pc:sldMkLst>
        <pc:spChg chg="mod">
          <ac:chgData name="Vanessa Cantelmo de Jesus" userId="ff6a2fe0-f177-4c00-ac0d-5f5f1bcd1073" providerId="ADAL" clId="{D041E924-5A40-45DD-B542-EA0271960AA8}" dt="2023-06-06T20:54:00.317" v="2632" actId="207"/>
          <ac:spMkLst>
            <pc:docMk/>
            <pc:sldMk cId="229701762" sldId="1428"/>
            <ac:spMk id="4" creationId="{0AA4FD7E-A719-0D4C-BDB8-A9D0FB596EA0}"/>
          </ac:spMkLst>
        </pc:spChg>
        <pc:spChg chg="del">
          <ac:chgData name="Vanessa Cantelmo de Jesus" userId="ff6a2fe0-f177-4c00-ac0d-5f5f1bcd1073" providerId="ADAL" clId="{D041E924-5A40-45DD-B542-EA0271960AA8}" dt="2023-05-24T13:20:06.072" v="53" actId="478"/>
          <ac:spMkLst>
            <pc:docMk/>
            <pc:sldMk cId="229701762" sldId="1428"/>
            <ac:spMk id="5" creationId="{8D94EE18-1A26-5740-A7B2-EC352E59E861}"/>
          </ac:spMkLst>
        </pc:spChg>
        <pc:picChg chg="add del mod ord">
          <ac:chgData name="Vanessa Cantelmo de Jesus" userId="ff6a2fe0-f177-4c00-ac0d-5f5f1bcd1073" providerId="ADAL" clId="{D041E924-5A40-45DD-B542-EA0271960AA8}" dt="2023-06-06T20:27:52.739" v="2112" actId="478"/>
          <ac:picMkLst>
            <pc:docMk/>
            <pc:sldMk cId="229701762" sldId="1428"/>
            <ac:picMk id="3" creationId="{4BD0DEEE-689B-4035-ABA1-3A3E3B187CB4}"/>
          </ac:picMkLst>
        </pc:picChg>
        <pc:picChg chg="add del mod ord">
          <ac:chgData name="Vanessa Cantelmo de Jesus" userId="ff6a2fe0-f177-4c00-ac0d-5f5f1bcd1073" providerId="ADAL" clId="{D041E924-5A40-45DD-B542-EA0271960AA8}" dt="2023-06-06T20:27:58.591" v="2123" actId="478"/>
          <ac:picMkLst>
            <pc:docMk/>
            <pc:sldMk cId="229701762" sldId="1428"/>
            <ac:picMk id="6" creationId="{F89FB263-2B16-4296-81BC-EED78A3ADF8A}"/>
          </ac:picMkLst>
        </pc:picChg>
        <pc:picChg chg="add del mod">
          <ac:chgData name="Vanessa Cantelmo de Jesus" userId="ff6a2fe0-f177-4c00-ac0d-5f5f1bcd1073" providerId="ADAL" clId="{D041E924-5A40-45DD-B542-EA0271960AA8}" dt="2023-06-05T17:34:06.749" v="2027" actId="478"/>
          <ac:picMkLst>
            <pc:docMk/>
            <pc:sldMk cId="229701762" sldId="1428"/>
            <ac:picMk id="8" creationId="{25380316-5F8A-4EDD-9816-CF4E5187AE6E}"/>
          </ac:picMkLst>
        </pc:picChg>
        <pc:picChg chg="add del mod ord">
          <ac:chgData name="Vanessa Cantelmo de Jesus" userId="ff6a2fe0-f177-4c00-ac0d-5f5f1bcd1073" providerId="ADAL" clId="{D041E924-5A40-45DD-B542-EA0271960AA8}" dt="2023-06-06T20:27:54.315" v="2114" actId="478"/>
          <ac:picMkLst>
            <pc:docMk/>
            <pc:sldMk cId="229701762" sldId="1428"/>
            <ac:picMk id="10" creationId="{32B774B7-6CA6-48E0-B417-8074051FFD72}"/>
          </ac:picMkLst>
        </pc:picChg>
        <pc:picChg chg="add del mod ord">
          <ac:chgData name="Vanessa Cantelmo de Jesus" userId="ff6a2fe0-f177-4c00-ac0d-5f5f1bcd1073" providerId="ADAL" clId="{D041E924-5A40-45DD-B542-EA0271960AA8}" dt="2023-06-06T20:27:55.158" v="2115" actId="478"/>
          <ac:picMkLst>
            <pc:docMk/>
            <pc:sldMk cId="229701762" sldId="1428"/>
            <ac:picMk id="12" creationId="{E3D9863B-DBA8-4FEB-AC1A-0780C2D8250C}"/>
          </ac:picMkLst>
        </pc:picChg>
        <pc:picChg chg="add del mod ord">
          <ac:chgData name="Vanessa Cantelmo de Jesus" userId="ff6a2fe0-f177-4c00-ac0d-5f5f1bcd1073" providerId="ADAL" clId="{D041E924-5A40-45DD-B542-EA0271960AA8}" dt="2023-06-06T20:27:57.372" v="2120" actId="478"/>
          <ac:picMkLst>
            <pc:docMk/>
            <pc:sldMk cId="229701762" sldId="1428"/>
            <ac:picMk id="14" creationId="{0ADFE026-F5CB-429F-A946-2174D532EFE9}"/>
          </ac:picMkLst>
        </pc:picChg>
        <pc:picChg chg="add del mod ord">
          <ac:chgData name="Vanessa Cantelmo de Jesus" userId="ff6a2fe0-f177-4c00-ac0d-5f5f1bcd1073" providerId="ADAL" clId="{D041E924-5A40-45DD-B542-EA0271960AA8}" dt="2023-06-06T20:27:56.917" v="2119" actId="478"/>
          <ac:picMkLst>
            <pc:docMk/>
            <pc:sldMk cId="229701762" sldId="1428"/>
            <ac:picMk id="16" creationId="{E103B600-20AD-466D-B844-564C44D21C9C}"/>
          </ac:picMkLst>
        </pc:picChg>
        <pc:picChg chg="add del mod ord">
          <ac:chgData name="Vanessa Cantelmo de Jesus" userId="ff6a2fe0-f177-4c00-ac0d-5f5f1bcd1073" providerId="ADAL" clId="{D041E924-5A40-45DD-B542-EA0271960AA8}" dt="2023-06-06T20:27:58.055" v="2122" actId="478"/>
          <ac:picMkLst>
            <pc:docMk/>
            <pc:sldMk cId="229701762" sldId="1428"/>
            <ac:picMk id="18" creationId="{E22B926C-99B0-4841-8801-2CBB066DBF52}"/>
          </ac:picMkLst>
        </pc:picChg>
        <pc:picChg chg="add del mod ord">
          <ac:chgData name="Vanessa Cantelmo de Jesus" userId="ff6a2fe0-f177-4c00-ac0d-5f5f1bcd1073" providerId="ADAL" clId="{D041E924-5A40-45DD-B542-EA0271960AA8}" dt="2023-06-06T20:27:53.571" v="2113" actId="478"/>
          <ac:picMkLst>
            <pc:docMk/>
            <pc:sldMk cId="229701762" sldId="1428"/>
            <ac:picMk id="20" creationId="{73592970-30B9-4B7C-997C-7517E26709EC}"/>
          </ac:picMkLst>
        </pc:picChg>
        <pc:picChg chg="add del mod ord">
          <ac:chgData name="Vanessa Cantelmo de Jesus" userId="ff6a2fe0-f177-4c00-ac0d-5f5f1bcd1073" providerId="ADAL" clId="{D041E924-5A40-45DD-B542-EA0271960AA8}" dt="2023-06-06T20:27:55.899" v="2117" actId="478"/>
          <ac:picMkLst>
            <pc:docMk/>
            <pc:sldMk cId="229701762" sldId="1428"/>
            <ac:picMk id="22" creationId="{E5EA19B4-A23E-4923-AD66-8C9C86382E30}"/>
          </ac:picMkLst>
        </pc:picChg>
        <pc:picChg chg="add del mod ord modCrop">
          <ac:chgData name="Vanessa Cantelmo de Jesus" userId="ff6a2fe0-f177-4c00-ac0d-5f5f1bcd1073" providerId="ADAL" clId="{D041E924-5A40-45DD-B542-EA0271960AA8}" dt="2023-06-05T17:39:35.004" v="2067" actId="478"/>
          <ac:picMkLst>
            <pc:docMk/>
            <pc:sldMk cId="229701762" sldId="1428"/>
            <ac:picMk id="24" creationId="{A98D45E4-49A1-4A7D-923F-4E7AFE173D56}"/>
          </ac:picMkLst>
        </pc:picChg>
        <pc:picChg chg="add del mod ord modCrop">
          <ac:chgData name="Vanessa Cantelmo de Jesus" userId="ff6a2fe0-f177-4c00-ac0d-5f5f1bcd1073" providerId="ADAL" clId="{D041E924-5A40-45DD-B542-EA0271960AA8}" dt="2023-06-06T20:27:56.381" v="2118" actId="478"/>
          <ac:picMkLst>
            <pc:docMk/>
            <pc:sldMk cId="229701762" sldId="1428"/>
            <ac:picMk id="26" creationId="{709150F0-7B73-4CF1-A28F-FCCC41D42D13}"/>
          </ac:picMkLst>
        </pc:picChg>
      </pc:sldChg>
      <pc:sldChg chg="addSp delSp modSp ord setBg">
        <pc:chgData name="Vanessa Cantelmo de Jesus" userId="ff6a2fe0-f177-4c00-ac0d-5f5f1bcd1073" providerId="ADAL" clId="{D041E924-5A40-45DD-B542-EA0271960AA8}" dt="2023-06-20T18:18:50.622" v="3299" actId="120"/>
        <pc:sldMkLst>
          <pc:docMk/>
          <pc:sldMk cId="4205510954" sldId="1430"/>
        </pc:sldMkLst>
        <pc:spChg chg="del">
          <ac:chgData name="Vanessa Cantelmo de Jesus" userId="ff6a2fe0-f177-4c00-ac0d-5f5f1bcd1073" providerId="ADAL" clId="{D041E924-5A40-45DD-B542-EA0271960AA8}" dt="2023-05-24T13:20:59.315" v="79" actId="478"/>
          <ac:spMkLst>
            <pc:docMk/>
            <pc:sldMk cId="4205510954" sldId="1430"/>
            <ac:spMk id="4" creationId="{D49F43DC-813D-A44B-8862-C547107A206C}"/>
          </ac:spMkLst>
        </pc:spChg>
        <pc:spChg chg="mod">
          <ac:chgData name="Vanessa Cantelmo de Jesus" userId="ff6a2fe0-f177-4c00-ac0d-5f5f1bcd1073" providerId="ADAL" clId="{D041E924-5A40-45DD-B542-EA0271960AA8}" dt="2023-06-20T18:18:50.622" v="3299" actId="120"/>
          <ac:spMkLst>
            <pc:docMk/>
            <pc:sldMk cId="4205510954" sldId="1430"/>
            <ac:spMk id="5" creationId="{391FDE9B-5310-044F-910D-DAC8D660D796}"/>
          </ac:spMkLst>
        </pc:spChg>
        <pc:spChg chg="add mod">
          <ac:chgData name="Vanessa Cantelmo de Jesus" userId="ff6a2fe0-f177-4c00-ac0d-5f5f1bcd1073" providerId="ADAL" clId="{D041E924-5A40-45DD-B542-EA0271960AA8}" dt="2023-06-20T16:37:06.780" v="3256" actId="20577"/>
          <ac:spMkLst>
            <pc:docMk/>
            <pc:sldMk cId="4205510954" sldId="1430"/>
            <ac:spMk id="6" creationId="{20D665CD-B318-41EE-BF16-5D2FD03FDC49}"/>
          </ac:spMkLst>
        </pc:spChg>
        <pc:picChg chg="add mod">
          <ac:chgData name="Vanessa Cantelmo de Jesus" userId="ff6a2fe0-f177-4c00-ac0d-5f5f1bcd1073" providerId="ADAL" clId="{D041E924-5A40-45DD-B542-EA0271960AA8}" dt="2023-06-06T21:10:10.196" v="2774" actId="1076"/>
          <ac:picMkLst>
            <pc:docMk/>
            <pc:sldMk cId="4205510954" sldId="1430"/>
            <ac:picMk id="2" creationId="{A976D114-76DC-4214-9612-9F1BF8B1688D}"/>
          </ac:picMkLst>
        </pc:picChg>
        <pc:picChg chg="add mod">
          <ac:chgData name="Vanessa Cantelmo de Jesus" userId="ff6a2fe0-f177-4c00-ac0d-5f5f1bcd1073" providerId="ADAL" clId="{D041E924-5A40-45DD-B542-EA0271960AA8}" dt="2023-06-06T21:10:53.563" v="2778" actId="1076"/>
          <ac:picMkLst>
            <pc:docMk/>
            <pc:sldMk cId="4205510954" sldId="1430"/>
            <ac:picMk id="3" creationId="{CAD2AFE3-BAC9-484C-BAB0-8BF9AA110FE3}"/>
          </ac:picMkLst>
        </pc:picChg>
      </pc:sldChg>
      <pc:sldChg chg="addSp delSp modSp add ord setBg">
        <pc:chgData name="Vanessa Cantelmo de Jesus" userId="ff6a2fe0-f177-4c00-ac0d-5f5f1bcd1073" providerId="ADAL" clId="{D041E924-5A40-45DD-B542-EA0271960AA8}" dt="2023-06-19T21:39:41.721" v="3068" actId="20577"/>
        <pc:sldMkLst>
          <pc:docMk/>
          <pc:sldMk cId="3247883249" sldId="1480"/>
        </pc:sldMkLst>
        <pc:spChg chg="add mod">
          <ac:chgData name="Vanessa Cantelmo de Jesus" userId="ff6a2fe0-f177-4c00-ac0d-5f5f1bcd1073" providerId="ADAL" clId="{D041E924-5A40-45DD-B542-EA0271960AA8}" dt="2023-06-06T20:53:29.932" v="2613" actId="20577"/>
          <ac:spMkLst>
            <pc:docMk/>
            <pc:sldMk cId="3247883249" sldId="1480"/>
            <ac:spMk id="12" creationId="{25ED318C-503C-4FBE-B771-63CA1651821B}"/>
          </ac:spMkLst>
        </pc:spChg>
        <pc:spChg chg="mod">
          <ac:chgData name="Vanessa Cantelmo de Jesus" userId="ff6a2fe0-f177-4c00-ac0d-5f5f1bcd1073" providerId="ADAL" clId="{D041E924-5A40-45DD-B542-EA0271960AA8}" dt="2023-05-24T13:38:00.938" v="915" actId="1076"/>
          <ac:spMkLst>
            <pc:docMk/>
            <pc:sldMk cId="3247883249" sldId="1480"/>
            <ac:spMk id="13" creationId="{82AFE9B2-DCB3-E74C-BA5B-253BE4995D03}"/>
          </ac:spMkLst>
        </pc:spChg>
        <pc:spChg chg="add del">
          <ac:chgData name="Vanessa Cantelmo de Jesus" userId="ff6a2fe0-f177-4c00-ac0d-5f5f1bcd1073" providerId="ADAL" clId="{D041E924-5A40-45DD-B542-EA0271960AA8}" dt="2023-05-24T13:38:43.910" v="936" actId="478"/>
          <ac:spMkLst>
            <pc:docMk/>
            <pc:sldMk cId="3247883249" sldId="1480"/>
            <ac:spMk id="14" creationId="{925696A3-6EDE-4B40-B0F0-1411BE1A01B5}"/>
          </ac:spMkLst>
        </pc:spChg>
        <pc:spChg chg="mod">
          <ac:chgData name="Vanessa Cantelmo de Jesus" userId="ff6a2fe0-f177-4c00-ac0d-5f5f1bcd1073" providerId="ADAL" clId="{D041E924-5A40-45DD-B542-EA0271960AA8}" dt="2023-06-06T20:47:42.107" v="2430" actId="255"/>
          <ac:spMkLst>
            <pc:docMk/>
            <pc:sldMk cId="3247883249" sldId="1480"/>
            <ac:spMk id="30" creationId="{8618BAED-908A-BC47-B749-9C0A9AE9707B}"/>
          </ac:spMkLst>
        </pc:spChg>
        <pc:spChg chg="mod">
          <ac:chgData name="Vanessa Cantelmo de Jesus" userId="ff6a2fe0-f177-4c00-ac0d-5f5f1bcd1073" providerId="ADAL" clId="{D041E924-5A40-45DD-B542-EA0271960AA8}" dt="2023-06-19T21:39:41.721" v="3068" actId="20577"/>
          <ac:spMkLst>
            <pc:docMk/>
            <pc:sldMk cId="3247883249" sldId="1480"/>
            <ac:spMk id="31" creationId="{5644AF95-F39C-4741-9683-01A043F1CCEE}"/>
          </ac:spMkLst>
        </pc:spChg>
        <pc:spChg chg="del mod">
          <ac:chgData name="Vanessa Cantelmo de Jesus" userId="ff6a2fe0-f177-4c00-ac0d-5f5f1bcd1073" providerId="ADAL" clId="{D041E924-5A40-45DD-B542-EA0271960AA8}" dt="2023-05-24T13:45:33.801" v="1089" actId="478"/>
          <ac:spMkLst>
            <pc:docMk/>
            <pc:sldMk cId="3247883249" sldId="1480"/>
            <ac:spMk id="32" creationId="{3910DF3E-6083-5F43-A6F8-8D12F765EF3B}"/>
          </ac:spMkLst>
        </pc:spChg>
        <pc:spChg chg="del mod">
          <ac:chgData name="Vanessa Cantelmo de Jesus" userId="ff6a2fe0-f177-4c00-ac0d-5f5f1bcd1073" providerId="ADAL" clId="{D041E924-5A40-45DD-B542-EA0271960AA8}" dt="2023-05-24T13:39:47.243" v="947" actId="478"/>
          <ac:spMkLst>
            <pc:docMk/>
            <pc:sldMk cId="3247883249" sldId="1480"/>
            <ac:spMk id="33" creationId="{0CE44BD3-1511-7549-B8DB-DFCE098EA5D2}"/>
          </ac:spMkLst>
        </pc:spChg>
        <pc:spChg chg="del mod">
          <ac:chgData name="Vanessa Cantelmo de Jesus" userId="ff6a2fe0-f177-4c00-ac0d-5f5f1bcd1073" providerId="ADAL" clId="{D041E924-5A40-45DD-B542-EA0271960AA8}" dt="2023-05-24T13:39:45.029" v="946" actId="478"/>
          <ac:spMkLst>
            <pc:docMk/>
            <pc:sldMk cId="3247883249" sldId="1480"/>
            <ac:spMk id="34" creationId="{0D7C1444-2F3C-EE46-8CDD-7BBE87053368}"/>
          </ac:spMkLst>
        </pc:spChg>
        <pc:spChg chg="del">
          <ac:chgData name="Vanessa Cantelmo de Jesus" userId="ff6a2fe0-f177-4c00-ac0d-5f5f1bcd1073" providerId="ADAL" clId="{D041E924-5A40-45DD-B542-EA0271960AA8}" dt="2023-05-24T13:38:49.793" v="939" actId="478"/>
          <ac:spMkLst>
            <pc:docMk/>
            <pc:sldMk cId="3247883249" sldId="1480"/>
            <ac:spMk id="35" creationId="{53C98C54-9FB4-224D-A5D0-8EFA595C9374}"/>
          </ac:spMkLst>
        </pc:spChg>
        <pc:spChg chg="del">
          <ac:chgData name="Vanessa Cantelmo de Jesus" userId="ff6a2fe0-f177-4c00-ac0d-5f5f1bcd1073" providerId="ADAL" clId="{D041E924-5A40-45DD-B542-EA0271960AA8}" dt="2023-05-24T13:38:46.984" v="937" actId="478"/>
          <ac:spMkLst>
            <pc:docMk/>
            <pc:sldMk cId="3247883249" sldId="1480"/>
            <ac:spMk id="36" creationId="{6B0BA49E-3E25-E343-BB60-5189341C44B7}"/>
          </ac:spMkLst>
        </pc:spChg>
        <pc:spChg chg="del">
          <ac:chgData name="Vanessa Cantelmo de Jesus" userId="ff6a2fe0-f177-4c00-ac0d-5f5f1bcd1073" providerId="ADAL" clId="{D041E924-5A40-45DD-B542-EA0271960AA8}" dt="2023-05-24T13:38:48.241" v="938" actId="478"/>
          <ac:spMkLst>
            <pc:docMk/>
            <pc:sldMk cId="3247883249" sldId="1480"/>
            <ac:spMk id="37" creationId="{7E02F1BB-CE0D-1A4F-98AD-A665EC633DB3}"/>
          </ac:spMkLst>
        </pc:spChg>
      </pc:sldChg>
      <pc:sldChg chg="addSp modSp add ord setBg">
        <pc:chgData name="Vanessa Cantelmo de Jesus" userId="ff6a2fe0-f177-4c00-ac0d-5f5f1bcd1073" providerId="ADAL" clId="{D041E924-5A40-45DD-B542-EA0271960AA8}" dt="2023-06-06T21:34:30.943" v="3046"/>
        <pc:sldMkLst>
          <pc:docMk/>
          <pc:sldMk cId="800117164" sldId="1481"/>
        </pc:sldMkLst>
        <pc:spChg chg="add mod">
          <ac:chgData name="Vanessa Cantelmo de Jesus" userId="ff6a2fe0-f177-4c00-ac0d-5f5f1bcd1073" providerId="ADAL" clId="{D041E924-5A40-45DD-B542-EA0271960AA8}" dt="2023-06-06T21:33:14.857" v="3036" actId="1076"/>
          <ac:spMkLst>
            <pc:docMk/>
            <pc:sldMk cId="800117164" sldId="1481"/>
            <ac:spMk id="9" creationId="{1940B7F1-8DB2-4676-A4A6-555C80EF3FD2}"/>
          </ac:spMkLst>
        </pc:spChg>
        <pc:spChg chg="add mod">
          <ac:chgData name="Vanessa Cantelmo de Jesus" userId="ff6a2fe0-f177-4c00-ac0d-5f5f1bcd1073" providerId="ADAL" clId="{D041E924-5A40-45DD-B542-EA0271960AA8}" dt="2023-06-06T21:25:57.907" v="2827" actId="1076"/>
          <ac:spMkLst>
            <pc:docMk/>
            <pc:sldMk cId="800117164" sldId="1481"/>
            <ac:spMk id="10" creationId="{42FD1EDF-65B9-456C-AAE4-E1876A86D5FD}"/>
          </ac:spMkLst>
        </pc:spChg>
        <pc:spChg chg="mod">
          <ac:chgData name="Vanessa Cantelmo de Jesus" userId="ff6a2fe0-f177-4c00-ac0d-5f5f1bcd1073" providerId="ADAL" clId="{D041E924-5A40-45DD-B542-EA0271960AA8}" dt="2023-06-06T20:53:38.259" v="2631" actId="20577"/>
          <ac:spMkLst>
            <pc:docMk/>
            <pc:sldMk cId="800117164" sldId="1481"/>
            <ac:spMk id="15" creationId="{F1AADB1C-26C2-402F-98DF-5EE3BB082EBA}"/>
          </ac:spMkLst>
        </pc:spChg>
        <pc:spChg chg="mod">
          <ac:chgData name="Vanessa Cantelmo de Jesus" userId="ff6a2fe0-f177-4c00-ac0d-5f5f1bcd1073" providerId="ADAL" clId="{D041E924-5A40-45DD-B542-EA0271960AA8}" dt="2023-06-06T20:50:36.313" v="2523" actId="1076"/>
          <ac:spMkLst>
            <pc:docMk/>
            <pc:sldMk cId="800117164" sldId="1481"/>
            <ac:spMk id="30" creationId="{8618BAED-908A-BC47-B749-9C0A9AE9707B}"/>
          </ac:spMkLst>
        </pc:spChg>
        <pc:spChg chg="mod">
          <ac:chgData name="Vanessa Cantelmo de Jesus" userId="ff6a2fe0-f177-4c00-ac0d-5f5f1bcd1073" providerId="ADAL" clId="{D041E924-5A40-45DD-B542-EA0271960AA8}" dt="2023-06-06T20:51:43.013" v="2539" actId="1076"/>
          <ac:spMkLst>
            <pc:docMk/>
            <pc:sldMk cId="800117164" sldId="1481"/>
            <ac:spMk id="31" creationId="{5644AF95-F39C-4741-9683-01A043F1CCEE}"/>
          </ac:spMkLst>
        </pc:spChg>
        <pc:spChg chg="mod">
          <ac:chgData name="Vanessa Cantelmo de Jesus" userId="ff6a2fe0-f177-4c00-ac0d-5f5f1bcd1073" providerId="ADAL" clId="{D041E924-5A40-45DD-B542-EA0271960AA8}" dt="2023-06-06T21:25:43.973" v="2824" actId="1076"/>
          <ac:spMkLst>
            <pc:docMk/>
            <pc:sldMk cId="800117164" sldId="1481"/>
            <ac:spMk id="32" creationId="{3910DF3E-6083-5F43-A6F8-8D12F765EF3B}"/>
          </ac:spMkLst>
        </pc:spChg>
        <pc:spChg chg="mod">
          <ac:chgData name="Vanessa Cantelmo de Jesus" userId="ff6a2fe0-f177-4c00-ac0d-5f5f1bcd1073" providerId="ADAL" clId="{D041E924-5A40-45DD-B542-EA0271960AA8}" dt="2023-06-06T21:25:49.631" v="2825" actId="1076"/>
          <ac:spMkLst>
            <pc:docMk/>
            <pc:sldMk cId="800117164" sldId="1481"/>
            <ac:spMk id="33" creationId="{0CE44BD3-1511-7549-B8DB-DFCE098EA5D2}"/>
          </ac:spMkLst>
        </pc:spChg>
      </pc:sldChg>
      <pc:sldChg chg="addSp delSp modSp add setBg">
        <pc:chgData name="Vanessa Cantelmo de Jesus" userId="ff6a2fe0-f177-4c00-ac0d-5f5f1bcd1073" providerId="ADAL" clId="{D041E924-5A40-45DD-B542-EA0271960AA8}" dt="2023-06-19T21:36:32.928" v="3065" actId="20577"/>
        <pc:sldMkLst>
          <pc:docMk/>
          <pc:sldMk cId="1328465976" sldId="1482"/>
        </pc:sldMkLst>
        <pc:spChg chg="add mod">
          <ac:chgData name="Vanessa Cantelmo de Jesus" userId="ff6a2fe0-f177-4c00-ac0d-5f5f1bcd1073" providerId="ADAL" clId="{D041E924-5A40-45DD-B542-EA0271960AA8}" dt="2023-06-19T21:31:42.147" v="3049" actId="20577"/>
          <ac:spMkLst>
            <pc:docMk/>
            <pc:sldMk cId="1328465976" sldId="1482"/>
            <ac:spMk id="9" creationId="{39F6AB05-74EB-423C-8656-7D2600E39800}"/>
          </ac:spMkLst>
        </pc:spChg>
        <pc:spChg chg="del">
          <ac:chgData name="Vanessa Cantelmo de Jesus" userId="ff6a2fe0-f177-4c00-ac0d-5f5f1bcd1073" providerId="ADAL" clId="{D041E924-5A40-45DD-B542-EA0271960AA8}" dt="2023-06-06T20:57:59.404" v="2634" actId="478"/>
          <ac:spMkLst>
            <pc:docMk/>
            <pc:sldMk cId="1328465976" sldId="1482"/>
            <ac:spMk id="30" creationId="{8618BAED-908A-BC47-B749-9C0A9AE9707B}"/>
          </ac:spMkLst>
        </pc:spChg>
        <pc:spChg chg="mod">
          <ac:chgData name="Vanessa Cantelmo de Jesus" userId="ff6a2fe0-f177-4c00-ac0d-5f5f1bcd1073" providerId="ADAL" clId="{D041E924-5A40-45DD-B542-EA0271960AA8}" dt="2023-06-06T21:27:29.762" v="2854" actId="1076"/>
          <ac:spMkLst>
            <pc:docMk/>
            <pc:sldMk cId="1328465976" sldId="1482"/>
            <ac:spMk id="31" creationId="{5644AF95-F39C-4741-9683-01A043F1CCEE}"/>
          </ac:spMkLst>
        </pc:spChg>
        <pc:spChg chg="mod">
          <ac:chgData name="Vanessa Cantelmo de Jesus" userId="ff6a2fe0-f177-4c00-ac0d-5f5f1bcd1073" providerId="ADAL" clId="{D041E924-5A40-45DD-B542-EA0271960AA8}" dt="2023-06-06T21:27:33.972" v="2855" actId="1076"/>
          <ac:spMkLst>
            <pc:docMk/>
            <pc:sldMk cId="1328465976" sldId="1482"/>
            <ac:spMk id="32" creationId="{3910DF3E-6083-5F43-A6F8-8D12F765EF3B}"/>
          </ac:spMkLst>
        </pc:spChg>
        <pc:spChg chg="mod">
          <ac:chgData name="Vanessa Cantelmo de Jesus" userId="ff6a2fe0-f177-4c00-ac0d-5f5f1bcd1073" providerId="ADAL" clId="{D041E924-5A40-45DD-B542-EA0271960AA8}" dt="2023-06-19T21:36:32.928" v="3065" actId="20577"/>
          <ac:spMkLst>
            <pc:docMk/>
            <pc:sldMk cId="1328465976" sldId="1482"/>
            <ac:spMk id="33" creationId="{0CE44BD3-1511-7549-B8DB-DFCE098EA5D2}"/>
          </ac:spMkLst>
        </pc:spChg>
      </pc:sldChg>
      <pc:sldChg chg="modSp add setBg">
        <pc:chgData name="Vanessa Cantelmo de Jesus" userId="ff6a2fe0-f177-4c00-ac0d-5f5f1bcd1073" providerId="ADAL" clId="{D041E924-5A40-45DD-B542-EA0271960AA8}" dt="2023-06-20T18:17:59.878" v="3293" actId="1076"/>
        <pc:sldMkLst>
          <pc:docMk/>
          <pc:sldMk cId="1078899079" sldId="1483"/>
        </pc:sldMkLst>
        <pc:spChg chg="mod">
          <ac:chgData name="Vanessa Cantelmo de Jesus" userId="ff6a2fe0-f177-4c00-ac0d-5f5f1bcd1073" providerId="ADAL" clId="{D041E924-5A40-45DD-B542-EA0271960AA8}" dt="2023-06-20T18:17:59.878" v="3293" actId="1076"/>
          <ac:spMkLst>
            <pc:docMk/>
            <pc:sldMk cId="1078899079" sldId="1483"/>
            <ac:spMk id="5" creationId="{391FDE9B-5310-044F-910D-DAC8D660D796}"/>
          </ac:spMkLst>
        </pc:spChg>
        <pc:spChg chg="mod">
          <ac:chgData name="Vanessa Cantelmo de Jesus" userId="ff6a2fe0-f177-4c00-ac0d-5f5f1bcd1073" providerId="ADAL" clId="{D041E924-5A40-45DD-B542-EA0271960AA8}" dt="2023-06-20T16:32:48.917" v="3095" actId="20577"/>
          <ac:spMkLst>
            <pc:docMk/>
            <pc:sldMk cId="1078899079" sldId="1483"/>
            <ac:spMk id="6" creationId="{20D665CD-B318-41EE-BF16-5D2FD03FDC49}"/>
          </ac:spMkLst>
        </pc:spChg>
      </pc:sldChg>
      <pc:sldChg chg="add del">
        <pc:chgData name="Vanessa Cantelmo de Jesus" userId="ff6a2fe0-f177-4c00-ac0d-5f5f1bcd1073" providerId="ADAL" clId="{D041E924-5A40-45DD-B542-EA0271960AA8}" dt="2023-06-20T16:32:31.298" v="3070"/>
        <pc:sldMkLst>
          <pc:docMk/>
          <pc:sldMk cId="4258719088" sldId="14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F8F7D-34E2-449B-9ADC-BFCED3B27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12257D-A814-4B50-8698-03D317BAD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17EEF8-727E-4C32-95D3-01F2615D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112330-D073-47EB-8904-768014E1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432DD4-1327-42A7-AF8E-B8712048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25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A9572-4AD1-4B13-953E-5A7297C3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43DD50-6027-4E83-9B54-D35EC67C3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4A3B8-10BA-4E64-9D40-A750EC20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34D677-0258-4FE9-A022-1FE0EFE5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374B3F-D47D-483E-A445-6FA2E29E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87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C72653-E0CE-455C-9FDC-8D1D2922A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65ECD0-DB4B-4632-A10D-31ECAC89A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CD5B21-CAE8-482D-9CCC-ABBF28F9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6CA5EC-2642-4FE2-822D-12937B1E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9DB2ED-B652-4D35-99A3-56FB8573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4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D6DA8-C9B9-46BC-AE1F-3F4C5E54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278D8A-2745-4B0B-B7F3-BA9F7F56F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DF0CFD-3635-4A9B-AB67-519B1258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7D5061-0EB1-4440-BEF5-34DEEB56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1A3813-D1D5-45EC-94A8-1269E50F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01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333D0-37BB-4126-B22B-F68F3F66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232EE-52CE-439C-B1DA-829843B0B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251061-0478-4A5F-8C1A-08BCE1A3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AB8F11-2D45-421B-9502-C1D06297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F60832-CC0D-4DFC-93C4-9DBE686A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9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5CCB1-DA4F-43FD-8CAF-86BB19E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DE5DD3-6C58-4AF5-8FB1-A4225D8D8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A65F1F-BB96-4CE0-8E92-FF3684F65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DF93FE-7B49-4ED2-913A-7C483C53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145E38-41D9-4DC5-ABF2-5B0318B8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52F7CF-B1F9-447D-A4E2-ACC84F1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42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C3390-C72C-4BA1-A33D-0DF3E2A84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D01CEA-7437-45FE-91CA-A5C0AA43E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D4645-25E5-4C6D-892B-2A423D109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7D80FD-22C2-4ACC-8D07-362685B1F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78DAA1-C664-466B-AE59-9932AC89F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16DC5B7-42AD-46D5-BDC6-05FCF0EA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D8E872-A3C3-4CDC-B466-37D64752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C307E5-B099-46D6-84D5-A2F3FA17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88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A66BB-102F-4CEE-B801-59AC8E3D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93A24B-69CE-4E0D-BA1F-A93E5D5C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47928B-0C3D-4ED1-A7CC-2A470B33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016122-49E6-4C14-84FB-6DE69B82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23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E8E884-938F-4FF2-A8D8-2613FC1C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4AAAB5-A7C2-4FBD-82B3-9BFFF4B0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95D55F-9E1C-407E-A738-7FFE6988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97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E3FCC-93E9-413C-9F3F-C6CA21E0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42FEA5-76B0-461D-9CB1-91D11386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22A41F-269A-467C-B4D4-6DA547B0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A62BBB-590D-4FC8-96CD-BC5C5D4C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04B7BE-A65C-42FC-9B1C-2806B2C4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9AFAC3-AD58-4A64-BBF8-BB4AC20F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50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95245-D06E-489E-9D39-8FA133DC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D2260B-5CDC-442F-A34D-A2100A45C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7AF657-F2F3-4D73-8560-25DDC9CDD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456150-0FFE-4494-8FE4-7EFE3116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0F1848-A1FC-4CA3-8291-F7E8260D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AC6F0B-C5CE-4D71-95C9-220561CE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20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EFFBA7-337E-471F-8979-07D0BD14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3AA2D7-7BDC-491D-939D-8F6B1B98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B71163-9A41-4EE8-80B9-CE5C1AE6D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6AB0-8D8A-46DB-9FCA-4AE236A10B70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841B5A-AAD9-49E4-A4F7-68491BE6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0AEE20-9354-4D5A-95B3-7246CC5AF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03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AA4FD7E-A719-0D4C-BDB8-A9D0FB596EA0}"/>
              </a:ext>
            </a:extLst>
          </p:cNvPr>
          <p:cNvSpPr txBox="1"/>
          <p:nvPr/>
        </p:nvSpPr>
        <p:spPr>
          <a:xfrm>
            <a:off x="1180391" y="3013501"/>
            <a:ext cx="9831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PROGRAMA NACIONAL DE EXTENSÃO</a:t>
            </a:r>
          </a:p>
        </p:txBody>
      </p:sp>
    </p:spTree>
    <p:extLst>
      <p:ext uri="{BB962C8B-B14F-4D97-AF65-F5344CB8AC3E}">
        <p14:creationId xmlns:p14="http://schemas.microsoft.com/office/powerpoint/2010/main" val="22970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91FDE9B-5310-044F-910D-DAC8D660D796}"/>
              </a:ext>
            </a:extLst>
          </p:cNvPr>
          <p:cNvSpPr txBox="1"/>
          <p:nvPr/>
        </p:nvSpPr>
        <p:spPr>
          <a:xfrm>
            <a:off x="674634" y="2644170"/>
            <a:ext cx="1084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D51C5A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O programa visa a seleção, reconhecimento e premiação dos projetos extensionistas curriculares de destaque no período de  2023.1 das IES do Grupo AFYA.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976D114-76DC-4214-9612-9F1BF8B1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4" y="588324"/>
            <a:ext cx="914479" cy="91447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AD2AFE3-BAC9-484C-BAB0-8BF9AA110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113" y="393452"/>
            <a:ext cx="6870787" cy="8596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0D665CD-B318-41EE-BF16-5D2FD03FDC49}"/>
              </a:ext>
            </a:extLst>
          </p:cNvPr>
          <p:cNvSpPr txBox="1"/>
          <p:nvPr/>
        </p:nvSpPr>
        <p:spPr>
          <a:xfrm>
            <a:off x="1738311" y="1085363"/>
            <a:ext cx="1909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DO OBJETIVO</a:t>
            </a:r>
          </a:p>
        </p:txBody>
      </p:sp>
    </p:spTree>
    <p:extLst>
      <p:ext uri="{BB962C8B-B14F-4D97-AF65-F5344CB8AC3E}">
        <p14:creationId xmlns:p14="http://schemas.microsoft.com/office/powerpoint/2010/main" val="420551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91FDE9B-5310-044F-910D-DAC8D660D796}"/>
              </a:ext>
            </a:extLst>
          </p:cNvPr>
          <p:cNvSpPr txBox="1"/>
          <p:nvPr/>
        </p:nvSpPr>
        <p:spPr>
          <a:xfrm>
            <a:off x="449960" y="2644170"/>
            <a:ext cx="11292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D51C5A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Os projetos curriculares de extensão inscritos devem ter sido iniciados e realizados em 2023.1, desenvolvidos EXCLUSIVAMENTE nas disciplinas PIEPE I ou Projeto de Extensão I.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976D114-76DC-4214-9612-9F1BF8B1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4" y="588324"/>
            <a:ext cx="914479" cy="91447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AD2AFE3-BAC9-484C-BAB0-8BF9AA110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113" y="393452"/>
            <a:ext cx="6870787" cy="8596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0D665CD-B318-41EE-BF16-5D2FD03FDC49}"/>
              </a:ext>
            </a:extLst>
          </p:cNvPr>
          <p:cNvSpPr txBox="1"/>
          <p:nvPr/>
        </p:nvSpPr>
        <p:spPr>
          <a:xfrm>
            <a:off x="1738311" y="1085363"/>
            <a:ext cx="25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DA ELEGIBILIDADE</a:t>
            </a:r>
          </a:p>
        </p:txBody>
      </p:sp>
    </p:spTree>
    <p:extLst>
      <p:ext uri="{BB962C8B-B14F-4D97-AF65-F5344CB8AC3E}">
        <p14:creationId xmlns:p14="http://schemas.microsoft.com/office/powerpoint/2010/main" val="107889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8618BAED-908A-BC47-B749-9C0A9AE9707B}"/>
              </a:ext>
            </a:extLst>
          </p:cNvPr>
          <p:cNvSpPr txBox="1"/>
          <p:nvPr/>
        </p:nvSpPr>
        <p:spPr>
          <a:xfrm>
            <a:off x="673786" y="1953502"/>
            <a:ext cx="966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As inscrições devem ser feitas por um orientador do projeto, através de e-mail enviado para a COPPEXI contendo: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AFE9B2-DCB3-E74C-BA5B-253BE4995D03}"/>
              </a:ext>
            </a:extLst>
          </p:cNvPr>
          <p:cNvSpPr txBox="1"/>
          <p:nvPr/>
        </p:nvSpPr>
        <p:spPr>
          <a:xfrm>
            <a:off x="1738311" y="483021"/>
            <a:ext cx="6614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D31C5B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PROGRAMA NACIONAL DE EXTENSÃO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F2A5BFF-3077-7442-9011-312DF1A52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86" y="585448"/>
            <a:ext cx="914400" cy="9144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AADB1C-26C2-402F-98DF-5EE3BB082EBA}"/>
              </a:ext>
            </a:extLst>
          </p:cNvPr>
          <p:cNvSpPr txBox="1"/>
          <p:nvPr/>
        </p:nvSpPr>
        <p:spPr>
          <a:xfrm>
            <a:off x="1738311" y="1085363"/>
            <a:ext cx="202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DA INSCRIÇÃO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E9DB426-A296-4D9A-8FFD-0611344F3F95}"/>
              </a:ext>
            </a:extLst>
          </p:cNvPr>
          <p:cNvSpPr/>
          <p:nvPr/>
        </p:nvSpPr>
        <p:spPr>
          <a:xfrm>
            <a:off x="764275" y="2918902"/>
            <a:ext cx="114277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D51C5A"/>
                </a:solidFill>
                <a:latin typeface="Gotham Book"/>
              </a:rPr>
              <a:t>1. Título do Projeto;</a:t>
            </a:r>
          </a:p>
          <a:p>
            <a:r>
              <a:rPr lang="pt-BR" sz="2400" b="1" dirty="0">
                <a:solidFill>
                  <a:srgbClr val="D51C5A"/>
                </a:solidFill>
                <a:latin typeface="Gotham Book"/>
              </a:rPr>
              <a:t>2. Orientador responsável (nome, e-mail e telefone);</a:t>
            </a:r>
          </a:p>
          <a:p>
            <a:r>
              <a:rPr lang="pt-BR" sz="2400" b="1" dirty="0">
                <a:solidFill>
                  <a:srgbClr val="D51C5A"/>
                </a:solidFill>
                <a:latin typeface="Gotham Book"/>
              </a:rPr>
              <a:t>3. Equipe envolvida no projeto;</a:t>
            </a:r>
          </a:p>
          <a:p>
            <a:r>
              <a:rPr lang="pt-BR" sz="2400" b="1" dirty="0">
                <a:solidFill>
                  <a:srgbClr val="D51C5A"/>
                </a:solidFill>
                <a:latin typeface="Gotham Book"/>
              </a:rPr>
              <a:t>4. Objetivo(s);</a:t>
            </a:r>
          </a:p>
          <a:p>
            <a:r>
              <a:rPr lang="pt-BR" sz="2400" b="1" dirty="0">
                <a:solidFill>
                  <a:srgbClr val="D51C5A"/>
                </a:solidFill>
                <a:latin typeface="Gotham Book"/>
              </a:rPr>
              <a:t>5. Resumo do projeto;</a:t>
            </a:r>
          </a:p>
          <a:p>
            <a:r>
              <a:rPr lang="pt-BR" sz="2400" b="1" dirty="0">
                <a:solidFill>
                  <a:srgbClr val="D51C5A"/>
                </a:solidFill>
                <a:latin typeface="Gotham Book"/>
              </a:rPr>
              <a:t>6. Público a que se destina;</a:t>
            </a:r>
          </a:p>
          <a:p>
            <a:r>
              <a:rPr lang="pt-BR" sz="2400" b="1" dirty="0">
                <a:solidFill>
                  <a:srgbClr val="D51C5A"/>
                </a:solidFill>
                <a:latin typeface="Gotham Book"/>
              </a:rPr>
              <a:t>7. Relatório final de intervenção;</a:t>
            </a:r>
          </a:p>
          <a:p>
            <a:r>
              <a:rPr lang="pt-BR" sz="2400" b="1" dirty="0">
                <a:solidFill>
                  <a:srgbClr val="D51C5A"/>
                </a:solidFill>
                <a:latin typeface="Gotham Book"/>
              </a:rPr>
              <a:t>8. Documento da coordenação de extensão/curso atestando a vigência do projeto (livre). </a:t>
            </a:r>
          </a:p>
        </p:txBody>
      </p:sp>
    </p:spTree>
    <p:extLst>
      <p:ext uri="{BB962C8B-B14F-4D97-AF65-F5344CB8AC3E}">
        <p14:creationId xmlns:p14="http://schemas.microsoft.com/office/powerpoint/2010/main" val="105210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>
            <a:extLst>
              <a:ext uri="{FF2B5EF4-FFF2-40B4-BE49-F238E27FC236}">
                <a16:creationId xmlns:a16="http://schemas.microsoft.com/office/drawing/2014/main" id="{5644AF95-F39C-4741-9683-01A043F1CCEE}"/>
              </a:ext>
            </a:extLst>
          </p:cNvPr>
          <p:cNvSpPr txBox="1"/>
          <p:nvPr/>
        </p:nvSpPr>
        <p:spPr>
          <a:xfrm>
            <a:off x="667773" y="2076354"/>
            <a:ext cx="966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A seleção será conferida em 3 (três) etapas: </a:t>
            </a:r>
            <a:endParaRPr lang="pt-BR" sz="2000" b="1" dirty="0">
              <a:solidFill>
                <a:schemeClr val="bg1"/>
              </a:solidFill>
              <a:highlight>
                <a:srgbClr val="8E9794"/>
              </a:highlight>
              <a:latin typeface="Gotham Medium" panose="02000604030000020004" pitchFamily="2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910DF3E-6083-5F43-A6F8-8D12F765EF3B}"/>
              </a:ext>
            </a:extLst>
          </p:cNvPr>
          <p:cNvSpPr txBox="1"/>
          <p:nvPr/>
        </p:nvSpPr>
        <p:spPr>
          <a:xfrm>
            <a:off x="667773" y="2828835"/>
            <a:ext cx="1123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1ª etapa: Cada IES deverá criar uma comissão interna para selecionar, dentre os inscritos, seu melhor projeto curricular de extensão realizado no período de 2023.1, seguindo os critérios de avaliação do edital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CE44BD3-1511-7549-B8DB-DFCE098EA5D2}"/>
              </a:ext>
            </a:extLst>
          </p:cNvPr>
          <p:cNvSpPr txBox="1"/>
          <p:nvPr/>
        </p:nvSpPr>
        <p:spPr>
          <a:xfrm>
            <a:off x="667774" y="4192702"/>
            <a:ext cx="1123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2ª etapa: A Diretoria de Ensino, por meio da comissão de avaliação, irá selecionar os 3 (três) melhores projetos dentre os indicados pelas IES.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AFE9B2-DCB3-E74C-BA5B-253BE4995D03}"/>
              </a:ext>
            </a:extLst>
          </p:cNvPr>
          <p:cNvSpPr txBox="1"/>
          <p:nvPr/>
        </p:nvSpPr>
        <p:spPr>
          <a:xfrm>
            <a:off x="1738311" y="483021"/>
            <a:ext cx="6614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D31C5B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PROGRAMA NACIONAL DE EXTENSÃO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F2A5BFF-3077-7442-9011-312DF1A52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86" y="585448"/>
            <a:ext cx="914400" cy="9144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AADB1C-26C2-402F-98DF-5EE3BB082EBA}"/>
              </a:ext>
            </a:extLst>
          </p:cNvPr>
          <p:cNvSpPr txBox="1"/>
          <p:nvPr/>
        </p:nvSpPr>
        <p:spPr>
          <a:xfrm>
            <a:off x="1738311" y="1085363"/>
            <a:ext cx="175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DA SELEÇÃO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F6AB05-74EB-423C-8656-7D2600E39800}"/>
              </a:ext>
            </a:extLst>
          </p:cNvPr>
          <p:cNvSpPr txBox="1"/>
          <p:nvPr/>
        </p:nvSpPr>
        <p:spPr>
          <a:xfrm>
            <a:off x="667773" y="5187237"/>
            <a:ext cx="1123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3ª etapa: Os 3 (três) projetos selecionados pela Diretoria de Ensino passarão por uma banca avaliadora através de apresentação oral, remota, para escolha do melhor projeto curricular de extensão de 2023.1 do Grupo </a:t>
            </a:r>
            <a:r>
              <a:rPr lang="pt-BR" sz="2400" b="1" dirty="0" err="1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Afya</a:t>
            </a: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846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8618BAED-908A-BC47-B749-9C0A9AE9707B}"/>
              </a:ext>
            </a:extLst>
          </p:cNvPr>
          <p:cNvSpPr txBox="1"/>
          <p:nvPr/>
        </p:nvSpPr>
        <p:spPr>
          <a:xfrm>
            <a:off x="667782" y="2487925"/>
            <a:ext cx="1126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Os orientadores dos 3 (três) projetos selecionados pela Diretoria de Ensino receberão uma placa de honra ao mérito e apresentarão seus trabalhos para a DIREX presencialmente, em Belo </a:t>
            </a:r>
            <a:r>
              <a:rPr lang="pt-BR" sz="2400" b="1" dirty="0" err="1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Horizonte-MG</a:t>
            </a: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, (previsto para setembro/23).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644AF95-F39C-4741-9683-01A043F1CCEE}"/>
              </a:ext>
            </a:extLst>
          </p:cNvPr>
          <p:cNvSpPr txBox="1"/>
          <p:nvPr/>
        </p:nvSpPr>
        <p:spPr>
          <a:xfrm>
            <a:off x="667780" y="4191244"/>
            <a:ext cx="112643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A equipe do melhor projeto extensionista curricular de 2023.1 do Grupo </a:t>
            </a:r>
            <a:r>
              <a:rPr lang="pt-BR" sz="2400" b="1" dirty="0" err="1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Afya</a:t>
            </a: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 receberá como prêmio o valor máximo de </a:t>
            </a:r>
            <a:r>
              <a:rPr lang="pt-BR" sz="32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R$ 5.000,00 </a:t>
            </a: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(cinco mil reais) revertido em aquisições de equipamentos (bem ativo) ou insumos, </a:t>
            </a:r>
            <a:r>
              <a:rPr lang="pt-BR" sz="2400" b="1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a serem doados </a:t>
            </a: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para ONG ou Instituição local a sua escolha.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AFE9B2-DCB3-E74C-BA5B-253BE4995D03}"/>
              </a:ext>
            </a:extLst>
          </p:cNvPr>
          <p:cNvSpPr txBox="1"/>
          <p:nvPr/>
        </p:nvSpPr>
        <p:spPr>
          <a:xfrm>
            <a:off x="1740290" y="484802"/>
            <a:ext cx="6614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D31C5B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PROGRAMA NACIONAL DE EXTENSÃO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F2A5BFF-3077-7442-9011-312DF1A52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86" y="585448"/>
            <a:ext cx="914400" cy="9144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ED318C-503C-4FBE-B771-63CA1651821B}"/>
              </a:ext>
            </a:extLst>
          </p:cNvPr>
          <p:cNvSpPr txBox="1"/>
          <p:nvPr/>
        </p:nvSpPr>
        <p:spPr>
          <a:xfrm>
            <a:off x="1738311" y="1085363"/>
            <a:ext cx="2200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DA PREMIAÇÃO</a:t>
            </a:r>
          </a:p>
        </p:txBody>
      </p:sp>
    </p:spTree>
    <p:extLst>
      <p:ext uri="{BB962C8B-B14F-4D97-AF65-F5344CB8AC3E}">
        <p14:creationId xmlns:p14="http://schemas.microsoft.com/office/powerpoint/2010/main" val="324788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8618BAED-908A-BC47-B749-9C0A9AE9707B}"/>
              </a:ext>
            </a:extLst>
          </p:cNvPr>
          <p:cNvSpPr txBox="1"/>
          <p:nvPr/>
        </p:nvSpPr>
        <p:spPr>
          <a:xfrm>
            <a:off x="667781" y="2105688"/>
            <a:ext cx="966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Período de inscrições: De 01/08/2023 até 10/08/2023;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644AF95-F39C-4741-9683-01A043F1CCEE}"/>
              </a:ext>
            </a:extLst>
          </p:cNvPr>
          <p:cNvSpPr txBox="1"/>
          <p:nvPr/>
        </p:nvSpPr>
        <p:spPr>
          <a:xfrm>
            <a:off x="667777" y="2755983"/>
            <a:ext cx="966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Período de seleção das IES: De 11/08/2023 até 21/08/2023;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910DF3E-6083-5F43-A6F8-8D12F765EF3B}"/>
              </a:ext>
            </a:extLst>
          </p:cNvPr>
          <p:cNvSpPr txBox="1"/>
          <p:nvPr/>
        </p:nvSpPr>
        <p:spPr>
          <a:xfrm>
            <a:off x="667776" y="3374412"/>
            <a:ext cx="1121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Período de seleção da Diretoria de Ensino: De 22/08/2023 até 26/08/2023;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CE44BD3-1511-7549-B8DB-DFCE098EA5D2}"/>
              </a:ext>
            </a:extLst>
          </p:cNvPr>
          <p:cNvSpPr txBox="1"/>
          <p:nvPr/>
        </p:nvSpPr>
        <p:spPr>
          <a:xfrm>
            <a:off x="667777" y="3992841"/>
            <a:ext cx="966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Apresentação dos finalistas para Banca Avaliadora: 31/08/2023;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AFE9B2-DCB3-E74C-BA5B-253BE4995D03}"/>
              </a:ext>
            </a:extLst>
          </p:cNvPr>
          <p:cNvSpPr txBox="1"/>
          <p:nvPr/>
        </p:nvSpPr>
        <p:spPr>
          <a:xfrm>
            <a:off x="1738311" y="483021"/>
            <a:ext cx="6614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D31C5B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PROGRAMA NACIONAL DE EXTENSÃO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F2A5BFF-3077-7442-9011-312DF1A52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86" y="585448"/>
            <a:ext cx="914400" cy="9144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AADB1C-26C2-402F-98DF-5EE3BB082EBA}"/>
              </a:ext>
            </a:extLst>
          </p:cNvPr>
          <p:cNvSpPr txBox="1"/>
          <p:nvPr/>
        </p:nvSpPr>
        <p:spPr>
          <a:xfrm>
            <a:off x="1738311" y="1085363"/>
            <a:ext cx="214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CRONOGRAMA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40B7F1-8DB2-4676-A4A6-555C80EF3FD2}"/>
              </a:ext>
            </a:extLst>
          </p:cNvPr>
          <p:cNvSpPr txBox="1"/>
          <p:nvPr/>
        </p:nvSpPr>
        <p:spPr>
          <a:xfrm>
            <a:off x="667776" y="4643136"/>
            <a:ext cx="966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Apresentação presencial dos trabalhos finalistas: setembro/2023;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FD1EDF-65B9-456C-AAE4-E1876A86D5FD}"/>
              </a:ext>
            </a:extLst>
          </p:cNvPr>
          <p:cNvSpPr txBox="1"/>
          <p:nvPr/>
        </p:nvSpPr>
        <p:spPr>
          <a:xfrm>
            <a:off x="667775" y="5293431"/>
            <a:ext cx="966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400" b="1" dirty="0">
                <a:solidFill>
                  <a:srgbClr val="D51C5A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Resultado final e premiação: setembro/2023.</a:t>
            </a:r>
          </a:p>
        </p:txBody>
      </p:sp>
    </p:spTree>
    <p:extLst>
      <p:ext uri="{BB962C8B-B14F-4D97-AF65-F5344CB8AC3E}">
        <p14:creationId xmlns:p14="http://schemas.microsoft.com/office/powerpoint/2010/main" val="80011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2665666-3055-4988-9F31-19750BE4AB0E}"/>
              </a:ext>
            </a:extLst>
          </p:cNvPr>
          <p:cNvSpPr txBox="1"/>
          <p:nvPr/>
        </p:nvSpPr>
        <p:spPr>
          <a:xfrm>
            <a:off x="815962" y="2998113"/>
            <a:ext cx="32923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b="1" dirty="0">
                <a:solidFill>
                  <a:schemeClr val="bg1"/>
                </a:solidFill>
                <a:latin typeface="Gotham Medium" panose="02000604030000020004" pitchFamily="2" charset="0"/>
                <a:cs typeface="Arial" panose="020B0604020202020204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511001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{0F6E9507-08D3-FA41-89EB-70C7D3F8DDDF}tf10001119</Template>
  <TotalTime>1675</TotalTime>
  <Words>432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Gotham Book</vt:lpstr>
      <vt:lpstr>Gotham Medium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joannamilet</dc:creator>
  <cp:lastModifiedBy>Ana Cristina D. Santos</cp:lastModifiedBy>
  <cp:revision>117</cp:revision>
  <dcterms:created xsi:type="dcterms:W3CDTF">2020-11-10T12:12:10Z</dcterms:created>
  <dcterms:modified xsi:type="dcterms:W3CDTF">2023-06-29T23:06:29Z</dcterms:modified>
</cp:coreProperties>
</file>