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0" r:id="rId4"/>
    <p:sldId id="261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66" r:id="rId13"/>
  </p:sldIdLst>
  <p:sldSz cx="10058400" cy="7772400"/>
  <p:notesSz cx="10058400" cy="7772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8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37FF8-A66A-4216-8CF6-273C7671693B}" v="5" dt="2024-11-14T14:50:27.8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55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Oliveira De Araujo" userId="fe800e3b-d2a8-4d54-bc5f-619b66909615" providerId="ADAL" clId="{49937FF8-A66A-4216-8CF6-273C7671693B}"/>
    <pc:docChg chg="undo custSel addSld delSld modSld sldOrd">
      <pc:chgData name="Ana Paula Oliveira De Araujo" userId="fe800e3b-d2a8-4d54-bc5f-619b66909615" providerId="ADAL" clId="{49937FF8-A66A-4216-8CF6-273C7671693B}" dt="2024-11-14T17:03:55.312" v="1347" actId="14100"/>
      <pc:docMkLst>
        <pc:docMk/>
      </pc:docMkLst>
      <pc:sldChg chg="modSp mod">
        <pc:chgData name="Ana Paula Oliveira De Araujo" userId="fe800e3b-d2a8-4d54-bc5f-619b66909615" providerId="ADAL" clId="{49937FF8-A66A-4216-8CF6-273C7671693B}" dt="2024-11-14T14:30:21.641" v="21" actId="20577"/>
        <pc:sldMkLst>
          <pc:docMk/>
          <pc:sldMk cId="0" sldId="263"/>
        </pc:sldMkLst>
        <pc:spChg chg="mod">
          <ac:chgData name="Ana Paula Oliveira De Araujo" userId="fe800e3b-d2a8-4d54-bc5f-619b66909615" providerId="ADAL" clId="{49937FF8-A66A-4216-8CF6-273C7671693B}" dt="2024-11-14T14:30:21.641" v="21" actId="20577"/>
          <ac:spMkLst>
            <pc:docMk/>
            <pc:sldMk cId="0" sldId="263"/>
            <ac:spMk id="12" creationId="{00000000-0000-0000-0000-000000000000}"/>
          </ac:spMkLst>
        </pc:spChg>
      </pc:sldChg>
      <pc:sldChg chg="add del">
        <pc:chgData name="Ana Paula Oliveira De Araujo" userId="fe800e3b-d2a8-4d54-bc5f-619b66909615" providerId="ADAL" clId="{49937FF8-A66A-4216-8CF6-273C7671693B}" dt="2024-11-14T14:30:55.292" v="24" actId="47"/>
        <pc:sldMkLst>
          <pc:docMk/>
          <pc:sldMk cId="0" sldId="265"/>
        </pc:sldMkLst>
      </pc:sldChg>
      <pc:sldChg chg="delSp modSp mod">
        <pc:chgData name="Ana Paula Oliveira De Araujo" userId="fe800e3b-d2a8-4d54-bc5f-619b66909615" providerId="ADAL" clId="{49937FF8-A66A-4216-8CF6-273C7671693B}" dt="2024-11-14T14:31:42.619" v="35" actId="1076"/>
        <pc:sldMkLst>
          <pc:docMk/>
          <pc:sldMk cId="71338223" sldId="267"/>
        </pc:sldMkLst>
        <pc:spChg chg="mod">
          <ac:chgData name="Ana Paula Oliveira De Araujo" userId="fe800e3b-d2a8-4d54-bc5f-619b66909615" providerId="ADAL" clId="{49937FF8-A66A-4216-8CF6-273C7671693B}" dt="2024-11-14T14:31:42.619" v="35" actId="1076"/>
          <ac:spMkLst>
            <pc:docMk/>
            <pc:sldMk cId="71338223" sldId="267"/>
            <ac:spMk id="4" creationId="{00000000-0000-0000-0000-000000000000}"/>
          </ac:spMkLst>
        </pc:spChg>
        <pc:spChg chg="del mod">
          <ac:chgData name="Ana Paula Oliveira De Araujo" userId="fe800e3b-d2a8-4d54-bc5f-619b66909615" providerId="ADAL" clId="{49937FF8-A66A-4216-8CF6-273C7671693B}" dt="2024-11-14T14:31:18.972" v="29" actId="21"/>
          <ac:spMkLst>
            <pc:docMk/>
            <pc:sldMk cId="71338223" sldId="267"/>
            <ac:spMk id="5" creationId="{00000000-0000-0000-0000-000000000000}"/>
          </ac:spMkLst>
        </pc:spChg>
      </pc:sldChg>
      <pc:sldChg chg="new del">
        <pc:chgData name="Ana Paula Oliveira De Araujo" userId="fe800e3b-d2a8-4d54-bc5f-619b66909615" providerId="ADAL" clId="{49937FF8-A66A-4216-8CF6-273C7671693B}" dt="2024-11-14T14:30:57.846" v="25" actId="47"/>
        <pc:sldMkLst>
          <pc:docMk/>
          <pc:sldMk cId="2168776601" sldId="268"/>
        </pc:sldMkLst>
      </pc:sldChg>
      <pc:sldChg chg="addSp delSp modSp add mod">
        <pc:chgData name="Ana Paula Oliveira De Araujo" userId="fe800e3b-d2a8-4d54-bc5f-619b66909615" providerId="ADAL" clId="{49937FF8-A66A-4216-8CF6-273C7671693B}" dt="2024-11-14T17:00:04.817" v="1186" actId="20577"/>
        <pc:sldMkLst>
          <pc:docMk/>
          <pc:sldMk cId="2594960196" sldId="268"/>
        </pc:sldMkLst>
        <pc:spChg chg="add del mod">
          <ac:chgData name="Ana Paula Oliveira De Araujo" userId="fe800e3b-d2a8-4d54-bc5f-619b66909615" providerId="ADAL" clId="{49937FF8-A66A-4216-8CF6-273C7671693B}" dt="2024-11-14T14:32:39.447" v="39" actId="478"/>
          <ac:spMkLst>
            <pc:docMk/>
            <pc:sldMk cId="2594960196" sldId="268"/>
            <ac:spMk id="2" creationId="{94EC2BD6-61B8-6131-DF4C-7AA4F8A29C1C}"/>
          </ac:spMkLst>
        </pc:spChg>
        <pc:spChg chg="add mod">
          <ac:chgData name="Ana Paula Oliveira De Araujo" userId="fe800e3b-d2a8-4d54-bc5f-619b66909615" providerId="ADAL" clId="{49937FF8-A66A-4216-8CF6-273C7671693B}" dt="2024-11-14T16:59:43.615" v="1184" actId="2711"/>
          <ac:spMkLst>
            <pc:docMk/>
            <pc:sldMk cId="2594960196" sldId="268"/>
            <ac:spMk id="3" creationId="{45302AFD-55A7-7053-2091-7EAC06808E52}"/>
          </ac:spMkLst>
        </pc:spChg>
        <pc:spChg chg="add mod">
          <ac:chgData name="Ana Paula Oliveira De Araujo" userId="fe800e3b-d2a8-4d54-bc5f-619b66909615" providerId="ADAL" clId="{49937FF8-A66A-4216-8CF6-273C7671693B}" dt="2024-11-14T17:00:04.817" v="1186" actId="20577"/>
          <ac:spMkLst>
            <pc:docMk/>
            <pc:sldMk cId="2594960196" sldId="268"/>
            <ac:spMk id="5" creationId="{00000000-0000-0000-0000-000000000000}"/>
          </ac:spMkLst>
        </pc:spChg>
        <pc:spChg chg="del">
          <ac:chgData name="Ana Paula Oliveira De Araujo" userId="fe800e3b-d2a8-4d54-bc5f-619b66909615" providerId="ADAL" clId="{49937FF8-A66A-4216-8CF6-273C7671693B}" dt="2024-11-14T14:31:09.942" v="28" actId="478"/>
          <ac:spMkLst>
            <pc:docMk/>
            <pc:sldMk cId="2594960196" sldId="268"/>
            <ac:spMk id="7" creationId="{9AE788C3-7EC6-5FB8-E3C3-BA1296CE2257}"/>
          </ac:spMkLst>
        </pc:spChg>
        <pc:picChg chg="del">
          <ac:chgData name="Ana Paula Oliveira De Araujo" userId="fe800e3b-d2a8-4d54-bc5f-619b66909615" providerId="ADAL" clId="{49937FF8-A66A-4216-8CF6-273C7671693B}" dt="2024-11-14T14:31:05.014" v="27" actId="478"/>
          <ac:picMkLst>
            <pc:docMk/>
            <pc:sldMk cId="2594960196" sldId="268"/>
            <ac:picMk id="8" creationId="{C46C2EE9-CD7C-0851-A9FA-0C3E20F717AF}"/>
          </ac:picMkLst>
        </pc:picChg>
      </pc:sldChg>
      <pc:sldChg chg="addSp delSp modSp add mod">
        <pc:chgData name="Ana Paula Oliveira De Araujo" userId="fe800e3b-d2a8-4d54-bc5f-619b66909615" providerId="ADAL" clId="{49937FF8-A66A-4216-8CF6-273C7671693B}" dt="2024-11-14T17:02:15.290" v="1234" actId="113"/>
        <pc:sldMkLst>
          <pc:docMk/>
          <pc:sldMk cId="1151997790" sldId="269"/>
        </pc:sldMkLst>
        <pc:spChg chg="del">
          <ac:chgData name="Ana Paula Oliveira De Araujo" userId="fe800e3b-d2a8-4d54-bc5f-619b66909615" providerId="ADAL" clId="{49937FF8-A66A-4216-8CF6-273C7671693B}" dt="2024-11-14T14:41:25.182" v="441" actId="478"/>
          <ac:spMkLst>
            <pc:docMk/>
            <pc:sldMk cId="1151997790" sldId="269"/>
            <ac:spMk id="3" creationId="{93DD012D-0317-1FF5-ED8B-DD16D7AA2ADA}"/>
          </ac:spMkLst>
        </pc:spChg>
        <pc:spChg chg="del">
          <ac:chgData name="Ana Paula Oliveira De Araujo" userId="fe800e3b-d2a8-4d54-bc5f-619b66909615" providerId="ADAL" clId="{49937FF8-A66A-4216-8CF6-273C7671693B}" dt="2024-11-14T14:41:21.605" v="440" actId="478"/>
          <ac:spMkLst>
            <pc:docMk/>
            <pc:sldMk cId="1151997790" sldId="269"/>
            <ac:spMk id="5" creationId="{941CB2AA-8B5C-41FF-AADA-47073C50D578}"/>
          </ac:spMkLst>
        </pc:spChg>
        <pc:spChg chg="add mod">
          <ac:chgData name="Ana Paula Oliveira De Araujo" userId="fe800e3b-d2a8-4d54-bc5f-619b66909615" providerId="ADAL" clId="{49937FF8-A66A-4216-8CF6-273C7671693B}" dt="2024-11-14T14:42:25.157" v="453" actId="207"/>
          <ac:spMkLst>
            <pc:docMk/>
            <pc:sldMk cId="1151997790" sldId="269"/>
            <ac:spMk id="6" creationId="{63E63F1F-CD4C-B539-1007-03B6F49E028A}"/>
          </ac:spMkLst>
        </pc:spChg>
        <pc:spChg chg="add del">
          <ac:chgData name="Ana Paula Oliveira De Araujo" userId="fe800e3b-d2a8-4d54-bc5f-619b66909615" providerId="ADAL" clId="{49937FF8-A66A-4216-8CF6-273C7671693B}" dt="2024-11-14T14:42:36.375" v="455" actId="11529"/>
          <ac:spMkLst>
            <pc:docMk/>
            <pc:sldMk cId="1151997790" sldId="269"/>
            <ac:spMk id="7" creationId="{3CE6B40B-C43D-0D3B-4043-0856F7C605F3}"/>
          </ac:spMkLst>
        </pc:spChg>
        <pc:spChg chg="add del mod">
          <ac:chgData name="Ana Paula Oliveira De Araujo" userId="fe800e3b-d2a8-4d54-bc5f-619b66909615" providerId="ADAL" clId="{49937FF8-A66A-4216-8CF6-273C7671693B}" dt="2024-11-14T14:45:30.158" v="459" actId="11529"/>
          <ac:spMkLst>
            <pc:docMk/>
            <pc:sldMk cId="1151997790" sldId="269"/>
            <ac:spMk id="8" creationId="{87BB92FD-7600-3774-0CEF-28FF44CDEA50}"/>
          </ac:spMkLst>
        </pc:spChg>
        <pc:spChg chg="add del mod">
          <ac:chgData name="Ana Paula Oliveira De Araujo" userId="fe800e3b-d2a8-4d54-bc5f-619b66909615" providerId="ADAL" clId="{49937FF8-A66A-4216-8CF6-273C7671693B}" dt="2024-11-14T14:49:50.423" v="491" actId="11529"/>
          <ac:spMkLst>
            <pc:docMk/>
            <pc:sldMk cId="1151997790" sldId="269"/>
            <ac:spMk id="12" creationId="{0BB1B872-BDDC-CEA4-79C5-120096191E7E}"/>
          </ac:spMkLst>
        </pc:spChg>
        <pc:spChg chg="add mod">
          <ac:chgData name="Ana Paula Oliveira De Araujo" userId="fe800e3b-d2a8-4d54-bc5f-619b66909615" providerId="ADAL" clId="{49937FF8-A66A-4216-8CF6-273C7671693B}" dt="2024-11-14T17:02:15.290" v="1234" actId="113"/>
          <ac:spMkLst>
            <pc:docMk/>
            <pc:sldMk cId="1151997790" sldId="269"/>
            <ac:spMk id="13" creationId="{C6561275-1A5A-A7FB-B14D-DFE2950E9BB4}"/>
          </ac:spMkLst>
        </pc:spChg>
        <pc:spChg chg="add mod">
          <ac:chgData name="Ana Paula Oliveira De Araujo" userId="fe800e3b-d2a8-4d54-bc5f-619b66909615" providerId="ADAL" clId="{49937FF8-A66A-4216-8CF6-273C7671693B}" dt="2024-11-14T14:57:27.118" v="837" actId="692"/>
          <ac:spMkLst>
            <pc:docMk/>
            <pc:sldMk cId="1151997790" sldId="269"/>
            <ac:spMk id="16" creationId="{7D217F65-87B3-4FBF-F339-B1B01AEC2141}"/>
          </ac:spMkLst>
        </pc:spChg>
        <pc:picChg chg="add del mod">
          <ac:chgData name="Ana Paula Oliveira De Araujo" userId="fe800e3b-d2a8-4d54-bc5f-619b66909615" providerId="ADAL" clId="{49937FF8-A66A-4216-8CF6-273C7671693B}" dt="2024-11-14T14:50:01.863" v="495" actId="14100"/>
          <ac:picMkLst>
            <pc:docMk/>
            <pc:sldMk cId="1151997790" sldId="269"/>
            <ac:picMk id="4" creationId="{1E844357-C648-2359-AFAD-E47C85EC5CC8}"/>
          </ac:picMkLst>
        </pc:picChg>
        <pc:picChg chg="add del mod">
          <ac:chgData name="Ana Paula Oliveira De Araujo" userId="fe800e3b-d2a8-4d54-bc5f-619b66909615" providerId="ADAL" clId="{49937FF8-A66A-4216-8CF6-273C7671693B}" dt="2024-11-14T14:55:33.084" v="818" actId="478"/>
          <ac:picMkLst>
            <pc:docMk/>
            <pc:sldMk cId="1151997790" sldId="269"/>
            <ac:picMk id="11" creationId="{903B309E-3B94-C8A0-798B-20AE1B955607}"/>
          </ac:picMkLst>
        </pc:picChg>
        <pc:picChg chg="add mod">
          <ac:chgData name="Ana Paula Oliveira De Araujo" userId="fe800e3b-d2a8-4d54-bc5f-619b66909615" providerId="ADAL" clId="{49937FF8-A66A-4216-8CF6-273C7671693B}" dt="2024-11-14T14:55:37.563" v="820" actId="1076"/>
          <ac:picMkLst>
            <pc:docMk/>
            <pc:sldMk cId="1151997790" sldId="269"/>
            <ac:picMk id="15" creationId="{5E1038FA-D5DF-0093-1E10-6A994358B297}"/>
          </ac:picMkLst>
        </pc:picChg>
      </pc:sldChg>
      <pc:sldChg chg="addSp delSp modSp add mod">
        <pc:chgData name="Ana Paula Oliveira De Araujo" userId="fe800e3b-d2a8-4d54-bc5f-619b66909615" providerId="ADAL" clId="{49937FF8-A66A-4216-8CF6-273C7671693B}" dt="2024-11-14T17:02:41.967" v="1235" actId="113"/>
        <pc:sldMkLst>
          <pc:docMk/>
          <pc:sldMk cId="2565876193" sldId="270"/>
        </pc:sldMkLst>
        <pc:spChg chg="mod">
          <ac:chgData name="Ana Paula Oliveira De Araujo" userId="fe800e3b-d2a8-4d54-bc5f-619b66909615" providerId="ADAL" clId="{49937FF8-A66A-4216-8CF6-273C7671693B}" dt="2024-11-14T17:02:41.967" v="1235" actId="113"/>
          <ac:spMkLst>
            <pc:docMk/>
            <pc:sldMk cId="2565876193" sldId="270"/>
            <ac:spMk id="13" creationId="{F5739A35-96F0-6474-9D14-804B22AB688D}"/>
          </ac:spMkLst>
        </pc:spChg>
        <pc:spChg chg="del">
          <ac:chgData name="Ana Paula Oliveira De Araujo" userId="fe800e3b-d2a8-4d54-bc5f-619b66909615" providerId="ADAL" clId="{49937FF8-A66A-4216-8CF6-273C7671693B}" dt="2024-11-14T14:58:08.025" v="839" actId="478"/>
          <ac:spMkLst>
            <pc:docMk/>
            <pc:sldMk cId="2565876193" sldId="270"/>
            <ac:spMk id="16" creationId="{60FECA1A-AA5D-D4E0-1757-A73D336A686A}"/>
          </ac:spMkLst>
        </pc:spChg>
        <pc:picChg chg="add mod">
          <ac:chgData name="Ana Paula Oliveira De Araujo" userId="fe800e3b-d2a8-4d54-bc5f-619b66909615" providerId="ADAL" clId="{49937FF8-A66A-4216-8CF6-273C7671693B}" dt="2024-11-14T14:58:47.173" v="842" actId="1076"/>
          <ac:picMkLst>
            <pc:docMk/>
            <pc:sldMk cId="2565876193" sldId="270"/>
            <ac:picMk id="3" creationId="{4DDC9555-62B2-22A9-A6B3-253961B97D2D}"/>
          </ac:picMkLst>
        </pc:picChg>
        <pc:picChg chg="del">
          <ac:chgData name="Ana Paula Oliveira De Araujo" userId="fe800e3b-d2a8-4d54-bc5f-619b66909615" providerId="ADAL" clId="{49937FF8-A66A-4216-8CF6-273C7671693B}" dt="2024-11-14T14:58:08.964" v="840" actId="478"/>
          <ac:picMkLst>
            <pc:docMk/>
            <pc:sldMk cId="2565876193" sldId="270"/>
            <ac:picMk id="4" creationId="{1B6874D5-7189-6D8E-7B35-2BC8AD572A5D}"/>
          </ac:picMkLst>
        </pc:picChg>
        <pc:picChg chg="add mod">
          <ac:chgData name="Ana Paula Oliveira De Araujo" userId="fe800e3b-d2a8-4d54-bc5f-619b66909615" providerId="ADAL" clId="{49937FF8-A66A-4216-8CF6-273C7671693B}" dt="2024-11-14T14:59:56.319" v="845" actId="1076"/>
          <ac:picMkLst>
            <pc:docMk/>
            <pc:sldMk cId="2565876193" sldId="270"/>
            <ac:picMk id="7" creationId="{A59AFD60-59A8-C077-C2B4-7161531C9603}"/>
          </ac:picMkLst>
        </pc:picChg>
        <pc:picChg chg="del">
          <ac:chgData name="Ana Paula Oliveira De Araujo" userId="fe800e3b-d2a8-4d54-bc5f-619b66909615" providerId="ADAL" clId="{49937FF8-A66A-4216-8CF6-273C7671693B}" dt="2024-11-14T14:59:52.310" v="843" actId="478"/>
          <ac:picMkLst>
            <pc:docMk/>
            <pc:sldMk cId="2565876193" sldId="270"/>
            <ac:picMk id="15" creationId="{928467C1-A82C-DBC0-C2F5-87810A7513E7}"/>
          </ac:picMkLst>
        </pc:picChg>
      </pc:sldChg>
      <pc:sldChg chg="addSp delSp modSp add mod ord">
        <pc:chgData name="Ana Paula Oliveira De Araujo" userId="fe800e3b-d2a8-4d54-bc5f-619b66909615" providerId="ADAL" clId="{49937FF8-A66A-4216-8CF6-273C7671693B}" dt="2024-11-14T17:03:55.312" v="1347" actId="14100"/>
        <pc:sldMkLst>
          <pc:docMk/>
          <pc:sldMk cId="3087728822" sldId="271"/>
        </pc:sldMkLst>
        <pc:spChg chg="mod">
          <ac:chgData name="Ana Paula Oliveira De Araujo" userId="fe800e3b-d2a8-4d54-bc5f-619b66909615" providerId="ADAL" clId="{49937FF8-A66A-4216-8CF6-273C7671693B}" dt="2024-11-14T17:03:48.099" v="1345" actId="1076"/>
          <ac:spMkLst>
            <pc:docMk/>
            <pc:sldMk cId="3087728822" sldId="271"/>
            <ac:spMk id="13" creationId="{472308E2-84F6-332F-DC52-2B5702137854}"/>
          </ac:spMkLst>
        </pc:spChg>
        <pc:spChg chg="del">
          <ac:chgData name="Ana Paula Oliveira De Araujo" userId="fe800e3b-d2a8-4d54-bc5f-619b66909615" providerId="ADAL" clId="{49937FF8-A66A-4216-8CF6-273C7671693B}" dt="2024-11-14T15:00:45.078" v="850" actId="478"/>
          <ac:spMkLst>
            <pc:docMk/>
            <pc:sldMk cId="3087728822" sldId="271"/>
            <ac:spMk id="16" creationId="{3C1CB452-44EA-5B79-C87B-4BD986670364}"/>
          </ac:spMkLst>
        </pc:spChg>
        <pc:picChg chg="add mod">
          <ac:chgData name="Ana Paula Oliveira De Araujo" userId="fe800e3b-d2a8-4d54-bc5f-619b66909615" providerId="ADAL" clId="{49937FF8-A66A-4216-8CF6-273C7671693B}" dt="2024-11-14T17:03:55.312" v="1347" actId="14100"/>
          <ac:picMkLst>
            <pc:docMk/>
            <pc:sldMk cId="3087728822" sldId="271"/>
            <ac:picMk id="3" creationId="{DFDC29B1-924A-ED70-A797-D5E36A9CC13B}"/>
          </ac:picMkLst>
        </pc:picChg>
        <pc:picChg chg="del">
          <ac:chgData name="Ana Paula Oliveira De Araujo" userId="fe800e3b-d2a8-4d54-bc5f-619b66909615" providerId="ADAL" clId="{49937FF8-A66A-4216-8CF6-273C7671693B}" dt="2024-11-14T15:00:43.013" v="849" actId="478"/>
          <ac:picMkLst>
            <pc:docMk/>
            <pc:sldMk cId="3087728822" sldId="271"/>
            <ac:picMk id="4" creationId="{A1924B28-E3DF-98A7-96C1-640AB728CCDB}"/>
          </ac:picMkLst>
        </pc:picChg>
        <pc:picChg chg="del">
          <ac:chgData name="Ana Paula Oliveira De Araujo" userId="fe800e3b-d2a8-4d54-bc5f-619b66909615" providerId="ADAL" clId="{49937FF8-A66A-4216-8CF6-273C7671693B}" dt="2024-11-14T15:00:46.052" v="851" actId="478"/>
          <ac:picMkLst>
            <pc:docMk/>
            <pc:sldMk cId="3087728822" sldId="271"/>
            <ac:picMk id="15" creationId="{A50DEAB6-551D-016B-24FC-00AC9831C0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7647" y="1546859"/>
            <a:ext cx="5718175" cy="5154295"/>
          </a:xfrm>
          <a:custGeom>
            <a:avLst/>
            <a:gdLst/>
            <a:ahLst/>
            <a:cxnLst/>
            <a:rect l="l" t="t" r="r" b="b"/>
            <a:pathLst>
              <a:path w="5718175" h="5154295">
                <a:moveTo>
                  <a:pt x="4875288" y="5154168"/>
                </a:moveTo>
                <a:lnTo>
                  <a:pt x="2827502" y="822960"/>
                </a:lnTo>
                <a:lnTo>
                  <a:pt x="2438412" y="0"/>
                </a:lnTo>
                <a:lnTo>
                  <a:pt x="12" y="5144528"/>
                </a:lnTo>
                <a:lnTo>
                  <a:pt x="0" y="5154168"/>
                </a:lnTo>
                <a:lnTo>
                  <a:pt x="434352" y="5154168"/>
                </a:lnTo>
                <a:lnTo>
                  <a:pt x="2438412" y="822960"/>
                </a:lnTo>
                <a:lnTo>
                  <a:pt x="4442472" y="5154168"/>
                </a:lnTo>
                <a:lnTo>
                  <a:pt x="4875288" y="5154168"/>
                </a:lnTo>
                <a:close/>
              </a:path>
              <a:path w="5718175" h="5154295">
                <a:moveTo>
                  <a:pt x="5718060" y="1591310"/>
                </a:moveTo>
                <a:lnTo>
                  <a:pt x="5715216" y="1591310"/>
                </a:lnTo>
                <a:lnTo>
                  <a:pt x="5715216" y="1583690"/>
                </a:lnTo>
                <a:lnTo>
                  <a:pt x="4882908" y="1583690"/>
                </a:lnTo>
                <a:lnTo>
                  <a:pt x="4869700" y="1583690"/>
                </a:lnTo>
                <a:lnTo>
                  <a:pt x="4869700" y="1591310"/>
                </a:lnTo>
                <a:lnTo>
                  <a:pt x="4866144" y="1591310"/>
                </a:lnTo>
                <a:lnTo>
                  <a:pt x="4866144" y="1607820"/>
                </a:lnTo>
                <a:lnTo>
                  <a:pt x="4869954" y="1607820"/>
                </a:lnTo>
                <a:lnTo>
                  <a:pt x="4869954" y="1615440"/>
                </a:lnTo>
                <a:lnTo>
                  <a:pt x="4882908" y="1615440"/>
                </a:lnTo>
                <a:lnTo>
                  <a:pt x="5715012" y="1615440"/>
                </a:lnTo>
                <a:lnTo>
                  <a:pt x="5715012" y="1607820"/>
                </a:lnTo>
                <a:lnTo>
                  <a:pt x="5718060" y="1607820"/>
                </a:lnTo>
                <a:lnTo>
                  <a:pt x="5718060" y="159131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606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606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606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206" y="2636202"/>
            <a:ext cx="9601987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6060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centraldoaluno@fesar.edu.b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entraldoaluno@fesar.edu.br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Imagem 29" descr="C:\Users\Anapaula.araujo\Desktop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629400" cy="19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E75730-0E7A-EF0B-48E8-A77605C93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9">
            <a:extLst>
              <a:ext uri="{FF2B5EF4-FFF2-40B4-BE49-F238E27FC236}">
                <a16:creationId xmlns:a16="http://schemas.microsoft.com/office/drawing/2014/main" id="{F3FCC8F7-BF0F-8ABA-3C71-7C13194F9410}"/>
              </a:ext>
            </a:extLst>
          </p:cNvPr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39CEB18-B7C0-4600-899C-002C05FF7809}"/>
              </a:ext>
            </a:extLst>
          </p:cNvPr>
          <p:cNvSpPr/>
          <p:nvPr/>
        </p:nvSpPr>
        <p:spPr>
          <a:xfrm>
            <a:off x="3048000" y="3962400"/>
            <a:ext cx="9144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5739A35-96F0-6474-9D14-804B22AB688D}"/>
              </a:ext>
            </a:extLst>
          </p:cNvPr>
          <p:cNvSpPr txBox="1"/>
          <p:nvPr/>
        </p:nvSpPr>
        <p:spPr>
          <a:xfrm>
            <a:off x="838200" y="-76200"/>
            <a:ext cx="8610600" cy="1426673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r>
              <a:rPr lang="pt-BR" sz="2200" spc="5" dirty="0">
                <a:cs typeface="Arial" panose="020B0604020202020204" pitchFamily="34" charset="0"/>
              </a:rPr>
              <a:t> Selecione o quantitativo de mensalidades e o tipo de financiamento. Revise a sua solicitação e clique em </a:t>
            </a:r>
            <a:r>
              <a:rPr lang="pt-BR" sz="2200" b="1" spc="5" dirty="0">
                <a:cs typeface="Arial" panose="020B0604020202020204" pitchFamily="34" charset="0"/>
              </a:rPr>
              <a:t>“prosseguir”.</a:t>
            </a:r>
            <a:endParaRPr sz="2200" b="1" dirty="0"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DC9555-62B2-22A9-A6B3-253961B97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18" y="2590800"/>
            <a:ext cx="3057952" cy="30198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9AFD60-59A8-C077-C2B4-7161531C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99" y="2023792"/>
            <a:ext cx="3105583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7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F89019-D7F8-79D6-847E-68FD0FAC7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9">
            <a:extLst>
              <a:ext uri="{FF2B5EF4-FFF2-40B4-BE49-F238E27FC236}">
                <a16:creationId xmlns:a16="http://schemas.microsoft.com/office/drawing/2014/main" id="{79C615C8-A3F5-FE54-FC08-5FD8F2887B33}"/>
              </a:ext>
            </a:extLst>
          </p:cNvPr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BB01B6-58EA-5797-AC78-4DAF5168E21E}"/>
              </a:ext>
            </a:extLst>
          </p:cNvPr>
          <p:cNvSpPr/>
          <p:nvPr/>
        </p:nvSpPr>
        <p:spPr>
          <a:xfrm>
            <a:off x="3048000" y="3962400"/>
            <a:ext cx="9144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72308E2-84F6-332F-DC52-2B5702137854}"/>
              </a:ext>
            </a:extLst>
          </p:cNvPr>
          <p:cNvSpPr txBox="1"/>
          <p:nvPr/>
        </p:nvSpPr>
        <p:spPr>
          <a:xfrm>
            <a:off x="838200" y="228600"/>
            <a:ext cx="8610600" cy="1088118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r>
              <a:rPr lang="pt-BR" sz="2200" spc="5" dirty="0">
                <a:cs typeface="Arial" panose="020B0604020202020204" pitchFamily="34" charset="0"/>
              </a:rPr>
              <a:t> Você receberá o número da sua solicitação e só aguardar o envio da carta.</a:t>
            </a:r>
            <a:endParaRPr sz="2200" dirty="0"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DC29B1-924A-ED70-A797-D5E36A9C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31" y="2004654"/>
            <a:ext cx="2972215" cy="44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2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/>
          <p:cNvSpPr txBox="1">
            <a:spLocks/>
          </p:cNvSpPr>
          <p:nvPr/>
        </p:nvSpPr>
        <p:spPr>
          <a:xfrm>
            <a:off x="3581400" y="5029200"/>
            <a:ext cx="58267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9600" kern="0" spc="-25" dirty="0"/>
              <a:t>Obrigado!</a:t>
            </a:r>
            <a:endParaRPr lang="pt-BR" sz="9600" kern="0" dirty="0"/>
          </a:p>
        </p:txBody>
      </p:sp>
      <p:sp>
        <p:nvSpPr>
          <p:cNvPr id="27" name="object 13"/>
          <p:cNvSpPr txBox="1"/>
          <p:nvPr/>
        </p:nvSpPr>
        <p:spPr>
          <a:xfrm>
            <a:off x="1875790" y="1109789"/>
            <a:ext cx="4618990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Esperamos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ajudado.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sz="2400" spc="-20" dirty="0">
                <a:latin typeface="Arial MT"/>
                <a:cs typeface="Arial MT"/>
              </a:rPr>
              <a:t>Secretaria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Geral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+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55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(94)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3198-1149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Arial MT"/>
                <a:cs typeface="Arial MT"/>
                <a:hlinkClick r:id="rId2"/>
              </a:rPr>
              <a:t>centraldoaluno@fesar.edu.br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28" name="object 6"/>
          <p:cNvGrpSpPr/>
          <p:nvPr/>
        </p:nvGrpSpPr>
        <p:grpSpPr>
          <a:xfrm>
            <a:off x="1219200" y="609854"/>
            <a:ext cx="4218940" cy="3462020"/>
            <a:chOff x="1023619" y="2753360"/>
            <a:chExt cx="4218940" cy="3462020"/>
          </a:xfrm>
          <a:solidFill>
            <a:srgbClr val="FF0066"/>
          </a:solidFill>
        </p:grpSpPr>
        <p:sp>
          <p:nvSpPr>
            <p:cNvPr id="29" name="object 7"/>
            <p:cNvSpPr/>
            <p:nvPr/>
          </p:nvSpPr>
          <p:spPr>
            <a:xfrm>
              <a:off x="1023619" y="2791460"/>
              <a:ext cx="4218940" cy="0"/>
            </a:xfrm>
            <a:custGeom>
              <a:avLst/>
              <a:gdLst/>
              <a:ahLst/>
              <a:cxnLst/>
              <a:rect l="l" t="t" r="r" b="b"/>
              <a:pathLst>
                <a:path w="4218940">
                  <a:moveTo>
                    <a:pt x="0" y="0"/>
                  </a:moveTo>
                  <a:lnTo>
                    <a:pt x="4218685" y="0"/>
                  </a:lnTo>
                </a:path>
              </a:pathLst>
            </a:custGeom>
            <a:grpFill/>
            <a:ln w="76200">
              <a:solidFill>
                <a:srgbClr val="D20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985" y="4535297"/>
              <a:ext cx="197408" cy="141097"/>
            </a:xfrm>
            <a:prstGeom prst="rect">
              <a:avLst/>
            </a:prstGeom>
            <a:grpFill/>
          </p:spPr>
        </p:pic>
        <p:pic>
          <p:nvPicPr>
            <p:cNvPr id="31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86" y="5078602"/>
              <a:ext cx="127901" cy="130810"/>
            </a:xfrm>
            <a:prstGeom prst="rect">
              <a:avLst/>
            </a:prstGeom>
            <a:grpFill/>
          </p:spPr>
        </p:pic>
        <p:sp>
          <p:nvSpPr>
            <p:cNvPr id="32" name="object 10"/>
            <p:cNvSpPr/>
            <p:nvPr/>
          </p:nvSpPr>
          <p:spPr>
            <a:xfrm>
              <a:off x="1074039" y="3393439"/>
              <a:ext cx="401955" cy="2082164"/>
            </a:xfrm>
            <a:custGeom>
              <a:avLst/>
              <a:gdLst/>
              <a:ahLst/>
              <a:cxnLst/>
              <a:rect l="l" t="t" r="r" b="b"/>
              <a:pathLst>
                <a:path w="401955" h="2082164">
                  <a:moveTo>
                    <a:pt x="347091" y="343408"/>
                  </a:moveTo>
                  <a:lnTo>
                    <a:pt x="310515" y="307721"/>
                  </a:lnTo>
                  <a:lnTo>
                    <a:pt x="276225" y="288163"/>
                  </a:lnTo>
                  <a:lnTo>
                    <a:pt x="228346" y="272161"/>
                  </a:lnTo>
                  <a:lnTo>
                    <a:pt x="235077" y="261239"/>
                  </a:lnTo>
                  <a:lnTo>
                    <a:pt x="251079" y="223012"/>
                  </a:lnTo>
                  <a:lnTo>
                    <a:pt x="255651" y="187325"/>
                  </a:lnTo>
                  <a:lnTo>
                    <a:pt x="256286" y="176657"/>
                  </a:lnTo>
                  <a:lnTo>
                    <a:pt x="257429" y="165608"/>
                  </a:lnTo>
                  <a:lnTo>
                    <a:pt x="246507" y="127762"/>
                  </a:lnTo>
                  <a:lnTo>
                    <a:pt x="200914" y="107061"/>
                  </a:lnTo>
                  <a:lnTo>
                    <a:pt x="182067" y="108966"/>
                  </a:lnTo>
                  <a:lnTo>
                    <a:pt x="166662" y="115443"/>
                  </a:lnTo>
                  <a:lnTo>
                    <a:pt x="154673" y="127762"/>
                  </a:lnTo>
                  <a:lnTo>
                    <a:pt x="146113" y="147193"/>
                  </a:lnTo>
                  <a:lnTo>
                    <a:pt x="144183" y="155321"/>
                  </a:lnTo>
                  <a:lnTo>
                    <a:pt x="144399" y="165608"/>
                  </a:lnTo>
                  <a:lnTo>
                    <a:pt x="145465" y="176657"/>
                  </a:lnTo>
                  <a:lnTo>
                    <a:pt x="146113" y="187325"/>
                  </a:lnTo>
                  <a:lnTo>
                    <a:pt x="145465" y="196723"/>
                  </a:lnTo>
                  <a:lnTo>
                    <a:pt x="144399" y="205232"/>
                  </a:lnTo>
                  <a:lnTo>
                    <a:pt x="144183" y="213614"/>
                  </a:lnTo>
                  <a:lnTo>
                    <a:pt x="159816" y="249174"/>
                  </a:lnTo>
                  <a:lnTo>
                    <a:pt x="173507" y="272161"/>
                  </a:lnTo>
                  <a:lnTo>
                    <a:pt x="147815" y="278257"/>
                  </a:lnTo>
                  <a:lnTo>
                    <a:pt x="125564" y="288163"/>
                  </a:lnTo>
                  <a:lnTo>
                    <a:pt x="91325" y="307721"/>
                  </a:lnTo>
                  <a:lnTo>
                    <a:pt x="70205" y="318389"/>
                  </a:lnTo>
                  <a:lnTo>
                    <a:pt x="59359" y="325628"/>
                  </a:lnTo>
                  <a:lnTo>
                    <a:pt x="55359" y="332867"/>
                  </a:lnTo>
                  <a:lnTo>
                    <a:pt x="54800" y="343408"/>
                  </a:lnTo>
                  <a:lnTo>
                    <a:pt x="54800" y="356743"/>
                  </a:lnTo>
                  <a:lnTo>
                    <a:pt x="59359" y="356743"/>
                  </a:lnTo>
                  <a:lnTo>
                    <a:pt x="54800" y="365633"/>
                  </a:lnTo>
                  <a:lnTo>
                    <a:pt x="54800" y="374523"/>
                  </a:lnTo>
                  <a:lnTo>
                    <a:pt x="347091" y="374523"/>
                  </a:lnTo>
                  <a:lnTo>
                    <a:pt x="347091" y="361188"/>
                  </a:lnTo>
                  <a:lnTo>
                    <a:pt x="342519" y="352298"/>
                  </a:lnTo>
                  <a:lnTo>
                    <a:pt x="347091" y="352298"/>
                  </a:lnTo>
                  <a:lnTo>
                    <a:pt x="347091" y="343408"/>
                  </a:lnTo>
                  <a:close/>
                </a:path>
                <a:path w="401955" h="2082164">
                  <a:moveTo>
                    <a:pt x="363220" y="2059305"/>
                  </a:moveTo>
                  <a:lnTo>
                    <a:pt x="273431" y="1969262"/>
                  </a:lnTo>
                  <a:lnTo>
                    <a:pt x="260477" y="1977136"/>
                  </a:lnTo>
                  <a:lnTo>
                    <a:pt x="206121" y="1951228"/>
                  </a:lnTo>
                  <a:lnTo>
                    <a:pt x="143332" y="1888109"/>
                  </a:lnTo>
                  <a:lnTo>
                    <a:pt x="126276" y="1845564"/>
                  </a:lnTo>
                  <a:lnTo>
                    <a:pt x="134353" y="1834007"/>
                  </a:lnTo>
                  <a:lnTo>
                    <a:pt x="40106" y="1739265"/>
                  </a:lnTo>
                  <a:lnTo>
                    <a:pt x="32016" y="1756029"/>
                  </a:lnTo>
                  <a:lnTo>
                    <a:pt x="24815" y="1783334"/>
                  </a:lnTo>
                  <a:lnTo>
                    <a:pt x="23837" y="1820418"/>
                  </a:lnTo>
                  <a:lnTo>
                    <a:pt x="34455" y="1866519"/>
                  </a:lnTo>
                  <a:lnTo>
                    <a:pt x="62014" y="1920875"/>
                  </a:lnTo>
                  <a:lnTo>
                    <a:pt x="111912" y="1982597"/>
                  </a:lnTo>
                  <a:lnTo>
                    <a:pt x="176009" y="2038477"/>
                  </a:lnTo>
                  <a:lnTo>
                    <a:pt x="232918" y="2069719"/>
                  </a:lnTo>
                  <a:lnTo>
                    <a:pt x="281305" y="2081911"/>
                  </a:lnTo>
                  <a:lnTo>
                    <a:pt x="320040" y="2080514"/>
                  </a:lnTo>
                  <a:lnTo>
                    <a:pt x="347726" y="2071243"/>
                  </a:lnTo>
                  <a:lnTo>
                    <a:pt x="363220" y="2059305"/>
                  </a:lnTo>
                  <a:close/>
                </a:path>
                <a:path w="401955" h="2082164">
                  <a:moveTo>
                    <a:pt x="385064" y="916051"/>
                  </a:moveTo>
                  <a:lnTo>
                    <a:pt x="349758" y="887857"/>
                  </a:lnTo>
                  <a:lnTo>
                    <a:pt x="349758" y="838581"/>
                  </a:lnTo>
                  <a:lnTo>
                    <a:pt x="307467" y="831469"/>
                  </a:lnTo>
                  <a:lnTo>
                    <a:pt x="286385" y="782066"/>
                  </a:lnTo>
                  <a:lnTo>
                    <a:pt x="236982" y="803275"/>
                  </a:lnTo>
                  <a:lnTo>
                    <a:pt x="201676" y="767969"/>
                  </a:lnTo>
                  <a:lnTo>
                    <a:pt x="166420" y="803275"/>
                  </a:lnTo>
                  <a:lnTo>
                    <a:pt x="117055" y="782066"/>
                  </a:lnTo>
                  <a:lnTo>
                    <a:pt x="102946" y="831469"/>
                  </a:lnTo>
                  <a:lnTo>
                    <a:pt x="53594" y="838581"/>
                  </a:lnTo>
                  <a:lnTo>
                    <a:pt x="53594" y="887857"/>
                  </a:lnTo>
                  <a:lnTo>
                    <a:pt x="18338" y="916051"/>
                  </a:lnTo>
                  <a:lnTo>
                    <a:pt x="46532" y="958342"/>
                  </a:lnTo>
                  <a:lnTo>
                    <a:pt x="18338" y="1007745"/>
                  </a:lnTo>
                  <a:lnTo>
                    <a:pt x="53594" y="1028954"/>
                  </a:lnTo>
                  <a:lnTo>
                    <a:pt x="53594" y="1085342"/>
                  </a:lnTo>
                  <a:lnTo>
                    <a:pt x="102946" y="1092454"/>
                  </a:lnTo>
                  <a:lnTo>
                    <a:pt x="117055" y="1134745"/>
                  </a:lnTo>
                  <a:lnTo>
                    <a:pt x="166420" y="1120648"/>
                  </a:lnTo>
                  <a:lnTo>
                    <a:pt x="201676" y="1155954"/>
                  </a:lnTo>
                  <a:lnTo>
                    <a:pt x="236982" y="1120648"/>
                  </a:lnTo>
                  <a:lnTo>
                    <a:pt x="286385" y="1134745"/>
                  </a:lnTo>
                  <a:lnTo>
                    <a:pt x="307467" y="1092454"/>
                  </a:lnTo>
                  <a:lnTo>
                    <a:pt x="349758" y="1085342"/>
                  </a:lnTo>
                  <a:lnTo>
                    <a:pt x="349758" y="1028954"/>
                  </a:lnTo>
                  <a:lnTo>
                    <a:pt x="385064" y="1007745"/>
                  </a:lnTo>
                  <a:lnTo>
                    <a:pt x="363855" y="958342"/>
                  </a:lnTo>
                  <a:lnTo>
                    <a:pt x="385064" y="916051"/>
                  </a:lnTo>
                  <a:close/>
                </a:path>
                <a:path w="401955" h="2082164">
                  <a:moveTo>
                    <a:pt x="401828" y="0"/>
                  </a:moveTo>
                  <a:lnTo>
                    <a:pt x="365252" y="0"/>
                  </a:lnTo>
                  <a:lnTo>
                    <a:pt x="365252" y="35560"/>
                  </a:lnTo>
                  <a:lnTo>
                    <a:pt x="365252" y="392430"/>
                  </a:lnTo>
                  <a:lnTo>
                    <a:pt x="36525" y="392430"/>
                  </a:lnTo>
                  <a:lnTo>
                    <a:pt x="36525" y="35560"/>
                  </a:lnTo>
                  <a:lnTo>
                    <a:pt x="365252" y="35560"/>
                  </a:lnTo>
                  <a:lnTo>
                    <a:pt x="365252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2430"/>
                  </a:lnTo>
                  <a:lnTo>
                    <a:pt x="0" y="427990"/>
                  </a:lnTo>
                  <a:lnTo>
                    <a:pt x="401828" y="427990"/>
                  </a:lnTo>
                  <a:lnTo>
                    <a:pt x="401828" y="392430"/>
                  </a:lnTo>
                  <a:lnTo>
                    <a:pt x="4018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503" y="5308600"/>
              <a:ext cx="125603" cy="126111"/>
            </a:xfrm>
            <a:prstGeom prst="rect">
              <a:avLst/>
            </a:prstGeom>
            <a:grpFill/>
          </p:spPr>
        </p:pic>
        <p:sp>
          <p:nvSpPr>
            <p:cNvPr id="34" name="object 12"/>
            <p:cNvSpPr/>
            <p:nvPr/>
          </p:nvSpPr>
          <p:spPr>
            <a:xfrm>
              <a:off x="1023620" y="5893815"/>
              <a:ext cx="502920" cy="321945"/>
            </a:xfrm>
            <a:custGeom>
              <a:avLst/>
              <a:gdLst/>
              <a:ahLst/>
              <a:cxnLst/>
              <a:rect l="l" t="t" r="r" b="b"/>
              <a:pathLst>
                <a:path w="502919" h="321945">
                  <a:moveTo>
                    <a:pt x="493649" y="8890"/>
                  </a:moveTo>
                  <a:lnTo>
                    <a:pt x="489204" y="4445"/>
                  </a:lnTo>
                  <a:lnTo>
                    <a:pt x="480314" y="0"/>
                  </a:lnTo>
                  <a:lnTo>
                    <a:pt x="22428" y="0"/>
                  </a:lnTo>
                  <a:lnTo>
                    <a:pt x="13462" y="4445"/>
                  </a:lnTo>
                  <a:lnTo>
                    <a:pt x="8978" y="8890"/>
                  </a:lnTo>
                  <a:lnTo>
                    <a:pt x="251333" y="191897"/>
                  </a:lnTo>
                  <a:lnTo>
                    <a:pt x="493649" y="8890"/>
                  </a:lnTo>
                  <a:close/>
                </a:path>
                <a:path w="502919" h="321945">
                  <a:moveTo>
                    <a:pt x="502666" y="35687"/>
                  </a:moveTo>
                  <a:lnTo>
                    <a:pt x="367919" y="138303"/>
                  </a:lnTo>
                  <a:lnTo>
                    <a:pt x="444373" y="254381"/>
                  </a:lnTo>
                  <a:lnTo>
                    <a:pt x="345567" y="156210"/>
                  </a:lnTo>
                  <a:lnTo>
                    <a:pt x="251333" y="223139"/>
                  </a:lnTo>
                  <a:lnTo>
                    <a:pt x="157073" y="156210"/>
                  </a:lnTo>
                  <a:lnTo>
                    <a:pt x="58343" y="254381"/>
                  </a:lnTo>
                  <a:lnTo>
                    <a:pt x="134645" y="138303"/>
                  </a:lnTo>
                  <a:lnTo>
                    <a:pt x="0" y="35687"/>
                  </a:lnTo>
                  <a:lnTo>
                    <a:pt x="0" y="321437"/>
                  </a:lnTo>
                  <a:lnTo>
                    <a:pt x="502666" y="321437"/>
                  </a:lnTo>
                  <a:lnTo>
                    <a:pt x="502666" y="3568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29"/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53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-1447800" y="2895600"/>
            <a:ext cx="99060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797935" algn="ctr">
              <a:spcBef>
                <a:spcPts val="100"/>
              </a:spcBef>
            </a:pPr>
            <a:r>
              <a:rPr lang="pt-BR" sz="2800" b="1" kern="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</a:t>
            </a:r>
            <a:r>
              <a:rPr lang="pt-BR" sz="2800" b="1" kern="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kern="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800" b="1" kern="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kern="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DE ANTECIPAÇÃO DE SEMESTRALIDADE 2025/1</a:t>
            </a:r>
          </a:p>
        </p:txBody>
      </p:sp>
    </p:spTree>
    <p:extLst>
      <p:ext uri="{BB962C8B-B14F-4D97-AF65-F5344CB8AC3E}">
        <p14:creationId xmlns:p14="http://schemas.microsoft.com/office/powerpoint/2010/main" val="7133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6132"/>
            <a:ext cx="10058400" cy="5660390"/>
            <a:chOff x="0" y="1056132"/>
            <a:chExt cx="10058400" cy="5660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132"/>
              <a:ext cx="10058400" cy="56601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5339" y="1473708"/>
              <a:ext cx="856615" cy="152400"/>
            </a:xfrm>
            <a:custGeom>
              <a:avLst/>
              <a:gdLst/>
              <a:ahLst/>
              <a:cxnLst/>
              <a:rect l="l" t="t" r="r" b="b"/>
              <a:pathLst>
                <a:path w="856614" h="152400">
                  <a:moveTo>
                    <a:pt x="76200" y="0"/>
                  </a:moveTo>
                  <a:lnTo>
                    <a:pt x="57912" y="0"/>
                  </a:lnTo>
                  <a:lnTo>
                    <a:pt x="0" y="149351"/>
                  </a:lnTo>
                  <a:lnTo>
                    <a:pt x="16763" y="149351"/>
                  </a:lnTo>
                  <a:lnTo>
                    <a:pt x="33528" y="102107"/>
                  </a:lnTo>
                  <a:lnTo>
                    <a:pt x="115792" y="102107"/>
                  </a:lnTo>
                  <a:lnTo>
                    <a:pt x="110474" y="88391"/>
                  </a:lnTo>
                  <a:lnTo>
                    <a:pt x="39623" y="88391"/>
                  </a:lnTo>
                  <a:lnTo>
                    <a:pt x="67056" y="13715"/>
                  </a:lnTo>
                  <a:lnTo>
                    <a:pt x="81518" y="13715"/>
                  </a:lnTo>
                  <a:lnTo>
                    <a:pt x="76200" y="0"/>
                  </a:lnTo>
                  <a:close/>
                </a:path>
                <a:path w="856614" h="152400">
                  <a:moveTo>
                    <a:pt x="115792" y="102107"/>
                  </a:moveTo>
                  <a:lnTo>
                    <a:pt x="100584" y="102107"/>
                  </a:lnTo>
                  <a:lnTo>
                    <a:pt x="117347" y="149351"/>
                  </a:lnTo>
                  <a:lnTo>
                    <a:pt x="134112" y="149351"/>
                  </a:lnTo>
                  <a:lnTo>
                    <a:pt x="115792" y="102107"/>
                  </a:lnTo>
                  <a:close/>
                </a:path>
                <a:path w="856614" h="152400">
                  <a:moveTo>
                    <a:pt x="81518" y="13715"/>
                  </a:moveTo>
                  <a:lnTo>
                    <a:pt x="67056" y="13715"/>
                  </a:lnTo>
                  <a:lnTo>
                    <a:pt x="94487" y="88391"/>
                  </a:lnTo>
                  <a:lnTo>
                    <a:pt x="110474" y="88391"/>
                  </a:lnTo>
                  <a:lnTo>
                    <a:pt x="81518" y="13715"/>
                  </a:lnTo>
                  <a:close/>
                </a:path>
                <a:path w="856614" h="152400">
                  <a:moveTo>
                    <a:pt x="195072" y="33527"/>
                  </a:moveTo>
                  <a:lnTo>
                    <a:pt x="153923" y="50291"/>
                  </a:lnTo>
                  <a:lnTo>
                    <a:pt x="137159" y="92963"/>
                  </a:lnTo>
                  <a:lnTo>
                    <a:pt x="138064" y="104965"/>
                  </a:lnTo>
                  <a:lnTo>
                    <a:pt x="162496" y="142113"/>
                  </a:lnTo>
                  <a:lnTo>
                    <a:pt x="195072" y="152400"/>
                  </a:lnTo>
                  <a:lnTo>
                    <a:pt x="203954" y="151804"/>
                  </a:lnTo>
                  <a:lnTo>
                    <a:pt x="212407" y="149923"/>
                  </a:lnTo>
                  <a:lnTo>
                    <a:pt x="220575" y="146613"/>
                  </a:lnTo>
                  <a:lnTo>
                    <a:pt x="228600" y="141731"/>
                  </a:lnTo>
                  <a:lnTo>
                    <a:pt x="232339" y="138683"/>
                  </a:lnTo>
                  <a:lnTo>
                    <a:pt x="193547" y="138683"/>
                  </a:lnTo>
                  <a:lnTo>
                    <a:pt x="185594" y="137826"/>
                  </a:lnTo>
                  <a:lnTo>
                    <a:pt x="155066" y="110108"/>
                  </a:lnTo>
                  <a:lnTo>
                    <a:pt x="152400" y="92963"/>
                  </a:lnTo>
                  <a:lnTo>
                    <a:pt x="153019" y="83224"/>
                  </a:lnTo>
                  <a:lnTo>
                    <a:pt x="177355" y="50482"/>
                  </a:lnTo>
                  <a:lnTo>
                    <a:pt x="193547" y="47243"/>
                  </a:lnTo>
                  <a:lnTo>
                    <a:pt x="232045" y="47243"/>
                  </a:lnTo>
                  <a:lnTo>
                    <a:pt x="227075" y="42671"/>
                  </a:lnTo>
                  <a:lnTo>
                    <a:pt x="219932" y="38671"/>
                  </a:lnTo>
                  <a:lnTo>
                    <a:pt x="212216" y="35813"/>
                  </a:lnTo>
                  <a:lnTo>
                    <a:pt x="203930" y="34099"/>
                  </a:lnTo>
                  <a:lnTo>
                    <a:pt x="195072" y="33527"/>
                  </a:lnTo>
                  <a:close/>
                </a:path>
                <a:path w="856614" h="152400">
                  <a:moveTo>
                    <a:pt x="248412" y="114300"/>
                  </a:moveTo>
                  <a:lnTo>
                    <a:pt x="233172" y="114300"/>
                  </a:lnTo>
                  <a:lnTo>
                    <a:pt x="228600" y="121919"/>
                  </a:lnTo>
                  <a:lnTo>
                    <a:pt x="224028" y="128015"/>
                  </a:lnTo>
                  <a:lnTo>
                    <a:pt x="217931" y="131063"/>
                  </a:lnTo>
                  <a:lnTo>
                    <a:pt x="212193" y="134183"/>
                  </a:lnTo>
                  <a:lnTo>
                    <a:pt x="206311" y="136588"/>
                  </a:lnTo>
                  <a:lnTo>
                    <a:pt x="200144" y="138136"/>
                  </a:lnTo>
                  <a:lnTo>
                    <a:pt x="193547" y="138683"/>
                  </a:lnTo>
                  <a:lnTo>
                    <a:pt x="232339" y="138683"/>
                  </a:lnTo>
                  <a:lnTo>
                    <a:pt x="234910" y="136588"/>
                  </a:lnTo>
                  <a:lnTo>
                    <a:pt x="240220" y="130301"/>
                  </a:lnTo>
                  <a:lnTo>
                    <a:pt x="244673" y="122872"/>
                  </a:lnTo>
                  <a:lnTo>
                    <a:pt x="248412" y="114300"/>
                  </a:lnTo>
                  <a:close/>
                </a:path>
                <a:path w="856614" h="152400">
                  <a:moveTo>
                    <a:pt x="232045" y="47243"/>
                  </a:moveTo>
                  <a:lnTo>
                    <a:pt x="202691" y="47243"/>
                  </a:lnTo>
                  <a:lnTo>
                    <a:pt x="210312" y="48767"/>
                  </a:lnTo>
                  <a:lnTo>
                    <a:pt x="216407" y="53339"/>
                  </a:lnTo>
                  <a:lnTo>
                    <a:pt x="222503" y="56387"/>
                  </a:lnTo>
                  <a:lnTo>
                    <a:pt x="228600" y="62483"/>
                  </a:lnTo>
                  <a:lnTo>
                    <a:pt x="233172" y="71627"/>
                  </a:lnTo>
                  <a:lnTo>
                    <a:pt x="248412" y="71627"/>
                  </a:lnTo>
                  <a:lnTo>
                    <a:pt x="244435" y="63031"/>
                  </a:lnTo>
                  <a:lnTo>
                    <a:pt x="239458" y="55435"/>
                  </a:lnTo>
                  <a:lnTo>
                    <a:pt x="233624" y="48696"/>
                  </a:lnTo>
                  <a:lnTo>
                    <a:pt x="232045" y="47243"/>
                  </a:lnTo>
                  <a:close/>
                </a:path>
                <a:path w="856614" h="152400">
                  <a:moveTo>
                    <a:pt x="323088" y="33527"/>
                  </a:moveTo>
                  <a:lnTo>
                    <a:pt x="280416" y="50291"/>
                  </a:lnTo>
                  <a:lnTo>
                    <a:pt x="263651" y="92963"/>
                  </a:lnTo>
                  <a:lnTo>
                    <a:pt x="264771" y="104322"/>
                  </a:lnTo>
                  <a:lnTo>
                    <a:pt x="289845" y="142113"/>
                  </a:lnTo>
                  <a:lnTo>
                    <a:pt x="321563" y="152400"/>
                  </a:lnTo>
                  <a:lnTo>
                    <a:pt x="330660" y="151804"/>
                  </a:lnTo>
                  <a:lnTo>
                    <a:pt x="339471" y="149923"/>
                  </a:lnTo>
                  <a:lnTo>
                    <a:pt x="347710" y="146613"/>
                  </a:lnTo>
                  <a:lnTo>
                    <a:pt x="355091" y="141731"/>
                  </a:lnTo>
                  <a:lnTo>
                    <a:pt x="358954" y="138683"/>
                  </a:lnTo>
                  <a:lnTo>
                    <a:pt x="321563" y="138683"/>
                  </a:lnTo>
                  <a:lnTo>
                    <a:pt x="312967" y="137850"/>
                  </a:lnTo>
                  <a:lnTo>
                    <a:pt x="282320" y="113728"/>
                  </a:lnTo>
                  <a:lnTo>
                    <a:pt x="278891" y="97536"/>
                  </a:lnTo>
                  <a:lnTo>
                    <a:pt x="379475" y="97536"/>
                  </a:lnTo>
                  <a:lnTo>
                    <a:pt x="379475" y="96012"/>
                  </a:lnTo>
                  <a:lnTo>
                    <a:pt x="378760" y="85343"/>
                  </a:lnTo>
                  <a:lnTo>
                    <a:pt x="278891" y="85343"/>
                  </a:lnTo>
                  <a:lnTo>
                    <a:pt x="280606" y="76747"/>
                  </a:lnTo>
                  <a:lnTo>
                    <a:pt x="312324" y="47815"/>
                  </a:lnTo>
                  <a:lnTo>
                    <a:pt x="320040" y="47243"/>
                  </a:lnTo>
                  <a:lnTo>
                    <a:pt x="360566" y="47243"/>
                  </a:lnTo>
                  <a:lnTo>
                    <a:pt x="355663" y="43172"/>
                  </a:lnTo>
                  <a:lnTo>
                    <a:pt x="345947" y="37909"/>
                  </a:lnTo>
                  <a:lnTo>
                    <a:pt x="335089" y="34647"/>
                  </a:lnTo>
                  <a:lnTo>
                    <a:pt x="323088" y="33527"/>
                  </a:lnTo>
                  <a:close/>
                </a:path>
                <a:path w="856614" h="152400">
                  <a:moveTo>
                    <a:pt x="376428" y="112775"/>
                  </a:moveTo>
                  <a:lnTo>
                    <a:pt x="359663" y="112775"/>
                  </a:lnTo>
                  <a:lnTo>
                    <a:pt x="356616" y="120395"/>
                  </a:lnTo>
                  <a:lnTo>
                    <a:pt x="350519" y="126491"/>
                  </a:lnTo>
                  <a:lnTo>
                    <a:pt x="338328" y="135636"/>
                  </a:lnTo>
                  <a:lnTo>
                    <a:pt x="330707" y="138683"/>
                  </a:lnTo>
                  <a:lnTo>
                    <a:pt x="358954" y="138683"/>
                  </a:lnTo>
                  <a:lnTo>
                    <a:pt x="361640" y="136564"/>
                  </a:lnTo>
                  <a:lnTo>
                    <a:pt x="367474" y="130111"/>
                  </a:lnTo>
                  <a:lnTo>
                    <a:pt x="372451" y="122229"/>
                  </a:lnTo>
                  <a:lnTo>
                    <a:pt x="376428" y="112775"/>
                  </a:lnTo>
                  <a:close/>
                </a:path>
                <a:path w="856614" h="152400">
                  <a:moveTo>
                    <a:pt x="360566" y="47243"/>
                  </a:moveTo>
                  <a:lnTo>
                    <a:pt x="320040" y="47243"/>
                  </a:lnTo>
                  <a:lnTo>
                    <a:pt x="328636" y="47815"/>
                  </a:lnTo>
                  <a:lnTo>
                    <a:pt x="336232" y="49529"/>
                  </a:lnTo>
                  <a:lnTo>
                    <a:pt x="364235" y="85343"/>
                  </a:lnTo>
                  <a:lnTo>
                    <a:pt x="378760" y="85343"/>
                  </a:lnTo>
                  <a:lnTo>
                    <a:pt x="378594" y="82867"/>
                  </a:lnTo>
                  <a:lnTo>
                    <a:pt x="375856" y="70865"/>
                  </a:lnTo>
                  <a:lnTo>
                    <a:pt x="371117" y="60007"/>
                  </a:lnTo>
                  <a:lnTo>
                    <a:pt x="364235" y="50291"/>
                  </a:lnTo>
                  <a:lnTo>
                    <a:pt x="360566" y="47243"/>
                  </a:lnTo>
                  <a:close/>
                </a:path>
                <a:path w="856614" h="152400">
                  <a:moveTo>
                    <a:pt x="403859" y="112775"/>
                  </a:moveTo>
                  <a:lnTo>
                    <a:pt x="390144" y="112775"/>
                  </a:lnTo>
                  <a:lnTo>
                    <a:pt x="390715" y="121372"/>
                  </a:lnTo>
                  <a:lnTo>
                    <a:pt x="417504" y="151590"/>
                  </a:lnTo>
                  <a:lnTo>
                    <a:pt x="425196" y="152400"/>
                  </a:lnTo>
                  <a:lnTo>
                    <a:pt x="432673" y="151804"/>
                  </a:lnTo>
                  <a:lnTo>
                    <a:pt x="439293" y="149923"/>
                  </a:lnTo>
                  <a:lnTo>
                    <a:pt x="445341" y="146613"/>
                  </a:lnTo>
                  <a:lnTo>
                    <a:pt x="451103" y="141731"/>
                  </a:lnTo>
                  <a:lnTo>
                    <a:pt x="454152" y="138683"/>
                  </a:lnTo>
                  <a:lnTo>
                    <a:pt x="419100" y="138683"/>
                  </a:lnTo>
                  <a:lnTo>
                    <a:pt x="414528" y="135636"/>
                  </a:lnTo>
                  <a:lnTo>
                    <a:pt x="409956" y="131063"/>
                  </a:lnTo>
                  <a:lnTo>
                    <a:pt x="406907" y="126491"/>
                  </a:lnTo>
                  <a:lnTo>
                    <a:pt x="403859" y="120395"/>
                  </a:lnTo>
                  <a:lnTo>
                    <a:pt x="403859" y="112775"/>
                  </a:lnTo>
                  <a:close/>
                </a:path>
                <a:path w="856614" h="152400">
                  <a:moveTo>
                    <a:pt x="435863" y="33527"/>
                  </a:moveTo>
                  <a:lnTo>
                    <a:pt x="417575" y="33527"/>
                  </a:lnTo>
                  <a:lnTo>
                    <a:pt x="409956" y="36575"/>
                  </a:lnTo>
                  <a:lnTo>
                    <a:pt x="397763" y="48767"/>
                  </a:lnTo>
                  <a:lnTo>
                    <a:pt x="394716" y="56387"/>
                  </a:lnTo>
                  <a:lnTo>
                    <a:pt x="394716" y="73151"/>
                  </a:lnTo>
                  <a:lnTo>
                    <a:pt x="432816" y="100583"/>
                  </a:lnTo>
                  <a:lnTo>
                    <a:pt x="437388" y="103631"/>
                  </a:lnTo>
                  <a:lnTo>
                    <a:pt x="443484" y="109727"/>
                  </a:lnTo>
                  <a:lnTo>
                    <a:pt x="445007" y="114300"/>
                  </a:lnTo>
                  <a:lnTo>
                    <a:pt x="445007" y="124967"/>
                  </a:lnTo>
                  <a:lnTo>
                    <a:pt x="443484" y="129539"/>
                  </a:lnTo>
                  <a:lnTo>
                    <a:pt x="438912" y="132587"/>
                  </a:lnTo>
                  <a:lnTo>
                    <a:pt x="435863" y="137159"/>
                  </a:lnTo>
                  <a:lnTo>
                    <a:pt x="431291" y="138683"/>
                  </a:lnTo>
                  <a:lnTo>
                    <a:pt x="454152" y="138683"/>
                  </a:lnTo>
                  <a:lnTo>
                    <a:pt x="457200" y="135636"/>
                  </a:lnTo>
                  <a:lnTo>
                    <a:pt x="460247" y="128015"/>
                  </a:lnTo>
                  <a:lnTo>
                    <a:pt x="460247" y="111251"/>
                  </a:lnTo>
                  <a:lnTo>
                    <a:pt x="458723" y="103631"/>
                  </a:lnTo>
                  <a:lnTo>
                    <a:pt x="452628" y="94487"/>
                  </a:lnTo>
                  <a:lnTo>
                    <a:pt x="448056" y="89915"/>
                  </a:lnTo>
                  <a:lnTo>
                    <a:pt x="440435" y="86867"/>
                  </a:lnTo>
                  <a:lnTo>
                    <a:pt x="438912" y="86867"/>
                  </a:lnTo>
                  <a:lnTo>
                    <a:pt x="435863" y="85343"/>
                  </a:lnTo>
                  <a:lnTo>
                    <a:pt x="429768" y="83819"/>
                  </a:lnTo>
                  <a:lnTo>
                    <a:pt x="420623" y="80771"/>
                  </a:lnTo>
                  <a:lnTo>
                    <a:pt x="414528" y="77724"/>
                  </a:lnTo>
                  <a:lnTo>
                    <a:pt x="413003" y="74675"/>
                  </a:lnTo>
                  <a:lnTo>
                    <a:pt x="411479" y="73151"/>
                  </a:lnTo>
                  <a:lnTo>
                    <a:pt x="409956" y="70103"/>
                  </a:lnTo>
                  <a:lnTo>
                    <a:pt x="409956" y="59436"/>
                  </a:lnTo>
                  <a:lnTo>
                    <a:pt x="411479" y="56387"/>
                  </a:lnTo>
                  <a:lnTo>
                    <a:pt x="414528" y="51815"/>
                  </a:lnTo>
                  <a:lnTo>
                    <a:pt x="417575" y="48767"/>
                  </a:lnTo>
                  <a:lnTo>
                    <a:pt x="420623" y="47243"/>
                  </a:lnTo>
                  <a:lnTo>
                    <a:pt x="455675" y="47243"/>
                  </a:lnTo>
                  <a:lnTo>
                    <a:pt x="449579" y="41147"/>
                  </a:lnTo>
                  <a:lnTo>
                    <a:pt x="443484" y="36575"/>
                  </a:lnTo>
                  <a:lnTo>
                    <a:pt x="435863" y="33527"/>
                  </a:lnTo>
                  <a:close/>
                </a:path>
                <a:path w="856614" h="152400">
                  <a:moveTo>
                    <a:pt x="455675" y="47243"/>
                  </a:moveTo>
                  <a:lnTo>
                    <a:pt x="431291" y="47243"/>
                  </a:lnTo>
                  <a:lnTo>
                    <a:pt x="435863" y="48767"/>
                  </a:lnTo>
                  <a:lnTo>
                    <a:pt x="441959" y="54863"/>
                  </a:lnTo>
                  <a:lnTo>
                    <a:pt x="443484" y="59436"/>
                  </a:lnTo>
                  <a:lnTo>
                    <a:pt x="443484" y="64007"/>
                  </a:lnTo>
                  <a:lnTo>
                    <a:pt x="458723" y="64007"/>
                  </a:lnTo>
                  <a:lnTo>
                    <a:pt x="458723" y="54863"/>
                  </a:lnTo>
                  <a:lnTo>
                    <a:pt x="455675" y="47243"/>
                  </a:lnTo>
                  <a:close/>
                </a:path>
                <a:path w="856614" h="152400">
                  <a:moveTo>
                    <a:pt x="486156" y="112775"/>
                  </a:moveTo>
                  <a:lnTo>
                    <a:pt x="470916" y="112775"/>
                  </a:lnTo>
                  <a:lnTo>
                    <a:pt x="471511" y="121372"/>
                  </a:lnTo>
                  <a:lnTo>
                    <a:pt x="498514" y="151590"/>
                  </a:lnTo>
                  <a:lnTo>
                    <a:pt x="505968" y="152400"/>
                  </a:lnTo>
                  <a:lnTo>
                    <a:pt x="513659" y="151804"/>
                  </a:lnTo>
                  <a:lnTo>
                    <a:pt x="520636" y="149923"/>
                  </a:lnTo>
                  <a:lnTo>
                    <a:pt x="526756" y="146613"/>
                  </a:lnTo>
                  <a:lnTo>
                    <a:pt x="531876" y="141731"/>
                  </a:lnTo>
                  <a:lnTo>
                    <a:pt x="535686" y="138683"/>
                  </a:lnTo>
                  <a:lnTo>
                    <a:pt x="501396" y="138683"/>
                  </a:lnTo>
                  <a:lnTo>
                    <a:pt x="495300" y="135636"/>
                  </a:lnTo>
                  <a:lnTo>
                    <a:pt x="492251" y="131063"/>
                  </a:lnTo>
                  <a:lnTo>
                    <a:pt x="487679" y="126491"/>
                  </a:lnTo>
                  <a:lnTo>
                    <a:pt x="486156" y="120395"/>
                  </a:lnTo>
                  <a:lnTo>
                    <a:pt x="486156" y="112775"/>
                  </a:lnTo>
                  <a:close/>
                </a:path>
                <a:path w="856614" h="152400">
                  <a:moveTo>
                    <a:pt x="518159" y="33527"/>
                  </a:moveTo>
                  <a:lnTo>
                    <a:pt x="509016" y="33527"/>
                  </a:lnTo>
                  <a:lnTo>
                    <a:pt x="502419" y="34099"/>
                  </a:lnTo>
                  <a:lnTo>
                    <a:pt x="475488" y="56387"/>
                  </a:lnTo>
                  <a:lnTo>
                    <a:pt x="475488" y="73151"/>
                  </a:lnTo>
                  <a:lnTo>
                    <a:pt x="477012" y="79247"/>
                  </a:lnTo>
                  <a:lnTo>
                    <a:pt x="481584" y="83819"/>
                  </a:lnTo>
                  <a:lnTo>
                    <a:pt x="484965" y="87249"/>
                  </a:lnTo>
                  <a:lnTo>
                    <a:pt x="490347" y="90678"/>
                  </a:lnTo>
                  <a:lnTo>
                    <a:pt x="497443" y="94107"/>
                  </a:lnTo>
                  <a:lnTo>
                    <a:pt x="513588" y="100583"/>
                  </a:lnTo>
                  <a:lnTo>
                    <a:pt x="519684" y="103631"/>
                  </a:lnTo>
                  <a:lnTo>
                    <a:pt x="521207" y="106679"/>
                  </a:lnTo>
                  <a:lnTo>
                    <a:pt x="524256" y="109727"/>
                  </a:lnTo>
                  <a:lnTo>
                    <a:pt x="525779" y="114300"/>
                  </a:lnTo>
                  <a:lnTo>
                    <a:pt x="525779" y="124967"/>
                  </a:lnTo>
                  <a:lnTo>
                    <a:pt x="524256" y="129539"/>
                  </a:lnTo>
                  <a:lnTo>
                    <a:pt x="516635" y="137159"/>
                  </a:lnTo>
                  <a:lnTo>
                    <a:pt x="512063" y="138683"/>
                  </a:lnTo>
                  <a:lnTo>
                    <a:pt x="535686" y="138683"/>
                  </a:lnTo>
                  <a:lnTo>
                    <a:pt x="539496" y="135636"/>
                  </a:lnTo>
                  <a:lnTo>
                    <a:pt x="542544" y="128015"/>
                  </a:lnTo>
                  <a:lnTo>
                    <a:pt x="542544" y="111251"/>
                  </a:lnTo>
                  <a:lnTo>
                    <a:pt x="541019" y="103631"/>
                  </a:lnTo>
                  <a:lnTo>
                    <a:pt x="537972" y="99059"/>
                  </a:lnTo>
                  <a:lnTo>
                    <a:pt x="528828" y="89915"/>
                  </a:lnTo>
                  <a:lnTo>
                    <a:pt x="521207" y="86867"/>
                  </a:lnTo>
                  <a:lnTo>
                    <a:pt x="519684" y="86867"/>
                  </a:lnTo>
                  <a:lnTo>
                    <a:pt x="516635" y="85343"/>
                  </a:lnTo>
                  <a:lnTo>
                    <a:pt x="512063" y="83819"/>
                  </a:lnTo>
                  <a:lnTo>
                    <a:pt x="505968" y="82295"/>
                  </a:lnTo>
                  <a:lnTo>
                    <a:pt x="501396" y="80771"/>
                  </a:lnTo>
                  <a:lnTo>
                    <a:pt x="499872" y="79247"/>
                  </a:lnTo>
                  <a:lnTo>
                    <a:pt x="496823" y="77724"/>
                  </a:lnTo>
                  <a:lnTo>
                    <a:pt x="492251" y="73151"/>
                  </a:lnTo>
                  <a:lnTo>
                    <a:pt x="492251" y="70103"/>
                  </a:lnTo>
                  <a:lnTo>
                    <a:pt x="490728" y="67055"/>
                  </a:lnTo>
                  <a:lnTo>
                    <a:pt x="490728" y="59436"/>
                  </a:lnTo>
                  <a:lnTo>
                    <a:pt x="492251" y="56387"/>
                  </a:lnTo>
                  <a:lnTo>
                    <a:pt x="495300" y="51815"/>
                  </a:lnTo>
                  <a:lnTo>
                    <a:pt x="498347" y="48767"/>
                  </a:lnTo>
                  <a:lnTo>
                    <a:pt x="502919" y="47243"/>
                  </a:lnTo>
                  <a:lnTo>
                    <a:pt x="536447" y="47243"/>
                  </a:lnTo>
                  <a:lnTo>
                    <a:pt x="531876" y="41147"/>
                  </a:lnTo>
                  <a:lnTo>
                    <a:pt x="525779" y="36575"/>
                  </a:lnTo>
                  <a:lnTo>
                    <a:pt x="518159" y="33527"/>
                  </a:lnTo>
                  <a:close/>
                </a:path>
                <a:path w="856614" h="152400">
                  <a:moveTo>
                    <a:pt x="536447" y="47243"/>
                  </a:moveTo>
                  <a:lnTo>
                    <a:pt x="512063" y="47243"/>
                  </a:lnTo>
                  <a:lnTo>
                    <a:pt x="516635" y="48767"/>
                  </a:lnTo>
                  <a:lnTo>
                    <a:pt x="522731" y="54863"/>
                  </a:lnTo>
                  <a:lnTo>
                    <a:pt x="524256" y="59436"/>
                  </a:lnTo>
                  <a:lnTo>
                    <a:pt x="524256" y="64007"/>
                  </a:lnTo>
                  <a:lnTo>
                    <a:pt x="541019" y="64007"/>
                  </a:lnTo>
                  <a:lnTo>
                    <a:pt x="539496" y="54863"/>
                  </a:lnTo>
                  <a:lnTo>
                    <a:pt x="536447" y="47243"/>
                  </a:lnTo>
                  <a:close/>
                </a:path>
                <a:path w="856614" h="152400">
                  <a:moveTo>
                    <a:pt x="612647" y="33527"/>
                  </a:moveTo>
                  <a:lnTo>
                    <a:pt x="569976" y="50291"/>
                  </a:lnTo>
                  <a:lnTo>
                    <a:pt x="554735" y="92963"/>
                  </a:lnTo>
                  <a:lnTo>
                    <a:pt x="555640" y="104322"/>
                  </a:lnTo>
                  <a:lnTo>
                    <a:pt x="580072" y="142113"/>
                  </a:lnTo>
                  <a:lnTo>
                    <a:pt x="612647" y="152400"/>
                  </a:lnTo>
                  <a:lnTo>
                    <a:pt x="621506" y="151804"/>
                  </a:lnTo>
                  <a:lnTo>
                    <a:pt x="629792" y="149923"/>
                  </a:lnTo>
                  <a:lnTo>
                    <a:pt x="637508" y="146613"/>
                  </a:lnTo>
                  <a:lnTo>
                    <a:pt x="644651" y="141731"/>
                  </a:lnTo>
                  <a:lnTo>
                    <a:pt x="648528" y="138683"/>
                  </a:lnTo>
                  <a:lnTo>
                    <a:pt x="612647" y="138683"/>
                  </a:lnTo>
                  <a:lnTo>
                    <a:pt x="603813" y="137850"/>
                  </a:lnTo>
                  <a:lnTo>
                    <a:pt x="573024" y="113728"/>
                  </a:lnTo>
                  <a:lnTo>
                    <a:pt x="568451" y="97536"/>
                  </a:lnTo>
                  <a:lnTo>
                    <a:pt x="670560" y="97536"/>
                  </a:lnTo>
                  <a:lnTo>
                    <a:pt x="670560" y="96012"/>
                  </a:lnTo>
                  <a:lnTo>
                    <a:pt x="669651" y="85343"/>
                  </a:lnTo>
                  <a:lnTo>
                    <a:pt x="569976" y="85343"/>
                  </a:lnTo>
                  <a:lnTo>
                    <a:pt x="571690" y="76747"/>
                  </a:lnTo>
                  <a:lnTo>
                    <a:pt x="603408" y="47815"/>
                  </a:lnTo>
                  <a:lnTo>
                    <a:pt x="611123" y="47243"/>
                  </a:lnTo>
                  <a:lnTo>
                    <a:pt x="650126" y="47243"/>
                  </a:lnTo>
                  <a:lnTo>
                    <a:pt x="645223" y="43172"/>
                  </a:lnTo>
                  <a:lnTo>
                    <a:pt x="635508" y="37909"/>
                  </a:lnTo>
                  <a:lnTo>
                    <a:pt x="624649" y="34647"/>
                  </a:lnTo>
                  <a:lnTo>
                    <a:pt x="612647" y="33527"/>
                  </a:lnTo>
                  <a:close/>
                </a:path>
                <a:path w="856614" h="152400">
                  <a:moveTo>
                    <a:pt x="667512" y="112775"/>
                  </a:moveTo>
                  <a:lnTo>
                    <a:pt x="650747" y="112775"/>
                  </a:lnTo>
                  <a:lnTo>
                    <a:pt x="646122" y="120467"/>
                  </a:lnTo>
                  <a:lnTo>
                    <a:pt x="641604" y="126491"/>
                  </a:lnTo>
                  <a:lnTo>
                    <a:pt x="635507" y="131063"/>
                  </a:lnTo>
                  <a:lnTo>
                    <a:pt x="627888" y="135636"/>
                  </a:lnTo>
                  <a:lnTo>
                    <a:pt x="620268" y="138683"/>
                  </a:lnTo>
                  <a:lnTo>
                    <a:pt x="648528" y="138683"/>
                  </a:lnTo>
                  <a:lnTo>
                    <a:pt x="651224" y="136564"/>
                  </a:lnTo>
                  <a:lnTo>
                    <a:pt x="657225" y="130111"/>
                  </a:lnTo>
                  <a:lnTo>
                    <a:pt x="662654" y="122229"/>
                  </a:lnTo>
                  <a:lnTo>
                    <a:pt x="667512" y="112775"/>
                  </a:lnTo>
                  <a:close/>
                </a:path>
                <a:path w="856614" h="152400">
                  <a:moveTo>
                    <a:pt x="650126" y="47243"/>
                  </a:moveTo>
                  <a:lnTo>
                    <a:pt x="611123" y="47243"/>
                  </a:lnTo>
                  <a:lnTo>
                    <a:pt x="619720" y="47815"/>
                  </a:lnTo>
                  <a:lnTo>
                    <a:pt x="627316" y="49529"/>
                  </a:lnTo>
                  <a:lnTo>
                    <a:pt x="653796" y="85343"/>
                  </a:lnTo>
                  <a:lnTo>
                    <a:pt x="669651" y="85343"/>
                  </a:lnTo>
                  <a:lnTo>
                    <a:pt x="669440" y="82867"/>
                  </a:lnTo>
                  <a:lnTo>
                    <a:pt x="666178" y="70865"/>
                  </a:lnTo>
                  <a:lnTo>
                    <a:pt x="660915" y="60007"/>
                  </a:lnTo>
                  <a:lnTo>
                    <a:pt x="653796" y="50291"/>
                  </a:lnTo>
                  <a:lnTo>
                    <a:pt x="650126" y="47243"/>
                  </a:lnTo>
                  <a:close/>
                </a:path>
                <a:path w="856614" h="152400">
                  <a:moveTo>
                    <a:pt x="797051" y="33527"/>
                  </a:moveTo>
                  <a:lnTo>
                    <a:pt x="757428" y="50291"/>
                  </a:lnTo>
                  <a:lnTo>
                    <a:pt x="739140" y="92963"/>
                  </a:lnTo>
                  <a:lnTo>
                    <a:pt x="740282" y="104965"/>
                  </a:lnTo>
                  <a:lnTo>
                    <a:pt x="766000" y="142113"/>
                  </a:lnTo>
                  <a:lnTo>
                    <a:pt x="798576" y="152400"/>
                  </a:lnTo>
                  <a:lnTo>
                    <a:pt x="809720" y="151257"/>
                  </a:lnTo>
                  <a:lnTo>
                    <a:pt x="820292" y="147828"/>
                  </a:lnTo>
                  <a:lnTo>
                    <a:pt x="830294" y="142113"/>
                  </a:lnTo>
                  <a:lnTo>
                    <a:pt x="834335" y="138683"/>
                  </a:lnTo>
                  <a:lnTo>
                    <a:pt x="798576" y="138683"/>
                  </a:lnTo>
                  <a:lnTo>
                    <a:pt x="789741" y="137826"/>
                  </a:lnTo>
                  <a:lnTo>
                    <a:pt x="757808" y="110108"/>
                  </a:lnTo>
                  <a:lnTo>
                    <a:pt x="754379" y="92963"/>
                  </a:lnTo>
                  <a:lnTo>
                    <a:pt x="755213" y="83224"/>
                  </a:lnTo>
                  <a:lnTo>
                    <a:pt x="780669" y="50482"/>
                  </a:lnTo>
                  <a:lnTo>
                    <a:pt x="797051" y="47243"/>
                  </a:lnTo>
                  <a:lnTo>
                    <a:pt x="834834" y="47243"/>
                  </a:lnTo>
                  <a:lnTo>
                    <a:pt x="829627" y="42529"/>
                  </a:lnTo>
                  <a:lnTo>
                    <a:pt x="819911" y="37337"/>
                  </a:lnTo>
                  <a:lnTo>
                    <a:pt x="809053" y="34432"/>
                  </a:lnTo>
                  <a:lnTo>
                    <a:pt x="797051" y="33527"/>
                  </a:lnTo>
                  <a:close/>
                </a:path>
                <a:path w="856614" h="152400">
                  <a:moveTo>
                    <a:pt x="834834" y="47243"/>
                  </a:moveTo>
                  <a:lnTo>
                    <a:pt x="797051" y="47243"/>
                  </a:lnTo>
                  <a:lnTo>
                    <a:pt x="805910" y="47863"/>
                  </a:lnTo>
                  <a:lnTo>
                    <a:pt x="814197" y="49911"/>
                  </a:lnTo>
                  <a:lnTo>
                    <a:pt x="840414" y="83224"/>
                  </a:lnTo>
                  <a:lnTo>
                    <a:pt x="841247" y="92963"/>
                  </a:lnTo>
                  <a:lnTo>
                    <a:pt x="840414" y="101822"/>
                  </a:lnTo>
                  <a:lnTo>
                    <a:pt x="814958" y="135254"/>
                  </a:lnTo>
                  <a:lnTo>
                    <a:pt x="798576" y="138683"/>
                  </a:lnTo>
                  <a:lnTo>
                    <a:pt x="834335" y="138683"/>
                  </a:lnTo>
                  <a:lnTo>
                    <a:pt x="855368" y="103465"/>
                  </a:lnTo>
                  <a:lnTo>
                    <a:pt x="856487" y="91439"/>
                  </a:lnTo>
                  <a:lnTo>
                    <a:pt x="855344" y="79438"/>
                  </a:lnTo>
                  <a:lnTo>
                    <a:pt x="851915" y="68579"/>
                  </a:lnTo>
                  <a:lnTo>
                    <a:pt x="846200" y="58864"/>
                  </a:lnTo>
                  <a:lnTo>
                    <a:pt x="838199" y="50291"/>
                  </a:lnTo>
                  <a:lnTo>
                    <a:pt x="834834" y="472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7" y="1473708"/>
              <a:ext cx="1386840" cy="152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4972" y="1470660"/>
              <a:ext cx="2130552" cy="1889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627" y="1699260"/>
              <a:ext cx="1392936" cy="185927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45461B43-6EAC-4AEB-ABEC-7A2198B43438}"/>
              </a:ext>
            </a:extLst>
          </p:cNvPr>
          <p:cNvSpPr/>
          <p:nvPr/>
        </p:nvSpPr>
        <p:spPr>
          <a:xfrm>
            <a:off x="914400" y="2209800"/>
            <a:ext cx="1752600" cy="318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6132"/>
            <a:ext cx="10058400" cy="5659120"/>
            <a:chOff x="0" y="1056132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132"/>
              <a:ext cx="10058400" cy="5658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819" y="1635252"/>
              <a:ext cx="3044952" cy="199644"/>
            </a:xfrm>
            <a:prstGeom prst="rect">
              <a:avLst/>
            </a:prstGeom>
          </p:spPr>
        </p:pic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062C5AA9-B687-4263-B1FC-8E8CC9885883}"/>
              </a:ext>
            </a:extLst>
          </p:cNvPr>
          <p:cNvSpPr/>
          <p:nvPr/>
        </p:nvSpPr>
        <p:spPr>
          <a:xfrm>
            <a:off x="457200" y="4800600"/>
            <a:ext cx="38861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6132"/>
            <a:ext cx="10058400" cy="5660136"/>
            <a:chOff x="0" y="1056132"/>
            <a:chExt cx="10058400" cy="566013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132"/>
              <a:ext cx="10058400" cy="5660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19" y="1178052"/>
              <a:ext cx="6220968" cy="236220"/>
            </a:xfrm>
            <a:prstGeom prst="rect">
              <a:avLst/>
            </a:prstGeom>
          </p:spPr>
        </p:pic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327ABE3D-B779-419E-A90C-1AD59588ABE0}"/>
              </a:ext>
            </a:extLst>
          </p:cNvPr>
          <p:cNvSpPr/>
          <p:nvPr/>
        </p:nvSpPr>
        <p:spPr>
          <a:xfrm>
            <a:off x="2590800" y="2133600"/>
            <a:ext cx="304800" cy="132530"/>
          </a:xfrm>
          <a:prstGeom prst="rect">
            <a:avLst/>
          </a:prstGeom>
          <a:solidFill>
            <a:srgbClr val="D8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33400" y="1536192"/>
            <a:ext cx="875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Escolha o </a:t>
            </a:r>
            <a:r>
              <a:rPr lang="pt-BR" dirty="0">
                <a:solidFill>
                  <a:srgbClr val="FF0000"/>
                </a:solidFill>
              </a:rPr>
              <a:t>semestre da campanha (2025/1)</a:t>
            </a:r>
            <a:r>
              <a:rPr lang="pt-BR" dirty="0"/>
              <a:t>, descreva a solicitação e clique em </a:t>
            </a:r>
            <a:r>
              <a:rPr lang="pt-BR" dirty="0">
                <a:solidFill>
                  <a:srgbClr val="FF0000"/>
                </a:solidFill>
              </a:rPr>
              <a:t>SOLICITAR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6132"/>
            <a:ext cx="10058400" cy="5660390"/>
            <a:chOff x="0" y="1056132"/>
            <a:chExt cx="10058400" cy="5660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6132"/>
              <a:ext cx="10058400" cy="5660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263" y="1723644"/>
              <a:ext cx="132588" cy="1493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336" y="1720596"/>
              <a:ext cx="1220724" cy="199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6688" y="1720596"/>
              <a:ext cx="1374648" cy="19964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61087" y="2360233"/>
            <a:ext cx="9906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5" dirty="0">
                <a:latin typeface="Arial MT"/>
                <a:cs typeface="Arial MT"/>
              </a:rPr>
              <a:t>•</a:t>
            </a:r>
            <a:endParaRPr sz="165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62811" y="2429255"/>
            <a:ext cx="8330565" cy="1353820"/>
            <a:chOff x="1162811" y="2429255"/>
            <a:chExt cx="8330565" cy="13538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907" y="2430779"/>
              <a:ext cx="152400" cy="1539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53896" y="2433827"/>
              <a:ext cx="2194560" cy="151130"/>
            </a:xfrm>
            <a:custGeom>
              <a:avLst/>
              <a:gdLst/>
              <a:ahLst/>
              <a:cxnLst/>
              <a:rect l="l" t="t" r="r" b="b"/>
              <a:pathLst>
                <a:path w="2194560" h="151130">
                  <a:moveTo>
                    <a:pt x="71628" y="109728"/>
                  </a:moveTo>
                  <a:lnTo>
                    <a:pt x="70104" y="103632"/>
                  </a:lnTo>
                  <a:lnTo>
                    <a:pt x="64008" y="94488"/>
                  </a:lnTo>
                  <a:lnTo>
                    <a:pt x="57912" y="89916"/>
                  </a:lnTo>
                  <a:lnTo>
                    <a:pt x="51816" y="86868"/>
                  </a:lnTo>
                  <a:lnTo>
                    <a:pt x="50292" y="86868"/>
                  </a:lnTo>
                  <a:lnTo>
                    <a:pt x="32004" y="80772"/>
                  </a:lnTo>
                  <a:lnTo>
                    <a:pt x="28956" y="79248"/>
                  </a:lnTo>
                  <a:lnTo>
                    <a:pt x="24384" y="74676"/>
                  </a:lnTo>
                  <a:lnTo>
                    <a:pt x="22860" y="71628"/>
                  </a:lnTo>
                  <a:lnTo>
                    <a:pt x="21336" y="70104"/>
                  </a:lnTo>
                  <a:lnTo>
                    <a:pt x="21336" y="59436"/>
                  </a:lnTo>
                  <a:lnTo>
                    <a:pt x="22860" y="54864"/>
                  </a:lnTo>
                  <a:lnTo>
                    <a:pt x="28956" y="48768"/>
                  </a:lnTo>
                  <a:lnTo>
                    <a:pt x="32004" y="47244"/>
                  </a:lnTo>
                  <a:lnTo>
                    <a:pt x="42672" y="47244"/>
                  </a:lnTo>
                  <a:lnTo>
                    <a:pt x="47244" y="48768"/>
                  </a:lnTo>
                  <a:lnTo>
                    <a:pt x="53340" y="54864"/>
                  </a:lnTo>
                  <a:lnTo>
                    <a:pt x="54864" y="59436"/>
                  </a:lnTo>
                  <a:lnTo>
                    <a:pt x="54864" y="64008"/>
                  </a:lnTo>
                  <a:lnTo>
                    <a:pt x="70104" y="64008"/>
                  </a:lnTo>
                  <a:lnTo>
                    <a:pt x="70104" y="54864"/>
                  </a:lnTo>
                  <a:lnTo>
                    <a:pt x="67056" y="47244"/>
                  </a:lnTo>
                  <a:lnTo>
                    <a:pt x="60960" y="41148"/>
                  </a:lnTo>
                  <a:lnTo>
                    <a:pt x="54864" y="36576"/>
                  </a:lnTo>
                  <a:lnTo>
                    <a:pt x="47244" y="33528"/>
                  </a:lnTo>
                  <a:lnTo>
                    <a:pt x="28956" y="33528"/>
                  </a:lnTo>
                  <a:lnTo>
                    <a:pt x="21336" y="36576"/>
                  </a:lnTo>
                  <a:lnTo>
                    <a:pt x="9144" y="48768"/>
                  </a:lnTo>
                  <a:lnTo>
                    <a:pt x="6096" y="56388"/>
                  </a:lnTo>
                  <a:lnTo>
                    <a:pt x="6096" y="73152"/>
                  </a:lnTo>
                  <a:lnTo>
                    <a:pt x="42672" y="99060"/>
                  </a:lnTo>
                  <a:lnTo>
                    <a:pt x="48768" y="102108"/>
                  </a:lnTo>
                  <a:lnTo>
                    <a:pt x="51816" y="106680"/>
                  </a:lnTo>
                  <a:lnTo>
                    <a:pt x="54864" y="109728"/>
                  </a:lnTo>
                  <a:lnTo>
                    <a:pt x="56388" y="114300"/>
                  </a:lnTo>
                  <a:lnTo>
                    <a:pt x="56388" y="124968"/>
                  </a:lnTo>
                  <a:lnTo>
                    <a:pt x="54864" y="129540"/>
                  </a:lnTo>
                  <a:lnTo>
                    <a:pt x="50292" y="132588"/>
                  </a:lnTo>
                  <a:lnTo>
                    <a:pt x="47244" y="135636"/>
                  </a:lnTo>
                  <a:lnTo>
                    <a:pt x="42672" y="137160"/>
                  </a:lnTo>
                  <a:lnTo>
                    <a:pt x="30480" y="137160"/>
                  </a:lnTo>
                  <a:lnTo>
                    <a:pt x="25908" y="135636"/>
                  </a:lnTo>
                  <a:lnTo>
                    <a:pt x="16764" y="126492"/>
                  </a:lnTo>
                  <a:lnTo>
                    <a:pt x="15240" y="120396"/>
                  </a:lnTo>
                  <a:lnTo>
                    <a:pt x="15240" y="112776"/>
                  </a:lnTo>
                  <a:lnTo>
                    <a:pt x="0" y="112776"/>
                  </a:lnTo>
                  <a:lnTo>
                    <a:pt x="21907" y="148590"/>
                  </a:lnTo>
                  <a:lnTo>
                    <a:pt x="36576" y="150876"/>
                  </a:lnTo>
                  <a:lnTo>
                    <a:pt x="44043" y="150304"/>
                  </a:lnTo>
                  <a:lnTo>
                    <a:pt x="50673" y="148590"/>
                  </a:lnTo>
                  <a:lnTo>
                    <a:pt x="56718" y="145732"/>
                  </a:lnTo>
                  <a:lnTo>
                    <a:pt x="62484" y="141732"/>
                  </a:lnTo>
                  <a:lnTo>
                    <a:pt x="66230" y="137160"/>
                  </a:lnTo>
                  <a:lnTo>
                    <a:pt x="66484" y="136855"/>
                  </a:lnTo>
                  <a:lnTo>
                    <a:pt x="69342" y="131254"/>
                  </a:lnTo>
                  <a:lnTo>
                    <a:pt x="71056" y="124802"/>
                  </a:lnTo>
                  <a:lnTo>
                    <a:pt x="71628" y="117348"/>
                  </a:lnTo>
                  <a:lnTo>
                    <a:pt x="71628" y="109728"/>
                  </a:lnTo>
                  <a:close/>
                </a:path>
                <a:path w="2194560" h="151130">
                  <a:moveTo>
                    <a:pt x="199631" y="91440"/>
                  </a:moveTo>
                  <a:lnTo>
                    <a:pt x="198488" y="79438"/>
                  </a:lnTo>
                  <a:lnTo>
                    <a:pt x="195059" y="68580"/>
                  </a:lnTo>
                  <a:lnTo>
                    <a:pt x="189344" y="58864"/>
                  </a:lnTo>
                  <a:lnTo>
                    <a:pt x="184404" y="53581"/>
                  </a:lnTo>
                  <a:lnTo>
                    <a:pt x="184404" y="91440"/>
                  </a:lnTo>
                  <a:lnTo>
                    <a:pt x="183565" y="101180"/>
                  </a:lnTo>
                  <a:lnTo>
                    <a:pt x="158102" y="134493"/>
                  </a:lnTo>
                  <a:lnTo>
                    <a:pt x="141732" y="137160"/>
                  </a:lnTo>
                  <a:lnTo>
                    <a:pt x="132892" y="136550"/>
                  </a:lnTo>
                  <a:lnTo>
                    <a:pt x="100952" y="109918"/>
                  </a:lnTo>
                  <a:lnTo>
                    <a:pt x="97536" y="91440"/>
                  </a:lnTo>
                  <a:lnTo>
                    <a:pt x="98386" y="82588"/>
                  </a:lnTo>
                  <a:lnTo>
                    <a:pt x="124002" y="49161"/>
                  </a:lnTo>
                  <a:lnTo>
                    <a:pt x="140208" y="45720"/>
                  </a:lnTo>
                  <a:lnTo>
                    <a:pt x="149059" y="46583"/>
                  </a:lnTo>
                  <a:lnTo>
                    <a:pt x="181152" y="73736"/>
                  </a:lnTo>
                  <a:lnTo>
                    <a:pt x="184404" y="91440"/>
                  </a:lnTo>
                  <a:lnTo>
                    <a:pt x="184404" y="53581"/>
                  </a:lnTo>
                  <a:lnTo>
                    <a:pt x="152209" y="33159"/>
                  </a:lnTo>
                  <a:lnTo>
                    <a:pt x="140208" y="32004"/>
                  </a:lnTo>
                  <a:lnTo>
                    <a:pt x="129082" y="33159"/>
                  </a:lnTo>
                  <a:lnTo>
                    <a:pt x="92811" y="59105"/>
                  </a:lnTo>
                  <a:lnTo>
                    <a:pt x="83820" y="92964"/>
                  </a:lnTo>
                  <a:lnTo>
                    <a:pt x="84721" y="104114"/>
                  </a:lnTo>
                  <a:lnTo>
                    <a:pt x="109156" y="141884"/>
                  </a:lnTo>
                  <a:lnTo>
                    <a:pt x="141732" y="150876"/>
                  </a:lnTo>
                  <a:lnTo>
                    <a:pt x="152869" y="149974"/>
                  </a:lnTo>
                  <a:lnTo>
                    <a:pt x="163449" y="147066"/>
                  </a:lnTo>
                  <a:lnTo>
                    <a:pt x="173443" y="141884"/>
                  </a:lnTo>
                  <a:lnTo>
                    <a:pt x="179171" y="137160"/>
                  </a:lnTo>
                  <a:lnTo>
                    <a:pt x="182880" y="134112"/>
                  </a:lnTo>
                  <a:lnTo>
                    <a:pt x="189992" y="124663"/>
                  </a:lnTo>
                  <a:lnTo>
                    <a:pt x="195249" y="114503"/>
                  </a:lnTo>
                  <a:lnTo>
                    <a:pt x="198513" y="103466"/>
                  </a:lnTo>
                  <a:lnTo>
                    <a:pt x="199631" y="91440"/>
                  </a:lnTo>
                  <a:close/>
                </a:path>
                <a:path w="2194560" h="151130">
                  <a:moveTo>
                    <a:pt x="230124" y="0"/>
                  </a:moveTo>
                  <a:lnTo>
                    <a:pt x="216408" y="0"/>
                  </a:lnTo>
                  <a:lnTo>
                    <a:pt x="216408" y="147828"/>
                  </a:lnTo>
                  <a:lnTo>
                    <a:pt x="230124" y="147828"/>
                  </a:lnTo>
                  <a:lnTo>
                    <a:pt x="230124" y="0"/>
                  </a:lnTo>
                  <a:close/>
                </a:path>
                <a:path w="2194560" h="151130">
                  <a:moveTo>
                    <a:pt x="268224" y="36576"/>
                  </a:moveTo>
                  <a:lnTo>
                    <a:pt x="254508" y="36576"/>
                  </a:lnTo>
                  <a:lnTo>
                    <a:pt x="254508" y="147828"/>
                  </a:lnTo>
                  <a:lnTo>
                    <a:pt x="268224" y="147828"/>
                  </a:lnTo>
                  <a:lnTo>
                    <a:pt x="268224" y="36576"/>
                  </a:lnTo>
                  <a:close/>
                </a:path>
                <a:path w="2194560" h="151130">
                  <a:moveTo>
                    <a:pt x="268224" y="0"/>
                  </a:moveTo>
                  <a:lnTo>
                    <a:pt x="254508" y="0"/>
                  </a:lnTo>
                  <a:lnTo>
                    <a:pt x="254508" y="22860"/>
                  </a:lnTo>
                  <a:lnTo>
                    <a:pt x="268224" y="22860"/>
                  </a:lnTo>
                  <a:lnTo>
                    <a:pt x="268224" y="0"/>
                  </a:lnTo>
                  <a:close/>
                </a:path>
                <a:path w="2194560" h="151130">
                  <a:moveTo>
                    <a:pt x="397764" y="70104"/>
                  </a:moveTo>
                  <a:lnTo>
                    <a:pt x="369277" y="38671"/>
                  </a:lnTo>
                  <a:lnTo>
                    <a:pt x="344424" y="33528"/>
                  </a:lnTo>
                  <a:lnTo>
                    <a:pt x="332409" y="34442"/>
                  </a:lnTo>
                  <a:lnTo>
                    <a:pt x="295503" y="59753"/>
                  </a:lnTo>
                  <a:lnTo>
                    <a:pt x="286512" y="92964"/>
                  </a:lnTo>
                  <a:lnTo>
                    <a:pt x="287413" y="104330"/>
                  </a:lnTo>
                  <a:lnTo>
                    <a:pt x="311848" y="141884"/>
                  </a:lnTo>
                  <a:lnTo>
                    <a:pt x="344424" y="150876"/>
                  </a:lnTo>
                  <a:lnTo>
                    <a:pt x="353301" y="150304"/>
                  </a:lnTo>
                  <a:lnTo>
                    <a:pt x="361759" y="148590"/>
                  </a:lnTo>
                  <a:lnTo>
                    <a:pt x="369925" y="145732"/>
                  </a:lnTo>
                  <a:lnTo>
                    <a:pt x="377952" y="141732"/>
                  </a:lnTo>
                  <a:lnTo>
                    <a:pt x="383311" y="137160"/>
                  </a:lnTo>
                  <a:lnTo>
                    <a:pt x="384251" y="136359"/>
                  </a:lnTo>
                  <a:lnTo>
                    <a:pt x="389572" y="129552"/>
                  </a:lnTo>
                  <a:lnTo>
                    <a:pt x="394017" y="121589"/>
                  </a:lnTo>
                  <a:lnTo>
                    <a:pt x="397764" y="112776"/>
                  </a:lnTo>
                  <a:lnTo>
                    <a:pt x="382524" y="112776"/>
                  </a:lnTo>
                  <a:lnTo>
                    <a:pt x="377952" y="120396"/>
                  </a:lnTo>
                  <a:lnTo>
                    <a:pt x="373380" y="126492"/>
                  </a:lnTo>
                  <a:lnTo>
                    <a:pt x="367284" y="131064"/>
                  </a:lnTo>
                  <a:lnTo>
                    <a:pt x="359664" y="135636"/>
                  </a:lnTo>
                  <a:lnTo>
                    <a:pt x="352044" y="137160"/>
                  </a:lnTo>
                  <a:lnTo>
                    <a:pt x="342900" y="137160"/>
                  </a:lnTo>
                  <a:lnTo>
                    <a:pt x="308178" y="117830"/>
                  </a:lnTo>
                  <a:lnTo>
                    <a:pt x="301752" y="92964"/>
                  </a:lnTo>
                  <a:lnTo>
                    <a:pt x="302361" y="83235"/>
                  </a:lnTo>
                  <a:lnTo>
                    <a:pt x="326694" y="49911"/>
                  </a:lnTo>
                  <a:lnTo>
                    <a:pt x="342900" y="47244"/>
                  </a:lnTo>
                  <a:lnTo>
                    <a:pt x="352044" y="47244"/>
                  </a:lnTo>
                  <a:lnTo>
                    <a:pt x="382524" y="70104"/>
                  </a:lnTo>
                  <a:lnTo>
                    <a:pt x="397764" y="70104"/>
                  </a:lnTo>
                  <a:close/>
                </a:path>
                <a:path w="2194560" h="151130">
                  <a:moveTo>
                    <a:pt x="432816" y="36576"/>
                  </a:moveTo>
                  <a:lnTo>
                    <a:pt x="419100" y="36576"/>
                  </a:lnTo>
                  <a:lnTo>
                    <a:pt x="419100" y="147828"/>
                  </a:lnTo>
                  <a:lnTo>
                    <a:pt x="432816" y="147828"/>
                  </a:lnTo>
                  <a:lnTo>
                    <a:pt x="432816" y="36576"/>
                  </a:lnTo>
                  <a:close/>
                </a:path>
                <a:path w="2194560" h="151130">
                  <a:moveTo>
                    <a:pt x="432816" y="0"/>
                  </a:moveTo>
                  <a:lnTo>
                    <a:pt x="419100" y="0"/>
                  </a:lnTo>
                  <a:lnTo>
                    <a:pt x="419100" y="22860"/>
                  </a:lnTo>
                  <a:lnTo>
                    <a:pt x="432816" y="22860"/>
                  </a:lnTo>
                  <a:lnTo>
                    <a:pt x="432816" y="0"/>
                  </a:lnTo>
                  <a:close/>
                </a:path>
                <a:path w="2194560" h="151130">
                  <a:moveTo>
                    <a:pt x="502920" y="36576"/>
                  </a:moveTo>
                  <a:lnTo>
                    <a:pt x="481584" y="36576"/>
                  </a:lnTo>
                  <a:lnTo>
                    <a:pt x="481584" y="0"/>
                  </a:lnTo>
                  <a:lnTo>
                    <a:pt x="466344" y="0"/>
                  </a:lnTo>
                  <a:lnTo>
                    <a:pt x="466344" y="36576"/>
                  </a:lnTo>
                  <a:lnTo>
                    <a:pt x="445008" y="36576"/>
                  </a:lnTo>
                  <a:lnTo>
                    <a:pt x="445008" y="50292"/>
                  </a:lnTo>
                  <a:lnTo>
                    <a:pt x="466344" y="50292"/>
                  </a:lnTo>
                  <a:lnTo>
                    <a:pt x="466344" y="147828"/>
                  </a:lnTo>
                  <a:lnTo>
                    <a:pt x="481584" y="147828"/>
                  </a:lnTo>
                  <a:lnTo>
                    <a:pt x="481584" y="50292"/>
                  </a:lnTo>
                  <a:lnTo>
                    <a:pt x="502920" y="50292"/>
                  </a:lnTo>
                  <a:lnTo>
                    <a:pt x="502920" y="36576"/>
                  </a:lnTo>
                  <a:close/>
                </a:path>
                <a:path w="2194560" h="151130">
                  <a:moveTo>
                    <a:pt x="623316" y="36576"/>
                  </a:moveTo>
                  <a:lnTo>
                    <a:pt x="609600" y="36576"/>
                  </a:lnTo>
                  <a:lnTo>
                    <a:pt x="609600" y="53340"/>
                  </a:lnTo>
                  <a:lnTo>
                    <a:pt x="609600" y="91440"/>
                  </a:lnTo>
                  <a:lnTo>
                    <a:pt x="589635" y="130975"/>
                  </a:lnTo>
                  <a:lnTo>
                    <a:pt x="566928" y="138684"/>
                  </a:lnTo>
                  <a:lnTo>
                    <a:pt x="558088" y="137833"/>
                  </a:lnTo>
                  <a:lnTo>
                    <a:pt x="526161" y="110109"/>
                  </a:lnTo>
                  <a:lnTo>
                    <a:pt x="522732" y="92964"/>
                  </a:lnTo>
                  <a:lnTo>
                    <a:pt x="523582" y="83896"/>
                  </a:lnTo>
                  <a:lnTo>
                    <a:pt x="549960" y="50685"/>
                  </a:lnTo>
                  <a:lnTo>
                    <a:pt x="566928" y="47244"/>
                  </a:lnTo>
                  <a:lnTo>
                    <a:pt x="574878" y="48107"/>
                  </a:lnTo>
                  <a:lnTo>
                    <a:pt x="606171" y="74485"/>
                  </a:lnTo>
                  <a:lnTo>
                    <a:pt x="609600" y="91440"/>
                  </a:lnTo>
                  <a:lnTo>
                    <a:pt x="609600" y="53340"/>
                  </a:lnTo>
                  <a:lnTo>
                    <a:pt x="576072" y="33528"/>
                  </a:lnTo>
                  <a:lnTo>
                    <a:pt x="566928" y="33528"/>
                  </a:lnTo>
                  <a:lnTo>
                    <a:pt x="525780" y="50292"/>
                  </a:lnTo>
                  <a:lnTo>
                    <a:pt x="509016" y="92964"/>
                  </a:lnTo>
                  <a:lnTo>
                    <a:pt x="509892" y="104965"/>
                  </a:lnTo>
                  <a:lnTo>
                    <a:pt x="533679" y="141884"/>
                  </a:lnTo>
                  <a:lnTo>
                    <a:pt x="565404" y="150876"/>
                  </a:lnTo>
                  <a:lnTo>
                    <a:pt x="572236" y="150596"/>
                  </a:lnTo>
                  <a:lnTo>
                    <a:pt x="602996" y="138684"/>
                  </a:lnTo>
                  <a:lnTo>
                    <a:pt x="605028" y="137160"/>
                  </a:lnTo>
                  <a:lnTo>
                    <a:pt x="609600" y="131064"/>
                  </a:lnTo>
                  <a:lnTo>
                    <a:pt x="609600" y="147828"/>
                  </a:lnTo>
                  <a:lnTo>
                    <a:pt x="623316" y="147828"/>
                  </a:lnTo>
                  <a:lnTo>
                    <a:pt x="623316" y="131064"/>
                  </a:lnTo>
                  <a:lnTo>
                    <a:pt x="623316" y="53340"/>
                  </a:lnTo>
                  <a:lnTo>
                    <a:pt x="623316" y="36576"/>
                  </a:lnTo>
                  <a:close/>
                </a:path>
                <a:path w="2194560" h="151130">
                  <a:moveTo>
                    <a:pt x="740664" y="79248"/>
                  </a:moveTo>
                  <a:lnTo>
                    <a:pt x="739140" y="71628"/>
                  </a:lnTo>
                  <a:lnTo>
                    <a:pt x="737616" y="65532"/>
                  </a:lnTo>
                  <a:lnTo>
                    <a:pt x="737616" y="60960"/>
                  </a:lnTo>
                  <a:lnTo>
                    <a:pt x="736092" y="54864"/>
                  </a:lnTo>
                  <a:lnTo>
                    <a:pt x="733044" y="51816"/>
                  </a:lnTo>
                  <a:lnTo>
                    <a:pt x="729615" y="47244"/>
                  </a:lnTo>
                  <a:lnTo>
                    <a:pt x="728472" y="45720"/>
                  </a:lnTo>
                  <a:lnTo>
                    <a:pt x="723900" y="41148"/>
                  </a:lnTo>
                  <a:lnTo>
                    <a:pt x="711708" y="35052"/>
                  </a:lnTo>
                  <a:lnTo>
                    <a:pt x="704088" y="33528"/>
                  </a:lnTo>
                  <a:lnTo>
                    <a:pt x="687324" y="33528"/>
                  </a:lnTo>
                  <a:lnTo>
                    <a:pt x="681228" y="35052"/>
                  </a:lnTo>
                  <a:lnTo>
                    <a:pt x="675132" y="38100"/>
                  </a:lnTo>
                  <a:lnTo>
                    <a:pt x="669036" y="39624"/>
                  </a:lnTo>
                  <a:lnTo>
                    <a:pt x="659892" y="48768"/>
                  </a:lnTo>
                  <a:lnTo>
                    <a:pt x="659892" y="36576"/>
                  </a:lnTo>
                  <a:lnTo>
                    <a:pt x="646176" y="36576"/>
                  </a:lnTo>
                  <a:lnTo>
                    <a:pt x="646176" y="147828"/>
                  </a:lnTo>
                  <a:lnTo>
                    <a:pt x="659892" y="147828"/>
                  </a:lnTo>
                  <a:lnTo>
                    <a:pt x="659892" y="77724"/>
                  </a:lnTo>
                  <a:lnTo>
                    <a:pt x="661416" y="73152"/>
                  </a:lnTo>
                  <a:lnTo>
                    <a:pt x="661416" y="68580"/>
                  </a:lnTo>
                  <a:lnTo>
                    <a:pt x="664464" y="62484"/>
                  </a:lnTo>
                  <a:lnTo>
                    <a:pt x="667512" y="57912"/>
                  </a:lnTo>
                  <a:lnTo>
                    <a:pt x="672084" y="53340"/>
                  </a:lnTo>
                  <a:lnTo>
                    <a:pt x="676656" y="51816"/>
                  </a:lnTo>
                  <a:lnTo>
                    <a:pt x="681228" y="48768"/>
                  </a:lnTo>
                  <a:lnTo>
                    <a:pt x="687324" y="47244"/>
                  </a:lnTo>
                  <a:lnTo>
                    <a:pt x="693420" y="47244"/>
                  </a:lnTo>
                  <a:lnTo>
                    <a:pt x="725081" y="75895"/>
                  </a:lnTo>
                  <a:lnTo>
                    <a:pt x="725424" y="85344"/>
                  </a:lnTo>
                  <a:lnTo>
                    <a:pt x="725424" y="147828"/>
                  </a:lnTo>
                  <a:lnTo>
                    <a:pt x="740664" y="147828"/>
                  </a:lnTo>
                  <a:lnTo>
                    <a:pt x="740664" y="79248"/>
                  </a:lnTo>
                  <a:close/>
                </a:path>
                <a:path w="2194560" h="151130">
                  <a:moveTo>
                    <a:pt x="809244" y="36576"/>
                  </a:moveTo>
                  <a:lnTo>
                    <a:pt x="786384" y="36576"/>
                  </a:lnTo>
                  <a:lnTo>
                    <a:pt x="786384" y="0"/>
                  </a:lnTo>
                  <a:lnTo>
                    <a:pt x="772668" y="0"/>
                  </a:lnTo>
                  <a:lnTo>
                    <a:pt x="772668" y="36576"/>
                  </a:lnTo>
                  <a:lnTo>
                    <a:pt x="751332" y="36576"/>
                  </a:lnTo>
                  <a:lnTo>
                    <a:pt x="751332" y="50292"/>
                  </a:lnTo>
                  <a:lnTo>
                    <a:pt x="772668" y="50292"/>
                  </a:lnTo>
                  <a:lnTo>
                    <a:pt x="772668" y="147828"/>
                  </a:lnTo>
                  <a:lnTo>
                    <a:pt x="786384" y="147828"/>
                  </a:lnTo>
                  <a:lnTo>
                    <a:pt x="786384" y="50292"/>
                  </a:lnTo>
                  <a:lnTo>
                    <a:pt x="809244" y="50292"/>
                  </a:lnTo>
                  <a:lnTo>
                    <a:pt x="809244" y="36576"/>
                  </a:lnTo>
                  <a:close/>
                </a:path>
                <a:path w="2194560" h="151130">
                  <a:moveTo>
                    <a:pt x="931164" y="96012"/>
                  </a:moveTo>
                  <a:lnTo>
                    <a:pt x="914400" y="50292"/>
                  </a:lnTo>
                  <a:lnTo>
                    <a:pt x="914400" y="83820"/>
                  </a:lnTo>
                  <a:lnTo>
                    <a:pt x="830580" y="83820"/>
                  </a:lnTo>
                  <a:lnTo>
                    <a:pt x="856869" y="49530"/>
                  </a:lnTo>
                  <a:lnTo>
                    <a:pt x="871728" y="47244"/>
                  </a:lnTo>
                  <a:lnTo>
                    <a:pt x="880313" y="47828"/>
                  </a:lnTo>
                  <a:lnTo>
                    <a:pt x="912469" y="75247"/>
                  </a:lnTo>
                  <a:lnTo>
                    <a:pt x="914400" y="83820"/>
                  </a:lnTo>
                  <a:lnTo>
                    <a:pt x="914400" y="50292"/>
                  </a:lnTo>
                  <a:lnTo>
                    <a:pt x="911021" y="47244"/>
                  </a:lnTo>
                  <a:lnTo>
                    <a:pt x="905814" y="42532"/>
                  </a:lnTo>
                  <a:lnTo>
                    <a:pt x="896112" y="37338"/>
                  </a:lnTo>
                  <a:lnTo>
                    <a:pt x="885253" y="34442"/>
                  </a:lnTo>
                  <a:lnTo>
                    <a:pt x="873252" y="33528"/>
                  </a:lnTo>
                  <a:lnTo>
                    <a:pt x="861225" y="34442"/>
                  </a:lnTo>
                  <a:lnTo>
                    <a:pt x="823455" y="58864"/>
                  </a:lnTo>
                  <a:lnTo>
                    <a:pt x="813816" y="91440"/>
                  </a:lnTo>
                  <a:lnTo>
                    <a:pt x="814959" y="103466"/>
                  </a:lnTo>
                  <a:lnTo>
                    <a:pt x="840676" y="141884"/>
                  </a:lnTo>
                  <a:lnTo>
                    <a:pt x="873252" y="150876"/>
                  </a:lnTo>
                  <a:lnTo>
                    <a:pt x="882103" y="150304"/>
                  </a:lnTo>
                  <a:lnTo>
                    <a:pt x="890397" y="148590"/>
                  </a:lnTo>
                  <a:lnTo>
                    <a:pt x="898105" y="145732"/>
                  </a:lnTo>
                  <a:lnTo>
                    <a:pt x="905256" y="141732"/>
                  </a:lnTo>
                  <a:lnTo>
                    <a:pt x="910831" y="137160"/>
                  </a:lnTo>
                  <a:lnTo>
                    <a:pt x="911821" y="136359"/>
                  </a:lnTo>
                  <a:lnTo>
                    <a:pt x="917829" y="129552"/>
                  </a:lnTo>
                  <a:lnTo>
                    <a:pt x="923251" y="121589"/>
                  </a:lnTo>
                  <a:lnTo>
                    <a:pt x="928116" y="112776"/>
                  </a:lnTo>
                  <a:lnTo>
                    <a:pt x="911352" y="112776"/>
                  </a:lnTo>
                  <a:lnTo>
                    <a:pt x="906716" y="120472"/>
                  </a:lnTo>
                  <a:lnTo>
                    <a:pt x="902208" y="126492"/>
                  </a:lnTo>
                  <a:lnTo>
                    <a:pt x="896112" y="131064"/>
                  </a:lnTo>
                  <a:lnTo>
                    <a:pt x="888492" y="135636"/>
                  </a:lnTo>
                  <a:lnTo>
                    <a:pt x="880872" y="137160"/>
                  </a:lnTo>
                  <a:lnTo>
                    <a:pt x="873252" y="137160"/>
                  </a:lnTo>
                  <a:lnTo>
                    <a:pt x="837615" y="120472"/>
                  </a:lnTo>
                  <a:lnTo>
                    <a:pt x="829056" y="97536"/>
                  </a:lnTo>
                  <a:lnTo>
                    <a:pt x="931164" y="97536"/>
                  </a:lnTo>
                  <a:lnTo>
                    <a:pt x="931164" y="96012"/>
                  </a:lnTo>
                  <a:close/>
                </a:path>
                <a:path w="2194560" h="151130">
                  <a:moveTo>
                    <a:pt x="1161288" y="36576"/>
                  </a:moveTo>
                  <a:lnTo>
                    <a:pt x="1144524" y="36576"/>
                  </a:lnTo>
                  <a:lnTo>
                    <a:pt x="1109472" y="126492"/>
                  </a:lnTo>
                  <a:lnTo>
                    <a:pt x="1072896" y="36576"/>
                  </a:lnTo>
                  <a:lnTo>
                    <a:pt x="1057656" y="36576"/>
                  </a:lnTo>
                  <a:lnTo>
                    <a:pt x="1101852" y="147828"/>
                  </a:lnTo>
                  <a:lnTo>
                    <a:pt x="1115568" y="147828"/>
                  </a:lnTo>
                  <a:lnTo>
                    <a:pt x="1124331" y="126492"/>
                  </a:lnTo>
                  <a:lnTo>
                    <a:pt x="1161288" y="36576"/>
                  </a:lnTo>
                  <a:close/>
                </a:path>
                <a:path w="2194560" h="151130">
                  <a:moveTo>
                    <a:pt x="1280160" y="36576"/>
                  </a:moveTo>
                  <a:lnTo>
                    <a:pt x="1266444" y="36576"/>
                  </a:lnTo>
                  <a:lnTo>
                    <a:pt x="1266444" y="53340"/>
                  </a:lnTo>
                  <a:lnTo>
                    <a:pt x="1266444" y="91440"/>
                  </a:lnTo>
                  <a:lnTo>
                    <a:pt x="1246479" y="130975"/>
                  </a:lnTo>
                  <a:lnTo>
                    <a:pt x="1223772" y="138684"/>
                  </a:lnTo>
                  <a:lnTo>
                    <a:pt x="1214932" y="137833"/>
                  </a:lnTo>
                  <a:lnTo>
                    <a:pt x="1183005" y="110109"/>
                  </a:lnTo>
                  <a:lnTo>
                    <a:pt x="1179576" y="92964"/>
                  </a:lnTo>
                  <a:lnTo>
                    <a:pt x="1180426" y="83896"/>
                  </a:lnTo>
                  <a:lnTo>
                    <a:pt x="1206804" y="50685"/>
                  </a:lnTo>
                  <a:lnTo>
                    <a:pt x="1223772" y="47244"/>
                  </a:lnTo>
                  <a:lnTo>
                    <a:pt x="1231722" y="48107"/>
                  </a:lnTo>
                  <a:lnTo>
                    <a:pt x="1263015" y="74485"/>
                  </a:lnTo>
                  <a:lnTo>
                    <a:pt x="1266444" y="91440"/>
                  </a:lnTo>
                  <a:lnTo>
                    <a:pt x="1266444" y="53340"/>
                  </a:lnTo>
                  <a:lnTo>
                    <a:pt x="1260348" y="47244"/>
                  </a:lnTo>
                  <a:lnTo>
                    <a:pt x="1255776" y="42672"/>
                  </a:lnTo>
                  <a:lnTo>
                    <a:pt x="1248156" y="38100"/>
                  </a:lnTo>
                  <a:lnTo>
                    <a:pt x="1240536" y="35052"/>
                  </a:lnTo>
                  <a:lnTo>
                    <a:pt x="1232916" y="33528"/>
                  </a:lnTo>
                  <a:lnTo>
                    <a:pt x="1223772" y="33528"/>
                  </a:lnTo>
                  <a:lnTo>
                    <a:pt x="1182624" y="50292"/>
                  </a:lnTo>
                  <a:lnTo>
                    <a:pt x="1165860" y="92964"/>
                  </a:lnTo>
                  <a:lnTo>
                    <a:pt x="1166736" y="104965"/>
                  </a:lnTo>
                  <a:lnTo>
                    <a:pt x="1189875" y="141884"/>
                  </a:lnTo>
                  <a:lnTo>
                    <a:pt x="1222248" y="150876"/>
                  </a:lnTo>
                  <a:lnTo>
                    <a:pt x="1229080" y="150596"/>
                  </a:lnTo>
                  <a:lnTo>
                    <a:pt x="1259840" y="138684"/>
                  </a:lnTo>
                  <a:lnTo>
                    <a:pt x="1261872" y="137160"/>
                  </a:lnTo>
                  <a:lnTo>
                    <a:pt x="1266444" y="131064"/>
                  </a:lnTo>
                  <a:lnTo>
                    <a:pt x="1266444" y="147828"/>
                  </a:lnTo>
                  <a:lnTo>
                    <a:pt x="1280160" y="147828"/>
                  </a:lnTo>
                  <a:lnTo>
                    <a:pt x="1280160" y="131064"/>
                  </a:lnTo>
                  <a:lnTo>
                    <a:pt x="1280160" y="53340"/>
                  </a:lnTo>
                  <a:lnTo>
                    <a:pt x="1280160" y="36576"/>
                  </a:lnTo>
                  <a:close/>
                </a:path>
                <a:path w="2194560" h="151130">
                  <a:moveTo>
                    <a:pt x="1316736" y="36576"/>
                  </a:moveTo>
                  <a:lnTo>
                    <a:pt x="1303020" y="36576"/>
                  </a:lnTo>
                  <a:lnTo>
                    <a:pt x="1303020" y="147828"/>
                  </a:lnTo>
                  <a:lnTo>
                    <a:pt x="1316736" y="147828"/>
                  </a:lnTo>
                  <a:lnTo>
                    <a:pt x="1316736" y="36576"/>
                  </a:lnTo>
                  <a:close/>
                </a:path>
                <a:path w="2194560" h="151130">
                  <a:moveTo>
                    <a:pt x="1316736" y="0"/>
                  </a:moveTo>
                  <a:lnTo>
                    <a:pt x="1303020" y="0"/>
                  </a:lnTo>
                  <a:lnTo>
                    <a:pt x="1303020" y="22860"/>
                  </a:lnTo>
                  <a:lnTo>
                    <a:pt x="1316736" y="22860"/>
                  </a:lnTo>
                  <a:lnTo>
                    <a:pt x="1316736" y="0"/>
                  </a:lnTo>
                  <a:close/>
                </a:path>
                <a:path w="2194560" h="151130">
                  <a:moveTo>
                    <a:pt x="1502664" y="35052"/>
                  </a:moveTo>
                  <a:lnTo>
                    <a:pt x="1491996" y="35052"/>
                  </a:lnTo>
                  <a:lnTo>
                    <a:pt x="1487424" y="38100"/>
                  </a:lnTo>
                  <a:lnTo>
                    <a:pt x="1482852" y="39624"/>
                  </a:lnTo>
                  <a:lnTo>
                    <a:pt x="1479804" y="44196"/>
                  </a:lnTo>
                  <a:lnTo>
                    <a:pt x="1475232" y="48768"/>
                  </a:lnTo>
                  <a:lnTo>
                    <a:pt x="1475232" y="36576"/>
                  </a:lnTo>
                  <a:lnTo>
                    <a:pt x="1463040" y="36576"/>
                  </a:lnTo>
                  <a:lnTo>
                    <a:pt x="1463040" y="147828"/>
                  </a:lnTo>
                  <a:lnTo>
                    <a:pt x="1476756" y="147828"/>
                  </a:lnTo>
                  <a:lnTo>
                    <a:pt x="1476756" y="70104"/>
                  </a:lnTo>
                  <a:lnTo>
                    <a:pt x="1478280" y="62484"/>
                  </a:lnTo>
                  <a:lnTo>
                    <a:pt x="1487424" y="53340"/>
                  </a:lnTo>
                  <a:lnTo>
                    <a:pt x="1493520" y="50292"/>
                  </a:lnTo>
                  <a:lnTo>
                    <a:pt x="1502664" y="50292"/>
                  </a:lnTo>
                  <a:lnTo>
                    <a:pt x="1502664" y="48768"/>
                  </a:lnTo>
                  <a:lnTo>
                    <a:pt x="1502664" y="35052"/>
                  </a:lnTo>
                  <a:close/>
                </a:path>
                <a:path w="2194560" h="151130">
                  <a:moveTo>
                    <a:pt x="1624584" y="96012"/>
                  </a:moveTo>
                  <a:lnTo>
                    <a:pt x="1623758" y="83820"/>
                  </a:lnTo>
                  <a:lnTo>
                    <a:pt x="1623695" y="82867"/>
                  </a:lnTo>
                  <a:lnTo>
                    <a:pt x="1620964" y="70866"/>
                  </a:lnTo>
                  <a:lnTo>
                    <a:pt x="1616214" y="60007"/>
                  </a:lnTo>
                  <a:lnTo>
                    <a:pt x="1609344" y="50292"/>
                  </a:lnTo>
                  <a:lnTo>
                    <a:pt x="1609344" y="83820"/>
                  </a:lnTo>
                  <a:lnTo>
                    <a:pt x="1524000" y="83820"/>
                  </a:lnTo>
                  <a:lnTo>
                    <a:pt x="1550289" y="49530"/>
                  </a:lnTo>
                  <a:lnTo>
                    <a:pt x="1565148" y="47244"/>
                  </a:lnTo>
                  <a:lnTo>
                    <a:pt x="1573733" y="47828"/>
                  </a:lnTo>
                  <a:lnTo>
                    <a:pt x="1606740" y="75247"/>
                  </a:lnTo>
                  <a:lnTo>
                    <a:pt x="1609344" y="83820"/>
                  </a:lnTo>
                  <a:lnTo>
                    <a:pt x="1609344" y="50292"/>
                  </a:lnTo>
                  <a:lnTo>
                    <a:pt x="1605965" y="47244"/>
                  </a:lnTo>
                  <a:lnTo>
                    <a:pt x="1600758" y="42532"/>
                  </a:lnTo>
                  <a:lnTo>
                    <a:pt x="1591056" y="37338"/>
                  </a:lnTo>
                  <a:lnTo>
                    <a:pt x="1580197" y="34442"/>
                  </a:lnTo>
                  <a:lnTo>
                    <a:pt x="1568196" y="33528"/>
                  </a:lnTo>
                  <a:lnTo>
                    <a:pt x="1555305" y="34442"/>
                  </a:lnTo>
                  <a:lnTo>
                    <a:pt x="1518399" y="58864"/>
                  </a:lnTo>
                  <a:lnTo>
                    <a:pt x="1508760" y="91440"/>
                  </a:lnTo>
                  <a:lnTo>
                    <a:pt x="1509877" y="103466"/>
                  </a:lnTo>
                  <a:lnTo>
                    <a:pt x="1534947" y="141884"/>
                  </a:lnTo>
                  <a:lnTo>
                    <a:pt x="1566672" y="150876"/>
                  </a:lnTo>
                  <a:lnTo>
                    <a:pt x="1575765" y="150304"/>
                  </a:lnTo>
                  <a:lnTo>
                    <a:pt x="1584579" y="148590"/>
                  </a:lnTo>
                  <a:lnTo>
                    <a:pt x="1592808" y="145732"/>
                  </a:lnTo>
                  <a:lnTo>
                    <a:pt x="1600200" y="141732"/>
                  </a:lnTo>
                  <a:lnTo>
                    <a:pt x="1605762" y="137160"/>
                  </a:lnTo>
                  <a:lnTo>
                    <a:pt x="1606740" y="136359"/>
                  </a:lnTo>
                  <a:lnTo>
                    <a:pt x="1612582" y="129552"/>
                  </a:lnTo>
                  <a:lnTo>
                    <a:pt x="1617548" y="121589"/>
                  </a:lnTo>
                  <a:lnTo>
                    <a:pt x="1621536" y="112776"/>
                  </a:lnTo>
                  <a:lnTo>
                    <a:pt x="1604772" y="112776"/>
                  </a:lnTo>
                  <a:lnTo>
                    <a:pt x="1601724" y="120396"/>
                  </a:lnTo>
                  <a:lnTo>
                    <a:pt x="1595628" y="126492"/>
                  </a:lnTo>
                  <a:lnTo>
                    <a:pt x="1583436" y="135636"/>
                  </a:lnTo>
                  <a:lnTo>
                    <a:pt x="1575816" y="137160"/>
                  </a:lnTo>
                  <a:lnTo>
                    <a:pt x="1566672" y="137160"/>
                  </a:lnTo>
                  <a:lnTo>
                    <a:pt x="1531061" y="120472"/>
                  </a:lnTo>
                  <a:lnTo>
                    <a:pt x="1524000" y="97536"/>
                  </a:lnTo>
                  <a:lnTo>
                    <a:pt x="1624584" y="97536"/>
                  </a:lnTo>
                  <a:lnTo>
                    <a:pt x="1624584" y="96012"/>
                  </a:lnTo>
                  <a:close/>
                </a:path>
                <a:path w="2194560" h="151130">
                  <a:moveTo>
                    <a:pt x="1748028" y="70104"/>
                  </a:moveTo>
                  <a:lnTo>
                    <a:pt x="1719541" y="38671"/>
                  </a:lnTo>
                  <a:lnTo>
                    <a:pt x="1694688" y="33528"/>
                  </a:lnTo>
                  <a:lnTo>
                    <a:pt x="1682686" y="34442"/>
                  </a:lnTo>
                  <a:lnTo>
                    <a:pt x="1645539" y="59753"/>
                  </a:lnTo>
                  <a:lnTo>
                    <a:pt x="1635252" y="92964"/>
                  </a:lnTo>
                  <a:lnTo>
                    <a:pt x="1636395" y="104330"/>
                  </a:lnTo>
                  <a:lnTo>
                    <a:pt x="1662112" y="141884"/>
                  </a:lnTo>
                  <a:lnTo>
                    <a:pt x="1694688" y="150876"/>
                  </a:lnTo>
                  <a:lnTo>
                    <a:pt x="1703539" y="150304"/>
                  </a:lnTo>
                  <a:lnTo>
                    <a:pt x="1711820" y="148590"/>
                  </a:lnTo>
                  <a:lnTo>
                    <a:pt x="1719541" y="145732"/>
                  </a:lnTo>
                  <a:lnTo>
                    <a:pt x="1726692" y="141732"/>
                  </a:lnTo>
                  <a:lnTo>
                    <a:pt x="1732254" y="137160"/>
                  </a:lnTo>
                  <a:lnTo>
                    <a:pt x="1733232" y="136359"/>
                  </a:lnTo>
                  <a:lnTo>
                    <a:pt x="1739074" y="129552"/>
                  </a:lnTo>
                  <a:lnTo>
                    <a:pt x="1744040" y="121589"/>
                  </a:lnTo>
                  <a:lnTo>
                    <a:pt x="1748028" y="112776"/>
                  </a:lnTo>
                  <a:lnTo>
                    <a:pt x="1731264" y="112776"/>
                  </a:lnTo>
                  <a:lnTo>
                    <a:pt x="1728216" y="120396"/>
                  </a:lnTo>
                  <a:lnTo>
                    <a:pt x="1723644" y="126492"/>
                  </a:lnTo>
                  <a:lnTo>
                    <a:pt x="1716024" y="131064"/>
                  </a:lnTo>
                  <a:lnTo>
                    <a:pt x="1709928" y="135636"/>
                  </a:lnTo>
                  <a:lnTo>
                    <a:pt x="1702308" y="137160"/>
                  </a:lnTo>
                  <a:lnTo>
                    <a:pt x="1693164" y="137160"/>
                  </a:lnTo>
                  <a:lnTo>
                    <a:pt x="1684540" y="136550"/>
                  </a:lnTo>
                  <a:lnTo>
                    <a:pt x="1653730" y="110109"/>
                  </a:lnTo>
                  <a:lnTo>
                    <a:pt x="1650492" y="92964"/>
                  </a:lnTo>
                  <a:lnTo>
                    <a:pt x="1651317" y="83235"/>
                  </a:lnTo>
                  <a:lnTo>
                    <a:pt x="1676781" y="49911"/>
                  </a:lnTo>
                  <a:lnTo>
                    <a:pt x="1693164" y="47244"/>
                  </a:lnTo>
                  <a:lnTo>
                    <a:pt x="1700784" y="47244"/>
                  </a:lnTo>
                  <a:lnTo>
                    <a:pt x="1731264" y="70104"/>
                  </a:lnTo>
                  <a:lnTo>
                    <a:pt x="1748028" y="70104"/>
                  </a:lnTo>
                  <a:close/>
                </a:path>
                <a:path w="2194560" h="151130">
                  <a:moveTo>
                    <a:pt x="1879092" y="96012"/>
                  </a:moveTo>
                  <a:lnTo>
                    <a:pt x="1862328" y="50292"/>
                  </a:lnTo>
                  <a:lnTo>
                    <a:pt x="1862328" y="83820"/>
                  </a:lnTo>
                  <a:lnTo>
                    <a:pt x="1778508" y="83820"/>
                  </a:lnTo>
                  <a:lnTo>
                    <a:pt x="1804784" y="49530"/>
                  </a:lnTo>
                  <a:lnTo>
                    <a:pt x="1819656" y="47244"/>
                  </a:lnTo>
                  <a:lnTo>
                    <a:pt x="1828241" y="47828"/>
                  </a:lnTo>
                  <a:lnTo>
                    <a:pt x="1860397" y="75247"/>
                  </a:lnTo>
                  <a:lnTo>
                    <a:pt x="1862328" y="83820"/>
                  </a:lnTo>
                  <a:lnTo>
                    <a:pt x="1862328" y="50292"/>
                  </a:lnTo>
                  <a:lnTo>
                    <a:pt x="1858949" y="47244"/>
                  </a:lnTo>
                  <a:lnTo>
                    <a:pt x="1853755" y="42532"/>
                  </a:lnTo>
                  <a:lnTo>
                    <a:pt x="1844040" y="37338"/>
                  </a:lnTo>
                  <a:lnTo>
                    <a:pt x="1833181" y="34442"/>
                  </a:lnTo>
                  <a:lnTo>
                    <a:pt x="1821180" y="33528"/>
                  </a:lnTo>
                  <a:lnTo>
                    <a:pt x="1809153" y="34442"/>
                  </a:lnTo>
                  <a:lnTo>
                    <a:pt x="1771383" y="58864"/>
                  </a:lnTo>
                  <a:lnTo>
                    <a:pt x="1761744" y="91440"/>
                  </a:lnTo>
                  <a:lnTo>
                    <a:pt x="1762887" y="103466"/>
                  </a:lnTo>
                  <a:lnTo>
                    <a:pt x="1788591" y="141884"/>
                  </a:lnTo>
                  <a:lnTo>
                    <a:pt x="1821180" y="150876"/>
                  </a:lnTo>
                  <a:lnTo>
                    <a:pt x="1830031" y="150304"/>
                  </a:lnTo>
                  <a:lnTo>
                    <a:pt x="1838312" y="148590"/>
                  </a:lnTo>
                  <a:lnTo>
                    <a:pt x="1846033" y="145732"/>
                  </a:lnTo>
                  <a:lnTo>
                    <a:pt x="1853171" y="141732"/>
                  </a:lnTo>
                  <a:lnTo>
                    <a:pt x="1858759" y="137160"/>
                  </a:lnTo>
                  <a:lnTo>
                    <a:pt x="1859749" y="136359"/>
                  </a:lnTo>
                  <a:lnTo>
                    <a:pt x="1865757" y="129552"/>
                  </a:lnTo>
                  <a:lnTo>
                    <a:pt x="1871179" y="121589"/>
                  </a:lnTo>
                  <a:lnTo>
                    <a:pt x="1876044" y="112776"/>
                  </a:lnTo>
                  <a:lnTo>
                    <a:pt x="1859280" y="112776"/>
                  </a:lnTo>
                  <a:lnTo>
                    <a:pt x="1854644" y="120472"/>
                  </a:lnTo>
                  <a:lnTo>
                    <a:pt x="1850136" y="126492"/>
                  </a:lnTo>
                  <a:lnTo>
                    <a:pt x="1844040" y="131064"/>
                  </a:lnTo>
                  <a:lnTo>
                    <a:pt x="1836407" y="135636"/>
                  </a:lnTo>
                  <a:lnTo>
                    <a:pt x="1828800" y="137160"/>
                  </a:lnTo>
                  <a:lnTo>
                    <a:pt x="1821180" y="137160"/>
                  </a:lnTo>
                  <a:lnTo>
                    <a:pt x="1785556" y="120472"/>
                  </a:lnTo>
                  <a:lnTo>
                    <a:pt x="1776984" y="97536"/>
                  </a:lnTo>
                  <a:lnTo>
                    <a:pt x="1879092" y="97536"/>
                  </a:lnTo>
                  <a:lnTo>
                    <a:pt x="1879092" y="96012"/>
                  </a:lnTo>
                  <a:close/>
                </a:path>
                <a:path w="2194560" h="151130">
                  <a:moveTo>
                    <a:pt x="2010156" y="91440"/>
                  </a:moveTo>
                  <a:lnTo>
                    <a:pt x="2009025" y="80302"/>
                  </a:lnTo>
                  <a:lnTo>
                    <a:pt x="2005774" y="69723"/>
                  </a:lnTo>
                  <a:lnTo>
                    <a:pt x="2000504" y="59728"/>
                  </a:lnTo>
                  <a:lnTo>
                    <a:pt x="1994916" y="52324"/>
                  </a:lnTo>
                  <a:lnTo>
                    <a:pt x="1994916" y="91440"/>
                  </a:lnTo>
                  <a:lnTo>
                    <a:pt x="1994077" y="101180"/>
                  </a:lnTo>
                  <a:lnTo>
                    <a:pt x="1967865" y="135255"/>
                  </a:lnTo>
                  <a:lnTo>
                    <a:pt x="1950720" y="138684"/>
                  </a:lnTo>
                  <a:lnTo>
                    <a:pt x="1942973" y="137833"/>
                  </a:lnTo>
                  <a:lnTo>
                    <a:pt x="1935670" y="135255"/>
                  </a:lnTo>
                  <a:lnTo>
                    <a:pt x="1928799" y="131064"/>
                  </a:lnTo>
                  <a:lnTo>
                    <a:pt x="1928634" y="130975"/>
                  </a:lnTo>
                  <a:lnTo>
                    <a:pt x="1909572" y="92964"/>
                  </a:lnTo>
                  <a:lnTo>
                    <a:pt x="1910181" y="84112"/>
                  </a:lnTo>
                  <a:lnTo>
                    <a:pt x="1935289" y="50673"/>
                  </a:lnTo>
                  <a:lnTo>
                    <a:pt x="1952244" y="47244"/>
                  </a:lnTo>
                  <a:lnTo>
                    <a:pt x="1960219" y="48082"/>
                  </a:lnTo>
                  <a:lnTo>
                    <a:pt x="1991677" y="74295"/>
                  </a:lnTo>
                  <a:lnTo>
                    <a:pt x="1994916" y="91440"/>
                  </a:lnTo>
                  <a:lnTo>
                    <a:pt x="1994916" y="52324"/>
                  </a:lnTo>
                  <a:lnTo>
                    <a:pt x="1993392" y="50292"/>
                  </a:lnTo>
                  <a:lnTo>
                    <a:pt x="1989721" y="47244"/>
                  </a:lnTo>
                  <a:lnTo>
                    <a:pt x="1984832" y="43180"/>
                  </a:lnTo>
                  <a:lnTo>
                    <a:pt x="1975294" y="37909"/>
                  </a:lnTo>
                  <a:lnTo>
                    <a:pt x="1964880" y="34658"/>
                  </a:lnTo>
                  <a:lnTo>
                    <a:pt x="1953768" y="33528"/>
                  </a:lnTo>
                  <a:lnTo>
                    <a:pt x="1944624" y="33528"/>
                  </a:lnTo>
                  <a:lnTo>
                    <a:pt x="1909572" y="54864"/>
                  </a:lnTo>
                  <a:lnTo>
                    <a:pt x="1909572" y="0"/>
                  </a:lnTo>
                  <a:lnTo>
                    <a:pt x="1894332" y="0"/>
                  </a:lnTo>
                  <a:lnTo>
                    <a:pt x="1894332" y="147828"/>
                  </a:lnTo>
                  <a:lnTo>
                    <a:pt x="1909572" y="147828"/>
                  </a:lnTo>
                  <a:lnTo>
                    <a:pt x="1909572" y="131064"/>
                  </a:lnTo>
                  <a:lnTo>
                    <a:pt x="1915668" y="138684"/>
                  </a:lnTo>
                  <a:lnTo>
                    <a:pt x="1921764" y="143256"/>
                  </a:lnTo>
                  <a:lnTo>
                    <a:pt x="1927860" y="146304"/>
                  </a:lnTo>
                  <a:lnTo>
                    <a:pt x="1935480" y="149352"/>
                  </a:lnTo>
                  <a:lnTo>
                    <a:pt x="1943100" y="150876"/>
                  </a:lnTo>
                  <a:lnTo>
                    <a:pt x="1950720" y="150876"/>
                  </a:lnTo>
                  <a:lnTo>
                    <a:pt x="1962950" y="149974"/>
                  </a:lnTo>
                  <a:lnTo>
                    <a:pt x="1974342" y="147066"/>
                  </a:lnTo>
                  <a:lnTo>
                    <a:pt x="1984578" y="141884"/>
                  </a:lnTo>
                  <a:lnTo>
                    <a:pt x="1988197" y="138684"/>
                  </a:lnTo>
                  <a:lnTo>
                    <a:pt x="1993392" y="134112"/>
                  </a:lnTo>
                  <a:lnTo>
                    <a:pt x="2000504" y="125310"/>
                  </a:lnTo>
                  <a:lnTo>
                    <a:pt x="2005774" y="115062"/>
                  </a:lnTo>
                  <a:lnTo>
                    <a:pt x="2009025" y="103682"/>
                  </a:lnTo>
                  <a:lnTo>
                    <a:pt x="2010156" y="91440"/>
                  </a:lnTo>
                  <a:close/>
                </a:path>
                <a:path w="2194560" h="151130">
                  <a:moveTo>
                    <a:pt x="2138172" y="96012"/>
                  </a:moveTo>
                  <a:lnTo>
                    <a:pt x="2137346" y="83820"/>
                  </a:lnTo>
                  <a:lnTo>
                    <a:pt x="2137283" y="82867"/>
                  </a:lnTo>
                  <a:lnTo>
                    <a:pt x="2134552" y="70866"/>
                  </a:lnTo>
                  <a:lnTo>
                    <a:pt x="2129802" y="60007"/>
                  </a:lnTo>
                  <a:lnTo>
                    <a:pt x="2122932" y="50292"/>
                  </a:lnTo>
                  <a:lnTo>
                    <a:pt x="2122932" y="83820"/>
                  </a:lnTo>
                  <a:lnTo>
                    <a:pt x="2037588" y="83820"/>
                  </a:lnTo>
                  <a:lnTo>
                    <a:pt x="2063877" y="49530"/>
                  </a:lnTo>
                  <a:lnTo>
                    <a:pt x="2078736" y="47244"/>
                  </a:lnTo>
                  <a:lnTo>
                    <a:pt x="2087321" y="47828"/>
                  </a:lnTo>
                  <a:lnTo>
                    <a:pt x="2120328" y="75247"/>
                  </a:lnTo>
                  <a:lnTo>
                    <a:pt x="2122932" y="83820"/>
                  </a:lnTo>
                  <a:lnTo>
                    <a:pt x="2122932" y="50292"/>
                  </a:lnTo>
                  <a:lnTo>
                    <a:pt x="2119553" y="47244"/>
                  </a:lnTo>
                  <a:lnTo>
                    <a:pt x="2114359" y="42532"/>
                  </a:lnTo>
                  <a:lnTo>
                    <a:pt x="2104644" y="37338"/>
                  </a:lnTo>
                  <a:lnTo>
                    <a:pt x="2093785" y="34442"/>
                  </a:lnTo>
                  <a:lnTo>
                    <a:pt x="2081784" y="33528"/>
                  </a:lnTo>
                  <a:lnTo>
                    <a:pt x="2068893" y="34442"/>
                  </a:lnTo>
                  <a:lnTo>
                    <a:pt x="2031339" y="58864"/>
                  </a:lnTo>
                  <a:lnTo>
                    <a:pt x="2022348" y="91440"/>
                  </a:lnTo>
                  <a:lnTo>
                    <a:pt x="2023465" y="103466"/>
                  </a:lnTo>
                  <a:lnTo>
                    <a:pt x="2047684" y="141884"/>
                  </a:lnTo>
                  <a:lnTo>
                    <a:pt x="2080260" y="150876"/>
                  </a:lnTo>
                  <a:lnTo>
                    <a:pt x="2089137" y="150304"/>
                  </a:lnTo>
                  <a:lnTo>
                    <a:pt x="2097595" y="148590"/>
                  </a:lnTo>
                  <a:lnTo>
                    <a:pt x="2105761" y="145732"/>
                  </a:lnTo>
                  <a:lnTo>
                    <a:pt x="2113788" y="141732"/>
                  </a:lnTo>
                  <a:lnTo>
                    <a:pt x="2119160" y="137160"/>
                  </a:lnTo>
                  <a:lnTo>
                    <a:pt x="2120112" y="136359"/>
                  </a:lnTo>
                  <a:lnTo>
                    <a:pt x="2125586" y="129552"/>
                  </a:lnTo>
                  <a:lnTo>
                    <a:pt x="2130501" y="121589"/>
                  </a:lnTo>
                  <a:lnTo>
                    <a:pt x="2135124" y="112776"/>
                  </a:lnTo>
                  <a:lnTo>
                    <a:pt x="2118360" y="112776"/>
                  </a:lnTo>
                  <a:lnTo>
                    <a:pt x="2115312" y="120396"/>
                  </a:lnTo>
                  <a:lnTo>
                    <a:pt x="2109216" y="126492"/>
                  </a:lnTo>
                  <a:lnTo>
                    <a:pt x="2103120" y="131064"/>
                  </a:lnTo>
                  <a:lnTo>
                    <a:pt x="2095500" y="135636"/>
                  </a:lnTo>
                  <a:lnTo>
                    <a:pt x="2087880" y="137160"/>
                  </a:lnTo>
                  <a:lnTo>
                    <a:pt x="2080260" y="137160"/>
                  </a:lnTo>
                  <a:lnTo>
                    <a:pt x="2044649" y="120472"/>
                  </a:lnTo>
                  <a:lnTo>
                    <a:pt x="2037588" y="97536"/>
                  </a:lnTo>
                  <a:lnTo>
                    <a:pt x="2138172" y="97536"/>
                  </a:lnTo>
                  <a:lnTo>
                    <a:pt x="2138172" y="96012"/>
                  </a:lnTo>
                  <a:close/>
                </a:path>
                <a:path w="2194560" h="151130">
                  <a:moveTo>
                    <a:pt x="2194560" y="35052"/>
                  </a:moveTo>
                  <a:lnTo>
                    <a:pt x="2183892" y="35052"/>
                  </a:lnTo>
                  <a:lnTo>
                    <a:pt x="2179320" y="38100"/>
                  </a:lnTo>
                  <a:lnTo>
                    <a:pt x="2176272" y="39624"/>
                  </a:lnTo>
                  <a:lnTo>
                    <a:pt x="2171700" y="44196"/>
                  </a:lnTo>
                  <a:lnTo>
                    <a:pt x="2168652" y="48768"/>
                  </a:lnTo>
                  <a:lnTo>
                    <a:pt x="2168652" y="36576"/>
                  </a:lnTo>
                  <a:lnTo>
                    <a:pt x="2154936" y="36576"/>
                  </a:lnTo>
                  <a:lnTo>
                    <a:pt x="2154936" y="147828"/>
                  </a:lnTo>
                  <a:lnTo>
                    <a:pt x="2170176" y="147828"/>
                  </a:lnTo>
                  <a:lnTo>
                    <a:pt x="2170176" y="70104"/>
                  </a:lnTo>
                  <a:lnTo>
                    <a:pt x="2171700" y="62484"/>
                  </a:lnTo>
                  <a:lnTo>
                    <a:pt x="2174748" y="57912"/>
                  </a:lnTo>
                  <a:lnTo>
                    <a:pt x="2179320" y="53340"/>
                  </a:lnTo>
                  <a:lnTo>
                    <a:pt x="2185416" y="50292"/>
                  </a:lnTo>
                  <a:lnTo>
                    <a:pt x="2194560" y="50292"/>
                  </a:lnTo>
                  <a:lnTo>
                    <a:pt x="2194560" y="48768"/>
                  </a:lnTo>
                  <a:lnTo>
                    <a:pt x="2194560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7995" y="2467355"/>
              <a:ext cx="114300" cy="1173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2504" y="2429255"/>
              <a:ext cx="1220724" cy="199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7340" y="2433827"/>
              <a:ext cx="246887" cy="1508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72911" y="2467355"/>
              <a:ext cx="314325" cy="117475"/>
            </a:xfrm>
            <a:custGeom>
              <a:avLst/>
              <a:gdLst/>
              <a:ahLst/>
              <a:cxnLst/>
              <a:rect l="l" t="t" r="r" b="b"/>
              <a:pathLst>
                <a:path w="314325" h="117475">
                  <a:moveTo>
                    <a:pt x="15239" y="79248"/>
                  </a:moveTo>
                  <a:lnTo>
                    <a:pt x="0" y="79248"/>
                  </a:lnTo>
                  <a:lnTo>
                    <a:pt x="595" y="87844"/>
                  </a:lnTo>
                  <a:lnTo>
                    <a:pt x="27598" y="116776"/>
                  </a:lnTo>
                  <a:lnTo>
                    <a:pt x="35051" y="117348"/>
                  </a:lnTo>
                  <a:lnTo>
                    <a:pt x="42743" y="116776"/>
                  </a:lnTo>
                  <a:lnTo>
                    <a:pt x="49720" y="115062"/>
                  </a:lnTo>
                  <a:lnTo>
                    <a:pt x="55840" y="112204"/>
                  </a:lnTo>
                  <a:lnTo>
                    <a:pt x="60960" y="108204"/>
                  </a:lnTo>
                  <a:lnTo>
                    <a:pt x="65532" y="103632"/>
                  </a:lnTo>
                  <a:lnTo>
                    <a:pt x="30479" y="103632"/>
                  </a:lnTo>
                  <a:lnTo>
                    <a:pt x="24384" y="102108"/>
                  </a:lnTo>
                  <a:lnTo>
                    <a:pt x="21336" y="97536"/>
                  </a:lnTo>
                  <a:lnTo>
                    <a:pt x="16763" y="92964"/>
                  </a:lnTo>
                  <a:lnTo>
                    <a:pt x="15239" y="86868"/>
                  </a:lnTo>
                  <a:lnTo>
                    <a:pt x="15239" y="79248"/>
                  </a:lnTo>
                  <a:close/>
                </a:path>
                <a:path w="314325" h="117475">
                  <a:moveTo>
                    <a:pt x="47243" y="0"/>
                  </a:moveTo>
                  <a:lnTo>
                    <a:pt x="38100" y="0"/>
                  </a:lnTo>
                  <a:lnTo>
                    <a:pt x="31503" y="571"/>
                  </a:lnTo>
                  <a:lnTo>
                    <a:pt x="4572" y="22860"/>
                  </a:lnTo>
                  <a:lnTo>
                    <a:pt x="4572" y="39624"/>
                  </a:lnTo>
                  <a:lnTo>
                    <a:pt x="6096" y="45720"/>
                  </a:lnTo>
                  <a:lnTo>
                    <a:pt x="10667" y="50292"/>
                  </a:lnTo>
                  <a:lnTo>
                    <a:pt x="14049" y="53721"/>
                  </a:lnTo>
                  <a:lnTo>
                    <a:pt x="19430" y="57150"/>
                  </a:lnTo>
                  <a:lnTo>
                    <a:pt x="26527" y="60579"/>
                  </a:lnTo>
                  <a:lnTo>
                    <a:pt x="35051" y="64008"/>
                  </a:lnTo>
                  <a:lnTo>
                    <a:pt x="42672" y="65532"/>
                  </a:lnTo>
                  <a:lnTo>
                    <a:pt x="48767" y="68580"/>
                  </a:lnTo>
                  <a:lnTo>
                    <a:pt x="51815" y="73152"/>
                  </a:lnTo>
                  <a:lnTo>
                    <a:pt x="53339" y="76200"/>
                  </a:lnTo>
                  <a:lnTo>
                    <a:pt x="54863" y="80772"/>
                  </a:lnTo>
                  <a:lnTo>
                    <a:pt x="54863" y="91440"/>
                  </a:lnTo>
                  <a:lnTo>
                    <a:pt x="53339" y="96012"/>
                  </a:lnTo>
                  <a:lnTo>
                    <a:pt x="50291" y="99060"/>
                  </a:lnTo>
                  <a:lnTo>
                    <a:pt x="45720" y="102108"/>
                  </a:lnTo>
                  <a:lnTo>
                    <a:pt x="41148" y="103632"/>
                  </a:lnTo>
                  <a:lnTo>
                    <a:pt x="65532" y="103632"/>
                  </a:lnTo>
                  <a:lnTo>
                    <a:pt x="65841" y="103322"/>
                  </a:lnTo>
                  <a:lnTo>
                    <a:pt x="69151" y="97726"/>
                  </a:lnTo>
                  <a:lnTo>
                    <a:pt x="71032" y="91273"/>
                  </a:lnTo>
                  <a:lnTo>
                    <a:pt x="71627" y="83820"/>
                  </a:lnTo>
                  <a:lnTo>
                    <a:pt x="71627" y="76200"/>
                  </a:lnTo>
                  <a:lnTo>
                    <a:pt x="70103" y="70104"/>
                  </a:lnTo>
                  <a:lnTo>
                    <a:pt x="67055" y="65532"/>
                  </a:lnTo>
                  <a:lnTo>
                    <a:pt x="57912" y="56388"/>
                  </a:lnTo>
                  <a:lnTo>
                    <a:pt x="50291" y="53340"/>
                  </a:lnTo>
                  <a:lnTo>
                    <a:pt x="48767" y="53340"/>
                  </a:lnTo>
                  <a:lnTo>
                    <a:pt x="45720" y="51816"/>
                  </a:lnTo>
                  <a:lnTo>
                    <a:pt x="41148" y="50292"/>
                  </a:lnTo>
                  <a:lnTo>
                    <a:pt x="35051" y="48768"/>
                  </a:lnTo>
                  <a:lnTo>
                    <a:pt x="28955" y="45720"/>
                  </a:lnTo>
                  <a:lnTo>
                    <a:pt x="25908" y="42672"/>
                  </a:lnTo>
                  <a:lnTo>
                    <a:pt x="22860" y="41148"/>
                  </a:lnTo>
                  <a:lnTo>
                    <a:pt x="22860" y="38100"/>
                  </a:lnTo>
                  <a:lnTo>
                    <a:pt x="21336" y="36576"/>
                  </a:lnTo>
                  <a:lnTo>
                    <a:pt x="19812" y="33528"/>
                  </a:lnTo>
                  <a:lnTo>
                    <a:pt x="19812" y="25908"/>
                  </a:lnTo>
                  <a:lnTo>
                    <a:pt x="21336" y="21336"/>
                  </a:lnTo>
                  <a:lnTo>
                    <a:pt x="27432" y="15240"/>
                  </a:lnTo>
                  <a:lnTo>
                    <a:pt x="32003" y="13716"/>
                  </a:lnTo>
                  <a:lnTo>
                    <a:pt x="65532" y="13716"/>
                  </a:lnTo>
                  <a:lnTo>
                    <a:pt x="60960" y="7620"/>
                  </a:lnTo>
                  <a:lnTo>
                    <a:pt x="54863" y="3048"/>
                  </a:lnTo>
                  <a:lnTo>
                    <a:pt x="47243" y="0"/>
                  </a:lnTo>
                  <a:close/>
                </a:path>
                <a:path w="314325" h="117475">
                  <a:moveTo>
                    <a:pt x="65532" y="13716"/>
                  </a:moveTo>
                  <a:lnTo>
                    <a:pt x="41148" y="13716"/>
                  </a:lnTo>
                  <a:lnTo>
                    <a:pt x="45720" y="15240"/>
                  </a:lnTo>
                  <a:lnTo>
                    <a:pt x="51815" y="21336"/>
                  </a:lnTo>
                  <a:lnTo>
                    <a:pt x="54863" y="30480"/>
                  </a:lnTo>
                  <a:lnTo>
                    <a:pt x="70103" y="30480"/>
                  </a:lnTo>
                  <a:lnTo>
                    <a:pt x="68579" y="21336"/>
                  </a:lnTo>
                  <a:lnTo>
                    <a:pt x="65532" y="13716"/>
                  </a:lnTo>
                  <a:close/>
                </a:path>
                <a:path w="314325" h="117475">
                  <a:moveTo>
                    <a:pt x="102108" y="3048"/>
                  </a:moveTo>
                  <a:lnTo>
                    <a:pt x="88391" y="3048"/>
                  </a:lnTo>
                  <a:lnTo>
                    <a:pt x="88456" y="62484"/>
                  </a:lnTo>
                  <a:lnTo>
                    <a:pt x="99060" y="105156"/>
                  </a:lnTo>
                  <a:lnTo>
                    <a:pt x="134112" y="117348"/>
                  </a:lnTo>
                  <a:lnTo>
                    <a:pt x="147827" y="117348"/>
                  </a:lnTo>
                  <a:lnTo>
                    <a:pt x="153924" y="114300"/>
                  </a:lnTo>
                  <a:lnTo>
                    <a:pt x="163067" y="108204"/>
                  </a:lnTo>
                  <a:lnTo>
                    <a:pt x="166496" y="103632"/>
                  </a:lnTo>
                  <a:lnTo>
                    <a:pt x="134112" y="103632"/>
                  </a:lnTo>
                  <a:lnTo>
                    <a:pt x="126444" y="103060"/>
                  </a:lnTo>
                  <a:lnTo>
                    <a:pt x="102655" y="73056"/>
                  </a:lnTo>
                  <a:lnTo>
                    <a:pt x="102108" y="62484"/>
                  </a:lnTo>
                  <a:lnTo>
                    <a:pt x="102108" y="3048"/>
                  </a:lnTo>
                  <a:close/>
                </a:path>
                <a:path w="314325" h="117475">
                  <a:moveTo>
                    <a:pt x="182879" y="102108"/>
                  </a:moveTo>
                  <a:lnTo>
                    <a:pt x="167639" y="102108"/>
                  </a:lnTo>
                  <a:lnTo>
                    <a:pt x="167639" y="114300"/>
                  </a:lnTo>
                  <a:lnTo>
                    <a:pt x="182879" y="114300"/>
                  </a:lnTo>
                  <a:lnTo>
                    <a:pt x="182879" y="102108"/>
                  </a:lnTo>
                  <a:close/>
                </a:path>
                <a:path w="314325" h="117475">
                  <a:moveTo>
                    <a:pt x="182879" y="3048"/>
                  </a:moveTo>
                  <a:lnTo>
                    <a:pt x="167639" y="3048"/>
                  </a:lnTo>
                  <a:lnTo>
                    <a:pt x="167639" y="79248"/>
                  </a:lnTo>
                  <a:lnTo>
                    <a:pt x="160020" y="94488"/>
                  </a:lnTo>
                  <a:lnTo>
                    <a:pt x="156972" y="97536"/>
                  </a:lnTo>
                  <a:lnTo>
                    <a:pt x="150875" y="100584"/>
                  </a:lnTo>
                  <a:lnTo>
                    <a:pt x="146303" y="103632"/>
                  </a:lnTo>
                  <a:lnTo>
                    <a:pt x="166496" y="103632"/>
                  </a:lnTo>
                  <a:lnTo>
                    <a:pt x="167639" y="102108"/>
                  </a:lnTo>
                  <a:lnTo>
                    <a:pt x="182879" y="102108"/>
                  </a:lnTo>
                  <a:lnTo>
                    <a:pt x="182879" y="3048"/>
                  </a:lnTo>
                  <a:close/>
                </a:path>
                <a:path w="314325" h="117475">
                  <a:moveTo>
                    <a:pt x="266700" y="0"/>
                  </a:moveTo>
                  <a:lnTo>
                    <a:pt x="259079" y="0"/>
                  </a:lnTo>
                  <a:lnTo>
                    <a:pt x="246840" y="1119"/>
                  </a:lnTo>
                  <a:lnTo>
                    <a:pt x="209288" y="26217"/>
                  </a:lnTo>
                  <a:lnTo>
                    <a:pt x="199643" y="59436"/>
                  </a:lnTo>
                  <a:lnTo>
                    <a:pt x="200763" y="71437"/>
                  </a:lnTo>
                  <a:lnTo>
                    <a:pt x="224980" y="108346"/>
                  </a:lnTo>
                  <a:lnTo>
                    <a:pt x="257555" y="117348"/>
                  </a:lnTo>
                  <a:lnTo>
                    <a:pt x="266700" y="117348"/>
                  </a:lnTo>
                  <a:lnTo>
                    <a:pt x="274320" y="115824"/>
                  </a:lnTo>
                  <a:lnTo>
                    <a:pt x="281939" y="112776"/>
                  </a:lnTo>
                  <a:lnTo>
                    <a:pt x="289560" y="108204"/>
                  </a:lnTo>
                  <a:lnTo>
                    <a:pt x="293624" y="105156"/>
                  </a:lnTo>
                  <a:lnTo>
                    <a:pt x="257555" y="105156"/>
                  </a:lnTo>
                  <a:lnTo>
                    <a:pt x="248935" y="104298"/>
                  </a:lnTo>
                  <a:lnTo>
                    <a:pt x="218122" y="76581"/>
                  </a:lnTo>
                  <a:lnTo>
                    <a:pt x="214884" y="59436"/>
                  </a:lnTo>
                  <a:lnTo>
                    <a:pt x="215717" y="50363"/>
                  </a:lnTo>
                  <a:lnTo>
                    <a:pt x="241744" y="17145"/>
                  </a:lnTo>
                  <a:lnTo>
                    <a:pt x="257555" y="13716"/>
                  </a:lnTo>
                  <a:lnTo>
                    <a:pt x="295655" y="13716"/>
                  </a:lnTo>
                  <a:lnTo>
                    <a:pt x="289560" y="9144"/>
                  </a:lnTo>
                  <a:lnTo>
                    <a:pt x="281939" y="4572"/>
                  </a:lnTo>
                  <a:lnTo>
                    <a:pt x="275843" y="1524"/>
                  </a:lnTo>
                  <a:lnTo>
                    <a:pt x="266700" y="0"/>
                  </a:lnTo>
                  <a:close/>
                </a:path>
                <a:path w="314325" h="117475">
                  <a:moveTo>
                    <a:pt x="313943" y="97536"/>
                  </a:moveTo>
                  <a:lnTo>
                    <a:pt x="300227" y="97536"/>
                  </a:lnTo>
                  <a:lnTo>
                    <a:pt x="300227" y="114300"/>
                  </a:lnTo>
                  <a:lnTo>
                    <a:pt x="313943" y="114300"/>
                  </a:lnTo>
                  <a:lnTo>
                    <a:pt x="313943" y="97536"/>
                  </a:lnTo>
                  <a:close/>
                </a:path>
                <a:path w="314325" h="117475">
                  <a:moveTo>
                    <a:pt x="295655" y="13716"/>
                  </a:moveTo>
                  <a:lnTo>
                    <a:pt x="257555" y="13716"/>
                  </a:lnTo>
                  <a:lnTo>
                    <a:pt x="266176" y="14573"/>
                  </a:lnTo>
                  <a:lnTo>
                    <a:pt x="273938" y="17145"/>
                  </a:lnTo>
                  <a:lnTo>
                    <a:pt x="299394" y="49077"/>
                  </a:lnTo>
                  <a:lnTo>
                    <a:pt x="300227" y="57912"/>
                  </a:lnTo>
                  <a:lnTo>
                    <a:pt x="299394" y="67008"/>
                  </a:lnTo>
                  <a:lnTo>
                    <a:pt x="273938" y="101727"/>
                  </a:lnTo>
                  <a:lnTo>
                    <a:pt x="257555" y="105156"/>
                  </a:lnTo>
                  <a:lnTo>
                    <a:pt x="293624" y="105156"/>
                  </a:lnTo>
                  <a:lnTo>
                    <a:pt x="295655" y="103632"/>
                  </a:lnTo>
                  <a:lnTo>
                    <a:pt x="300227" y="97536"/>
                  </a:lnTo>
                  <a:lnTo>
                    <a:pt x="313943" y="97536"/>
                  </a:lnTo>
                  <a:lnTo>
                    <a:pt x="313943" y="19812"/>
                  </a:lnTo>
                  <a:lnTo>
                    <a:pt x="300227" y="19812"/>
                  </a:lnTo>
                  <a:lnTo>
                    <a:pt x="295655" y="13716"/>
                  </a:lnTo>
                  <a:close/>
                </a:path>
                <a:path w="314325" h="117475">
                  <a:moveTo>
                    <a:pt x="313943" y="3048"/>
                  </a:moveTo>
                  <a:lnTo>
                    <a:pt x="300227" y="3048"/>
                  </a:lnTo>
                  <a:lnTo>
                    <a:pt x="300227" y="19812"/>
                  </a:lnTo>
                  <a:lnTo>
                    <a:pt x="313943" y="19812"/>
                  </a:lnTo>
                  <a:lnTo>
                    <a:pt x="31394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5540" y="2429255"/>
              <a:ext cx="1014984" cy="1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82256" y="2430779"/>
              <a:ext cx="1717675" cy="196850"/>
            </a:xfrm>
            <a:custGeom>
              <a:avLst/>
              <a:gdLst/>
              <a:ahLst/>
              <a:cxnLst/>
              <a:rect l="l" t="t" r="r" b="b"/>
              <a:pathLst>
                <a:path w="1717675" h="196850">
                  <a:moveTo>
                    <a:pt x="30480" y="0"/>
                  </a:moveTo>
                  <a:lnTo>
                    <a:pt x="3848" y="32054"/>
                  </a:lnTo>
                  <a:lnTo>
                    <a:pt x="0" y="62484"/>
                  </a:lnTo>
                  <a:lnTo>
                    <a:pt x="0" y="134112"/>
                  </a:lnTo>
                  <a:lnTo>
                    <a:pt x="7620" y="172212"/>
                  </a:lnTo>
                  <a:lnTo>
                    <a:pt x="30480" y="196596"/>
                  </a:lnTo>
                  <a:lnTo>
                    <a:pt x="30480" y="179832"/>
                  </a:lnTo>
                  <a:lnTo>
                    <a:pt x="24384" y="175260"/>
                  </a:lnTo>
                  <a:lnTo>
                    <a:pt x="19812" y="169164"/>
                  </a:lnTo>
                  <a:lnTo>
                    <a:pt x="18288" y="163068"/>
                  </a:lnTo>
                  <a:lnTo>
                    <a:pt x="16281" y="156997"/>
                  </a:lnTo>
                  <a:lnTo>
                    <a:pt x="14859" y="149936"/>
                  </a:lnTo>
                  <a:lnTo>
                    <a:pt x="13995" y="141427"/>
                  </a:lnTo>
                  <a:lnTo>
                    <a:pt x="13792" y="134112"/>
                  </a:lnTo>
                  <a:lnTo>
                    <a:pt x="13754" y="62484"/>
                  </a:lnTo>
                  <a:lnTo>
                    <a:pt x="13995" y="54533"/>
                  </a:lnTo>
                  <a:lnTo>
                    <a:pt x="14859" y="46482"/>
                  </a:lnTo>
                  <a:lnTo>
                    <a:pt x="16281" y="39585"/>
                  </a:lnTo>
                  <a:lnTo>
                    <a:pt x="18288" y="33528"/>
                  </a:lnTo>
                  <a:lnTo>
                    <a:pt x="19812" y="27432"/>
                  </a:lnTo>
                  <a:lnTo>
                    <a:pt x="24384" y="21336"/>
                  </a:lnTo>
                  <a:lnTo>
                    <a:pt x="30480" y="16764"/>
                  </a:lnTo>
                  <a:lnTo>
                    <a:pt x="30480" y="0"/>
                  </a:lnTo>
                  <a:close/>
                </a:path>
                <a:path w="1717675" h="196850">
                  <a:moveTo>
                    <a:pt x="147828" y="82296"/>
                  </a:moveTo>
                  <a:lnTo>
                    <a:pt x="146304" y="74676"/>
                  </a:lnTo>
                  <a:lnTo>
                    <a:pt x="146304" y="68580"/>
                  </a:lnTo>
                  <a:lnTo>
                    <a:pt x="144780" y="64008"/>
                  </a:lnTo>
                  <a:lnTo>
                    <a:pt x="143256" y="57912"/>
                  </a:lnTo>
                  <a:lnTo>
                    <a:pt x="140208" y="54864"/>
                  </a:lnTo>
                  <a:lnTo>
                    <a:pt x="137922" y="50292"/>
                  </a:lnTo>
                  <a:lnTo>
                    <a:pt x="137160" y="48768"/>
                  </a:lnTo>
                  <a:lnTo>
                    <a:pt x="131064" y="44196"/>
                  </a:lnTo>
                  <a:lnTo>
                    <a:pt x="118872" y="38100"/>
                  </a:lnTo>
                  <a:lnTo>
                    <a:pt x="111252" y="36576"/>
                  </a:lnTo>
                  <a:lnTo>
                    <a:pt x="96012" y="36576"/>
                  </a:lnTo>
                  <a:lnTo>
                    <a:pt x="88392" y="38100"/>
                  </a:lnTo>
                  <a:lnTo>
                    <a:pt x="83820" y="41148"/>
                  </a:lnTo>
                  <a:lnTo>
                    <a:pt x="77724" y="42672"/>
                  </a:lnTo>
                  <a:lnTo>
                    <a:pt x="71628" y="47244"/>
                  </a:lnTo>
                  <a:lnTo>
                    <a:pt x="67056" y="51816"/>
                  </a:lnTo>
                  <a:lnTo>
                    <a:pt x="67056" y="39624"/>
                  </a:lnTo>
                  <a:lnTo>
                    <a:pt x="53340" y="39624"/>
                  </a:lnTo>
                  <a:lnTo>
                    <a:pt x="53340" y="150876"/>
                  </a:lnTo>
                  <a:lnTo>
                    <a:pt x="67056" y="150876"/>
                  </a:lnTo>
                  <a:lnTo>
                    <a:pt x="67056" y="86868"/>
                  </a:lnTo>
                  <a:lnTo>
                    <a:pt x="68580" y="80772"/>
                  </a:lnTo>
                  <a:lnTo>
                    <a:pt x="68580" y="76200"/>
                  </a:lnTo>
                  <a:lnTo>
                    <a:pt x="70104" y="71628"/>
                  </a:lnTo>
                  <a:lnTo>
                    <a:pt x="70104" y="68580"/>
                  </a:lnTo>
                  <a:lnTo>
                    <a:pt x="73152" y="65532"/>
                  </a:lnTo>
                  <a:lnTo>
                    <a:pt x="74676" y="60960"/>
                  </a:lnTo>
                  <a:lnTo>
                    <a:pt x="79248" y="56388"/>
                  </a:lnTo>
                  <a:lnTo>
                    <a:pt x="83820" y="54864"/>
                  </a:lnTo>
                  <a:lnTo>
                    <a:pt x="88392" y="51816"/>
                  </a:lnTo>
                  <a:lnTo>
                    <a:pt x="94488" y="50292"/>
                  </a:lnTo>
                  <a:lnTo>
                    <a:pt x="102108" y="50292"/>
                  </a:lnTo>
                  <a:lnTo>
                    <a:pt x="109550" y="50876"/>
                  </a:lnTo>
                  <a:lnTo>
                    <a:pt x="134023" y="86868"/>
                  </a:lnTo>
                  <a:lnTo>
                    <a:pt x="134112" y="150876"/>
                  </a:lnTo>
                  <a:lnTo>
                    <a:pt x="147828" y="150876"/>
                  </a:lnTo>
                  <a:lnTo>
                    <a:pt x="147828" y="82296"/>
                  </a:lnTo>
                  <a:close/>
                </a:path>
                <a:path w="1717675" h="196850">
                  <a:moveTo>
                    <a:pt x="278892" y="39624"/>
                  </a:moveTo>
                  <a:lnTo>
                    <a:pt x="265176" y="39624"/>
                  </a:lnTo>
                  <a:lnTo>
                    <a:pt x="265176" y="56388"/>
                  </a:lnTo>
                  <a:lnTo>
                    <a:pt x="265176" y="94488"/>
                  </a:lnTo>
                  <a:lnTo>
                    <a:pt x="246075" y="134023"/>
                  </a:lnTo>
                  <a:lnTo>
                    <a:pt x="222504" y="141732"/>
                  </a:lnTo>
                  <a:lnTo>
                    <a:pt x="213880" y="140881"/>
                  </a:lnTo>
                  <a:lnTo>
                    <a:pt x="183057" y="113157"/>
                  </a:lnTo>
                  <a:lnTo>
                    <a:pt x="179832" y="96012"/>
                  </a:lnTo>
                  <a:lnTo>
                    <a:pt x="180657" y="86944"/>
                  </a:lnTo>
                  <a:lnTo>
                    <a:pt x="206692" y="53733"/>
                  </a:lnTo>
                  <a:lnTo>
                    <a:pt x="222504" y="50292"/>
                  </a:lnTo>
                  <a:lnTo>
                    <a:pt x="231114" y="51155"/>
                  </a:lnTo>
                  <a:lnTo>
                    <a:pt x="261937" y="77533"/>
                  </a:lnTo>
                  <a:lnTo>
                    <a:pt x="265176" y="94488"/>
                  </a:lnTo>
                  <a:lnTo>
                    <a:pt x="265176" y="56388"/>
                  </a:lnTo>
                  <a:lnTo>
                    <a:pt x="231648" y="36576"/>
                  </a:lnTo>
                  <a:lnTo>
                    <a:pt x="224028" y="36576"/>
                  </a:lnTo>
                  <a:lnTo>
                    <a:pt x="181356" y="53340"/>
                  </a:lnTo>
                  <a:lnTo>
                    <a:pt x="164592" y="96012"/>
                  </a:lnTo>
                  <a:lnTo>
                    <a:pt x="165709" y="108013"/>
                  </a:lnTo>
                  <a:lnTo>
                    <a:pt x="189928" y="144932"/>
                  </a:lnTo>
                  <a:lnTo>
                    <a:pt x="222504" y="153924"/>
                  </a:lnTo>
                  <a:lnTo>
                    <a:pt x="231648" y="153924"/>
                  </a:lnTo>
                  <a:lnTo>
                    <a:pt x="239268" y="152400"/>
                  </a:lnTo>
                  <a:lnTo>
                    <a:pt x="246888" y="149352"/>
                  </a:lnTo>
                  <a:lnTo>
                    <a:pt x="254508" y="144780"/>
                  </a:lnTo>
                  <a:lnTo>
                    <a:pt x="258572" y="141732"/>
                  </a:lnTo>
                  <a:lnTo>
                    <a:pt x="260604" y="140208"/>
                  </a:lnTo>
                  <a:lnTo>
                    <a:pt x="265176" y="134112"/>
                  </a:lnTo>
                  <a:lnTo>
                    <a:pt x="265176" y="150876"/>
                  </a:lnTo>
                  <a:lnTo>
                    <a:pt x="278892" y="150876"/>
                  </a:lnTo>
                  <a:lnTo>
                    <a:pt x="278892" y="134112"/>
                  </a:lnTo>
                  <a:lnTo>
                    <a:pt x="278892" y="56388"/>
                  </a:lnTo>
                  <a:lnTo>
                    <a:pt x="278892" y="39624"/>
                  </a:lnTo>
                  <a:close/>
                </a:path>
                <a:path w="1717675" h="196850">
                  <a:moveTo>
                    <a:pt x="597408" y="94488"/>
                  </a:moveTo>
                  <a:lnTo>
                    <a:pt x="586740" y="50292"/>
                  </a:lnTo>
                  <a:lnTo>
                    <a:pt x="553212" y="36576"/>
                  </a:lnTo>
                  <a:lnTo>
                    <a:pt x="545592" y="36576"/>
                  </a:lnTo>
                  <a:lnTo>
                    <a:pt x="537972" y="38100"/>
                  </a:lnTo>
                  <a:lnTo>
                    <a:pt x="530352" y="41148"/>
                  </a:lnTo>
                  <a:lnTo>
                    <a:pt x="518160" y="50292"/>
                  </a:lnTo>
                  <a:lnTo>
                    <a:pt x="513588" y="56388"/>
                  </a:lnTo>
                  <a:lnTo>
                    <a:pt x="510540" y="50292"/>
                  </a:lnTo>
                  <a:lnTo>
                    <a:pt x="504444" y="45720"/>
                  </a:lnTo>
                  <a:lnTo>
                    <a:pt x="498348" y="42672"/>
                  </a:lnTo>
                  <a:lnTo>
                    <a:pt x="490728" y="38100"/>
                  </a:lnTo>
                  <a:lnTo>
                    <a:pt x="483108" y="36576"/>
                  </a:lnTo>
                  <a:lnTo>
                    <a:pt x="466344" y="36576"/>
                  </a:lnTo>
                  <a:lnTo>
                    <a:pt x="460248" y="38100"/>
                  </a:lnTo>
                  <a:lnTo>
                    <a:pt x="454152" y="41148"/>
                  </a:lnTo>
                  <a:lnTo>
                    <a:pt x="449580" y="42672"/>
                  </a:lnTo>
                  <a:lnTo>
                    <a:pt x="443484" y="47244"/>
                  </a:lnTo>
                  <a:lnTo>
                    <a:pt x="438912" y="51816"/>
                  </a:lnTo>
                  <a:lnTo>
                    <a:pt x="438912" y="39624"/>
                  </a:lnTo>
                  <a:lnTo>
                    <a:pt x="425196" y="39624"/>
                  </a:lnTo>
                  <a:lnTo>
                    <a:pt x="425196" y="150876"/>
                  </a:lnTo>
                  <a:lnTo>
                    <a:pt x="438912" y="150876"/>
                  </a:lnTo>
                  <a:lnTo>
                    <a:pt x="438912" y="86868"/>
                  </a:lnTo>
                  <a:lnTo>
                    <a:pt x="440347" y="81089"/>
                  </a:lnTo>
                  <a:lnTo>
                    <a:pt x="440436" y="76200"/>
                  </a:lnTo>
                  <a:lnTo>
                    <a:pt x="441960" y="71628"/>
                  </a:lnTo>
                  <a:lnTo>
                    <a:pt x="441960" y="68580"/>
                  </a:lnTo>
                  <a:lnTo>
                    <a:pt x="445008" y="65519"/>
                  </a:lnTo>
                  <a:lnTo>
                    <a:pt x="446532" y="60960"/>
                  </a:lnTo>
                  <a:lnTo>
                    <a:pt x="451104" y="56388"/>
                  </a:lnTo>
                  <a:lnTo>
                    <a:pt x="455676" y="54864"/>
                  </a:lnTo>
                  <a:lnTo>
                    <a:pt x="460248" y="51816"/>
                  </a:lnTo>
                  <a:lnTo>
                    <a:pt x="466344" y="50292"/>
                  </a:lnTo>
                  <a:lnTo>
                    <a:pt x="484632" y="50292"/>
                  </a:lnTo>
                  <a:lnTo>
                    <a:pt x="492252" y="53340"/>
                  </a:lnTo>
                  <a:lnTo>
                    <a:pt x="504444" y="150876"/>
                  </a:lnTo>
                  <a:lnTo>
                    <a:pt x="518160" y="150876"/>
                  </a:lnTo>
                  <a:lnTo>
                    <a:pt x="518160" y="86868"/>
                  </a:lnTo>
                  <a:lnTo>
                    <a:pt x="519595" y="81089"/>
                  </a:lnTo>
                  <a:lnTo>
                    <a:pt x="519684" y="76200"/>
                  </a:lnTo>
                  <a:lnTo>
                    <a:pt x="521208" y="71628"/>
                  </a:lnTo>
                  <a:lnTo>
                    <a:pt x="521208" y="68580"/>
                  </a:lnTo>
                  <a:lnTo>
                    <a:pt x="524256" y="65519"/>
                  </a:lnTo>
                  <a:lnTo>
                    <a:pt x="525780" y="60960"/>
                  </a:lnTo>
                  <a:lnTo>
                    <a:pt x="530352" y="56388"/>
                  </a:lnTo>
                  <a:lnTo>
                    <a:pt x="534924" y="54864"/>
                  </a:lnTo>
                  <a:lnTo>
                    <a:pt x="539496" y="51816"/>
                  </a:lnTo>
                  <a:lnTo>
                    <a:pt x="545592" y="50292"/>
                  </a:lnTo>
                  <a:lnTo>
                    <a:pt x="551688" y="50292"/>
                  </a:lnTo>
                  <a:lnTo>
                    <a:pt x="583133" y="81089"/>
                  </a:lnTo>
                  <a:lnTo>
                    <a:pt x="583692" y="91440"/>
                  </a:lnTo>
                  <a:lnTo>
                    <a:pt x="583692" y="150876"/>
                  </a:lnTo>
                  <a:lnTo>
                    <a:pt x="597408" y="150876"/>
                  </a:lnTo>
                  <a:lnTo>
                    <a:pt x="597408" y="94488"/>
                  </a:lnTo>
                  <a:close/>
                </a:path>
                <a:path w="1717675" h="196850">
                  <a:moveTo>
                    <a:pt x="729996" y="99060"/>
                  </a:moveTo>
                  <a:lnTo>
                    <a:pt x="729170" y="86868"/>
                  </a:lnTo>
                  <a:lnTo>
                    <a:pt x="729107" y="85915"/>
                  </a:lnTo>
                  <a:lnTo>
                    <a:pt x="726363" y="73914"/>
                  </a:lnTo>
                  <a:lnTo>
                    <a:pt x="721626" y="63055"/>
                  </a:lnTo>
                  <a:lnTo>
                    <a:pt x="714756" y="53340"/>
                  </a:lnTo>
                  <a:lnTo>
                    <a:pt x="714756" y="86868"/>
                  </a:lnTo>
                  <a:lnTo>
                    <a:pt x="629412" y="86868"/>
                  </a:lnTo>
                  <a:lnTo>
                    <a:pt x="655701" y="52578"/>
                  </a:lnTo>
                  <a:lnTo>
                    <a:pt x="670560" y="50292"/>
                  </a:lnTo>
                  <a:lnTo>
                    <a:pt x="679145" y="50876"/>
                  </a:lnTo>
                  <a:lnTo>
                    <a:pt x="712152" y="78295"/>
                  </a:lnTo>
                  <a:lnTo>
                    <a:pt x="714756" y="86868"/>
                  </a:lnTo>
                  <a:lnTo>
                    <a:pt x="714756" y="53340"/>
                  </a:lnTo>
                  <a:lnTo>
                    <a:pt x="711377" y="50292"/>
                  </a:lnTo>
                  <a:lnTo>
                    <a:pt x="706183" y="45580"/>
                  </a:lnTo>
                  <a:lnTo>
                    <a:pt x="696468" y="40386"/>
                  </a:lnTo>
                  <a:lnTo>
                    <a:pt x="685609" y="37490"/>
                  </a:lnTo>
                  <a:lnTo>
                    <a:pt x="673608" y="36576"/>
                  </a:lnTo>
                  <a:lnTo>
                    <a:pt x="660717" y="37490"/>
                  </a:lnTo>
                  <a:lnTo>
                    <a:pt x="623811" y="61912"/>
                  </a:lnTo>
                  <a:lnTo>
                    <a:pt x="614172" y="94488"/>
                  </a:lnTo>
                  <a:lnTo>
                    <a:pt x="615289" y="106514"/>
                  </a:lnTo>
                  <a:lnTo>
                    <a:pt x="640359" y="144932"/>
                  </a:lnTo>
                  <a:lnTo>
                    <a:pt x="672084" y="153924"/>
                  </a:lnTo>
                  <a:lnTo>
                    <a:pt x="681177" y="153352"/>
                  </a:lnTo>
                  <a:lnTo>
                    <a:pt x="689978" y="151638"/>
                  </a:lnTo>
                  <a:lnTo>
                    <a:pt x="698220" y="148780"/>
                  </a:lnTo>
                  <a:lnTo>
                    <a:pt x="705612" y="144780"/>
                  </a:lnTo>
                  <a:lnTo>
                    <a:pt x="711174" y="140208"/>
                  </a:lnTo>
                  <a:lnTo>
                    <a:pt x="712152" y="139407"/>
                  </a:lnTo>
                  <a:lnTo>
                    <a:pt x="717981" y="132600"/>
                  </a:lnTo>
                  <a:lnTo>
                    <a:pt x="722960" y="124637"/>
                  </a:lnTo>
                  <a:lnTo>
                    <a:pt x="726948" y="115824"/>
                  </a:lnTo>
                  <a:lnTo>
                    <a:pt x="710184" y="115824"/>
                  </a:lnTo>
                  <a:lnTo>
                    <a:pt x="707136" y="123444"/>
                  </a:lnTo>
                  <a:lnTo>
                    <a:pt x="702564" y="129540"/>
                  </a:lnTo>
                  <a:lnTo>
                    <a:pt x="694944" y="134112"/>
                  </a:lnTo>
                  <a:lnTo>
                    <a:pt x="688848" y="138684"/>
                  </a:lnTo>
                  <a:lnTo>
                    <a:pt x="681228" y="140208"/>
                  </a:lnTo>
                  <a:lnTo>
                    <a:pt x="672084" y="140208"/>
                  </a:lnTo>
                  <a:lnTo>
                    <a:pt x="663486" y="139623"/>
                  </a:lnTo>
                  <a:lnTo>
                    <a:pt x="632841" y="116776"/>
                  </a:lnTo>
                  <a:lnTo>
                    <a:pt x="629412" y="100584"/>
                  </a:lnTo>
                  <a:lnTo>
                    <a:pt x="729996" y="100584"/>
                  </a:lnTo>
                  <a:lnTo>
                    <a:pt x="729996" y="99060"/>
                  </a:lnTo>
                  <a:close/>
                </a:path>
                <a:path w="1717675" h="196850">
                  <a:moveTo>
                    <a:pt x="810768" y="112776"/>
                  </a:moveTo>
                  <a:lnTo>
                    <a:pt x="809244" y="106680"/>
                  </a:lnTo>
                  <a:lnTo>
                    <a:pt x="803148" y="97536"/>
                  </a:lnTo>
                  <a:lnTo>
                    <a:pt x="798576" y="92964"/>
                  </a:lnTo>
                  <a:lnTo>
                    <a:pt x="790956" y="89916"/>
                  </a:lnTo>
                  <a:lnTo>
                    <a:pt x="789432" y="89916"/>
                  </a:lnTo>
                  <a:lnTo>
                    <a:pt x="786384" y="88392"/>
                  </a:lnTo>
                  <a:lnTo>
                    <a:pt x="762000" y="74676"/>
                  </a:lnTo>
                  <a:lnTo>
                    <a:pt x="760476" y="73152"/>
                  </a:lnTo>
                  <a:lnTo>
                    <a:pt x="760476" y="62484"/>
                  </a:lnTo>
                  <a:lnTo>
                    <a:pt x="762000" y="57912"/>
                  </a:lnTo>
                  <a:lnTo>
                    <a:pt x="768096" y="51816"/>
                  </a:lnTo>
                  <a:lnTo>
                    <a:pt x="772668" y="50292"/>
                  </a:lnTo>
                  <a:lnTo>
                    <a:pt x="781812" y="50292"/>
                  </a:lnTo>
                  <a:lnTo>
                    <a:pt x="786384" y="51816"/>
                  </a:lnTo>
                  <a:lnTo>
                    <a:pt x="792480" y="57912"/>
                  </a:lnTo>
                  <a:lnTo>
                    <a:pt x="794004" y="62484"/>
                  </a:lnTo>
                  <a:lnTo>
                    <a:pt x="794004" y="67056"/>
                  </a:lnTo>
                  <a:lnTo>
                    <a:pt x="809244" y="67056"/>
                  </a:lnTo>
                  <a:lnTo>
                    <a:pt x="809244" y="57912"/>
                  </a:lnTo>
                  <a:lnTo>
                    <a:pt x="806196" y="50292"/>
                  </a:lnTo>
                  <a:lnTo>
                    <a:pt x="795528" y="39624"/>
                  </a:lnTo>
                  <a:lnTo>
                    <a:pt x="787908" y="36576"/>
                  </a:lnTo>
                  <a:lnTo>
                    <a:pt x="768096" y="36576"/>
                  </a:lnTo>
                  <a:lnTo>
                    <a:pt x="760476" y="39624"/>
                  </a:lnTo>
                  <a:lnTo>
                    <a:pt x="748284" y="51816"/>
                  </a:lnTo>
                  <a:lnTo>
                    <a:pt x="745236" y="59436"/>
                  </a:lnTo>
                  <a:lnTo>
                    <a:pt x="745236" y="76200"/>
                  </a:lnTo>
                  <a:lnTo>
                    <a:pt x="746760" y="82296"/>
                  </a:lnTo>
                  <a:lnTo>
                    <a:pt x="751332" y="86868"/>
                  </a:lnTo>
                  <a:lnTo>
                    <a:pt x="754494" y="90309"/>
                  </a:lnTo>
                  <a:lnTo>
                    <a:pt x="759510" y="93738"/>
                  </a:lnTo>
                  <a:lnTo>
                    <a:pt x="766546" y="97155"/>
                  </a:lnTo>
                  <a:lnTo>
                    <a:pt x="775716" y="100584"/>
                  </a:lnTo>
                  <a:lnTo>
                    <a:pt x="783336" y="102108"/>
                  </a:lnTo>
                  <a:lnTo>
                    <a:pt x="787908" y="105156"/>
                  </a:lnTo>
                  <a:lnTo>
                    <a:pt x="790956" y="109728"/>
                  </a:lnTo>
                  <a:lnTo>
                    <a:pt x="794004" y="112776"/>
                  </a:lnTo>
                  <a:lnTo>
                    <a:pt x="795528" y="117348"/>
                  </a:lnTo>
                  <a:lnTo>
                    <a:pt x="795528" y="128016"/>
                  </a:lnTo>
                  <a:lnTo>
                    <a:pt x="794004" y="132588"/>
                  </a:lnTo>
                  <a:lnTo>
                    <a:pt x="789432" y="135636"/>
                  </a:lnTo>
                  <a:lnTo>
                    <a:pt x="786384" y="138684"/>
                  </a:lnTo>
                  <a:lnTo>
                    <a:pt x="781812" y="140208"/>
                  </a:lnTo>
                  <a:lnTo>
                    <a:pt x="769620" y="140208"/>
                  </a:lnTo>
                  <a:lnTo>
                    <a:pt x="765048" y="138684"/>
                  </a:lnTo>
                  <a:lnTo>
                    <a:pt x="760476" y="134112"/>
                  </a:lnTo>
                  <a:lnTo>
                    <a:pt x="757428" y="129540"/>
                  </a:lnTo>
                  <a:lnTo>
                    <a:pt x="754380" y="123444"/>
                  </a:lnTo>
                  <a:lnTo>
                    <a:pt x="754380" y="115824"/>
                  </a:lnTo>
                  <a:lnTo>
                    <a:pt x="740664" y="115824"/>
                  </a:lnTo>
                  <a:lnTo>
                    <a:pt x="761034" y="151638"/>
                  </a:lnTo>
                  <a:lnTo>
                    <a:pt x="775716" y="153924"/>
                  </a:lnTo>
                  <a:lnTo>
                    <a:pt x="783183" y="153352"/>
                  </a:lnTo>
                  <a:lnTo>
                    <a:pt x="789813" y="151638"/>
                  </a:lnTo>
                  <a:lnTo>
                    <a:pt x="795858" y="148780"/>
                  </a:lnTo>
                  <a:lnTo>
                    <a:pt x="801624" y="144780"/>
                  </a:lnTo>
                  <a:lnTo>
                    <a:pt x="805370" y="140208"/>
                  </a:lnTo>
                  <a:lnTo>
                    <a:pt x="805624" y="139903"/>
                  </a:lnTo>
                  <a:lnTo>
                    <a:pt x="808482" y="134302"/>
                  </a:lnTo>
                  <a:lnTo>
                    <a:pt x="810196" y="127850"/>
                  </a:lnTo>
                  <a:lnTo>
                    <a:pt x="810768" y="120396"/>
                  </a:lnTo>
                  <a:lnTo>
                    <a:pt x="810768" y="112776"/>
                  </a:lnTo>
                  <a:close/>
                </a:path>
                <a:path w="1717675" h="196850">
                  <a:moveTo>
                    <a:pt x="999744" y="150876"/>
                  </a:moveTo>
                  <a:lnTo>
                    <a:pt x="999617" y="91440"/>
                  </a:lnTo>
                  <a:lnTo>
                    <a:pt x="990600" y="50292"/>
                  </a:lnTo>
                  <a:lnTo>
                    <a:pt x="957072" y="36576"/>
                  </a:lnTo>
                  <a:lnTo>
                    <a:pt x="947928" y="36576"/>
                  </a:lnTo>
                  <a:lnTo>
                    <a:pt x="917448" y="56388"/>
                  </a:lnTo>
                  <a:lnTo>
                    <a:pt x="912876" y="50292"/>
                  </a:lnTo>
                  <a:lnTo>
                    <a:pt x="908304" y="45720"/>
                  </a:lnTo>
                  <a:lnTo>
                    <a:pt x="900684" y="42672"/>
                  </a:lnTo>
                  <a:lnTo>
                    <a:pt x="894588" y="38100"/>
                  </a:lnTo>
                  <a:lnTo>
                    <a:pt x="885444" y="36576"/>
                  </a:lnTo>
                  <a:lnTo>
                    <a:pt x="870204" y="36576"/>
                  </a:lnTo>
                  <a:lnTo>
                    <a:pt x="864108" y="38100"/>
                  </a:lnTo>
                  <a:lnTo>
                    <a:pt x="858012" y="41148"/>
                  </a:lnTo>
                  <a:lnTo>
                    <a:pt x="851916" y="42672"/>
                  </a:lnTo>
                  <a:lnTo>
                    <a:pt x="842772" y="51816"/>
                  </a:lnTo>
                  <a:lnTo>
                    <a:pt x="842772" y="39624"/>
                  </a:lnTo>
                  <a:lnTo>
                    <a:pt x="829056" y="39624"/>
                  </a:lnTo>
                  <a:lnTo>
                    <a:pt x="829056" y="150876"/>
                  </a:lnTo>
                  <a:lnTo>
                    <a:pt x="842772" y="150876"/>
                  </a:lnTo>
                  <a:lnTo>
                    <a:pt x="842848" y="80518"/>
                  </a:lnTo>
                  <a:lnTo>
                    <a:pt x="844296" y="76200"/>
                  </a:lnTo>
                  <a:lnTo>
                    <a:pt x="844296" y="71628"/>
                  </a:lnTo>
                  <a:lnTo>
                    <a:pt x="847356" y="65519"/>
                  </a:lnTo>
                  <a:lnTo>
                    <a:pt x="850392" y="60960"/>
                  </a:lnTo>
                  <a:lnTo>
                    <a:pt x="854964" y="56388"/>
                  </a:lnTo>
                  <a:lnTo>
                    <a:pt x="859536" y="54864"/>
                  </a:lnTo>
                  <a:lnTo>
                    <a:pt x="864108" y="51816"/>
                  </a:lnTo>
                  <a:lnTo>
                    <a:pt x="870204" y="50292"/>
                  </a:lnTo>
                  <a:lnTo>
                    <a:pt x="876300" y="50292"/>
                  </a:lnTo>
                  <a:lnTo>
                    <a:pt x="907745" y="79590"/>
                  </a:lnTo>
                  <a:lnTo>
                    <a:pt x="908304" y="88392"/>
                  </a:lnTo>
                  <a:lnTo>
                    <a:pt x="908304" y="150876"/>
                  </a:lnTo>
                  <a:lnTo>
                    <a:pt x="922020" y="150876"/>
                  </a:lnTo>
                  <a:lnTo>
                    <a:pt x="922096" y="80518"/>
                  </a:lnTo>
                  <a:lnTo>
                    <a:pt x="923544" y="76200"/>
                  </a:lnTo>
                  <a:lnTo>
                    <a:pt x="923544" y="71628"/>
                  </a:lnTo>
                  <a:lnTo>
                    <a:pt x="926604" y="65519"/>
                  </a:lnTo>
                  <a:lnTo>
                    <a:pt x="929640" y="60960"/>
                  </a:lnTo>
                  <a:lnTo>
                    <a:pt x="934212" y="56388"/>
                  </a:lnTo>
                  <a:lnTo>
                    <a:pt x="938784" y="54864"/>
                  </a:lnTo>
                  <a:lnTo>
                    <a:pt x="943356" y="51816"/>
                  </a:lnTo>
                  <a:lnTo>
                    <a:pt x="949452" y="50292"/>
                  </a:lnTo>
                  <a:lnTo>
                    <a:pt x="955548" y="50292"/>
                  </a:lnTo>
                  <a:lnTo>
                    <a:pt x="985710" y="81089"/>
                  </a:lnTo>
                  <a:lnTo>
                    <a:pt x="986028" y="150876"/>
                  </a:lnTo>
                  <a:lnTo>
                    <a:pt x="999744" y="150876"/>
                  </a:lnTo>
                  <a:close/>
                </a:path>
                <a:path w="1717675" h="196850">
                  <a:moveTo>
                    <a:pt x="1132332" y="39624"/>
                  </a:moveTo>
                  <a:lnTo>
                    <a:pt x="1118616" y="39624"/>
                  </a:lnTo>
                  <a:lnTo>
                    <a:pt x="1118616" y="56388"/>
                  </a:lnTo>
                  <a:lnTo>
                    <a:pt x="1118616" y="94488"/>
                  </a:lnTo>
                  <a:lnTo>
                    <a:pt x="1099299" y="134023"/>
                  </a:lnTo>
                  <a:lnTo>
                    <a:pt x="1075944" y="141732"/>
                  </a:lnTo>
                  <a:lnTo>
                    <a:pt x="1067320" y="140881"/>
                  </a:lnTo>
                  <a:lnTo>
                    <a:pt x="1035939" y="113157"/>
                  </a:lnTo>
                  <a:lnTo>
                    <a:pt x="1033272" y="96012"/>
                  </a:lnTo>
                  <a:lnTo>
                    <a:pt x="1033881" y="86944"/>
                  </a:lnTo>
                  <a:lnTo>
                    <a:pt x="1059548" y="53733"/>
                  </a:lnTo>
                  <a:lnTo>
                    <a:pt x="1075944" y="50292"/>
                  </a:lnTo>
                  <a:lnTo>
                    <a:pt x="1084554" y="51155"/>
                  </a:lnTo>
                  <a:lnTo>
                    <a:pt x="1115377" y="77533"/>
                  </a:lnTo>
                  <a:lnTo>
                    <a:pt x="1118616" y="94488"/>
                  </a:lnTo>
                  <a:lnTo>
                    <a:pt x="1118616" y="56388"/>
                  </a:lnTo>
                  <a:lnTo>
                    <a:pt x="1085088" y="36576"/>
                  </a:lnTo>
                  <a:lnTo>
                    <a:pt x="1077468" y="36576"/>
                  </a:lnTo>
                  <a:lnTo>
                    <a:pt x="1034796" y="53340"/>
                  </a:lnTo>
                  <a:lnTo>
                    <a:pt x="1018032" y="96012"/>
                  </a:lnTo>
                  <a:lnTo>
                    <a:pt x="1018933" y="108013"/>
                  </a:lnTo>
                  <a:lnTo>
                    <a:pt x="1043368" y="144932"/>
                  </a:lnTo>
                  <a:lnTo>
                    <a:pt x="1075944" y="153924"/>
                  </a:lnTo>
                  <a:lnTo>
                    <a:pt x="1085088" y="153924"/>
                  </a:lnTo>
                  <a:lnTo>
                    <a:pt x="1092708" y="152400"/>
                  </a:lnTo>
                  <a:lnTo>
                    <a:pt x="1100328" y="149352"/>
                  </a:lnTo>
                  <a:lnTo>
                    <a:pt x="1107948" y="144780"/>
                  </a:lnTo>
                  <a:lnTo>
                    <a:pt x="1112012" y="141732"/>
                  </a:lnTo>
                  <a:lnTo>
                    <a:pt x="1114044" y="140208"/>
                  </a:lnTo>
                  <a:lnTo>
                    <a:pt x="1118616" y="134112"/>
                  </a:lnTo>
                  <a:lnTo>
                    <a:pt x="1118616" y="150876"/>
                  </a:lnTo>
                  <a:lnTo>
                    <a:pt x="1132332" y="150876"/>
                  </a:lnTo>
                  <a:lnTo>
                    <a:pt x="1132332" y="134112"/>
                  </a:lnTo>
                  <a:lnTo>
                    <a:pt x="1132332" y="56388"/>
                  </a:lnTo>
                  <a:lnTo>
                    <a:pt x="1132332" y="39624"/>
                  </a:lnTo>
                  <a:close/>
                </a:path>
                <a:path w="1717675" h="196850">
                  <a:moveTo>
                    <a:pt x="1324356" y="39624"/>
                  </a:moveTo>
                  <a:lnTo>
                    <a:pt x="1303020" y="39624"/>
                  </a:lnTo>
                  <a:lnTo>
                    <a:pt x="1303020" y="3048"/>
                  </a:lnTo>
                  <a:lnTo>
                    <a:pt x="1287780" y="3048"/>
                  </a:lnTo>
                  <a:lnTo>
                    <a:pt x="1287780" y="39624"/>
                  </a:lnTo>
                  <a:lnTo>
                    <a:pt x="1266444" y="39624"/>
                  </a:lnTo>
                  <a:lnTo>
                    <a:pt x="1266444" y="53340"/>
                  </a:lnTo>
                  <a:lnTo>
                    <a:pt x="1287780" y="53340"/>
                  </a:lnTo>
                  <a:lnTo>
                    <a:pt x="1287780" y="150876"/>
                  </a:lnTo>
                  <a:lnTo>
                    <a:pt x="1303020" y="150876"/>
                  </a:lnTo>
                  <a:lnTo>
                    <a:pt x="1303020" y="53340"/>
                  </a:lnTo>
                  <a:lnTo>
                    <a:pt x="1324356" y="53340"/>
                  </a:lnTo>
                  <a:lnTo>
                    <a:pt x="1324356" y="39624"/>
                  </a:lnTo>
                  <a:close/>
                </a:path>
                <a:path w="1717675" h="196850">
                  <a:moveTo>
                    <a:pt x="1446276" y="99060"/>
                  </a:moveTo>
                  <a:lnTo>
                    <a:pt x="1429512" y="53340"/>
                  </a:lnTo>
                  <a:lnTo>
                    <a:pt x="1429512" y="86868"/>
                  </a:lnTo>
                  <a:lnTo>
                    <a:pt x="1344168" y="86868"/>
                  </a:lnTo>
                  <a:lnTo>
                    <a:pt x="1371981" y="52578"/>
                  </a:lnTo>
                  <a:lnTo>
                    <a:pt x="1386840" y="50292"/>
                  </a:lnTo>
                  <a:lnTo>
                    <a:pt x="1394764" y="50876"/>
                  </a:lnTo>
                  <a:lnTo>
                    <a:pt x="1427556" y="78295"/>
                  </a:lnTo>
                  <a:lnTo>
                    <a:pt x="1429512" y="86868"/>
                  </a:lnTo>
                  <a:lnTo>
                    <a:pt x="1429512" y="53340"/>
                  </a:lnTo>
                  <a:lnTo>
                    <a:pt x="1426133" y="50292"/>
                  </a:lnTo>
                  <a:lnTo>
                    <a:pt x="1420939" y="45580"/>
                  </a:lnTo>
                  <a:lnTo>
                    <a:pt x="1411224" y="40386"/>
                  </a:lnTo>
                  <a:lnTo>
                    <a:pt x="1400365" y="37490"/>
                  </a:lnTo>
                  <a:lnTo>
                    <a:pt x="1388364" y="36576"/>
                  </a:lnTo>
                  <a:lnTo>
                    <a:pt x="1376337" y="37490"/>
                  </a:lnTo>
                  <a:lnTo>
                    <a:pt x="1338567" y="61912"/>
                  </a:lnTo>
                  <a:lnTo>
                    <a:pt x="1328928" y="94488"/>
                  </a:lnTo>
                  <a:lnTo>
                    <a:pt x="1330071" y="106514"/>
                  </a:lnTo>
                  <a:lnTo>
                    <a:pt x="1355788" y="144932"/>
                  </a:lnTo>
                  <a:lnTo>
                    <a:pt x="1388364" y="153924"/>
                  </a:lnTo>
                  <a:lnTo>
                    <a:pt x="1397215" y="153352"/>
                  </a:lnTo>
                  <a:lnTo>
                    <a:pt x="1405509" y="151638"/>
                  </a:lnTo>
                  <a:lnTo>
                    <a:pt x="1413217" y="148780"/>
                  </a:lnTo>
                  <a:lnTo>
                    <a:pt x="1420368" y="144780"/>
                  </a:lnTo>
                  <a:lnTo>
                    <a:pt x="1425930" y="140208"/>
                  </a:lnTo>
                  <a:lnTo>
                    <a:pt x="1426908" y="139407"/>
                  </a:lnTo>
                  <a:lnTo>
                    <a:pt x="1432750" y="132600"/>
                  </a:lnTo>
                  <a:lnTo>
                    <a:pt x="1437716" y="124637"/>
                  </a:lnTo>
                  <a:lnTo>
                    <a:pt x="1441704" y="115824"/>
                  </a:lnTo>
                  <a:lnTo>
                    <a:pt x="1426464" y="115824"/>
                  </a:lnTo>
                  <a:lnTo>
                    <a:pt x="1421828" y="123520"/>
                  </a:lnTo>
                  <a:lnTo>
                    <a:pt x="1417320" y="129540"/>
                  </a:lnTo>
                  <a:lnTo>
                    <a:pt x="1409700" y="134112"/>
                  </a:lnTo>
                  <a:lnTo>
                    <a:pt x="1403604" y="138684"/>
                  </a:lnTo>
                  <a:lnTo>
                    <a:pt x="1395984" y="140208"/>
                  </a:lnTo>
                  <a:lnTo>
                    <a:pt x="1388364" y="140208"/>
                  </a:lnTo>
                  <a:lnTo>
                    <a:pt x="1379524" y="139623"/>
                  </a:lnTo>
                  <a:lnTo>
                    <a:pt x="1348740" y="116776"/>
                  </a:lnTo>
                  <a:lnTo>
                    <a:pt x="1344168" y="100584"/>
                  </a:lnTo>
                  <a:lnTo>
                    <a:pt x="1446276" y="100584"/>
                  </a:lnTo>
                  <a:lnTo>
                    <a:pt x="1446276" y="99060"/>
                  </a:lnTo>
                  <a:close/>
                </a:path>
                <a:path w="1717675" h="196850">
                  <a:moveTo>
                    <a:pt x="1476756" y="3048"/>
                  </a:moveTo>
                  <a:lnTo>
                    <a:pt x="1463040" y="3048"/>
                  </a:lnTo>
                  <a:lnTo>
                    <a:pt x="1463040" y="150876"/>
                  </a:lnTo>
                  <a:lnTo>
                    <a:pt x="1476756" y="150876"/>
                  </a:lnTo>
                  <a:lnTo>
                    <a:pt x="1476756" y="3048"/>
                  </a:lnTo>
                  <a:close/>
                </a:path>
                <a:path w="1717675" h="196850">
                  <a:moveTo>
                    <a:pt x="1609344" y="39624"/>
                  </a:moveTo>
                  <a:lnTo>
                    <a:pt x="1595628" y="39624"/>
                  </a:lnTo>
                  <a:lnTo>
                    <a:pt x="1595628" y="56388"/>
                  </a:lnTo>
                  <a:lnTo>
                    <a:pt x="1595628" y="94488"/>
                  </a:lnTo>
                  <a:lnTo>
                    <a:pt x="1576311" y="134023"/>
                  </a:lnTo>
                  <a:lnTo>
                    <a:pt x="1552956" y="141732"/>
                  </a:lnTo>
                  <a:lnTo>
                    <a:pt x="1544116" y="140881"/>
                  </a:lnTo>
                  <a:lnTo>
                    <a:pt x="1512951" y="113157"/>
                  </a:lnTo>
                  <a:lnTo>
                    <a:pt x="1510284" y="96012"/>
                  </a:lnTo>
                  <a:lnTo>
                    <a:pt x="1510893" y="86944"/>
                  </a:lnTo>
                  <a:lnTo>
                    <a:pt x="1535988" y="53733"/>
                  </a:lnTo>
                  <a:lnTo>
                    <a:pt x="1552956" y="50292"/>
                  </a:lnTo>
                  <a:lnTo>
                    <a:pt x="1560906" y="51155"/>
                  </a:lnTo>
                  <a:lnTo>
                    <a:pt x="1592199" y="77533"/>
                  </a:lnTo>
                  <a:lnTo>
                    <a:pt x="1595628" y="94488"/>
                  </a:lnTo>
                  <a:lnTo>
                    <a:pt x="1595628" y="56388"/>
                  </a:lnTo>
                  <a:lnTo>
                    <a:pt x="1562100" y="36576"/>
                  </a:lnTo>
                  <a:lnTo>
                    <a:pt x="1552956" y="36576"/>
                  </a:lnTo>
                  <a:lnTo>
                    <a:pt x="1511808" y="53340"/>
                  </a:lnTo>
                  <a:lnTo>
                    <a:pt x="1495044" y="96012"/>
                  </a:lnTo>
                  <a:lnTo>
                    <a:pt x="1495945" y="108013"/>
                  </a:lnTo>
                  <a:lnTo>
                    <a:pt x="1520380" y="144932"/>
                  </a:lnTo>
                  <a:lnTo>
                    <a:pt x="1552956" y="153924"/>
                  </a:lnTo>
                  <a:lnTo>
                    <a:pt x="1560576" y="153924"/>
                  </a:lnTo>
                  <a:lnTo>
                    <a:pt x="1569720" y="152400"/>
                  </a:lnTo>
                  <a:lnTo>
                    <a:pt x="1577340" y="149352"/>
                  </a:lnTo>
                  <a:lnTo>
                    <a:pt x="1584960" y="144780"/>
                  </a:lnTo>
                  <a:lnTo>
                    <a:pt x="1589024" y="141732"/>
                  </a:lnTo>
                  <a:lnTo>
                    <a:pt x="1591056" y="140208"/>
                  </a:lnTo>
                  <a:lnTo>
                    <a:pt x="1595628" y="134112"/>
                  </a:lnTo>
                  <a:lnTo>
                    <a:pt x="1595628" y="150876"/>
                  </a:lnTo>
                  <a:lnTo>
                    <a:pt x="1609344" y="150876"/>
                  </a:lnTo>
                  <a:lnTo>
                    <a:pt x="1609344" y="134112"/>
                  </a:lnTo>
                  <a:lnTo>
                    <a:pt x="1609344" y="56388"/>
                  </a:lnTo>
                  <a:lnTo>
                    <a:pt x="1609344" y="39624"/>
                  </a:lnTo>
                  <a:close/>
                </a:path>
                <a:path w="1717675" h="196850">
                  <a:moveTo>
                    <a:pt x="1662684" y="62484"/>
                  </a:moveTo>
                  <a:lnTo>
                    <a:pt x="1655064" y="24384"/>
                  </a:lnTo>
                  <a:lnTo>
                    <a:pt x="1632204" y="0"/>
                  </a:lnTo>
                  <a:lnTo>
                    <a:pt x="1632204" y="16764"/>
                  </a:lnTo>
                  <a:lnTo>
                    <a:pt x="1638300" y="21336"/>
                  </a:lnTo>
                  <a:lnTo>
                    <a:pt x="1642872" y="27432"/>
                  </a:lnTo>
                  <a:lnTo>
                    <a:pt x="1644396" y="33528"/>
                  </a:lnTo>
                  <a:lnTo>
                    <a:pt x="1646389" y="39585"/>
                  </a:lnTo>
                  <a:lnTo>
                    <a:pt x="1647825" y="46482"/>
                  </a:lnTo>
                  <a:lnTo>
                    <a:pt x="1648675" y="54533"/>
                  </a:lnTo>
                  <a:lnTo>
                    <a:pt x="1648917" y="62484"/>
                  </a:lnTo>
                  <a:lnTo>
                    <a:pt x="1648879" y="134112"/>
                  </a:lnTo>
                  <a:lnTo>
                    <a:pt x="1648675" y="141427"/>
                  </a:lnTo>
                  <a:lnTo>
                    <a:pt x="1647825" y="149923"/>
                  </a:lnTo>
                  <a:lnTo>
                    <a:pt x="1646389" y="156997"/>
                  </a:lnTo>
                  <a:lnTo>
                    <a:pt x="1644396" y="163068"/>
                  </a:lnTo>
                  <a:lnTo>
                    <a:pt x="1642872" y="169164"/>
                  </a:lnTo>
                  <a:lnTo>
                    <a:pt x="1638300" y="175260"/>
                  </a:lnTo>
                  <a:lnTo>
                    <a:pt x="1632204" y="179832"/>
                  </a:lnTo>
                  <a:lnTo>
                    <a:pt x="1632204" y="196596"/>
                  </a:lnTo>
                  <a:lnTo>
                    <a:pt x="1658823" y="164553"/>
                  </a:lnTo>
                  <a:lnTo>
                    <a:pt x="1662684" y="134112"/>
                  </a:lnTo>
                  <a:lnTo>
                    <a:pt x="1662684" y="62484"/>
                  </a:lnTo>
                  <a:close/>
                </a:path>
                <a:path w="1717675" h="196850">
                  <a:moveTo>
                    <a:pt x="1717548" y="124968"/>
                  </a:moveTo>
                  <a:lnTo>
                    <a:pt x="1702308" y="124968"/>
                  </a:lnTo>
                  <a:lnTo>
                    <a:pt x="1687068" y="167640"/>
                  </a:lnTo>
                  <a:lnTo>
                    <a:pt x="1700784" y="167640"/>
                  </a:lnTo>
                  <a:lnTo>
                    <a:pt x="1717548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46107" y="2465831"/>
              <a:ext cx="246888" cy="1188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73480" y="2810255"/>
              <a:ext cx="1224280" cy="152400"/>
            </a:xfrm>
            <a:custGeom>
              <a:avLst/>
              <a:gdLst/>
              <a:ahLst/>
              <a:cxnLst/>
              <a:rect l="l" t="t" r="r" b="b"/>
              <a:pathLst>
                <a:path w="1224280" h="152400">
                  <a:moveTo>
                    <a:pt x="41148" y="35052"/>
                  </a:moveTo>
                  <a:lnTo>
                    <a:pt x="35052" y="35052"/>
                  </a:lnTo>
                  <a:lnTo>
                    <a:pt x="30480" y="36576"/>
                  </a:lnTo>
                  <a:lnTo>
                    <a:pt x="25908" y="39624"/>
                  </a:lnTo>
                  <a:lnTo>
                    <a:pt x="21336" y="41148"/>
                  </a:lnTo>
                  <a:lnTo>
                    <a:pt x="18288" y="45720"/>
                  </a:lnTo>
                  <a:lnTo>
                    <a:pt x="13716" y="50292"/>
                  </a:lnTo>
                  <a:lnTo>
                    <a:pt x="13716" y="36576"/>
                  </a:lnTo>
                  <a:lnTo>
                    <a:pt x="0" y="36576"/>
                  </a:lnTo>
                  <a:lnTo>
                    <a:pt x="0" y="149352"/>
                  </a:lnTo>
                  <a:lnTo>
                    <a:pt x="15240" y="149352"/>
                  </a:lnTo>
                  <a:lnTo>
                    <a:pt x="15240" y="71628"/>
                  </a:lnTo>
                  <a:lnTo>
                    <a:pt x="16764" y="64008"/>
                  </a:lnTo>
                  <a:lnTo>
                    <a:pt x="25908" y="54864"/>
                  </a:lnTo>
                  <a:lnTo>
                    <a:pt x="32004" y="51816"/>
                  </a:lnTo>
                  <a:lnTo>
                    <a:pt x="41148" y="50292"/>
                  </a:lnTo>
                  <a:lnTo>
                    <a:pt x="41148" y="35052"/>
                  </a:lnTo>
                  <a:close/>
                </a:path>
                <a:path w="1224280" h="152400">
                  <a:moveTo>
                    <a:pt x="163068" y="96012"/>
                  </a:moveTo>
                  <a:lnTo>
                    <a:pt x="162344" y="85344"/>
                  </a:lnTo>
                  <a:lnTo>
                    <a:pt x="162179" y="82892"/>
                  </a:lnTo>
                  <a:lnTo>
                    <a:pt x="159448" y="71056"/>
                  </a:lnTo>
                  <a:lnTo>
                    <a:pt x="154698" y="60655"/>
                  </a:lnTo>
                  <a:lnTo>
                    <a:pt x="147828" y="51816"/>
                  </a:lnTo>
                  <a:lnTo>
                    <a:pt x="147828" y="85344"/>
                  </a:lnTo>
                  <a:lnTo>
                    <a:pt x="62484" y="85344"/>
                  </a:lnTo>
                  <a:lnTo>
                    <a:pt x="88773" y="49720"/>
                  </a:lnTo>
                  <a:lnTo>
                    <a:pt x="103632" y="47244"/>
                  </a:lnTo>
                  <a:lnTo>
                    <a:pt x="112217" y="47815"/>
                  </a:lnTo>
                  <a:lnTo>
                    <a:pt x="145237" y="76771"/>
                  </a:lnTo>
                  <a:lnTo>
                    <a:pt x="147828" y="85344"/>
                  </a:lnTo>
                  <a:lnTo>
                    <a:pt x="147828" y="51816"/>
                  </a:lnTo>
                  <a:lnTo>
                    <a:pt x="142925" y="47244"/>
                  </a:lnTo>
                  <a:lnTo>
                    <a:pt x="139255" y="43815"/>
                  </a:lnTo>
                  <a:lnTo>
                    <a:pt x="129540" y="38100"/>
                  </a:lnTo>
                  <a:lnTo>
                    <a:pt x="118681" y="34671"/>
                  </a:lnTo>
                  <a:lnTo>
                    <a:pt x="106680" y="33528"/>
                  </a:lnTo>
                  <a:lnTo>
                    <a:pt x="93789" y="34658"/>
                  </a:lnTo>
                  <a:lnTo>
                    <a:pt x="56883" y="59753"/>
                  </a:lnTo>
                  <a:lnTo>
                    <a:pt x="47244" y="92964"/>
                  </a:lnTo>
                  <a:lnTo>
                    <a:pt x="48361" y="104990"/>
                  </a:lnTo>
                  <a:lnTo>
                    <a:pt x="72783" y="142760"/>
                  </a:lnTo>
                  <a:lnTo>
                    <a:pt x="105156" y="152400"/>
                  </a:lnTo>
                  <a:lnTo>
                    <a:pt x="114249" y="151828"/>
                  </a:lnTo>
                  <a:lnTo>
                    <a:pt x="151066" y="130492"/>
                  </a:lnTo>
                  <a:lnTo>
                    <a:pt x="160020" y="114300"/>
                  </a:lnTo>
                  <a:lnTo>
                    <a:pt x="143256" y="114300"/>
                  </a:lnTo>
                  <a:lnTo>
                    <a:pt x="140208" y="121920"/>
                  </a:lnTo>
                  <a:lnTo>
                    <a:pt x="134112" y="128016"/>
                  </a:lnTo>
                  <a:lnTo>
                    <a:pt x="121920" y="137160"/>
                  </a:lnTo>
                  <a:lnTo>
                    <a:pt x="114300" y="138684"/>
                  </a:lnTo>
                  <a:lnTo>
                    <a:pt x="105156" y="138684"/>
                  </a:lnTo>
                  <a:lnTo>
                    <a:pt x="69545" y="121754"/>
                  </a:lnTo>
                  <a:lnTo>
                    <a:pt x="62484" y="97536"/>
                  </a:lnTo>
                  <a:lnTo>
                    <a:pt x="163068" y="97536"/>
                  </a:lnTo>
                  <a:lnTo>
                    <a:pt x="163068" y="96012"/>
                  </a:lnTo>
                  <a:close/>
                </a:path>
                <a:path w="1224280" h="152400">
                  <a:moveTo>
                    <a:pt x="286512" y="71628"/>
                  </a:moveTo>
                  <a:lnTo>
                    <a:pt x="282524" y="63055"/>
                  </a:lnTo>
                  <a:lnTo>
                    <a:pt x="277558" y="55626"/>
                  </a:lnTo>
                  <a:lnTo>
                    <a:pt x="271716" y="49339"/>
                  </a:lnTo>
                  <a:lnTo>
                    <a:pt x="269049" y="47244"/>
                  </a:lnTo>
                  <a:lnTo>
                    <a:pt x="265176" y="44196"/>
                  </a:lnTo>
                  <a:lnTo>
                    <a:pt x="258025" y="39319"/>
                  </a:lnTo>
                  <a:lnTo>
                    <a:pt x="250317" y="36004"/>
                  </a:lnTo>
                  <a:lnTo>
                    <a:pt x="242023" y="34124"/>
                  </a:lnTo>
                  <a:lnTo>
                    <a:pt x="233172" y="33528"/>
                  </a:lnTo>
                  <a:lnTo>
                    <a:pt x="221170" y="34683"/>
                  </a:lnTo>
                  <a:lnTo>
                    <a:pt x="184023" y="60388"/>
                  </a:lnTo>
                  <a:lnTo>
                    <a:pt x="173736" y="92964"/>
                  </a:lnTo>
                  <a:lnTo>
                    <a:pt x="174853" y="104990"/>
                  </a:lnTo>
                  <a:lnTo>
                    <a:pt x="199948" y="142760"/>
                  </a:lnTo>
                  <a:lnTo>
                    <a:pt x="233172" y="152400"/>
                  </a:lnTo>
                  <a:lnTo>
                    <a:pt x="242023" y="151828"/>
                  </a:lnTo>
                  <a:lnTo>
                    <a:pt x="277558" y="130492"/>
                  </a:lnTo>
                  <a:lnTo>
                    <a:pt x="286512" y="114300"/>
                  </a:lnTo>
                  <a:lnTo>
                    <a:pt x="269748" y="114300"/>
                  </a:lnTo>
                  <a:lnTo>
                    <a:pt x="266700" y="121920"/>
                  </a:lnTo>
                  <a:lnTo>
                    <a:pt x="262128" y="128016"/>
                  </a:lnTo>
                  <a:lnTo>
                    <a:pt x="254508" y="132588"/>
                  </a:lnTo>
                  <a:lnTo>
                    <a:pt x="248412" y="137160"/>
                  </a:lnTo>
                  <a:lnTo>
                    <a:pt x="240792" y="138684"/>
                  </a:lnTo>
                  <a:lnTo>
                    <a:pt x="231648" y="138684"/>
                  </a:lnTo>
                  <a:lnTo>
                    <a:pt x="223024" y="137858"/>
                  </a:lnTo>
                  <a:lnTo>
                    <a:pt x="192214" y="111442"/>
                  </a:lnTo>
                  <a:lnTo>
                    <a:pt x="188976" y="92964"/>
                  </a:lnTo>
                  <a:lnTo>
                    <a:pt x="189801" y="84112"/>
                  </a:lnTo>
                  <a:lnTo>
                    <a:pt x="215265" y="50673"/>
                  </a:lnTo>
                  <a:lnTo>
                    <a:pt x="231648" y="47244"/>
                  </a:lnTo>
                  <a:lnTo>
                    <a:pt x="239268" y="47244"/>
                  </a:lnTo>
                  <a:lnTo>
                    <a:pt x="269748" y="71628"/>
                  </a:lnTo>
                  <a:lnTo>
                    <a:pt x="286512" y="71628"/>
                  </a:lnTo>
                  <a:close/>
                </a:path>
                <a:path w="1224280" h="152400">
                  <a:moveTo>
                    <a:pt x="417576" y="96012"/>
                  </a:moveTo>
                  <a:lnTo>
                    <a:pt x="400812" y="51816"/>
                  </a:lnTo>
                  <a:lnTo>
                    <a:pt x="400812" y="85344"/>
                  </a:lnTo>
                  <a:lnTo>
                    <a:pt x="315468" y="85344"/>
                  </a:lnTo>
                  <a:lnTo>
                    <a:pt x="336702" y="53035"/>
                  </a:lnTo>
                  <a:lnTo>
                    <a:pt x="358140" y="47244"/>
                  </a:lnTo>
                  <a:lnTo>
                    <a:pt x="366064" y="47815"/>
                  </a:lnTo>
                  <a:lnTo>
                    <a:pt x="398856" y="76771"/>
                  </a:lnTo>
                  <a:lnTo>
                    <a:pt x="400812" y="85344"/>
                  </a:lnTo>
                  <a:lnTo>
                    <a:pt x="400812" y="51816"/>
                  </a:lnTo>
                  <a:lnTo>
                    <a:pt x="395909" y="47244"/>
                  </a:lnTo>
                  <a:lnTo>
                    <a:pt x="392239" y="43815"/>
                  </a:lnTo>
                  <a:lnTo>
                    <a:pt x="382524" y="38100"/>
                  </a:lnTo>
                  <a:lnTo>
                    <a:pt x="371665" y="34671"/>
                  </a:lnTo>
                  <a:lnTo>
                    <a:pt x="359664" y="33528"/>
                  </a:lnTo>
                  <a:lnTo>
                    <a:pt x="347637" y="34658"/>
                  </a:lnTo>
                  <a:lnTo>
                    <a:pt x="309867" y="59753"/>
                  </a:lnTo>
                  <a:lnTo>
                    <a:pt x="300228" y="92964"/>
                  </a:lnTo>
                  <a:lnTo>
                    <a:pt x="301371" y="104990"/>
                  </a:lnTo>
                  <a:lnTo>
                    <a:pt x="327088" y="142760"/>
                  </a:lnTo>
                  <a:lnTo>
                    <a:pt x="359664" y="152400"/>
                  </a:lnTo>
                  <a:lnTo>
                    <a:pt x="368515" y="151828"/>
                  </a:lnTo>
                  <a:lnTo>
                    <a:pt x="404050" y="130492"/>
                  </a:lnTo>
                  <a:lnTo>
                    <a:pt x="413004" y="114300"/>
                  </a:lnTo>
                  <a:lnTo>
                    <a:pt x="397764" y="114300"/>
                  </a:lnTo>
                  <a:lnTo>
                    <a:pt x="393192" y="121920"/>
                  </a:lnTo>
                  <a:lnTo>
                    <a:pt x="388620" y="128016"/>
                  </a:lnTo>
                  <a:lnTo>
                    <a:pt x="381000" y="132588"/>
                  </a:lnTo>
                  <a:lnTo>
                    <a:pt x="374904" y="137160"/>
                  </a:lnTo>
                  <a:lnTo>
                    <a:pt x="367284" y="138684"/>
                  </a:lnTo>
                  <a:lnTo>
                    <a:pt x="359664" y="138684"/>
                  </a:lnTo>
                  <a:lnTo>
                    <a:pt x="350824" y="138099"/>
                  </a:lnTo>
                  <a:lnTo>
                    <a:pt x="320040" y="114490"/>
                  </a:lnTo>
                  <a:lnTo>
                    <a:pt x="315468" y="97536"/>
                  </a:lnTo>
                  <a:lnTo>
                    <a:pt x="417576" y="97536"/>
                  </a:lnTo>
                  <a:lnTo>
                    <a:pt x="417576" y="96012"/>
                  </a:lnTo>
                  <a:close/>
                </a:path>
                <a:path w="1224280" h="152400">
                  <a:moveTo>
                    <a:pt x="548640" y="92964"/>
                  </a:moveTo>
                  <a:lnTo>
                    <a:pt x="547509" y="80975"/>
                  </a:lnTo>
                  <a:lnTo>
                    <a:pt x="544258" y="70104"/>
                  </a:lnTo>
                  <a:lnTo>
                    <a:pt x="538988" y="60388"/>
                  </a:lnTo>
                  <a:lnTo>
                    <a:pt x="533400" y="53657"/>
                  </a:lnTo>
                  <a:lnTo>
                    <a:pt x="533400" y="92964"/>
                  </a:lnTo>
                  <a:lnTo>
                    <a:pt x="532561" y="102044"/>
                  </a:lnTo>
                  <a:lnTo>
                    <a:pt x="506349" y="135255"/>
                  </a:lnTo>
                  <a:lnTo>
                    <a:pt x="489191" y="138684"/>
                  </a:lnTo>
                  <a:lnTo>
                    <a:pt x="481457" y="137833"/>
                  </a:lnTo>
                  <a:lnTo>
                    <a:pt x="474154" y="135255"/>
                  </a:lnTo>
                  <a:lnTo>
                    <a:pt x="469773" y="132588"/>
                  </a:lnTo>
                  <a:lnTo>
                    <a:pt x="467118" y="130975"/>
                  </a:lnTo>
                  <a:lnTo>
                    <a:pt x="448056" y="94488"/>
                  </a:lnTo>
                  <a:lnTo>
                    <a:pt x="448665" y="84759"/>
                  </a:lnTo>
                  <a:lnTo>
                    <a:pt x="473760" y="50685"/>
                  </a:lnTo>
                  <a:lnTo>
                    <a:pt x="490715" y="47244"/>
                  </a:lnTo>
                  <a:lnTo>
                    <a:pt x="498703" y="48107"/>
                  </a:lnTo>
                  <a:lnTo>
                    <a:pt x="530148" y="75247"/>
                  </a:lnTo>
                  <a:lnTo>
                    <a:pt x="533400" y="92964"/>
                  </a:lnTo>
                  <a:lnTo>
                    <a:pt x="533400" y="53657"/>
                  </a:lnTo>
                  <a:lnTo>
                    <a:pt x="492252" y="35052"/>
                  </a:lnTo>
                  <a:lnTo>
                    <a:pt x="483108" y="35052"/>
                  </a:lnTo>
                  <a:lnTo>
                    <a:pt x="448056" y="56388"/>
                  </a:lnTo>
                  <a:lnTo>
                    <a:pt x="448056" y="0"/>
                  </a:lnTo>
                  <a:lnTo>
                    <a:pt x="432816" y="0"/>
                  </a:lnTo>
                  <a:lnTo>
                    <a:pt x="432816" y="149352"/>
                  </a:lnTo>
                  <a:lnTo>
                    <a:pt x="448056" y="149352"/>
                  </a:lnTo>
                  <a:lnTo>
                    <a:pt x="448056" y="132588"/>
                  </a:lnTo>
                  <a:lnTo>
                    <a:pt x="452615" y="138684"/>
                  </a:lnTo>
                  <a:lnTo>
                    <a:pt x="460235" y="144780"/>
                  </a:lnTo>
                  <a:lnTo>
                    <a:pt x="466344" y="147828"/>
                  </a:lnTo>
                  <a:lnTo>
                    <a:pt x="473964" y="150876"/>
                  </a:lnTo>
                  <a:lnTo>
                    <a:pt x="481584" y="152400"/>
                  </a:lnTo>
                  <a:lnTo>
                    <a:pt x="489191" y="152400"/>
                  </a:lnTo>
                  <a:lnTo>
                    <a:pt x="501218" y="151282"/>
                  </a:lnTo>
                  <a:lnTo>
                    <a:pt x="512254" y="148018"/>
                  </a:lnTo>
                  <a:lnTo>
                    <a:pt x="522414" y="142760"/>
                  </a:lnTo>
                  <a:lnTo>
                    <a:pt x="527824" y="138684"/>
                  </a:lnTo>
                  <a:lnTo>
                    <a:pt x="531876" y="135636"/>
                  </a:lnTo>
                  <a:lnTo>
                    <a:pt x="538988" y="126187"/>
                  </a:lnTo>
                  <a:lnTo>
                    <a:pt x="544258" y="116014"/>
                  </a:lnTo>
                  <a:lnTo>
                    <a:pt x="547509" y="104990"/>
                  </a:lnTo>
                  <a:lnTo>
                    <a:pt x="548640" y="92964"/>
                  </a:lnTo>
                  <a:close/>
                </a:path>
                <a:path w="1224280" h="152400">
                  <a:moveTo>
                    <a:pt x="676656" y="96012"/>
                  </a:moveTo>
                  <a:lnTo>
                    <a:pt x="675932" y="85344"/>
                  </a:lnTo>
                  <a:lnTo>
                    <a:pt x="675767" y="82892"/>
                  </a:lnTo>
                  <a:lnTo>
                    <a:pt x="673036" y="71056"/>
                  </a:lnTo>
                  <a:lnTo>
                    <a:pt x="668286" y="60655"/>
                  </a:lnTo>
                  <a:lnTo>
                    <a:pt x="661416" y="51816"/>
                  </a:lnTo>
                  <a:lnTo>
                    <a:pt x="661416" y="85344"/>
                  </a:lnTo>
                  <a:lnTo>
                    <a:pt x="576072" y="85344"/>
                  </a:lnTo>
                  <a:lnTo>
                    <a:pt x="602348" y="49720"/>
                  </a:lnTo>
                  <a:lnTo>
                    <a:pt x="617220" y="47244"/>
                  </a:lnTo>
                  <a:lnTo>
                    <a:pt x="625805" y="47815"/>
                  </a:lnTo>
                  <a:lnTo>
                    <a:pt x="658825" y="76771"/>
                  </a:lnTo>
                  <a:lnTo>
                    <a:pt x="661416" y="85344"/>
                  </a:lnTo>
                  <a:lnTo>
                    <a:pt x="661416" y="51816"/>
                  </a:lnTo>
                  <a:lnTo>
                    <a:pt x="620268" y="33528"/>
                  </a:lnTo>
                  <a:lnTo>
                    <a:pt x="607377" y="34658"/>
                  </a:lnTo>
                  <a:lnTo>
                    <a:pt x="569823" y="59753"/>
                  </a:lnTo>
                  <a:lnTo>
                    <a:pt x="560832" y="92964"/>
                  </a:lnTo>
                  <a:lnTo>
                    <a:pt x="561733" y="104990"/>
                  </a:lnTo>
                  <a:lnTo>
                    <a:pt x="586168" y="142760"/>
                  </a:lnTo>
                  <a:lnTo>
                    <a:pt x="618744" y="152400"/>
                  </a:lnTo>
                  <a:lnTo>
                    <a:pt x="627595" y="151828"/>
                  </a:lnTo>
                  <a:lnTo>
                    <a:pt x="635889" y="150114"/>
                  </a:lnTo>
                  <a:lnTo>
                    <a:pt x="643597" y="147256"/>
                  </a:lnTo>
                  <a:lnTo>
                    <a:pt x="650748" y="143256"/>
                  </a:lnTo>
                  <a:lnTo>
                    <a:pt x="656221" y="138684"/>
                  </a:lnTo>
                  <a:lnTo>
                    <a:pt x="657961" y="137236"/>
                  </a:lnTo>
                  <a:lnTo>
                    <a:pt x="663892" y="130492"/>
                  </a:lnTo>
                  <a:lnTo>
                    <a:pt x="668959" y="122897"/>
                  </a:lnTo>
                  <a:lnTo>
                    <a:pt x="673608" y="114300"/>
                  </a:lnTo>
                  <a:lnTo>
                    <a:pt x="656844" y="114300"/>
                  </a:lnTo>
                  <a:lnTo>
                    <a:pt x="653796" y="121920"/>
                  </a:lnTo>
                  <a:lnTo>
                    <a:pt x="647700" y="128016"/>
                  </a:lnTo>
                  <a:lnTo>
                    <a:pt x="641604" y="132588"/>
                  </a:lnTo>
                  <a:lnTo>
                    <a:pt x="633984" y="137160"/>
                  </a:lnTo>
                  <a:lnTo>
                    <a:pt x="626364" y="138684"/>
                  </a:lnTo>
                  <a:lnTo>
                    <a:pt x="618744" y="138684"/>
                  </a:lnTo>
                  <a:lnTo>
                    <a:pt x="583133" y="121754"/>
                  </a:lnTo>
                  <a:lnTo>
                    <a:pt x="576072" y="97536"/>
                  </a:lnTo>
                  <a:lnTo>
                    <a:pt x="676656" y="97536"/>
                  </a:lnTo>
                  <a:lnTo>
                    <a:pt x="676656" y="96012"/>
                  </a:lnTo>
                  <a:close/>
                </a:path>
                <a:path w="1224280" h="152400">
                  <a:moveTo>
                    <a:pt x="733044" y="35052"/>
                  </a:moveTo>
                  <a:lnTo>
                    <a:pt x="726948" y="35052"/>
                  </a:lnTo>
                  <a:lnTo>
                    <a:pt x="722376" y="36576"/>
                  </a:lnTo>
                  <a:lnTo>
                    <a:pt x="717804" y="39624"/>
                  </a:lnTo>
                  <a:lnTo>
                    <a:pt x="714756" y="41148"/>
                  </a:lnTo>
                  <a:lnTo>
                    <a:pt x="710184" y="45720"/>
                  </a:lnTo>
                  <a:lnTo>
                    <a:pt x="707136" y="50292"/>
                  </a:lnTo>
                  <a:lnTo>
                    <a:pt x="707136" y="36576"/>
                  </a:lnTo>
                  <a:lnTo>
                    <a:pt x="693420" y="36576"/>
                  </a:lnTo>
                  <a:lnTo>
                    <a:pt x="693420" y="149352"/>
                  </a:lnTo>
                  <a:lnTo>
                    <a:pt x="707136" y="149352"/>
                  </a:lnTo>
                  <a:lnTo>
                    <a:pt x="707136" y="71628"/>
                  </a:lnTo>
                  <a:lnTo>
                    <a:pt x="710184" y="64008"/>
                  </a:lnTo>
                  <a:lnTo>
                    <a:pt x="713232" y="59436"/>
                  </a:lnTo>
                  <a:lnTo>
                    <a:pt x="717804" y="54864"/>
                  </a:lnTo>
                  <a:lnTo>
                    <a:pt x="723900" y="51816"/>
                  </a:lnTo>
                  <a:lnTo>
                    <a:pt x="733044" y="50292"/>
                  </a:lnTo>
                  <a:lnTo>
                    <a:pt x="733044" y="35052"/>
                  </a:lnTo>
                  <a:close/>
                </a:path>
                <a:path w="1224280" h="152400">
                  <a:moveTo>
                    <a:pt x="935736" y="96012"/>
                  </a:moveTo>
                  <a:lnTo>
                    <a:pt x="935012" y="85344"/>
                  </a:lnTo>
                  <a:lnTo>
                    <a:pt x="934847" y="82892"/>
                  </a:lnTo>
                  <a:lnTo>
                    <a:pt x="932116" y="71056"/>
                  </a:lnTo>
                  <a:lnTo>
                    <a:pt x="927366" y="60655"/>
                  </a:lnTo>
                  <a:lnTo>
                    <a:pt x="920496" y="51816"/>
                  </a:lnTo>
                  <a:lnTo>
                    <a:pt x="920496" y="85344"/>
                  </a:lnTo>
                  <a:lnTo>
                    <a:pt x="835152" y="85344"/>
                  </a:lnTo>
                  <a:lnTo>
                    <a:pt x="861441" y="49720"/>
                  </a:lnTo>
                  <a:lnTo>
                    <a:pt x="876300" y="47244"/>
                  </a:lnTo>
                  <a:lnTo>
                    <a:pt x="884885" y="47815"/>
                  </a:lnTo>
                  <a:lnTo>
                    <a:pt x="917905" y="76771"/>
                  </a:lnTo>
                  <a:lnTo>
                    <a:pt x="920496" y="85344"/>
                  </a:lnTo>
                  <a:lnTo>
                    <a:pt x="920496" y="51816"/>
                  </a:lnTo>
                  <a:lnTo>
                    <a:pt x="879348" y="33528"/>
                  </a:lnTo>
                  <a:lnTo>
                    <a:pt x="866457" y="34658"/>
                  </a:lnTo>
                  <a:lnTo>
                    <a:pt x="828903" y="59753"/>
                  </a:lnTo>
                  <a:lnTo>
                    <a:pt x="819912" y="92964"/>
                  </a:lnTo>
                  <a:lnTo>
                    <a:pt x="821029" y="104990"/>
                  </a:lnTo>
                  <a:lnTo>
                    <a:pt x="845248" y="142760"/>
                  </a:lnTo>
                  <a:lnTo>
                    <a:pt x="877824" y="152400"/>
                  </a:lnTo>
                  <a:lnTo>
                    <a:pt x="886701" y="151828"/>
                  </a:lnTo>
                  <a:lnTo>
                    <a:pt x="923163" y="130492"/>
                  </a:lnTo>
                  <a:lnTo>
                    <a:pt x="932688" y="114300"/>
                  </a:lnTo>
                  <a:lnTo>
                    <a:pt x="915924" y="114300"/>
                  </a:lnTo>
                  <a:lnTo>
                    <a:pt x="912876" y="121920"/>
                  </a:lnTo>
                  <a:lnTo>
                    <a:pt x="906780" y="128016"/>
                  </a:lnTo>
                  <a:lnTo>
                    <a:pt x="900684" y="132588"/>
                  </a:lnTo>
                  <a:lnTo>
                    <a:pt x="893064" y="137160"/>
                  </a:lnTo>
                  <a:lnTo>
                    <a:pt x="885444" y="138684"/>
                  </a:lnTo>
                  <a:lnTo>
                    <a:pt x="877824" y="138684"/>
                  </a:lnTo>
                  <a:lnTo>
                    <a:pt x="842213" y="121754"/>
                  </a:lnTo>
                  <a:lnTo>
                    <a:pt x="835152" y="97536"/>
                  </a:lnTo>
                  <a:lnTo>
                    <a:pt x="935736" y="97536"/>
                  </a:lnTo>
                  <a:lnTo>
                    <a:pt x="935736" y="96012"/>
                  </a:lnTo>
                  <a:close/>
                </a:path>
                <a:path w="1224280" h="152400">
                  <a:moveTo>
                    <a:pt x="1016508" y="111252"/>
                  </a:moveTo>
                  <a:lnTo>
                    <a:pt x="1014984" y="105156"/>
                  </a:lnTo>
                  <a:lnTo>
                    <a:pt x="1011936" y="100584"/>
                  </a:lnTo>
                  <a:lnTo>
                    <a:pt x="1008888" y="94488"/>
                  </a:lnTo>
                  <a:lnTo>
                    <a:pt x="996696" y="88392"/>
                  </a:lnTo>
                  <a:lnTo>
                    <a:pt x="995172" y="86868"/>
                  </a:lnTo>
                  <a:lnTo>
                    <a:pt x="986028" y="83820"/>
                  </a:lnTo>
                  <a:lnTo>
                    <a:pt x="979932" y="82296"/>
                  </a:lnTo>
                  <a:lnTo>
                    <a:pt x="970788" y="77724"/>
                  </a:lnTo>
                  <a:lnTo>
                    <a:pt x="969264" y="76200"/>
                  </a:lnTo>
                  <a:lnTo>
                    <a:pt x="967740" y="73152"/>
                  </a:lnTo>
                  <a:lnTo>
                    <a:pt x="966216" y="71628"/>
                  </a:lnTo>
                  <a:lnTo>
                    <a:pt x="966216" y="59436"/>
                  </a:lnTo>
                  <a:lnTo>
                    <a:pt x="967740" y="56388"/>
                  </a:lnTo>
                  <a:lnTo>
                    <a:pt x="973836" y="50292"/>
                  </a:lnTo>
                  <a:lnTo>
                    <a:pt x="976884" y="48768"/>
                  </a:lnTo>
                  <a:lnTo>
                    <a:pt x="987552" y="48768"/>
                  </a:lnTo>
                  <a:lnTo>
                    <a:pt x="992124" y="50292"/>
                  </a:lnTo>
                  <a:lnTo>
                    <a:pt x="998220" y="56388"/>
                  </a:lnTo>
                  <a:lnTo>
                    <a:pt x="999744" y="59436"/>
                  </a:lnTo>
                  <a:lnTo>
                    <a:pt x="999744" y="65532"/>
                  </a:lnTo>
                  <a:lnTo>
                    <a:pt x="1014984" y="65532"/>
                  </a:lnTo>
                  <a:lnTo>
                    <a:pt x="1014984" y="54864"/>
                  </a:lnTo>
                  <a:lnTo>
                    <a:pt x="1012545" y="48768"/>
                  </a:lnTo>
                  <a:lnTo>
                    <a:pt x="1011936" y="47244"/>
                  </a:lnTo>
                  <a:lnTo>
                    <a:pt x="1005840" y="42672"/>
                  </a:lnTo>
                  <a:lnTo>
                    <a:pt x="999744" y="36576"/>
                  </a:lnTo>
                  <a:lnTo>
                    <a:pt x="992124" y="33528"/>
                  </a:lnTo>
                  <a:lnTo>
                    <a:pt x="973836" y="33528"/>
                  </a:lnTo>
                  <a:lnTo>
                    <a:pt x="966216" y="36576"/>
                  </a:lnTo>
                  <a:lnTo>
                    <a:pt x="954024" y="48768"/>
                  </a:lnTo>
                  <a:lnTo>
                    <a:pt x="950976" y="56388"/>
                  </a:lnTo>
                  <a:lnTo>
                    <a:pt x="950976" y="73152"/>
                  </a:lnTo>
                  <a:lnTo>
                    <a:pt x="987552" y="100584"/>
                  </a:lnTo>
                  <a:lnTo>
                    <a:pt x="993648" y="103632"/>
                  </a:lnTo>
                  <a:lnTo>
                    <a:pt x="999744" y="109728"/>
                  </a:lnTo>
                  <a:lnTo>
                    <a:pt x="1001268" y="114300"/>
                  </a:lnTo>
                  <a:lnTo>
                    <a:pt x="1001268" y="124968"/>
                  </a:lnTo>
                  <a:lnTo>
                    <a:pt x="999744" y="129540"/>
                  </a:lnTo>
                  <a:lnTo>
                    <a:pt x="992124" y="137160"/>
                  </a:lnTo>
                  <a:lnTo>
                    <a:pt x="987552" y="138684"/>
                  </a:lnTo>
                  <a:lnTo>
                    <a:pt x="975360" y="138684"/>
                  </a:lnTo>
                  <a:lnTo>
                    <a:pt x="970788" y="137160"/>
                  </a:lnTo>
                  <a:lnTo>
                    <a:pt x="961644" y="128016"/>
                  </a:lnTo>
                  <a:lnTo>
                    <a:pt x="960120" y="121920"/>
                  </a:lnTo>
                  <a:lnTo>
                    <a:pt x="960120" y="114300"/>
                  </a:lnTo>
                  <a:lnTo>
                    <a:pt x="944880" y="114300"/>
                  </a:lnTo>
                  <a:lnTo>
                    <a:pt x="966787" y="149923"/>
                  </a:lnTo>
                  <a:lnTo>
                    <a:pt x="981456" y="152400"/>
                  </a:lnTo>
                  <a:lnTo>
                    <a:pt x="988923" y="151828"/>
                  </a:lnTo>
                  <a:lnTo>
                    <a:pt x="995553" y="150114"/>
                  </a:lnTo>
                  <a:lnTo>
                    <a:pt x="1001598" y="147256"/>
                  </a:lnTo>
                  <a:lnTo>
                    <a:pt x="1007364" y="143256"/>
                  </a:lnTo>
                  <a:lnTo>
                    <a:pt x="1010945" y="138684"/>
                  </a:lnTo>
                  <a:lnTo>
                    <a:pt x="1011364" y="138163"/>
                  </a:lnTo>
                  <a:lnTo>
                    <a:pt x="1014222" y="132207"/>
                  </a:lnTo>
                  <a:lnTo>
                    <a:pt x="1015936" y="125691"/>
                  </a:lnTo>
                  <a:lnTo>
                    <a:pt x="1016508" y="118872"/>
                  </a:lnTo>
                  <a:lnTo>
                    <a:pt x="1016508" y="111252"/>
                  </a:lnTo>
                  <a:close/>
                </a:path>
                <a:path w="1224280" h="152400">
                  <a:moveTo>
                    <a:pt x="1098804" y="111252"/>
                  </a:moveTo>
                  <a:lnTo>
                    <a:pt x="1097280" y="105156"/>
                  </a:lnTo>
                  <a:lnTo>
                    <a:pt x="1092708" y="100584"/>
                  </a:lnTo>
                  <a:lnTo>
                    <a:pt x="1089660" y="94488"/>
                  </a:lnTo>
                  <a:lnTo>
                    <a:pt x="1085088" y="91440"/>
                  </a:lnTo>
                  <a:lnTo>
                    <a:pt x="1077468" y="88392"/>
                  </a:lnTo>
                  <a:lnTo>
                    <a:pt x="1075944" y="86868"/>
                  </a:lnTo>
                  <a:lnTo>
                    <a:pt x="1072896" y="85344"/>
                  </a:lnTo>
                  <a:lnTo>
                    <a:pt x="1066800" y="83820"/>
                  </a:lnTo>
                  <a:lnTo>
                    <a:pt x="1057656" y="80772"/>
                  </a:lnTo>
                  <a:lnTo>
                    <a:pt x="1056132" y="79248"/>
                  </a:lnTo>
                  <a:lnTo>
                    <a:pt x="1050036" y="76200"/>
                  </a:lnTo>
                  <a:lnTo>
                    <a:pt x="1048512" y="73152"/>
                  </a:lnTo>
                  <a:lnTo>
                    <a:pt x="1046988" y="71628"/>
                  </a:lnTo>
                  <a:lnTo>
                    <a:pt x="1046988" y="59436"/>
                  </a:lnTo>
                  <a:lnTo>
                    <a:pt x="1048512" y="56388"/>
                  </a:lnTo>
                  <a:lnTo>
                    <a:pt x="1054608" y="50292"/>
                  </a:lnTo>
                  <a:lnTo>
                    <a:pt x="1059180" y="48768"/>
                  </a:lnTo>
                  <a:lnTo>
                    <a:pt x="1068324" y="48768"/>
                  </a:lnTo>
                  <a:lnTo>
                    <a:pt x="1072896" y="50292"/>
                  </a:lnTo>
                  <a:lnTo>
                    <a:pt x="1078992" y="56388"/>
                  </a:lnTo>
                  <a:lnTo>
                    <a:pt x="1080516" y="59436"/>
                  </a:lnTo>
                  <a:lnTo>
                    <a:pt x="1080516" y="65532"/>
                  </a:lnTo>
                  <a:lnTo>
                    <a:pt x="1095756" y="65532"/>
                  </a:lnTo>
                  <a:lnTo>
                    <a:pt x="1095756" y="54864"/>
                  </a:lnTo>
                  <a:lnTo>
                    <a:pt x="1093317" y="48768"/>
                  </a:lnTo>
                  <a:lnTo>
                    <a:pt x="1092708" y="47244"/>
                  </a:lnTo>
                  <a:lnTo>
                    <a:pt x="1086612" y="42672"/>
                  </a:lnTo>
                  <a:lnTo>
                    <a:pt x="1082040" y="36576"/>
                  </a:lnTo>
                  <a:lnTo>
                    <a:pt x="1074420" y="33528"/>
                  </a:lnTo>
                  <a:lnTo>
                    <a:pt x="1054608" y="33528"/>
                  </a:lnTo>
                  <a:lnTo>
                    <a:pt x="1046988" y="36576"/>
                  </a:lnTo>
                  <a:lnTo>
                    <a:pt x="1034796" y="48768"/>
                  </a:lnTo>
                  <a:lnTo>
                    <a:pt x="1031748" y="56388"/>
                  </a:lnTo>
                  <a:lnTo>
                    <a:pt x="1031748" y="73152"/>
                  </a:lnTo>
                  <a:lnTo>
                    <a:pt x="1033272" y="79248"/>
                  </a:lnTo>
                  <a:lnTo>
                    <a:pt x="1037844" y="83820"/>
                  </a:lnTo>
                  <a:lnTo>
                    <a:pt x="1041222" y="87261"/>
                  </a:lnTo>
                  <a:lnTo>
                    <a:pt x="1046607" y="90678"/>
                  </a:lnTo>
                  <a:lnTo>
                    <a:pt x="1053693" y="94107"/>
                  </a:lnTo>
                  <a:lnTo>
                    <a:pt x="1069848" y="100584"/>
                  </a:lnTo>
                  <a:lnTo>
                    <a:pt x="1074420" y="103632"/>
                  </a:lnTo>
                  <a:lnTo>
                    <a:pt x="1080516" y="109728"/>
                  </a:lnTo>
                  <a:lnTo>
                    <a:pt x="1082040" y="114300"/>
                  </a:lnTo>
                  <a:lnTo>
                    <a:pt x="1082040" y="124968"/>
                  </a:lnTo>
                  <a:lnTo>
                    <a:pt x="1080516" y="129540"/>
                  </a:lnTo>
                  <a:lnTo>
                    <a:pt x="1077468" y="134112"/>
                  </a:lnTo>
                  <a:lnTo>
                    <a:pt x="1072896" y="137160"/>
                  </a:lnTo>
                  <a:lnTo>
                    <a:pt x="1068324" y="138684"/>
                  </a:lnTo>
                  <a:lnTo>
                    <a:pt x="1056132" y="138684"/>
                  </a:lnTo>
                  <a:lnTo>
                    <a:pt x="1051560" y="137160"/>
                  </a:lnTo>
                  <a:lnTo>
                    <a:pt x="1046988" y="132588"/>
                  </a:lnTo>
                  <a:lnTo>
                    <a:pt x="1043940" y="128016"/>
                  </a:lnTo>
                  <a:lnTo>
                    <a:pt x="1042416" y="121920"/>
                  </a:lnTo>
                  <a:lnTo>
                    <a:pt x="1042416" y="114300"/>
                  </a:lnTo>
                  <a:lnTo>
                    <a:pt x="1027176" y="114300"/>
                  </a:lnTo>
                  <a:lnTo>
                    <a:pt x="1048118" y="149923"/>
                  </a:lnTo>
                  <a:lnTo>
                    <a:pt x="1062228" y="152400"/>
                  </a:lnTo>
                  <a:lnTo>
                    <a:pt x="1069911" y="151828"/>
                  </a:lnTo>
                  <a:lnTo>
                    <a:pt x="1097991" y="125691"/>
                  </a:lnTo>
                  <a:lnTo>
                    <a:pt x="1098804" y="118872"/>
                  </a:lnTo>
                  <a:lnTo>
                    <a:pt x="1098804" y="111252"/>
                  </a:lnTo>
                  <a:close/>
                </a:path>
                <a:path w="1224280" h="152400">
                  <a:moveTo>
                    <a:pt x="1223772" y="36576"/>
                  </a:moveTo>
                  <a:lnTo>
                    <a:pt x="1210056" y="36576"/>
                  </a:lnTo>
                  <a:lnTo>
                    <a:pt x="1210056" y="54864"/>
                  </a:lnTo>
                  <a:lnTo>
                    <a:pt x="1210056" y="92964"/>
                  </a:lnTo>
                  <a:lnTo>
                    <a:pt x="1190955" y="130975"/>
                  </a:lnTo>
                  <a:lnTo>
                    <a:pt x="1167384" y="138684"/>
                  </a:lnTo>
                  <a:lnTo>
                    <a:pt x="1158760" y="137858"/>
                  </a:lnTo>
                  <a:lnTo>
                    <a:pt x="1127950" y="111633"/>
                  </a:lnTo>
                  <a:lnTo>
                    <a:pt x="1124712" y="94488"/>
                  </a:lnTo>
                  <a:lnTo>
                    <a:pt x="1125537" y="84759"/>
                  </a:lnTo>
                  <a:lnTo>
                    <a:pt x="1151750" y="50685"/>
                  </a:lnTo>
                  <a:lnTo>
                    <a:pt x="1168908" y="47244"/>
                  </a:lnTo>
                  <a:lnTo>
                    <a:pt x="1176642" y="48107"/>
                  </a:lnTo>
                  <a:lnTo>
                    <a:pt x="1206804" y="75819"/>
                  </a:lnTo>
                  <a:lnTo>
                    <a:pt x="1210056" y="92964"/>
                  </a:lnTo>
                  <a:lnTo>
                    <a:pt x="1210056" y="54864"/>
                  </a:lnTo>
                  <a:lnTo>
                    <a:pt x="1205484" y="48768"/>
                  </a:lnTo>
                  <a:lnTo>
                    <a:pt x="1203960" y="47244"/>
                  </a:lnTo>
                  <a:lnTo>
                    <a:pt x="1199388" y="42672"/>
                  </a:lnTo>
                  <a:lnTo>
                    <a:pt x="1191768" y="39624"/>
                  </a:lnTo>
                  <a:lnTo>
                    <a:pt x="1185672" y="36576"/>
                  </a:lnTo>
                  <a:lnTo>
                    <a:pt x="1176528" y="35052"/>
                  </a:lnTo>
                  <a:lnTo>
                    <a:pt x="1168908" y="35052"/>
                  </a:lnTo>
                  <a:lnTo>
                    <a:pt x="1156881" y="35966"/>
                  </a:lnTo>
                  <a:lnTo>
                    <a:pt x="1119111" y="60388"/>
                  </a:lnTo>
                  <a:lnTo>
                    <a:pt x="1109472" y="92964"/>
                  </a:lnTo>
                  <a:lnTo>
                    <a:pt x="1110589" y="104990"/>
                  </a:lnTo>
                  <a:lnTo>
                    <a:pt x="1134808" y="142760"/>
                  </a:lnTo>
                  <a:lnTo>
                    <a:pt x="1167384" y="152400"/>
                  </a:lnTo>
                  <a:lnTo>
                    <a:pt x="1176528" y="152400"/>
                  </a:lnTo>
                  <a:lnTo>
                    <a:pt x="1184148" y="150876"/>
                  </a:lnTo>
                  <a:lnTo>
                    <a:pt x="1191768" y="146304"/>
                  </a:lnTo>
                  <a:lnTo>
                    <a:pt x="1199388" y="143256"/>
                  </a:lnTo>
                  <a:lnTo>
                    <a:pt x="1205484" y="138684"/>
                  </a:lnTo>
                  <a:lnTo>
                    <a:pt x="1210056" y="131064"/>
                  </a:lnTo>
                  <a:lnTo>
                    <a:pt x="1210056" y="149352"/>
                  </a:lnTo>
                  <a:lnTo>
                    <a:pt x="1223772" y="149352"/>
                  </a:lnTo>
                  <a:lnTo>
                    <a:pt x="1223772" y="131064"/>
                  </a:lnTo>
                  <a:lnTo>
                    <a:pt x="1223772" y="54864"/>
                  </a:lnTo>
                  <a:lnTo>
                    <a:pt x="1223772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0883" y="2805683"/>
              <a:ext cx="1086612" cy="2011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85032" y="2810255"/>
              <a:ext cx="779145" cy="186055"/>
            </a:xfrm>
            <a:custGeom>
              <a:avLst/>
              <a:gdLst/>
              <a:ahLst/>
              <a:cxnLst/>
              <a:rect l="l" t="t" r="r" b="b"/>
              <a:pathLst>
                <a:path w="779145" h="186055">
                  <a:moveTo>
                    <a:pt x="114300" y="92964"/>
                  </a:moveTo>
                  <a:lnTo>
                    <a:pt x="113385" y="80975"/>
                  </a:lnTo>
                  <a:lnTo>
                    <a:pt x="110490" y="70104"/>
                  </a:lnTo>
                  <a:lnTo>
                    <a:pt x="105295" y="60388"/>
                  </a:lnTo>
                  <a:lnTo>
                    <a:pt x="99060" y="53505"/>
                  </a:lnTo>
                  <a:lnTo>
                    <a:pt x="99060" y="94488"/>
                  </a:lnTo>
                  <a:lnTo>
                    <a:pt x="98437" y="103352"/>
                  </a:lnTo>
                  <a:lnTo>
                    <a:pt x="72771" y="135445"/>
                  </a:lnTo>
                  <a:lnTo>
                    <a:pt x="56388" y="138684"/>
                  </a:lnTo>
                  <a:lnTo>
                    <a:pt x="48425" y="137833"/>
                  </a:lnTo>
                  <a:lnTo>
                    <a:pt x="40767" y="135255"/>
                  </a:lnTo>
                  <a:lnTo>
                    <a:pt x="33820" y="131064"/>
                  </a:lnTo>
                  <a:lnTo>
                    <a:pt x="33667" y="130975"/>
                  </a:lnTo>
                  <a:lnTo>
                    <a:pt x="13716" y="92964"/>
                  </a:lnTo>
                  <a:lnTo>
                    <a:pt x="14566" y="84112"/>
                  </a:lnTo>
                  <a:lnTo>
                    <a:pt x="40182" y="50685"/>
                  </a:lnTo>
                  <a:lnTo>
                    <a:pt x="56388" y="47244"/>
                  </a:lnTo>
                  <a:lnTo>
                    <a:pt x="64998" y="48107"/>
                  </a:lnTo>
                  <a:lnTo>
                    <a:pt x="96393" y="76009"/>
                  </a:lnTo>
                  <a:lnTo>
                    <a:pt x="99060" y="94488"/>
                  </a:lnTo>
                  <a:lnTo>
                    <a:pt x="99060" y="53505"/>
                  </a:lnTo>
                  <a:lnTo>
                    <a:pt x="56388" y="35052"/>
                  </a:lnTo>
                  <a:lnTo>
                    <a:pt x="47244" y="35052"/>
                  </a:lnTo>
                  <a:lnTo>
                    <a:pt x="13716" y="54864"/>
                  </a:lnTo>
                  <a:lnTo>
                    <a:pt x="13716" y="36576"/>
                  </a:lnTo>
                  <a:lnTo>
                    <a:pt x="0" y="36576"/>
                  </a:lnTo>
                  <a:lnTo>
                    <a:pt x="0" y="185928"/>
                  </a:lnTo>
                  <a:lnTo>
                    <a:pt x="13716" y="185928"/>
                  </a:lnTo>
                  <a:lnTo>
                    <a:pt x="13716" y="131064"/>
                  </a:lnTo>
                  <a:lnTo>
                    <a:pt x="18288" y="138684"/>
                  </a:lnTo>
                  <a:lnTo>
                    <a:pt x="24384" y="143256"/>
                  </a:lnTo>
                  <a:lnTo>
                    <a:pt x="32004" y="146304"/>
                  </a:lnTo>
                  <a:lnTo>
                    <a:pt x="39624" y="150876"/>
                  </a:lnTo>
                  <a:lnTo>
                    <a:pt x="47244" y="152400"/>
                  </a:lnTo>
                  <a:lnTo>
                    <a:pt x="56388" y="152400"/>
                  </a:lnTo>
                  <a:lnTo>
                    <a:pt x="93865" y="138684"/>
                  </a:lnTo>
                  <a:lnTo>
                    <a:pt x="113385" y="104990"/>
                  </a:lnTo>
                  <a:lnTo>
                    <a:pt x="114300" y="92964"/>
                  </a:lnTo>
                  <a:close/>
                </a:path>
                <a:path w="779145" h="186055">
                  <a:moveTo>
                    <a:pt x="242316" y="91440"/>
                  </a:moveTo>
                  <a:lnTo>
                    <a:pt x="241173" y="80302"/>
                  </a:lnTo>
                  <a:lnTo>
                    <a:pt x="237744" y="69723"/>
                  </a:lnTo>
                  <a:lnTo>
                    <a:pt x="232029" y="59728"/>
                  </a:lnTo>
                  <a:lnTo>
                    <a:pt x="227076" y="53898"/>
                  </a:lnTo>
                  <a:lnTo>
                    <a:pt x="227076" y="92964"/>
                  </a:lnTo>
                  <a:lnTo>
                    <a:pt x="226237" y="102679"/>
                  </a:lnTo>
                  <a:lnTo>
                    <a:pt x="200774" y="135255"/>
                  </a:lnTo>
                  <a:lnTo>
                    <a:pt x="184404" y="138684"/>
                  </a:lnTo>
                  <a:lnTo>
                    <a:pt x="175564" y="137833"/>
                  </a:lnTo>
                  <a:lnTo>
                    <a:pt x="144399" y="111252"/>
                  </a:lnTo>
                  <a:lnTo>
                    <a:pt x="141732" y="92964"/>
                  </a:lnTo>
                  <a:lnTo>
                    <a:pt x="142341" y="83896"/>
                  </a:lnTo>
                  <a:lnTo>
                    <a:pt x="167259" y="50673"/>
                  </a:lnTo>
                  <a:lnTo>
                    <a:pt x="182880" y="47244"/>
                  </a:lnTo>
                  <a:lnTo>
                    <a:pt x="191731" y="48082"/>
                  </a:lnTo>
                  <a:lnTo>
                    <a:pt x="223837" y="74485"/>
                  </a:lnTo>
                  <a:lnTo>
                    <a:pt x="227076" y="92964"/>
                  </a:lnTo>
                  <a:lnTo>
                    <a:pt x="227076" y="53898"/>
                  </a:lnTo>
                  <a:lnTo>
                    <a:pt x="182880" y="33528"/>
                  </a:lnTo>
                  <a:lnTo>
                    <a:pt x="171754" y="34658"/>
                  </a:lnTo>
                  <a:lnTo>
                    <a:pt x="135483" y="59753"/>
                  </a:lnTo>
                  <a:lnTo>
                    <a:pt x="126492" y="92964"/>
                  </a:lnTo>
                  <a:lnTo>
                    <a:pt x="127393" y="104990"/>
                  </a:lnTo>
                  <a:lnTo>
                    <a:pt x="151828" y="142760"/>
                  </a:lnTo>
                  <a:lnTo>
                    <a:pt x="184404" y="152400"/>
                  </a:lnTo>
                  <a:lnTo>
                    <a:pt x="195541" y="151257"/>
                  </a:lnTo>
                  <a:lnTo>
                    <a:pt x="206121" y="147828"/>
                  </a:lnTo>
                  <a:lnTo>
                    <a:pt x="216115" y="142113"/>
                  </a:lnTo>
                  <a:lnTo>
                    <a:pt x="220154" y="138684"/>
                  </a:lnTo>
                  <a:lnTo>
                    <a:pt x="225552" y="134112"/>
                  </a:lnTo>
                  <a:lnTo>
                    <a:pt x="232664" y="125310"/>
                  </a:lnTo>
                  <a:lnTo>
                    <a:pt x="237934" y="115074"/>
                  </a:lnTo>
                  <a:lnTo>
                    <a:pt x="241185" y="103682"/>
                  </a:lnTo>
                  <a:lnTo>
                    <a:pt x="242316" y="91440"/>
                  </a:lnTo>
                  <a:close/>
                </a:path>
                <a:path w="779145" h="186055">
                  <a:moveTo>
                    <a:pt x="367284" y="0"/>
                  </a:moveTo>
                  <a:lnTo>
                    <a:pt x="353568" y="0"/>
                  </a:lnTo>
                  <a:lnTo>
                    <a:pt x="353568" y="54864"/>
                  </a:lnTo>
                  <a:lnTo>
                    <a:pt x="353568" y="94488"/>
                  </a:lnTo>
                  <a:lnTo>
                    <a:pt x="334492" y="130975"/>
                  </a:lnTo>
                  <a:lnTo>
                    <a:pt x="312420" y="138684"/>
                  </a:lnTo>
                  <a:lnTo>
                    <a:pt x="303555" y="137833"/>
                  </a:lnTo>
                  <a:lnTo>
                    <a:pt x="271449" y="110680"/>
                  </a:lnTo>
                  <a:lnTo>
                    <a:pt x="268224" y="92964"/>
                  </a:lnTo>
                  <a:lnTo>
                    <a:pt x="269049" y="83464"/>
                  </a:lnTo>
                  <a:lnTo>
                    <a:pt x="294500" y="50685"/>
                  </a:lnTo>
                  <a:lnTo>
                    <a:pt x="310896" y="47244"/>
                  </a:lnTo>
                  <a:lnTo>
                    <a:pt x="319506" y="48107"/>
                  </a:lnTo>
                  <a:lnTo>
                    <a:pt x="350329" y="76009"/>
                  </a:lnTo>
                  <a:lnTo>
                    <a:pt x="353568" y="94488"/>
                  </a:lnTo>
                  <a:lnTo>
                    <a:pt x="353568" y="54864"/>
                  </a:lnTo>
                  <a:lnTo>
                    <a:pt x="348996" y="48768"/>
                  </a:lnTo>
                  <a:lnTo>
                    <a:pt x="347472" y="47244"/>
                  </a:lnTo>
                  <a:lnTo>
                    <a:pt x="342900" y="42672"/>
                  </a:lnTo>
                  <a:lnTo>
                    <a:pt x="327660" y="36576"/>
                  </a:lnTo>
                  <a:lnTo>
                    <a:pt x="320040" y="35052"/>
                  </a:lnTo>
                  <a:lnTo>
                    <a:pt x="310896" y="35052"/>
                  </a:lnTo>
                  <a:lnTo>
                    <a:pt x="269748" y="51816"/>
                  </a:lnTo>
                  <a:lnTo>
                    <a:pt x="252984" y="92964"/>
                  </a:lnTo>
                  <a:lnTo>
                    <a:pt x="254101" y="104990"/>
                  </a:lnTo>
                  <a:lnTo>
                    <a:pt x="278320" y="142760"/>
                  </a:lnTo>
                  <a:lnTo>
                    <a:pt x="310896" y="152400"/>
                  </a:lnTo>
                  <a:lnTo>
                    <a:pt x="318516" y="152400"/>
                  </a:lnTo>
                  <a:lnTo>
                    <a:pt x="353568" y="132588"/>
                  </a:lnTo>
                  <a:lnTo>
                    <a:pt x="353568" y="149352"/>
                  </a:lnTo>
                  <a:lnTo>
                    <a:pt x="367284" y="149352"/>
                  </a:lnTo>
                  <a:lnTo>
                    <a:pt x="367284" y="132588"/>
                  </a:lnTo>
                  <a:lnTo>
                    <a:pt x="367284" y="54864"/>
                  </a:lnTo>
                  <a:lnTo>
                    <a:pt x="367284" y="0"/>
                  </a:lnTo>
                  <a:close/>
                </a:path>
                <a:path w="779145" h="186055">
                  <a:moveTo>
                    <a:pt x="501396" y="96012"/>
                  </a:moveTo>
                  <a:lnTo>
                    <a:pt x="500672" y="85344"/>
                  </a:lnTo>
                  <a:lnTo>
                    <a:pt x="500507" y="82892"/>
                  </a:lnTo>
                  <a:lnTo>
                    <a:pt x="497776" y="71056"/>
                  </a:lnTo>
                  <a:lnTo>
                    <a:pt x="493026" y="60655"/>
                  </a:lnTo>
                  <a:lnTo>
                    <a:pt x="486156" y="51816"/>
                  </a:lnTo>
                  <a:lnTo>
                    <a:pt x="486156" y="85344"/>
                  </a:lnTo>
                  <a:lnTo>
                    <a:pt x="400812" y="85344"/>
                  </a:lnTo>
                  <a:lnTo>
                    <a:pt x="427088" y="49720"/>
                  </a:lnTo>
                  <a:lnTo>
                    <a:pt x="441960" y="47244"/>
                  </a:lnTo>
                  <a:lnTo>
                    <a:pt x="450545" y="47815"/>
                  </a:lnTo>
                  <a:lnTo>
                    <a:pt x="483565" y="76771"/>
                  </a:lnTo>
                  <a:lnTo>
                    <a:pt x="486156" y="85344"/>
                  </a:lnTo>
                  <a:lnTo>
                    <a:pt x="486156" y="51816"/>
                  </a:lnTo>
                  <a:lnTo>
                    <a:pt x="481253" y="47244"/>
                  </a:lnTo>
                  <a:lnTo>
                    <a:pt x="477583" y="43815"/>
                  </a:lnTo>
                  <a:lnTo>
                    <a:pt x="467868" y="38100"/>
                  </a:lnTo>
                  <a:lnTo>
                    <a:pt x="457009" y="34671"/>
                  </a:lnTo>
                  <a:lnTo>
                    <a:pt x="445008" y="33528"/>
                  </a:lnTo>
                  <a:lnTo>
                    <a:pt x="432117" y="34658"/>
                  </a:lnTo>
                  <a:lnTo>
                    <a:pt x="395211" y="59753"/>
                  </a:lnTo>
                  <a:lnTo>
                    <a:pt x="385572" y="92964"/>
                  </a:lnTo>
                  <a:lnTo>
                    <a:pt x="386689" y="104990"/>
                  </a:lnTo>
                  <a:lnTo>
                    <a:pt x="411759" y="142760"/>
                  </a:lnTo>
                  <a:lnTo>
                    <a:pt x="443484" y="152400"/>
                  </a:lnTo>
                  <a:lnTo>
                    <a:pt x="452577" y="151828"/>
                  </a:lnTo>
                  <a:lnTo>
                    <a:pt x="489394" y="130492"/>
                  </a:lnTo>
                  <a:lnTo>
                    <a:pt x="498348" y="114300"/>
                  </a:lnTo>
                  <a:lnTo>
                    <a:pt x="481584" y="114300"/>
                  </a:lnTo>
                  <a:lnTo>
                    <a:pt x="478536" y="121920"/>
                  </a:lnTo>
                  <a:lnTo>
                    <a:pt x="472440" y="128016"/>
                  </a:lnTo>
                  <a:lnTo>
                    <a:pt x="460248" y="137160"/>
                  </a:lnTo>
                  <a:lnTo>
                    <a:pt x="452628" y="138684"/>
                  </a:lnTo>
                  <a:lnTo>
                    <a:pt x="443484" y="138684"/>
                  </a:lnTo>
                  <a:lnTo>
                    <a:pt x="407873" y="121754"/>
                  </a:lnTo>
                  <a:lnTo>
                    <a:pt x="400812" y="97536"/>
                  </a:lnTo>
                  <a:lnTo>
                    <a:pt x="501396" y="97536"/>
                  </a:lnTo>
                  <a:lnTo>
                    <a:pt x="501396" y="96012"/>
                  </a:lnTo>
                  <a:close/>
                </a:path>
                <a:path w="779145" h="186055">
                  <a:moveTo>
                    <a:pt x="565404" y="86868"/>
                  </a:moveTo>
                  <a:lnTo>
                    <a:pt x="516636" y="86868"/>
                  </a:lnTo>
                  <a:lnTo>
                    <a:pt x="516636" y="100584"/>
                  </a:lnTo>
                  <a:lnTo>
                    <a:pt x="565404" y="100584"/>
                  </a:lnTo>
                  <a:lnTo>
                    <a:pt x="565404" y="86868"/>
                  </a:lnTo>
                  <a:close/>
                </a:path>
                <a:path w="779145" h="186055">
                  <a:moveTo>
                    <a:pt x="650748" y="111252"/>
                  </a:moveTo>
                  <a:lnTo>
                    <a:pt x="649224" y="105156"/>
                  </a:lnTo>
                  <a:lnTo>
                    <a:pt x="644652" y="100584"/>
                  </a:lnTo>
                  <a:lnTo>
                    <a:pt x="641604" y="94488"/>
                  </a:lnTo>
                  <a:lnTo>
                    <a:pt x="637032" y="91440"/>
                  </a:lnTo>
                  <a:lnTo>
                    <a:pt x="629412" y="88392"/>
                  </a:lnTo>
                  <a:lnTo>
                    <a:pt x="627888" y="86868"/>
                  </a:lnTo>
                  <a:lnTo>
                    <a:pt x="624840" y="85344"/>
                  </a:lnTo>
                  <a:lnTo>
                    <a:pt x="618744" y="83820"/>
                  </a:lnTo>
                  <a:lnTo>
                    <a:pt x="609600" y="80772"/>
                  </a:lnTo>
                  <a:lnTo>
                    <a:pt x="608076" y="79248"/>
                  </a:lnTo>
                  <a:lnTo>
                    <a:pt x="601980" y="76200"/>
                  </a:lnTo>
                  <a:lnTo>
                    <a:pt x="600456" y="73152"/>
                  </a:lnTo>
                  <a:lnTo>
                    <a:pt x="600456" y="71628"/>
                  </a:lnTo>
                  <a:lnTo>
                    <a:pt x="598932" y="68580"/>
                  </a:lnTo>
                  <a:lnTo>
                    <a:pt x="598932" y="59436"/>
                  </a:lnTo>
                  <a:lnTo>
                    <a:pt x="600456" y="56388"/>
                  </a:lnTo>
                  <a:lnTo>
                    <a:pt x="606552" y="50292"/>
                  </a:lnTo>
                  <a:lnTo>
                    <a:pt x="611124" y="48768"/>
                  </a:lnTo>
                  <a:lnTo>
                    <a:pt x="620268" y="48768"/>
                  </a:lnTo>
                  <a:lnTo>
                    <a:pt x="624840" y="50292"/>
                  </a:lnTo>
                  <a:lnTo>
                    <a:pt x="630936" y="56388"/>
                  </a:lnTo>
                  <a:lnTo>
                    <a:pt x="632460" y="59436"/>
                  </a:lnTo>
                  <a:lnTo>
                    <a:pt x="632460" y="65532"/>
                  </a:lnTo>
                  <a:lnTo>
                    <a:pt x="649224" y="65532"/>
                  </a:lnTo>
                  <a:lnTo>
                    <a:pt x="647700" y="54864"/>
                  </a:lnTo>
                  <a:lnTo>
                    <a:pt x="645261" y="48768"/>
                  </a:lnTo>
                  <a:lnTo>
                    <a:pt x="644652" y="47244"/>
                  </a:lnTo>
                  <a:lnTo>
                    <a:pt x="633984" y="36576"/>
                  </a:lnTo>
                  <a:lnTo>
                    <a:pt x="626364" y="33528"/>
                  </a:lnTo>
                  <a:lnTo>
                    <a:pt x="617220" y="33528"/>
                  </a:lnTo>
                  <a:lnTo>
                    <a:pt x="583692" y="56388"/>
                  </a:lnTo>
                  <a:lnTo>
                    <a:pt x="583692" y="73152"/>
                  </a:lnTo>
                  <a:lnTo>
                    <a:pt x="585216" y="79248"/>
                  </a:lnTo>
                  <a:lnTo>
                    <a:pt x="589788" y="83820"/>
                  </a:lnTo>
                  <a:lnTo>
                    <a:pt x="593166" y="87261"/>
                  </a:lnTo>
                  <a:lnTo>
                    <a:pt x="598551" y="90678"/>
                  </a:lnTo>
                  <a:lnTo>
                    <a:pt x="605637" y="94107"/>
                  </a:lnTo>
                  <a:lnTo>
                    <a:pt x="621792" y="100584"/>
                  </a:lnTo>
                  <a:lnTo>
                    <a:pt x="626364" y="103632"/>
                  </a:lnTo>
                  <a:lnTo>
                    <a:pt x="632460" y="109728"/>
                  </a:lnTo>
                  <a:lnTo>
                    <a:pt x="633984" y="114300"/>
                  </a:lnTo>
                  <a:lnTo>
                    <a:pt x="633984" y="124968"/>
                  </a:lnTo>
                  <a:lnTo>
                    <a:pt x="632460" y="129540"/>
                  </a:lnTo>
                  <a:lnTo>
                    <a:pt x="629412" y="134112"/>
                  </a:lnTo>
                  <a:lnTo>
                    <a:pt x="624840" y="137160"/>
                  </a:lnTo>
                  <a:lnTo>
                    <a:pt x="620268" y="138684"/>
                  </a:lnTo>
                  <a:lnTo>
                    <a:pt x="608076" y="138684"/>
                  </a:lnTo>
                  <a:lnTo>
                    <a:pt x="603504" y="137160"/>
                  </a:lnTo>
                  <a:lnTo>
                    <a:pt x="600456" y="132588"/>
                  </a:lnTo>
                  <a:lnTo>
                    <a:pt x="595884" y="128016"/>
                  </a:lnTo>
                  <a:lnTo>
                    <a:pt x="594360" y="121920"/>
                  </a:lnTo>
                  <a:lnTo>
                    <a:pt x="594360" y="114300"/>
                  </a:lnTo>
                  <a:lnTo>
                    <a:pt x="579120" y="114300"/>
                  </a:lnTo>
                  <a:lnTo>
                    <a:pt x="600265" y="149923"/>
                  </a:lnTo>
                  <a:lnTo>
                    <a:pt x="614172" y="152400"/>
                  </a:lnTo>
                  <a:lnTo>
                    <a:pt x="621855" y="151828"/>
                  </a:lnTo>
                  <a:lnTo>
                    <a:pt x="649935" y="125691"/>
                  </a:lnTo>
                  <a:lnTo>
                    <a:pt x="650748" y="118872"/>
                  </a:lnTo>
                  <a:lnTo>
                    <a:pt x="650748" y="111252"/>
                  </a:lnTo>
                  <a:close/>
                </a:path>
                <a:path w="779145" h="186055">
                  <a:moveTo>
                    <a:pt x="778764" y="96012"/>
                  </a:moveTo>
                  <a:lnTo>
                    <a:pt x="762000" y="51816"/>
                  </a:lnTo>
                  <a:lnTo>
                    <a:pt x="762000" y="85344"/>
                  </a:lnTo>
                  <a:lnTo>
                    <a:pt x="676656" y="85344"/>
                  </a:lnTo>
                  <a:lnTo>
                    <a:pt x="703135" y="49720"/>
                  </a:lnTo>
                  <a:lnTo>
                    <a:pt x="719328" y="47244"/>
                  </a:lnTo>
                  <a:lnTo>
                    <a:pt x="727036" y="47815"/>
                  </a:lnTo>
                  <a:lnTo>
                    <a:pt x="759409" y="76771"/>
                  </a:lnTo>
                  <a:lnTo>
                    <a:pt x="762000" y="85344"/>
                  </a:lnTo>
                  <a:lnTo>
                    <a:pt x="762000" y="51816"/>
                  </a:lnTo>
                  <a:lnTo>
                    <a:pt x="757097" y="47244"/>
                  </a:lnTo>
                  <a:lnTo>
                    <a:pt x="753427" y="43815"/>
                  </a:lnTo>
                  <a:lnTo>
                    <a:pt x="743712" y="38100"/>
                  </a:lnTo>
                  <a:lnTo>
                    <a:pt x="732853" y="34671"/>
                  </a:lnTo>
                  <a:lnTo>
                    <a:pt x="720852" y="33528"/>
                  </a:lnTo>
                  <a:lnTo>
                    <a:pt x="708609" y="34658"/>
                  </a:lnTo>
                  <a:lnTo>
                    <a:pt x="671055" y="59753"/>
                  </a:lnTo>
                  <a:lnTo>
                    <a:pt x="661416" y="92964"/>
                  </a:lnTo>
                  <a:lnTo>
                    <a:pt x="662533" y="104990"/>
                  </a:lnTo>
                  <a:lnTo>
                    <a:pt x="687628" y="142760"/>
                  </a:lnTo>
                  <a:lnTo>
                    <a:pt x="720852" y="152400"/>
                  </a:lnTo>
                  <a:lnTo>
                    <a:pt x="729703" y="151828"/>
                  </a:lnTo>
                  <a:lnTo>
                    <a:pt x="765238" y="130492"/>
                  </a:lnTo>
                  <a:lnTo>
                    <a:pt x="774192" y="114300"/>
                  </a:lnTo>
                  <a:lnTo>
                    <a:pt x="758952" y="114300"/>
                  </a:lnTo>
                  <a:lnTo>
                    <a:pt x="754380" y="121920"/>
                  </a:lnTo>
                  <a:lnTo>
                    <a:pt x="749808" y="128016"/>
                  </a:lnTo>
                  <a:lnTo>
                    <a:pt x="742188" y="132588"/>
                  </a:lnTo>
                  <a:lnTo>
                    <a:pt x="736092" y="137160"/>
                  </a:lnTo>
                  <a:lnTo>
                    <a:pt x="728472" y="138684"/>
                  </a:lnTo>
                  <a:lnTo>
                    <a:pt x="719328" y="138684"/>
                  </a:lnTo>
                  <a:lnTo>
                    <a:pt x="710730" y="138099"/>
                  </a:lnTo>
                  <a:lnTo>
                    <a:pt x="680656" y="114490"/>
                  </a:lnTo>
                  <a:lnTo>
                    <a:pt x="676656" y="97536"/>
                  </a:lnTo>
                  <a:lnTo>
                    <a:pt x="778764" y="97536"/>
                  </a:lnTo>
                  <a:lnTo>
                    <a:pt x="778764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53711" y="2810255"/>
              <a:ext cx="978408" cy="152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8988" y="2843783"/>
              <a:ext cx="364490" cy="152400"/>
            </a:xfrm>
            <a:custGeom>
              <a:avLst/>
              <a:gdLst/>
              <a:ahLst/>
              <a:cxnLst/>
              <a:rect l="l" t="t" r="r" b="b"/>
              <a:pathLst>
                <a:path w="364489" h="152400">
                  <a:moveTo>
                    <a:pt x="114300" y="99060"/>
                  </a:moveTo>
                  <a:lnTo>
                    <a:pt x="99060" y="99060"/>
                  </a:lnTo>
                  <a:lnTo>
                    <a:pt x="99060" y="152400"/>
                  </a:lnTo>
                  <a:lnTo>
                    <a:pt x="114300" y="152400"/>
                  </a:lnTo>
                  <a:lnTo>
                    <a:pt x="114300" y="99060"/>
                  </a:lnTo>
                  <a:close/>
                </a:path>
                <a:path w="364489" h="152400">
                  <a:moveTo>
                    <a:pt x="67056" y="1524"/>
                  </a:moveTo>
                  <a:lnTo>
                    <a:pt x="57912" y="1524"/>
                  </a:lnTo>
                  <a:lnTo>
                    <a:pt x="45910" y="2428"/>
                  </a:lnTo>
                  <a:lnTo>
                    <a:pt x="9001" y="26860"/>
                  </a:lnTo>
                  <a:lnTo>
                    <a:pt x="0" y="59436"/>
                  </a:lnTo>
                  <a:lnTo>
                    <a:pt x="881" y="71461"/>
                  </a:lnTo>
                  <a:lnTo>
                    <a:pt x="24693" y="109227"/>
                  </a:lnTo>
                  <a:lnTo>
                    <a:pt x="57912" y="118871"/>
                  </a:lnTo>
                  <a:lnTo>
                    <a:pt x="65532" y="118871"/>
                  </a:lnTo>
                  <a:lnTo>
                    <a:pt x="74675" y="117348"/>
                  </a:lnTo>
                  <a:lnTo>
                    <a:pt x="80772" y="114300"/>
                  </a:lnTo>
                  <a:lnTo>
                    <a:pt x="88391" y="109727"/>
                  </a:lnTo>
                  <a:lnTo>
                    <a:pt x="94487" y="105155"/>
                  </a:lnTo>
                  <a:lnTo>
                    <a:pt x="57912" y="105155"/>
                  </a:lnTo>
                  <a:lnTo>
                    <a:pt x="49077" y="104322"/>
                  </a:lnTo>
                  <a:lnTo>
                    <a:pt x="17144" y="78104"/>
                  </a:lnTo>
                  <a:lnTo>
                    <a:pt x="13715" y="60960"/>
                  </a:lnTo>
                  <a:lnTo>
                    <a:pt x="14573" y="51220"/>
                  </a:lnTo>
                  <a:lnTo>
                    <a:pt x="40957" y="17145"/>
                  </a:lnTo>
                  <a:lnTo>
                    <a:pt x="57912" y="13715"/>
                  </a:lnTo>
                  <a:lnTo>
                    <a:pt x="92963" y="13715"/>
                  </a:lnTo>
                  <a:lnTo>
                    <a:pt x="88391" y="9143"/>
                  </a:lnTo>
                  <a:lnTo>
                    <a:pt x="82296" y="6095"/>
                  </a:lnTo>
                  <a:lnTo>
                    <a:pt x="74675" y="3048"/>
                  </a:lnTo>
                  <a:lnTo>
                    <a:pt x="67056" y="1524"/>
                  </a:lnTo>
                  <a:close/>
                </a:path>
                <a:path w="364489" h="152400">
                  <a:moveTo>
                    <a:pt x="92963" y="13715"/>
                  </a:moveTo>
                  <a:lnTo>
                    <a:pt x="57912" y="13715"/>
                  </a:lnTo>
                  <a:lnTo>
                    <a:pt x="65865" y="14573"/>
                  </a:lnTo>
                  <a:lnTo>
                    <a:pt x="73533" y="17145"/>
                  </a:lnTo>
                  <a:lnTo>
                    <a:pt x="99726" y="50577"/>
                  </a:lnTo>
                  <a:lnTo>
                    <a:pt x="100584" y="59436"/>
                  </a:lnTo>
                  <a:lnTo>
                    <a:pt x="99726" y="68294"/>
                  </a:lnTo>
                  <a:lnTo>
                    <a:pt x="73532" y="101726"/>
                  </a:lnTo>
                  <a:lnTo>
                    <a:pt x="57912" y="105155"/>
                  </a:lnTo>
                  <a:lnTo>
                    <a:pt x="94487" y="105155"/>
                  </a:lnTo>
                  <a:lnTo>
                    <a:pt x="99060" y="99060"/>
                  </a:lnTo>
                  <a:lnTo>
                    <a:pt x="114300" y="99060"/>
                  </a:lnTo>
                  <a:lnTo>
                    <a:pt x="114300" y="21336"/>
                  </a:lnTo>
                  <a:lnTo>
                    <a:pt x="99060" y="21336"/>
                  </a:lnTo>
                  <a:lnTo>
                    <a:pt x="94487" y="15239"/>
                  </a:lnTo>
                  <a:lnTo>
                    <a:pt x="92963" y="13715"/>
                  </a:lnTo>
                  <a:close/>
                </a:path>
                <a:path w="364489" h="152400">
                  <a:moveTo>
                    <a:pt x="114300" y="3048"/>
                  </a:moveTo>
                  <a:lnTo>
                    <a:pt x="99060" y="3048"/>
                  </a:lnTo>
                  <a:lnTo>
                    <a:pt x="99060" y="21336"/>
                  </a:lnTo>
                  <a:lnTo>
                    <a:pt x="114300" y="21336"/>
                  </a:lnTo>
                  <a:lnTo>
                    <a:pt x="114300" y="3048"/>
                  </a:lnTo>
                  <a:close/>
                </a:path>
                <a:path w="364489" h="152400">
                  <a:moveTo>
                    <a:pt x="150875" y="3048"/>
                  </a:moveTo>
                  <a:lnTo>
                    <a:pt x="137160" y="3048"/>
                  </a:lnTo>
                  <a:lnTo>
                    <a:pt x="137160" y="62483"/>
                  </a:lnTo>
                  <a:lnTo>
                    <a:pt x="147827" y="105155"/>
                  </a:lnTo>
                  <a:lnTo>
                    <a:pt x="182879" y="118871"/>
                  </a:lnTo>
                  <a:lnTo>
                    <a:pt x="190500" y="118871"/>
                  </a:lnTo>
                  <a:lnTo>
                    <a:pt x="202691" y="115824"/>
                  </a:lnTo>
                  <a:lnTo>
                    <a:pt x="211836" y="109727"/>
                  </a:lnTo>
                  <a:lnTo>
                    <a:pt x="215264" y="105155"/>
                  </a:lnTo>
                  <a:lnTo>
                    <a:pt x="182879" y="105155"/>
                  </a:lnTo>
                  <a:lnTo>
                    <a:pt x="175212" y="104584"/>
                  </a:lnTo>
                  <a:lnTo>
                    <a:pt x="151423" y="73294"/>
                  </a:lnTo>
                  <a:lnTo>
                    <a:pt x="150875" y="62483"/>
                  </a:lnTo>
                  <a:lnTo>
                    <a:pt x="150875" y="3048"/>
                  </a:lnTo>
                  <a:close/>
                </a:path>
                <a:path w="364489" h="152400">
                  <a:moveTo>
                    <a:pt x="231648" y="103631"/>
                  </a:moveTo>
                  <a:lnTo>
                    <a:pt x="216408" y="103631"/>
                  </a:lnTo>
                  <a:lnTo>
                    <a:pt x="216408" y="115824"/>
                  </a:lnTo>
                  <a:lnTo>
                    <a:pt x="231648" y="115824"/>
                  </a:lnTo>
                  <a:lnTo>
                    <a:pt x="231648" y="103631"/>
                  </a:lnTo>
                  <a:close/>
                </a:path>
                <a:path w="364489" h="152400">
                  <a:moveTo>
                    <a:pt x="231648" y="3048"/>
                  </a:moveTo>
                  <a:lnTo>
                    <a:pt x="216408" y="3048"/>
                  </a:lnTo>
                  <a:lnTo>
                    <a:pt x="216288" y="76438"/>
                  </a:lnTo>
                  <a:lnTo>
                    <a:pt x="214884" y="79248"/>
                  </a:lnTo>
                  <a:lnTo>
                    <a:pt x="214884" y="83819"/>
                  </a:lnTo>
                  <a:lnTo>
                    <a:pt x="211836" y="89915"/>
                  </a:lnTo>
                  <a:lnTo>
                    <a:pt x="205739" y="99060"/>
                  </a:lnTo>
                  <a:lnTo>
                    <a:pt x="199644" y="100583"/>
                  </a:lnTo>
                  <a:lnTo>
                    <a:pt x="195072" y="103631"/>
                  </a:lnTo>
                  <a:lnTo>
                    <a:pt x="188975" y="105155"/>
                  </a:lnTo>
                  <a:lnTo>
                    <a:pt x="215264" y="105155"/>
                  </a:lnTo>
                  <a:lnTo>
                    <a:pt x="216408" y="103631"/>
                  </a:lnTo>
                  <a:lnTo>
                    <a:pt x="231648" y="103631"/>
                  </a:lnTo>
                  <a:lnTo>
                    <a:pt x="231648" y="3048"/>
                  </a:lnTo>
                  <a:close/>
                </a:path>
                <a:path w="364489" h="152400">
                  <a:moveTo>
                    <a:pt x="307848" y="0"/>
                  </a:moveTo>
                  <a:lnTo>
                    <a:pt x="265175" y="16763"/>
                  </a:lnTo>
                  <a:lnTo>
                    <a:pt x="248412" y="59436"/>
                  </a:lnTo>
                  <a:lnTo>
                    <a:pt x="249316" y="71461"/>
                  </a:lnTo>
                  <a:lnTo>
                    <a:pt x="273748" y="109227"/>
                  </a:lnTo>
                  <a:lnTo>
                    <a:pt x="306324" y="118871"/>
                  </a:lnTo>
                  <a:lnTo>
                    <a:pt x="315182" y="118300"/>
                  </a:lnTo>
                  <a:lnTo>
                    <a:pt x="323468" y="116585"/>
                  </a:lnTo>
                  <a:lnTo>
                    <a:pt x="331184" y="113728"/>
                  </a:lnTo>
                  <a:lnTo>
                    <a:pt x="338327" y="109727"/>
                  </a:lnTo>
                  <a:lnTo>
                    <a:pt x="343803" y="105155"/>
                  </a:lnTo>
                  <a:lnTo>
                    <a:pt x="306324" y="105155"/>
                  </a:lnTo>
                  <a:lnTo>
                    <a:pt x="297703" y="104560"/>
                  </a:lnTo>
                  <a:lnTo>
                    <a:pt x="266890" y="80962"/>
                  </a:lnTo>
                  <a:lnTo>
                    <a:pt x="263651" y="64007"/>
                  </a:lnTo>
                  <a:lnTo>
                    <a:pt x="364236" y="64007"/>
                  </a:lnTo>
                  <a:lnTo>
                    <a:pt x="364236" y="62483"/>
                  </a:lnTo>
                  <a:lnTo>
                    <a:pt x="363519" y="51815"/>
                  </a:lnTo>
                  <a:lnTo>
                    <a:pt x="263651" y="51815"/>
                  </a:lnTo>
                  <a:lnTo>
                    <a:pt x="265375" y="43219"/>
                  </a:lnTo>
                  <a:lnTo>
                    <a:pt x="297084" y="14311"/>
                  </a:lnTo>
                  <a:lnTo>
                    <a:pt x="304800" y="13715"/>
                  </a:lnTo>
                  <a:lnTo>
                    <a:pt x="344097" y="13715"/>
                  </a:lnTo>
                  <a:lnTo>
                    <a:pt x="340423" y="10286"/>
                  </a:lnTo>
                  <a:lnTo>
                    <a:pt x="330708" y="4571"/>
                  </a:lnTo>
                  <a:lnTo>
                    <a:pt x="319849" y="1142"/>
                  </a:lnTo>
                  <a:lnTo>
                    <a:pt x="307848" y="0"/>
                  </a:lnTo>
                  <a:close/>
                </a:path>
                <a:path w="364489" h="152400">
                  <a:moveTo>
                    <a:pt x="361188" y="80771"/>
                  </a:moveTo>
                  <a:lnTo>
                    <a:pt x="344424" y="80771"/>
                  </a:lnTo>
                  <a:lnTo>
                    <a:pt x="341375" y="88391"/>
                  </a:lnTo>
                  <a:lnTo>
                    <a:pt x="335279" y="94487"/>
                  </a:lnTo>
                  <a:lnTo>
                    <a:pt x="329184" y="99060"/>
                  </a:lnTo>
                  <a:lnTo>
                    <a:pt x="321563" y="103631"/>
                  </a:lnTo>
                  <a:lnTo>
                    <a:pt x="313944" y="105155"/>
                  </a:lnTo>
                  <a:lnTo>
                    <a:pt x="343803" y="105155"/>
                  </a:lnTo>
                  <a:lnTo>
                    <a:pt x="345543" y="103703"/>
                  </a:lnTo>
                  <a:lnTo>
                    <a:pt x="351472" y="96964"/>
                  </a:lnTo>
                  <a:lnTo>
                    <a:pt x="356544" y="89368"/>
                  </a:lnTo>
                  <a:lnTo>
                    <a:pt x="361188" y="80771"/>
                  </a:lnTo>
                  <a:close/>
                </a:path>
                <a:path w="364489" h="152400">
                  <a:moveTo>
                    <a:pt x="344097" y="13715"/>
                  </a:moveTo>
                  <a:lnTo>
                    <a:pt x="304800" y="13715"/>
                  </a:lnTo>
                  <a:lnTo>
                    <a:pt x="313396" y="14287"/>
                  </a:lnTo>
                  <a:lnTo>
                    <a:pt x="320992" y="16001"/>
                  </a:lnTo>
                  <a:lnTo>
                    <a:pt x="348996" y="51815"/>
                  </a:lnTo>
                  <a:lnTo>
                    <a:pt x="363519" y="51815"/>
                  </a:lnTo>
                  <a:lnTo>
                    <a:pt x="363354" y="49363"/>
                  </a:lnTo>
                  <a:lnTo>
                    <a:pt x="360616" y="37528"/>
                  </a:lnTo>
                  <a:lnTo>
                    <a:pt x="355877" y="27122"/>
                  </a:lnTo>
                  <a:lnTo>
                    <a:pt x="348996" y="18287"/>
                  </a:lnTo>
                  <a:lnTo>
                    <a:pt x="344097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74664" y="2845307"/>
              <a:ext cx="114300" cy="11734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91071" y="2843783"/>
              <a:ext cx="708660" cy="119380"/>
            </a:xfrm>
            <a:custGeom>
              <a:avLst/>
              <a:gdLst/>
              <a:ahLst/>
              <a:cxnLst/>
              <a:rect l="l" t="t" r="r" b="b"/>
              <a:pathLst>
                <a:path w="708659" h="119380">
                  <a:moveTo>
                    <a:pt x="15239" y="3048"/>
                  </a:moveTo>
                  <a:lnTo>
                    <a:pt x="0" y="3048"/>
                  </a:lnTo>
                  <a:lnTo>
                    <a:pt x="0" y="115824"/>
                  </a:lnTo>
                  <a:lnTo>
                    <a:pt x="15239" y="115824"/>
                  </a:lnTo>
                  <a:lnTo>
                    <a:pt x="15239" y="41148"/>
                  </a:lnTo>
                  <a:lnTo>
                    <a:pt x="16763" y="36575"/>
                  </a:lnTo>
                  <a:lnTo>
                    <a:pt x="19812" y="30479"/>
                  </a:lnTo>
                  <a:lnTo>
                    <a:pt x="25907" y="21336"/>
                  </a:lnTo>
                  <a:lnTo>
                    <a:pt x="32003" y="18287"/>
                  </a:lnTo>
                  <a:lnTo>
                    <a:pt x="36575" y="16763"/>
                  </a:lnTo>
                  <a:lnTo>
                    <a:pt x="15239" y="16763"/>
                  </a:lnTo>
                  <a:lnTo>
                    <a:pt x="15239" y="3048"/>
                  </a:lnTo>
                  <a:close/>
                </a:path>
                <a:path w="708659" h="119380">
                  <a:moveTo>
                    <a:pt x="85343" y="15239"/>
                  </a:moveTo>
                  <a:lnTo>
                    <a:pt x="48767" y="15239"/>
                  </a:lnTo>
                  <a:lnTo>
                    <a:pt x="56221" y="15811"/>
                  </a:lnTo>
                  <a:lnTo>
                    <a:pt x="62674" y="17525"/>
                  </a:lnTo>
                  <a:lnTo>
                    <a:pt x="80772" y="53339"/>
                  </a:lnTo>
                  <a:lnTo>
                    <a:pt x="80772" y="115824"/>
                  </a:lnTo>
                  <a:lnTo>
                    <a:pt x="94487" y="115824"/>
                  </a:lnTo>
                  <a:lnTo>
                    <a:pt x="94487" y="41148"/>
                  </a:lnTo>
                  <a:lnTo>
                    <a:pt x="96012" y="36575"/>
                  </a:lnTo>
                  <a:lnTo>
                    <a:pt x="99060" y="30479"/>
                  </a:lnTo>
                  <a:lnTo>
                    <a:pt x="105155" y="21336"/>
                  </a:lnTo>
                  <a:lnTo>
                    <a:pt x="88391" y="21336"/>
                  </a:lnTo>
                  <a:lnTo>
                    <a:pt x="85343" y="15239"/>
                  </a:lnTo>
                  <a:close/>
                </a:path>
                <a:path w="708659" h="119380">
                  <a:moveTo>
                    <a:pt x="161543" y="15239"/>
                  </a:moveTo>
                  <a:lnTo>
                    <a:pt x="138683" y="15239"/>
                  </a:lnTo>
                  <a:lnTo>
                    <a:pt x="146303" y="18287"/>
                  </a:lnTo>
                  <a:lnTo>
                    <a:pt x="150875" y="24383"/>
                  </a:lnTo>
                  <a:lnTo>
                    <a:pt x="158495" y="115824"/>
                  </a:lnTo>
                  <a:lnTo>
                    <a:pt x="172212" y="115824"/>
                  </a:lnTo>
                  <a:lnTo>
                    <a:pt x="172087" y="56387"/>
                  </a:lnTo>
                  <a:lnTo>
                    <a:pt x="171616" y="44815"/>
                  </a:lnTo>
                  <a:lnTo>
                    <a:pt x="169735" y="32765"/>
                  </a:lnTo>
                  <a:lnTo>
                    <a:pt x="166425" y="23002"/>
                  </a:lnTo>
                  <a:lnTo>
                    <a:pt x="161543" y="15239"/>
                  </a:lnTo>
                  <a:close/>
                </a:path>
                <a:path w="708659" h="119380">
                  <a:moveTo>
                    <a:pt x="129539" y="1524"/>
                  </a:moveTo>
                  <a:lnTo>
                    <a:pt x="120395" y="1524"/>
                  </a:lnTo>
                  <a:lnTo>
                    <a:pt x="112775" y="3048"/>
                  </a:lnTo>
                  <a:lnTo>
                    <a:pt x="106679" y="6095"/>
                  </a:lnTo>
                  <a:lnTo>
                    <a:pt x="99060" y="9143"/>
                  </a:lnTo>
                  <a:lnTo>
                    <a:pt x="92963" y="15239"/>
                  </a:lnTo>
                  <a:lnTo>
                    <a:pt x="88391" y="21336"/>
                  </a:lnTo>
                  <a:lnTo>
                    <a:pt x="105155" y="21336"/>
                  </a:lnTo>
                  <a:lnTo>
                    <a:pt x="111251" y="18287"/>
                  </a:lnTo>
                  <a:lnTo>
                    <a:pt x="120395" y="15239"/>
                  </a:lnTo>
                  <a:lnTo>
                    <a:pt x="161543" y="15239"/>
                  </a:lnTo>
                  <a:lnTo>
                    <a:pt x="156114" y="9239"/>
                  </a:lnTo>
                  <a:lnTo>
                    <a:pt x="148970" y="4952"/>
                  </a:lnTo>
                  <a:lnTo>
                    <a:pt x="140112" y="2381"/>
                  </a:lnTo>
                  <a:lnTo>
                    <a:pt x="129539" y="1524"/>
                  </a:lnTo>
                  <a:close/>
                </a:path>
                <a:path w="708659" h="119380">
                  <a:moveTo>
                    <a:pt x="57912" y="1524"/>
                  </a:moveTo>
                  <a:lnTo>
                    <a:pt x="42672" y="1524"/>
                  </a:lnTo>
                  <a:lnTo>
                    <a:pt x="35051" y="3048"/>
                  </a:lnTo>
                  <a:lnTo>
                    <a:pt x="30479" y="4571"/>
                  </a:lnTo>
                  <a:lnTo>
                    <a:pt x="24383" y="7619"/>
                  </a:lnTo>
                  <a:lnTo>
                    <a:pt x="19812" y="10667"/>
                  </a:lnTo>
                  <a:lnTo>
                    <a:pt x="15239" y="16763"/>
                  </a:lnTo>
                  <a:lnTo>
                    <a:pt x="36575" y="16763"/>
                  </a:lnTo>
                  <a:lnTo>
                    <a:pt x="42672" y="15239"/>
                  </a:lnTo>
                  <a:lnTo>
                    <a:pt x="85343" y="15239"/>
                  </a:lnTo>
                  <a:lnTo>
                    <a:pt x="80772" y="10667"/>
                  </a:lnTo>
                  <a:lnTo>
                    <a:pt x="73151" y="6095"/>
                  </a:lnTo>
                  <a:lnTo>
                    <a:pt x="65531" y="3048"/>
                  </a:lnTo>
                  <a:lnTo>
                    <a:pt x="57912" y="1524"/>
                  </a:lnTo>
                  <a:close/>
                </a:path>
                <a:path w="708659" h="119380">
                  <a:moveTo>
                    <a:pt x="248411" y="0"/>
                  </a:moveTo>
                  <a:lnTo>
                    <a:pt x="205739" y="16763"/>
                  </a:lnTo>
                  <a:lnTo>
                    <a:pt x="188975" y="59436"/>
                  </a:lnTo>
                  <a:lnTo>
                    <a:pt x="190095" y="71461"/>
                  </a:lnTo>
                  <a:lnTo>
                    <a:pt x="215193" y="109227"/>
                  </a:lnTo>
                  <a:lnTo>
                    <a:pt x="248411" y="118871"/>
                  </a:lnTo>
                  <a:lnTo>
                    <a:pt x="257270" y="118300"/>
                  </a:lnTo>
                  <a:lnTo>
                    <a:pt x="265556" y="116585"/>
                  </a:lnTo>
                  <a:lnTo>
                    <a:pt x="273272" y="113728"/>
                  </a:lnTo>
                  <a:lnTo>
                    <a:pt x="280416" y="109727"/>
                  </a:lnTo>
                  <a:lnTo>
                    <a:pt x="285385" y="105155"/>
                  </a:lnTo>
                  <a:lnTo>
                    <a:pt x="246887" y="105155"/>
                  </a:lnTo>
                  <a:lnTo>
                    <a:pt x="238934" y="104560"/>
                  </a:lnTo>
                  <a:lnTo>
                    <a:pt x="208787" y="80962"/>
                  </a:lnTo>
                  <a:lnTo>
                    <a:pt x="204215" y="64007"/>
                  </a:lnTo>
                  <a:lnTo>
                    <a:pt x="306324" y="64007"/>
                  </a:lnTo>
                  <a:lnTo>
                    <a:pt x="306324" y="62483"/>
                  </a:lnTo>
                  <a:lnTo>
                    <a:pt x="305414" y="51815"/>
                  </a:lnTo>
                  <a:lnTo>
                    <a:pt x="204215" y="51815"/>
                  </a:lnTo>
                  <a:lnTo>
                    <a:pt x="206822" y="43219"/>
                  </a:lnTo>
                  <a:lnTo>
                    <a:pt x="239172" y="14311"/>
                  </a:lnTo>
                  <a:lnTo>
                    <a:pt x="246887" y="13715"/>
                  </a:lnTo>
                  <a:lnTo>
                    <a:pt x="284661" y="13715"/>
                  </a:lnTo>
                  <a:lnTo>
                    <a:pt x="280987" y="10286"/>
                  </a:lnTo>
                  <a:lnTo>
                    <a:pt x="271272" y="4571"/>
                  </a:lnTo>
                  <a:lnTo>
                    <a:pt x="260413" y="1142"/>
                  </a:lnTo>
                  <a:lnTo>
                    <a:pt x="248411" y="0"/>
                  </a:lnTo>
                  <a:close/>
                </a:path>
                <a:path w="708659" h="119380">
                  <a:moveTo>
                    <a:pt x="301751" y="80771"/>
                  </a:moveTo>
                  <a:lnTo>
                    <a:pt x="286511" y="80771"/>
                  </a:lnTo>
                  <a:lnTo>
                    <a:pt x="281939" y="88391"/>
                  </a:lnTo>
                  <a:lnTo>
                    <a:pt x="277368" y="94487"/>
                  </a:lnTo>
                  <a:lnTo>
                    <a:pt x="269748" y="99060"/>
                  </a:lnTo>
                  <a:lnTo>
                    <a:pt x="263651" y="103631"/>
                  </a:lnTo>
                  <a:lnTo>
                    <a:pt x="256031" y="105155"/>
                  </a:lnTo>
                  <a:lnTo>
                    <a:pt x="285385" y="105155"/>
                  </a:lnTo>
                  <a:lnTo>
                    <a:pt x="287026" y="103631"/>
                  </a:lnTo>
                  <a:lnTo>
                    <a:pt x="292798" y="96964"/>
                  </a:lnTo>
                  <a:lnTo>
                    <a:pt x="297775" y="89368"/>
                  </a:lnTo>
                  <a:lnTo>
                    <a:pt x="301751" y="80771"/>
                  </a:lnTo>
                  <a:close/>
                </a:path>
                <a:path w="708659" h="119380">
                  <a:moveTo>
                    <a:pt x="284661" y="13715"/>
                  </a:moveTo>
                  <a:lnTo>
                    <a:pt x="246887" y="13715"/>
                  </a:lnTo>
                  <a:lnTo>
                    <a:pt x="254817" y="14287"/>
                  </a:lnTo>
                  <a:lnTo>
                    <a:pt x="262318" y="16001"/>
                  </a:lnTo>
                  <a:lnTo>
                    <a:pt x="289559" y="51815"/>
                  </a:lnTo>
                  <a:lnTo>
                    <a:pt x="305414" y="51815"/>
                  </a:lnTo>
                  <a:lnTo>
                    <a:pt x="305204" y="49363"/>
                  </a:lnTo>
                  <a:lnTo>
                    <a:pt x="301942" y="37528"/>
                  </a:lnTo>
                  <a:lnTo>
                    <a:pt x="296679" y="27122"/>
                  </a:lnTo>
                  <a:lnTo>
                    <a:pt x="289559" y="18287"/>
                  </a:lnTo>
                  <a:lnTo>
                    <a:pt x="284661" y="13715"/>
                  </a:lnTo>
                  <a:close/>
                </a:path>
                <a:path w="708659" h="119380">
                  <a:moveTo>
                    <a:pt x="330707" y="80771"/>
                  </a:moveTo>
                  <a:lnTo>
                    <a:pt x="315468" y="80771"/>
                  </a:lnTo>
                  <a:lnTo>
                    <a:pt x="316063" y="89344"/>
                  </a:lnTo>
                  <a:lnTo>
                    <a:pt x="343066" y="118276"/>
                  </a:lnTo>
                  <a:lnTo>
                    <a:pt x="350520" y="118871"/>
                  </a:lnTo>
                  <a:lnTo>
                    <a:pt x="358211" y="118300"/>
                  </a:lnTo>
                  <a:lnTo>
                    <a:pt x="365188" y="116585"/>
                  </a:lnTo>
                  <a:lnTo>
                    <a:pt x="371308" y="113728"/>
                  </a:lnTo>
                  <a:lnTo>
                    <a:pt x="376427" y="109727"/>
                  </a:lnTo>
                  <a:lnTo>
                    <a:pt x="380807" y="105155"/>
                  </a:lnTo>
                  <a:lnTo>
                    <a:pt x="345948" y="105155"/>
                  </a:lnTo>
                  <a:lnTo>
                    <a:pt x="339851" y="103631"/>
                  </a:lnTo>
                  <a:lnTo>
                    <a:pt x="336803" y="99060"/>
                  </a:lnTo>
                  <a:lnTo>
                    <a:pt x="332231" y="94487"/>
                  </a:lnTo>
                  <a:lnTo>
                    <a:pt x="330707" y="88391"/>
                  </a:lnTo>
                  <a:lnTo>
                    <a:pt x="330707" y="80771"/>
                  </a:lnTo>
                  <a:close/>
                </a:path>
                <a:path w="708659" h="119380">
                  <a:moveTo>
                    <a:pt x="362711" y="0"/>
                  </a:moveTo>
                  <a:lnTo>
                    <a:pt x="353568" y="0"/>
                  </a:lnTo>
                  <a:lnTo>
                    <a:pt x="346971" y="571"/>
                  </a:lnTo>
                  <a:lnTo>
                    <a:pt x="320039" y="22860"/>
                  </a:lnTo>
                  <a:lnTo>
                    <a:pt x="320039" y="39624"/>
                  </a:lnTo>
                  <a:lnTo>
                    <a:pt x="321563" y="45719"/>
                  </a:lnTo>
                  <a:lnTo>
                    <a:pt x="326135" y="50291"/>
                  </a:lnTo>
                  <a:lnTo>
                    <a:pt x="329517" y="53721"/>
                  </a:lnTo>
                  <a:lnTo>
                    <a:pt x="334899" y="57150"/>
                  </a:lnTo>
                  <a:lnTo>
                    <a:pt x="341995" y="60578"/>
                  </a:lnTo>
                  <a:lnTo>
                    <a:pt x="358139" y="67055"/>
                  </a:lnTo>
                  <a:lnTo>
                    <a:pt x="362711" y="70103"/>
                  </a:lnTo>
                  <a:lnTo>
                    <a:pt x="368807" y="76200"/>
                  </a:lnTo>
                  <a:lnTo>
                    <a:pt x="370331" y="80771"/>
                  </a:lnTo>
                  <a:lnTo>
                    <a:pt x="370331" y="91439"/>
                  </a:lnTo>
                  <a:lnTo>
                    <a:pt x="368807" y="96012"/>
                  </a:lnTo>
                  <a:lnTo>
                    <a:pt x="365759" y="100583"/>
                  </a:lnTo>
                  <a:lnTo>
                    <a:pt x="361187" y="103631"/>
                  </a:lnTo>
                  <a:lnTo>
                    <a:pt x="356616" y="105155"/>
                  </a:lnTo>
                  <a:lnTo>
                    <a:pt x="380807" y="105155"/>
                  </a:lnTo>
                  <a:lnTo>
                    <a:pt x="381309" y="104632"/>
                  </a:lnTo>
                  <a:lnTo>
                    <a:pt x="384619" y="98678"/>
                  </a:lnTo>
                  <a:lnTo>
                    <a:pt x="386500" y="92154"/>
                  </a:lnTo>
                  <a:lnTo>
                    <a:pt x="387096" y="85343"/>
                  </a:lnTo>
                  <a:lnTo>
                    <a:pt x="387096" y="77724"/>
                  </a:lnTo>
                  <a:lnTo>
                    <a:pt x="385572" y="71627"/>
                  </a:lnTo>
                  <a:lnTo>
                    <a:pt x="381000" y="67055"/>
                  </a:lnTo>
                  <a:lnTo>
                    <a:pt x="377951" y="60960"/>
                  </a:lnTo>
                  <a:lnTo>
                    <a:pt x="373379" y="57912"/>
                  </a:lnTo>
                  <a:lnTo>
                    <a:pt x="365759" y="54863"/>
                  </a:lnTo>
                  <a:lnTo>
                    <a:pt x="364235" y="53339"/>
                  </a:lnTo>
                  <a:lnTo>
                    <a:pt x="361187" y="51815"/>
                  </a:lnTo>
                  <a:lnTo>
                    <a:pt x="355092" y="50291"/>
                  </a:lnTo>
                  <a:lnTo>
                    <a:pt x="345948" y="47243"/>
                  </a:lnTo>
                  <a:lnTo>
                    <a:pt x="344424" y="45719"/>
                  </a:lnTo>
                  <a:lnTo>
                    <a:pt x="338327" y="42671"/>
                  </a:lnTo>
                  <a:lnTo>
                    <a:pt x="336803" y="39624"/>
                  </a:lnTo>
                  <a:lnTo>
                    <a:pt x="336803" y="38100"/>
                  </a:lnTo>
                  <a:lnTo>
                    <a:pt x="335279" y="35051"/>
                  </a:lnTo>
                  <a:lnTo>
                    <a:pt x="335279" y="25907"/>
                  </a:lnTo>
                  <a:lnTo>
                    <a:pt x="336803" y="22860"/>
                  </a:lnTo>
                  <a:lnTo>
                    <a:pt x="342900" y="16763"/>
                  </a:lnTo>
                  <a:lnTo>
                    <a:pt x="347472" y="15239"/>
                  </a:lnTo>
                  <a:lnTo>
                    <a:pt x="381609" y="15239"/>
                  </a:lnTo>
                  <a:lnTo>
                    <a:pt x="381000" y="13715"/>
                  </a:lnTo>
                  <a:lnTo>
                    <a:pt x="370331" y="3048"/>
                  </a:lnTo>
                  <a:lnTo>
                    <a:pt x="362711" y="0"/>
                  </a:lnTo>
                  <a:close/>
                </a:path>
                <a:path w="708659" h="119380">
                  <a:moveTo>
                    <a:pt x="381609" y="15239"/>
                  </a:moveTo>
                  <a:lnTo>
                    <a:pt x="356616" y="15239"/>
                  </a:lnTo>
                  <a:lnTo>
                    <a:pt x="361187" y="16763"/>
                  </a:lnTo>
                  <a:lnTo>
                    <a:pt x="367283" y="22860"/>
                  </a:lnTo>
                  <a:lnTo>
                    <a:pt x="368807" y="25907"/>
                  </a:lnTo>
                  <a:lnTo>
                    <a:pt x="368807" y="32003"/>
                  </a:lnTo>
                  <a:lnTo>
                    <a:pt x="385572" y="32003"/>
                  </a:lnTo>
                  <a:lnTo>
                    <a:pt x="384048" y="21336"/>
                  </a:lnTo>
                  <a:lnTo>
                    <a:pt x="381609" y="15239"/>
                  </a:lnTo>
                  <a:close/>
                </a:path>
                <a:path w="708659" h="119380">
                  <a:moveTo>
                    <a:pt x="417575" y="3048"/>
                  </a:moveTo>
                  <a:lnTo>
                    <a:pt x="403859" y="3048"/>
                  </a:lnTo>
                  <a:lnTo>
                    <a:pt x="403859" y="115824"/>
                  </a:lnTo>
                  <a:lnTo>
                    <a:pt x="417575" y="115824"/>
                  </a:lnTo>
                  <a:lnTo>
                    <a:pt x="417575" y="44195"/>
                  </a:lnTo>
                  <a:lnTo>
                    <a:pt x="419100" y="41148"/>
                  </a:lnTo>
                  <a:lnTo>
                    <a:pt x="419100" y="36575"/>
                  </a:lnTo>
                  <a:lnTo>
                    <a:pt x="422148" y="30479"/>
                  </a:lnTo>
                  <a:lnTo>
                    <a:pt x="425196" y="25907"/>
                  </a:lnTo>
                  <a:lnTo>
                    <a:pt x="429768" y="21336"/>
                  </a:lnTo>
                  <a:lnTo>
                    <a:pt x="434339" y="18287"/>
                  </a:lnTo>
                  <a:lnTo>
                    <a:pt x="438911" y="16763"/>
                  </a:lnTo>
                  <a:lnTo>
                    <a:pt x="417575" y="16763"/>
                  </a:lnTo>
                  <a:lnTo>
                    <a:pt x="417575" y="3048"/>
                  </a:lnTo>
                  <a:close/>
                </a:path>
                <a:path w="708659" h="119380">
                  <a:moveTo>
                    <a:pt x="489203" y="15239"/>
                  </a:moveTo>
                  <a:lnTo>
                    <a:pt x="451103" y="15239"/>
                  </a:lnTo>
                  <a:lnTo>
                    <a:pt x="458771" y="15811"/>
                  </a:lnTo>
                  <a:lnTo>
                    <a:pt x="465582" y="17525"/>
                  </a:lnTo>
                  <a:lnTo>
                    <a:pt x="483054" y="51815"/>
                  </a:lnTo>
                  <a:lnTo>
                    <a:pt x="483107" y="115824"/>
                  </a:lnTo>
                  <a:lnTo>
                    <a:pt x="496824" y="115824"/>
                  </a:lnTo>
                  <a:lnTo>
                    <a:pt x="496824" y="51815"/>
                  </a:lnTo>
                  <a:lnTo>
                    <a:pt x="498224" y="44815"/>
                  </a:lnTo>
                  <a:lnTo>
                    <a:pt x="498348" y="41148"/>
                  </a:lnTo>
                  <a:lnTo>
                    <a:pt x="499745" y="36957"/>
                  </a:lnTo>
                  <a:lnTo>
                    <a:pt x="499872" y="33527"/>
                  </a:lnTo>
                  <a:lnTo>
                    <a:pt x="501396" y="30479"/>
                  </a:lnTo>
                  <a:lnTo>
                    <a:pt x="504444" y="25907"/>
                  </a:lnTo>
                  <a:lnTo>
                    <a:pt x="509016" y="21336"/>
                  </a:lnTo>
                  <a:lnTo>
                    <a:pt x="492251" y="21336"/>
                  </a:lnTo>
                  <a:lnTo>
                    <a:pt x="489203" y="15239"/>
                  </a:lnTo>
                  <a:close/>
                </a:path>
                <a:path w="708659" h="119380">
                  <a:moveTo>
                    <a:pt x="565403" y="15239"/>
                  </a:moveTo>
                  <a:lnTo>
                    <a:pt x="530351" y="15239"/>
                  </a:lnTo>
                  <a:lnTo>
                    <a:pt x="538019" y="15811"/>
                  </a:lnTo>
                  <a:lnTo>
                    <a:pt x="544829" y="17525"/>
                  </a:lnTo>
                  <a:lnTo>
                    <a:pt x="562355" y="56387"/>
                  </a:lnTo>
                  <a:lnTo>
                    <a:pt x="562355" y="115824"/>
                  </a:lnTo>
                  <a:lnTo>
                    <a:pt x="576072" y="115824"/>
                  </a:lnTo>
                  <a:lnTo>
                    <a:pt x="575947" y="56387"/>
                  </a:lnTo>
                  <a:lnTo>
                    <a:pt x="575476" y="44815"/>
                  </a:lnTo>
                  <a:lnTo>
                    <a:pt x="573595" y="32765"/>
                  </a:lnTo>
                  <a:lnTo>
                    <a:pt x="570285" y="23002"/>
                  </a:lnTo>
                  <a:lnTo>
                    <a:pt x="565403" y="15239"/>
                  </a:lnTo>
                  <a:close/>
                </a:path>
                <a:path w="708659" h="119380">
                  <a:moveTo>
                    <a:pt x="531876" y="1524"/>
                  </a:moveTo>
                  <a:lnTo>
                    <a:pt x="524255" y="1524"/>
                  </a:lnTo>
                  <a:lnTo>
                    <a:pt x="516635" y="3048"/>
                  </a:lnTo>
                  <a:lnTo>
                    <a:pt x="509016" y="6095"/>
                  </a:lnTo>
                  <a:lnTo>
                    <a:pt x="502920" y="9143"/>
                  </a:lnTo>
                  <a:lnTo>
                    <a:pt x="496824" y="15239"/>
                  </a:lnTo>
                  <a:lnTo>
                    <a:pt x="492251" y="21336"/>
                  </a:lnTo>
                  <a:lnTo>
                    <a:pt x="509016" y="21336"/>
                  </a:lnTo>
                  <a:lnTo>
                    <a:pt x="513587" y="18287"/>
                  </a:lnTo>
                  <a:lnTo>
                    <a:pt x="518159" y="16763"/>
                  </a:lnTo>
                  <a:lnTo>
                    <a:pt x="524255" y="15239"/>
                  </a:lnTo>
                  <a:lnTo>
                    <a:pt x="565403" y="15239"/>
                  </a:lnTo>
                  <a:lnTo>
                    <a:pt x="559093" y="9239"/>
                  </a:lnTo>
                  <a:lnTo>
                    <a:pt x="551497" y="4952"/>
                  </a:lnTo>
                  <a:lnTo>
                    <a:pt x="542472" y="2381"/>
                  </a:lnTo>
                  <a:lnTo>
                    <a:pt x="531876" y="1524"/>
                  </a:lnTo>
                  <a:close/>
                </a:path>
                <a:path w="708659" h="119380">
                  <a:moveTo>
                    <a:pt x="461772" y="1524"/>
                  </a:moveTo>
                  <a:lnTo>
                    <a:pt x="445007" y="1524"/>
                  </a:lnTo>
                  <a:lnTo>
                    <a:pt x="432816" y="4571"/>
                  </a:lnTo>
                  <a:lnTo>
                    <a:pt x="426720" y="7619"/>
                  </a:lnTo>
                  <a:lnTo>
                    <a:pt x="422148" y="10667"/>
                  </a:lnTo>
                  <a:lnTo>
                    <a:pt x="417575" y="16763"/>
                  </a:lnTo>
                  <a:lnTo>
                    <a:pt x="438911" y="16763"/>
                  </a:lnTo>
                  <a:lnTo>
                    <a:pt x="445007" y="15239"/>
                  </a:lnTo>
                  <a:lnTo>
                    <a:pt x="489203" y="15239"/>
                  </a:lnTo>
                  <a:lnTo>
                    <a:pt x="483107" y="10667"/>
                  </a:lnTo>
                  <a:lnTo>
                    <a:pt x="475487" y="6095"/>
                  </a:lnTo>
                  <a:lnTo>
                    <a:pt x="469392" y="3048"/>
                  </a:lnTo>
                  <a:lnTo>
                    <a:pt x="461772" y="1524"/>
                  </a:lnTo>
                  <a:close/>
                </a:path>
                <a:path w="708659" h="119380">
                  <a:moveTo>
                    <a:pt x="661416" y="1524"/>
                  </a:moveTo>
                  <a:lnTo>
                    <a:pt x="652272" y="1524"/>
                  </a:lnTo>
                  <a:lnTo>
                    <a:pt x="640246" y="2428"/>
                  </a:lnTo>
                  <a:lnTo>
                    <a:pt x="602480" y="26860"/>
                  </a:lnTo>
                  <a:lnTo>
                    <a:pt x="592835" y="59436"/>
                  </a:lnTo>
                  <a:lnTo>
                    <a:pt x="593955" y="71461"/>
                  </a:lnTo>
                  <a:lnTo>
                    <a:pt x="618172" y="109227"/>
                  </a:lnTo>
                  <a:lnTo>
                    <a:pt x="650748" y="118871"/>
                  </a:lnTo>
                  <a:lnTo>
                    <a:pt x="659892" y="118871"/>
                  </a:lnTo>
                  <a:lnTo>
                    <a:pt x="667511" y="117348"/>
                  </a:lnTo>
                  <a:lnTo>
                    <a:pt x="675131" y="112775"/>
                  </a:lnTo>
                  <a:lnTo>
                    <a:pt x="682751" y="109727"/>
                  </a:lnTo>
                  <a:lnTo>
                    <a:pt x="688848" y="105155"/>
                  </a:lnTo>
                  <a:lnTo>
                    <a:pt x="650748" y="105155"/>
                  </a:lnTo>
                  <a:lnTo>
                    <a:pt x="642770" y="104322"/>
                  </a:lnTo>
                  <a:lnTo>
                    <a:pt x="611314" y="78104"/>
                  </a:lnTo>
                  <a:lnTo>
                    <a:pt x="608076" y="60960"/>
                  </a:lnTo>
                  <a:lnTo>
                    <a:pt x="608909" y="51220"/>
                  </a:lnTo>
                  <a:lnTo>
                    <a:pt x="635126" y="17145"/>
                  </a:lnTo>
                  <a:lnTo>
                    <a:pt x="652272" y="13715"/>
                  </a:lnTo>
                  <a:lnTo>
                    <a:pt x="687324" y="13715"/>
                  </a:lnTo>
                  <a:lnTo>
                    <a:pt x="682751" y="9143"/>
                  </a:lnTo>
                  <a:lnTo>
                    <a:pt x="675131" y="6095"/>
                  </a:lnTo>
                  <a:lnTo>
                    <a:pt x="669035" y="3048"/>
                  </a:lnTo>
                  <a:lnTo>
                    <a:pt x="661416" y="1524"/>
                  </a:lnTo>
                  <a:close/>
                </a:path>
                <a:path w="708659" h="119380">
                  <a:moveTo>
                    <a:pt x="708659" y="97536"/>
                  </a:moveTo>
                  <a:lnTo>
                    <a:pt x="693420" y="97536"/>
                  </a:lnTo>
                  <a:lnTo>
                    <a:pt x="693420" y="115824"/>
                  </a:lnTo>
                  <a:lnTo>
                    <a:pt x="708659" y="115824"/>
                  </a:lnTo>
                  <a:lnTo>
                    <a:pt x="708659" y="97536"/>
                  </a:lnTo>
                  <a:close/>
                </a:path>
                <a:path w="708659" h="119380">
                  <a:moveTo>
                    <a:pt x="687324" y="13715"/>
                  </a:moveTo>
                  <a:lnTo>
                    <a:pt x="652272" y="13715"/>
                  </a:lnTo>
                  <a:lnTo>
                    <a:pt x="660011" y="14573"/>
                  </a:lnTo>
                  <a:lnTo>
                    <a:pt x="667321" y="17145"/>
                  </a:lnTo>
                  <a:lnTo>
                    <a:pt x="692586" y="50577"/>
                  </a:lnTo>
                  <a:lnTo>
                    <a:pt x="693420" y="59436"/>
                  </a:lnTo>
                  <a:lnTo>
                    <a:pt x="692586" y="68294"/>
                  </a:lnTo>
                  <a:lnTo>
                    <a:pt x="667130" y="101726"/>
                  </a:lnTo>
                  <a:lnTo>
                    <a:pt x="650748" y="105155"/>
                  </a:lnTo>
                  <a:lnTo>
                    <a:pt x="688848" y="105155"/>
                  </a:lnTo>
                  <a:lnTo>
                    <a:pt x="693420" y="97536"/>
                  </a:lnTo>
                  <a:lnTo>
                    <a:pt x="708659" y="97536"/>
                  </a:lnTo>
                  <a:lnTo>
                    <a:pt x="708659" y="21336"/>
                  </a:lnTo>
                  <a:lnTo>
                    <a:pt x="693420" y="21336"/>
                  </a:lnTo>
                  <a:lnTo>
                    <a:pt x="688848" y="15239"/>
                  </a:lnTo>
                  <a:lnTo>
                    <a:pt x="687324" y="13715"/>
                  </a:lnTo>
                  <a:close/>
                </a:path>
                <a:path w="708659" h="119380">
                  <a:moveTo>
                    <a:pt x="708659" y="3048"/>
                  </a:moveTo>
                  <a:lnTo>
                    <a:pt x="693420" y="3048"/>
                  </a:lnTo>
                  <a:lnTo>
                    <a:pt x="693420" y="21336"/>
                  </a:lnTo>
                  <a:lnTo>
                    <a:pt x="708659" y="21336"/>
                  </a:lnTo>
                  <a:lnTo>
                    <a:pt x="70865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92696" y="2808731"/>
              <a:ext cx="208787" cy="15392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99020" y="2796539"/>
              <a:ext cx="981710" cy="166370"/>
            </a:xfrm>
            <a:custGeom>
              <a:avLst/>
              <a:gdLst/>
              <a:ahLst/>
              <a:cxnLst/>
              <a:rect l="l" t="t" r="r" b="b"/>
              <a:pathLst>
                <a:path w="981709" h="166369">
                  <a:moveTo>
                    <a:pt x="111252" y="85344"/>
                  </a:moveTo>
                  <a:lnTo>
                    <a:pt x="107480" y="76771"/>
                  </a:lnTo>
                  <a:lnTo>
                    <a:pt x="102857" y="69342"/>
                  </a:lnTo>
                  <a:lnTo>
                    <a:pt x="97104" y="63055"/>
                  </a:lnTo>
                  <a:lnTo>
                    <a:pt x="94170" y="60960"/>
                  </a:lnTo>
                  <a:lnTo>
                    <a:pt x="89916" y="57912"/>
                  </a:lnTo>
                  <a:lnTo>
                    <a:pt x="82765" y="53035"/>
                  </a:lnTo>
                  <a:lnTo>
                    <a:pt x="75057" y="49720"/>
                  </a:lnTo>
                  <a:lnTo>
                    <a:pt x="66763" y="47840"/>
                  </a:lnTo>
                  <a:lnTo>
                    <a:pt x="57912" y="47244"/>
                  </a:lnTo>
                  <a:lnTo>
                    <a:pt x="46545" y="48399"/>
                  </a:lnTo>
                  <a:lnTo>
                    <a:pt x="9639" y="74104"/>
                  </a:lnTo>
                  <a:lnTo>
                    <a:pt x="0" y="106680"/>
                  </a:lnTo>
                  <a:lnTo>
                    <a:pt x="1117" y="118706"/>
                  </a:lnTo>
                  <a:lnTo>
                    <a:pt x="25336" y="156476"/>
                  </a:lnTo>
                  <a:lnTo>
                    <a:pt x="57912" y="166116"/>
                  </a:lnTo>
                  <a:lnTo>
                    <a:pt x="67005" y="165544"/>
                  </a:lnTo>
                  <a:lnTo>
                    <a:pt x="103047" y="144208"/>
                  </a:lnTo>
                  <a:lnTo>
                    <a:pt x="111252" y="128016"/>
                  </a:lnTo>
                  <a:lnTo>
                    <a:pt x="96012" y="128016"/>
                  </a:lnTo>
                  <a:lnTo>
                    <a:pt x="91440" y="135636"/>
                  </a:lnTo>
                  <a:lnTo>
                    <a:pt x="86868" y="141732"/>
                  </a:lnTo>
                  <a:lnTo>
                    <a:pt x="80772" y="146304"/>
                  </a:lnTo>
                  <a:lnTo>
                    <a:pt x="73152" y="150876"/>
                  </a:lnTo>
                  <a:lnTo>
                    <a:pt x="65532" y="152400"/>
                  </a:lnTo>
                  <a:lnTo>
                    <a:pt x="56388" y="152400"/>
                  </a:lnTo>
                  <a:lnTo>
                    <a:pt x="21666" y="133045"/>
                  </a:lnTo>
                  <a:lnTo>
                    <a:pt x="15240" y="106680"/>
                  </a:lnTo>
                  <a:lnTo>
                    <a:pt x="15849" y="97828"/>
                  </a:lnTo>
                  <a:lnTo>
                    <a:pt x="40195" y="64389"/>
                  </a:lnTo>
                  <a:lnTo>
                    <a:pt x="56388" y="60960"/>
                  </a:lnTo>
                  <a:lnTo>
                    <a:pt x="65532" y="60960"/>
                  </a:lnTo>
                  <a:lnTo>
                    <a:pt x="73152" y="62484"/>
                  </a:lnTo>
                  <a:lnTo>
                    <a:pt x="85344" y="71628"/>
                  </a:lnTo>
                  <a:lnTo>
                    <a:pt x="91440" y="77724"/>
                  </a:lnTo>
                  <a:lnTo>
                    <a:pt x="96012" y="85344"/>
                  </a:lnTo>
                  <a:lnTo>
                    <a:pt x="111252" y="85344"/>
                  </a:lnTo>
                  <a:close/>
                </a:path>
                <a:path w="981709" h="166369">
                  <a:moveTo>
                    <a:pt x="242316" y="105156"/>
                  </a:moveTo>
                  <a:lnTo>
                    <a:pt x="241185" y="94018"/>
                  </a:lnTo>
                  <a:lnTo>
                    <a:pt x="237921" y="83439"/>
                  </a:lnTo>
                  <a:lnTo>
                    <a:pt x="232664" y="73444"/>
                  </a:lnTo>
                  <a:lnTo>
                    <a:pt x="227076" y="66040"/>
                  </a:lnTo>
                  <a:lnTo>
                    <a:pt x="227076" y="106680"/>
                  </a:lnTo>
                  <a:lnTo>
                    <a:pt x="226237" y="116395"/>
                  </a:lnTo>
                  <a:lnTo>
                    <a:pt x="201358" y="148971"/>
                  </a:lnTo>
                  <a:lnTo>
                    <a:pt x="184404" y="152400"/>
                  </a:lnTo>
                  <a:lnTo>
                    <a:pt x="175564" y="151549"/>
                  </a:lnTo>
                  <a:lnTo>
                    <a:pt x="144399" y="124968"/>
                  </a:lnTo>
                  <a:lnTo>
                    <a:pt x="141732" y="106680"/>
                  </a:lnTo>
                  <a:lnTo>
                    <a:pt x="142341" y="97612"/>
                  </a:lnTo>
                  <a:lnTo>
                    <a:pt x="167259" y="64389"/>
                  </a:lnTo>
                  <a:lnTo>
                    <a:pt x="182880" y="60960"/>
                  </a:lnTo>
                  <a:lnTo>
                    <a:pt x="192379" y="61798"/>
                  </a:lnTo>
                  <a:lnTo>
                    <a:pt x="223837" y="88201"/>
                  </a:lnTo>
                  <a:lnTo>
                    <a:pt x="227076" y="106680"/>
                  </a:lnTo>
                  <a:lnTo>
                    <a:pt x="227076" y="66040"/>
                  </a:lnTo>
                  <a:lnTo>
                    <a:pt x="182880" y="47244"/>
                  </a:lnTo>
                  <a:lnTo>
                    <a:pt x="171754" y="48374"/>
                  </a:lnTo>
                  <a:lnTo>
                    <a:pt x="136131" y="73469"/>
                  </a:lnTo>
                  <a:lnTo>
                    <a:pt x="126492" y="106680"/>
                  </a:lnTo>
                  <a:lnTo>
                    <a:pt x="127609" y="118706"/>
                  </a:lnTo>
                  <a:lnTo>
                    <a:pt x="151828" y="156476"/>
                  </a:lnTo>
                  <a:lnTo>
                    <a:pt x="184404" y="166116"/>
                  </a:lnTo>
                  <a:lnTo>
                    <a:pt x="196405" y="164973"/>
                  </a:lnTo>
                  <a:lnTo>
                    <a:pt x="207264" y="161544"/>
                  </a:lnTo>
                  <a:lnTo>
                    <a:pt x="216979" y="155829"/>
                  </a:lnTo>
                  <a:lnTo>
                    <a:pt x="220649" y="152400"/>
                  </a:lnTo>
                  <a:lnTo>
                    <a:pt x="225552" y="147828"/>
                  </a:lnTo>
                  <a:lnTo>
                    <a:pt x="232664" y="139026"/>
                  </a:lnTo>
                  <a:lnTo>
                    <a:pt x="237934" y="128790"/>
                  </a:lnTo>
                  <a:lnTo>
                    <a:pt x="241185" y="117398"/>
                  </a:lnTo>
                  <a:lnTo>
                    <a:pt x="242316" y="105156"/>
                  </a:lnTo>
                  <a:close/>
                </a:path>
                <a:path w="981709" h="166369">
                  <a:moveTo>
                    <a:pt x="353568" y="85344"/>
                  </a:moveTo>
                  <a:lnTo>
                    <a:pt x="352044" y="80772"/>
                  </a:lnTo>
                  <a:lnTo>
                    <a:pt x="350520" y="74676"/>
                  </a:lnTo>
                  <a:lnTo>
                    <a:pt x="348996" y="70104"/>
                  </a:lnTo>
                  <a:lnTo>
                    <a:pt x="343916" y="62484"/>
                  </a:lnTo>
                  <a:lnTo>
                    <a:pt x="342900" y="60960"/>
                  </a:lnTo>
                  <a:lnTo>
                    <a:pt x="336804" y="56388"/>
                  </a:lnTo>
                  <a:lnTo>
                    <a:pt x="324612" y="50292"/>
                  </a:lnTo>
                  <a:lnTo>
                    <a:pt x="316992" y="48768"/>
                  </a:lnTo>
                  <a:lnTo>
                    <a:pt x="301752" y="48768"/>
                  </a:lnTo>
                  <a:lnTo>
                    <a:pt x="294132" y="50292"/>
                  </a:lnTo>
                  <a:lnTo>
                    <a:pt x="289560" y="51816"/>
                  </a:lnTo>
                  <a:lnTo>
                    <a:pt x="277368" y="57912"/>
                  </a:lnTo>
                  <a:lnTo>
                    <a:pt x="274320" y="64008"/>
                  </a:lnTo>
                  <a:lnTo>
                    <a:pt x="274320" y="50292"/>
                  </a:lnTo>
                  <a:lnTo>
                    <a:pt x="259080" y="50292"/>
                  </a:lnTo>
                  <a:lnTo>
                    <a:pt x="259080" y="163068"/>
                  </a:lnTo>
                  <a:lnTo>
                    <a:pt x="274320" y="163068"/>
                  </a:lnTo>
                  <a:lnTo>
                    <a:pt x="274320" y="88392"/>
                  </a:lnTo>
                  <a:lnTo>
                    <a:pt x="275844" y="83820"/>
                  </a:lnTo>
                  <a:lnTo>
                    <a:pt x="278892" y="77724"/>
                  </a:lnTo>
                  <a:lnTo>
                    <a:pt x="284988" y="68580"/>
                  </a:lnTo>
                  <a:lnTo>
                    <a:pt x="289560" y="65532"/>
                  </a:lnTo>
                  <a:lnTo>
                    <a:pt x="295656" y="64008"/>
                  </a:lnTo>
                  <a:lnTo>
                    <a:pt x="300228" y="62484"/>
                  </a:lnTo>
                  <a:lnTo>
                    <a:pt x="307848" y="62484"/>
                  </a:lnTo>
                  <a:lnTo>
                    <a:pt x="315290" y="63055"/>
                  </a:lnTo>
                  <a:lnTo>
                    <a:pt x="339852" y="100584"/>
                  </a:lnTo>
                  <a:lnTo>
                    <a:pt x="339852" y="163068"/>
                  </a:lnTo>
                  <a:lnTo>
                    <a:pt x="353568" y="163068"/>
                  </a:lnTo>
                  <a:lnTo>
                    <a:pt x="353568" y="85344"/>
                  </a:lnTo>
                  <a:close/>
                </a:path>
                <a:path w="981709" h="166369">
                  <a:moveTo>
                    <a:pt x="483108" y="85344"/>
                  </a:moveTo>
                  <a:lnTo>
                    <a:pt x="478485" y="76771"/>
                  </a:lnTo>
                  <a:lnTo>
                    <a:pt x="473583" y="69342"/>
                  </a:lnTo>
                  <a:lnTo>
                    <a:pt x="468096" y="63055"/>
                  </a:lnTo>
                  <a:lnTo>
                    <a:pt x="465518" y="60960"/>
                  </a:lnTo>
                  <a:lnTo>
                    <a:pt x="461772" y="57912"/>
                  </a:lnTo>
                  <a:lnTo>
                    <a:pt x="454621" y="53035"/>
                  </a:lnTo>
                  <a:lnTo>
                    <a:pt x="446913" y="49720"/>
                  </a:lnTo>
                  <a:lnTo>
                    <a:pt x="438619" y="47840"/>
                  </a:lnTo>
                  <a:lnTo>
                    <a:pt x="429768" y="47244"/>
                  </a:lnTo>
                  <a:lnTo>
                    <a:pt x="417741" y="48399"/>
                  </a:lnTo>
                  <a:lnTo>
                    <a:pt x="379971" y="74104"/>
                  </a:lnTo>
                  <a:lnTo>
                    <a:pt x="370332" y="106680"/>
                  </a:lnTo>
                  <a:lnTo>
                    <a:pt x="371449" y="118706"/>
                  </a:lnTo>
                  <a:lnTo>
                    <a:pt x="396519" y="156476"/>
                  </a:lnTo>
                  <a:lnTo>
                    <a:pt x="428244" y="166116"/>
                  </a:lnTo>
                  <a:lnTo>
                    <a:pt x="437972" y="165544"/>
                  </a:lnTo>
                  <a:lnTo>
                    <a:pt x="474154" y="144208"/>
                  </a:lnTo>
                  <a:lnTo>
                    <a:pt x="483108" y="128016"/>
                  </a:lnTo>
                  <a:lnTo>
                    <a:pt x="466344" y="128016"/>
                  </a:lnTo>
                  <a:lnTo>
                    <a:pt x="463296" y="135636"/>
                  </a:lnTo>
                  <a:lnTo>
                    <a:pt x="457200" y="141732"/>
                  </a:lnTo>
                  <a:lnTo>
                    <a:pt x="445008" y="150876"/>
                  </a:lnTo>
                  <a:lnTo>
                    <a:pt x="437388" y="152400"/>
                  </a:lnTo>
                  <a:lnTo>
                    <a:pt x="428244" y="152400"/>
                  </a:lnTo>
                  <a:lnTo>
                    <a:pt x="392633" y="133045"/>
                  </a:lnTo>
                  <a:lnTo>
                    <a:pt x="385572" y="106680"/>
                  </a:lnTo>
                  <a:lnTo>
                    <a:pt x="386397" y="97828"/>
                  </a:lnTo>
                  <a:lnTo>
                    <a:pt x="411289" y="64389"/>
                  </a:lnTo>
                  <a:lnTo>
                    <a:pt x="428244" y="60960"/>
                  </a:lnTo>
                  <a:lnTo>
                    <a:pt x="435864" y="60960"/>
                  </a:lnTo>
                  <a:lnTo>
                    <a:pt x="443484" y="62484"/>
                  </a:lnTo>
                  <a:lnTo>
                    <a:pt x="449580" y="67056"/>
                  </a:lnTo>
                  <a:lnTo>
                    <a:pt x="457200" y="71628"/>
                  </a:lnTo>
                  <a:lnTo>
                    <a:pt x="461772" y="77724"/>
                  </a:lnTo>
                  <a:lnTo>
                    <a:pt x="466344" y="85344"/>
                  </a:lnTo>
                  <a:lnTo>
                    <a:pt x="483108" y="85344"/>
                  </a:lnTo>
                  <a:close/>
                </a:path>
                <a:path w="981709" h="166369">
                  <a:moveTo>
                    <a:pt x="518160" y="13716"/>
                  </a:moveTo>
                  <a:lnTo>
                    <a:pt x="504444" y="13716"/>
                  </a:lnTo>
                  <a:lnTo>
                    <a:pt x="504444" y="163068"/>
                  </a:lnTo>
                  <a:lnTo>
                    <a:pt x="518160" y="163068"/>
                  </a:lnTo>
                  <a:lnTo>
                    <a:pt x="518160" y="13716"/>
                  </a:lnTo>
                  <a:close/>
                </a:path>
                <a:path w="981709" h="166369">
                  <a:moveTo>
                    <a:pt x="635508" y="50292"/>
                  </a:moveTo>
                  <a:lnTo>
                    <a:pt x="621792" y="50292"/>
                  </a:lnTo>
                  <a:lnTo>
                    <a:pt x="621792" y="115824"/>
                  </a:lnTo>
                  <a:lnTo>
                    <a:pt x="620268" y="123444"/>
                  </a:lnTo>
                  <a:lnTo>
                    <a:pt x="620268" y="126492"/>
                  </a:lnTo>
                  <a:lnTo>
                    <a:pt x="618744" y="131064"/>
                  </a:lnTo>
                  <a:lnTo>
                    <a:pt x="618744" y="134112"/>
                  </a:lnTo>
                  <a:lnTo>
                    <a:pt x="615696" y="137160"/>
                  </a:lnTo>
                  <a:lnTo>
                    <a:pt x="609600" y="146304"/>
                  </a:lnTo>
                  <a:lnTo>
                    <a:pt x="605028" y="147828"/>
                  </a:lnTo>
                  <a:lnTo>
                    <a:pt x="598932" y="150876"/>
                  </a:lnTo>
                  <a:lnTo>
                    <a:pt x="594360" y="152400"/>
                  </a:lnTo>
                  <a:lnTo>
                    <a:pt x="586740" y="152400"/>
                  </a:lnTo>
                  <a:lnTo>
                    <a:pt x="555282" y="120548"/>
                  </a:lnTo>
                  <a:lnTo>
                    <a:pt x="554736" y="109728"/>
                  </a:lnTo>
                  <a:lnTo>
                    <a:pt x="554736" y="50292"/>
                  </a:lnTo>
                  <a:lnTo>
                    <a:pt x="541020" y="50292"/>
                  </a:lnTo>
                  <a:lnTo>
                    <a:pt x="541020" y="109728"/>
                  </a:lnTo>
                  <a:lnTo>
                    <a:pt x="541604" y="123685"/>
                  </a:lnTo>
                  <a:lnTo>
                    <a:pt x="558228" y="158407"/>
                  </a:lnTo>
                  <a:lnTo>
                    <a:pt x="586740" y="166116"/>
                  </a:lnTo>
                  <a:lnTo>
                    <a:pt x="594360" y="166116"/>
                  </a:lnTo>
                  <a:lnTo>
                    <a:pt x="606552" y="163068"/>
                  </a:lnTo>
                  <a:lnTo>
                    <a:pt x="612648" y="160020"/>
                  </a:lnTo>
                  <a:lnTo>
                    <a:pt x="617220" y="156972"/>
                  </a:lnTo>
                  <a:lnTo>
                    <a:pt x="620649" y="152400"/>
                  </a:lnTo>
                  <a:lnTo>
                    <a:pt x="621792" y="150876"/>
                  </a:lnTo>
                  <a:lnTo>
                    <a:pt x="621792" y="163068"/>
                  </a:lnTo>
                  <a:lnTo>
                    <a:pt x="635508" y="163068"/>
                  </a:lnTo>
                  <a:lnTo>
                    <a:pt x="635508" y="150876"/>
                  </a:lnTo>
                  <a:lnTo>
                    <a:pt x="635508" y="50292"/>
                  </a:lnTo>
                  <a:close/>
                </a:path>
                <a:path w="981709" h="166369">
                  <a:moveTo>
                    <a:pt x="673608" y="50292"/>
                  </a:moveTo>
                  <a:lnTo>
                    <a:pt x="658368" y="50292"/>
                  </a:lnTo>
                  <a:lnTo>
                    <a:pt x="658368" y="163068"/>
                  </a:lnTo>
                  <a:lnTo>
                    <a:pt x="673608" y="163068"/>
                  </a:lnTo>
                  <a:lnTo>
                    <a:pt x="673608" y="50292"/>
                  </a:lnTo>
                  <a:close/>
                </a:path>
                <a:path w="981709" h="166369">
                  <a:moveTo>
                    <a:pt x="690372" y="0"/>
                  </a:moveTo>
                  <a:lnTo>
                    <a:pt x="675132" y="0"/>
                  </a:lnTo>
                  <a:lnTo>
                    <a:pt x="653796" y="35052"/>
                  </a:lnTo>
                  <a:lnTo>
                    <a:pt x="662940" y="35052"/>
                  </a:lnTo>
                  <a:lnTo>
                    <a:pt x="690372" y="0"/>
                  </a:lnTo>
                  <a:close/>
                </a:path>
                <a:path w="981709" h="166369">
                  <a:moveTo>
                    <a:pt x="804672" y="13716"/>
                  </a:moveTo>
                  <a:lnTo>
                    <a:pt x="790956" y="13716"/>
                  </a:lnTo>
                  <a:lnTo>
                    <a:pt x="790956" y="68580"/>
                  </a:lnTo>
                  <a:lnTo>
                    <a:pt x="790956" y="108204"/>
                  </a:lnTo>
                  <a:lnTo>
                    <a:pt x="771880" y="144691"/>
                  </a:lnTo>
                  <a:lnTo>
                    <a:pt x="749808" y="152400"/>
                  </a:lnTo>
                  <a:lnTo>
                    <a:pt x="740943" y="151549"/>
                  </a:lnTo>
                  <a:lnTo>
                    <a:pt x="708850" y="124396"/>
                  </a:lnTo>
                  <a:lnTo>
                    <a:pt x="705612" y="106680"/>
                  </a:lnTo>
                  <a:lnTo>
                    <a:pt x="706437" y="97180"/>
                  </a:lnTo>
                  <a:lnTo>
                    <a:pt x="731888" y="64401"/>
                  </a:lnTo>
                  <a:lnTo>
                    <a:pt x="748284" y="60960"/>
                  </a:lnTo>
                  <a:lnTo>
                    <a:pt x="756894" y="61823"/>
                  </a:lnTo>
                  <a:lnTo>
                    <a:pt x="787717" y="89725"/>
                  </a:lnTo>
                  <a:lnTo>
                    <a:pt x="790956" y="108204"/>
                  </a:lnTo>
                  <a:lnTo>
                    <a:pt x="790956" y="68580"/>
                  </a:lnTo>
                  <a:lnTo>
                    <a:pt x="786384" y="62484"/>
                  </a:lnTo>
                  <a:lnTo>
                    <a:pt x="784860" y="60960"/>
                  </a:lnTo>
                  <a:lnTo>
                    <a:pt x="780288" y="56388"/>
                  </a:lnTo>
                  <a:lnTo>
                    <a:pt x="765048" y="50292"/>
                  </a:lnTo>
                  <a:lnTo>
                    <a:pt x="757428" y="48768"/>
                  </a:lnTo>
                  <a:lnTo>
                    <a:pt x="748284" y="48768"/>
                  </a:lnTo>
                  <a:lnTo>
                    <a:pt x="707136" y="65532"/>
                  </a:lnTo>
                  <a:lnTo>
                    <a:pt x="690372" y="106680"/>
                  </a:lnTo>
                  <a:lnTo>
                    <a:pt x="691489" y="118706"/>
                  </a:lnTo>
                  <a:lnTo>
                    <a:pt x="715708" y="156476"/>
                  </a:lnTo>
                  <a:lnTo>
                    <a:pt x="748284" y="166116"/>
                  </a:lnTo>
                  <a:lnTo>
                    <a:pt x="755904" y="166116"/>
                  </a:lnTo>
                  <a:lnTo>
                    <a:pt x="790956" y="146304"/>
                  </a:lnTo>
                  <a:lnTo>
                    <a:pt x="790956" y="163068"/>
                  </a:lnTo>
                  <a:lnTo>
                    <a:pt x="804672" y="163068"/>
                  </a:lnTo>
                  <a:lnTo>
                    <a:pt x="804672" y="146304"/>
                  </a:lnTo>
                  <a:lnTo>
                    <a:pt x="804672" y="68580"/>
                  </a:lnTo>
                  <a:lnTo>
                    <a:pt x="804672" y="13716"/>
                  </a:lnTo>
                  <a:close/>
                </a:path>
                <a:path w="981709" h="166369">
                  <a:moveTo>
                    <a:pt x="937260" y="50292"/>
                  </a:moveTo>
                  <a:lnTo>
                    <a:pt x="923544" y="50292"/>
                  </a:lnTo>
                  <a:lnTo>
                    <a:pt x="923544" y="68580"/>
                  </a:lnTo>
                  <a:lnTo>
                    <a:pt x="923544" y="106680"/>
                  </a:lnTo>
                  <a:lnTo>
                    <a:pt x="903579" y="144691"/>
                  </a:lnTo>
                  <a:lnTo>
                    <a:pt x="880872" y="152400"/>
                  </a:lnTo>
                  <a:lnTo>
                    <a:pt x="872032" y="151574"/>
                  </a:lnTo>
                  <a:lnTo>
                    <a:pt x="840867" y="125349"/>
                  </a:lnTo>
                  <a:lnTo>
                    <a:pt x="838200" y="108204"/>
                  </a:lnTo>
                  <a:lnTo>
                    <a:pt x="838809" y="98475"/>
                  </a:lnTo>
                  <a:lnTo>
                    <a:pt x="863904" y="64401"/>
                  </a:lnTo>
                  <a:lnTo>
                    <a:pt x="880872" y="60960"/>
                  </a:lnTo>
                  <a:lnTo>
                    <a:pt x="888822" y="61823"/>
                  </a:lnTo>
                  <a:lnTo>
                    <a:pt x="920115" y="89535"/>
                  </a:lnTo>
                  <a:lnTo>
                    <a:pt x="923544" y="106680"/>
                  </a:lnTo>
                  <a:lnTo>
                    <a:pt x="923544" y="68580"/>
                  </a:lnTo>
                  <a:lnTo>
                    <a:pt x="918972" y="62484"/>
                  </a:lnTo>
                  <a:lnTo>
                    <a:pt x="917448" y="60960"/>
                  </a:lnTo>
                  <a:lnTo>
                    <a:pt x="912876" y="56388"/>
                  </a:lnTo>
                  <a:lnTo>
                    <a:pt x="897636" y="50292"/>
                  </a:lnTo>
                  <a:lnTo>
                    <a:pt x="890016" y="48768"/>
                  </a:lnTo>
                  <a:lnTo>
                    <a:pt x="880872" y="48768"/>
                  </a:lnTo>
                  <a:lnTo>
                    <a:pt x="839724" y="65532"/>
                  </a:lnTo>
                  <a:lnTo>
                    <a:pt x="822960" y="106680"/>
                  </a:lnTo>
                  <a:lnTo>
                    <a:pt x="823861" y="118706"/>
                  </a:lnTo>
                  <a:lnTo>
                    <a:pt x="848296" y="156476"/>
                  </a:lnTo>
                  <a:lnTo>
                    <a:pt x="880872" y="166116"/>
                  </a:lnTo>
                  <a:lnTo>
                    <a:pt x="888492" y="166116"/>
                  </a:lnTo>
                  <a:lnTo>
                    <a:pt x="897636" y="164592"/>
                  </a:lnTo>
                  <a:lnTo>
                    <a:pt x="905256" y="160020"/>
                  </a:lnTo>
                  <a:lnTo>
                    <a:pt x="912876" y="156972"/>
                  </a:lnTo>
                  <a:lnTo>
                    <a:pt x="918972" y="152400"/>
                  </a:lnTo>
                  <a:lnTo>
                    <a:pt x="923544" y="144780"/>
                  </a:lnTo>
                  <a:lnTo>
                    <a:pt x="923544" y="163068"/>
                  </a:lnTo>
                  <a:lnTo>
                    <a:pt x="937260" y="163068"/>
                  </a:lnTo>
                  <a:lnTo>
                    <a:pt x="937260" y="144780"/>
                  </a:lnTo>
                  <a:lnTo>
                    <a:pt x="937260" y="68580"/>
                  </a:lnTo>
                  <a:lnTo>
                    <a:pt x="937260" y="50292"/>
                  </a:lnTo>
                  <a:close/>
                </a:path>
                <a:path w="981709" h="166369">
                  <a:moveTo>
                    <a:pt x="981456" y="135636"/>
                  </a:moveTo>
                  <a:lnTo>
                    <a:pt x="966216" y="135636"/>
                  </a:lnTo>
                  <a:lnTo>
                    <a:pt x="966216" y="163068"/>
                  </a:lnTo>
                  <a:lnTo>
                    <a:pt x="981456" y="163068"/>
                  </a:lnTo>
                  <a:lnTo>
                    <a:pt x="981456" y="135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78011" y="2810255"/>
              <a:ext cx="251460" cy="1524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819388" y="2810255"/>
              <a:ext cx="466725" cy="193675"/>
            </a:xfrm>
            <a:custGeom>
              <a:avLst/>
              <a:gdLst/>
              <a:ahLst/>
              <a:cxnLst/>
              <a:rect l="l" t="t" r="r" b="b"/>
              <a:pathLst>
                <a:path w="466725" h="193675">
                  <a:moveTo>
                    <a:pt x="15239" y="114300"/>
                  </a:moveTo>
                  <a:lnTo>
                    <a:pt x="0" y="114300"/>
                  </a:lnTo>
                  <a:lnTo>
                    <a:pt x="809" y="122872"/>
                  </a:lnTo>
                  <a:lnTo>
                    <a:pt x="28241" y="151804"/>
                  </a:lnTo>
                  <a:lnTo>
                    <a:pt x="35051" y="152400"/>
                  </a:lnTo>
                  <a:lnTo>
                    <a:pt x="42743" y="151828"/>
                  </a:lnTo>
                  <a:lnTo>
                    <a:pt x="49720" y="150113"/>
                  </a:lnTo>
                  <a:lnTo>
                    <a:pt x="55840" y="147256"/>
                  </a:lnTo>
                  <a:lnTo>
                    <a:pt x="60959" y="143256"/>
                  </a:lnTo>
                  <a:lnTo>
                    <a:pt x="65339" y="138684"/>
                  </a:lnTo>
                  <a:lnTo>
                    <a:pt x="30479" y="138684"/>
                  </a:lnTo>
                  <a:lnTo>
                    <a:pt x="24383" y="137160"/>
                  </a:lnTo>
                  <a:lnTo>
                    <a:pt x="21335" y="132588"/>
                  </a:lnTo>
                  <a:lnTo>
                    <a:pt x="16763" y="128016"/>
                  </a:lnTo>
                  <a:lnTo>
                    <a:pt x="15239" y="121920"/>
                  </a:lnTo>
                  <a:lnTo>
                    <a:pt x="15239" y="114300"/>
                  </a:lnTo>
                  <a:close/>
                </a:path>
                <a:path w="466725" h="193675">
                  <a:moveTo>
                    <a:pt x="47243" y="33528"/>
                  </a:moveTo>
                  <a:lnTo>
                    <a:pt x="28955" y="33528"/>
                  </a:lnTo>
                  <a:lnTo>
                    <a:pt x="21335" y="36576"/>
                  </a:lnTo>
                  <a:lnTo>
                    <a:pt x="15239" y="42672"/>
                  </a:lnTo>
                  <a:lnTo>
                    <a:pt x="7619" y="48768"/>
                  </a:lnTo>
                  <a:lnTo>
                    <a:pt x="4571" y="56388"/>
                  </a:lnTo>
                  <a:lnTo>
                    <a:pt x="4571" y="73152"/>
                  </a:lnTo>
                  <a:lnTo>
                    <a:pt x="35051" y="97536"/>
                  </a:lnTo>
                  <a:lnTo>
                    <a:pt x="42671" y="100584"/>
                  </a:lnTo>
                  <a:lnTo>
                    <a:pt x="48767" y="103632"/>
                  </a:lnTo>
                  <a:lnTo>
                    <a:pt x="54863" y="109728"/>
                  </a:lnTo>
                  <a:lnTo>
                    <a:pt x="56387" y="114300"/>
                  </a:lnTo>
                  <a:lnTo>
                    <a:pt x="56387" y="124968"/>
                  </a:lnTo>
                  <a:lnTo>
                    <a:pt x="50291" y="134112"/>
                  </a:lnTo>
                  <a:lnTo>
                    <a:pt x="45719" y="137160"/>
                  </a:lnTo>
                  <a:lnTo>
                    <a:pt x="41147" y="138684"/>
                  </a:lnTo>
                  <a:lnTo>
                    <a:pt x="65339" y="138684"/>
                  </a:lnTo>
                  <a:lnTo>
                    <a:pt x="65841" y="138160"/>
                  </a:lnTo>
                  <a:lnTo>
                    <a:pt x="69151" y="132207"/>
                  </a:lnTo>
                  <a:lnTo>
                    <a:pt x="71032" y="125682"/>
                  </a:lnTo>
                  <a:lnTo>
                    <a:pt x="71627" y="118872"/>
                  </a:lnTo>
                  <a:lnTo>
                    <a:pt x="71627" y="111252"/>
                  </a:lnTo>
                  <a:lnTo>
                    <a:pt x="70103" y="105156"/>
                  </a:lnTo>
                  <a:lnTo>
                    <a:pt x="67055" y="100584"/>
                  </a:lnTo>
                  <a:lnTo>
                    <a:pt x="64007" y="94488"/>
                  </a:lnTo>
                  <a:lnTo>
                    <a:pt x="45719" y="85344"/>
                  </a:lnTo>
                  <a:lnTo>
                    <a:pt x="41147" y="83820"/>
                  </a:lnTo>
                  <a:lnTo>
                    <a:pt x="35051" y="82296"/>
                  </a:lnTo>
                  <a:lnTo>
                    <a:pt x="22859" y="76200"/>
                  </a:lnTo>
                  <a:lnTo>
                    <a:pt x="22859" y="73152"/>
                  </a:lnTo>
                  <a:lnTo>
                    <a:pt x="21335" y="71628"/>
                  </a:lnTo>
                  <a:lnTo>
                    <a:pt x="19811" y="68580"/>
                  </a:lnTo>
                  <a:lnTo>
                    <a:pt x="19811" y="59436"/>
                  </a:lnTo>
                  <a:lnTo>
                    <a:pt x="21335" y="56388"/>
                  </a:lnTo>
                  <a:lnTo>
                    <a:pt x="27431" y="50292"/>
                  </a:lnTo>
                  <a:lnTo>
                    <a:pt x="32003" y="48768"/>
                  </a:lnTo>
                  <a:lnTo>
                    <a:pt x="66141" y="48768"/>
                  </a:lnTo>
                  <a:lnTo>
                    <a:pt x="65531" y="47244"/>
                  </a:lnTo>
                  <a:lnTo>
                    <a:pt x="54863" y="36576"/>
                  </a:lnTo>
                  <a:lnTo>
                    <a:pt x="47243" y="33528"/>
                  </a:lnTo>
                  <a:close/>
                </a:path>
                <a:path w="466725" h="193675">
                  <a:moveTo>
                    <a:pt x="66141" y="48768"/>
                  </a:moveTo>
                  <a:lnTo>
                    <a:pt x="42671" y="48768"/>
                  </a:lnTo>
                  <a:lnTo>
                    <a:pt x="45719" y="50292"/>
                  </a:lnTo>
                  <a:lnTo>
                    <a:pt x="51815" y="56388"/>
                  </a:lnTo>
                  <a:lnTo>
                    <a:pt x="53339" y="59436"/>
                  </a:lnTo>
                  <a:lnTo>
                    <a:pt x="54863" y="65532"/>
                  </a:lnTo>
                  <a:lnTo>
                    <a:pt x="70103" y="65532"/>
                  </a:lnTo>
                  <a:lnTo>
                    <a:pt x="68579" y="54864"/>
                  </a:lnTo>
                  <a:lnTo>
                    <a:pt x="66141" y="48768"/>
                  </a:lnTo>
                  <a:close/>
                </a:path>
                <a:path w="466725" h="193675">
                  <a:moveTo>
                    <a:pt x="102107" y="36576"/>
                  </a:moveTo>
                  <a:lnTo>
                    <a:pt x="88391" y="36576"/>
                  </a:lnTo>
                  <a:lnTo>
                    <a:pt x="88391" y="96012"/>
                  </a:lnTo>
                  <a:lnTo>
                    <a:pt x="99059" y="138684"/>
                  </a:lnTo>
                  <a:lnTo>
                    <a:pt x="134111" y="152400"/>
                  </a:lnTo>
                  <a:lnTo>
                    <a:pt x="141731" y="152400"/>
                  </a:lnTo>
                  <a:lnTo>
                    <a:pt x="153923" y="149352"/>
                  </a:lnTo>
                  <a:lnTo>
                    <a:pt x="158495" y="146304"/>
                  </a:lnTo>
                  <a:lnTo>
                    <a:pt x="164591" y="143256"/>
                  </a:lnTo>
                  <a:lnTo>
                    <a:pt x="166877" y="138684"/>
                  </a:lnTo>
                  <a:lnTo>
                    <a:pt x="134111" y="138684"/>
                  </a:lnTo>
                  <a:lnTo>
                    <a:pt x="126444" y="138112"/>
                  </a:lnTo>
                  <a:lnTo>
                    <a:pt x="102655" y="106822"/>
                  </a:lnTo>
                  <a:lnTo>
                    <a:pt x="102107" y="96012"/>
                  </a:lnTo>
                  <a:lnTo>
                    <a:pt x="102107" y="36576"/>
                  </a:lnTo>
                  <a:close/>
                </a:path>
                <a:path w="466725" h="193675">
                  <a:moveTo>
                    <a:pt x="182879" y="137160"/>
                  </a:moveTo>
                  <a:lnTo>
                    <a:pt x="167639" y="137160"/>
                  </a:lnTo>
                  <a:lnTo>
                    <a:pt x="167639" y="149352"/>
                  </a:lnTo>
                  <a:lnTo>
                    <a:pt x="182879" y="149352"/>
                  </a:lnTo>
                  <a:lnTo>
                    <a:pt x="182879" y="137160"/>
                  </a:lnTo>
                  <a:close/>
                </a:path>
                <a:path w="466725" h="193675">
                  <a:moveTo>
                    <a:pt x="182879" y="36576"/>
                  </a:moveTo>
                  <a:lnTo>
                    <a:pt x="167639" y="36576"/>
                  </a:lnTo>
                  <a:lnTo>
                    <a:pt x="167639" y="112776"/>
                  </a:lnTo>
                  <a:lnTo>
                    <a:pt x="166115" y="117348"/>
                  </a:lnTo>
                  <a:lnTo>
                    <a:pt x="163067" y="123444"/>
                  </a:lnTo>
                  <a:lnTo>
                    <a:pt x="156971" y="132588"/>
                  </a:lnTo>
                  <a:lnTo>
                    <a:pt x="152400" y="134112"/>
                  </a:lnTo>
                  <a:lnTo>
                    <a:pt x="146303" y="137160"/>
                  </a:lnTo>
                  <a:lnTo>
                    <a:pt x="141731" y="138684"/>
                  </a:lnTo>
                  <a:lnTo>
                    <a:pt x="166877" y="138684"/>
                  </a:lnTo>
                  <a:lnTo>
                    <a:pt x="167639" y="137160"/>
                  </a:lnTo>
                  <a:lnTo>
                    <a:pt x="182879" y="137160"/>
                  </a:lnTo>
                  <a:lnTo>
                    <a:pt x="182879" y="36576"/>
                  </a:lnTo>
                  <a:close/>
                </a:path>
                <a:path w="466725" h="193675">
                  <a:moveTo>
                    <a:pt x="219455" y="36576"/>
                  </a:moveTo>
                  <a:lnTo>
                    <a:pt x="205739" y="36576"/>
                  </a:lnTo>
                  <a:lnTo>
                    <a:pt x="205739" y="149352"/>
                  </a:lnTo>
                  <a:lnTo>
                    <a:pt x="219455" y="149352"/>
                  </a:lnTo>
                  <a:lnTo>
                    <a:pt x="219455" y="71628"/>
                  </a:lnTo>
                  <a:lnTo>
                    <a:pt x="222503" y="64008"/>
                  </a:lnTo>
                  <a:lnTo>
                    <a:pt x="225551" y="59436"/>
                  </a:lnTo>
                  <a:lnTo>
                    <a:pt x="230123" y="54864"/>
                  </a:lnTo>
                  <a:lnTo>
                    <a:pt x="236219" y="51816"/>
                  </a:lnTo>
                  <a:lnTo>
                    <a:pt x="245363" y="50292"/>
                  </a:lnTo>
                  <a:lnTo>
                    <a:pt x="219455" y="50292"/>
                  </a:lnTo>
                  <a:lnTo>
                    <a:pt x="219455" y="36576"/>
                  </a:lnTo>
                  <a:close/>
                </a:path>
                <a:path w="466725" h="193675">
                  <a:moveTo>
                    <a:pt x="245363" y="35052"/>
                  </a:moveTo>
                  <a:lnTo>
                    <a:pt x="239267" y="35052"/>
                  </a:lnTo>
                  <a:lnTo>
                    <a:pt x="234695" y="36576"/>
                  </a:lnTo>
                  <a:lnTo>
                    <a:pt x="230123" y="39624"/>
                  </a:lnTo>
                  <a:lnTo>
                    <a:pt x="227075" y="41148"/>
                  </a:lnTo>
                  <a:lnTo>
                    <a:pt x="222503" y="45720"/>
                  </a:lnTo>
                  <a:lnTo>
                    <a:pt x="219455" y="50292"/>
                  </a:lnTo>
                  <a:lnTo>
                    <a:pt x="245363" y="50292"/>
                  </a:lnTo>
                  <a:lnTo>
                    <a:pt x="245363" y="35052"/>
                  </a:lnTo>
                  <a:close/>
                </a:path>
                <a:path w="466725" h="193675">
                  <a:moveTo>
                    <a:pt x="277367" y="158496"/>
                  </a:moveTo>
                  <a:lnTo>
                    <a:pt x="260603" y="158496"/>
                  </a:lnTo>
                  <a:lnTo>
                    <a:pt x="263223" y="166187"/>
                  </a:lnTo>
                  <a:lnTo>
                    <a:pt x="292988" y="191262"/>
                  </a:lnTo>
                  <a:lnTo>
                    <a:pt x="310895" y="193548"/>
                  </a:lnTo>
                  <a:lnTo>
                    <a:pt x="322897" y="192428"/>
                  </a:lnTo>
                  <a:lnTo>
                    <a:pt x="333755" y="189166"/>
                  </a:lnTo>
                  <a:lnTo>
                    <a:pt x="343471" y="183903"/>
                  </a:lnTo>
                  <a:lnTo>
                    <a:pt x="348374" y="179832"/>
                  </a:lnTo>
                  <a:lnTo>
                    <a:pt x="301751" y="179832"/>
                  </a:lnTo>
                  <a:lnTo>
                    <a:pt x="294131" y="176784"/>
                  </a:lnTo>
                  <a:lnTo>
                    <a:pt x="289559" y="173736"/>
                  </a:lnTo>
                  <a:lnTo>
                    <a:pt x="283463" y="170688"/>
                  </a:lnTo>
                  <a:lnTo>
                    <a:pt x="278891" y="164592"/>
                  </a:lnTo>
                  <a:lnTo>
                    <a:pt x="277367" y="158496"/>
                  </a:lnTo>
                  <a:close/>
                </a:path>
                <a:path w="466725" h="193675">
                  <a:moveTo>
                    <a:pt x="365759" y="129540"/>
                  </a:moveTo>
                  <a:lnTo>
                    <a:pt x="352043" y="129540"/>
                  </a:lnTo>
                  <a:lnTo>
                    <a:pt x="352043" y="132588"/>
                  </a:lnTo>
                  <a:lnTo>
                    <a:pt x="351448" y="142541"/>
                  </a:lnTo>
                  <a:lnTo>
                    <a:pt x="327088" y="176403"/>
                  </a:lnTo>
                  <a:lnTo>
                    <a:pt x="309371" y="179832"/>
                  </a:lnTo>
                  <a:lnTo>
                    <a:pt x="348374" y="179832"/>
                  </a:lnTo>
                  <a:lnTo>
                    <a:pt x="364902" y="145065"/>
                  </a:lnTo>
                  <a:lnTo>
                    <a:pt x="365666" y="132588"/>
                  </a:lnTo>
                  <a:lnTo>
                    <a:pt x="365759" y="129540"/>
                  </a:lnTo>
                  <a:close/>
                </a:path>
                <a:path w="466725" h="193675">
                  <a:moveTo>
                    <a:pt x="318515" y="35052"/>
                  </a:moveTo>
                  <a:lnTo>
                    <a:pt x="309371" y="35052"/>
                  </a:lnTo>
                  <a:lnTo>
                    <a:pt x="297370" y="35956"/>
                  </a:lnTo>
                  <a:lnTo>
                    <a:pt x="261104" y="60388"/>
                  </a:lnTo>
                  <a:lnTo>
                    <a:pt x="251459" y="92964"/>
                  </a:lnTo>
                  <a:lnTo>
                    <a:pt x="252579" y="104989"/>
                  </a:lnTo>
                  <a:lnTo>
                    <a:pt x="277677" y="142755"/>
                  </a:lnTo>
                  <a:lnTo>
                    <a:pt x="310895" y="152400"/>
                  </a:lnTo>
                  <a:lnTo>
                    <a:pt x="318515" y="152400"/>
                  </a:lnTo>
                  <a:lnTo>
                    <a:pt x="341375" y="143256"/>
                  </a:lnTo>
                  <a:lnTo>
                    <a:pt x="345947" y="138684"/>
                  </a:lnTo>
                  <a:lnTo>
                    <a:pt x="309371" y="138684"/>
                  </a:lnTo>
                  <a:lnTo>
                    <a:pt x="301418" y="137826"/>
                  </a:lnTo>
                  <a:lnTo>
                    <a:pt x="270128" y="110109"/>
                  </a:lnTo>
                  <a:lnTo>
                    <a:pt x="266700" y="92964"/>
                  </a:lnTo>
                  <a:lnTo>
                    <a:pt x="267557" y="83248"/>
                  </a:lnTo>
                  <a:lnTo>
                    <a:pt x="293750" y="50673"/>
                  </a:lnTo>
                  <a:lnTo>
                    <a:pt x="309371" y="47244"/>
                  </a:lnTo>
                  <a:lnTo>
                    <a:pt x="345947" y="47244"/>
                  </a:lnTo>
                  <a:lnTo>
                    <a:pt x="341375" y="42672"/>
                  </a:lnTo>
                  <a:lnTo>
                    <a:pt x="333755" y="39624"/>
                  </a:lnTo>
                  <a:lnTo>
                    <a:pt x="327659" y="36576"/>
                  </a:lnTo>
                  <a:lnTo>
                    <a:pt x="318515" y="35052"/>
                  </a:lnTo>
                  <a:close/>
                </a:path>
                <a:path w="466725" h="193675">
                  <a:moveTo>
                    <a:pt x="345947" y="47244"/>
                  </a:moveTo>
                  <a:lnTo>
                    <a:pt x="309371" y="47244"/>
                  </a:lnTo>
                  <a:lnTo>
                    <a:pt x="317992" y="48101"/>
                  </a:lnTo>
                  <a:lnTo>
                    <a:pt x="325754" y="50673"/>
                  </a:lnTo>
                  <a:lnTo>
                    <a:pt x="351210" y="84748"/>
                  </a:lnTo>
                  <a:lnTo>
                    <a:pt x="352043" y="94488"/>
                  </a:lnTo>
                  <a:lnTo>
                    <a:pt x="351210" y="102465"/>
                  </a:lnTo>
                  <a:lnTo>
                    <a:pt x="325754" y="135255"/>
                  </a:lnTo>
                  <a:lnTo>
                    <a:pt x="309371" y="138684"/>
                  </a:lnTo>
                  <a:lnTo>
                    <a:pt x="345947" y="138684"/>
                  </a:lnTo>
                  <a:lnTo>
                    <a:pt x="347471" y="137160"/>
                  </a:lnTo>
                  <a:lnTo>
                    <a:pt x="352043" y="129540"/>
                  </a:lnTo>
                  <a:lnTo>
                    <a:pt x="365759" y="129540"/>
                  </a:lnTo>
                  <a:lnTo>
                    <a:pt x="365759" y="54864"/>
                  </a:lnTo>
                  <a:lnTo>
                    <a:pt x="352043" y="54864"/>
                  </a:lnTo>
                  <a:lnTo>
                    <a:pt x="347471" y="48768"/>
                  </a:lnTo>
                  <a:lnTo>
                    <a:pt x="345947" y="47244"/>
                  </a:lnTo>
                  <a:close/>
                </a:path>
                <a:path w="466725" h="193675">
                  <a:moveTo>
                    <a:pt x="365759" y="36576"/>
                  </a:moveTo>
                  <a:lnTo>
                    <a:pt x="352043" y="36576"/>
                  </a:lnTo>
                  <a:lnTo>
                    <a:pt x="352043" y="54864"/>
                  </a:lnTo>
                  <a:lnTo>
                    <a:pt x="365759" y="54864"/>
                  </a:lnTo>
                  <a:lnTo>
                    <a:pt x="365759" y="36576"/>
                  </a:lnTo>
                  <a:close/>
                </a:path>
                <a:path w="466725" h="193675">
                  <a:moveTo>
                    <a:pt x="403859" y="0"/>
                  </a:moveTo>
                  <a:lnTo>
                    <a:pt x="388619" y="0"/>
                  </a:lnTo>
                  <a:lnTo>
                    <a:pt x="388619" y="24384"/>
                  </a:lnTo>
                  <a:lnTo>
                    <a:pt x="403859" y="24384"/>
                  </a:lnTo>
                  <a:lnTo>
                    <a:pt x="403859" y="0"/>
                  </a:lnTo>
                  <a:close/>
                </a:path>
                <a:path w="466725" h="193675">
                  <a:moveTo>
                    <a:pt x="403859" y="36576"/>
                  </a:moveTo>
                  <a:lnTo>
                    <a:pt x="388619" y="36576"/>
                  </a:lnTo>
                  <a:lnTo>
                    <a:pt x="388619" y="149352"/>
                  </a:lnTo>
                  <a:lnTo>
                    <a:pt x="403859" y="149352"/>
                  </a:lnTo>
                  <a:lnTo>
                    <a:pt x="403859" y="36576"/>
                  </a:lnTo>
                  <a:close/>
                </a:path>
                <a:path w="466725" h="193675">
                  <a:moveTo>
                    <a:pt x="440435" y="36576"/>
                  </a:moveTo>
                  <a:lnTo>
                    <a:pt x="426719" y="36576"/>
                  </a:lnTo>
                  <a:lnTo>
                    <a:pt x="426719" y="149352"/>
                  </a:lnTo>
                  <a:lnTo>
                    <a:pt x="440435" y="149352"/>
                  </a:lnTo>
                  <a:lnTo>
                    <a:pt x="440435" y="71628"/>
                  </a:lnTo>
                  <a:lnTo>
                    <a:pt x="443483" y="64008"/>
                  </a:lnTo>
                  <a:lnTo>
                    <a:pt x="446531" y="59436"/>
                  </a:lnTo>
                  <a:lnTo>
                    <a:pt x="451103" y="54864"/>
                  </a:lnTo>
                  <a:lnTo>
                    <a:pt x="457200" y="51816"/>
                  </a:lnTo>
                  <a:lnTo>
                    <a:pt x="466343" y="50292"/>
                  </a:lnTo>
                  <a:lnTo>
                    <a:pt x="440435" y="50292"/>
                  </a:lnTo>
                  <a:lnTo>
                    <a:pt x="440435" y="36576"/>
                  </a:lnTo>
                  <a:close/>
                </a:path>
                <a:path w="466725" h="193675">
                  <a:moveTo>
                    <a:pt x="466343" y="35052"/>
                  </a:moveTo>
                  <a:lnTo>
                    <a:pt x="460247" y="35052"/>
                  </a:lnTo>
                  <a:lnTo>
                    <a:pt x="455675" y="36576"/>
                  </a:lnTo>
                  <a:lnTo>
                    <a:pt x="451103" y="39624"/>
                  </a:lnTo>
                  <a:lnTo>
                    <a:pt x="448055" y="41148"/>
                  </a:lnTo>
                  <a:lnTo>
                    <a:pt x="443483" y="45720"/>
                  </a:lnTo>
                  <a:lnTo>
                    <a:pt x="440435" y="50292"/>
                  </a:lnTo>
                  <a:lnTo>
                    <a:pt x="466343" y="50292"/>
                  </a:lnTo>
                  <a:lnTo>
                    <a:pt x="466343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72600" y="2845307"/>
              <a:ext cx="114300" cy="11734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62811" y="3188207"/>
              <a:ext cx="342900" cy="152400"/>
            </a:xfrm>
            <a:custGeom>
              <a:avLst/>
              <a:gdLst/>
              <a:ahLst/>
              <a:cxnLst/>
              <a:rect l="l" t="t" r="r" b="b"/>
              <a:pathLst>
                <a:path w="342900" h="152400">
                  <a:moveTo>
                    <a:pt x="36575" y="50291"/>
                  </a:moveTo>
                  <a:lnTo>
                    <a:pt x="21335" y="50291"/>
                  </a:lnTo>
                  <a:lnTo>
                    <a:pt x="21335" y="149351"/>
                  </a:lnTo>
                  <a:lnTo>
                    <a:pt x="36575" y="149351"/>
                  </a:lnTo>
                  <a:lnTo>
                    <a:pt x="36575" y="50291"/>
                  </a:lnTo>
                  <a:close/>
                </a:path>
                <a:path w="342900" h="152400">
                  <a:moveTo>
                    <a:pt x="57912" y="36575"/>
                  </a:moveTo>
                  <a:lnTo>
                    <a:pt x="0" y="36575"/>
                  </a:lnTo>
                  <a:lnTo>
                    <a:pt x="0" y="50291"/>
                  </a:lnTo>
                  <a:lnTo>
                    <a:pt x="57912" y="50291"/>
                  </a:lnTo>
                  <a:lnTo>
                    <a:pt x="57912" y="36575"/>
                  </a:lnTo>
                  <a:close/>
                </a:path>
                <a:path w="342900" h="152400">
                  <a:moveTo>
                    <a:pt x="36575" y="0"/>
                  </a:moveTo>
                  <a:lnTo>
                    <a:pt x="21335" y="0"/>
                  </a:lnTo>
                  <a:lnTo>
                    <a:pt x="21335" y="36575"/>
                  </a:lnTo>
                  <a:lnTo>
                    <a:pt x="36575" y="36575"/>
                  </a:lnTo>
                  <a:lnTo>
                    <a:pt x="36575" y="0"/>
                  </a:lnTo>
                  <a:close/>
                </a:path>
                <a:path w="342900" h="152400">
                  <a:moveTo>
                    <a:pt x="121919" y="33527"/>
                  </a:moveTo>
                  <a:lnTo>
                    <a:pt x="79247" y="50291"/>
                  </a:lnTo>
                  <a:lnTo>
                    <a:pt x="62484" y="92963"/>
                  </a:lnTo>
                  <a:lnTo>
                    <a:pt x="63603" y="104108"/>
                  </a:lnTo>
                  <a:lnTo>
                    <a:pt x="88677" y="142113"/>
                  </a:lnTo>
                  <a:lnTo>
                    <a:pt x="120396" y="152400"/>
                  </a:lnTo>
                  <a:lnTo>
                    <a:pt x="130135" y="151590"/>
                  </a:lnTo>
                  <a:lnTo>
                    <a:pt x="138874" y="149351"/>
                  </a:lnTo>
                  <a:lnTo>
                    <a:pt x="146756" y="145970"/>
                  </a:lnTo>
                  <a:lnTo>
                    <a:pt x="153924" y="141731"/>
                  </a:lnTo>
                  <a:lnTo>
                    <a:pt x="157632" y="138683"/>
                  </a:lnTo>
                  <a:lnTo>
                    <a:pt x="120396" y="138683"/>
                  </a:lnTo>
                  <a:lnTo>
                    <a:pt x="111799" y="137850"/>
                  </a:lnTo>
                  <a:lnTo>
                    <a:pt x="81153" y="113728"/>
                  </a:lnTo>
                  <a:lnTo>
                    <a:pt x="77724" y="97536"/>
                  </a:lnTo>
                  <a:lnTo>
                    <a:pt x="178307" y="97536"/>
                  </a:lnTo>
                  <a:lnTo>
                    <a:pt x="178307" y="96012"/>
                  </a:lnTo>
                  <a:lnTo>
                    <a:pt x="177490" y="83819"/>
                  </a:lnTo>
                  <a:lnTo>
                    <a:pt x="77724" y="83819"/>
                  </a:lnTo>
                  <a:lnTo>
                    <a:pt x="79438" y="76104"/>
                  </a:lnTo>
                  <a:lnTo>
                    <a:pt x="111156" y="47815"/>
                  </a:lnTo>
                  <a:lnTo>
                    <a:pt x="118872" y="47243"/>
                  </a:lnTo>
                  <a:lnTo>
                    <a:pt x="159398" y="47243"/>
                  </a:lnTo>
                  <a:lnTo>
                    <a:pt x="154495" y="43172"/>
                  </a:lnTo>
                  <a:lnTo>
                    <a:pt x="144780" y="37909"/>
                  </a:lnTo>
                  <a:lnTo>
                    <a:pt x="133921" y="34647"/>
                  </a:lnTo>
                  <a:lnTo>
                    <a:pt x="121919" y="33527"/>
                  </a:lnTo>
                  <a:close/>
                </a:path>
                <a:path w="342900" h="152400">
                  <a:moveTo>
                    <a:pt x="175259" y="112775"/>
                  </a:moveTo>
                  <a:lnTo>
                    <a:pt x="158496" y="112775"/>
                  </a:lnTo>
                  <a:lnTo>
                    <a:pt x="155447" y="120395"/>
                  </a:lnTo>
                  <a:lnTo>
                    <a:pt x="150875" y="126491"/>
                  </a:lnTo>
                  <a:lnTo>
                    <a:pt x="143256" y="131063"/>
                  </a:lnTo>
                  <a:lnTo>
                    <a:pt x="137159" y="135636"/>
                  </a:lnTo>
                  <a:lnTo>
                    <a:pt x="129540" y="138683"/>
                  </a:lnTo>
                  <a:lnTo>
                    <a:pt x="157632" y="138683"/>
                  </a:lnTo>
                  <a:lnTo>
                    <a:pt x="160472" y="136350"/>
                  </a:lnTo>
                  <a:lnTo>
                    <a:pt x="166306" y="129539"/>
                  </a:lnTo>
                  <a:lnTo>
                    <a:pt x="171283" y="121586"/>
                  </a:lnTo>
                  <a:lnTo>
                    <a:pt x="175259" y="112775"/>
                  </a:lnTo>
                  <a:close/>
                </a:path>
                <a:path w="342900" h="152400">
                  <a:moveTo>
                    <a:pt x="159398" y="47243"/>
                  </a:moveTo>
                  <a:lnTo>
                    <a:pt x="118872" y="47243"/>
                  </a:lnTo>
                  <a:lnTo>
                    <a:pt x="127468" y="47815"/>
                  </a:lnTo>
                  <a:lnTo>
                    <a:pt x="135064" y="49529"/>
                  </a:lnTo>
                  <a:lnTo>
                    <a:pt x="163068" y="83819"/>
                  </a:lnTo>
                  <a:lnTo>
                    <a:pt x="177490" y="83819"/>
                  </a:lnTo>
                  <a:lnTo>
                    <a:pt x="177426" y="82867"/>
                  </a:lnTo>
                  <a:lnTo>
                    <a:pt x="174688" y="70865"/>
                  </a:lnTo>
                  <a:lnTo>
                    <a:pt x="169949" y="60007"/>
                  </a:lnTo>
                  <a:lnTo>
                    <a:pt x="163068" y="50291"/>
                  </a:lnTo>
                  <a:lnTo>
                    <a:pt x="159398" y="47243"/>
                  </a:lnTo>
                  <a:close/>
                </a:path>
                <a:path w="342900" h="152400">
                  <a:moveTo>
                    <a:pt x="210312" y="0"/>
                  </a:moveTo>
                  <a:lnTo>
                    <a:pt x="195072" y="0"/>
                  </a:lnTo>
                  <a:lnTo>
                    <a:pt x="195072" y="149351"/>
                  </a:lnTo>
                  <a:lnTo>
                    <a:pt x="210312" y="149351"/>
                  </a:lnTo>
                  <a:lnTo>
                    <a:pt x="210312" y="0"/>
                  </a:lnTo>
                  <a:close/>
                </a:path>
                <a:path w="342900" h="152400">
                  <a:moveTo>
                    <a:pt x="295656" y="33527"/>
                  </a:moveTo>
                  <a:lnTo>
                    <a:pt x="286512" y="33527"/>
                  </a:lnTo>
                  <a:lnTo>
                    <a:pt x="274486" y="34647"/>
                  </a:lnTo>
                  <a:lnTo>
                    <a:pt x="236720" y="59745"/>
                  </a:lnTo>
                  <a:lnTo>
                    <a:pt x="227075" y="92963"/>
                  </a:lnTo>
                  <a:lnTo>
                    <a:pt x="228195" y="104965"/>
                  </a:lnTo>
                  <a:lnTo>
                    <a:pt x="252412" y="141874"/>
                  </a:lnTo>
                  <a:lnTo>
                    <a:pt x="284988" y="150875"/>
                  </a:lnTo>
                  <a:lnTo>
                    <a:pt x="291822" y="150590"/>
                  </a:lnTo>
                  <a:lnTo>
                    <a:pt x="322580" y="138683"/>
                  </a:lnTo>
                  <a:lnTo>
                    <a:pt x="286512" y="138683"/>
                  </a:lnTo>
                  <a:lnTo>
                    <a:pt x="277677" y="137826"/>
                  </a:lnTo>
                  <a:lnTo>
                    <a:pt x="245744" y="111251"/>
                  </a:lnTo>
                  <a:lnTo>
                    <a:pt x="242315" y="92963"/>
                  </a:lnTo>
                  <a:lnTo>
                    <a:pt x="243173" y="84105"/>
                  </a:lnTo>
                  <a:lnTo>
                    <a:pt x="269557" y="50673"/>
                  </a:lnTo>
                  <a:lnTo>
                    <a:pt x="286512" y="47243"/>
                  </a:lnTo>
                  <a:lnTo>
                    <a:pt x="323088" y="47243"/>
                  </a:lnTo>
                  <a:lnTo>
                    <a:pt x="316991" y="42671"/>
                  </a:lnTo>
                  <a:lnTo>
                    <a:pt x="310896" y="39624"/>
                  </a:lnTo>
                  <a:lnTo>
                    <a:pt x="303275" y="35051"/>
                  </a:lnTo>
                  <a:lnTo>
                    <a:pt x="295656" y="33527"/>
                  </a:lnTo>
                  <a:close/>
                </a:path>
                <a:path w="342900" h="152400">
                  <a:moveTo>
                    <a:pt x="342900" y="131063"/>
                  </a:moveTo>
                  <a:lnTo>
                    <a:pt x="329184" y="131063"/>
                  </a:lnTo>
                  <a:lnTo>
                    <a:pt x="329184" y="149351"/>
                  </a:lnTo>
                  <a:lnTo>
                    <a:pt x="342900" y="149351"/>
                  </a:lnTo>
                  <a:lnTo>
                    <a:pt x="342900" y="131063"/>
                  </a:lnTo>
                  <a:close/>
                </a:path>
                <a:path w="342900" h="152400">
                  <a:moveTo>
                    <a:pt x="323088" y="47243"/>
                  </a:moveTo>
                  <a:lnTo>
                    <a:pt x="286512" y="47243"/>
                  </a:lnTo>
                  <a:lnTo>
                    <a:pt x="294465" y="48101"/>
                  </a:lnTo>
                  <a:lnTo>
                    <a:pt x="302132" y="50673"/>
                  </a:lnTo>
                  <a:lnTo>
                    <a:pt x="328326" y="82819"/>
                  </a:lnTo>
                  <a:lnTo>
                    <a:pt x="329184" y="91439"/>
                  </a:lnTo>
                  <a:lnTo>
                    <a:pt x="328326" y="101179"/>
                  </a:lnTo>
                  <a:lnTo>
                    <a:pt x="302133" y="135254"/>
                  </a:lnTo>
                  <a:lnTo>
                    <a:pt x="286512" y="138683"/>
                  </a:lnTo>
                  <a:lnTo>
                    <a:pt x="322580" y="138683"/>
                  </a:lnTo>
                  <a:lnTo>
                    <a:pt x="324612" y="137159"/>
                  </a:lnTo>
                  <a:lnTo>
                    <a:pt x="329184" y="131063"/>
                  </a:lnTo>
                  <a:lnTo>
                    <a:pt x="342900" y="131063"/>
                  </a:lnTo>
                  <a:lnTo>
                    <a:pt x="342900" y="54863"/>
                  </a:lnTo>
                  <a:lnTo>
                    <a:pt x="329184" y="54863"/>
                  </a:lnTo>
                  <a:lnTo>
                    <a:pt x="323088" y="47243"/>
                  </a:lnTo>
                  <a:close/>
                </a:path>
                <a:path w="342900" h="152400">
                  <a:moveTo>
                    <a:pt x="342900" y="36575"/>
                  </a:moveTo>
                  <a:lnTo>
                    <a:pt x="329184" y="36575"/>
                  </a:lnTo>
                  <a:lnTo>
                    <a:pt x="329184" y="54863"/>
                  </a:lnTo>
                  <a:lnTo>
                    <a:pt x="342900" y="54863"/>
                  </a:lnTo>
                  <a:lnTo>
                    <a:pt x="342900" y="36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81911" y="3188207"/>
              <a:ext cx="248412" cy="152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01951" y="3148583"/>
              <a:ext cx="1488948" cy="2346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4719" y="3221736"/>
              <a:ext cx="115824" cy="11734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71316" y="3188207"/>
              <a:ext cx="501650" cy="152400"/>
            </a:xfrm>
            <a:custGeom>
              <a:avLst/>
              <a:gdLst/>
              <a:ahLst/>
              <a:cxnLst/>
              <a:rect l="l" t="t" r="r" b="b"/>
              <a:pathLst>
                <a:path w="501650" h="152400">
                  <a:moveTo>
                    <a:pt x="13716" y="36575"/>
                  </a:moveTo>
                  <a:lnTo>
                    <a:pt x="0" y="36575"/>
                  </a:lnTo>
                  <a:lnTo>
                    <a:pt x="0" y="149351"/>
                  </a:lnTo>
                  <a:lnTo>
                    <a:pt x="15239" y="149351"/>
                  </a:lnTo>
                  <a:lnTo>
                    <a:pt x="15239" y="70103"/>
                  </a:lnTo>
                  <a:lnTo>
                    <a:pt x="16763" y="62483"/>
                  </a:lnTo>
                  <a:lnTo>
                    <a:pt x="21336" y="57912"/>
                  </a:lnTo>
                  <a:lnTo>
                    <a:pt x="24384" y="53339"/>
                  </a:lnTo>
                  <a:lnTo>
                    <a:pt x="32004" y="50291"/>
                  </a:lnTo>
                  <a:lnTo>
                    <a:pt x="41148" y="50291"/>
                  </a:lnTo>
                  <a:lnTo>
                    <a:pt x="41148" y="48767"/>
                  </a:lnTo>
                  <a:lnTo>
                    <a:pt x="13716" y="48767"/>
                  </a:lnTo>
                  <a:lnTo>
                    <a:pt x="13716" y="36575"/>
                  </a:lnTo>
                  <a:close/>
                </a:path>
                <a:path w="501650" h="152400">
                  <a:moveTo>
                    <a:pt x="41148" y="35051"/>
                  </a:moveTo>
                  <a:lnTo>
                    <a:pt x="35051" y="35051"/>
                  </a:lnTo>
                  <a:lnTo>
                    <a:pt x="25908" y="38100"/>
                  </a:lnTo>
                  <a:lnTo>
                    <a:pt x="21336" y="41147"/>
                  </a:lnTo>
                  <a:lnTo>
                    <a:pt x="13716" y="48767"/>
                  </a:lnTo>
                  <a:lnTo>
                    <a:pt x="41148" y="48767"/>
                  </a:lnTo>
                  <a:lnTo>
                    <a:pt x="41148" y="35051"/>
                  </a:lnTo>
                  <a:close/>
                </a:path>
                <a:path w="501650" h="152400">
                  <a:moveTo>
                    <a:pt x="103632" y="32003"/>
                  </a:moveTo>
                  <a:lnTo>
                    <a:pt x="64008" y="50291"/>
                  </a:lnTo>
                  <a:lnTo>
                    <a:pt x="47244" y="92963"/>
                  </a:lnTo>
                  <a:lnTo>
                    <a:pt x="48148" y="104322"/>
                  </a:lnTo>
                  <a:lnTo>
                    <a:pt x="72580" y="142113"/>
                  </a:lnTo>
                  <a:lnTo>
                    <a:pt x="105156" y="152400"/>
                  </a:lnTo>
                  <a:lnTo>
                    <a:pt x="116943" y="151257"/>
                  </a:lnTo>
                  <a:lnTo>
                    <a:pt x="127444" y="147828"/>
                  </a:lnTo>
                  <a:lnTo>
                    <a:pt x="137088" y="142113"/>
                  </a:lnTo>
                  <a:lnTo>
                    <a:pt x="141038" y="138683"/>
                  </a:lnTo>
                  <a:lnTo>
                    <a:pt x="105156" y="138683"/>
                  </a:lnTo>
                  <a:lnTo>
                    <a:pt x="96321" y="137826"/>
                  </a:lnTo>
                  <a:lnTo>
                    <a:pt x="65150" y="110108"/>
                  </a:lnTo>
                  <a:lnTo>
                    <a:pt x="62484" y="92963"/>
                  </a:lnTo>
                  <a:lnTo>
                    <a:pt x="63103" y="83224"/>
                  </a:lnTo>
                  <a:lnTo>
                    <a:pt x="88010" y="49911"/>
                  </a:lnTo>
                  <a:lnTo>
                    <a:pt x="103632" y="47243"/>
                  </a:lnTo>
                  <a:lnTo>
                    <a:pt x="142702" y="47243"/>
                  </a:lnTo>
                  <a:lnTo>
                    <a:pt x="136850" y="42290"/>
                  </a:lnTo>
                  <a:lnTo>
                    <a:pt x="126682" y="36575"/>
                  </a:lnTo>
                  <a:lnTo>
                    <a:pt x="115657" y="33147"/>
                  </a:lnTo>
                  <a:lnTo>
                    <a:pt x="103632" y="32003"/>
                  </a:lnTo>
                  <a:close/>
                </a:path>
                <a:path w="501650" h="152400">
                  <a:moveTo>
                    <a:pt x="142702" y="47243"/>
                  </a:moveTo>
                  <a:lnTo>
                    <a:pt x="103632" y="47243"/>
                  </a:lnTo>
                  <a:lnTo>
                    <a:pt x="113133" y="47863"/>
                  </a:lnTo>
                  <a:lnTo>
                    <a:pt x="121348" y="49911"/>
                  </a:lnTo>
                  <a:lnTo>
                    <a:pt x="146994" y="82581"/>
                  </a:lnTo>
                  <a:lnTo>
                    <a:pt x="147828" y="91439"/>
                  </a:lnTo>
                  <a:lnTo>
                    <a:pt x="146994" y="101179"/>
                  </a:lnTo>
                  <a:lnTo>
                    <a:pt x="122110" y="135254"/>
                  </a:lnTo>
                  <a:lnTo>
                    <a:pt x="105156" y="138683"/>
                  </a:lnTo>
                  <a:lnTo>
                    <a:pt x="141038" y="138683"/>
                  </a:lnTo>
                  <a:lnTo>
                    <a:pt x="161948" y="103465"/>
                  </a:lnTo>
                  <a:lnTo>
                    <a:pt x="163068" y="91439"/>
                  </a:lnTo>
                  <a:lnTo>
                    <a:pt x="161948" y="79438"/>
                  </a:lnTo>
                  <a:lnTo>
                    <a:pt x="158686" y="68579"/>
                  </a:lnTo>
                  <a:lnTo>
                    <a:pt x="153423" y="58864"/>
                  </a:lnTo>
                  <a:lnTo>
                    <a:pt x="146304" y="50291"/>
                  </a:lnTo>
                  <a:lnTo>
                    <a:pt x="142702" y="47243"/>
                  </a:lnTo>
                  <a:close/>
                </a:path>
                <a:path w="501650" h="152400">
                  <a:moveTo>
                    <a:pt x="204216" y="50291"/>
                  </a:moveTo>
                  <a:lnTo>
                    <a:pt x="190500" y="50291"/>
                  </a:lnTo>
                  <a:lnTo>
                    <a:pt x="190500" y="149351"/>
                  </a:lnTo>
                  <a:lnTo>
                    <a:pt x="204216" y="149351"/>
                  </a:lnTo>
                  <a:lnTo>
                    <a:pt x="204216" y="50291"/>
                  </a:lnTo>
                  <a:close/>
                </a:path>
                <a:path w="501650" h="152400">
                  <a:moveTo>
                    <a:pt x="225551" y="36575"/>
                  </a:moveTo>
                  <a:lnTo>
                    <a:pt x="167639" y="36575"/>
                  </a:lnTo>
                  <a:lnTo>
                    <a:pt x="167639" y="50291"/>
                  </a:lnTo>
                  <a:lnTo>
                    <a:pt x="225551" y="50291"/>
                  </a:lnTo>
                  <a:lnTo>
                    <a:pt x="225551" y="36575"/>
                  </a:lnTo>
                  <a:close/>
                </a:path>
                <a:path w="501650" h="152400">
                  <a:moveTo>
                    <a:pt x="204216" y="0"/>
                  </a:moveTo>
                  <a:lnTo>
                    <a:pt x="190500" y="0"/>
                  </a:lnTo>
                  <a:lnTo>
                    <a:pt x="190500" y="36575"/>
                  </a:lnTo>
                  <a:lnTo>
                    <a:pt x="204216" y="36575"/>
                  </a:lnTo>
                  <a:lnTo>
                    <a:pt x="204216" y="0"/>
                  </a:lnTo>
                  <a:close/>
                </a:path>
                <a:path w="501650" h="152400">
                  <a:moveTo>
                    <a:pt x="251460" y="0"/>
                  </a:moveTo>
                  <a:lnTo>
                    <a:pt x="237744" y="0"/>
                  </a:lnTo>
                  <a:lnTo>
                    <a:pt x="237744" y="22859"/>
                  </a:lnTo>
                  <a:lnTo>
                    <a:pt x="251460" y="22859"/>
                  </a:lnTo>
                  <a:lnTo>
                    <a:pt x="251460" y="0"/>
                  </a:lnTo>
                  <a:close/>
                </a:path>
                <a:path w="501650" h="152400">
                  <a:moveTo>
                    <a:pt x="251460" y="36575"/>
                  </a:moveTo>
                  <a:lnTo>
                    <a:pt x="237744" y="36575"/>
                  </a:lnTo>
                  <a:lnTo>
                    <a:pt x="237744" y="149351"/>
                  </a:lnTo>
                  <a:lnTo>
                    <a:pt x="251460" y="149351"/>
                  </a:lnTo>
                  <a:lnTo>
                    <a:pt x="251460" y="36575"/>
                  </a:lnTo>
                  <a:close/>
                </a:path>
                <a:path w="501650" h="152400">
                  <a:moveTo>
                    <a:pt x="289560" y="36575"/>
                  </a:moveTo>
                  <a:lnTo>
                    <a:pt x="274320" y="36575"/>
                  </a:lnTo>
                  <a:lnTo>
                    <a:pt x="274320" y="149351"/>
                  </a:lnTo>
                  <a:lnTo>
                    <a:pt x="289560" y="149351"/>
                  </a:lnTo>
                  <a:lnTo>
                    <a:pt x="289560" y="73151"/>
                  </a:lnTo>
                  <a:lnTo>
                    <a:pt x="291084" y="70103"/>
                  </a:lnTo>
                  <a:lnTo>
                    <a:pt x="310896" y="48767"/>
                  </a:lnTo>
                  <a:lnTo>
                    <a:pt x="289560" y="48767"/>
                  </a:lnTo>
                  <a:lnTo>
                    <a:pt x="289560" y="36575"/>
                  </a:lnTo>
                  <a:close/>
                </a:path>
                <a:path w="501650" h="152400">
                  <a:moveTo>
                    <a:pt x="358901" y="47243"/>
                  </a:moveTo>
                  <a:lnTo>
                    <a:pt x="323088" y="47243"/>
                  </a:lnTo>
                  <a:lnTo>
                    <a:pt x="330541" y="47815"/>
                  </a:lnTo>
                  <a:lnTo>
                    <a:pt x="336994" y="49529"/>
                  </a:lnTo>
                  <a:lnTo>
                    <a:pt x="355092" y="85343"/>
                  </a:lnTo>
                  <a:lnTo>
                    <a:pt x="355092" y="149351"/>
                  </a:lnTo>
                  <a:lnTo>
                    <a:pt x="368808" y="149351"/>
                  </a:lnTo>
                  <a:lnTo>
                    <a:pt x="368808" y="71627"/>
                  </a:lnTo>
                  <a:lnTo>
                    <a:pt x="367284" y="65531"/>
                  </a:lnTo>
                  <a:lnTo>
                    <a:pt x="364236" y="56387"/>
                  </a:lnTo>
                  <a:lnTo>
                    <a:pt x="361188" y="51815"/>
                  </a:lnTo>
                  <a:lnTo>
                    <a:pt x="358901" y="47243"/>
                  </a:lnTo>
                  <a:close/>
                </a:path>
                <a:path w="501650" h="152400">
                  <a:moveTo>
                    <a:pt x="332232" y="33527"/>
                  </a:moveTo>
                  <a:lnTo>
                    <a:pt x="316992" y="33527"/>
                  </a:lnTo>
                  <a:lnTo>
                    <a:pt x="310896" y="35051"/>
                  </a:lnTo>
                  <a:lnTo>
                    <a:pt x="304800" y="38100"/>
                  </a:lnTo>
                  <a:lnTo>
                    <a:pt x="298704" y="39624"/>
                  </a:lnTo>
                  <a:lnTo>
                    <a:pt x="289560" y="48767"/>
                  </a:lnTo>
                  <a:lnTo>
                    <a:pt x="310896" y="48767"/>
                  </a:lnTo>
                  <a:lnTo>
                    <a:pt x="315468" y="47243"/>
                  </a:lnTo>
                  <a:lnTo>
                    <a:pt x="358901" y="47243"/>
                  </a:lnTo>
                  <a:lnTo>
                    <a:pt x="358139" y="45719"/>
                  </a:lnTo>
                  <a:lnTo>
                    <a:pt x="352044" y="41147"/>
                  </a:lnTo>
                  <a:lnTo>
                    <a:pt x="339851" y="35051"/>
                  </a:lnTo>
                  <a:lnTo>
                    <a:pt x="332232" y="33527"/>
                  </a:lnTo>
                  <a:close/>
                </a:path>
                <a:path w="501650" h="152400">
                  <a:moveTo>
                    <a:pt x="454151" y="33527"/>
                  </a:moveTo>
                  <a:lnTo>
                    <a:pt x="445008" y="33527"/>
                  </a:lnTo>
                  <a:lnTo>
                    <a:pt x="432982" y="34647"/>
                  </a:lnTo>
                  <a:lnTo>
                    <a:pt x="395216" y="59745"/>
                  </a:lnTo>
                  <a:lnTo>
                    <a:pt x="385572" y="92963"/>
                  </a:lnTo>
                  <a:lnTo>
                    <a:pt x="386691" y="104965"/>
                  </a:lnTo>
                  <a:lnTo>
                    <a:pt x="410908" y="141874"/>
                  </a:lnTo>
                  <a:lnTo>
                    <a:pt x="443484" y="150875"/>
                  </a:lnTo>
                  <a:lnTo>
                    <a:pt x="452628" y="150875"/>
                  </a:lnTo>
                  <a:lnTo>
                    <a:pt x="460248" y="149351"/>
                  </a:lnTo>
                  <a:lnTo>
                    <a:pt x="467868" y="146303"/>
                  </a:lnTo>
                  <a:lnTo>
                    <a:pt x="475488" y="141731"/>
                  </a:lnTo>
                  <a:lnTo>
                    <a:pt x="479551" y="138683"/>
                  </a:lnTo>
                  <a:lnTo>
                    <a:pt x="443484" y="138683"/>
                  </a:lnTo>
                  <a:lnTo>
                    <a:pt x="435506" y="137826"/>
                  </a:lnTo>
                  <a:lnTo>
                    <a:pt x="404050" y="111251"/>
                  </a:lnTo>
                  <a:lnTo>
                    <a:pt x="400812" y="92963"/>
                  </a:lnTo>
                  <a:lnTo>
                    <a:pt x="401645" y="84105"/>
                  </a:lnTo>
                  <a:lnTo>
                    <a:pt x="427862" y="50673"/>
                  </a:lnTo>
                  <a:lnTo>
                    <a:pt x="445008" y="47243"/>
                  </a:lnTo>
                  <a:lnTo>
                    <a:pt x="481584" y="47243"/>
                  </a:lnTo>
                  <a:lnTo>
                    <a:pt x="475488" y="42671"/>
                  </a:lnTo>
                  <a:lnTo>
                    <a:pt x="469392" y="39624"/>
                  </a:lnTo>
                  <a:lnTo>
                    <a:pt x="461772" y="35051"/>
                  </a:lnTo>
                  <a:lnTo>
                    <a:pt x="454151" y="33527"/>
                  </a:lnTo>
                  <a:close/>
                </a:path>
                <a:path w="501650" h="152400">
                  <a:moveTo>
                    <a:pt x="501396" y="131063"/>
                  </a:moveTo>
                  <a:lnTo>
                    <a:pt x="486156" y="131063"/>
                  </a:lnTo>
                  <a:lnTo>
                    <a:pt x="486156" y="149351"/>
                  </a:lnTo>
                  <a:lnTo>
                    <a:pt x="501396" y="149351"/>
                  </a:lnTo>
                  <a:lnTo>
                    <a:pt x="501396" y="131063"/>
                  </a:lnTo>
                  <a:close/>
                </a:path>
                <a:path w="501650" h="152400">
                  <a:moveTo>
                    <a:pt x="481584" y="47243"/>
                  </a:moveTo>
                  <a:lnTo>
                    <a:pt x="445008" y="47243"/>
                  </a:lnTo>
                  <a:lnTo>
                    <a:pt x="452747" y="48101"/>
                  </a:lnTo>
                  <a:lnTo>
                    <a:pt x="460057" y="50673"/>
                  </a:lnTo>
                  <a:lnTo>
                    <a:pt x="485536" y="82819"/>
                  </a:lnTo>
                  <a:lnTo>
                    <a:pt x="486156" y="91439"/>
                  </a:lnTo>
                  <a:lnTo>
                    <a:pt x="485536" y="101179"/>
                  </a:lnTo>
                  <a:lnTo>
                    <a:pt x="459866" y="135254"/>
                  </a:lnTo>
                  <a:lnTo>
                    <a:pt x="443484" y="138683"/>
                  </a:lnTo>
                  <a:lnTo>
                    <a:pt x="479551" y="138683"/>
                  </a:lnTo>
                  <a:lnTo>
                    <a:pt x="481584" y="137159"/>
                  </a:lnTo>
                  <a:lnTo>
                    <a:pt x="486156" y="131063"/>
                  </a:lnTo>
                  <a:lnTo>
                    <a:pt x="501396" y="131063"/>
                  </a:lnTo>
                  <a:lnTo>
                    <a:pt x="501396" y="54863"/>
                  </a:lnTo>
                  <a:lnTo>
                    <a:pt x="486156" y="54863"/>
                  </a:lnTo>
                  <a:lnTo>
                    <a:pt x="481584" y="47243"/>
                  </a:lnTo>
                  <a:close/>
                </a:path>
                <a:path w="501650" h="152400">
                  <a:moveTo>
                    <a:pt x="501396" y="36575"/>
                  </a:moveTo>
                  <a:lnTo>
                    <a:pt x="486156" y="36575"/>
                  </a:lnTo>
                  <a:lnTo>
                    <a:pt x="486156" y="54863"/>
                  </a:lnTo>
                  <a:lnTo>
                    <a:pt x="501396" y="54863"/>
                  </a:lnTo>
                  <a:lnTo>
                    <a:pt x="501396" y="36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45863" y="3186683"/>
              <a:ext cx="208787" cy="1539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30852" y="3188207"/>
              <a:ext cx="1021080" cy="1524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628132" y="3220211"/>
              <a:ext cx="431800" cy="120650"/>
            </a:xfrm>
            <a:custGeom>
              <a:avLst/>
              <a:gdLst/>
              <a:ahLst/>
              <a:cxnLst/>
              <a:rect l="l" t="t" r="r" b="b"/>
              <a:pathLst>
                <a:path w="431800" h="120650">
                  <a:moveTo>
                    <a:pt x="59435" y="1524"/>
                  </a:moveTo>
                  <a:lnTo>
                    <a:pt x="16763" y="18287"/>
                  </a:lnTo>
                  <a:lnTo>
                    <a:pt x="0" y="60960"/>
                  </a:lnTo>
                  <a:lnTo>
                    <a:pt x="1119" y="72961"/>
                  </a:lnTo>
                  <a:lnTo>
                    <a:pt x="26193" y="110109"/>
                  </a:lnTo>
                  <a:lnTo>
                    <a:pt x="57912" y="120396"/>
                  </a:lnTo>
                  <a:lnTo>
                    <a:pt x="67651" y="119586"/>
                  </a:lnTo>
                  <a:lnTo>
                    <a:pt x="76390" y="117348"/>
                  </a:lnTo>
                  <a:lnTo>
                    <a:pt x="84272" y="113966"/>
                  </a:lnTo>
                  <a:lnTo>
                    <a:pt x="91439" y="109727"/>
                  </a:lnTo>
                  <a:lnTo>
                    <a:pt x="95148" y="106679"/>
                  </a:lnTo>
                  <a:lnTo>
                    <a:pt x="57912" y="106679"/>
                  </a:lnTo>
                  <a:lnTo>
                    <a:pt x="49291" y="105822"/>
                  </a:lnTo>
                  <a:lnTo>
                    <a:pt x="18478" y="78104"/>
                  </a:lnTo>
                  <a:lnTo>
                    <a:pt x="15239" y="60960"/>
                  </a:lnTo>
                  <a:lnTo>
                    <a:pt x="16073" y="51220"/>
                  </a:lnTo>
                  <a:lnTo>
                    <a:pt x="40766" y="18478"/>
                  </a:lnTo>
                  <a:lnTo>
                    <a:pt x="56387" y="15239"/>
                  </a:lnTo>
                  <a:lnTo>
                    <a:pt x="96265" y="15239"/>
                  </a:lnTo>
                  <a:lnTo>
                    <a:pt x="91439" y="10667"/>
                  </a:lnTo>
                  <a:lnTo>
                    <a:pt x="84296" y="6667"/>
                  </a:lnTo>
                  <a:lnTo>
                    <a:pt x="76580" y="3810"/>
                  </a:lnTo>
                  <a:lnTo>
                    <a:pt x="68294" y="2095"/>
                  </a:lnTo>
                  <a:lnTo>
                    <a:pt x="59435" y="1524"/>
                  </a:lnTo>
                  <a:close/>
                </a:path>
                <a:path w="431800" h="120650">
                  <a:moveTo>
                    <a:pt x="112775" y="80772"/>
                  </a:moveTo>
                  <a:lnTo>
                    <a:pt x="96012" y="80772"/>
                  </a:lnTo>
                  <a:lnTo>
                    <a:pt x="92963" y="89915"/>
                  </a:lnTo>
                  <a:lnTo>
                    <a:pt x="86867" y="96012"/>
                  </a:lnTo>
                  <a:lnTo>
                    <a:pt x="80771" y="99060"/>
                  </a:lnTo>
                  <a:lnTo>
                    <a:pt x="74675" y="103632"/>
                  </a:lnTo>
                  <a:lnTo>
                    <a:pt x="67055" y="106679"/>
                  </a:lnTo>
                  <a:lnTo>
                    <a:pt x="95148" y="106679"/>
                  </a:lnTo>
                  <a:lnTo>
                    <a:pt x="97988" y="104346"/>
                  </a:lnTo>
                  <a:lnTo>
                    <a:pt x="103822" y="97536"/>
                  </a:lnTo>
                  <a:lnTo>
                    <a:pt x="108799" y="89582"/>
                  </a:lnTo>
                  <a:lnTo>
                    <a:pt x="112775" y="80772"/>
                  </a:lnTo>
                  <a:close/>
                </a:path>
                <a:path w="431800" h="120650">
                  <a:moveTo>
                    <a:pt x="96265" y="15239"/>
                  </a:moveTo>
                  <a:lnTo>
                    <a:pt x="65531" y="15239"/>
                  </a:lnTo>
                  <a:lnTo>
                    <a:pt x="73151" y="16763"/>
                  </a:lnTo>
                  <a:lnTo>
                    <a:pt x="79247" y="21336"/>
                  </a:lnTo>
                  <a:lnTo>
                    <a:pt x="86867" y="24384"/>
                  </a:lnTo>
                  <a:lnTo>
                    <a:pt x="91439" y="30479"/>
                  </a:lnTo>
                  <a:lnTo>
                    <a:pt x="96012" y="38100"/>
                  </a:lnTo>
                  <a:lnTo>
                    <a:pt x="112775" y="38100"/>
                  </a:lnTo>
                  <a:lnTo>
                    <a:pt x="108156" y="30384"/>
                  </a:lnTo>
                  <a:lnTo>
                    <a:pt x="103250" y="23241"/>
                  </a:lnTo>
                  <a:lnTo>
                    <a:pt x="97774" y="16668"/>
                  </a:lnTo>
                  <a:lnTo>
                    <a:pt x="96265" y="15239"/>
                  </a:lnTo>
                  <a:close/>
                </a:path>
                <a:path w="431800" h="120650">
                  <a:moveTo>
                    <a:pt x="184403" y="0"/>
                  </a:moveTo>
                  <a:lnTo>
                    <a:pt x="143255" y="18287"/>
                  </a:lnTo>
                  <a:lnTo>
                    <a:pt x="126491" y="60960"/>
                  </a:lnTo>
                  <a:lnTo>
                    <a:pt x="127611" y="72318"/>
                  </a:lnTo>
                  <a:lnTo>
                    <a:pt x="152709" y="110109"/>
                  </a:lnTo>
                  <a:lnTo>
                    <a:pt x="185927" y="120396"/>
                  </a:lnTo>
                  <a:lnTo>
                    <a:pt x="197048" y="119253"/>
                  </a:lnTo>
                  <a:lnTo>
                    <a:pt x="207454" y="115824"/>
                  </a:lnTo>
                  <a:lnTo>
                    <a:pt x="217003" y="110109"/>
                  </a:lnTo>
                  <a:lnTo>
                    <a:pt x="220667" y="106679"/>
                  </a:lnTo>
                  <a:lnTo>
                    <a:pt x="185927" y="106679"/>
                  </a:lnTo>
                  <a:lnTo>
                    <a:pt x="177069" y="105822"/>
                  </a:lnTo>
                  <a:lnTo>
                    <a:pt x="144970" y="78104"/>
                  </a:lnTo>
                  <a:lnTo>
                    <a:pt x="141731" y="60960"/>
                  </a:lnTo>
                  <a:lnTo>
                    <a:pt x="142565" y="51220"/>
                  </a:lnTo>
                  <a:lnTo>
                    <a:pt x="168020" y="17907"/>
                  </a:lnTo>
                  <a:lnTo>
                    <a:pt x="184403" y="15239"/>
                  </a:lnTo>
                  <a:lnTo>
                    <a:pt x="222286" y="15239"/>
                  </a:lnTo>
                  <a:lnTo>
                    <a:pt x="216979" y="10287"/>
                  </a:lnTo>
                  <a:lnTo>
                    <a:pt x="207264" y="4572"/>
                  </a:lnTo>
                  <a:lnTo>
                    <a:pt x="196405" y="1143"/>
                  </a:lnTo>
                  <a:lnTo>
                    <a:pt x="184403" y="0"/>
                  </a:lnTo>
                  <a:close/>
                </a:path>
                <a:path w="431800" h="120650">
                  <a:moveTo>
                    <a:pt x="222286" y="15239"/>
                  </a:moveTo>
                  <a:lnTo>
                    <a:pt x="184403" y="15239"/>
                  </a:lnTo>
                  <a:lnTo>
                    <a:pt x="193238" y="15859"/>
                  </a:lnTo>
                  <a:lnTo>
                    <a:pt x="201358" y="17907"/>
                  </a:lnTo>
                  <a:lnTo>
                    <a:pt x="227742" y="50577"/>
                  </a:lnTo>
                  <a:lnTo>
                    <a:pt x="228600" y="59436"/>
                  </a:lnTo>
                  <a:lnTo>
                    <a:pt x="227742" y="69175"/>
                  </a:lnTo>
                  <a:lnTo>
                    <a:pt x="201548" y="103250"/>
                  </a:lnTo>
                  <a:lnTo>
                    <a:pt x="185927" y="106679"/>
                  </a:lnTo>
                  <a:lnTo>
                    <a:pt x="220667" y="106679"/>
                  </a:lnTo>
                  <a:lnTo>
                    <a:pt x="241411" y="71461"/>
                  </a:lnTo>
                  <a:lnTo>
                    <a:pt x="242315" y="59436"/>
                  </a:lnTo>
                  <a:lnTo>
                    <a:pt x="241411" y="47434"/>
                  </a:lnTo>
                  <a:lnTo>
                    <a:pt x="238505" y="36575"/>
                  </a:lnTo>
                  <a:lnTo>
                    <a:pt x="233314" y="26860"/>
                  </a:lnTo>
                  <a:lnTo>
                    <a:pt x="225551" y="18287"/>
                  </a:lnTo>
                  <a:lnTo>
                    <a:pt x="222286" y="15239"/>
                  </a:lnTo>
                  <a:close/>
                </a:path>
                <a:path w="431800" h="120650">
                  <a:moveTo>
                    <a:pt x="274319" y="4572"/>
                  </a:moveTo>
                  <a:lnTo>
                    <a:pt x="260603" y="4572"/>
                  </a:lnTo>
                  <a:lnTo>
                    <a:pt x="260603" y="117348"/>
                  </a:lnTo>
                  <a:lnTo>
                    <a:pt x="274319" y="117348"/>
                  </a:lnTo>
                  <a:lnTo>
                    <a:pt x="274407" y="45458"/>
                  </a:lnTo>
                  <a:lnTo>
                    <a:pt x="275843" y="41148"/>
                  </a:lnTo>
                  <a:lnTo>
                    <a:pt x="275843" y="38100"/>
                  </a:lnTo>
                  <a:lnTo>
                    <a:pt x="277367" y="33527"/>
                  </a:lnTo>
                  <a:lnTo>
                    <a:pt x="278891" y="30479"/>
                  </a:lnTo>
                  <a:lnTo>
                    <a:pt x="281939" y="25908"/>
                  </a:lnTo>
                  <a:lnTo>
                    <a:pt x="284988" y="22860"/>
                  </a:lnTo>
                  <a:lnTo>
                    <a:pt x="291083" y="19812"/>
                  </a:lnTo>
                  <a:lnTo>
                    <a:pt x="295655" y="16763"/>
                  </a:lnTo>
                  <a:lnTo>
                    <a:pt x="274319" y="16763"/>
                  </a:lnTo>
                  <a:lnTo>
                    <a:pt x="274319" y="4572"/>
                  </a:lnTo>
                  <a:close/>
                </a:path>
                <a:path w="431800" h="120650">
                  <a:moveTo>
                    <a:pt x="344423" y="15239"/>
                  </a:moveTo>
                  <a:lnTo>
                    <a:pt x="307847" y="15239"/>
                  </a:lnTo>
                  <a:lnTo>
                    <a:pt x="315301" y="15811"/>
                  </a:lnTo>
                  <a:lnTo>
                    <a:pt x="321754" y="17525"/>
                  </a:lnTo>
                  <a:lnTo>
                    <a:pt x="339851" y="53339"/>
                  </a:lnTo>
                  <a:lnTo>
                    <a:pt x="339851" y="117348"/>
                  </a:lnTo>
                  <a:lnTo>
                    <a:pt x="353567" y="117348"/>
                  </a:lnTo>
                  <a:lnTo>
                    <a:pt x="353655" y="45458"/>
                  </a:lnTo>
                  <a:lnTo>
                    <a:pt x="355091" y="41148"/>
                  </a:lnTo>
                  <a:lnTo>
                    <a:pt x="355091" y="38100"/>
                  </a:lnTo>
                  <a:lnTo>
                    <a:pt x="367283" y="21336"/>
                  </a:lnTo>
                  <a:lnTo>
                    <a:pt x="348995" y="21336"/>
                  </a:lnTo>
                  <a:lnTo>
                    <a:pt x="344423" y="15239"/>
                  </a:lnTo>
                  <a:close/>
                </a:path>
                <a:path w="431800" h="120650">
                  <a:moveTo>
                    <a:pt x="422147" y="15239"/>
                  </a:moveTo>
                  <a:lnTo>
                    <a:pt x="387095" y="15239"/>
                  </a:lnTo>
                  <a:lnTo>
                    <a:pt x="394549" y="15835"/>
                  </a:lnTo>
                  <a:lnTo>
                    <a:pt x="401002" y="17716"/>
                  </a:lnTo>
                  <a:lnTo>
                    <a:pt x="417478" y="53339"/>
                  </a:lnTo>
                  <a:lnTo>
                    <a:pt x="417575" y="117348"/>
                  </a:lnTo>
                  <a:lnTo>
                    <a:pt x="431291" y="117348"/>
                  </a:lnTo>
                  <a:lnTo>
                    <a:pt x="431167" y="56387"/>
                  </a:lnTo>
                  <a:lnTo>
                    <a:pt x="430720" y="45458"/>
                  </a:lnTo>
                  <a:lnTo>
                    <a:pt x="429005" y="33337"/>
                  </a:lnTo>
                  <a:lnTo>
                    <a:pt x="426148" y="23217"/>
                  </a:lnTo>
                  <a:lnTo>
                    <a:pt x="422147" y="15239"/>
                  </a:lnTo>
                  <a:close/>
                </a:path>
                <a:path w="431800" h="120650">
                  <a:moveTo>
                    <a:pt x="388619" y="1524"/>
                  </a:moveTo>
                  <a:lnTo>
                    <a:pt x="379475" y="1524"/>
                  </a:lnTo>
                  <a:lnTo>
                    <a:pt x="371855" y="3048"/>
                  </a:lnTo>
                  <a:lnTo>
                    <a:pt x="365759" y="7620"/>
                  </a:lnTo>
                  <a:lnTo>
                    <a:pt x="358139" y="10667"/>
                  </a:lnTo>
                  <a:lnTo>
                    <a:pt x="353567" y="15239"/>
                  </a:lnTo>
                  <a:lnTo>
                    <a:pt x="348995" y="21336"/>
                  </a:lnTo>
                  <a:lnTo>
                    <a:pt x="367283" y="21336"/>
                  </a:lnTo>
                  <a:lnTo>
                    <a:pt x="370331" y="19812"/>
                  </a:lnTo>
                  <a:lnTo>
                    <a:pt x="374903" y="16763"/>
                  </a:lnTo>
                  <a:lnTo>
                    <a:pt x="381000" y="15239"/>
                  </a:lnTo>
                  <a:lnTo>
                    <a:pt x="422147" y="15239"/>
                  </a:lnTo>
                  <a:lnTo>
                    <a:pt x="415837" y="9239"/>
                  </a:lnTo>
                  <a:lnTo>
                    <a:pt x="408241" y="4952"/>
                  </a:lnTo>
                  <a:lnTo>
                    <a:pt x="399216" y="2381"/>
                  </a:lnTo>
                  <a:lnTo>
                    <a:pt x="388619" y="1524"/>
                  </a:lnTo>
                  <a:close/>
                </a:path>
                <a:path w="431800" h="120650">
                  <a:moveTo>
                    <a:pt x="316991" y="1524"/>
                  </a:moveTo>
                  <a:lnTo>
                    <a:pt x="301751" y="1524"/>
                  </a:lnTo>
                  <a:lnTo>
                    <a:pt x="295655" y="3048"/>
                  </a:lnTo>
                  <a:lnTo>
                    <a:pt x="289559" y="6096"/>
                  </a:lnTo>
                  <a:lnTo>
                    <a:pt x="283463" y="7620"/>
                  </a:lnTo>
                  <a:lnTo>
                    <a:pt x="274319" y="16763"/>
                  </a:lnTo>
                  <a:lnTo>
                    <a:pt x="295655" y="16763"/>
                  </a:lnTo>
                  <a:lnTo>
                    <a:pt x="301751" y="15239"/>
                  </a:lnTo>
                  <a:lnTo>
                    <a:pt x="344423" y="15239"/>
                  </a:lnTo>
                  <a:lnTo>
                    <a:pt x="339851" y="10667"/>
                  </a:lnTo>
                  <a:lnTo>
                    <a:pt x="332231" y="7620"/>
                  </a:lnTo>
                  <a:lnTo>
                    <a:pt x="324612" y="3048"/>
                  </a:lnTo>
                  <a:lnTo>
                    <a:pt x="316991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5623" y="3220211"/>
              <a:ext cx="733044" cy="1203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75004" y="3310127"/>
              <a:ext cx="5728970" cy="431800"/>
            </a:xfrm>
            <a:custGeom>
              <a:avLst/>
              <a:gdLst/>
              <a:ahLst/>
              <a:cxnLst/>
              <a:rect l="l" t="t" r="r" b="b"/>
              <a:pathLst>
                <a:path w="5728970" h="431800">
                  <a:moveTo>
                    <a:pt x="86868" y="313944"/>
                  </a:moveTo>
                  <a:lnTo>
                    <a:pt x="85344" y="306324"/>
                  </a:lnTo>
                  <a:lnTo>
                    <a:pt x="79248" y="294132"/>
                  </a:lnTo>
                  <a:lnTo>
                    <a:pt x="71628" y="288417"/>
                  </a:lnTo>
                  <a:lnTo>
                    <a:pt x="71628" y="312420"/>
                  </a:lnTo>
                  <a:lnTo>
                    <a:pt x="71628" y="332232"/>
                  </a:lnTo>
                  <a:lnTo>
                    <a:pt x="36576" y="350520"/>
                  </a:lnTo>
                  <a:lnTo>
                    <a:pt x="15240" y="350520"/>
                  </a:lnTo>
                  <a:lnTo>
                    <a:pt x="15240" y="294132"/>
                  </a:lnTo>
                  <a:lnTo>
                    <a:pt x="35052" y="294132"/>
                  </a:lnTo>
                  <a:lnTo>
                    <a:pt x="71628" y="312420"/>
                  </a:lnTo>
                  <a:lnTo>
                    <a:pt x="71628" y="288417"/>
                  </a:lnTo>
                  <a:lnTo>
                    <a:pt x="67056" y="284988"/>
                  </a:lnTo>
                  <a:lnTo>
                    <a:pt x="64008" y="283464"/>
                  </a:lnTo>
                  <a:lnTo>
                    <a:pt x="59436" y="281940"/>
                  </a:lnTo>
                  <a:lnTo>
                    <a:pt x="47244" y="278892"/>
                  </a:lnTo>
                  <a:lnTo>
                    <a:pt x="0" y="278892"/>
                  </a:lnTo>
                  <a:lnTo>
                    <a:pt x="0" y="428244"/>
                  </a:lnTo>
                  <a:lnTo>
                    <a:pt x="15240" y="428244"/>
                  </a:lnTo>
                  <a:lnTo>
                    <a:pt x="15240" y="365760"/>
                  </a:lnTo>
                  <a:lnTo>
                    <a:pt x="42672" y="365760"/>
                  </a:lnTo>
                  <a:lnTo>
                    <a:pt x="50292" y="364236"/>
                  </a:lnTo>
                  <a:lnTo>
                    <a:pt x="54864" y="362712"/>
                  </a:lnTo>
                  <a:lnTo>
                    <a:pt x="60960" y="362712"/>
                  </a:lnTo>
                  <a:lnTo>
                    <a:pt x="65532" y="359664"/>
                  </a:lnTo>
                  <a:lnTo>
                    <a:pt x="68580" y="358140"/>
                  </a:lnTo>
                  <a:lnTo>
                    <a:pt x="74676" y="353568"/>
                  </a:lnTo>
                  <a:lnTo>
                    <a:pt x="77724" y="350520"/>
                  </a:lnTo>
                  <a:lnTo>
                    <a:pt x="79248" y="348996"/>
                  </a:lnTo>
                  <a:lnTo>
                    <a:pt x="85344" y="336804"/>
                  </a:lnTo>
                  <a:lnTo>
                    <a:pt x="86868" y="329184"/>
                  </a:lnTo>
                  <a:lnTo>
                    <a:pt x="86868" y="313944"/>
                  </a:lnTo>
                  <a:close/>
                </a:path>
                <a:path w="5728970" h="431800">
                  <a:moveTo>
                    <a:pt x="204216" y="315468"/>
                  </a:moveTo>
                  <a:lnTo>
                    <a:pt x="190500" y="315468"/>
                  </a:lnTo>
                  <a:lnTo>
                    <a:pt x="190500" y="333756"/>
                  </a:lnTo>
                  <a:lnTo>
                    <a:pt x="190500" y="370332"/>
                  </a:lnTo>
                  <a:lnTo>
                    <a:pt x="171399" y="409867"/>
                  </a:lnTo>
                  <a:lnTo>
                    <a:pt x="147828" y="417576"/>
                  </a:lnTo>
                  <a:lnTo>
                    <a:pt x="139204" y="416725"/>
                  </a:lnTo>
                  <a:lnTo>
                    <a:pt x="107823" y="390334"/>
                  </a:lnTo>
                  <a:lnTo>
                    <a:pt x="105156" y="373380"/>
                  </a:lnTo>
                  <a:lnTo>
                    <a:pt x="105765" y="363651"/>
                  </a:lnTo>
                  <a:lnTo>
                    <a:pt x="131432" y="329577"/>
                  </a:lnTo>
                  <a:lnTo>
                    <a:pt x="147828" y="326136"/>
                  </a:lnTo>
                  <a:lnTo>
                    <a:pt x="156438" y="326999"/>
                  </a:lnTo>
                  <a:lnTo>
                    <a:pt x="187261" y="354520"/>
                  </a:lnTo>
                  <a:lnTo>
                    <a:pt x="190500" y="370332"/>
                  </a:lnTo>
                  <a:lnTo>
                    <a:pt x="190500" y="333756"/>
                  </a:lnTo>
                  <a:lnTo>
                    <a:pt x="185928" y="326136"/>
                  </a:lnTo>
                  <a:lnTo>
                    <a:pt x="179832" y="321564"/>
                  </a:lnTo>
                  <a:lnTo>
                    <a:pt x="172212" y="318516"/>
                  </a:lnTo>
                  <a:lnTo>
                    <a:pt x="164592" y="313944"/>
                  </a:lnTo>
                  <a:lnTo>
                    <a:pt x="156972" y="312420"/>
                  </a:lnTo>
                  <a:lnTo>
                    <a:pt x="149352" y="312420"/>
                  </a:lnTo>
                  <a:lnTo>
                    <a:pt x="106680" y="329184"/>
                  </a:lnTo>
                  <a:lnTo>
                    <a:pt x="89916" y="371856"/>
                  </a:lnTo>
                  <a:lnTo>
                    <a:pt x="91033" y="383882"/>
                  </a:lnTo>
                  <a:lnTo>
                    <a:pt x="115252" y="421652"/>
                  </a:lnTo>
                  <a:lnTo>
                    <a:pt x="147828" y="431292"/>
                  </a:lnTo>
                  <a:lnTo>
                    <a:pt x="156972" y="431292"/>
                  </a:lnTo>
                  <a:lnTo>
                    <a:pt x="179832" y="422148"/>
                  </a:lnTo>
                  <a:lnTo>
                    <a:pt x="184391" y="417576"/>
                  </a:lnTo>
                  <a:lnTo>
                    <a:pt x="185928" y="416052"/>
                  </a:lnTo>
                  <a:lnTo>
                    <a:pt x="190500" y="409956"/>
                  </a:lnTo>
                  <a:lnTo>
                    <a:pt x="190500" y="428244"/>
                  </a:lnTo>
                  <a:lnTo>
                    <a:pt x="204216" y="428244"/>
                  </a:lnTo>
                  <a:lnTo>
                    <a:pt x="204216" y="409956"/>
                  </a:lnTo>
                  <a:lnTo>
                    <a:pt x="204216" y="333756"/>
                  </a:lnTo>
                  <a:lnTo>
                    <a:pt x="204216" y="315468"/>
                  </a:lnTo>
                  <a:close/>
                </a:path>
                <a:path w="5728970" h="431800">
                  <a:moveTo>
                    <a:pt x="266700" y="313944"/>
                  </a:moveTo>
                  <a:lnTo>
                    <a:pt x="262128" y="313944"/>
                  </a:lnTo>
                  <a:lnTo>
                    <a:pt x="256032" y="315468"/>
                  </a:lnTo>
                  <a:lnTo>
                    <a:pt x="252984" y="316992"/>
                  </a:lnTo>
                  <a:lnTo>
                    <a:pt x="243840" y="323088"/>
                  </a:lnTo>
                  <a:lnTo>
                    <a:pt x="240792" y="327660"/>
                  </a:lnTo>
                  <a:lnTo>
                    <a:pt x="240792" y="315468"/>
                  </a:lnTo>
                  <a:lnTo>
                    <a:pt x="227076" y="315468"/>
                  </a:lnTo>
                  <a:lnTo>
                    <a:pt x="227076" y="428244"/>
                  </a:lnTo>
                  <a:lnTo>
                    <a:pt x="242316" y="428244"/>
                  </a:lnTo>
                  <a:lnTo>
                    <a:pt x="242316" y="348996"/>
                  </a:lnTo>
                  <a:lnTo>
                    <a:pt x="243840" y="341376"/>
                  </a:lnTo>
                  <a:lnTo>
                    <a:pt x="248412" y="336804"/>
                  </a:lnTo>
                  <a:lnTo>
                    <a:pt x="251460" y="332232"/>
                  </a:lnTo>
                  <a:lnTo>
                    <a:pt x="257556" y="330708"/>
                  </a:lnTo>
                  <a:lnTo>
                    <a:pt x="266700" y="329184"/>
                  </a:lnTo>
                  <a:lnTo>
                    <a:pt x="266700" y="327660"/>
                  </a:lnTo>
                  <a:lnTo>
                    <a:pt x="266700" y="313944"/>
                  </a:lnTo>
                  <a:close/>
                </a:path>
                <a:path w="5728970" h="431800">
                  <a:moveTo>
                    <a:pt x="388620" y="315468"/>
                  </a:moveTo>
                  <a:lnTo>
                    <a:pt x="374904" y="315468"/>
                  </a:lnTo>
                  <a:lnTo>
                    <a:pt x="374904" y="333756"/>
                  </a:lnTo>
                  <a:lnTo>
                    <a:pt x="374904" y="370332"/>
                  </a:lnTo>
                  <a:lnTo>
                    <a:pt x="355587" y="409867"/>
                  </a:lnTo>
                  <a:lnTo>
                    <a:pt x="332232" y="417576"/>
                  </a:lnTo>
                  <a:lnTo>
                    <a:pt x="323392" y="416725"/>
                  </a:lnTo>
                  <a:lnTo>
                    <a:pt x="292227" y="390334"/>
                  </a:lnTo>
                  <a:lnTo>
                    <a:pt x="289560" y="373380"/>
                  </a:lnTo>
                  <a:lnTo>
                    <a:pt x="290169" y="363651"/>
                  </a:lnTo>
                  <a:lnTo>
                    <a:pt x="315264" y="329577"/>
                  </a:lnTo>
                  <a:lnTo>
                    <a:pt x="332232" y="326136"/>
                  </a:lnTo>
                  <a:lnTo>
                    <a:pt x="340182" y="326999"/>
                  </a:lnTo>
                  <a:lnTo>
                    <a:pt x="371475" y="354520"/>
                  </a:lnTo>
                  <a:lnTo>
                    <a:pt x="374904" y="370332"/>
                  </a:lnTo>
                  <a:lnTo>
                    <a:pt x="374904" y="333756"/>
                  </a:lnTo>
                  <a:lnTo>
                    <a:pt x="370332" y="326136"/>
                  </a:lnTo>
                  <a:lnTo>
                    <a:pt x="364236" y="321564"/>
                  </a:lnTo>
                  <a:lnTo>
                    <a:pt x="356616" y="318516"/>
                  </a:lnTo>
                  <a:lnTo>
                    <a:pt x="348996" y="313944"/>
                  </a:lnTo>
                  <a:lnTo>
                    <a:pt x="341376" y="312420"/>
                  </a:lnTo>
                  <a:lnTo>
                    <a:pt x="332232" y="312420"/>
                  </a:lnTo>
                  <a:lnTo>
                    <a:pt x="291084" y="329184"/>
                  </a:lnTo>
                  <a:lnTo>
                    <a:pt x="274434" y="370332"/>
                  </a:lnTo>
                  <a:lnTo>
                    <a:pt x="274434" y="373380"/>
                  </a:lnTo>
                  <a:lnTo>
                    <a:pt x="291084" y="414528"/>
                  </a:lnTo>
                  <a:lnTo>
                    <a:pt x="332232" y="431292"/>
                  </a:lnTo>
                  <a:lnTo>
                    <a:pt x="339852" y="431292"/>
                  </a:lnTo>
                  <a:lnTo>
                    <a:pt x="348996" y="428244"/>
                  </a:lnTo>
                  <a:lnTo>
                    <a:pt x="364236" y="422148"/>
                  </a:lnTo>
                  <a:lnTo>
                    <a:pt x="368808" y="417576"/>
                  </a:lnTo>
                  <a:lnTo>
                    <a:pt x="370332" y="416052"/>
                  </a:lnTo>
                  <a:lnTo>
                    <a:pt x="374904" y="409956"/>
                  </a:lnTo>
                  <a:lnTo>
                    <a:pt x="374904" y="428244"/>
                  </a:lnTo>
                  <a:lnTo>
                    <a:pt x="388620" y="428244"/>
                  </a:lnTo>
                  <a:lnTo>
                    <a:pt x="388620" y="409956"/>
                  </a:lnTo>
                  <a:lnTo>
                    <a:pt x="388620" y="333756"/>
                  </a:lnTo>
                  <a:lnTo>
                    <a:pt x="388620" y="315468"/>
                  </a:lnTo>
                  <a:close/>
                </a:path>
                <a:path w="5728970" h="431800">
                  <a:moveTo>
                    <a:pt x="582168" y="374904"/>
                  </a:moveTo>
                  <a:lnTo>
                    <a:pt x="581444" y="364236"/>
                  </a:lnTo>
                  <a:lnTo>
                    <a:pt x="581279" y="361759"/>
                  </a:lnTo>
                  <a:lnTo>
                    <a:pt x="578548" y="349758"/>
                  </a:lnTo>
                  <a:lnTo>
                    <a:pt x="573798" y="338899"/>
                  </a:lnTo>
                  <a:lnTo>
                    <a:pt x="566928" y="329184"/>
                  </a:lnTo>
                  <a:lnTo>
                    <a:pt x="566928" y="364236"/>
                  </a:lnTo>
                  <a:lnTo>
                    <a:pt x="481584" y="364236"/>
                  </a:lnTo>
                  <a:lnTo>
                    <a:pt x="507873" y="328612"/>
                  </a:lnTo>
                  <a:lnTo>
                    <a:pt x="522732" y="326136"/>
                  </a:lnTo>
                  <a:lnTo>
                    <a:pt x="531317" y="326707"/>
                  </a:lnTo>
                  <a:lnTo>
                    <a:pt x="564324" y="354787"/>
                  </a:lnTo>
                  <a:lnTo>
                    <a:pt x="566928" y="364236"/>
                  </a:lnTo>
                  <a:lnTo>
                    <a:pt x="566928" y="329184"/>
                  </a:lnTo>
                  <a:lnTo>
                    <a:pt x="525780" y="312420"/>
                  </a:lnTo>
                  <a:lnTo>
                    <a:pt x="512889" y="313550"/>
                  </a:lnTo>
                  <a:lnTo>
                    <a:pt x="475335" y="337997"/>
                  </a:lnTo>
                  <a:lnTo>
                    <a:pt x="466344" y="371856"/>
                  </a:lnTo>
                  <a:lnTo>
                    <a:pt x="467461" y="383222"/>
                  </a:lnTo>
                  <a:lnTo>
                    <a:pt x="491680" y="421017"/>
                  </a:lnTo>
                  <a:lnTo>
                    <a:pt x="524256" y="431292"/>
                  </a:lnTo>
                  <a:lnTo>
                    <a:pt x="533133" y="430707"/>
                  </a:lnTo>
                  <a:lnTo>
                    <a:pt x="541591" y="428828"/>
                  </a:lnTo>
                  <a:lnTo>
                    <a:pt x="549757" y="425513"/>
                  </a:lnTo>
                  <a:lnTo>
                    <a:pt x="557784" y="420624"/>
                  </a:lnTo>
                  <a:lnTo>
                    <a:pt x="561517" y="417576"/>
                  </a:lnTo>
                  <a:lnTo>
                    <a:pt x="564108" y="415467"/>
                  </a:lnTo>
                  <a:lnTo>
                    <a:pt x="569595" y="409003"/>
                  </a:lnTo>
                  <a:lnTo>
                    <a:pt x="574497" y="401129"/>
                  </a:lnTo>
                  <a:lnTo>
                    <a:pt x="579120" y="391668"/>
                  </a:lnTo>
                  <a:lnTo>
                    <a:pt x="562356" y="391668"/>
                  </a:lnTo>
                  <a:lnTo>
                    <a:pt x="559308" y="400812"/>
                  </a:lnTo>
                  <a:lnTo>
                    <a:pt x="553212" y="406908"/>
                  </a:lnTo>
                  <a:lnTo>
                    <a:pt x="547116" y="409956"/>
                  </a:lnTo>
                  <a:lnTo>
                    <a:pt x="539496" y="414528"/>
                  </a:lnTo>
                  <a:lnTo>
                    <a:pt x="531876" y="417576"/>
                  </a:lnTo>
                  <a:lnTo>
                    <a:pt x="524256" y="417576"/>
                  </a:lnTo>
                  <a:lnTo>
                    <a:pt x="515632" y="416750"/>
                  </a:lnTo>
                  <a:lnTo>
                    <a:pt x="484822" y="392620"/>
                  </a:lnTo>
                  <a:lnTo>
                    <a:pt x="481584" y="376428"/>
                  </a:lnTo>
                  <a:lnTo>
                    <a:pt x="582168" y="376428"/>
                  </a:lnTo>
                  <a:lnTo>
                    <a:pt x="582168" y="374904"/>
                  </a:lnTo>
                  <a:close/>
                </a:path>
                <a:path w="5728970" h="431800">
                  <a:moveTo>
                    <a:pt x="662940" y="390144"/>
                  </a:moveTo>
                  <a:lnTo>
                    <a:pt x="661416" y="382524"/>
                  </a:lnTo>
                  <a:lnTo>
                    <a:pt x="655320" y="373380"/>
                  </a:lnTo>
                  <a:lnTo>
                    <a:pt x="649224" y="368808"/>
                  </a:lnTo>
                  <a:lnTo>
                    <a:pt x="643128" y="365760"/>
                  </a:lnTo>
                  <a:lnTo>
                    <a:pt x="641604" y="365760"/>
                  </a:lnTo>
                  <a:lnTo>
                    <a:pt x="632460" y="362712"/>
                  </a:lnTo>
                  <a:lnTo>
                    <a:pt x="626364" y="361188"/>
                  </a:lnTo>
                  <a:lnTo>
                    <a:pt x="617220" y="356616"/>
                  </a:lnTo>
                  <a:lnTo>
                    <a:pt x="615696" y="353568"/>
                  </a:lnTo>
                  <a:lnTo>
                    <a:pt x="614172" y="352044"/>
                  </a:lnTo>
                  <a:lnTo>
                    <a:pt x="612648" y="348996"/>
                  </a:lnTo>
                  <a:lnTo>
                    <a:pt x="612648" y="338328"/>
                  </a:lnTo>
                  <a:lnTo>
                    <a:pt x="614172" y="335280"/>
                  </a:lnTo>
                  <a:lnTo>
                    <a:pt x="617220" y="330708"/>
                  </a:lnTo>
                  <a:lnTo>
                    <a:pt x="620268" y="327660"/>
                  </a:lnTo>
                  <a:lnTo>
                    <a:pt x="623316" y="326136"/>
                  </a:lnTo>
                  <a:lnTo>
                    <a:pt x="633984" y="326136"/>
                  </a:lnTo>
                  <a:lnTo>
                    <a:pt x="638556" y="327660"/>
                  </a:lnTo>
                  <a:lnTo>
                    <a:pt x="644652" y="333756"/>
                  </a:lnTo>
                  <a:lnTo>
                    <a:pt x="646176" y="338328"/>
                  </a:lnTo>
                  <a:lnTo>
                    <a:pt x="646176" y="342900"/>
                  </a:lnTo>
                  <a:lnTo>
                    <a:pt x="661416" y="342900"/>
                  </a:lnTo>
                  <a:lnTo>
                    <a:pt x="661416" y="333756"/>
                  </a:lnTo>
                  <a:lnTo>
                    <a:pt x="658368" y="326136"/>
                  </a:lnTo>
                  <a:lnTo>
                    <a:pt x="652272" y="320040"/>
                  </a:lnTo>
                  <a:lnTo>
                    <a:pt x="646176" y="315468"/>
                  </a:lnTo>
                  <a:lnTo>
                    <a:pt x="638556" y="312420"/>
                  </a:lnTo>
                  <a:lnTo>
                    <a:pt x="620268" y="312420"/>
                  </a:lnTo>
                  <a:lnTo>
                    <a:pt x="612648" y="315468"/>
                  </a:lnTo>
                  <a:lnTo>
                    <a:pt x="600456" y="327660"/>
                  </a:lnTo>
                  <a:lnTo>
                    <a:pt x="597408" y="335280"/>
                  </a:lnTo>
                  <a:lnTo>
                    <a:pt x="597408" y="352044"/>
                  </a:lnTo>
                  <a:lnTo>
                    <a:pt x="633984" y="379476"/>
                  </a:lnTo>
                  <a:lnTo>
                    <a:pt x="640080" y="382524"/>
                  </a:lnTo>
                  <a:lnTo>
                    <a:pt x="646176" y="388620"/>
                  </a:lnTo>
                  <a:lnTo>
                    <a:pt x="647700" y="393192"/>
                  </a:lnTo>
                  <a:lnTo>
                    <a:pt x="647700" y="403860"/>
                  </a:lnTo>
                  <a:lnTo>
                    <a:pt x="646176" y="408432"/>
                  </a:lnTo>
                  <a:lnTo>
                    <a:pt x="641604" y="411480"/>
                  </a:lnTo>
                  <a:lnTo>
                    <a:pt x="638556" y="416052"/>
                  </a:lnTo>
                  <a:lnTo>
                    <a:pt x="633984" y="417576"/>
                  </a:lnTo>
                  <a:lnTo>
                    <a:pt x="621792" y="417576"/>
                  </a:lnTo>
                  <a:lnTo>
                    <a:pt x="617220" y="414528"/>
                  </a:lnTo>
                  <a:lnTo>
                    <a:pt x="608076" y="405384"/>
                  </a:lnTo>
                  <a:lnTo>
                    <a:pt x="606552" y="399288"/>
                  </a:lnTo>
                  <a:lnTo>
                    <a:pt x="606552" y="391668"/>
                  </a:lnTo>
                  <a:lnTo>
                    <a:pt x="591312" y="391668"/>
                  </a:lnTo>
                  <a:lnTo>
                    <a:pt x="613219" y="428244"/>
                  </a:lnTo>
                  <a:lnTo>
                    <a:pt x="627888" y="431292"/>
                  </a:lnTo>
                  <a:lnTo>
                    <a:pt x="635355" y="430707"/>
                  </a:lnTo>
                  <a:lnTo>
                    <a:pt x="641985" y="428828"/>
                  </a:lnTo>
                  <a:lnTo>
                    <a:pt x="648030" y="425513"/>
                  </a:lnTo>
                  <a:lnTo>
                    <a:pt x="653796" y="420624"/>
                  </a:lnTo>
                  <a:lnTo>
                    <a:pt x="656844" y="417576"/>
                  </a:lnTo>
                  <a:lnTo>
                    <a:pt x="659892" y="414528"/>
                  </a:lnTo>
                  <a:lnTo>
                    <a:pt x="662940" y="406908"/>
                  </a:lnTo>
                  <a:lnTo>
                    <a:pt x="662940" y="390144"/>
                  </a:lnTo>
                  <a:close/>
                </a:path>
                <a:path w="5728970" h="431800">
                  <a:moveTo>
                    <a:pt x="786384" y="350520"/>
                  </a:moveTo>
                  <a:lnTo>
                    <a:pt x="757897" y="317563"/>
                  </a:lnTo>
                  <a:lnTo>
                    <a:pt x="733044" y="312420"/>
                  </a:lnTo>
                  <a:lnTo>
                    <a:pt x="721042" y="313550"/>
                  </a:lnTo>
                  <a:lnTo>
                    <a:pt x="684123" y="338645"/>
                  </a:lnTo>
                  <a:lnTo>
                    <a:pt x="675132" y="371856"/>
                  </a:lnTo>
                  <a:lnTo>
                    <a:pt x="676033" y="383857"/>
                  </a:lnTo>
                  <a:lnTo>
                    <a:pt x="700468" y="421017"/>
                  </a:lnTo>
                  <a:lnTo>
                    <a:pt x="733044" y="431292"/>
                  </a:lnTo>
                  <a:lnTo>
                    <a:pt x="741921" y="430707"/>
                  </a:lnTo>
                  <a:lnTo>
                    <a:pt x="778192" y="409194"/>
                  </a:lnTo>
                  <a:lnTo>
                    <a:pt x="786384" y="393192"/>
                  </a:lnTo>
                  <a:lnTo>
                    <a:pt x="771144" y="393192"/>
                  </a:lnTo>
                  <a:lnTo>
                    <a:pt x="766572" y="400812"/>
                  </a:lnTo>
                  <a:lnTo>
                    <a:pt x="762000" y="406908"/>
                  </a:lnTo>
                  <a:lnTo>
                    <a:pt x="755904" y="409956"/>
                  </a:lnTo>
                  <a:lnTo>
                    <a:pt x="750163" y="413080"/>
                  </a:lnTo>
                  <a:lnTo>
                    <a:pt x="744283" y="415480"/>
                  </a:lnTo>
                  <a:lnTo>
                    <a:pt x="738111" y="417029"/>
                  </a:lnTo>
                  <a:lnTo>
                    <a:pt x="731520" y="417576"/>
                  </a:lnTo>
                  <a:lnTo>
                    <a:pt x="723557" y="416725"/>
                  </a:lnTo>
                  <a:lnTo>
                    <a:pt x="693039" y="389001"/>
                  </a:lnTo>
                  <a:lnTo>
                    <a:pt x="690372" y="371856"/>
                  </a:lnTo>
                  <a:lnTo>
                    <a:pt x="690981" y="362127"/>
                  </a:lnTo>
                  <a:lnTo>
                    <a:pt x="715327" y="329374"/>
                  </a:lnTo>
                  <a:lnTo>
                    <a:pt x="731520" y="326136"/>
                  </a:lnTo>
                  <a:lnTo>
                    <a:pt x="740664" y="326136"/>
                  </a:lnTo>
                  <a:lnTo>
                    <a:pt x="748284" y="327660"/>
                  </a:lnTo>
                  <a:lnTo>
                    <a:pt x="754380" y="332232"/>
                  </a:lnTo>
                  <a:lnTo>
                    <a:pt x="760476" y="335280"/>
                  </a:lnTo>
                  <a:lnTo>
                    <a:pt x="766572" y="341376"/>
                  </a:lnTo>
                  <a:lnTo>
                    <a:pt x="771144" y="350520"/>
                  </a:lnTo>
                  <a:lnTo>
                    <a:pt x="786384" y="350520"/>
                  </a:lnTo>
                  <a:close/>
                </a:path>
                <a:path w="5728970" h="431800">
                  <a:moveTo>
                    <a:pt x="917448" y="370332"/>
                  </a:moveTo>
                  <a:lnTo>
                    <a:pt x="916317" y="358330"/>
                  </a:lnTo>
                  <a:lnTo>
                    <a:pt x="913066" y="347472"/>
                  </a:lnTo>
                  <a:lnTo>
                    <a:pt x="907796" y="337756"/>
                  </a:lnTo>
                  <a:lnTo>
                    <a:pt x="902208" y="331025"/>
                  </a:lnTo>
                  <a:lnTo>
                    <a:pt x="902208" y="371856"/>
                  </a:lnTo>
                  <a:lnTo>
                    <a:pt x="901369" y="380720"/>
                  </a:lnTo>
                  <a:lnTo>
                    <a:pt x="875919" y="414147"/>
                  </a:lnTo>
                  <a:lnTo>
                    <a:pt x="859536" y="417576"/>
                  </a:lnTo>
                  <a:lnTo>
                    <a:pt x="850696" y="416725"/>
                  </a:lnTo>
                  <a:lnTo>
                    <a:pt x="819531" y="389001"/>
                  </a:lnTo>
                  <a:lnTo>
                    <a:pt x="816864" y="371856"/>
                  </a:lnTo>
                  <a:lnTo>
                    <a:pt x="817473" y="362127"/>
                  </a:lnTo>
                  <a:lnTo>
                    <a:pt x="842391" y="329374"/>
                  </a:lnTo>
                  <a:lnTo>
                    <a:pt x="858012" y="326136"/>
                  </a:lnTo>
                  <a:lnTo>
                    <a:pt x="866863" y="326974"/>
                  </a:lnTo>
                  <a:lnTo>
                    <a:pt x="898969" y="353390"/>
                  </a:lnTo>
                  <a:lnTo>
                    <a:pt x="902208" y="371856"/>
                  </a:lnTo>
                  <a:lnTo>
                    <a:pt x="902208" y="331025"/>
                  </a:lnTo>
                  <a:lnTo>
                    <a:pt x="900684" y="329184"/>
                  </a:lnTo>
                  <a:lnTo>
                    <a:pt x="896962" y="326136"/>
                  </a:lnTo>
                  <a:lnTo>
                    <a:pt x="891222" y="321424"/>
                  </a:lnTo>
                  <a:lnTo>
                    <a:pt x="881062" y="316230"/>
                  </a:lnTo>
                  <a:lnTo>
                    <a:pt x="870026" y="313334"/>
                  </a:lnTo>
                  <a:lnTo>
                    <a:pt x="858012" y="312420"/>
                  </a:lnTo>
                  <a:lnTo>
                    <a:pt x="846886" y="313334"/>
                  </a:lnTo>
                  <a:lnTo>
                    <a:pt x="810615" y="338645"/>
                  </a:lnTo>
                  <a:lnTo>
                    <a:pt x="801624" y="371856"/>
                  </a:lnTo>
                  <a:lnTo>
                    <a:pt x="802525" y="383857"/>
                  </a:lnTo>
                  <a:lnTo>
                    <a:pt x="826960" y="421017"/>
                  </a:lnTo>
                  <a:lnTo>
                    <a:pt x="859536" y="431292"/>
                  </a:lnTo>
                  <a:lnTo>
                    <a:pt x="870673" y="430161"/>
                  </a:lnTo>
                  <a:lnTo>
                    <a:pt x="881240" y="426732"/>
                  </a:lnTo>
                  <a:lnTo>
                    <a:pt x="891247" y="421017"/>
                  </a:lnTo>
                  <a:lnTo>
                    <a:pt x="895286" y="417576"/>
                  </a:lnTo>
                  <a:lnTo>
                    <a:pt x="900684" y="413004"/>
                  </a:lnTo>
                  <a:lnTo>
                    <a:pt x="907796" y="403555"/>
                  </a:lnTo>
                  <a:lnTo>
                    <a:pt x="913066" y="393382"/>
                  </a:lnTo>
                  <a:lnTo>
                    <a:pt x="916317" y="382358"/>
                  </a:lnTo>
                  <a:lnTo>
                    <a:pt x="917448" y="370332"/>
                  </a:lnTo>
                  <a:close/>
                </a:path>
                <a:path w="5728970" h="431800">
                  <a:moveTo>
                    <a:pt x="949452" y="278892"/>
                  </a:moveTo>
                  <a:lnTo>
                    <a:pt x="934212" y="278892"/>
                  </a:lnTo>
                  <a:lnTo>
                    <a:pt x="934212" y="428244"/>
                  </a:lnTo>
                  <a:lnTo>
                    <a:pt x="949452" y="428244"/>
                  </a:lnTo>
                  <a:lnTo>
                    <a:pt x="949452" y="278892"/>
                  </a:lnTo>
                  <a:close/>
                </a:path>
                <a:path w="5728970" h="431800">
                  <a:moveTo>
                    <a:pt x="1066800" y="370332"/>
                  </a:moveTo>
                  <a:lnTo>
                    <a:pt x="1065987" y="356362"/>
                  </a:lnTo>
                  <a:lnTo>
                    <a:pt x="1063752" y="344233"/>
                  </a:lnTo>
                  <a:lnTo>
                    <a:pt x="1060361" y="334124"/>
                  </a:lnTo>
                  <a:lnTo>
                    <a:pt x="1056932" y="327660"/>
                  </a:lnTo>
                  <a:lnTo>
                    <a:pt x="1056132" y="326136"/>
                  </a:lnTo>
                  <a:lnTo>
                    <a:pt x="1049578" y="320141"/>
                  </a:lnTo>
                  <a:lnTo>
                    <a:pt x="1041463" y="315849"/>
                  </a:lnTo>
                  <a:lnTo>
                    <a:pt x="1031913" y="313283"/>
                  </a:lnTo>
                  <a:lnTo>
                    <a:pt x="1021080" y="312420"/>
                  </a:lnTo>
                  <a:lnTo>
                    <a:pt x="1013460" y="312420"/>
                  </a:lnTo>
                  <a:lnTo>
                    <a:pt x="1007364" y="313944"/>
                  </a:lnTo>
                  <a:lnTo>
                    <a:pt x="995172" y="320040"/>
                  </a:lnTo>
                  <a:lnTo>
                    <a:pt x="990600" y="323088"/>
                  </a:lnTo>
                  <a:lnTo>
                    <a:pt x="986028" y="329184"/>
                  </a:lnTo>
                  <a:lnTo>
                    <a:pt x="986028" y="278892"/>
                  </a:lnTo>
                  <a:lnTo>
                    <a:pt x="972312" y="278892"/>
                  </a:lnTo>
                  <a:lnTo>
                    <a:pt x="972312" y="428244"/>
                  </a:lnTo>
                  <a:lnTo>
                    <a:pt x="986028" y="428244"/>
                  </a:lnTo>
                  <a:lnTo>
                    <a:pt x="986028" y="362712"/>
                  </a:lnTo>
                  <a:lnTo>
                    <a:pt x="987552" y="356616"/>
                  </a:lnTo>
                  <a:lnTo>
                    <a:pt x="987552" y="348996"/>
                  </a:lnTo>
                  <a:lnTo>
                    <a:pt x="989076" y="345948"/>
                  </a:lnTo>
                  <a:lnTo>
                    <a:pt x="990600" y="341376"/>
                  </a:lnTo>
                  <a:lnTo>
                    <a:pt x="993648" y="336804"/>
                  </a:lnTo>
                  <a:lnTo>
                    <a:pt x="1005078" y="329184"/>
                  </a:lnTo>
                  <a:lnTo>
                    <a:pt x="1007364" y="327660"/>
                  </a:lnTo>
                  <a:lnTo>
                    <a:pt x="1019556" y="327660"/>
                  </a:lnTo>
                  <a:lnTo>
                    <a:pt x="1027887" y="328231"/>
                  </a:lnTo>
                  <a:lnTo>
                    <a:pt x="1051242" y="358889"/>
                  </a:lnTo>
                  <a:lnTo>
                    <a:pt x="1051560" y="370332"/>
                  </a:lnTo>
                  <a:lnTo>
                    <a:pt x="1051560" y="428244"/>
                  </a:lnTo>
                  <a:lnTo>
                    <a:pt x="1066800" y="428244"/>
                  </a:lnTo>
                  <a:lnTo>
                    <a:pt x="1066800" y="370332"/>
                  </a:lnTo>
                  <a:close/>
                </a:path>
                <a:path w="5728970" h="431800">
                  <a:moveTo>
                    <a:pt x="1199388" y="374904"/>
                  </a:moveTo>
                  <a:lnTo>
                    <a:pt x="1198664" y="364236"/>
                  </a:lnTo>
                  <a:lnTo>
                    <a:pt x="1198499" y="361759"/>
                  </a:lnTo>
                  <a:lnTo>
                    <a:pt x="1195768" y="349758"/>
                  </a:lnTo>
                  <a:lnTo>
                    <a:pt x="1191018" y="338899"/>
                  </a:lnTo>
                  <a:lnTo>
                    <a:pt x="1184148" y="329184"/>
                  </a:lnTo>
                  <a:lnTo>
                    <a:pt x="1184148" y="364236"/>
                  </a:lnTo>
                  <a:lnTo>
                    <a:pt x="1098804" y="364236"/>
                  </a:lnTo>
                  <a:lnTo>
                    <a:pt x="1125093" y="328612"/>
                  </a:lnTo>
                  <a:lnTo>
                    <a:pt x="1139952" y="326136"/>
                  </a:lnTo>
                  <a:lnTo>
                    <a:pt x="1148537" y="326707"/>
                  </a:lnTo>
                  <a:lnTo>
                    <a:pt x="1181544" y="354787"/>
                  </a:lnTo>
                  <a:lnTo>
                    <a:pt x="1184148" y="364236"/>
                  </a:lnTo>
                  <a:lnTo>
                    <a:pt x="1184148" y="329184"/>
                  </a:lnTo>
                  <a:lnTo>
                    <a:pt x="1143000" y="312420"/>
                  </a:lnTo>
                  <a:lnTo>
                    <a:pt x="1130109" y="313550"/>
                  </a:lnTo>
                  <a:lnTo>
                    <a:pt x="1092555" y="337997"/>
                  </a:lnTo>
                  <a:lnTo>
                    <a:pt x="1083564" y="371856"/>
                  </a:lnTo>
                  <a:lnTo>
                    <a:pt x="1084465" y="383222"/>
                  </a:lnTo>
                  <a:lnTo>
                    <a:pt x="1108900" y="421017"/>
                  </a:lnTo>
                  <a:lnTo>
                    <a:pt x="1141476" y="431292"/>
                  </a:lnTo>
                  <a:lnTo>
                    <a:pt x="1150327" y="430707"/>
                  </a:lnTo>
                  <a:lnTo>
                    <a:pt x="1158621" y="428828"/>
                  </a:lnTo>
                  <a:lnTo>
                    <a:pt x="1166329" y="425513"/>
                  </a:lnTo>
                  <a:lnTo>
                    <a:pt x="1173480" y="420624"/>
                  </a:lnTo>
                  <a:lnTo>
                    <a:pt x="1177734" y="417576"/>
                  </a:lnTo>
                  <a:lnTo>
                    <a:pt x="1180693" y="415467"/>
                  </a:lnTo>
                  <a:lnTo>
                    <a:pt x="1186624" y="409003"/>
                  </a:lnTo>
                  <a:lnTo>
                    <a:pt x="1191691" y="401129"/>
                  </a:lnTo>
                  <a:lnTo>
                    <a:pt x="1196340" y="391668"/>
                  </a:lnTo>
                  <a:lnTo>
                    <a:pt x="1179576" y="391668"/>
                  </a:lnTo>
                  <a:lnTo>
                    <a:pt x="1176528" y="400812"/>
                  </a:lnTo>
                  <a:lnTo>
                    <a:pt x="1170432" y="406908"/>
                  </a:lnTo>
                  <a:lnTo>
                    <a:pt x="1164336" y="409956"/>
                  </a:lnTo>
                  <a:lnTo>
                    <a:pt x="1156716" y="414528"/>
                  </a:lnTo>
                  <a:lnTo>
                    <a:pt x="1149096" y="417576"/>
                  </a:lnTo>
                  <a:lnTo>
                    <a:pt x="1141476" y="417576"/>
                  </a:lnTo>
                  <a:lnTo>
                    <a:pt x="1132636" y="416750"/>
                  </a:lnTo>
                  <a:lnTo>
                    <a:pt x="1102042" y="392620"/>
                  </a:lnTo>
                  <a:lnTo>
                    <a:pt x="1098804" y="376428"/>
                  </a:lnTo>
                  <a:lnTo>
                    <a:pt x="1199388" y="376428"/>
                  </a:lnTo>
                  <a:lnTo>
                    <a:pt x="1199388" y="374904"/>
                  </a:lnTo>
                  <a:close/>
                </a:path>
                <a:path w="5728970" h="431800">
                  <a:moveTo>
                    <a:pt x="1255776" y="313944"/>
                  </a:moveTo>
                  <a:lnTo>
                    <a:pt x="1249680" y="313944"/>
                  </a:lnTo>
                  <a:lnTo>
                    <a:pt x="1240536" y="316992"/>
                  </a:lnTo>
                  <a:lnTo>
                    <a:pt x="1237488" y="320040"/>
                  </a:lnTo>
                  <a:lnTo>
                    <a:pt x="1232916" y="323088"/>
                  </a:lnTo>
                  <a:lnTo>
                    <a:pt x="1229868" y="327660"/>
                  </a:lnTo>
                  <a:lnTo>
                    <a:pt x="1229868" y="315468"/>
                  </a:lnTo>
                  <a:lnTo>
                    <a:pt x="1216152" y="315468"/>
                  </a:lnTo>
                  <a:lnTo>
                    <a:pt x="1216152" y="428244"/>
                  </a:lnTo>
                  <a:lnTo>
                    <a:pt x="1229868" y="428244"/>
                  </a:lnTo>
                  <a:lnTo>
                    <a:pt x="1229868" y="348996"/>
                  </a:lnTo>
                  <a:lnTo>
                    <a:pt x="1232916" y="341376"/>
                  </a:lnTo>
                  <a:lnTo>
                    <a:pt x="1235964" y="336804"/>
                  </a:lnTo>
                  <a:lnTo>
                    <a:pt x="1240536" y="332232"/>
                  </a:lnTo>
                  <a:lnTo>
                    <a:pt x="1246632" y="330708"/>
                  </a:lnTo>
                  <a:lnTo>
                    <a:pt x="1255776" y="329184"/>
                  </a:lnTo>
                  <a:lnTo>
                    <a:pt x="1255776" y="327660"/>
                  </a:lnTo>
                  <a:lnTo>
                    <a:pt x="1255776" y="313944"/>
                  </a:lnTo>
                  <a:close/>
                </a:path>
                <a:path w="5728970" h="431800">
                  <a:moveTo>
                    <a:pt x="5728716" y="0"/>
                  </a:moveTo>
                  <a:lnTo>
                    <a:pt x="5713476" y="0"/>
                  </a:lnTo>
                  <a:lnTo>
                    <a:pt x="5713476" y="27432"/>
                  </a:lnTo>
                  <a:lnTo>
                    <a:pt x="5728716" y="27432"/>
                  </a:lnTo>
                  <a:lnTo>
                    <a:pt x="5728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6311" y="3622547"/>
              <a:ext cx="114300" cy="1188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83763" y="3587495"/>
              <a:ext cx="550545" cy="154305"/>
            </a:xfrm>
            <a:custGeom>
              <a:avLst/>
              <a:gdLst/>
              <a:ahLst/>
              <a:cxnLst/>
              <a:rect l="l" t="t" r="r" b="b"/>
              <a:pathLst>
                <a:path w="550544" h="154304">
                  <a:moveTo>
                    <a:pt x="28956" y="50291"/>
                  </a:moveTo>
                  <a:lnTo>
                    <a:pt x="15240" y="50291"/>
                  </a:lnTo>
                  <a:lnTo>
                    <a:pt x="15240" y="150875"/>
                  </a:lnTo>
                  <a:lnTo>
                    <a:pt x="28956" y="150875"/>
                  </a:lnTo>
                  <a:lnTo>
                    <a:pt x="28956" y="50291"/>
                  </a:lnTo>
                  <a:close/>
                </a:path>
                <a:path w="550544" h="154304">
                  <a:moveTo>
                    <a:pt x="53340" y="38100"/>
                  </a:moveTo>
                  <a:lnTo>
                    <a:pt x="0" y="38100"/>
                  </a:lnTo>
                  <a:lnTo>
                    <a:pt x="0" y="50291"/>
                  </a:lnTo>
                  <a:lnTo>
                    <a:pt x="53340" y="50291"/>
                  </a:lnTo>
                  <a:lnTo>
                    <a:pt x="53340" y="38100"/>
                  </a:lnTo>
                  <a:close/>
                </a:path>
                <a:path w="550544" h="154304">
                  <a:moveTo>
                    <a:pt x="53340" y="0"/>
                  </a:moveTo>
                  <a:lnTo>
                    <a:pt x="51816" y="0"/>
                  </a:lnTo>
                  <a:lnTo>
                    <a:pt x="43243" y="571"/>
                  </a:lnTo>
                  <a:lnTo>
                    <a:pt x="15240" y="35051"/>
                  </a:lnTo>
                  <a:lnTo>
                    <a:pt x="15240" y="38100"/>
                  </a:lnTo>
                  <a:lnTo>
                    <a:pt x="28956" y="38100"/>
                  </a:lnTo>
                  <a:lnTo>
                    <a:pt x="28956" y="27431"/>
                  </a:lnTo>
                  <a:lnTo>
                    <a:pt x="30480" y="21336"/>
                  </a:lnTo>
                  <a:lnTo>
                    <a:pt x="35052" y="18287"/>
                  </a:lnTo>
                  <a:lnTo>
                    <a:pt x="38100" y="15239"/>
                  </a:lnTo>
                  <a:lnTo>
                    <a:pt x="44196" y="13715"/>
                  </a:lnTo>
                  <a:lnTo>
                    <a:pt x="53340" y="12191"/>
                  </a:lnTo>
                  <a:lnTo>
                    <a:pt x="53340" y="0"/>
                  </a:lnTo>
                  <a:close/>
                </a:path>
                <a:path w="550544" h="154304">
                  <a:moveTo>
                    <a:pt x="117348" y="35051"/>
                  </a:moveTo>
                  <a:lnTo>
                    <a:pt x="77724" y="51815"/>
                  </a:lnTo>
                  <a:lnTo>
                    <a:pt x="60960" y="94487"/>
                  </a:lnTo>
                  <a:lnTo>
                    <a:pt x="62079" y="106489"/>
                  </a:lnTo>
                  <a:lnTo>
                    <a:pt x="86510" y="143637"/>
                  </a:lnTo>
                  <a:lnTo>
                    <a:pt x="118872" y="153924"/>
                  </a:lnTo>
                  <a:lnTo>
                    <a:pt x="130873" y="152781"/>
                  </a:lnTo>
                  <a:lnTo>
                    <a:pt x="141731" y="149352"/>
                  </a:lnTo>
                  <a:lnTo>
                    <a:pt x="151447" y="143637"/>
                  </a:lnTo>
                  <a:lnTo>
                    <a:pt x="155121" y="140207"/>
                  </a:lnTo>
                  <a:lnTo>
                    <a:pt x="118872" y="140207"/>
                  </a:lnTo>
                  <a:lnTo>
                    <a:pt x="110037" y="139350"/>
                  </a:lnTo>
                  <a:lnTo>
                    <a:pt x="79438" y="111632"/>
                  </a:lnTo>
                  <a:lnTo>
                    <a:pt x="76200" y="94487"/>
                  </a:lnTo>
                  <a:lnTo>
                    <a:pt x="77033" y="84748"/>
                  </a:lnTo>
                  <a:lnTo>
                    <a:pt x="101727" y="52006"/>
                  </a:lnTo>
                  <a:lnTo>
                    <a:pt x="117348" y="48767"/>
                  </a:lnTo>
                  <a:lnTo>
                    <a:pt x="156308" y="48767"/>
                  </a:lnTo>
                  <a:lnTo>
                    <a:pt x="150566" y="44053"/>
                  </a:lnTo>
                  <a:lnTo>
                    <a:pt x="140398" y="38862"/>
                  </a:lnTo>
                  <a:lnTo>
                    <a:pt x="129373" y="35956"/>
                  </a:lnTo>
                  <a:lnTo>
                    <a:pt x="117348" y="35051"/>
                  </a:lnTo>
                  <a:close/>
                </a:path>
                <a:path w="550544" h="154304">
                  <a:moveTo>
                    <a:pt x="156308" y="48767"/>
                  </a:moveTo>
                  <a:lnTo>
                    <a:pt x="117348" y="48767"/>
                  </a:lnTo>
                  <a:lnTo>
                    <a:pt x="127063" y="49601"/>
                  </a:lnTo>
                  <a:lnTo>
                    <a:pt x="135636" y="52006"/>
                  </a:lnTo>
                  <a:lnTo>
                    <a:pt x="160710" y="84748"/>
                  </a:lnTo>
                  <a:lnTo>
                    <a:pt x="161544" y="94487"/>
                  </a:lnTo>
                  <a:lnTo>
                    <a:pt x="160710" y="103346"/>
                  </a:lnTo>
                  <a:lnTo>
                    <a:pt x="135826" y="136778"/>
                  </a:lnTo>
                  <a:lnTo>
                    <a:pt x="118872" y="140207"/>
                  </a:lnTo>
                  <a:lnTo>
                    <a:pt x="155121" y="140207"/>
                  </a:lnTo>
                  <a:lnTo>
                    <a:pt x="175664" y="104989"/>
                  </a:lnTo>
                  <a:lnTo>
                    <a:pt x="176784" y="92963"/>
                  </a:lnTo>
                  <a:lnTo>
                    <a:pt x="175664" y="80962"/>
                  </a:lnTo>
                  <a:lnTo>
                    <a:pt x="172402" y="70103"/>
                  </a:lnTo>
                  <a:lnTo>
                    <a:pt x="167139" y="60388"/>
                  </a:lnTo>
                  <a:lnTo>
                    <a:pt x="160019" y="51815"/>
                  </a:lnTo>
                  <a:lnTo>
                    <a:pt x="156308" y="48767"/>
                  </a:lnTo>
                  <a:close/>
                </a:path>
                <a:path w="550544" h="154304">
                  <a:moveTo>
                    <a:pt x="207263" y="38100"/>
                  </a:moveTo>
                  <a:lnTo>
                    <a:pt x="193548" y="38100"/>
                  </a:lnTo>
                  <a:lnTo>
                    <a:pt x="193548" y="150875"/>
                  </a:lnTo>
                  <a:lnTo>
                    <a:pt x="208787" y="150875"/>
                  </a:lnTo>
                  <a:lnTo>
                    <a:pt x="208787" y="71627"/>
                  </a:lnTo>
                  <a:lnTo>
                    <a:pt x="210312" y="64007"/>
                  </a:lnTo>
                  <a:lnTo>
                    <a:pt x="214884" y="59436"/>
                  </a:lnTo>
                  <a:lnTo>
                    <a:pt x="217931" y="54863"/>
                  </a:lnTo>
                  <a:lnTo>
                    <a:pt x="224028" y="53339"/>
                  </a:lnTo>
                  <a:lnTo>
                    <a:pt x="233172" y="51815"/>
                  </a:lnTo>
                  <a:lnTo>
                    <a:pt x="233172" y="50291"/>
                  </a:lnTo>
                  <a:lnTo>
                    <a:pt x="207263" y="50291"/>
                  </a:lnTo>
                  <a:lnTo>
                    <a:pt x="207263" y="38100"/>
                  </a:lnTo>
                  <a:close/>
                </a:path>
                <a:path w="550544" h="154304">
                  <a:moveTo>
                    <a:pt x="233172" y="36575"/>
                  </a:moveTo>
                  <a:lnTo>
                    <a:pt x="228600" y="36575"/>
                  </a:lnTo>
                  <a:lnTo>
                    <a:pt x="222504" y="38100"/>
                  </a:lnTo>
                  <a:lnTo>
                    <a:pt x="219456" y="39624"/>
                  </a:lnTo>
                  <a:lnTo>
                    <a:pt x="210312" y="45719"/>
                  </a:lnTo>
                  <a:lnTo>
                    <a:pt x="207263" y="50291"/>
                  </a:lnTo>
                  <a:lnTo>
                    <a:pt x="233172" y="50291"/>
                  </a:lnTo>
                  <a:lnTo>
                    <a:pt x="233172" y="36575"/>
                  </a:lnTo>
                  <a:close/>
                </a:path>
                <a:path w="550544" h="154304">
                  <a:moveTo>
                    <a:pt x="260604" y="38100"/>
                  </a:moveTo>
                  <a:lnTo>
                    <a:pt x="245363" y="38100"/>
                  </a:lnTo>
                  <a:lnTo>
                    <a:pt x="245363" y="150875"/>
                  </a:lnTo>
                  <a:lnTo>
                    <a:pt x="260604" y="150875"/>
                  </a:lnTo>
                  <a:lnTo>
                    <a:pt x="260604" y="74675"/>
                  </a:lnTo>
                  <a:lnTo>
                    <a:pt x="263652" y="68579"/>
                  </a:lnTo>
                  <a:lnTo>
                    <a:pt x="265175" y="64007"/>
                  </a:lnTo>
                  <a:lnTo>
                    <a:pt x="268224" y="59436"/>
                  </a:lnTo>
                  <a:lnTo>
                    <a:pt x="271272" y="56387"/>
                  </a:lnTo>
                  <a:lnTo>
                    <a:pt x="277368" y="53339"/>
                  </a:lnTo>
                  <a:lnTo>
                    <a:pt x="281940" y="50291"/>
                  </a:lnTo>
                  <a:lnTo>
                    <a:pt x="260604" y="50291"/>
                  </a:lnTo>
                  <a:lnTo>
                    <a:pt x="260604" y="38100"/>
                  </a:lnTo>
                  <a:close/>
                </a:path>
                <a:path w="550544" h="154304">
                  <a:moveTo>
                    <a:pt x="303275" y="35051"/>
                  </a:moveTo>
                  <a:lnTo>
                    <a:pt x="288036" y="35051"/>
                  </a:lnTo>
                  <a:lnTo>
                    <a:pt x="281940" y="36575"/>
                  </a:lnTo>
                  <a:lnTo>
                    <a:pt x="269748" y="42671"/>
                  </a:lnTo>
                  <a:lnTo>
                    <a:pt x="265175" y="45719"/>
                  </a:lnTo>
                  <a:lnTo>
                    <a:pt x="260604" y="50291"/>
                  </a:lnTo>
                  <a:lnTo>
                    <a:pt x="294131" y="50291"/>
                  </a:lnTo>
                  <a:lnTo>
                    <a:pt x="301585" y="50863"/>
                  </a:lnTo>
                  <a:lnTo>
                    <a:pt x="326136" y="86867"/>
                  </a:lnTo>
                  <a:lnTo>
                    <a:pt x="326136" y="150875"/>
                  </a:lnTo>
                  <a:lnTo>
                    <a:pt x="339852" y="150875"/>
                  </a:lnTo>
                  <a:lnTo>
                    <a:pt x="339939" y="78986"/>
                  </a:lnTo>
                  <a:lnTo>
                    <a:pt x="341375" y="74675"/>
                  </a:lnTo>
                  <a:lnTo>
                    <a:pt x="341375" y="71627"/>
                  </a:lnTo>
                  <a:lnTo>
                    <a:pt x="342900" y="68579"/>
                  </a:lnTo>
                  <a:lnTo>
                    <a:pt x="344424" y="64007"/>
                  </a:lnTo>
                  <a:lnTo>
                    <a:pt x="347472" y="59436"/>
                  </a:lnTo>
                  <a:lnTo>
                    <a:pt x="350519" y="56387"/>
                  </a:lnTo>
                  <a:lnTo>
                    <a:pt x="353568" y="54863"/>
                  </a:lnTo>
                  <a:lnTo>
                    <a:pt x="335280" y="54863"/>
                  </a:lnTo>
                  <a:lnTo>
                    <a:pt x="330708" y="48767"/>
                  </a:lnTo>
                  <a:lnTo>
                    <a:pt x="326136" y="44195"/>
                  </a:lnTo>
                  <a:lnTo>
                    <a:pt x="303275" y="35051"/>
                  </a:lnTo>
                  <a:close/>
                </a:path>
                <a:path w="550544" h="154304">
                  <a:moveTo>
                    <a:pt x="407840" y="50291"/>
                  </a:moveTo>
                  <a:lnTo>
                    <a:pt x="384048" y="50291"/>
                  </a:lnTo>
                  <a:lnTo>
                    <a:pt x="391668" y="53339"/>
                  </a:lnTo>
                  <a:lnTo>
                    <a:pt x="396240" y="59436"/>
                  </a:lnTo>
                  <a:lnTo>
                    <a:pt x="400002" y="64865"/>
                  </a:lnTo>
                  <a:lnTo>
                    <a:pt x="402336" y="72009"/>
                  </a:lnTo>
                  <a:lnTo>
                    <a:pt x="403526" y="80867"/>
                  </a:lnTo>
                  <a:lnTo>
                    <a:pt x="403860" y="91439"/>
                  </a:lnTo>
                  <a:lnTo>
                    <a:pt x="403860" y="150875"/>
                  </a:lnTo>
                  <a:lnTo>
                    <a:pt x="417575" y="150875"/>
                  </a:lnTo>
                  <a:lnTo>
                    <a:pt x="417511" y="91439"/>
                  </a:lnTo>
                  <a:lnTo>
                    <a:pt x="416980" y="78986"/>
                  </a:lnTo>
                  <a:lnTo>
                    <a:pt x="415099" y="66865"/>
                  </a:lnTo>
                  <a:lnTo>
                    <a:pt x="411789" y="56745"/>
                  </a:lnTo>
                  <a:lnTo>
                    <a:pt x="407840" y="50291"/>
                  </a:lnTo>
                  <a:close/>
                </a:path>
                <a:path w="550544" h="154304">
                  <a:moveTo>
                    <a:pt x="374904" y="35051"/>
                  </a:moveTo>
                  <a:lnTo>
                    <a:pt x="365760" y="35051"/>
                  </a:lnTo>
                  <a:lnTo>
                    <a:pt x="358140" y="38100"/>
                  </a:lnTo>
                  <a:lnTo>
                    <a:pt x="352044" y="41148"/>
                  </a:lnTo>
                  <a:lnTo>
                    <a:pt x="344424" y="44195"/>
                  </a:lnTo>
                  <a:lnTo>
                    <a:pt x="339852" y="48767"/>
                  </a:lnTo>
                  <a:lnTo>
                    <a:pt x="335280" y="54863"/>
                  </a:lnTo>
                  <a:lnTo>
                    <a:pt x="353568" y="54863"/>
                  </a:lnTo>
                  <a:lnTo>
                    <a:pt x="356616" y="53339"/>
                  </a:lnTo>
                  <a:lnTo>
                    <a:pt x="361188" y="50291"/>
                  </a:lnTo>
                  <a:lnTo>
                    <a:pt x="407840" y="50291"/>
                  </a:lnTo>
                  <a:lnTo>
                    <a:pt x="406908" y="48767"/>
                  </a:lnTo>
                  <a:lnTo>
                    <a:pt x="401478" y="42767"/>
                  </a:lnTo>
                  <a:lnTo>
                    <a:pt x="394334" y="38480"/>
                  </a:lnTo>
                  <a:lnTo>
                    <a:pt x="385476" y="35909"/>
                  </a:lnTo>
                  <a:lnTo>
                    <a:pt x="374904" y="35051"/>
                  </a:lnTo>
                  <a:close/>
                </a:path>
                <a:path w="550544" h="154304">
                  <a:moveTo>
                    <a:pt x="502919" y="35051"/>
                  </a:moveTo>
                  <a:lnTo>
                    <a:pt x="493775" y="35051"/>
                  </a:lnTo>
                  <a:lnTo>
                    <a:pt x="481774" y="36171"/>
                  </a:lnTo>
                  <a:lnTo>
                    <a:pt x="444865" y="61269"/>
                  </a:lnTo>
                  <a:lnTo>
                    <a:pt x="435978" y="92963"/>
                  </a:lnTo>
                  <a:lnTo>
                    <a:pt x="435978" y="96012"/>
                  </a:lnTo>
                  <a:lnTo>
                    <a:pt x="452628" y="137159"/>
                  </a:lnTo>
                  <a:lnTo>
                    <a:pt x="493775" y="153924"/>
                  </a:lnTo>
                  <a:lnTo>
                    <a:pt x="501396" y="153924"/>
                  </a:lnTo>
                  <a:lnTo>
                    <a:pt x="510540" y="150875"/>
                  </a:lnTo>
                  <a:lnTo>
                    <a:pt x="525780" y="144779"/>
                  </a:lnTo>
                  <a:lnTo>
                    <a:pt x="530351" y="140207"/>
                  </a:lnTo>
                  <a:lnTo>
                    <a:pt x="493775" y="140207"/>
                  </a:lnTo>
                  <a:lnTo>
                    <a:pt x="484941" y="139350"/>
                  </a:lnTo>
                  <a:lnTo>
                    <a:pt x="453009" y="112966"/>
                  </a:lnTo>
                  <a:lnTo>
                    <a:pt x="449580" y="96012"/>
                  </a:lnTo>
                  <a:lnTo>
                    <a:pt x="450437" y="86272"/>
                  </a:lnTo>
                  <a:lnTo>
                    <a:pt x="476821" y="52197"/>
                  </a:lnTo>
                  <a:lnTo>
                    <a:pt x="493775" y="48767"/>
                  </a:lnTo>
                  <a:lnTo>
                    <a:pt x="531876" y="48767"/>
                  </a:lnTo>
                  <a:lnTo>
                    <a:pt x="525780" y="44195"/>
                  </a:lnTo>
                  <a:lnTo>
                    <a:pt x="518160" y="41148"/>
                  </a:lnTo>
                  <a:lnTo>
                    <a:pt x="510540" y="36575"/>
                  </a:lnTo>
                  <a:lnTo>
                    <a:pt x="502919" y="35051"/>
                  </a:lnTo>
                  <a:close/>
                </a:path>
                <a:path w="550544" h="154304">
                  <a:moveTo>
                    <a:pt x="550163" y="132587"/>
                  </a:moveTo>
                  <a:lnTo>
                    <a:pt x="536448" y="132587"/>
                  </a:lnTo>
                  <a:lnTo>
                    <a:pt x="536448" y="150875"/>
                  </a:lnTo>
                  <a:lnTo>
                    <a:pt x="550163" y="150875"/>
                  </a:lnTo>
                  <a:lnTo>
                    <a:pt x="550163" y="132587"/>
                  </a:lnTo>
                  <a:close/>
                </a:path>
                <a:path w="550544" h="154304">
                  <a:moveTo>
                    <a:pt x="531876" y="48767"/>
                  </a:moveTo>
                  <a:lnTo>
                    <a:pt x="493775" y="48767"/>
                  </a:lnTo>
                  <a:lnTo>
                    <a:pt x="501729" y="49625"/>
                  </a:lnTo>
                  <a:lnTo>
                    <a:pt x="509396" y="52197"/>
                  </a:lnTo>
                  <a:lnTo>
                    <a:pt x="535590" y="84986"/>
                  </a:lnTo>
                  <a:lnTo>
                    <a:pt x="536448" y="92963"/>
                  </a:lnTo>
                  <a:lnTo>
                    <a:pt x="535590" y="102703"/>
                  </a:lnTo>
                  <a:lnTo>
                    <a:pt x="509396" y="136778"/>
                  </a:lnTo>
                  <a:lnTo>
                    <a:pt x="493775" y="140207"/>
                  </a:lnTo>
                  <a:lnTo>
                    <a:pt x="530351" y="140207"/>
                  </a:lnTo>
                  <a:lnTo>
                    <a:pt x="531876" y="138683"/>
                  </a:lnTo>
                  <a:lnTo>
                    <a:pt x="536448" y="132587"/>
                  </a:lnTo>
                  <a:lnTo>
                    <a:pt x="550163" y="132587"/>
                  </a:lnTo>
                  <a:lnTo>
                    <a:pt x="550163" y="56387"/>
                  </a:lnTo>
                  <a:lnTo>
                    <a:pt x="536448" y="56387"/>
                  </a:lnTo>
                  <a:lnTo>
                    <a:pt x="531876" y="48767"/>
                  </a:lnTo>
                  <a:close/>
                </a:path>
                <a:path w="550544" h="154304">
                  <a:moveTo>
                    <a:pt x="550163" y="38100"/>
                  </a:moveTo>
                  <a:lnTo>
                    <a:pt x="536448" y="38100"/>
                  </a:lnTo>
                  <a:lnTo>
                    <a:pt x="536448" y="56387"/>
                  </a:lnTo>
                  <a:lnTo>
                    <a:pt x="550163" y="56387"/>
                  </a:lnTo>
                  <a:lnTo>
                    <a:pt x="550163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11763" y="3589019"/>
              <a:ext cx="246776" cy="1524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34739" y="3585972"/>
              <a:ext cx="1181100" cy="1965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95088" y="3622547"/>
              <a:ext cx="115824" cy="11887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079492" y="3575303"/>
              <a:ext cx="1653539" cy="166370"/>
            </a:xfrm>
            <a:custGeom>
              <a:avLst/>
              <a:gdLst/>
              <a:ahLst/>
              <a:cxnLst/>
              <a:rect l="l" t="t" r="r" b="b"/>
              <a:pathLst>
                <a:path w="1653540" h="166370">
                  <a:moveTo>
                    <a:pt x="71628" y="124968"/>
                  </a:moveTo>
                  <a:lnTo>
                    <a:pt x="70104" y="117348"/>
                  </a:lnTo>
                  <a:lnTo>
                    <a:pt x="67056" y="112776"/>
                  </a:lnTo>
                  <a:lnTo>
                    <a:pt x="57912" y="103632"/>
                  </a:lnTo>
                  <a:lnTo>
                    <a:pt x="50292" y="100584"/>
                  </a:lnTo>
                  <a:lnTo>
                    <a:pt x="48768" y="100584"/>
                  </a:lnTo>
                  <a:lnTo>
                    <a:pt x="45720" y="99060"/>
                  </a:lnTo>
                  <a:lnTo>
                    <a:pt x="41148" y="97536"/>
                  </a:lnTo>
                  <a:lnTo>
                    <a:pt x="35052" y="96012"/>
                  </a:lnTo>
                  <a:lnTo>
                    <a:pt x="25908" y="91440"/>
                  </a:lnTo>
                  <a:lnTo>
                    <a:pt x="22860" y="88392"/>
                  </a:lnTo>
                  <a:lnTo>
                    <a:pt x="22860" y="86868"/>
                  </a:lnTo>
                  <a:lnTo>
                    <a:pt x="19812" y="80772"/>
                  </a:lnTo>
                  <a:lnTo>
                    <a:pt x="19812" y="73152"/>
                  </a:lnTo>
                  <a:lnTo>
                    <a:pt x="21336" y="70104"/>
                  </a:lnTo>
                  <a:lnTo>
                    <a:pt x="24384" y="65532"/>
                  </a:lnTo>
                  <a:lnTo>
                    <a:pt x="27432" y="62484"/>
                  </a:lnTo>
                  <a:lnTo>
                    <a:pt x="32004" y="60960"/>
                  </a:lnTo>
                  <a:lnTo>
                    <a:pt x="41148" y="60960"/>
                  </a:lnTo>
                  <a:lnTo>
                    <a:pt x="45720" y="62484"/>
                  </a:lnTo>
                  <a:lnTo>
                    <a:pt x="51816" y="68580"/>
                  </a:lnTo>
                  <a:lnTo>
                    <a:pt x="54864" y="77724"/>
                  </a:lnTo>
                  <a:lnTo>
                    <a:pt x="70104" y="77724"/>
                  </a:lnTo>
                  <a:lnTo>
                    <a:pt x="47244" y="47244"/>
                  </a:lnTo>
                  <a:lnTo>
                    <a:pt x="38100" y="47244"/>
                  </a:lnTo>
                  <a:lnTo>
                    <a:pt x="4572" y="70104"/>
                  </a:lnTo>
                  <a:lnTo>
                    <a:pt x="4572" y="86868"/>
                  </a:lnTo>
                  <a:lnTo>
                    <a:pt x="6096" y="92964"/>
                  </a:lnTo>
                  <a:lnTo>
                    <a:pt x="10668" y="97536"/>
                  </a:lnTo>
                  <a:lnTo>
                    <a:pt x="14046" y="100965"/>
                  </a:lnTo>
                  <a:lnTo>
                    <a:pt x="19431" y="104394"/>
                  </a:lnTo>
                  <a:lnTo>
                    <a:pt x="26517" y="107823"/>
                  </a:lnTo>
                  <a:lnTo>
                    <a:pt x="42672" y="114300"/>
                  </a:lnTo>
                  <a:lnTo>
                    <a:pt x="48768" y="117348"/>
                  </a:lnTo>
                  <a:lnTo>
                    <a:pt x="51816" y="120396"/>
                  </a:lnTo>
                  <a:lnTo>
                    <a:pt x="53340" y="123444"/>
                  </a:lnTo>
                  <a:lnTo>
                    <a:pt x="54864" y="128016"/>
                  </a:lnTo>
                  <a:lnTo>
                    <a:pt x="54864" y="138684"/>
                  </a:lnTo>
                  <a:lnTo>
                    <a:pt x="53340" y="143256"/>
                  </a:lnTo>
                  <a:lnTo>
                    <a:pt x="45720" y="150876"/>
                  </a:lnTo>
                  <a:lnTo>
                    <a:pt x="41148" y="152400"/>
                  </a:lnTo>
                  <a:lnTo>
                    <a:pt x="30480" y="152400"/>
                  </a:lnTo>
                  <a:lnTo>
                    <a:pt x="24384" y="149352"/>
                  </a:lnTo>
                  <a:lnTo>
                    <a:pt x="21336" y="144780"/>
                  </a:lnTo>
                  <a:lnTo>
                    <a:pt x="16764" y="140208"/>
                  </a:lnTo>
                  <a:lnTo>
                    <a:pt x="15240" y="134112"/>
                  </a:lnTo>
                  <a:lnTo>
                    <a:pt x="15240" y="126492"/>
                  </a:lnTo>
                  <a:lnTo>
                    <a:pt x="0" y="126492"/>
                  </a:lnTo>
                  <a:lnTo>
                    <a:pt x="21145" y="163068"/>
                  </a:lnTo>
                  <a:lnTo>
                    <a:pt x="35052" y="166116"/>
                  </a:lnTo>
                  <a:lnTo>
                    <a:pt x="42735" y="165531"/>
                  </a:lnTo>
                  <a:lnTo>
                    <a:pt x="49720" y="163652"/>
                  </a:lnTo>
                  <a:lnTo>
                    <a:pt x="55829" y="160337"/>
                  </a:lnTo>
                  <a:lnTo>
                    <a:pt x="60960" y="155448"/>
                  </a:lnTo>
                  <a:lnTo>
                    <a:pt x="64770" y="152400"/>
                  </a:lnTo>
                  <a:lnTo>
                    <a:pt x="68580" y="149352"/>
                  </a:lnTo>
                  <a:lnTo>
                    <a:pt x="71628" y="141732"/>
                  </a:lnTo>
                  <a:lnTo>
                    <a:pt x="71628" y="124968"/>
                  </a:lnTo>
                  <a:close/>
                </a:path>
                <a:path w="1653540" h="166370">
                  <a:moveTo>
                    <a:pt x="198120" y="105156"/>
                  </a:moveTo>
                  <a:lnTo>
                    <a:pt x="197205" y="93154"/>
                  </a:lnTo>
                  <a:lnTo>
                    <a:pt x="194310" y="82296"/>
                  </a:lnTo>
                  <a:lnTo>
                    <a:pt x="189115" y="72580"/>
                  </a:lnTo>
                  <a:lnTo>
                    <a:pt x="182880" y="65697"/>
                  </a:lnTo>
                  <a:lnTo>
                    <a:pt x="182880" y="106680"/>
                  </a:lnTo>
                  <a:lnTo>
                    <a:pt x="182257" y="115544"/>
                  </a:lnTo>
                  <a:lnTo>
                    <a:pt x="157162" y="148971"/>
                  </a:lnTo>
                  <a:lnTo>
                    <a:pt x="140208" y="152400"/>
                  </a:lnTo>
                  <a:lnTo>
                    <a:pt x="131584" y="151549"/>
                  </a:lnTo>
                  <a:lnTo>
                    <a:pt x="100774" y="123825"/>
                  </a:lnTo>
                  <a:lnTo>
                    <a:pt x="97536" y="106680"/>
                  </a:lnTo>
                  <a:lnTo>
                    <a:pt x="98361" y="96951"/>
                  </a:lnTo>
                  <a:lnTo>
                    <a:pt x="123825" y="64198"/>
                  </a:lnTo>
                  <a:lnTo>
                    <a:pt x="140208" y="60960"/>
                  </a:lnTo>
                  <a:lnTo>
                    <a:pt x="149034" y="61798"/>
                  </a:lnTo>
                  <a:lnTo>
                    <a:pt x="180213" y="88214"/>
                  </a:lnTo>
                  <a:lnTo>
                    <a:pt x="182880" y="106680"/>
                  </a:lnTo>
                  <a:lnTo>
                    <a:pt x="182880" y="65697"/>
                  </a:lnTo>
                  <a:lnTo>
                    <a:pt x="181356" y="64008"/>
                  </a:lnTo>
                  <a:lnTo>
                    <a:pt x="177647" y="60960"/>
                  </a:lnTo>
                  <a:lnTo>
                    <a:pt x="171919" y="56248"/>
                  </a:lnTo>
                  <a:lnTo>
                    <a:pt x="161925" y="51054"/>
                  </a:lnTo>
                  <a:lnTo>
                    <a:pt x="151345" y="48158"/>
                  </a:lnTo>
                  <a:lnTo>
                    <a:pt x="140208" y="47244"/>
                  </a:lnTo>
                  <a:lnTo>
                    <a:pt x="128409" y="48158"/>
                  </a:lnTo>
                  <a:lnTo>
                    <a:pt x="91935" y="73469"/>
                  </a:lnTo>
                  <a:lnTo>
                    <a:pt x="82296" y="106680"/>
                  </a:lnTo>
                  <a:lnTo>
                    <a:pt x="83413" y="118681"/>
                  </a:lnTo>
                  <a:lnTo>
                    <a:pt x="108483" y="155841"/>
                  </a:lnTo>
                  <a:lnTo>
                    <a:pt x="140208" y="166116"/>
                  </a:lnTo>
                  <a:lnTo>
                    <a:pt x="152196" y="164985"/>
                  </a:lnTo>
                  <a:lnTo>
                    <a:pt x="163055" y="161556"/>
                  </a:lnTo>
                  <a:lnTo>
                    <a:pt x="172770" y="155841"/>
                  </a:lnTo>
                  <a:lnTo>
                    <a:pt x="176453" y="152400"/>
                  </a:lnTo>
                  <a:lnTo>
                    <a:pt x="181356" y="147828"/>
                  </a:lnTo>
                  <a:lnTo>
                    <a:pt x="189115" y="138379"/>
                  </a:lnTo>
                  <a:lnTo>
                    <a:pt x="194310" y="128206"/>
                  </a:lnTo>
                  <a:lnTo>
                    <a:pt x="197205" y="117182"/>
                  </a:lnTo>
                  <a:lnTo>
                    <a:pt x="198120" y="105156"/>
                  </a:lnTo>
                  <a:close/>
                </a:path>
                <a:path w="1653540" h="166370">
                  <a:moveTo>
                    <a:pt x="230124" y="13716"/>
                  </a:moveTo>
                  <a:lnTo>
                    <a:pt x="216408" y="13716"/>
                  </a:lnTo>
                  <a:lnTo>
                    <a:pt x="216408" y="163068"/>
                  </a:lnTo>
                  <a:lnTo>
                    <a:pt x="230124" y="163068"/>
                  </a:lnTo>
                  <a:lnTo>
                    <a:pt x="230124" y="13716"/>
                  </a:lnTo>
                  <a:close/>
                </a:path>
                <a:path w="1653540" h="166370">
                  <a:moveTo>
                    <a:pt x="268224" y="50292"/>
                  </a:moveTo>
                  <a:lnTo>
                    <a:pt x="252984" y="50292"/>
                  </a:lnTo>
                  <a:lnTo>
                    <a:pt x="252984" y="163068"/>
                  </a:lnTo>
                  <a:lnTo>
                    <a:pt x="268224" y="163068"/>
                  </a:lnTo>
                  <a:lnTo>
                    <a:pt x="268224" y="50292"/>
                  </a:lnTo>
                  <a:close/>
                </a:path>
                <a:path w="1653540" h="166370">
                  <a:moveTo>
                    <a:pt x="268224" y="13716"/>
                  </a:moveTo>
                  <a:lnTo>
                    <a:pt x="252984" y="13716"/>
                  </a:lnTo>
                  <a:lnTo>
                    <a:pt x="252984" y="36576"/>
                  </a:lnTo>
                  <a:lnTo>
                    <a:pt x="268224" y="36576"/>
                  </a:lnTo>
                  <a:lnTo>
                    <a:pt x="268224" y="13716"/>
                  </a:lnTo>
                  <a:close/>
                </a:path>
                <a:path w="1653540" h="166370">
                  <a:moveTo>
                    <a:pt x="397764" y="85344"/>
                  </a:moveTo>
                  <a:lnTo>
                    <a:pt x="369277" y="52387"/>
                  </a:lnTo>
                  <a:lnTo>
                    <a:pt x="344424" y="47244"/>
                  </a:lnTo>
                  <a:lnTo>
                    <a:pt x="332422" y="48374"/>
                  </a:lnTo>
                  <a:lnTo>
                    <a:pt x="295262" y="73469"/>
                  </a:lnTo>
                  <a:lnTo>
                    <a:pt x="284988" y="106680"/>
                  </a:lnTo>
                  <a:lnTo>
                    <a:pt x="286105" y="118681"/>
                  </a:lnTo>
                  <a:lnTo>
                    <a:pt x="311175" y="155841"/>
                  </a:lnTo>
                  <a:lnTo>
                    <a:pt x="342900" y="166116"/>
                  </a:lnTo>
                  <a:lnTo>
                    <a:pt x="352628" y="165531"/>
                  </a:lnTo>
                  <a:lnTo>
                    <a:pt x="361365" y="163652"/>
                  </a:lnTo>
                  <a:lnTo>
                    <a:pt x="369252" y="160337"/>
                  </a:lnTo>
                  <a:lnTo>
                    <a:pt x="376428" y="155448"/>
                  </a:lnTo>
                  <a:lnTo>
                    <a:pt x="380301" y="152400"/>
                  </a:lnTo>
                  <a:lnTo>
                    <a:pt x="382968" y="150304"/>
                  </a:lnTo>
                  <a:lnTo>
                    <a:pt x="388810" y="144018"/>
                  </a:lnTo>
                  <a:lnTo>
                    <a:pt x="393776" y="136601"/>
                  </a:lnTo>
                  <a:lnTo>
                    <a:pt x="397764" y="128016"/>
                  </a:lnTo>
                  <a:lnTo>
                    <a:pt x="381000" y="128016"/>
                  </a:lnTo>
                  <a:lnTo>
                    <a:pt x="377952" y="135636"/>
                  </a:lnTo>
                  <a:lnTo>
                    <a:pt x="373380" y="141732"/>
                  </a:lnTo>
                  <a:lnTo>
                    <a:pt x="365760" y="144780"/>
                  </a:lnTo>
                  <a:lnTo>
                    <a:pt x="359664" y="149352"/>
                  </a:lnTo>
                  <a:lnTo>
                    <a:pt x="352044" y="152400"/>
                  </a:lnTo>
                  <a:lnTo>
                    <a:pt x="342900" y="152400"/>
                  </a:lnTo>
                  <a:lnTo>
                    <a:pt x="334276" y="151549"/>
                  </a:lnTo>
                  <a:lnTo>
                    <a:pt x="303466" y="123825"/>
                  </a:lnTo>
                  <a:lnTo>
                    <a:pt x="300228" y="106680"/>
                  </a:lnTo>
                  <a:lnTo>
                    <a:pt x="301053" y="96951"/>
                  </a:lnTo>
                  <a:lnTo>
                    <a:pt x="326517" y="64198"/>
                  </a:lnTo>
                  <a:lnTo>
                    <a:pt x="342900" y="60960"/>
                  </a:lnTo>
                  <a:lnTo>
                    <a:pt x="350520" y="60960"/>
                  </a:lnTo>
                  <a:lnTo>
                    <a:pt x="358140" y="62484"/>
                  </a:lnTo>
                  <a:lnTo>
                    <a:pt x="365760" y="67056"/>
                  </a:lnTo>
                  <a:lnTo>
                    <a:pt x="371856" y="70104"/>
                  </a:lnTo>
                  <a:lnTo>
                    <a:pt x="376428" y="76200"/>
                  </a:lnTo>
                  <a:lnTo>
                    <a:pt x="381000" y="85344"/>
                  </a:lnTo>
                  <a:lnTo>
                    <a:pt x="397764" y="85344"/>
                  </a:lnTo>
                  <a:close/>
                </a:path>
                <a:path w="1653540" h="166370">
                  <a:moveTo>
                    <a:pt x="432816" y="50292"/>
                  </a:moveTo>
                  <a:lnTo>
                    <a:pt x="419100" y="50292"/>
                  </a:lnTo>
                  <a:lnTo>
                    <a:pt x="419100" y="163068"/>
                  </a:lnTo>
                  <a:lnTo>
                    <a:pt x="432816" y="163068"/>
                  </a:lnTo>
                  <a:lnTo>
                    <a:pt x="432816" y="50292"/>
                  </a:lnTo>
                  <a:close/>
                </a:path>
                <a:path w="1653540" h="166370">
                  <a:moveTo>
                    <a:pt x="432816" y="13716"/>
                  </a:moveTo>
                  <a:lnTo>
                    <a:pt x="419100" y="13716"/>
                  </a:lnTo>
                  <a:lnTo>
                    <a:pt x="419100" y="36576"/>
                  </a:lnTo>
                  <a:lnTo>
                    <a:pt x="432816" y="36576"/>
                  </a:lnTo>
                  <a:lnTo>
                    <a:pt x="432816" y="13716"/>
                  </a:lnTo>
                  <a:close/>
                </a:path>
                <a:path w="1653540" h="166370">
                  <a:moveTo>
                    <a:pt x="501396" y="50292"/>
                  </a:moveTo>
                  <a:lnTo>
                    <a:pt x="480060" y="50292"/>
                  </a:lnTo>
                  <a:lnTo>
                    <a:pt x="480060" y="13716"/>
                  </a:lnTo>
                  <a:lnTo>
                    <a:pt x="466344" y="13716"/>
                  </a:lnTo>
                  <a:lnTo>
                    <a:pt x="466344" y="50292"/>
                  </a:lnTo>
                  <a:lnTo>
                    <a:pt x="445008" y="50292"/>
                  </a:lnTo>
                  <a:lnTo>
                    <a:pt x="445008" y="64008"/>
                  </a:lnTo>
                  <a:lnTo>
                    <a:pt x="466344" y="64008"/>
                  </a:lnTo>
                  <a:lnTo>
                    <a:pt x="466344" y="163068"/>
                  </a:lnTo>
                  <a:lnTo>
                    <a:pt x="480060" y="163068"/>
                  </a:lnTo>
                  <a:lnTo>
                    <a:pt x="480060" y="64008"/>
                  </a:lnTo>
                  <a:lnTo>
                    <a:pt x="501396" y="64008"/>
                  </a:lnTo>
                  <a:lnTo>
                    <a:pt x="501396" y="50292"/>
                  </a:lnTo>
                  <a:close/>
                </a:path>
                <a:path w="1653540" h="166370">
                  <a:moveTo>
                    <a:pt x="621792" y="50292"/>
                  </a:moveTo>
                  <a:lnTo>
                    <a:pt x="608076" y="50292"/>
                  </a:lnTo>
                  <a:lnTo>
                    <a:pt x="608076" y="68580"/>
                  </a:lnTo>
                  <a:lnTo>
                    <a:pt x="608076" y="105156"/>
                  </a:lnTo>
                  <a:lnTo>
                    <a:pt x="588975" y="144691"/>
                  </a:lnTo>
                  <a:lnTo>
                    <a:pt x="565404" y="152400"/>
                  </a:lnTo>
                  <a:lnTo>
                    <a:pt x="556780" y="151549"/>
                  </a:lnTo>
                  <a:lnTo>
                    <a:pt x="525970" y="125158"/>
                  </a:lnTo>
                  <a:lnTo>
                    <a:pt x="522732" y="108204"/>
                  </a:lnTo>
                  <a:lnTo>
                    <a:pt x="523557" y="98475"/>
                  </a:lnTo>
                  <a:lnTo>
                    <a:pt x="549008" y="64401"/>
                  </a:lnTo>
                  <a:lnTo>
                    <a:pt x="565404" y="60960"/>
                  </a:lnTo>
                  <a:lnTo>
                    <a:pt x="574014" y="61823"/>
                  </a:lnTo>
                  <a:lnTo>
                    <a:pt x="604837" y="89344"/>
                  </a:lnTo>
                  <a:lnTo>
                    <a:pt x="608076" y="105156"/>
                  </a:lnTo>
                  <a:lnTo>
                    <a:pt x="608076" y="68580"/>
                  </a:lnTo>
                  <a:lnTo>
                    <a:pt x="603504" y="60960"/>
                  </a:lnTo>
                  <a:lnTo>
                    <a:pt x="597408" y="56388"/>
                  </a:lnTo>
                  <a:lnTo>
                    <a:pt x="589788" y="53340"/>
                  </a:lnTo>
                  <a:lnTo>
                    <a:pt x="583692" y="48768"/>
                  </a:lnTo>
                  <a:lnTo>
                    <a:pt x="574548" y="47244"/>
                  </a:lnTo>
                  <a:lnTo>
                    <a:pt x="566928" y="47244"/>
                  </a:lnTo>
                  <a:lnTo>
                    <a:pt x="524256" y="64008"/>
                  </a:lnTo>
                  <a:lnTo>
                    <a:pt x="507492" y="106680"/>
                  </a:lnTo>
                  <a:lnTo>
                    <a:pt x="508609" y="118706"/>
                  </a:lnTo>
                  <a:lnTo>
                    <a:pt x="532828" y="156476"/>
                  </a:lnTo>
                  <a:lnTo>
                    <a:pt x="565404" y="166116"/>
                  </a:lnTo>
                  <a:lnTo>
                    <a:pt x="574548" y="166116"/>
                  </a:lnTo>
                  <a:lnTo>
                    <a:pt x="597408" y="156972"/>
                  </a:lnTo>
                  <a:lnTo>
                    <a:pt x="601980" y="152400"/>
                  </a:lnTo>
                  <a:lnTo>
                    <a:pt x="603504" y="150876"/>
                  </a:lnTo>
                  <a:lnTo>
                    <a:pt x="608076" y="144780"/>
                  </a:lnTo>
                  <a:lnTo>
                    <a:pt x="608076" y="163068"/>
                  </a:lnTo>
                  <a:lnTo>
                    <a:pt x="621792" y="163068"/>
                  </a:lnTo>
                  <a:lnTo>
                    <a:pt x="621792" y="144780"/>
                  </a:lnTo>
                  <a:lnTo>
                    <a:pt x="621792" y="68580"/>
                  </a:lnTo>
                  <a:lnTo>
                    <a:pt x="621792" y="50292"/>
                  </a:lnTo>
                  <a:close/>
                </a:path>
                <a:path w="1653540" h="166370">
                  <a:moveTo>
                    <a:pt x="739140" y="85344"/>
                  </a:moveTo>
                  <a:lnTo>
                    <a:pt x="737616" y="79248"/>
                  </a:lnTo>
                  <a:lnTo>
                    <a:pt x="734568" y="70104"/>
                  </a:lnTo>
                  <a:lnTo>
                    <a:pt x="731520" y="65532"/>
                  </a:lnTo>
                  <a:lnTo>
                    <a:pt x="728472" y="59436"/>
                  </a:lnTo>
                  <a:lnTo>
                    <a:pt x="722376" y="54864"/>
                  </a:lnTo>
                  <a:lnTo>
                    <a:pt x="710184" y="48768"/>
                  </a:lnTo>
                  <a:lnTo>
                    <a:pt x="702564" y="47244"/>
                  </a:lnTo>
                  <a:lnTo>
                    <a:pt x="687324" y="47244"/>
                  </a:lnTo>
                  <a:lnTo>
                    <a:pt x="679704" y="48768"/>
                  </a:lnTo>
                  <a:lnTo>
                    <a:pt x="675132" y="51816"/>
                  </a:lnTo>
                  <a:lnTo>
                    <a:pt x="669036" y="53340"/>
                  </a:lnTo>
                  <a:lnTo>
                    <a:pt x="662940" y="57912"/>
                  </a:lnTo>
                  <a:lnTo>
                    <a:pt x="658368" y="62484"/>
                  </a:lnTo>
                  <a:lnTo>
                    <a:pt x="658368" y="50292"/>
                  </a:lnTo>
                  <a:lnTo>
                    <a:pt x="644652" y="50292"/>
                  </a:lnTo>
                  <a:lnTo>
                    <a:pt x="644652" y="163068"/>
                  </a:lnTo>
                  <a:lnTo>
                    <a:pt x="658368" y="163068"/>
                  </a:lnTo>
                  <a:lnTo>
                    <a:pt x="658368" y="97536"/>
                  </a:lnTo>
                  <a:lnTo>
                    <a:pt x="659892" y="91440"/>
                  </a:lnTo>
                  <a:lnTo>
                    <a:pt x="659892" y="86868"/>
                  </a:lnTo>
                  <a:lnTo>
                    <a:pt x="661416" y="83820"/>
                  </a:lnTo>
                  <a:lnTo>
                    <a:pt x="661416" y="80772"/>
                  </a:lnTo>
                  <a:lnTo>
                    <a:pt x="667512" y="71628"/>
                  </a:lnTo>
                  <a:lnTo>
                    <a:pt x="670560" y="68580"/>
                  </a:lnTo>
                  <a:lnTo>
                    <a:pt x="675132" y="65532"/>
                  </a:lnTo>
                  <a:lnTo>
                    <a:pt x="681228" y="62484"/>
                  </a:lnTo>
                  <a:lnTo>
                    <a:pt x="693420" y="62484"/>
                  </a:lnTo>
                  <a:lnTo>
                    <a:pt x="724865" y="90258"/>
                  </a:lnTo>
                  <a:lnTo>
                    <a:pt x="725424" y="163068"/>
                  </a:lnTo>
                  <a:lnTo>
                    <a:pt x="739140" y="163068"/>
                  </a:lnTo>
                  <a:lnTo>
                    <a:pt x="739140" y="85344"/>
                  </a:lnTo>
                  <a:close/>
                </a:path>
                <a:path w="1653540" h="166370">
                  <a:moveTo>
                    <a:pt x="807720" y="50292"/>
                  </a:moveTo>
                  <a:lnTo>
                    <a:pt x="786384" y="50292"/>
                  </a:lnTo>
                  <a:lnTo>
                    <a:pt x="786384" y="13716"/>
                  </a:lnTo>
                  <a:lnTo>
                    <a:pt x="771144" y="13716"/>
                  </a:lnTo>
                  <a:lnTo>
                    <a:pt x="771144" y="50292"/>
                  </a:lnTo>
                  <a:lnTo>
                    <a:pt x="749808" y="50292"/>
                  </a:lnTo>
                  <a:lnTo>
                    <a:pt x="749808" y="64008"/>
                  </a:lnTo>
                  <a:lnTo>
                    <a:pt x="771144" y="64008"/>
                  </a:lnTo>
                  <a:lnTo>
                    <a:pt x="771144" y="163068"/>
                  </a:lnTo>
                  <a:lnTo>
                    <a:pt x="786384" y="163068"/>
                  </a:lnTo>
                  <a:lnTo>
                    <a:pt x="786384" y="64008"/>
                  </a:lnTo>
                  <a:lnTo>
                    <a:pt x="807720" y="64008"/>
                  </a:lnTo>
                  <a:lnTo>
                    <a:pt x="807720" y="50292"/>
                  </a:lnTo>
                  <a:close/>
                </a:path>
                <a:path w="1653540" h="166370">
                  <a:moveTo>
                    <a:pt x="929640" y="109728"/>
                  </a:moveTo>
                  <a:lnTo>
                    <a:pt x="912876" y="64008"/>
                  </a:lnTo>
                  <a:lnTo>
                    <a:pt x="912876" y="99060"/>
                  </a:lnTo>
                  <a:lnTo>
                    <a:pt x="827532" y="99060"/>
                  </a:lnTo>
                  <a:lnTo>
                    <a:pt x="848766" y="66751"/>
                  </a:lnTo>
                  <a:lnTo>
                    <a:pt x="870204" y="60960"/>
                  </a:lnTo>
                  <a:lnTo>
                    <a:pt x="878128" y="61531"/>
                  </a:lnTo>
                  <a:lnTo>
                    <a:pt x="910920" y="89611"/>
                  </a:lnTo>
                  <a:lnTo>
                    <a:pt x="912876" y="99060"/>
                  </a:lnTo>
                  <a:lnTo>
                    <a:pt x="912876" y="64008"/>
                  </a:lnTo>
                  <a:lnTo>
                    <a:pt x="871728" y="47244"/>
                  </a:lnTo>
                  <a:lnTo>
                    <a:pt x="859701" y="48374"/>
                  </a:lnTo>
                  <a:lnTo>
                    <a:pt x="821931" y="72821"/>
                  </a:lnTo>
                  <a:lnTo>
                    <a:pt x="812292" y="106680"/>
                  </a:lnTo>
                  <a:lnTo>
                    <a:pt x="813435" y="118046"/>
                  </a:lnTo>
                  <a:lnTo>
                    <a:pt x="839139" y="155841"/>
                  </a:lnTo>
                  <a:lnTo>
                    <a:pt x="871728" y="166116"/>
                  </a:lnTo>
                  <a:lnTo>
                    <a:pt x="880579" y="165531"/>
                  </a:lnTo>
                  <a:lnTo>
                    <a:pt x="888873" y="163652"/>
                  </a:lnTo>
                  <a:lnTo>
                    <a:pt x="896581" y="160337"/>
                  </a:lnTo>
                  <a:lnTo>
                    <a:pt x="903732" y="155448"/>
                  </a:lnTo>
                  <a:lnTo>
                    <a:pt x="907592" y="152400"/>
                  </a:lnTo>
                  <a:lnTo>
                    <a:pt x="910272" y="150291"/>
                  </a:lnTo>
                  <a:lnTo>
                    <a:pt x="916101" y="143827"/>
                  </a:lnTo>
                  <a:lnTo>
                    <a:pt x="921080" y="135953"/>
                  </a:lnTo>
                  <a:lnTo>
                    <a:pt x="925068" y="126492"/>
                  </a:lnTo>
                  <a:lnTo>
                    <a:pt x="909828" y="126492"/>
                  </a:lnTo>
                  <a:lnTo>
                    <a:pt x="905256" y="135636"/>
                  </a:lnTo>
                  <a:lnTo>
                    <a:pt x="900684" y="141732"/>
                  </a:lnTo>
                  <a:lnTo>
                    <a:pt x="893064" y="144780"/>
                  </a:lnTo>
                  <a:lnTo>
                    <a:pt x="886968" y="149352"/>
                  </a:lnTo>
                  <a:lnTo>
                    <a:pt x="879348" y="152400"/>
                  </a:lnTo>
                  <a:lnTo>
                    <a:pt x="871728" y="152400"/>
                  </a:lnTo>
                  <a:lnTo>
                    <a:pt x="862888" y="151574"/>
                  </a:lnTo>
                  <a:lnTo>
                    <a:pt x="832104" y="127444"/>
                  </a:lnTo>
                  <a:lnTo>
                    <a:pt x="827532" y="111252"/>
                  </a:lnTo>
                  <a:lnTo>
                    <a:pt x="929640" y="111252"/>
                  </a:lnTo>
                  <a:lnTo>
                    <a:pt x="929640" y="109728"/>
                  </a:lnTo>
                  <a:close/>
                </a:path>
                <a:path w="1653540" h="166370">
                  <a:moveTo>
                    <a:pt x="1115568" y="13716"/>
                  </a:moveTo>
                  <a:lnTo>
                    <a:pt x="1101852" y="13716"/>
                  </a:lnTo>
                  <a:lnTo>
                    <a:pt x="1101852" y="108204"/>
                  </a:lnTo>
                  <a:lnTo>
                    <a:pt x="1100988" y="116192"/>
                  </a:lnTo>
                  <a:lnTo>
                    <a:pt x="1074801" y="148971"/>
                  </a:lnTo>
                  <a:lnTo>
                    <a:pt x="1059180" y="152400"/>
                  </a:lnTo>
                  <a:lnTo>
                    <a:pt x="1050340" y="151549"/>
                  </a:lnTo>
                  <a:lnTo>
                    <a:pt x="1018413" y="123634"/>
                  </a:lnTo>
                  <a:lnTo>
                    <a:pt x="1014984" y="105156"/>
                  </a:lnTo>
                  <a:lnTo>
                    <a:pt x="1015834" y="96329"/>
                  </a:lnTo>
                  <a:lnTo>
                    <a:pt x="1042212" y="64401"/>
                  </a:lnTo>
                  <a:lnTo>
                    <a:pt x="1059180" y="60960"/>
                  </a:lnTo>
                  <a:lnTo>
                    <a:pt x="1067130" y="61823"/>
                  </a:lnTo>
                  <a:lnTo>
                    <a:pt x="1098423" y="89725"/>
                  </a:lnTo>
                  <a:lnTo>
                    <a:pt x="1101852" y="108204"/>
                  </a:lnTo>
                  <a:lnTo>
                    <a:pt x="1101852" y="13716"/>
                  </a:lnTo>
                  <a:lnTo>
                    <a:pt x="1100328" y="13716"/>
                  </a:lnTo>
                  <a:lnTo>
                    <a:pt x="1100328" y="68580"/>
                  </a:lnTo>
                  <a:lnTo>
                    <a:pt x="1095756" y="60960"/>
                  </a:lnTo>
                  <a:lnTo>
                    <a:pt x="1089660" y="56388"/>
                  </a:lnTo>
                  <a:lnTo>
                    <a:pt x="1082040" y="53340"/>
                  </a:lnTo>
                  <a:lnTo>
                    <a:pt x="1074420" y="48768"/>
                  </a:lnTo>
                  <a:lnTo>
                    <a:pt x="1066800" y="47244"/>
                  </a:lnTo>
                  <a:lnTo>
                    <a:pt x="1057656" y="47244"/>
                  </a:lnTo>
                  <a:lnTo>
                    <a:pt x="1016508" y="64008"/>
                  </a:lnTo>
                  <a:lnTo>
                    <a:pt x="999744" y="106680"/>
                  </a:lnTo>
                  <a:lnTo>
                    <a:pt x="1000861" y="118681"/>
                  </a:lnTo>
                  <a:lnTo>
                    <a:pt x="1025931" y="155841"/>
                  </a:lnTo>
                  <a:lnTo>
                    <a:pt x="1057656" y="166116"/>
                  </a:lnTo>
                  <a:lnTo>
                    <a:pt x="1066800" y="166116"/>
                  </a:lnTo>
                  <a:lnTo>
                    <a:pt x="1089660" y="156972"/>
                  </a:lnTo>
                  <a:lnTo>
                    <a:pt x="1095756" y="152400"/>
                  </a:lnTo>
                  <a:lnTo>
                    <a:pt x="1100328" y="146304"/>
                  </a:lnTo>
                  <a:lnTo>
                    <a:pt x="1100328" y="163068"/>
                  </a:lnTo>
                  <a:lnTo>
                    <a:pt x="1115568" y="163068"/>
                  </a:lnTo>
                  <a:lnTo>
                    <a:pt x="1115568" y="146304"/>
                  </a:lnTo>
                  <a:lnTo>
                    <a:pt x="1115568" y="68580"/>
                  </a:lnTo>
                  <a:lnTo>
                    <a:pt x="1115568" y="13716"/>
                  </a:lnTo>
                  <a:close/>
                </a:path>
                <a:path w="1653540" h="166370">
                  <a:moveTo>
                    <a:pt x="1248156" y="109728"/>
                  </a:moveTo>
                  <a:lnTo>
                    <a:pt x="1247432" y="99060"/>
                  </a:lnTo>
                  <a:lnTo>
                    <a:pt x="1247267" y="96583"/>
                  </a:lnTo>
                  <a:lnTo>
                    <a:pt x="1244536" y="84582"/>
                  </a:lnTo>
                  <a:lnTo>
                    <a:pt x="1239786" y="73723"/>
                  </a:lnTo>
                  <a:lnTo>
                    <a:pt x="1232916" y="64008"/>
                  </a:lnTo>
                  <a:lnTo>
                    <a:pt x="1232916" y="99060"/>
                  </a:lnTo>
                  <a:lnTo>
                    <a:pt x="1147572" y="99060"/>
                  </a:lnTo>
                  <a:lnTo>
                    <a:pt x="1173861" y="63436"/>
                  </a:lnTo>
                  <a:lnTo>
                    <a:pt x="1188720" y="60960"/>
                  </a:lnTo>
                  <a:lnTo>
                    <a:pt x="1197305" y="61531"/>
                  </a:lnTo>
                  <a:lnTo>
                    <a:pt x="1230312" y="89611"/>
                  </a:lnTo>
                  <a:lnTo>
                    <a:pt x="1232916" y="99060"/>
                  </a:lnTo>
                  <a:lnTo>
                    <a:pt x="1232916" y="64008"/>
                  </a:lnTo>
                  <a:lnTo>
                    <a:pt x="1190244" y="47244"/>
                  </a:lnTo>
                  <a:lnTo>
                    <a:pt x="1178242" y="48374"/>
                  </a:lnTo>
                  <a:lnTo>
                    <a:pt x="1141323" y="72821"/>
                  </a:lnTo>
                  <a:lnTo>
                    <a:pt x="1132332" y="106680"/>
                  </a:lnTo>
                  <a:lnTo>
                    <a:pt x="1133233" y="118046"/>
                  </a:lnTo>
                  <a:lnTo>
                    <a:pt x="1157668" y="155841"/>
                  </a:lnTo>
                  <a:lnTo>
                    <a:pt x="1190244" y="166116"/>
                  </a:lnTo>
                  <a:lnTo>
                    <a:pt x="1199095" y="165531"/>
                  </a:lnTo>
                  <a:lnTo>
                    <a:pt x="1207389" y="163652"/>
                  </a:lnTo>
                  <a:lnTo>
                    <a:pt x="1215097" y="160337"/>
                  </a:lnTo>
                  <a:lnTo>
                    <a:pt x="1222248" y="155448"/>
                  </a:lnTo>
                  <a:lnTo>
                    <a:pt x="1226502" y="152400"/>
                  </a:lnTo>
                  <a:lnTo>
                    <a:pt x="1229461" y="150291"/>
                  </a:lnTo>
                  <a:lnTo>
                    <a:pt x="1235379" y="143827"/>
                  </a:lnTo>
                  <a:lnTo>
                    <a:pt x="1240459" y="135953"/>
                  </a:lnTo>
                  <a:lnTo>
                    <a:pt x="1245108" y="126492"/>
                  </a:lnTo>
                  <a:lnTo>
                    <a:pt x="1228344" y="126492"/>
                  </a:lnTo>
                  <a:lnTo>
                    <a:pt x="1225296" y="135636"/>
                  </a:lnTo>
                  <a:lnTo>
                    <a:pt x="1219200" y="141732"/>
                  </a:lnTo>
                  <a:lnTo>
                    <a:pt x="1213104" y="144780"/>
                  </a:lnTo>
                  <a:lnTo>
                    <a:pt x="1205484" y="149352"/>
                  </a:lnTo>
                  <a:lnTo>
                    <a:pt x="1197864" y="152400"/>
                  </a:lnTo>
                  <a:lnTo>
                    <a:pt x="1190244" y="152400"/>
                  </a:lnTo>
                  <a:lnTo>
                    <a:pt x="1181404" y="151574"/>
                  </a:lnTo>
                  <a:lnTo>
                    <a:pt x="1150810" y="127444"/>
                  </a:lnTo>
                  <a:lnTo>
                    <a:pt x="1147572" y="111252"/>
                  </a:lnTo>
                  <a:lnTo>
                    <a:pt x="1248156" y="111252"/>
                  </a:lnTo>
                  <a:lnTo>
                    <a:pt x="1248156" y="109728"/>
                  </a:lnTo>
                  <a:close/>
                </a:path>
                <a:path w="1653540" h="166370">
                  <a:moveTo>
                    <a:pt x="1354836" y="50292"/>
                  </a:moveTo>
                  <a:lnTo>
                    <a:pt x="1339596" y="50292"/>
                  </a:lnTo>
                  <a:lnTo>
                    <a:pt x="1303020" y="140208"/>
                  </a:lnTo>
                  <a:lnTo>
                    <a:pt x="1266444" y="50292"/>
                  </a:lnTo>
                  <a:lnTo>
                    <a:pt x="1251204" y="50292"/>
                  </a:lnTo>
                  <a:lnTo>
                    <a:pt x="1295400" y="163068"/>
                  </a:lnTo>
                  <a:lnTo>
                    <a:pt x="1309116" y="163068"/>
                  </a:lnTo>
                  <a:lnTo>
                    <a:pt x="1318374" y="140208"/>
                  </a:lnTo>
                  <a:lnTo>
                    <a:pt x="1354836" y="50292"/>
                  </a:lnTo>
                  <a:close/>
                </a:path>
                <a:path w="1653540" h="166370">
                  <a:moveTo>
                    <a:pt x="1475232" y="109728"/>
                  </a:moveTo>
                  <a:lnTo>
                    <a:pt x="1458455" y="64008"/>
                  </a:lnTo>
                  <a:lnTo>
                    <a:pt x="1458455" y="99060"/>
                  </a:lnTo>
                  <a:lnTo>
                    <a:pt x="1374648" y="99060"/>
                  </a:lnTo>
                  <a:lnTo>
                    <a:pt x="1400937" y="63436"/>
                  </a:lnTo>
                  <a:lnTo>
                    <a:pt x="1415796" y="60960"/>
                  </a:lnTo>
                  <a:lnTo>
                    <a:pt x="1424381" y="61531"/>
                  </a:lnTo>
                  <a:lnTo>
                    <a:pt x="1456537" y="89611"/>
                  </a:lnTo>
                  <a:lnTo>
                    <a:pt x="1458455" y="99060"/>
                  </a:lnTo>
                  <a:lnTo>
                    <a:pt x="1458455" y="64008"/>
                  </a:lnTo>
                  <a:lnTo>
                    <a:pt x="1417320" y="47244"/>
                  </a:lnTo>
                  <a:lnTo>
                    <a:pt x="1405293" y="48374"/>
                  </a:lnTo>
                  <a:lnTo>
                    <a:pt x="1367523" y="72821"/>
                  </a:lnTo>
                  <a:lnTo>
                    <a:pt x="1357884" y="106680"/>
                  </a:lnTo>
                  <a:lnTo>
                    <a:pt x="1359027" y="118046"/>
                  </a:lnTo>
                  <a:lnTo>
                    <a:pt x="1384744" y="155841"/>
                  </a:lnTo>
                  <a:lnTo>
                    <a:pt x="1417320" y="166116"/>
                  </a:lnTo>
                  <a:lnTo>
                    <a:pt x="1426171" y="165531"/>
                  </a:lnTo>
                  <a:lnTo>
                    <a:pt x="1434452" y="163652"/>
                  </a:lnTo>
                  <a:lnTo>
                    <a:pt x="1442173" y="160337"/>
                  </a:lnTo>
                  <a:lnTo>
                    <a:pt x="1449324" y="155448"/>
                  </a:lnTo>
                  <a:lnTo>
                    <a:pt x="1453197" y="152400"/>
                  </a:lnTo>
                  <a:lnTo>
                    <a:pt x="1455889" y="150291"/>
                  </a:lnTo>
                  <a:lnTo>
                    <a:pt x="1461884" y="143827"/>
                  </a:lnTo>
                  <a:lnTo>
                    <a:pt x="1467319" y="135953"/>
                  </a:lnTo>
                  <a:lnTo>
                    <a:pt x="1472184" y="126492"/>
                  </a:lnTo>
                  <a:lnTo>
                    <a:pt x="1455407" y="126492"/>
                  </a:lnTo>
                  <a:lnTo>
                    <a:pt x="1450848" y="135636"/>
                  </a:lnTo>
                  <a:lnTo>
                    <a:pt x="1446276" y="141732"/>
                  </a:lnTo>
                  <a:lnTo>
                    <a:pt x="1440180" y="144780"/>
                  </a:lnTo>
                  <a:lnTo>
                    <a:pt x="1432560" y="149352"/>
                  </a:lnTo>
                  <a:lnTo>
                    <a:pt x="1424927" y="152400"/>
                  </a:lnTo>
                  <a:lnTo>
                    <a:pt x="1417320" y="152400"/>
                  </a:lnTo>
                  <a:lnTo>
                    <a:pt x="1408480" y="151574"/>
                  </a:lnTo>
                  <a:lnTo>
                    <a:pt x="1377696" y="127444"/>
                  </a:lnTo>
                  <a:lnTo>
                    <a:pt x="1373124" y="111252"/>
                  </a:lnTo>
                  <a:lnTo>
                    <a:pt x="1475232" y="111252"/>
                  </a:lnTo>
                  <a:lnTo>
                    <a:pt x="1475232" y="109728"/>
                  </a:lnTo>
                  <a:close/>
                </a:path>
                <a:path w="1653540" h="166370">
                  <a:moveTo>
                    <a:pt x="1531607" y="48768"/>
                  </a:moveTo>
                  <a:lnTo>
                    <a:pt x="1525524" y="48768"/>
                  </a:lnTo>
                  <a:lnTo>
                    <a:pt x="1516380" y="51816"/>
                  </a:lnTo>
                  <a:lnTo>
                    <a:pt x="1511808" y="54864"/>
                  </a:lnTo>
                  <a:lnTo>
                    <a:pt x="1508760" y="57912"/>
                  </a:lnTo>
                  <a:lnTo>
                    <a:pt x="1505712" y="62484"/>
                  </a:lnTo>
                  <a:lnTo>
                    <a:pt x="1505712" y="50292"/>
                  </a:lnTo>
                  <a:lnTo>
                    <a:pt x="1491996" y="50292"/>
                  </a:lnTo>
                  <a:lnTo>
                    <a:pt x="1491996" y="163068"/>
                  </a:lnTo>
                  <a:lnTo>
                    <a:pt x="1505712" y="163068"/>
                  </a:lnTo>
                  <a:lnTo>
                    <a:pt x="1505712" y="83820"/>
                  </a:lnTo>
                  <a:lnTo>
                    <a:pt x="1507236" y="76200"/>
                  </a:lnTo>
                  <a:lnTo>
                    <a:pt x="1516380" y="67056"/>
                  </a:lnTo>
                  <a:lnTo>
                    <a:pt x="1522476" y="65532"/>
                  </a:lnTo>
                  <a:lnTo>
                    <a:pt x="1531607" y="64008"/>
                  </a:lnTo>
                  <a:lnTo>
                    <a:pt x="1531607" y="62484"/>
                  </a:lnTo>
                  <a:lnTo>
                    <a:pt x="1531607" y="48768"/>
                  </a:lnTo>
                  <a:close/>
                </a:path>
                <a:path w="1653540" h="166370">
                  <a:moveTo>
                    <a:pt x="1621536" y="0"/>
                  </a:moveTo>
                  <a:lnTo>
                    <a:pt x="1606296" y="0"/>
                  </a:lnTo>
                  <a:lnTo>
                    <a:pt x="1584960" y="35052"/>
                  </a:lnTo>
                  <a:lnTo>
                    <a:pt x="1594104" y="35052"/>
                  </a:lnTo>
                  <a:lnTo>
                    <a:pt x="1621536" y="0"/>
                  </a:lnTo>
                  <a:close/>
                </a:path>
                <a:path w="1653540" h="166370">
                  <a:moveTo>
                    <a:pt x="1653540" y="50292"/>
                  </a:moveTo>
                  <a:lnTo>
                    <a:pt x="1638300" y="50292"/>
                  </a:lnTo>
                  <a:lnTo>
                    <a:pt x="1638300" y="68580"/>
                  </a:lnTo>
                  <a:lnTo>
                    <a:pt x="1638300" y="105156"/>
                  </a:lnTo>
                  <a:lnTo>
                    <a:pt x="1619199" y="144691"/>
                  </a:lnTo>
                  <a:lnTo>
                    <a:pt x="1595628" y="152400"/>
                  </a:lnTo>
                  <a:lnTo>
                    <a:pt x="1587639" y="151549"/>
                  </a:lnTo>
                  <a:lnTo>
                    <a:pt x="1556194" y="125158"/>
                  </a:lnTo>
                  <a:lnTo>
                    <a:pt x="1552956" y="108204"/>
                  </a:lnTo>
                  <a:lnTo>
                    <a:pt x="1553781" y="98475"/>
                  </a:lnTo>
                  <a:lnTo>
                    <a:pt x="1579994" y="64401"/>
                  </a:lnTo>
                  <a:lnTo>
                    <a:pt x="1597152" y="60960"/>
                  </a:lnTo>
                  <a:lnTo>
                    <a:pt x="1604886" y="61823"/>
                  </a:lnTo>
                  <a:lnTo>
                    <a:pt x="1635633" y="89344"/>
                  </a:lnTo>
                  <a:lnTo>
                    <a:pt x="1638300" y="105156"/>
                  </a:lnTo>
                  <a:lnTo>
                    <a:pt x="1638300" y="68580"/>
                  </a:lnTo>
                  <a:lnTo>
                    <a:pt x="1633728" y="60960"/>
                  </a:lnTo>
                  <a:lnTo>
                    <a:pt x="1627632" y="56388"/>
                  </a:lnTo>
                  <a:lnTo>
                    <a:pt x="1621536" y="53340"/>
                  </a:lnTo>
                  <a:lnTo>
                    <a:pt x="1613916" y="48768"/>
                  </a:lnTo>
                  <a:lnTo>
                    <a:pt x="1606296" y="47244"/>
                  </a:lnTo>
                  <a:lnTo>
                    <a:pt x="1597152" y="47244"/>
                  </a:lnTo>
                  <a:lnTo>
                    <a:pt x="1554480" y="64008"/>
                  </a:lnTo>
                  <a:lnTo>
                    <a:pt x="1537703" y="106680"/>
                  </a:lnTo>
                  <a:lnTo>
                    <a:pt x="1538833" y="118706"/>
                  </a:lnTo>
                  <a:lnTo>
                    <a:pt x="1563039" y="156476"/>
                  </a:lnTo>
                  <a:lnTo>
                    <a:pt x="1595628" y="166116"/>
                  </a:lnTo>
                  <a:lnTo>
                    <a:pt x="1604772" y="166116"/>
                  </a:lnTo>
                  <a:lnTo>
                    <a:pt x="1627632" y="156972"/>
                  </a:lnTo>
                  <a:lnTo>
                    <a:pt x="1632204" y="152400"/>
                  </a:lnTo>
                  <a:lnTo>
                    <a:pt x="1633728" y="150876"/>
                  </a:lnTo>
                  <a:lnTo>
                    <a:pt x="1638300" y="144780"/>
                  </a:lnTo>
                  <a:lnTo>
                    <a:pt x="1638300" y="163068"/>
                  </a:lnTo>
                  <a:lnTo>
                    <a:pt x="1653540" y="163068"/>
                  </a:lnTo>
                  <a:lnTo>
                    <a:pt x="1653540" y="144780"/>
                  </a:lnTo>
                  <a:lnTo>
                    <a:pt x="1653540" y="68580"/>
                  </a:lnTo>
                  <a:lnTo>
                    <a:pt x="1653540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15327" y="3589019"/>
              <a:ext cx="77724" cy="14935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958584" y="3585971"/>
              <a:ext cx="1533525" cy="155575"/>
            </a:xfrm>
            <a:custGeom>
              <a:avLst/>
              <a:gdLst/>
              <a:ahLst/>
              <a:cxnLst/>
              <a:rect l="l" t="t" r="r" b="b"/>
              <a:pathLst>
                <a:path w="1533525" h="155575">
                  <a:moveTo>
                    <a:pt x="115824" y="99060"/>
                  </a:moveTo>
                  <a:lnTo>
                    <a:pt x="115100" y="88392"/>
                  </a:lnTo>
                  <a:lnTo>
                    <a:pt x="114935" y="85915"/>
                  </a:lnTo>
                  <a:lnTo>
                    <a:pt x="112204" y="73914"/>
                  </a:lnTo>
                  <a:lnTo>
                    <a:pt x="107454" y="63055"/>
                  </a:lnTo>
                  <a:lnTo>
                    <a:pt x="100584" y="53340"/>
                  </a:lnTo>
                  <a:lnTo>
                    <a:pt x="100584" y="88392"/>
                  </a:lnTo>
                  <a:lnTo>
                    <a:pt x="15240" y="88392"/>
                  </a:lnTo>
                  <a:lnTo>
                    <a:pt x="41516" y="52768"/>
                  </a:lnTo>
                  <a:lnTo>
                    <a:pt x="56388" y="50292"/>
                  </a:lnTo>
                  <a:lnTo>
                    <a:pt x="64973" y="50863"/>
                  </a:lnTo>
                  <a:lnTo>
                    <a:pt x="97980" y="78943"/>
                  </a:lnTo>
                  <a:lnTo>
                    <a:pt x="100584" y="88392"/>
                  </a:lnTo>
                  <a:lnTo>
                    <a:pt x="100584" y="53340"/>
                  </a:lnTo>
                  <a:lnTo>
                    <a:pt x="59436" y="36576"/>
                  </a:lnTo>
                  <a:lnTo>
                    <a:pt x="46545" y="37706"/>
                  </a:lnTo>
                  <a:lnTo>
                    <a:pt x="8991" y="62153"/>
                  </a:lnTo>
                  <a:lnTo>
                    <a:pt x="0" y="96012"/>
                  </a:lnTo>
                  <a:lnTo>
                    <a:pt x="1117" y="107378"/>
                  </a:lnTo>
                  <a:lnTo>
                    <a:pt x="25336" y="145173"/>
                  </a:lnTo>
                  <a:lnTo>
                    <a:pt x="57912" y="155448"/>
                  </a:lnTo>
                  <a:lnTo>
                    <a:pt x="66789" y="154863"/>
                  </a:lnTo>
                  <a:lnTo>
                    <a:pt x="75247" y="152984"/>
                  </a:lnTo>
                  <a:lnTo>
                    <a:pt x="83413" y="149669"/>
                  </a:lnTo>
                  <a:lnTo>
                    <a:pt x="91440" y="144780"/>
                  </a:lnTo>
                  <a:lnTo>
                    <a:pt x="95300" y="141732"/>
                  </a:lnTo>
                  <a:lnTo>
                    <a:pt x="97980" y="139623"/>
                  </a:lnTo>
                  <a:lnTo>
                    <a:pt x="103822" y="133159"/>
                  </a:lnTo>
                  <a:lnTo>
                    <a:pt x="108788" y="125285"/>
                  </a:lnTo>
                  <a:lnTo>
                    <a:pt x="112776" y="115824"/>
                  </a:lnTo>
                  <a:lnTo>
                    <a:pt x="96012" y="115824"/>
                  </a:lnTo>
                  <a:lnTo>
                    <a:pt x="92964" y="124968"/>
                  </a:lnTo>
                  <a:lnTo>
                    <a:pt x="86868" y="131064"/>
                  </a:lnTo>
                  <a:lnTo>
                    <a:pt x="80772" y="134112"/>
                  </a:lnTo>
                  <a:lnTo>
                    <a:pt x="73152" y="138684"/>
                  </a:lnTo>
                  <a:lnTo>
                    <a:pt x="65532" y="141732"/>
                  </a:lnTo>
                  <a:lnTo>
                    <a:pt x="57912" y="141732"/>
                  </a:lnTo>
                  <a:lnTo>
                    <a:pt x="49288" y="140906"/>
                  </a:lnTo>
                  <a:lnTo>
                    <a:pt x="18478" y="116776"/>
                  </a:lnTo>
                  <a:lnTo>
                    <a:pt x="15240" y="100584"/>
                  </a:lnTo>
                  <a:lnTo>
                    <a:pt x="115824" y="100584"/>
                  </a:lnTo>
                  <a:lnTo>
                    <a:pt x="115824" y="99060"/>
                  </a:lnTo>
                  <a:close/>
                </a:path>
                <a:path w="1533525" h="155575">
                  <a:moveTo>
                    <a:pt x="304800" y="152400"/>
                  </a:moveTo>
                  <a:lnTo>
                    <a:pt x="304723" y="92964"/>
                  </a:lnTo>
                  <a:lnTo>
                    <a:pt x="295059" y="51816"/>
                  </a:lnTo>
                  <a:lnTo>
                    <a:pt x="294132" y="50292"/>
                  </a:lnTo>
                  <a:lnTo>
                    <a:pt x="288455" y="44297"/>
                  </a:lnTo>
                  <a:lnTo>
                    <a:pt x="280797" y="40005"/>
                  </a:lnTo>
                  <a:lnTo>
                    <a:pt x="271411" y="37439"/>
                  </a:lnTo>
                  <a:lnTo>
                    <a:pt x="260604" y="36576"/>
                  </a:lnTo>
                  <a:lnTo>
                    <a:pt x="252984" y="36576"/>
                  </a:lnTo>
                  <a:lnTo>
                    <a:pt x="237744" y="42672"/>
                  </a:lnTo>
                  <a:lnTo>
                    <a:pt x="231648" y="45720"/>
                  </a:lnTo>
                  <a:lnTo>
                    <a:pt x="225552" y="50292"/>
                  </a:lnTo>
                  <a:lnTo>
                    <a:pt x="220980" y="56388"/>
                  </a:lnTo>
                  <a:lnTo>
                    <a:pt x="217932" y="50292"/>
                  </a:lnTo>
                  <a:lnTo>
                    <a:pt x="211836" y="45720"/>
                  </a:lnTo>
                  <a:lnTo>
                    <a:pt x="205740" y="42672"/>
                  </a:lnTo>
                  <a:lnTo>
                    <a:pt x="190500" y="36576"/>
                  </a:lnTo>
                  <a:lnTo>
                    <a:pt x="175260" y="36576"/>
                  </a:lnTo>
                  <a:lnTo>
                    <a:pt x="167640" y="38100"/>
                  </a:lnTo>
                  <a:lnTo>
                    <a:pt x="161544" y="41148"/>
                  </a:lnTo>
                  <a:lnTo>
                    <a:pt x="156972" y="44196"/>
                  </a:lnTo>
                  <a:lnTo>
                    <a:pt x="150876" y="47244"/>
                  </a:lnTo>
                  <a:lnTo>
                    <a:pt x="146304" y="51816"/>
                  </a:lnTo>
                  <a:lnTo>
                    <a:pt x="146304" y="39624"/>
                  </a:lnTo>
                  <a:lnTo>
                    <a:pt x="132588" y="39624"/>
                  </a:lnTo>
                  <a:lnTo>
                    <a:pt x="132588" y="152400"/>
                  </a:lnTo>
                  <a:lnTo>
                    <a:pt x="146304" y="152400"/>
                  </a:lnTo>
                  <a:lnTo>
                    <a:pt x="146304" y="86868"/>
                  </a:lnTo>
                  <a:lnTo>
                    <a:pt x="147828" y="80772"/>
                  </a:lnTo>
                  <a:lnTo>
                    <a:pt x="147828" y="76200"/>
                  </a:lnTo>
                  <a:lnTo>
                    <a:pt x="149352" y="73152"/>
                  </a:lnTo>
                  <a:lnTo>
                    <a:pt x="149352" y="70104"/>
                  </a:lnTo>
                  <a:lnTo>
                    <a:pt x="152400" y="65532"/>
                  </a:lnTo>
                  <a:lnTo>
                    <a:pt x="153924" y="60960"/>
                  </a:lnTo>
                  <a:lnTo>
                    <a:pt x="167640" y="51816"/>
                  </a:lnTo>
                  <a:lnTo>
                    <a:pt x="192024" y="51816"/>
                  </a:lnTo>
                  <a:lnTo>
                    <a:pt x="199644" y="54864"/>
                  </a:lnTo>
                  <a:lnTo>
                    <a:pt x="204216" y="60960"/>
                  </a:lnTo>
                  <a:lnTo>
                    <a:pt x="208216" y="66103"/>
                  </a:lnTo>
                  <a:lnTo>
                    <a:pt x="211074" y="72390"/>
                  </a:lnTo>
                  <a:lnTo>
                    <a:pt x="212788" y="79819"/>
                  </a:lnTo>
                  <a:lnTo>
                    <a:pt x="213258" y="86868"/>
                  </a:lnTo>
                  <a:lnTo>
                    <a:pt x="213360" y="152400"/>
                  </a:lnTo>
                  <a:lnTo>
                    <a:pt x="225552" y="152400"/>
                  </a:lnTo>
                  <a:lnTo>
                    <a:pt x="225552" y="86868"/>
                  </a:lnTo>
                  <a:lnTo>
                    <a:pt x="227076" y="80772"/>
                  </a:lnTo>
                  <a:lnTo>
                    <a:pt x="227076" y="76200"/>
                  </a:lnTo>
                  <a:lnTo>
                    <a:pt x="228600" y="73152"/>
                  </a:lnTo>
                  <a:lnTo>
                    <a:pt x="228600" y="70104"/>
                  </a:lnTo>
                  <a:lnTo>
                    <a:pt x="231648" y="65532"/>
                  </a:lnTo>
                  <a:lnTo>
                    <a:pt x="233172" y="60960"/>
                  </a:lnTo>
                  <a:lnTo>
                    <a:pt x="240017" y="56388"/>
                  </a:lnTo>
                  <a:lnTo>
                    <a:pt x="246888" y="51816"/>
                  </a:lnTo>
                  <a:lnTo>
                    <a:pt x="259080" y="51816"/>
                  </a:lnTo>
                  <a:lnTo>
                    <a:pt x="290525" y="82397"/>
                  </a:lnTo>
                  <a:lnTo>
                    <a:pt x="291084" y="92964"/>
                  </a:lnTo>
                  <a:lnTo>
                    <a:pt x="291084" y="152400"/>
                  </a:lnTo>
                  <a:lnTo>
                    <a:pt x="304800" y="152400"/>
                  </a:lnTo>
                  <a:close/>
                </a:path>
                <a:path w="1533525" h="155575">
                  <a:moveTo>
                    <a:pt x="463296" y="3048"/>
                  </a:moveTo>
                  <a:lnTo>
                    <a:pt x="388620" y="3048"/>
                  </a:lnTo>
                  <a:lnTo>
                    <a:pt x="388620" y="152400"/>
                  </a:lnTo>
                  <a:lnTo>
                    <a:pt x="403860" y="152400"/>
                  </a:lnTo>
                  <a:lnTo>
                    <a:pt x="403860" y="83820"/>
                  </a:lnTo>
                  <a:lnTo>
                    <a:pt x="463296" y="83820"/>
                  </a:lnTo>
                  <a:lnTo>
                    <a:pt x="463296" y="70104"/>
                  </a:lnTo>
                  <a:lnTo>
                    <a:pt x="403860" y="70104"/>
                  </a:lnTo>
                  <a:lnTo>
                    <a:pt x="403860" y="18288"/>
                  </a:lnTo>
                  <a:lnTo>
                    <a:pt x="463296" y="18288"/>
                  </a:lnTo>
                  <a:lnTo>
                    <a:pt x="463296" y="3048"/>
                  </a:lnTo>
                  <a:close/>
                </a:path>
                <a:path w="1533525" h="155575">
                  <a:moveTo>
                    <a:pt x="504444" y="3048"/>
                  </a:moveTo>
                  <a:lnTo>
                    <a:pt x="490728" y="3048"/>
                  </a:lnTo>
                  <a:lnTo>
                    <a:pt x="490728" y="152400"/>
                  </a:lnTo>
                  <a:lnTo>
                    <a:pt x="504444" y="152400"/>
                  </a:lnTo>
                  <a:lnTo>
                    <a:pt x="504444" y="3048"/>
                  </a:lnTo>
                  <a:close/>
                </a:path>
                <a:path w="1533525" h="155575">
                  <a:moveTo>
                    <a:pt x="644652" y="3048"/>
                  </a:moveTo>
                  <a:lnTo>
                    <a:pt x="629412" y="3048"/>
                  </a:lnTo>
                  <a:lnTo>
                    <a:pt x="630936" y="134112"/>
                  </a:lnTo>
                  <a:lnTo>
                    <a:pt x="561428" y="21336"/>
                  </a:lnTo>
                  <a:lnTo>
                    <a:pt x="550164" y="3048"/>
                  </a:lnTo>
                  <a:lnTo>
                    <a:pt x="531876" y="3048"/>
                  </a:lnTo>
                  <a:lnTo>
                    <a:pt x="531876" y="152400"/>
                  </a:lnTo>
                  <a:lnTo>
                    <a:pt x="547116" y="152400"/>
                  </a:lnTo>
                  <a:lnTo>
                    <a:pt x="545592" y="21336"/>
                  </a:lnTo>
                  <a:lnTo>
                    <a:pt x="626364" y="152400"/>
                  </a:lnTo>
                  <a:lnTo>
                    <a:pt x="644652" y="152400"/>
                  </a:lnTo>
                  <a:lnTo>
                    <a:pt x="644652" y="134112"/>
                  </a:lnTo>
                  <a:lnTo>
                    <a:pt x="644652" y="3048"/>
                  </a:lnTo>
                  <a:close/>
                </a:path>
                <a:path w="1533525" h="155575">
                  <a:moveTo>
                    <a:pt x="786384" y="152400"/>
                  </a:moveTo>
                  <a:lnTo>
                    <a:pt x="768057" y="105156"/>
                  </a:lnTo>
                  <a:lnTo>
                    <a:pt x="762736" y="91440"/>
                  </a:lnTo>
                  <a:lnTo>
                    <a:pt x="746760" y="50241"/>
                  </a:lnTo>
                  <a:lnTo>
                    <a:pt x="746760" y="91440"/>
                  </a:lnTo>
                  <a:lnTo>
                    <a:pt x="691896" y="91440"/>
                  </a:lnTo>
                  <a:lnTo>
                    <a:pt x="719328" y="16764"/>
                  </a:lnTo>
                  <a:lnTo>
                    <a:pt x="746760" y="91440"/>
                  </a:lnTo>
                  <a:lnTo>
                    <a:pt x="746760" y="50241"/>
                  </a:lnTo>
                  <a:lnTo>
                    <a:pt x="733780" y="16764"/>
                  </a:lnTo>
                  <a:lnTo>
                    <a:pt x="728472" y="3048"/>
                  </a:lnTo>
                  <a:lnTo>
                    <a:pt x="710184" y="3048"/>
                  </a:lnTo>
                  <a:lnTo>
                    <a:pt x="653796" y="152400"/>
                  </a:lnTo>
                  <a:lnTo>
                    <a:pt x="669036" y="152400"/>
                  </a:lnTo>
                  <a:lnTo>
                    <a:pt x="685800" y="105156"/>
                  </a:lnTo>
                  <a:lnTo>
                    <a:pt x="752856" y="105156"/>
                  </a:lnTo>
                  <a:lnTo>
                    <a:pt x="769620" y="152400"/>
                  </a:lnTo>
                  <a:lnTo>
                    <a:pt x="786384" y="152400"/>
                  </a:lnTo>
                  <a:close/>
                </a:path>
                <a:path w="1533525" h="155575">
                  <a:moveTo>
                    <a:pt x="908304" y="3048"/>
                  </a:moveTo>
                  <a:lnTo>
                    <a:pt x="894588" y="3048"/>
                  </a:lnTo>
                  <a:lnTo>
                    <a:pt x="896112" y="134112"/>
                  </a:lnTo>
                  <a:lnTo>
                    <a:pt x="825296" y="21336"/>
                  </a:lnTo>
                  <a:lnTo>
                    <a:pt x="813816" y="3048"/>
                  </a:lnTo>
                  <a:lnTo>
                    <a:pt x="797052" y="3048"/>
                  </a:lnTo>
                  <a:lnTo>
                    <a:pt x="797052" y="152400"/>
                  </a:lnTo>
                  <a:lnTo>
                    <a:pt x="810768" y="152400"/>
                  </a:lnTo>
                  <a:lnTo>
                    <a:pt x="809244" y="21336"/>
                  </a:lnTo>
                  <a:lnTo>
                    <a:pt x="891540" y="152400"/>
                  </a:lnTo>
                  <a:lnTo>
                    <a:pt x="908304" y="152400"/>
                  </a:lnTo>
                  <a:lnTo>
                    <a:pt x="908304" y="134112"/>
                  </a:lnTo>
                  <a:lnTo>
                    <a:pt x="908304" y="3048"/>
                  </a:lnTo>
                  <a:close/>
                </a:path>
                <a:path w="1533525" h="155575">
                  <a:moveTo>
                    <a:pt x="1072896" y="41148"/>
                  </a:moveTo>
                  <a:lnTo>
                    <a:pt x="1045464" y="10668"/>
                  </a:lnTo>
                  <a:lnTo>
                    <a:pt x="1005840" y="0"/>
                  </a:lnTo>
                  <a:lnTo>
                    <a:pt x="998093" y="317"/>
                  </a:lnTo>
                  <a:lnTo>
                    <a:pt x="958227" y="16814"/>
                  </a:lnTo>
                  <a:lnTo>
                    <a:pt x="932853" y="54127"/>
                  </a:lnTo>
                  <a:lnTo>
                    <a:pt x="929640" y="76200"/>
                  </a:lnTo>
                  <a:lnTo>
                    <a:pt x="931062" y="92519"/>
                  </a:lnTo>
                  <a:lnTo>
                    <a:pt x="952500" y="132588"/>
                  </a:lnTo>
                  <a:lnTo>
                    <a:pt x="990422" y="154025"/>
                  </a:lnTo>
                  <a:lnTo>
                    <a:pt x="1005840" y="155448"/>
                  </a:lnTo>
                  <a:lnTo>
                    <a:pt x="1016736" y="154647"/>
                  </a:lnTo>
                  <a:lnTo>
                    <a:pt x="1026795" y="152400"/>
                  </a:lnTo>
                  <a:lnTo>
                    <a:pt x="1036269" y="149021"/>
                  </a:lnTo>
                  <a:lnTo>
                    <a:pt x="1045464" y="144780"/>
                  </a:lnTo>
                  <a:lnTo>
                    <a:pt x="1051318" y="140208"/>
                  </a:lnTo>
                  <a:lnTo>
                    <a:pt x="1053172" y="138760"/>
                  </a:lnTo>
                  <a:lnTo>
                    <a:pt x="1060323" y="132016"/>
                  </a:lnTo>
                  <a:lnTo>
                    <a:pt x="1066888" y="124421"/>
                  </a:lnTo>
                  <a:lnTo>
                    <a:pt x="1072896" y="115824"/>
                  </a:lnTo>
                  <a:lnTo>
                    <a:pt x="1054608" y="115824"/>
                  </a:lnTo>
                  <a:lnTo>
                    <a:pt x="1049985" y="121259"/>
                  </a:lnTo>
                  <a:lnTo>
                    <a:pt x="1045070" y="126111"/>
                  </a:lnTo>
                  <a:lnTo>
                    <a:pt x="1005840" y="140208"/>
                  </a:lnTo>
                  <a:lnTo>
                    <a:pt x="993597" y="139065"/>
                  </a:lnTo>
                  <a:lnTo>
                    <a:pt x="955167" y="112204"/>
                  </a:lnTo>
                  <a:lnTo>
                    <a:pt x="944880" y="76200"/>
                  </a:lnTo>
                  <a:lnTo>
                    <a:pt x="946023" y="64185"/>
                  </a:lnTo>
                  <a:lnTo>
                    <a:pt x="972616" y="25527"/>
                  </a:lnTo>
                  <a:lnTo>
                    <a:pt x="1005840" y="15240"/>
                  </a:lnTo>
                  <a:lnTo>
                    <a:pt x="1013548" y="15557"/>
                  </a:lnTo>
                  <a:lnTo>
                    <a:pt x="1051267" y="34848"/>
                  </a:lnTo>
                  <a:lnTo>
                    <a:pt x="1056132" y="41148"/>
                  </a:lnTo>
                  <a:lnTo>
                    <a:pt x="1072896" y="41148"/>
                  </a:lnTo>
                  <a:close/>
                </a:path>
                <a:path w="1533525" h="155575">
                  <a:moveTo>
                    <a:pt x="1171956" y="3048"/>
                  </a:moveTo>
                  <a:lnTo>
                    <a:pt x="1094232" y="3048"/>
                  </a:lnTo>
                  <a:lnTo>
                    <a:pt x="1094232" y="152400"/>
                  </a:lnTo>
                  <a:lnTo>
                    <a:pt x="1171956" y="152400"/>
                  </a:lnTo>
                  <a:lnTo>
                    <a:pt x="1171956" y="137160"/>
                  </a:lnTo>
                  <a:lnTo>
                    <a:pt x="1109472" y="137160"/>
                  </a:lnTo>
                  <a:lnTo>
                    <a:pt x="1109472" y="83820"/>
                  </a:lnTo>
                  <a:lnTo>
                    <a:pt x="1171956" y="83820"/>
                  </a:lnTo>
                  <a:lnTo>
                    <a:pt x="1171956" y="70104"/>
                  </a:lnTo>
                  <a:lnTo>
                    <a:pt x="1109472" y="70104"/>
                  </a:lnTo>
                  <a:lnTo>
                    <a:pt x="1109472" y="18288"/>
                  </a:lnTo>
                  <a:lnTo>
                    <a:pt x="1171956" y="18288"/>
                  </a:lnTo>
                  <a:lnTo>
                    <a:pt x="1171956" y="3048"/>
                  </a:lnTo>
                  <a:close/>
                </a:path>
                <a:path w="1533525" h="155575">
                  <a:moveTo>
                    <a:pt x="1214628" y="3048"/>
                  </a:moveTo>
                  <a:lnTo>
                    <a:pt x="1199388" y="3048"/>
                  </a:lnTo>
                  <a:lnTo>
                    <a:pt x="1199388" y="152400"/>
                  </a:lnTo>
                  <a:lnTo>
                    <a:pt x="1214628" y="152400"/>
                  </a:lnTo>
                  <a:lnTo>
                    <a:pt x="1214628" y="3048"/>
                  </a:lnTo>
                  <a:close/>
                </a:path>
                <a:path w="1533525" h="155575">
                  <a:moveTo>
                    <a:pt x="1335024" y="42672"/>
                  </a:moveTo>
                  <a:lnTo>
                    <a:pt x="1333500" y="35052"/>
                  </a:lnTo>
                  <a:lnTo>
                    <a:pt x="1330452" y="28956"/>
                  </a:lnTo>
                  <a:lnTo>
                    <a:pt x="1325880" y="21336"/>
                  </a:lnTo>
                  <a:lnTo>
                    <a:pt x="1323594" y="18288"/>
                  </a:lnTo>
                  <a:lnTo>
                    <a:pt x="1321308" y="15240"/>
                  </a:lnTo>
                  <a:lnTo>
                    <a:pt x="1315212" y="12192"/>
                  </a:lnTo>
                  <a:lnTo>
                    <a:pt x="1306068" y="6096"/>
                  </a:lnTo>
                  <a:lnTo>
                    <a:pt x="1301496" y="4572"/>
                  </a:lnTo>
                  <a:lnTo>
                    <a:pt x="1295400" y="3048"/>
                  </a:lnTo>
                  <a:lnTo>
                    <a:pt x="1240536" y="3048"/>
                  </a:lnTo>
                  <a:lnTo>
                    <a:pt x="1240536" y="152400"/>
                  </a:lnTo>
                  <a:lnTo>
                    <a:pt x="1254252" y="152400"/>
                  </a:lnTo>
                  <a:lnTo>
                    <a:pt x="1254252" y="18288"/>
                  </a:lnTo>
                  <a:lnTo>
                    <a:pt x="1293876" y="18288"/>
                  </a:lnTo>
                  <a:lnTo>
                    <a:pt x="1298448" y="19812"/>
                  </a:lnTo>
                  <a:lnTo>
                    <a:pt x="1301496" y="19812"/>
                  </a:lnTo>
                  <a:lnTo>
                    <a:pt x="1306068" y="22860"/>
                  </a:lnTo>
                  <a:lnTo>
                    <a:pt x="1309116" y="24384"/>
                  </a:lnTo>
                  <a:lnTo>
                    <a:pt x="1312164" y="28956"/>
                  </a:lnTo>
                  <a:lnTo>
                    <a:pt x="1315212" y="32004"/>
                  </a:lnTo>
                  <a:lnTo>
                    <a:pt x="1319784" y="45720"/>
                  </a:lnTo>
                  <a:lnTo>
                    <a:pt x="1319784" y="59436"/>
                  </a:lnTo>
                  <a:lnTo>
                    <a:pt x="1316736" y="67056"/>
                  </a:lnTo>
                  <a:lnTo>
                    <a:pt x="1310640" y="71628"/>
                  </a:lnTo>
                  <a:lnTo>
                    <a:pt x="1304544" y="77724"/>
                  </a:lnTo>
                  <a:lnTo>
                    <a:pt x="1296924" y="80772"/>
                  </a:lnTo>
                  <a:lnTo>
                    <a:pt x="1274064" y="80772"/>
                  </a:lnTo>
                  <a:lnTo>
                    <a:pt x="1318260" y="152400"/>
                  </a:lnTo>
                  <a:lnTo>
                    <a:pt x="1335024" y="152400"/>
                  </a:lnTo>
                  <a:lnTo>
                    <a:pt x="1298448" y="94488"/>
                  </a:lnTo>
                  <a:lnTo>
                    <a:pt x="1306131" y="92773"/>
                  </a:lnTo>
                  <a:lnTo>
                    <a:pt x="1334427" y="58915"/>
                  </a:lnTo>
                  <a:lnTo>
                    <a:pt x="1335024" y="50292"/>
                  </a:lnTo>
                  <a:lnTo>
                    <a:pt x="1335024" y="42672"/>
                  </a:lnTo>
                  <a:close/>
                </a:path>
                <a:path w="1533525" h="155575">
                  <a:moveTo>
                    <a:pt x="1502664" y="76200"/>
                  </a:moveTo>
                  <a:lnTo>
                    <a:pt x="1502346" y="68465"/>
                  </a:lnTo>
                  <a:lnTo>
                    <a:pt x="1501330" y="61150"/>
                  </a:lnTo>
                  <a:lnTo>
                    <a:pt x="1499438" y="54127"/>
                  </a:lnTo>
                  <a:lnTo>
                    <a:pt x="1496568" y="47244"/>
                  </a:lnTo>
                  <a:lnTo>
                    <a:pt x="1493723" y="40411"/>
                  </a:lnTo>
                  <a:lnTo>
                    <a:pt x="1489900" y="33718"/>
                  </a:lnTo>
                  <a:lnTo>
                    <a:pt x="1487424" y="30353"/>
                  </a:lnTo>
                  <a:lnTo>
                    <a:pt x="1487424" y="76200"/>
                  </a:lnTo>
                  <a:lnTo>
                    <a:pt x="1486293" y="89357"/>
                  </a:lnTo>
                  <a:lnTo>
                    <a:pt x="1461198" y="129933"/>
                  </a:lnTo>
                  <a:lnTo>
                    <a:pt x="1427988" y="140208"/>
                  </a:lnTo>
                  <a:lnTo>
                    <a:pt x="1415072" y="139065"/>
                  </a:lnTo>
                  <a:lnTo>
                    <a:pt x="1375791" y="112204"/>
                  </a:lnTo>
                  <a:lnTo>
                    <a:pt x="1365504" y="76200"/>
                  </a:lnTo>
                  <a:lnTo>
                    <a:pt x="1366024" y="69583"/>
                  </a:lnTo>
                  <a:lnTo>
                    <a:pt x="1383804" y="32943"/>
                  </a:lnTo>
                  <a:lnTo>
                    <a:pt x="1406652" y="18288"/>
                  </a:lnTo>
                  <a:lnTo>
                    <a:pt x="1412748" y="15240"/>
                  </a:lnTo>
                  <a:lnTo>
                    <a:pt x="1418844" y="13716"/>
                  </a:lnTo>
                  <a:lnTo>
                    <a:pt x="1426464" y="13716"/>
                  </a:lnTo>
                  <a:lnTo>
                    <a:pt x="1469136" y="32004"/>
                  </a:lnTo>
                  <a:lnTo>
                    <a:pt x="1487424" y="76200"/>
                  </a:lnTo>
                  <a:lnTo>
                    <a:pt x="1487424" y="30353"/>
                  </a:lnTo>
                  <a:lnTo>
                    <a:pt x="1485201" y="27317"/>
                  </a:lnTo>
                  <a:lnTo>
                    <a:pt x="1479804" y="21336"/>
                  </a:lnTo>
                  <a:lnTo>
                    <a:pt x="1474063" y="16814"/>
                  </a:lnTo>
                  <a:lnTo>
                    <a:pt x="1469758" y="13716"/>
                  </a:lnTo>
                  <a:lnTo>
                    <a:pt x="1468183" y="12573"/>
                  </a:lnTo>
                  <a:lnTo>
                    <a:pt x="1426464" y="0"/>
                  </a:lnTo>
                  <a:lnTo>
                    <a:pt x="1418717" y="317"/>
                  </a:lnTo>
                  <a:lnTo>
                    <a:pt x="1379715" y="16814"/>
                  </a:lnTo>
                  <a:lnTo>
                    <a:pt x="1356360" y="47244"/>
                  </a:lnTo>
                  <a:lnTo>
                    <a:pt x="1350264" y="76200"/>
                  </a:lnTo>
                  <a:lnTo>
                    <a:pt x="1351686" y="92519"/>
                  </a:lnTo>
                  <a:lnTo>
                    <a:pt x="1373124" y="132588"/>
                  </a:lnTo>
                  <a:lnTo>
                    <a:pt x="1411046" y="154025"/>
                  </a:lnTo>
                  <a:lnTo>
                    <a:pt x="1426464" y="155448"/>
                  </a:lnTo>
                  <a:lnTo>
                    <a:pt x="1434439" y="154901"/>
                  </a:lnTo>
                  <a:lnTo>
                    <a:pt x="1442275" y="153352"/>
                  </a:lnTo>
                  <a:lnTo>
                    <a:pt x="1449819" y="150952"/>
                  </a:lnTo>
                  <a:lnTo>
                    <a:pt x="1456944" y="147828"/>
                  </a:lnTo>
                  <a:lnTo>
                    <a:pt x="1464411" y="144970"/>
                  </a:lnTo>
                  <a:lnTo>
                    <a:pt x="1471041" y="140970"/>
                  </a:lnTo>
                  <a:lnTo>
                    <a:pt x="1471930" y="140208"/>
                  </a:lnTo>
                  <a:lnTo>
                    <a:pt x="1477086" y="135826"/>
                  </a:lnTo>
                  <a:lnTo>
                    <a:pt x="1500085" y="98920"/>
                  </a:lnTo>
                  <a:lnTo>
                    <a:pt x="1502371" y="84162"/>
                  </a:lnTo>
                  <a:lnTo>
                    <a:pt x="1502664" y="76200"/>
                  </a:lnTo>
                  <a:close/>
                </a:path>
                <a:path w="1533525" h="155575">
                  <a:moveTo>
                    <a:pt x="1533144" y="124968"/>
                  </a:moveTo>
                  <a:lnTo>
                    <a:pt x="1519428" y="124968"/>
                  </a:lnTo>
                  <a:lnTo>
                    <a:pt x="1519428" y="152400"/>
                  </a:lnTo>
                  <a:lnTo>
                    <a:pt x="1533144" y="152400"/>
                  </a:lnTo>
                  <a:lnTo>
                    <a:pt x="1533144" y="124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61087" y="3516919"/>
            <a:ext cx="9906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5" dirty="0">
                <a:latin typeface="Arial MT"/>
                <a:cs typeface="Arial MT"/>
              </a:rPr>
              <a:t>•</a:t>
            </a:r>
            <a:endParaRPr sz="1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/>
          <p:nvPr/>
        </p:nvSpPr>
        <p:spPr>
          <a:xfrm>
            <a:off x="1371600" y="838200"/>
            <a:ext cx="8028767" cy="821379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r>
              <a:rPr lang="pt-BR" sz="2000" dirty="0">
                <a:latin typeface="Calibri"/>
                <a:cs typeface="Calibri"/>
              </a:rPr>
              <a:t>Em </a:t>
            </a:r>
            <a:r>
              <a:rPr lang="pt-BR" sz="2000" dirty="0">
                <a:solidFill>
                  <a:srgbClr val="FF0000"/>
                </a:solidFill>
                <a:latin typeface="Calibri"/>
                <a:cs typeface="Calibri"/>
              </a:rPr>
              <a:t>financeiro</a:t>
            </a:r>
            <a:r>
              <a:rPr lang="pt-BR" sz="2000" dirty="0">
                <a:latin typeface="Calibri"/>
                <a:cs typeface="Calibri"/>
              </a:rPr>
              <a:t> escolha a forma de pagamento (boleto, PIX ou cartão na opção débito).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83" y="2209800"/>
            <a:ext cx="7239000" cy="3733800"/>
          </a:xfrm>
          <a:prstGeom prst="rect">
            <a:avLst/>
          </a:prstGeom>
        </p:spPr>
      </p:pic>
      <p:sp>
        <p:nvSpPr>
          <p:cNvPr id="9" name="object 29"/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12866A6-D7CC-B06F-E5D6-08DBB7CA8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9">
            <a:extLst>
              <a:ext uri="{FF2B5EF4-FFF2-40B4-BE49-F238E27FC236}">
                <a16:creationId xmlns:a16="http://schemas.microsoft.com/office/drawing/2014/main" id="{3298780B-4D1D-2922-46E3-C05BBB2BF3F2}"/>
              </a:ext>
            </a:extLst>
          </p:cNvPr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1447800" y="2133600"/>
            <a:ext cx="8077200" cy="5366213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r>
              <a:rPr lang="pt-BR" sz="2200" b="1" spc="5" dirty="0">
                <a:cs typeface="Arial" panose="020B0604020202020204" pitchFamily="34" charset="0"/>
              </a:rPr>
              <a:t>SICREDI</a:t>
            </a:r>
            <a:r>
              <a:rPr lang="pt-BR" sz="2200" spc="5" dirty="0">
                <a:cs typeface="Arial" panose="020B0604020202020204" pitchFamily="34" charset="0"/>
              </a:rPr>
              <a:t> (RENOVAÇÃO DE FINANCIAMENTO) – Realizar a pré-matrícula pelo portal do aluno, solicitar a carta de aptidão via e-mail </a:t>
            </a:r>
            <a:r>
              <a:rPr lang="pt-BR" sz="2200" spc="5" dirty="0">
                <a:cs typeface="Arial" panose="020B0604020202020204" pitchFamily="34" charset="0"/>
                <a:hlinkClick r:id="rId2"/>
              </a:rPr>
              <a:t>centraldoaluno@fesar.edu.br</a:t>
            </a: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spcBef>
                <a:spcPts val="1605"/>
              </a:spcBef>
              <a:tabLst>
                <a:tab pos="327025" algn="l"/>
              </a:tabLst>
            </a:pPr>
            <a:r>
              <a:rPr lang="pt-BR" sz="2200" b="1" spc="5" dirty="0">
                <a:cs typeface="Arial" panose="020B0604020202020204" pitchFamily="34" charset="0"/>
              </a:rPr>
              <a:t>BRADESCO </a:t>
            </a:r>
            <a:r>
              <a:rPr lang="pt-BR" sz="2200" spc="5" dirty="0">
                <a:cs typeface="Arial" panose="020B0604020202020204" pitchFamily="34" charset="0"/>
              </a:rPr>
              <a:t>– Realizar a pré-matrícula pelo portal do aluno e solicitar a carta no APLICATIVO AFYA. Passo a passo a seguir.</a:t>
            </a: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sz="2200" dirty="0"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5302AFD-55A7-7053-2091-7EAC06808E52}"/>
              </a:ext>
            </a:extLst>
          </p:cNvPr>
          <p:cNvSpPr txBox="1"/>
          <p:nvPr/>
        </p:nvSpPr>
        <p:spPr>
          <a:xfrm>
            <a:off x="1219200" y="-9418"/>
            <a:ext cx="7620000" cy="1426673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b="1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r>
              <a:rPr lang="pt-BR" sz="2200" b="1" spc="5" dirty="0">
                <a:cs typeface="Arial" panose="020B0604020202020204" pitchFamily="34" charset="0"/>
              </a:rPr>
              <a:t>FINANCIAMENTOS QUE NECESSITAM DE CARTA DE APTIDÃO DEVERÃO SEGUIR O FLUXO A SEGUIR:</a:t>
            </a:r>
            <a:endParaRPr sz="2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6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F7D251-CB8E-16D5-63B3-414B7D1F8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9">
            <a:extLst>
              <a:ext uri="{FF2B5EF4-FFF2-40B4-BE49-F238E27FC236}">
                <a16:creationId xmlns:a16="http://schemas.microsoft.com/office/drawing/2014/main" id="{8FA3EDD0-D0CC-B8AE-15F2-5EB82AE75B84}"/>
              </a:ext>
            </a:extLst>
          </p:cNvPr>
          <p:cNvSpPr/>
          <p:nvPr/>
        </p:nvSpPr>
        <p:spPr>
          <a:xfrm>
            <a:off x="0" y="2340864"/>
            <a:ext cx="692150" cy="3083560"/>
          </a:xfrm>
          <a:custGeom>
            <a:avLst/>
            <a:gdLst/>
            <a:ahLst/>
            <a:cxnLst/>
            <a:rect l="l" t="t" r="r" b="b"/>
            <a:pathLst>
              <a:path w="692150" h="3083560">
                <a:moveTo>
                  <a:pt x="300228" y="0"/>
                </a:moveTo>
                <a:lnTo>
                  <a:pt x="0" y="0"/>
                </a:lnTo>
                <a:lnTo>
                  <a:pt x="0" y="3083052"/>
                </a:lnTo>
                <a:lnTo>
                  <a:pt x="300228" y="3083052"/>
                </a:lnTo>
                <a:lnTo>
                  <a:pt x="349376" y="3079976"/>
                </a:lnTo>
                <a:lnTo>
                  <a:pt x="396698" y="3070998"/>
                </a:lnTo>
                <a:lnTo>
                  <a:pt x="441826" y="3056494"/>
                </a:lnTo>
                <a:lnTo>
                  <a:pt x="484395" y="3036836"/>
                </a:lnTo>
                <a:lnTo>
                  <a:pt x="524038" y="3012401"/>
                </a:lnTo>
                <a:lnTo>
                  <a:pt x="560388" y="2983562"/>
                </a:lnTo>
                <a:lnTo>
                  <a:pt x="593080" y="2950694"/>
                </a:lnTo>
                <a:lnTo>
                  <a:pt x="621748" y="2914173"/>
                </a:lnTo>
                <a:lnTo>
                  <a:pt x="646024" y="2874371"/>
                </a:lnTo>
                <a:lnTo>
                  <a:pt x="665544" y="2831664"/>
                </a:lnTo>
                <a:lnTo>
                  <a:pt x="679939" y="2786427"/>
                </a:lnTo>
                <a:lnTo>
                  <a:pt x="688845" y="2739034"/>
                </a:lnTo>
                <a:lnTo>
                  <a:pt x="691896" y="2689860"/>
                </a:lnTo>
                <a:lnTo>
                  <a:pt x="691896" y="393191"/>
                </a:lnTo>
                <a:lnTo>
                  <a:pt x="688845" y="344017"/>
                </a:lnTo>
                <a:lnTo>
                  <a:pt x="679939" y="296624"/>
                </a:lnTo>
                <a:lnTo>
                  <a:pt x="665544" y="251387"/>
                </a:lnTo>
                <a:lnTo>
                  <a:pt x="646024" y="208680"/>
                </a:lnTo>
                <a:lnTo>
                  <a:pt x="621748" y="168878"/>
                </a:lnTo>
                <a:lnTo>
                  <a:pt x="593080" y="132357"/>
                </a:lnTo>
                <a:lnTo>
                  <a:pt x="560388" y="99489"/>
                </a:lnTo>
                <a:lnTo>
                  <a:pt x="524038" y="70650"/>
                </a:lnTo>
                <a:lnTo>
                  <a:pt x="484395" y="46215"/>
                </a:lnTo>
                <a:lnTo>
                  <a:pt x="441826" y="26557"/>
                </a:lnTo>
                <a:lnTo>
                  <a:pt x="396698" y="12053"/>
                </a:lnTo>
                <a:lnTo>
                  <a:pt x="349376" y="3075"/>
                </a:lnTo>
                <a:lnTo>
                  <a:pt x="300228" y="0"/>
                </a:lnTo>
                <a:close/>
              </a:path>
            </a:pathLst>
          </a:custGeom>
          <a:solidFill>
            <a:srgbClr val="D40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844357-C648-2359-AFAD-E47C85EC5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599"/>
            <a:ext cx="2819400" cy="442117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3E63F1F-CD4C-B539-1007-03B6F49E028A}"/>
              </a:ext>
            </a:extLst>
          </p:cNvPr>
          <p:cNvSpPr/>
          <p:nvPr/>
        </p:nvSpPr>
        <p:spPr>
          <a:xfrm>
            <a:off x="3048000" y="3962400"/>
            <a:ext cx="9144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6561275-1A5A-A7FB-B14D-DFE2950E9BB4}"/>
              </a:ext>
            </a:extLst>
          </p:cNvPr>
          <p:cNvSpPr txBox="1"/>
          <p:nvPr/>
        </p:nvSpPr>
        <p:spPr>
          <a:xfrm>
            <a:off x="838200" y="-76200"/>
            <a:ext cx="8610600" cy="1765227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endParaRPr lang="pt-BR" sz="2200" spc="5" dirty="0">
              <a:cs typeface="Arial" panose="020B0604020202020204" pitchFamily="34" charset="0"/>
            </a:endParaRPr>
          </a:p>
          <a:p>
            <a:pPr marL="12065" algn="ctr">
              <a:lnSpc>
                <a:spcPct val="100000"/>
              </a:lnSpc>
              <a:spcBef>
                <a:spcPts val="1605"/>
              </a:spcBef>
              <a:tabLst>
                <a:tab pos="327025" algn="l"/>
              </a:tabLst>
            </a:pPr>
            <a:r>
              <a:rPr lang="pt-BR" sz="2200" spc="5" dirty="0">
                <a:cs typeface="Arial" panose="020B0604020202020204" pitchFamily="34" charset="0"/>
              </a:rPr>
              <a:t> Em </a:t>
            </a:r>
            <a:r>
              <a:rPr lang="pt-BR" sz="2200" b="1" spc="5" dirty="0">
                <a:cs typeface="Arial" panose="020B0604020202020204" pitchFamily="34" charset="0"/>
              </a:rPr>
              <a:t>“solicitações”</a:t>
            </a:r>
            <a:r>
              <a:rPr lang="pt-BR" sz="2200" spc="5" dirty="0">
                <a:cs typeface="Arial" panose="020B0604020202020204" pitchFamily="34" charset="0"/>
              </a:rPr>
              <a:t>,</a:t>
            </a:r>
            <a:r>
              <a:rPr lang="pt-BR" sz="2200" b="1" spc="5" dirty="0">
                <a:cs typeface="Arial" panose="020B0604020202020204" pitchFamily="34" charset="0"/>
              </a:rPr>
              <a:t> </a:t>
            </a:r>
            <a:r>
              <a:rPr lang="pt-BR" sz="2200" spc="5" dirty="0">
                <a:cs typeface="Arial" panose="020B0604020202020204" pitchFamily="34" charset="0"/>
              </a:rPr>
              <a:t>descreva a solicitação, em </a:t>
            </a:r>
            <a:r>
              <a:rPr lang="pt-BR" sz="2200" b="1" spc="5" dirty="0">
                <a:cs typeface="Arial" panose="020B0604020202020204" pitchFamily="34" charset="0"/>
              </a:rPr>
              <a:t>“motivo de atendimento” </a:t>
            </a:r>
            <a:r>
              <a:rPr lang="pt-BR" sz="2200" spc="5" dirty="0">
                <a:cs typeface="Arial" panose="020B0604020202020204" pitchFamily="34" charset="0"/>
              </a:rPr>
              <a:t>selecione BOLSA E FINANCIAMENTOS e em </a:t>
            </a:r>
            <a:r>
              <a:rPr lang="pt-BR" sz="2200" b="1" spc="5" dirty="0">
                <a:cs typeface="Arial" panose="020B0604020202020204" pitchFamily="34" charset="0"/>
              </a:rPr>
              <a:t>“</a:t>
            </a:r>
            <a:r>
              <a:rPr lang="pt-BR" sz="2200" b="1" spc="5" dirty="0" err="1">
                <a:cs typeface="Arial" panose="020B0604020202020204" pitchFamily="34" charset="0"/>
              </a:rPr>
              <a:t>sub-motivo</a:t>
            </a:r>
            <a:r>
              <a:rPr lang="pt-BR" sz="2200" b="1" spc="5" dirty="0">
                <a:cs typeface="Arial" panose="020B0604020202020204" pitchFamily="34" charset="0"/>
              </a:rPr>
              <a:t>” </a:t>
            </a:r>
            <a:r>
              <a:rPr lang="pt-BR" sz="2200" spc="5" dirty="0">
                <a:cs typeface="Arial" panose="020B0604020202020204" pitchFamily="34" charset="0"/>
              </a:rPr>
              <a:t>selecione</a:t>
            </a:r>
            <a:r>
              <a:rPr lang="pt-BR" sz="2200" b="1" spc="5" dirty="0">
                <a:cs typeface="Arial" panose="020B0604020202020204" pitchFamily="34" charset="0"/>
              </a:rPr>
              <a:t> </a:t>
            </a:r>
            <a:r>
              <a:rPr lang="pt-BR" sz="2200" spc="5" dirty="0">
                <a:cs typeface="Arial" panose="020B0604020202020204" pitchFamily="34" charset="0"/>
              </a:rPr>
              <a:t>EMISSÃO DE CARTA PARA FINANCIAMENTO</a:t>
            </a:r>
            <a:endParaRPr sz="2200" dirty="0"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E1038FA-D5DF-0093-1E10-6A994358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431" y="2100737"/>
            <a:ext cx="3019846" cy="448690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D217F65-87B3-4FBF-F339-B1B01AEC2141}"/>
              </a:ext>
            </a:extLst>
          </p:cNvPr>
          <p:cNvSpPr/>
          <p:nvPr/>
        </p:nvSpPr>
        <p:spPr>
          <a:xfrm>
            <a:off x="2667000" y="4724400"/>
            <a:ext cx="838200" cy="609600"/>
          </a:xfrm>
          <a:prstGeom prst="rect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9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198</Words>
  <Application>Microsoft Office PowerPoint</Application>
  <PresentationFormat>Personalizar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MT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Ana Paula Oliveira De Araujo</cp:lastModifiedBy>
  <cp:revision>13</cp:revision>
  <dcterms:created xsi:type="dcterms:W3CDTF">2021-11-13T17:32:09Z</dcterms:created>
  <dcterms:modified xsi:type="dcterms:W3CDTF">2024-11-21T20:08:39Z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LastSaved">
    <vt:filetime>2021-11-13T00:00:00Z</vt:filetime>
  </property>
</Properties>
</file>