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3" r:id="rId5"/>
    <p:sldId id="256" r:id="rId6"/>
    <p:sldId id="276" r:id="rId7"/>
    <p:sldId id="277" r:id="rId8"/>
    <p:sldId id="278" r:id="rId9"/>
    <p:sldId id="279" r:id="rId10"/>
    <p:sldId id="280" r:id="rId11"/>
    <p:sldId id="281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78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uciene de Carvalho Alves de Menezes" userId="88874aea-1dab-404d-88cb-fce6485f4a74" providerId="ADAL" clId="{17EAE560-DE22-4935-A93F-F758270FAA93}"/>
    <pc:docChg chg="modSld">
      <pc:chgData name="Glauciene de Carvalho Alves de Menezes" userId="88874aea-1dab-404d-88cb-fce6485f4a74" providerId="ADAL" clId="{17EAE560-DE22-4935-A93F-F758270FAA93}" dt="2026-05-12T18:29:04.719" v="23" actId="20577"/>
      <pc:docMkLst>
        <pc:docMk/>
      </pc:docMkLst>
      <pc:sldChg chg="modSp mod">
        <pc:chgData name="Glauciene de Carvalho Alves de Menezes" userId="88874aea-1dab-404d-88cb-fce6485f4a74" providerId="ADAL" clId="{17EAE560-DE22-4935-A93F-F758270FAA93}" dt="2026-05-12T18:29:04.719" v="23" actId="20577"/>
        <pc:sldMkLst>
          <pc:docMk/>
          <pc:sldMk cId="1456017968" sldId="263"/>
        </pc:sldMkLst>
        <pc:spChg chg="mod">
          <ac:chgData name="Glauciene de Carvalho Alves de Menezes" userId="88874aea-1dab-404d-88cb-fce6485f4a74" providerId="ADAL" clId="{17EAE560-DE22-4935-A93F-F758270FAA93}" dt="2026-05-12T18:29:04.719" v="23" actId="20577"/>
          <ac:spMkLst>
            <pc:docMk/>
            <pc:sldMk cId="1456017968" sldId="263"/>
            <ac:spMk id="2" creationId="{85C69E35-864F-601F-AE2C-267837D1F61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A2B32-3096-4840-B0D4-FB34A4950C79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A0650-2F95-46A1-8471-DC52856E14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793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261A61-BB1B-56F1-2796-17893A35FF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7C88AF2-9A2B-CCE8-CDE9-EC5E1A9F1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CFBD35-0757-0A2D-3729-E11CEB204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08F-C23A-4634-8FAF-E03FC5E4EB65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5E2FB4-8F90-149A-BCA1-332F76AD9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626581-EA18-241C-F224-742908C38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25E9C-A2A6-4A51-92B4-11DFA84C45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0407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E46F3-2D9F-1134-0530-5F0C1E0F5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C126554-222C-1213-8693-33438A684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C4DA48-C21B-9ECC-2C4A-A01252EDC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08F-C23A-4634-8FAF-E03FC5E4EB65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17A2D03-1ACB-3EAA-A24C-CCEA1FCF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7169A47-9E88-CCC6-CC9F-1C51B3497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25E9C-A2A6-4A51-92B4-11DFA84C45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1828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C97EA8C-D030-F179-C1FA-991A624B36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F0A86C-8D52-86B4-B11B-209F207EBF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68C398-0BB3-660B-78E9-FA99046E9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08F-C23A-4634-8FAF-E03FC5E4EB65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927E9D-C441-AB4D-50D6-686E2B6E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FD9BDB-4F95-8D2C-6369-4ABA055FF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25E9C-A2A6-4A51-92B4-11DFA84C45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64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3FBE97-63F2-713B-6D7D-63C5E9336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6571A3-D4EC-DBC3-6917-01B066BD8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EB744-835D-B9BC-3C78-49AA73EFA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08F-C23A-4634-8FAF-E03FC5E4EB65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1D486FD-8CF1-1231-285F-B529DF8ED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3FDDA7-3132-9C03-3DFD-974736D26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25E9C-A2A6-4A51-92B4-11DFA84C45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17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694229-43E4-8BDB-D706-9D808D5BC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E26305-FA96-4785-BA30-0BB312E94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36BF4E-9449-881E-353F-DF7265316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08F-C23A-4634-8FAF-E03FC5E4EB65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53D149-557D-2637-1DD4-42BE21A8F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550B79-F85B-AFD6-094A-EEB16A9D3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25E9C-A2A6-4A51-92B4-11DFA84C45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02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5C4E80-998A-2533-AF9C-CA0ACE334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FC1564-4246-9C4C-4138-D336AF7328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16F4FF5-28C5-7131-14C8-FDE372E44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D4E4240-F908-E491-F933-0C6056583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08F-C23A-4634-8FAF-E03FC5E4EB65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823B03D-55BF-BDD1-5886-18BA7F76D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DF64439-ADC9-B067-7B88-EC99A4A6C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25E9C-A2A6-4A51-92B4-11DFA84C45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13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7FCA2-8442-647E-28B9-A8C0F9649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C6CA66-BB64-B26E-AD16-BB88693FE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CB0C7B6-C75F-6CE3-EB2C-CED3AECA3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F9F3BCF-EAC0-D712-348C-CD6E81453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9A2265A-B175-8E8D-9C82-B9A663949B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9068A8F-A889-230B-8562-EF45EED08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08F-C23A-4634-8FAF-E03FC5E4EB65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1908B94-CFC1-2B7C-9238-5E8CCBEA0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081DD11-D8C1-DA5D-9638-C62187F26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25E9C-A2A6-4A51-92B4-11DFA84C45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955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D7192-5DFA-7F09-A558-B2EAE6A1E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E059E84-0B36-34C9-C14C-67199BCC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08F-C23A-4634-8FAF-E03FC5E4EB65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9599A6-CCFD-FB53-2798-7FDD82ECE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F38F0D-2EA0-7F4D-909F-B3795ABCF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25E9C-A2A6-4A51-92B4-11DFA84C45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03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9A5B019-2474-665A-4416-9A0BE4A6C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08F-C23A-4634-8FAF-E03FC5E4EB65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211C1C0-0C6D-0089-B636-4C2B5F966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DB118B2-55CF-6707-0343-E1EC5314F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25E9C-A2A6-4A51-92B4-11DFA84C45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021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726DB3-32AF-EBCF-41F9-B5DA6E845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5EB175-7B2D-AD9E-A055-50079D91E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34DA113-C3BE-0983-D95E-9A7B6C796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41EB1DB-5A15-E545-F678-8B43655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08F-C23A-4634-8FAF-E03FC5E4EB65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0157B5F-B5BD-BAAA-C1F1-DD5A201BF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D59C6F9-4E1A-A263-BB97-A11A425E9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25E9C-A2A6-4A51-92B4-11DFA84C45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7518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D52DFC-50E7-A2AF-7366-CEAF81561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BBCBD75-BB68-62B2-AC58-FB096A4232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70B8C13-2D63-E224-BBEB-E5A7B5A42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7DF9EA0-0D22-169F-E74E-D018CCA88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808F-C23A-4634-8FAF-E03FC5E4EB65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D4A8D40-110E-4DBC-E647-C977E2433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7056582-BD3D-2074-E9E7-4B37AFF1E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25E9C-A2A6-4A51-92B4-11DFA84C45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262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6EAC73-9999-F8FF-B827-50E1C6AE4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F1C7561-1A08-F275-7F7E-7AAD0219C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B6879A-D3EA-8B8C-63C0-E2E1B961B9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BC808F-C23A-4634-8FAF-E03FC5E4EB65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1E9E7-F415-1FCF-88AE-E8D2072F12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063821-A8E1-75FB-C543-BD026099C4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125E9C-A2A6-4A51-92B4-11DFA84C45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32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D76DABF8-BBE7-78D5-4A70-B56A2AC54C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0"/>
            <a:ext cx="12192215" cy="6857879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85C69E35-864F-601F-AE2C-267837D1F618}"/>
              </a:ext>
            </a:extLst>
          </p:cNvPr>
          <p:cNvSpPr/>
          <p:nvPr/>
        </p:nvSpPr>
        <p:spPr>
          <a:xfrm>
            <a:off x="281725" y="2163332"/>
            <a:ext cx="11628550" cy="19543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3200" b="1" dirty="0"/>
              <a:t>TÍTULO DO TRABALHO CENTRALIZADO 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endParaRPr lang="pt-BR" sz="2400" b="1" dirty="0"/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2000" b="1" dirty="0"/>
              <a:t>DISCENTES: </a:t>
            </a:r>
            <a:r>
              <a:rPr lang="pt-BR" sz="2000" dirty="0"/>
              <a:t>Nome completo dos alunos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2000" b="1" dirty="0"/>
              <a:t>ORIENTADOR (A): </a:t>
            </a:r>
            <a:r>
              <a:rPr lang="pt-BR" sz="2000" dirty="0"/>
              <a:t>Nome completo do docente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2000" b="1" dirty="0"/>
              <a:t>AFYA FACULDADE DE REDENÇÃO - PA</a:t>
            </a:r>
          </a:p>
        </p:txBody>
      </p:sp>
    </p:spTree>
    <p:extLst>
      <p:ext uri="{BB962C8B-B14F-4D97-AF65-F5344CB8AC3E}">
        <p14:creationId xmlns:p14="http://schemas.microsoft.com/office/powerpoint/2010/main" val="1456017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56D99AC-EA79-2A71-D6E4-DA7068BF1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0"/>
            <a:ext cx="12192215" cy="6857879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7C4ED040-050C-684B-819E-02CBA059D536}"/>
              </a:ext>
            </a:extLst>
          </p:cNvPr>
          <p:cNvSpPr txBox="1"/>
          <p:nvPr/>
        </p:nvSpPr>
        <p:spPr>
          <a:xfrm>
            <a:off x="2677183" y="661439"/>
            <a:ext cx="62048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+mn-cs"/>
              </a:rPr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1365738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3B29C-A40B-5B0C-C459-0E6FC0446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7681B12C-082B-F1A0-B09D-735DE738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0"/>
            <a:ext cx="12192215" cy="6857879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5BAE9D0E-6508-3849-A1BE-5A1AF68F3F6A}"/>
              </a:ext>
            </a:extLst>
          </p:cNvPr>
          <p:cNvSpPr txBox="1"/>
          <p:nvPr/>
        </p:nvSpPr>
        <p:spPr>
          <a:xfrm>
            <a:off x="3069976" y="565234"/>
            <a:ext cx="62048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+mn-cs"/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2694906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A37D9-D7A9-07AE-3382-E8C11F618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66739DB9-3FDF-4FCB-4026-E9688C2B1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0"/>
            <a:ext cx="12192215" cy="6857879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F29AF105-0D1D-65BC-0A5D-B3A058E3DE25}"/>
              </a:ext>
            </a:extLst>
          </p:cNvPr>
          <p:cNvSpPr txBox="1"/>
          <p:nvPr/>
        </p:nvSpPr>
        <p:spPr>
          <a:xfrm>
            <a:off x="3069976" y="565234"/>
            <a:ext cx="62048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+mn-cs"/>
              </a:rPr>
              <a:t>METODOLOGIA</a:t>
            </a:r>
          </a:p>
        </p:txBody>
      </p:sp>
    </p:spTree>
    <p:extLst>
      <p:ext uri="{BB962C8B-B14F-4D97-AF65-F5344CB8AC3E}">
        <p14:creationId xmlns:p14="http://schemas.microsoft.com/office/powerpoint/2010/main" val="262691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574CE-EFD8-16EA-46DE-8D1958D6C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5EAE488-5B3C-7C99-D6B6-BDC508FC92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0"/>
            <a:ext cx="12192215" cy="6857879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5DC90A9D-1F4B-CDF0-8B9D-D2FF1E330A2C}"/>
              </a:ext>
            </a:extLst>
          </p:cNvPr>
          <p:cNvSpPr txBox="1"/>
          <p:nvPr/>
        </p:nvSpPr>
        <p:spPr>
          <a:xfrm>
            <a:off x="3069976" y="565234"/>
            <a:ext cx="6204856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400" b="1" dirty="0">
                <a:latin typeface="Arial" charset="0"/>
                <a:ea typeface="MS PGothic" pitchFamily="34" charset="-128"/>
              </a:rPr>
              <a:t>RESULTADOS E DISCUSSÃO</a:t>
            </a:r>
          </a:p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498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D5E7B-7C45-F633-06D4-17D75106F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9150CBE-2A15-388F-4913-AE80942F9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0"/>
            <a:ext cx="12192215" cy="6857879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147F8FC-7918-4436-E2AA-046BD702C930}"/>
              </a:ext>
            </a:extLst>
          </p:cNvPr>
          <p:cNvSpPr txBox="1"/>
          <p:nvPr/>
        </p:nvSpPr>
        <p:spPr>
          <a:xfrm>
            <a:off x="3069975" y="565234"/>
            <a:ext cx="7176683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400" b="1" dirty="0">
                <a:latin typeface="Arial" charset="0"/>
                <a:ea typeface="MS PGothic" pitchFamily="34" charset="-128"/>
              </a:rPr>
              <a:t>CONCLUSÃO OU CONSIDERAÇÕES FINAIS</a:t>
            </a:r>
          </a:p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238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2D97A-F817-9EE8-6876-49DC91C70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BBB399B-2699-3D31-F561-91A152479E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0"/>
            <a:ext cx="12192215" cy="6857879"/>
          </a:xfrm>
          <a:prstGeom prst="rect">
            <a:avLst/>
          </a:prstGeom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487EEF5E-B799-800B-4A25-3BF142529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638" y="592275"/>
            <a:ext cx="10316724" cy="172573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400" b="1" dirty="0">
                <a:latin typeface="Arial" charset="0"/>
                <a:ea typeface="MS PGothic" pitchFamily="34" charset="-128"/>
              </a:rPr>
              <a:t>REFERÊNCIAS BIBLIOGRÁFICAS</a:t>
            </a:r>
          </a:p>
          <a:p>
            <a:pPr algn="ctr" defTabSz="449263" fontAlgn="base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400" b="1" dirty="0">
              <a:latin typeface="Arial" charset="0"/>
              <a:ea typeface="MS PGothic" pitchFamily="34" charset="-128"/>
            </a:endParaRPr>
          </a:p>
          <a:p>
            <a:pPr marL="342900" indent="-342900" defTabSz="449263" fontAlgn="base">
              <a:spcBef>
                <a:spcPct val="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400" dirty="0">
              <a:latin typeface="Arial" charset="0"/>
              <a:ea typeface="MS PGothic" pitchFamily="34" charset="-128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400" dirty="0">
              <a:latin typeface="Arial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3783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D907F-502F-14C3-919F-B5F328C91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92F6661-6A4F-8EC0-1C76-65E0BF87AE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0"/>
            <a:ext cx="12192215" cy="6857879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E42AA65A-D10F-FBA8-6458-98CD88405E2B}"/>
              </a:ext>
            </a:extLst>
          </p:cNvPr>
          <p:cNvSpPr/>
          <p:nvPr/>
        </p:nvSpPr>
        <p:spPr>
          <a:xfrm>
            <a:off x="3048000" y="2998113"/>
            <a:ext cx="6096000" cy="2708434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3200" b="1" dirty="0">
                <a:latin typeface="Arial" charset="0"/>
              </a:rPr>
              <a:t>Obrigado! </a:t>
            </a:r>
            <a:br>
              <a:rPr lang="pt-BR" sz="2400" b="1" dirty="0">
                <a:latin typeface="Arial" charset="0"/>
              </a:rPr>
            </a:br>
            <a:r>
              <a:rPr lang="pt-BR" sz="2400" b="1" dirty="0">
                <a:latin typeface="Arial" charset="0"/>
              </a:rPr>
              <a:t>E-mail 1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2400" b="1" dirty="0">
                <a:latin typeface="Arial" charset="0"/>
              </a:rPr>
              <a:t>E-mail 2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2400" b="1" dirty="0">
                <a:latin typeface="Arial" charset="0"/>
              </a:rPr>
              <a:t>E-mail 3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endParaRPr lang="pt-BR" sz="2400" dirty="0">
              <a:latin typeface="Arial" charset="0"/>
            </a:endParaRP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2400" dirty="0">
                <a:latin typeface="Arial" charset="0"/>
              </a:rPr>
              <a:t>  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endParaRPr lang="pt-BR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542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5e8a191-5ee7-44b3-bf90-cd06d97aef1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3940F438A00AF45BF7BC672BED38630" ma:contentTypeVersion="19" ma:contentTypeDescription="Crie um novo documento." ma:contentTypeScope="" ma:versionID="b9fb4e85491c0f8bd0136343eaed07f6">
  <xsd:schema xmlns:xsd="http://www.w3.org/2001/XMLSchema" xmlns:xs="http://www.w3.org/2001/XMLSchema" xmlns:p="http://schemas.microsoft.com/office/2006/metadata/properties" xmlns:ns3="85e8a191-5ee7-44b3-bf90-cd06d97aef1e" xmlns:ns4="814db641-3e46-4423-bd9c-3f3ddfab0ed3" targetNamespace="http://schemas.microsoft.com/office/2006/metadata/properties" ma:root="true" ma:fieldsID="58a5eabcf62bc30176953922068319b5" ns3:_="" ns4:_="">
    <xsd:import namespace="85e8a191-5ee7-44b3-bf90-cd06d97aef1e"/>
    <xsd:import namespace="814db641-3e46-4423-bd9c-3f3ddfab0ed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Locatio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8a191-5ee7-44b3-bf90-cd06d97aef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db641-3e46-4423-bd9c-3f3ddfab0ed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D31733-91A2-4EBA-A574-85FAC37A9562}">
  <ds:schemaRefs>
    <ds:schemaRef ds:uri="http://www.w3.org/XML/1998/namespace"/>
    <ds:schemaRef ds:uri="http://schemas.microsoft.com/office/2006/documentManagement/types"/>
    <ds:schemaRef ds:uri="http://purl.org/dc/dcmitype/"/>
    <ds:schemaRef ds:uri="814db641-3e46-4423-bd9c-3f3ddfab0ed3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85e8a191-5ee7-44b3-bf90-cd06d97aef1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8947AC1-BD27-4DB4-B837-0B93A79D39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F68295-8DF2-4BAD-B61C-EFB0B0CF2F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e8a191-5ee7-44b3-bf90-cd06d97aef1e"/>
    <ds:schemaRef ds:uri="814db641-3e46-4423-bd9c-3f3ddfab0e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0bcece8-eb6b-494e-a607-e83fcdcef333}" enabled="0" method="" siteId="{60bcece8-eb6b-494e-a607-e83fcdcef33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5582</TotalTime>
  <Words>46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SLIDE_APRESENTAÇÕES MOSTRA 2025</dc:title>
  <dc:creator>Ana Cristina Doria dos Santos</dc:creator>
  <cp:keywords>SLIDE_APRESENTAÇÕES MOSTRA 2025</cp:keywords>
  <cp:lastModifiedBy>Glauciene de Carvalho Alves de Menezes</cp:lastModifiedBy>
  <cp:revision>9</cp:revision>
  <dcterms:created xsi:type="dcterms:W3CDTF">2024-10-25T15:48:44Z</dcterms:created>
  <dcterms:modified xsi:type="dcterms:W3CDTF">2026-05-12T18:29:10Z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0x01010043940F438A00AF45BF7BC672BED38630</vt:lpwstr>
  </property>
</Properties>
</file>