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8800425" cy="4320063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6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Paulo Bezerra da Silva" userId="20e522a4-a224-49be-8f25-61eab1c5462e" providerId="ADAL" clId="{E6DDD2BA-1E60-4251-B7B5-F732C5551550}"/>
    <pc:docChg chg="modSld">
      <pc:chgData name="Max Paulo Bezerra da Silva" userId="20e522a4-a224-49be-8f25-61eab1c5462e" providerId="ADAL" clId="{E6DDD2BA-1E60-4251-B7B5-F732C5551550}" dt="2024-11-04T18:37:45.346" v="21" actId="207"/>
      <pc:docMkLst>
        <pc:docMk/>
      </pc:docMkLst>
      <pc:sldChg chg="modSp mod">
        <pc:chgData name="Max Paulo Bezerra da Silva" userId="20e522a4-a224-49be-8f25-61eab1c5462e" providerId="ADAL" clId="{E6DDD2BA-1E60-4251-B7B5-F732C5551550}" dt="2024-11-04T18:37:45.346" v="21" actId="207"/>
        <pc:sldMkLst>
          <pc:docMk/>
          <pc:sldMk cId="862520803" sldId="256"/>
        </pc:sldMkLst>
        <pc:spChg chg="mod">
          <ac:chgData name="Max Paulo Bezerra da Silva" userId="20e522a4-a224-49be-8f25-61eab1c5462e" providerId="ADAL" clId="{E6DDD2BA-1E60-4251-B7B5-F732C5551550}" dt="2024-11-04T18:35:42.855" v="7" actId="20577"/>
          <ac:spMkLst>
            <pc:docMk/>
            <pc:sldMk cId="862520803" sldId="256"/>
            <ac:spMk id="10" creationId="{00000000-0000-0000-0000-000000000000}"/>
          </ac:spMkLst>
        </pc:spChg>
        <pc:spChg chg="mod">
          <ac:chgData name="Max Paulo Bezerra da Silva" userId="20e522a4-a224-49be-8f25-61eab1c5462e" providerId="ADAL" clId="{E6DDD2BA-1E60-4251-B7B5-F732C5551550}" dt="2024-11-04T18:35:33.013" v="4" actId="20577"/>
          <ac:spMkLst>
            <pc:docMk/>
            <pc:sldMk cId="862520803" sldId="256"/>
            <ac:spMk id="12" creationId="{00000000-0000-0000-0000-000000000000}"/>
          </ac:spMkLst>
        </pc:spChg>
        <pc:spChg chg="mod">
          <ac:chgData name="Max Paulo Bezerra da Silva" userId="20e522a4-a224-49be-8f25-61eab1c5462e" providerId="ADAL" clId="{E6DDD2BA-1E60-4251-B7B5-F732C5551550}" dt="2024-11-04T18:37:45.346" v="21" actId="207"/>
          <ac:spMkLst>
            <pc:docMk/>
            <pc:sldMk cId="862520803" sldId="256"/>
            <ac:spMk id="16" creationId="{00000000-0000-0000-0000-000000000000}"/>
          </ac:spMkLst>
        </pc:spChg>
        <pc:spChg chg="mod">
          <ac:chgData name="Max Paulo Bezerra da Silva" userId="20e522a4-a224-49be-8f25-61eab1c5462e" providerId="ADAL" clId="{E6DDD2BA-1E60-4251-B7B5-F732C5551550}" dt="2024-11-04T18:36:15.337" v="20" actId="20577"/>
          <ac:spMkLst>
            <pc:docMk/>
            <pc:sldMk cId="862520803" sldId="256"/>
            <ac:spMk id="1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E-4C6B-A7CD-3CE0EF7CE08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E-4C6B-A7CD-3CE0EF7CE08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7E-4C6B-A7CD-3CE0EF7CE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386432"/>
        <c:axId val="90387968"/>
        <c:axId val="0"/>
      </c:bar3DChart>
      <c:catAx>
        <c:axId val="9038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90387968"/>
        <c:crosses val="autoZero"/>
        <c:auto val="1"/>
        <c:lblAlgn val="ctr"/>
        <c:lblOffset val="100"/>
        <c:noMultiLvlLbl val="0"/>
      </c:catAx>
      <c:valAx>
        <c:axId val="90387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90386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4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84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5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4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93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26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02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19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FE024-4526-40F1-8EC0-360D3E4253D6}" type="datetimeFigureOut">
              <a:rPr lang="pt-BR" smtClean="0"/>
              <a:t>14/04/2026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DAC8-73E7-41F5-861B-EECD20A2B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4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D46047-407E-59FF-9F9E-E9C67F5BE7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425" y="5859"/>
            <a:ext cx="30615273" cy="4329365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343324" y="8897872"/>
            <a:ext cx="9898623" cy="1334999"/>
          </a:xfrm>
          <a:prstGeom prst="rect">
            <a:avLst/>
          </a:prstGeom>
        </p:spPr>
        <p:txBody>
          <a:bodyPr wrap="square" lIns="102887" tIns="51444" rIns="102887" bIns="51444" anchor="t">
            <a:spAutoFit/>
          </a:bodyPr>
          <a:lstStyle>
            <a:lvl1pPr algn="ctr" defTabSz="5219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0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AUTORES</a:t>
            </a:r>
          </a:p>
          <a:p>
            <a:pPr>
              <a:lnSpc>
                <a:spcPct val="100000"/>
              </a:lnSpc>
            </a:pPr>
            <a:r>
              <a:rPr lang="pt-BR" sz="40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INSTITUIÇÕES</a:t>
            </a:r>
            <a:endParaRPr lang="pt-BR" sz="4400" b="1" spc="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204201" y="23798347"/>
            <a:ext cx="8549271" cy="780993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OBJETIVO(s)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97004" y="24579340"/>
            <a:ext cx="13363666" cy="8081453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malesuada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fames ac ante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primis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justo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facilisis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gravida.</a:t>
            </a:r>
          </a:p>
          <a:p>
            <a:pPr algn="just"/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malesuada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fames ac ante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primis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justo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facilisis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gravida.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682211" y="11168724"/>
            <a:ext cx="13478459" cy="6308660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achendrerit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achendrerit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Maecena</a:t>
            </a:r>
            <a:endParaRPr lang="pt-BR" dirty="0">
              <a:solidFill>
                <a:srgbClr val="20386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rgbClr val="20386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rgbClr val="20386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rgbClr val="2038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768264" y="10182415"/>
            <a:ext cx="9306352" cy="780993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5037129" y="20241874"/>
            <a:ext cx="12825176" cy="10051223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malesuada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fames ac ante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primis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justo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facilisis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gravida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in ipsum.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auctor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sem quis,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ipsum.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Fusce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ullamcorper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et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cursus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Praesent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tincidunt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lectus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quis sem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varius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congue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vitae id mi.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vestibulum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eu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tincidunt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id.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vestibulum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cursus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pharetra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sapien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tincidunt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mi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ligula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eu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Nulla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eget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Fusce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ullamcorper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et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cursus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Praesent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tincidunt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lectus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quis sem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varius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congue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vitae id mi.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vestibulum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eu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tincidunt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id.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vestibulum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cursus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pharetra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sapien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tincidunt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mi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ligula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eu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Nulla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eget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t-BR" dirty="0">
              <a:solidFill>
                <a:srgbClr val="2038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6461117" y="19377293"/>
            <a:ext cx="9977197" cy="780993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5037129" y="11064872"/>
            <a:ext cx="12825176" cy="7589011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malesuada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fames ac ante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primis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justo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facilisis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gravida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in ipsum.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auctor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sem quis,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ipsum.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Fusce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ullamcorper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et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cursus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Praesent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malesuada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fames ac ante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primis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justo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facilisis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gravida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in ipsum.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auctor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sem quis,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ipsum.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Fusce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ullamcorper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et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cursus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Praesent</a:t>
            </a:r>
            <a:endParaRPr lang="pt-BR" dirty="0">
              <a:solidFill>
                <a:srgbClr val="20386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rgbClr val="2038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6173608" y="10191630"/>
            <a:ext cx="10552217" cy="1252422"/>
          </a:xfrm>
          <a:prstGeom prst="rect">
            <a:avLst/>
          </a:prstGeom>
        </p:spPr>
        <p:txBody>
          <a:bodyPr vert="horz" lIns="102879" tIns="51440" rIns="102879" bIns="5144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907162014"/>
              </p:ext>
            </p:extLst>
          </p:nvPr>
        </p:nvGraphicFramePr>
        <p:xfrm>
          <a:off x="15037130" y="30293097"/>
          <a:ext cx="12825176" cy="236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ubtítulo 2"/>
          <p:cNvSpPr txBox="1">
            <a:spLocks/>
          </p:cNvSpPr>
          <p:nvPr/>
        </p:nvSpPr>
        <p:spPr>
          <a:xfrm>
            <a:off x="16461118" y="33122819"/>
            <a:ext cx="9689688" cy="780993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15037129" y="34118576"/>
            <a:ext cx="12825176" cy="5126798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non mi. Nam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>
              <a:solidFill>
                <a:srgbClr val="2038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2" y="7685642"/>
            <a:ext cx="28800425" cy="862473"/>
          </a:xfrm>
          <a:prstGeom prst="rect">
            <a:avLst/>
          </a:prstGeom>
          <a:solidFill>
            <a:srgbClr val="CE0058"/>
          </a:solidFill>
        </p:spPr>
        <p:txBody>
          <a:bodyPr vert="horz" lIns="102879" tIns="51440" rIns="102879" bIns="51440" rtlCol="0" anchor="t">
            <a:noAutofit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949102" y="33441786"/>
            <a:ext cx="9059468" cy="780993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797004" y="34365840"/>
            <a:ext cx="13363666" cy="4043425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dolor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consectetur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tempus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condimentum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porttitor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Nam vitae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nisi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ante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aliquam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sollicitudin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non mi. Nam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ut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neque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Maecenas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nunc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erat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ornare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posuere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Aenean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porta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lobortis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turpis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luctus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at.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Sed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Interdum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malesuada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fames ac ante ipsum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primis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justo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vel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pt-BR" dirty="0" err="1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facilisis</a:t>
            </a:r>
            <a:r>
              <a:rPr lang="pt-BR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 gravida.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4"/>
          <a:stretch/>
        </p:blipFill>
        <p:spPr>
          <a:xfrm>
            <a:off x="797004" y="16432478"/>
            <a:ext cx="13363666" cy="6430016"/>
          </a:xfrm>
          <a:prstGeom prst="rect">
            <a:avLst/>
          </a:prstGeom>
        </p:spPr>
      </p:pic>
      <p:sp>
        <p:nvSpPr>
          <p:cNvPr id="21" name="Subtítulo 2"/>
          <p:cNvSpPr txBox="1">
            <a:spLocks/>
          </p:cNvSpPr>
          <p:nvPr/>
        </p:nvSpPr>
        <p:spPr>
          <a:xfrm>
            <a:off x="15037127" y="2557506"/>
            <a:ext cx="12825176" cy="3058540"/>
          </a:xfrm>
          <a:prstGeom prst="rect">
            <a:avLst/>
          </a:prstGeom>
        </p:spPr>
        <p:txBody>
          <a:bodyPr vert="horz" wrap="square" lIns="102879" tIns="51440" rIns="102879" bIns="5144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exclusiva para inclusão das informações de contato de sua preferência (E-mail e/ou WhatsApp), os quais os participantes poderão utilizar para interagir com o(s) autor(es).</a:t>
            </a:r>
          </a:p>
        </p:txBody>
      </p:sp>
    </p:spTree>
    <p:extLst>
      <p:ext uri="{BB962C8B-B14F-4D97-AF65-F5344CB8AC3E}">
        <p14:creationId xmlns:p14="http://schemas.microsoft.com/office/powerpoint/2010/main" val="862520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357057BC9A224DA6BCF83CE67B1466" ma:contentTypeVersion="21" ma:contentTypeDescription="Crie um novo documento." ma:contentTypeScope="" ma:versionID="5fe080c86e97dde6a646c80333a60e9c">
  <xsd:schema xmlns:xsd="http://www.w3.org/2001/XMLSchema" xmlns:xs="http://www.w3.org/2001/XMLSchema" xmlns:p="http://schemas.microsoft.com/office/2006/metadata/properties" xmlns:ns1="http://schemas.microsoft.com/sharepoint/v3" xmlns:ns2="4e774992-e375-474b-af6a-52da43870757" xmlns:ns3="928e948d-80af-49a6-92e1-50fcdd5fbd23" targetNamespace="http://schemas.microsoft.com/office/2006/metadata/properties" ma:root="true" ma:fieldsID="cefe0bac62a4f6a6f627f8e13066fa05" ns1:_="" ns2:_="" ns3:_="">
    <xsd:import namespace="http://schemas.microsoft.com/sharepoint/v3"/>
    <xsd:import namespace="4e774992-e375-474b-af6a-52da43870757"/>
    <xsd:import namespace="928e948d-80af-49a6-92e1-50fcdd5fbd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74992-e375-474b-af6a-52da438707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dccdda-934f-47fa-b312-2204fda6d058}" ma:internalName="TaxCatchAll" ma:showField="CatchAllData" ma:web="4e774992-e375-474b-af6a-52da43870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e948d-80af-49a6-92e1-50fcdd5fb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4b2e35d7-0bf6-4cd4-a167-eb472820a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774992-e375-474b-af6a-52da43870757" xsi:nil="true"/>
    <lcf76f155ced4ddcb4097134ff3c332f xmlns="928e948d-80af-49a6-92e1-50fcdd5fbd23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0E974D-22C5-4752-A4A8-DF00A539D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E0B3BB-6944-4A47-95E5-81E9E51B5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774992-e375-474b-af6a-52da43870757"/>
    <ds:schemaRef ds:uri="928e948d-80af-49a6-92e1-50fcdd5fbd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DF395C-5B02-4413-BBAB-FCBBDD12CEB7}">
  <ds:schemaRefs>
    <ds:schemaRef ds:uri="http://www.w3.org/XML/1998/namespace"/>
    <ds:schemaRef ds:uri="http://purl.org/dc/dcmitype/"/>
    <ds:schemaRef ds:uri="928e948d-80af-49a6-92e1-50fcdd5fbd2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e774992-e375-474b-af6a-52da43870757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890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Michael Clovis Terto De Lima</dc:creator>
  <cp:lastModifiedBy>Max Paulo Bezerra da Silva</cp:lastModifiedBy>
  <cp:revision>8</cp:revision>
  <dcterms:created xsi:type="dcterms:W3CDTF">2022-10-20T17:49:48Z</dcterms:created>
  <dcterms:modified xsi:type="dcterms:W3CDTF">2026-04-14T22:41:26Z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0x0101007B357057BC9A224DA6BCF83CE67B1466</vt:lpwstr>
  </property>
  <property fmtid="{D5CDD505-2E9C-101B-9397-08002B2CF9AE}" pid="3" name="MediaServiceImageTags">
    <vt:lpwstr/>
  </property>
</Properties>
</file>