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2"/>
    <p:restoredTop sz="94668"/>
  </p:normalViewPr>
  <p:slideViewPr>
    <p:cSldViewPr snapToGrid="0">
      <p:cViewPr varScale="1">
        <p:scale>
          <a:sx n="73" d="100"/>
          <a:sy n="73" d="100"/>
        </p:scale>
        <p:origin x="3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1E2EE-F11D-F544-BAE2-39E440028661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BBE94-6CEC-6A4E-84E3-36296462FF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667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800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833AC8-CA1C-903C-2D0E-580DBDC19DD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56" y="0"/>
            <a:ext cx="7557519" cy="1069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23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3555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33AEBC1337F34C84E79F571D674287" ma:contentTypeVersion="19" ma:contentTypeDescription="Opprett et nytt dokument." ma:contentTypeScope="" ma:versionID="68115f90888d7ba6f774f03b242e8c00">
  <xsd:schema xmlns:xsd="http://www.w3.org/2001/XMLSchema" xmlns:xs="http://www.w3.org/2001/XMLSchema" xmlns:p="http://schemas.microsoft.com/office/2006/metadata/properties" xmlns:ns2="91978432-80e8-4bbb-be21-ea99956071d6" xmlns:ns3="97e1e6d4-8294-43e7-8e29-d029c610e0e1" targetNamespace="http://schemas.microsoft.com/office/2006/metadata/properties" ma:root="true" ma:fieldsID="c9d49bee7fbac42f81554d28c0c122d9" ns2:_="" ns3:_="">
    <xsd:import namespace="91978432-80e8-4bbb-be21-ea99956071d6"/>
    <xsd:import namespace="97e1e6d4-8294-43e7-8e29-d029c610e0e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78432-80e8-4bbb-be21-ea99956071d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1dad6f2-d8ad-4e5a-8998-785aed126c49}" ma:internalName="TaxCatchAll" ma:showField="CatchAllData" ma:web="91978432-80e8-4bbb-be21-ea99956071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1e6d4-8294-43e7-8e29-d029c610e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424a5c12-a0cd-4018-8153-fa2801792e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978432-80e8-4bbb-be21-ea99956071d6" xsi:nil="true"/>
    <lcf76f155ced4ddcb4097134ff3c332f xmlns="97e1e6d4-8294-43e7-8e29-d029c610e0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5F03B0-0179-4074-BB5D-76FC1C2D47DE}"/>
</file>

<file path=customXml/itemProps2.xml><?xml version="1.0" encoding="utf-8"?>
<ds:datastoreItem xmlns:ds="http://schemas.openxmlformats.org/officeDocument/2006/customXml" ds:itemID="{D562105F-7D58-4002-8BCB-BA80366DC08C}"/>
</file>

<file path=customXml/itemProps3.xml><?xml version="1.0" encoding="utf-8"?>
<ds:datastoreItem xmlns:ds="http://schemas.openxmlformats.org/officeDocument/2006/customXml" ds:itemID="{A0DDFDEB-C9F3-4F1D-A2C4-F1D2705C634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Vegard J. Aspelund</dc:creator>
  <cp:lastModifiedBy>Vegard J. Aspelund</cp:lastModifiedBy>
  <cp:revision>10</cp:revision>
  <dcterms:created xsi:type="dcterms:W3CDTF">2025-07-04T13:05:47Z</dcterms:created>
  <dcterms:modified xsi:type="dcterms:W3CDTF">2025-11-18T09:06:22Z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0x0101008633AEBC1337F34C84E79F571D674287</vt:lpwstr>
  </property>
  <property fmtid="{D5CDD505-2E9C-101B-9397-08002B2CF9AE}" pid="3" name="MediaServiceImageTags">
    <vt:lpwstr/>
  </property>
</Properties>
</file>