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y="10285400" cx="18288000"/>
  <p:notesSz cx="6858000" cy="9144000"/>
  <p:embeddedFontLst>
    <p:embeddedFont>
      <p:font typeface="Raleway"/>
      <p:regular r:id="rId19"/>
      <p:bold r:id="rId20"/>
      <p:italic r:id="rId21"/>
      <p:boldItalic r:id="rId22"/>
    </p:embeddedFont>
    <p:embeddedFont>
      <p:font typeface="Mulish"/>
      <p:regular r:id="rId23"/>
      <p:bold r:id="rId24"/>
      <p:italic r:id="rId25"/>
      <p:boldItalic r:id="rId26"/>
    </p:embeddedFont>
    <p:embeddedFont>
      <p:font typeface="Montserrat"/>
      <p:regular r:id="rId27"/>
      <p:bold r:id="rId28"/>
      <p:italic r:id="rId29"/>
      <p:boldItalic r:id="rId30"/>
    </p:embeddedFont>
    <p:embeddedFont>
      <p:font typeface="Montserrat Medium"/>
      <p:regular r:id="rId31"/>
      <p:bold r:id="rId32"/>
      <p:italic r:id="rId33"/>
      <p:boldItalic r:id="rId34"/>
    </p:embeddedFont>
    <p:embeddedFont>
      <p:font typeface="Raleway Medium"/>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Raleway-bold.fntdata"/><Relationship Id="rId22" Type="http://schemas.openxmlformats.org/officeDocument/2006/relationships/font" Target="fonts/Raleway-boldItalic.fntdata"/><Relationship Id="rId21" Type="http://schemas.openxmlformats.org/officeDocument/2006/relationships/font" Target="fonts/Raleway-italic.fntdata"/><Relationship Id="rId24" Type="http://schemas.openxmlformats.org/officeDocument/2006/relationships/font" Target="fonts/Mulish-bold.fntdata"/><Relationship Id="rId23" Type="http://schemas.openxmlformats.org/officeDocument/2006/relationships/font" Target="fonts/Mulish-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Mulish-boldItalic.fntdata"/><Relationship Id="rId25" Type="http://schemas.openxmlformats.org/officeDocument/2006/relationships/font" Target="fonts/Mulish-italic.fntdata"/><Relationship Id="rId28" Type="http://schemas.openxmlformats.org/officeDocument/2006/relationships/font" Target="fonts/Montserrat-bold.fntdata"/><Relationship Id="rId27" Type="http://schemas.openxmlformats.org/officeDocument/2006/relationships/font" Target="fonts/Montserrat-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Montserrat-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Medium-regular.fntdata"/><Relationship Id="rId30" Type="http://schemas.openxmlformats.org/officeDocument/2006/relationships/font" Target="fonts/Montserrat-boldItalic.fntdata"/><Relationship Id="rId11" Type="http://schemas.openxmlformats.org/officeDocument/2006/relationships/slide" Target="slides/slide7.xml"/><Relationship Id="rId33" Type="http://schemas.openxmlformats.org/officeDocument/2006/relationships/font" Target="fonts/MontserratMedium-italic.fntdata"/><Relationship Id="rId10" Type="http://schemas.openxmlformats.org/officeDocument/2006/relationships/slide" Target="slides/slide6.xml"/><Relationship Id="rId32" Type="http://schemas.openxmlformats.org/officeDocument/2006/relationships/font" Target="fonts/MontserratMedium-bold.fntdata"/><Relationship Id="rId13" Type="http://schemas.openxmlformats.org/officeDocument/2006/relationships/slide" Target="slides/slide9.xml"/><Relationship Id="rId35" Type="http://schemas.openxmlformats.org/officeDocument/2006/relationships/font" Target="fonts/RalewayMedium-regular.fntdata"/><Relationship Id="rId12" Type="http://schemas.openxmlformats.org/officeDocument/2006/relationships/slide" Target="slides/slide8.xml"/><Relationship Id="rId34" Type="http://schemas.openxmlformats.org/officeDocument/2006/relationships/font" Target="fonts/MontserratMedium-boldItalic.fntdata"/><Relationship Id="rId15" Type="http://schemas.openxmlformats.org/officeDocument/2006/relationships/slide" Target="slides/slide11.xml"/><Relationship Id="rId37" Type="http://schemas.openxmlformats.org/officeDocument/2006/relationships/font" Target="fonts/RalewayMedium-italic.fntdata"/><Relationship Id="rId14" Type="http://schemas.openxmlformats.org/officeDocument/2006/relationships/slide" Target="slides/slide10.xml"/><Relationship Id="rId36" Type="http://schemas.openxmlformats.org/officeDocument/2006/relationships/font" Target="fonts/RalewayMedium-bold.fntdata"/><Relationship Id="rId17" Type="http://schemas.openxmlformats.org/officeDocument/2006/relationships/slide" Target="slides/slide13.xml"/><Relationship Id="rId16" Type="http://schemas.openxmlformats.org/officeDocument/2006/relationships/slide" Target="slides/slide12.xml"/><Relationship Id="rId38" Type="http://schemas.openxmlformats.org/officeDocument/2006/relationships/font" Target="fonts/RalewayMedium-boldItalic.fntdata"/><Relationship Id="rId19" Type="http://schemas.openxmlformats.org/officeDocument/2006/relationships/font" Target="fonts/Raleway-regular.fntdata"/><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142da196fc7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142da196fc7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g142da196fc7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13cc35c6b61_3_24:notes"/>
          <p:cNvSpPr/>
          <p:nvPr>
            <p:ph idx="2" type="sldImg"/>
          </p:nvPr>
        </p:nvSpPr>
        <p:spPr>
          <a:xfrm>
            <a:off x="380826" y="685800"/>
            <a:ext cx="60969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13cc35c6b61_3_2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137bd519a43_0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137bd519a43_0_2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g137bd519a43_0_2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153b2b86e1c_0_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153b2b86e1c_0_3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1" name="Google Shape;301;g153b2b86e1c_0_39: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153b2b86e1c_0_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06" name="Google Shape;306;g153b2b86e1c_0_1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7" name="Google Shape;307;g153b2b86e1c_0_1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153b2b86e1c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153b2b86e1c_0_2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g153b2b86e1c_0_2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12d54598635_0_61:notes"/>
          <p:cNvSpPr/>
          <p:nvPr>
            <p:ph idx="2" type="sldImg"/>
          </p:nvPr>
        </p:nvSpPr>
        <p:spPr>
          <a:xfrm>
            <a:off x="380826" y="685800"/>
            <a:ext cx="60969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12d54598635_0_6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137bd519a43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137bd519a43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64" name="Google Shape;164;g137bd519a43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13dc6d90009_11_70:notes"/>
          <p:cNvSpPr/>
          <p:nvPr>
            <p:ph idx="2" type="sldImg"/>
          </p:nvPr>
        </p:nvSpPr>
        <p:spPr>
          <a:xfrm>
            <a:off x="380826" y="685800"/>
            <a:ext cx="60969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13dc6d90009_11_7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14350bbf253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14350bbf253_1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g14350bbf253_1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142da196fc7_0_111:notes"/>
          <p:cNvSpPr/>
          <p:nvPr>
            <p:ph idx="2" type="sldImg"/>
          </p:nvPr>
        </p:nvSpPr>
        <p:spPr>
          <a:xfrm>
            <a:off x="380826" y="685800"/>
            <a:ext cx="6096900" cy="3429000"/>
          </a:xfrm>
          <a:custGeom>
            <a:rect b="b" l="l" r="r" t="t"/>
            <a:pathLst>
              <a:path extrusionOk="0" h="120000" w="120000">
                <a:moveTo>
                  <a:pt x="0" y="0"/>
                </a:moveTo>
                <a:lnTo>
                  <a:pt x="120000" y="0"/>
                </a:lnTo>
                <a:lnTo>
                  <a:pt x="120000" y="120000"/>
                </a:lnTo>
                <a:lnTo>
                  <a:pt x="0" y="120000"/>
                </a:lnTo>
                <a:close/>
              </a:path>
            </a:pathLst>
          </a:custGeom>
        </p:spPr>
      </p:sp>
      <p:sp>
        <p:nvSpPr>
          <p:cNvPr id="203" name="Google Shape;203;g142da196fc7_0_1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143870fd9eb_0_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143870fd9eb_0_9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g143870fd9eb_0_9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143870fd9eb_0_1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143870fd9eb_0_11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3" name="Google Shape;233;g143870fd9eb_0_11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12ce4d46e1e_0_1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12ce4d46e1e_0_11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6" name="Google Shape;246;g12ce4d46e1e_0_11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Dark" type="title">
  <p:cSld name="TITLE">
    <p:bg>
      <p:bgPr>
        <a:gradFill>
          <a:gsLst>
            <a:gs pos="0">
              <a:srgbClr val="F0F5FF"/>
            </a:gs>
            <a:gs pos="100000">
              <a:srgbClr val="FFF5F2"/>
            </a:gs>
          </a:gsLst>
          <a:lin ang="16200038" scaled="0"/>
        </a:gradFill>
      </p:bgPr>
    </p:bg>
    <p:spTree>
      <p:nvGrpSpPr>
        <p:cNvPr id="15" name="Shape 15"/>
        <p:cNvGrpSpPr/>
        <p:nvPr/>
      </p:nvGrpSpPr>
      <p:grpSpPr>
        <a:xfrm>
          <a:off x="0" y="0"/>
          <a:ext cx="0" cy="0"/>
          <a:chOff x="0" y="0"/>
          <a:chExt cx="0" cy="0"/>
        </a:xfrm>
      </p:grpSpPr>
      <p:sp>
        <p:nvSpPr>
          <p:cNvPr id="16" name="Google Shape;16;p2"/>
          <p:cNvSpPr txBox="1"/>
          <p:nvPr>
            <p:ph type="ctrTitle"/>
          </p:nvPr>
        </p:nvSpPr>
        <p:spPr>
          <a:xfrm>
            <a:off x="1304925" y="1683275"/>
            <a:ext cx="15575700" cy="3580800"/>
          </a:xfrm>
          <a:prstGeom prst="rect">
            <a:avLst/>
          </a:prstGeom>
          <a:noFill/>
          <a:ln>
            <a:noFill/>
          </a:ln>
        </p:spPr>
        <p:txBody>
          <a:bodyPr anchorCtr="0" anchor="b" bIns="45700" lIns="91425" spcFirstLastPara="1" rIns="91425" wrap="square" tIns="45700">
            <a:noAutofit/>
          </a:bodyPr>
          <a:lstStyle>
            <a:lvl1pPr lvl="0">
              <a:lnSpc>
                <a:spcPct val="90000"/>
              </a:lnSpc>
              <a:spcBef>
                <a:spcPts val="0"/>
              </a:spcBef>
              <a:spcAft>
                <a:spcPts val="0"/>
              </a:spcAft>
              <a:buClr>
                <a:srgbClr val="15004D"/>
              </a:buClr>
              <a:buSzPts val="8000"/>
              <a:buFont typeface="Calibri"/>
              <a:buNone/>
              <a:defRPr sz="8000">
                <a:solidFill>
                  <a:srgbClr val="15004D"/>
                </a:solidFill>
              </a:defRPr>
            </a:lvl1pPr>
            <a:lvl2pPr lvl="1">
              <a:spcBef>
                <a:spcPts val="0"/>
              </a:spcBef>
              <a:spcAft>
                <a:spcPts val="0"/>
              </a:spcAft>
              <a:buClr>
                <a:srgbClr val="15004D"/>
              </a:buClr>
              <a:buSzPts val="1400"/>
              <a:buNone/>
              <a:defRPr>
                <a:solidFill>
                  <a:srgbClr val="15004D"/>
                </a:solidFill>
              </a:defRPr>
            </a:lvl2pPr>
            <a:lvl3pPr lvl="2">
              <a:spcBef>
                <a:spcPts val="0"/>
              </a:spcBef>
              <a:spcAft>
                <a:spcPts val="0"/>
              </a:spcAft>
              <a:buClr>
                <a:srgbClr val="15004D"/>
              </a:buClr>
              <a:buSzPts val="1400"/>
              <a:buNone/>
              <a:defRPr>
                <a:solidFill>
                  <a:srgbClr val="15004D"/>
                </a:solidFill>
              </a:defRPr>
            </a:lvl3pPr>
            <a:lvl4pPr lvl="3">
              <a:spcBef>
                <a:spcPts val="0"/>
              </a:spcBef>
              <a:spcAft>
                <a:spcPts val="0"/>
              </a:spcAft>
              <a:buClr>
                <a:srgbClr val="15004D"/>
              </a:buClr>
              <a:buSzPts val="1400"/>
              <a:buNone/>
              <a:defRPr>
                <a:solidFill>
                  <a:srgbClr val="15004D"/>
                </a:solidFill>
              </a:defRPr>
            </a:lvl4pPr>
            <a:lvl5pPr lvl="4">
              <a:spcBef>
                <a:spcPts val="0"/>
              </a:spcBef>
              <a:spcAft>
                <a:spcPts val="0"/>
              </a:spcAft>
              <a:buClr>
                <a:srgbClr val="15004D"/>
              </a:buClr>
              <a:buSzPts val="1400"/>
              <a:buNone/>
              <a:defRPr>
                <a:solidFill>
                  <a:srgbClr val="15004D"/>
                </a:solidFill>
              </a:defRPr>
            </a:lvl5pPr>
            <a:lvl6pPr lvl="5">
              <a:spcBef>
                <a:spcPts val="0"/>
              </a:spcBef>
              <a:spcAft>
                <a:spcPts val="0"/>
              </a:spcAft>
              <a:buClr>
                <a:srgbClr val="15004D"/>
              </a:buClr>
              <a:buSzPts val="1400"/>
              <a:buNone/>
              <a:defRPr>
                <a:solidFill>
                  <a:srgbClr val="15004D"/>
                </a:solidFill>
              </a:defRPr>
            </a:lvl6pPr>
            <a:lvl7pPr lvl="6">
              <a:spcBef>
                <a:spcPts val="0"/>
              </a:spcBef>
              <a:spcAft>
                <a:spcPts val="0"/>
              </a:spcAft>
              <a:buClr>
                <a:srgbClr val="15004D"/>
              </a:buClr>
              <a:buSzPts val="1400"/>
              <a:buNone/>
              <a:defRPr>
                <a:solidFill>
                  <a:srgbClr val="15004D"/>
                </a:solidFill>
              </a:defRPr>
            </a:lvl7pPr>
            <a:lvl8pPr lvl="7">
              <a:spcBef>
                <a:spcPts val="0"/>
              </a:spcBef>
              <a:spcAft>
                <a:spcPts val="0"/>
              </a:spcAft>
              <a:buClr>
                <a:srgbClr val="15004D"/>
              </a:buClr>
              <a:buSzPts val="1400"/>
              <a:buNone/>
              <a:defRPr>
                <a:solidFill>
                  <a:srgbClr val="15004D"/>
                </a:solidFill>
              </a:defRPr>
            </a:lvl8pPr>
            <a:lvl9pPr lvl="8">
              <a:spcBef>
                <a:spcPts val="0"/>
              </a:spcBef>
              <a:spcAft>
                <a:spcPts val="0"/>
              </a:spcAft>
              <a:buClr>
                <a:srgbClr val="15004D"/>
              </a:buClr>
              <a:buSzPts val="1400"/>
              <a:buNone/>
              <a:defRPr>
                <a:solidFill>
                  <a:srgbClr val="15004D"/>
                </a:solidFill>
              </a:defRPr>
            </a:lvl9pPr>
          </a:lstStyle>
          <a:p/>
        </p:txBody>
      </p:sp>
      <p:sp>
        <p:nvSpPr>
          <p:cNvPr id="17" name="Google Shape;17;p2"/>
          <p:cNvSpPr txBox="1"/>
          <p:nvPr>
            <p:ph idx="1" type="subTitle"/>
          </p:nvPr>
        </p:nvSpPr>
        <p:spPr>
          <a:xfrm>
            <a:off x="1304925" y="5402225"/>
            <a:ext cx="15494100" cy="2483400"/>
          </a:xfrm>
          <a:prstGeom prst="rect">
            <a:avLst/>
          </a:prstGeom>
          <a:noFill/>
          <a:ln>
            <a:noFill/>
          </a:ln>
        </p:spPr>
        <p:txBody>
          <a:bodyPr anchorCtr="0" anchor="t" bIns="45700" lIns="91425" spcFirstLastPara="1" rIns="91425" wrap="square" tIns="45700">
            <a:noAutofit/>
          </a:bodyPr>
          <a:lstStyle>
            <a:lvl1pPr lvl="0">
              <a:lnSpc>
                <a:spcPct val="90000"/>
              </a:lnSpc>
              <a:spcBef>
                <a:spcPts val="1500"/>
              </a:spcBef>
              <a:spcAft>
                <a:spcPts val="0"/>
              </a:spcAft>
              <a:buClr>
                <a:srgbClr val="15004D"/>
              </a:buClr>
              <a:buSzPts val="2800"/>
              <a:buFont typeface="Montserrat Medium"/>
              <a:buNone/>
              <a:defRPr sz="2800">
                <a:solidFill>
                  <a:srgbClr val="15004D"/>
                </a:solidFill>
                <a:latin typeface="Montserrat Medium"/>
                <a:ea typeface="Montserrat Medium"/>
                <a:cs typeface="Montserrat Medium"/>
                <a:sym typeface="Montserrat Medium"/>
              </a:defRPr>
            </a:lvl1pPr>
            <a:lvl2pPr lvl="1">
              <a:lnSpc>
                <a:spcPct val="90000"/>
              </a:lnSpc>
              <a:spcBef>
                <a:spcPts val="1500"/>
              </a:spcBef>
              <a:spcAft>
                <a:spcPts val="0"/>
              </a:spcAft>
              <a:buClr>
                <a:schemeClr val="dk1"/>
              </a:buClr>
              <a:buSzPts val="3000"/>
              <a:buNone/>
              <a:defRPr sz="3000"/>
            </a:lvl2pPr>
            <a:lvl3pPr lvl="2">
              <a:lnSpc>
                <a:spcPct val="90000"/>
              </a:lnSpc>
              <a:spcBef>
                <a:spcPts val="1500"/>
              </a:spcBef>
              <a:spcAft>
                <a:spcPts val="0"/>
              </a:spcAft>
              <a:buClr>
                <a:schemeClr val="dk1"/>
              </a:buClr>
              <a:buSzPts val="2700"/>
              <a:buNone/>
              <a:defRPr sz="2700"/>
            </a:lvl3pPr>
            <a:lvl4pPr lvl="3">
              <a:lnSpc>
                <a:spcPct val="90000"/>
              </a:lnSpc>
              <a:spcBef>
                <a:spcPts val="1500"/>
              </a:spcBef>
              <a:spcAft>
                <a:spcPts val="0"/>
              </a:spcAft>
              <a:buClr>
                <a:schemeClr val="dk1"/>
              </a:buClr>
              <a:buSzPts val="2400"/>
              <a:buNone/>
              <a:defRPr sz="2400"/>
            </a:lvl4pPr>
            <a:lvl5pPr lvl="4">
              <a:lnSpc>
                <a:spcPct val="90000"/>
              </a:lnSpc>
              <a:spcBef>
                <a:spcPts val="1500"/>
              </a:spcBef>
              <a:spcAft>
                <a:spcPts val="0"/>
              </a:spcAft>
              <a:buClr>
                <a:schemeClr val="dk1"/>
              </a:buClr>
              <a:buSzPts val="2400"/>
              <a:buNone/>
              <a:defRPr sz="2400"/>
            </a:lvl5pPr>
            <a:lvl6pPr lvl="5">
              <a:lnSpc>
                <a:spcPct val="90000"/>
              </a:lnSpc>
              <a:spcBef>
                <a:spcPts val="1500"/>
              </a:spcBef>
              <a:spcAft>
                <a:spcPts val="0"/>
              </a:spcAft>
              <a:buClr>
                <a:schemeClr val="dk1"/>
              </a:buClr>
              <a:buSzPts val="2400"/>
              <a:buNone/>
              <a:defRPr sz="2400"/>
            </a:lvl6pPr>
            <a:lvl7pPr lvl="6">
              <a:lnSpc>
                <a:spcPct val="90000"/>
              </a:lnSpc>
              <a:spcBef>
                <a:spcPts val="1500"/>
              </a:spcBef>
              <a:spcAft>
                <a:spcPts val="0"/>
              </a:spcAft>
              <a:buClr>
                <a:schemeClr val="dk1"/>
              </a:buClr>
              <a:buSzPts val="2400"/>
              <a:buNone/>
              <a:defRPr sz="2400"/>
            </a:lvl7pPr>
            <a:lvl8pPr lvl="7">
              <a:lnSpc>
                <a:spcPct val="90000"/>
              </a:lnSpc>
              <a:spcBef>
                <a:spcPts val="1500"/>
              </a:spcBef>
              <a:spcAft>
                <a:spcPts val="0"/>
              </a:spcAft>
              <a:buClr>
                <a:schemeClr val="dk1"/>
              </a:buClr>
              <a:buSzPts val="2400"/>
              <a:buNone/>
              <a:defRPr sz="2400"/>
            </a:lvl8pPr>
            <a:lvl9pPr lvl="8">
              <a:lnSpc>
                <a:spcPct val="90000"/>
              </a:lnSpc>
              <a:spcBef>
                <a:spcPts val="1500"/>
              </a:spcBef>
              <a:spcAft>
                <a:spcPts val="1500"/>
              </a:spcAft>
              <a:buClr>
                <a:schemeClr val="dk1"/>
              </a:buClr>
              <a:buSzPts val="2400"/>
              <a:buNone/>
              <a:defRPr sz="2400"/>
            </a:lvl9pPr>
          </a:lstStyle>
          <a:p/>
        </p:txBody>
      </p:sp>
      <p:pic>
        <p:nvPicPr>
          <p:cNvPr id="18" name="Google Shape;18;p2"/>
          <p:cNvPicPr preferRelativeResize="0"/>
          <p:nvPr/>
        </p:nvPicPr>
        <p:blipFill>
          <a:blip r:embed="rId2">
            <a:alphaModFix/>
          </a:blip>
          <a:stretch>
            <a:fillRect/>
          </a:stretch>
        </p:blipFill>
        <p:spPr>
          <a:xfrm>
            <a:off x="1363050" y="903325"/>
            <a:ext cx="2628224" cy="10608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 light">
  <p:cSld name="CUSTOM_2_1_1">
    <p:bg>
      <p:bgPr>
        <a:gradFill>
          <a:gsLst>
            <a:gs pos="0">
              <a:srgbClr val="F0F5FF"/>
            </a:gs>
            <a:gs pos="100000">
              <a:srgbClr val="FFF5F2"/>
            </a:gs>
          </a:gsLst>
          <a:lin ang="16200038" scaled="0"/>
        </a:gradFill>
      </p:bgPr>
    </p:bg>
    <p:spTree>
      <p:nvGrpSpPr>
        <p:cNvPr id="77" name="Shape 77"/>
        <p:cNvGrpSpPr/>
        <p:nvPr/>
      </p:nvGrpSpPr>
      <p:grpSpPr>
        <a:xfrm>
          <a:off x="0" y="0"/>
          <a:ext cx="0" cy="0"/>
          <a:chOff x="0" y="0"/>
          <a:chExt cx="0" cy="0"/>
        </a:xfrm>
      </p:grpSpPr>
      <p:sp>
        <p:nvSpPr>
          <p:cNvPr id="78" name="Google Shape;78;p11"/>
          <p:cNvSpPr txBox="1"/>
          <p:nvPr>
            <p:ph type="title"/>
          </p:nvPr>
        </p:nvSpPr>
        <p:spPr>
          <a:xfrm>
            <a:off x="370750" y="1500900"/>
            <a:ext cx="16687800" cy="6305700"/>
          </a:xfrm>
          <a:prstGeom prst="rect">
            <a:avLst/>
          </a:prstGeom>
        </p:spPr>
        <p:txBody>
          <a:bodyPr anchorCtr="0" anchor="ctr" bIns="45700" lIns="91425" spcFirstLastPara="1" rIns="91425" wrap="square" tIns="45700">
            <a:noAutofit/>
          </a:bodyPr>
          <a:lstStyle>
            <a:lvl1pPr lvl="0" rtl="0">
              <a:spcBef>
                <a:spcPts val="0"/>
              </a:spcBef>
              <a:spcAft>
                <a:spcPts val="0"/>
              </a:spcAft>
              <a:buClr>
                <a:srgbClr val="15004D"/>
              </a:buClr>
              <a:buSzPts val="9000"/>
              <a:buFont typeface="Raleway"/>
              <a:buNone/>
              <a:defRPr sz="9000">
                <a:solidFill>
                  <a:srgbClr val="15004D"/>
                </a:solidFill>
                <a:latin typeface="Raleway"/>
                <a:ea typeface="Raleway"/>
                <a:cs typeface="Raleway"/>
                <a:sym typeface="Raleway"/>
              </a:defRPr>
            </a:lvl1pPr>
            <a:lvl2pPr lvl="1" rtl="0">
              <a:spcBef>
                <a:spcPts val="0"/>
              </a:spcBef>
              <a:spcAft>
                <a:spcPts val="0"/>
              </a:spcAft>
              <a:buSzPts val="1400"/>
              <a:buFont typeface="Muli"/>
              <a:buNone/>
              <a:defRPr b="0">
                <a:latin typeface="Muli"/>
                <a:ea typeface="Muli"/>
                <a:cs typeface="Muli"/>
                <a:sym typeface="Muli"/>
              </a:defRPr>
            </a:lvl2pPr>
            <a:lvl3pPr lvl="2" rtl="0">
              <a:spcBef>
                <a:spcPts val="0"/>
              </a:spcBef>
              <a:spcAft>
                <a:spcPts val="0"/>
              </a:spcAft>
              <a:buSzPts val="1400"/>
              <a:buFont typeface="Muli"/>
              <a:buNone/>
              <a:defRPr b="0">
                <a:latin typeface="Muli"/>
                <a:ea typeface="Muli"/>
                <a:cs typeface="Muli"/>
                <a:sym typeface="Muli"/>
              </a:defRPr>
            </a:lvl3pPr>
            <a:lvl4pPr lvl="3" rtl="0">
              <a:spcBef>
                <a:spcPts val="0"/>
              </a:spcBef>
              <a:spcAft>
                <a:spcPts val="0"/>
              </a:spcAft>
              <a:buSzPts val="1400"/>
              <a:buFont typeface="Muli"/>
              <a:buNone/>
              <a:defRPr b="0">
                <a:latin typeface="Muli"/>
                <a:ea typeface="Muli"/>
                <a:cs typeface="Muli"/>
                <a:sym typeface="Muli"/>
              </a:defRPr>
            </a:lvl4pPr>
            <a:lvl5pPr lvl="4" rtl="0">
              <a:spcBef>
                <a:spcPts val="0"/>
              </a:spcBef>
              <a:spcAft>
                <a:spcPts val="0"/>
              </a:spcAft>
              <a:buSzPts val="1400"/>
              <a:buFont typeface="Muli"/>
              <a:buNone/>
              <a:defRPr b="0">
                <a:latin typeface="Muli"/>
                <a:ea typeface="Muli"/>
                <a:cs typeface="Muli"/>
                <a:sym typeface="Muli"/>
              </a:defRPr>
            </a:lvl5pPr>
            <a:lvl6pPr lvl="5" rtl="0">
              <a:spcBef>
                <a:spcPts val="0"/>
              </a:spcBef>
              <a:spcAft>
                <a:spcPts val="0"/>
              </a:spcAft>
              <a:buSzPts val="1400"/>
              <a:buFont typeface="Muli"/>
              <a:buNone/>
              <a:defRPr b="0">
                <a:latin typeface="Muli"/>
                <a:ea typeface="Muli"/>
                <a:cs typeface="Muli"/>
                <a:sym typeface="Muli"/>
              </a:defRPr>
            </a:lvl6pPr>
            <a:lvl7pPr lvl="6" rtl="0">
              <a:spcBef>
                <a:spcPts val="0"/>
              </a:spcBef>
              <a:spcAft>
                <a:spcPts val="0"/>
              </a:spcAft>
              <a:buSzPts val="1400"/>
              <a:buFont typeface="Muli"/>
              <a:buNone/>
              <a:defRPr b="0">
                <a:latin typeface="Muli"/>
                <a:ea typeface="Muli"/>
                <a:cs typeface="Muli"/>
                <a:sym typeface="Muli"/>
              </a:defRPr>
            </a:lvl7pPr>
            <a:lvl8pPr lvl="7" rtl="0">
              <a:spcBef>
                <a:spcPts val="0"/>
              </a:spcBef>
              <a:spcAft>
                <a:spcPts val="0"/>
              </a:spcAft>
              <a:buSzPts val="1400"/>
              <a:buFont typeface="Muli"/>
              <a:buNone/>
              <a:defRPr b="0">
                <a:latin typeface="Muli"/>
                <a:ea typeface="Muli"/>
                <a:cs typeface="Muli"/>
                <a:sym typeface="Muli"/>
              </a:defRPr>
            </a:lvl8pPr>
            <a:lvl9pPr lvl="8" rtl="0">
              <a:spcBef>
                <a:spcPts val="0"/>
              </a:spcBef>
              <a:spcAft>
                <a:spcPts val="0"/>
              </a:spcAft>
              <a:buSzPts val="1400"/>
              <a:buFont typeface="Muli"/>
              <a:buNone/>
              <a:defRPr b="0">
                <a:latin typeface="Muli"/>
                <a:ea typeface="Muli"/>
                <a:cs typeface="Muli"/>
                <a:sym typeface="Muli"/>
              </a:defRPr>
            </a:lvl9pPr>
          </a:lstStyle>
          <a:p/>
        </p:txBody>
      </p:sp>
      <p:cxnSp>
        <p:nvCxnSpPr>
          <p:cNvPr id="79" name="Google Shape;79;p11"/>
          <p:cNvCxnSpPr/>
          <p:nvPr/>
        </p:nvCxnSpPr>
        <p:spPr>
          <a:xfrm>
            <a:off x="325950" y="9268306"/>
            <a:ext cx="17636100" cy="0"/>
          </a:xfrm>
          <a:prstGeom prst="straightConnector1">
            <a:avLst/>
          </a:prstGeom>
          <a:noFill/>
          <a:ln cap="flat" cmpd="sng" w="9525">
            <a:solidFill>
              <a:srgbClr val="15004D"/>
            </a:solidFill>
            <a:prstDash val="solid"/>
            <a:round/>
            <a:headEnd len="med" w="med" type="none"/>
            <a:tailEnd len="med" w="med" type="none"/>
          </a:ln>
        </p:spPr>
      </p:cxnSp>
      <p:sp>
        <p:nvSpPr>
          <p:cNvPr id="80" name="Google Shape;80;p11"/>
          <p:cNvSpPr txBox="1"/>
          <p:nvPr>
            <p:ph idx="2" type="title"/>
          </p:nvPr>
        </p:nvSpPr>
        <p:spPr>
          <a:xfrm>
            <a:off x="325950" y="9419488"/>
            <a:ext cx="8907600" cy="379500"/>
          </a:xfrm>
          <a:prstGeom prst="rect">
            <a:avLst/>
          </a:prstGeom>
        </p:spPr>
        <p:txBody>
          <a:bodyPr anchorCtr="0" anchor="b" bIns="0" lIns="0" spcFirstLastPara="1" rIns="91425" wrap="square" tIns="91425">
            <a:noAutofit/>
          </a:bodyPr>
          <a:lstStyle>
            <a:lvl1pPr lvl="0" rtl="0">
              <a:spcBef>
                <a:spcPts val="0"/>
              </a:spcBef>
              <a:spcAft>
                <a:spcPts val="0"/>
              </a:spcAft>
              <a:buClr>
                <a:srgbClr val="15004D"/>
              </a:buClr>
              <a:buSzPts val="1500"/>
              <a:buFont typeface="Montserrat Medium"/>
              <a:buNone/>
              <a:defRPr sz="1500">
                <a:solidFill>
                  <a:srgbClr val="15004D"/>
                </a:solidFill>
                <a:latin typeface="Montserrat Medium"/>
                <a:ea typeface="Montserrat Medium"/>
                <a:cs typeface="Montserrat Medium"/>
                <a:sym typeface="Montserrat Medium"/>
              </a:defRPr>
            </a:lvl1pPr>
            <a:lvl2pPr lvl="1" rtl="0">
              <a:spcBef>
                <a:spcPts val="0"/>
              </a:spcBef>
              <a:spcAft>
                <a:spcPts val="0"/>
              </a:spcAft>
              <a:buSzPts val="1400"/>
              <a:buNone/>
              <a:defRPr>
                <a:latin typeface="Montserrat"/>
                <a:ea typeface="Montserrat"/>
                <a:cs typeface="Montserrat"/>
                <a:sym typeface="Montserrat"/>
              </a:defRPr>
            </a:lvl2pPr>
            <a:lvl3pPr lvl="2" rtl="0">
              <a:spcBef>
                <a:spcPts val="0"/>
              </a:spcBef>
              <a:spcAft>
                <a:spcPts val="0"/>
              </a:spcAft>
              <a:buSzPts val="1400"/>
              <a:buNone/>
              <a:defRPr>
                <a:latin typeface="Montserrat"/>
                <a:ea typeface="Montserrat"/>
                <a:cs typeface="Montserrat"/>
                <a:sym typeface="Montserrat"/>
              </a:defRPr>
            </a:lvl3pPr>
            <a:lvl4pPr lvl="3" rtl="0">
              <a:spcBef>
                <a:spcPts val="0"/>
              </a:spcBef>
              <a:spcAft>
                <a:spcPts val="0"/>
              </a:spcAft>
              <a:buSzPts val="1400"/>
              <a:buNone/>
              <a:defRPr>
                <a:latin typeface="Montserrat"/>
                <a:ea typeface="Montserrat"/>
                <a:cs typeface="Montserrat"/>
                <a:sym typeface="Montserrat"/>
              </a:defRPr>
            </a:lvl4pPr>
            <a:lvl5pPr lvl="4" rtl="0">
              <a:spcBef>
                <a:spcPts val="0"/>
              </a:spcBef>
              <a:spcAft>
                <a:spcPts val="0"/>
              </a:spcAft>
              <a:buSzPts val="1400"/>
              <a:buNone/>
              <a:defRPr>
                <a:latin typeface="Montserrat"/>
                <a:ea typeface="Montserrat"/>
                <a:cs typeface="Montserrat"/>
                <a:sym typeface="Montserrat"/>
              </a:defRPr>
            </a:lvl5pPr>
            <a:lvl6pPr lvl="5" rtl="0">
              <a:spcBef>
                <a:spcPts val="0"/>
              </a:spcBef>
              <a:spcAft>
                <a:spcPts val="0"/>
              </a:spcAft>
              <a:buSzPts val="1400"/>
              <a:buNone/>
              <a:defRPr>
                <a:latin typeface="Montserrat"/>
                <a:ea typeface="Montserrat"/>
                <a:cs typeface="Montserrat"/>
                <a:sym typeface="Montserrat"/>
              </a:defRPr>
            </a:lvl6pPr>
            <a:lvl7pPr lvl="6" rtl="0">
              <a:spcBef>
                <a:spcPts val="0"/>
              </a:spcBef>
              <a:spcAft>
                <a:spcPts val="0"/>
              </a:spcAft>
              <a:buSzPts val="1400"/>
              <a:buNone/>
              <a:defRPr>
                <a:latin typeface="Montserrat"/>
                <a:ea typeface="Montserrat"/>
                <a:cs typeface="Montserrat"/>
                <a:sym typeface="Montserrat"/>
              </a:defRPr>
            </a:lvl7pPr>
            <a:lvl8pPr lvl="7" rtl="0">
              <a:spcBef>
                <a:spcPts val="0"/>
              </a:spcBef>
              <a:spcAft>
                <a:spcPts val="0"/>
              </a:spcAft>
              <a:buSzPts val="1400"/>
              <a:buNone/>
              <a:defRPr>
                <a:latin typeface="Montserrat"/>
                <a:ea typeface="Montserrat"/>
                <a:cs typeface="Montserrat"/>
                <a:sym typeface="Montserrat"/>
              </a:defRPr>
            </a:lvl8pPr>
            <a:lvl9pPr lvl="8" rtl="0">
              <a:spcBef>
                <a:spcPts val="0"/>
              </a:spcBef>
              <a:spcAft>
                <a:spcPts val="0"/>
              </a:spcAft>
              <a:buSzPts val="1400"/>
              <a:buNone/>
              <a:defRPr>
                <a:latin typeface="Montserrat"/>
                <a:ea typeface="Montserrat"/>
                <a:cs typeface="Montserrat"/>
                <a:sym typeface="Montserrat"/>
              </a:defRPr>
            </a:lvl9pPr>
          </a:lstStyle>
          <a:p/>
        </p:txBody>
      </p:sp>
      <p:pic>
        <p:nvPicPr>
          <p:cNvPr id="81" name="Google Shape;81;p11"/>
          <p:cNvPicPr preferRelativeResize="0"/>
          <p:nvPr/>
        </p:nvPicPr>
        <p:blipFill>
          <a:blip r:embed="rId2">
            <a:alphaModFix/>
          </a:blip>
          <a:stretch>
            <a:fillRect/>
          </a:stretch>
        </p:blipFill>
        <p:spPr>
          <a:xfrm>
            <a:off x="16542025" y="9304450"/>
            <a:ext cx="1510224" cy="609575"/>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 white">
  <p:cSld name="CUSTOM_2_1_1_1">
    <p:bg>
      <p:bgPr>
        <a:solidFill>
          <a:schemeClr val="lt1"/>
        </a:solidFill>
      </p:bgPr>
    </p:bg>
    <p:spTree>
      <p:nvGrpSpPr>
        <p:cNvPr id="82" name="Shape 82"/>
        <p:cNvGrpSpPr/>
        <p:nvPr/>
      </p:nvGrpSpPr>
      <p:grpSpPr>
        <a:xfrm>
          <a:off x="0" y="0"/>
          <a:ext cx="0" cy="0"/>
          <a:chOff x="0" y="0"/>
          <a:chExt cx="0" cy="0"/>
        </a:xfrm>
      </p:grpSpPr>
      <p:sp>
        <p:nvSpPr>
          <p:cNvPr id="83" name="Google Shape;83;p12"/>
          <p:cNvSpPr txBox="1"/>
          <p:nvPr>
            <p:ph type="title"/>
          </p:nvPr>
        </p:nvSpPr>
        <p:spPr>
          <a:xfrm>
            <a:off x="370750" y="1500900"/>
            <a:ext cx="16687800" cy="6305700"/>
          </a:xfrm>
          <a:prstGeom prst="rect">
            <a:avLst/>
          </a:prstGeom>
        </p:spPr>
        <p:txBody>
          <a:bodyPr anchorCtr="0" anchor="ctr" bIns="45700" lIns="91425" spcFirstLastPara="1" rIns="91425" wrap="square" tIns="45700">
            <a:noAutofit/>
          </a:bodyPr>
          <a:lstStyle>
            <a:lvl1pPr lvl="0" rtl="0">
              <a:spcBef>
                <a:spcPts val="0"/>
              </a:spcBef>
              <a:spcAft>
                <a:spcPts val="0"/>
              </a:spcAft>
              <a:buClr>
                <a:srgbClr val="15004D"/>
              </a:buClr>
              <a:buSzPts val="9000"/>
              <a:buFont typeface="Raleway"/>
              <a:buNone/>
              <a:defRPr sz="9000">
                <a:solidFill>
                  <a:srgbClr val="15004D"/>
                </a:solidFill>
                <a:latin typeface="Raleway"/>
                <a:ea typeface="Raleway"/>
                <a:cs typeface="Raleway"/>
                <a:sym typeface="Raleway"/>
              </a:defRPr>
            </a:lvl1pPr>
            <a:lvl2pPr lvl="1" rtl="0">
              <a:spcBef>
                <a:spcPts val="0"/>
              </a:spcBef>
              <a:spcAft>
                <a:spcPts val="0"/>
              </a:spcAft>
              <a:buSzPts val="1400"/>
              <a:buFont typeface="Muli"/>
              <a:buNone/>
              <a:defRPr b="0">
                <a:latin typeface="Muli"/>
                <a:ea typeface="Muli"/>
                <a:cs typeface="Muli"/>
                <a:sym typeface="Muli"/>
              </a:defRPr>
            </a:lvl2pPr>
            <a:lvl3pPr lvl="2" rtl="0">
              <a:spcBef>
                <a:spcPts val="0"/>
              </a:spcBef>
              <a:spcAft>
                <a:spcPts val="0"/>
              </a:spcAft>
              <a:buSzPts val="1400"/>
              <a:buFont typeface="Muli"/>
              <a:buNone/>
              <a:defRPr b="0">
                <a:latin typeface="Muli"/>
                <a:ea typeface="Muli"/>
                <a:cs typeface="Muli"/>
                <a:sym typeface="Muli"/>
              </a:defRPr>
            </a:lvl3pPr>
            <a:lvl4pPr lvl="3" rtl="0">
              <a:spcBef>
                <a:spcPts val="0"/>
              </a:spcBef>
              <a:spcAft>
                <a:spcPts val="0"/>
              </a:spcAft>
              <a:buSzPts val="1400"/>
              <a:buFont typeface="Muli"/>
              <a:buNone/>
              <a:defRPr b="0">
                <a:latin typeface="Muli"/>
                <a:ea typeface="Muli"/>
                <a:cs typeface="Muli"/>
                <a:sym typeface="Muli"/>
              </a:defRPr>
            </a:lvl4pPr>
            <a:lvl5pPr lvl="4" rtl="0">
              <a:spcBef>
                <a:spcPts val="0"/>
              </a:spcBef>
              <a:spcAft>
                <a:spcPts val="0"/>
              </a:spcAft>
              <a:buSzPts val="1400"/>
              <a:buFont typeface="Muli"/>
              <a:buNone/>
              <a:defRPr b="0">
                <a:latin typeface="Muli"/>
                <a:ea typeface="Muli"/>
                <a:cs typeface="Muli"/>
                <a:sym typeface="Muli"/>
              </a:defRPr>
            </a:lvl5pPr>
            <a:lvl6pPr lvl="5" rtl="0">
              <a:spcBef>
                <a:spcPts val="0"/>
              </a:spcBef>
              <a:spcAft>
                <a:spcPts val="0"/>
              </a:spcAft>
              <a:buSzPts val="1400"/>
              <a:buFont typeface="Muli"/>
              <a:buNone/>
              <a:defRPr b="0">
                <a:latin typeface="Muli"/>
                <a:ea typeface="Muli"/>
                <a:cs typeface="Muli"/>
                <a:sym typeface="Muli"/>
              </a:defRPr>
            </a:lvl6pPr>
            <a:lvl7pPr lvl="6" rtl="0">
              <a:spcBef>
                <a:spcPts val="0"/>
              </a:spcBef>
              <a:spcAft>
                <a:spcPts val="0"/>
              </a:spcAft>
              <a:buSzPts val="1400"/>
              <a:buFont typeface="Muli"/>
              <a:buNone/>
              <a:defRPr b="0">
                <a:latin typeface="Muli"/>
                <a:ea typeface="Muli"/>
                <a:cs typeface="Muli"/>
                <a:sym typeface="Muli"/>
              </a:defRPr>
            </a:lvl7pPr>
            <a:lvl8pPr lvl="7" rtl="0">
              <a:spcBef>
                <a:spcPts val="0"/>
              </a:spcBef>
              <a:spcAft>
                <a:spcPts val="0"/>
              </a:spcAft>
              <a:buSzPts val="1400"/>
              <a:buFont typeface="Muli"/>
              <a:buNone/>
              <a:defRPr b="0">
                <a:latin typeface="Muli"/>
                <a:ea typeface="Muli"/>
                <a:cs typeface="Muli"/>
                <a:sym typeface="Muli"/>
              </a:defRPr>
            </a:lvl8pPr>
            <a:lvl9pPr lvl="8" rtl="0">
              <a:spcBef>
                <a:spcPts val="0"/>
              </a:spcBef>
              <a:spcAft>
                <a:spcPts val="0"/>
              </a:spcAft>
              <a:buSzPts val="1400"/>
              <a:buFont typeface="Muli"/>
              <a:buNone/>
              <a:defRPr b="0">
                <a:latin typeface="Muli"/>
                <a:ea typeface="Muli"/>
                <a:cs typeface="Muli"/>
                <a:sym typeface="Muli"/>
              </a:defRPr>
            </a:lvl9pPr>
          </a:lstStyle>
          <a:p/>
        </p:txBody>
      </p:sp>
      <p:cxnSp>
        <p:nvCxnSpPr>
          <p:cNvPr id="84" name="Google Shape;84;p12"/>
          <p:cNvCxnSpPr/>
          <p:nvPr/>
        </p:nvCxnSpPr>
        <p:spPr>
          <a:xfrm>
            <a:off x="325950" y="9268306"/>
            <a:ext cx="17636100" cy="0"/>
          </a:xfrm>
          <a:prstGeom prst="straightConnector1">
            <a:avLst/>
          </a:prstGeom>
          <a:noFill/>
          <a:ln cap="flat" cmpd="sng" w="9525">
            <a:solidFill>
              <a:srgbClr val="15004D"/>
            </a:solidFill>
            <a:prstDash val="solid"/>
            <a:round/>
            <a:headEnd len="med" w="med" type="none"/>
            <a:tailEnd len="med" w="med" type="none"/>
          </a:ln>
        </p:spPr>
      </p:cxnSp>
      <p:sp>
        <p:nvSpPr>
          <p:cNvPr id="85" name="Google Shape;85;p12"/>
          <p:cNvSpPr txBox="1"/>
          <p:nvPr>
            <p:ph idx="2" type="title"/>
          </p:nvPr>
        </p:nvSpPr>
        <p:spPr>
          <a:xfrm>
            <a:off x="325950" y="9419488"/>
            <a:ext cx="8907600" cy="379500"/>
          </a:xfrm>
          <a:prstGeom prst="rect">
            <a:avLst/>
          </a:prstGeom>
        </p:spPr>
        <p:txBody>
          <a:bodyPr anchorCtr="0" anchor="b" bIns="0" lIns="0" spcFirstLastPara="1" rIns="91425" wrap="square" tIns="91425">
            <a:noAutofit/>
          </a:bodyPr>
          <a:lstStyle>
            <a:lvl1pPr lvl="0" rtl="0">
              <a:spcBef>
                <a:spcPts val="0"/>
              </a:spcBef>
              <a:spcAft>
                <a:spcPts val="0"/>
              </a:spcAft>
              <a:buClr>
                <a:srgbClr val="15004D"/>
              </a:buClr>
              <a:buSzPts val="1500"/>
              <a:buFont typeface="Montserrat Medium"/>
              <a:buNone/>
              <a:defRPr sz="1500">
                <a:solidFill>
                  <a:srgbClr val="15004D"/>
                </a:solidFill>
                <a:latin typeface="Montserrat Medium"/>
                <a:ea typeface="Montserrat Medium"/>
                <a:cs typeface="Montserrat Medium"/>
                <a:sym typeface="Montserrat Medium"/>
              </a:defRPr>
            </a:lvl1pPr>
            <a:lvl2pPr lvl="1" rtl="0">
              <a:spcBef>
                <a:spcPts val="0"/>
              </a:spcBef>
              <a:spcAft>
                <a:spcPts val="0"/>
              </a:spcAft>
              <a:buSzPts val="1400"/>
              <a:buNone/>
              <a:defRPr>
                <a:latin typeface="Montserrat"/>
                <a:ea typeface="Montserrat"/>
                <a:cs typeface="Montserrat"/>
                <a:sym typeface="Montserrat"/>
              </a:defRPr>
            </a:lvl2pPr>
            <a:lvl3pPr lvl="2" rtl="0">
              <a:spcBef>
                <a:spcPts val="0"/>
              </a:spcBef>
              <a:spcAft>
                <a:spcPts val="0"/>
              </a:spcAft>
              <a:buSzPts val="1400"/>
              <a:buNone/>
              <a:defRPr>
                <a:latin typeface="Montserrat"/>
                <a:ea typeface="Montserrat"/>
                <a:cs typeface="Montserrat"/>
                <a:sym typeface="Montserrat"/>
              </a:defRPr>
            </a:lvl3pPr>
            <a:lvl4pPr lvl="3" rtl="0">
              <a:spcBef>
                <a:spcPts val="0"/>
              </a:spcBef>
              <a:spcAft>
                <a:spcPts val="0"/>
              </a:spcAft>
              <a:buSzPts val="1400"/>
              <a:buNone/>
              <a:defRPr>
                <a:latin typeface="Montserrat"/>
                <a:ea typeface="Montserrat"/>
                <a:cs typeface="Montserrat"/>
                <a:sym typeface="Montserrat"/>
              </a:defRPr>
            </a:lvl4pPr>
            <a:lvl5pPr lvl="4" rtl="0">
              <a:spcBef>
                <a:spcPts val="0"/>
              </a:spcBef>
              <a:spcAft>
                <a:spcPts val="0"/>
              </a:spcAft>
              <a:buSzPts val="1400"/>
              <a:buNone/>
              <a:defRPr>
                <a:latin typeface="Montserrat"/>
                <a:ea typeface="Montserrat"/>
                <a:cs typeface="Montserrat"/>
                <a:sym typeface="Montserrat"/>
              </a:defRPr>
            </a:lvl5pPr>
            <a:lvl6pPr lvl="5" rtl="0">
              <a:spcBef>
                <a:spcPts val="0"/>
              </a:spcBef>
              <a:spcAft>
                <a:spcPts val="0"/>
              </a:spcAft>
              <a:buSzPts val="1400"/>
              <a:buNone/>
              <a:defRPr>
                <a:latin typeface="Montserrat"/>
                <a:ea typeface="Montserrat"/>
                <a:cs typeface="Montserrat"/>
                <a:sym typeface="Montserrat"/>
              </a:defRPr>
            </a:lvl6pPr>
            <a:lvl7pPr lvl="6" rtl="0">
              <a:spcBef>
                <a:spcPts val="0"/>
              </a:spcBef>
              <a:spcAft>
                <a:spcPts val="0"/>
              </a:spcAft>
              <a:buSzPts val="1400"/>
              <a:buNone/>
              <a:defRPr>
                <a:latin typeface="Montserrat"/>
                <a:ea typeface="Montserrat"/>
                <a:cs typeface="Montserrat"/>
                <a:sym typeface="Montserrat"/>
              </a:defRPr>
            </a:lvl7pPr>
            <a:lvl8pPr lvl="7" rtl="0">
              <a:spcBef>
                <a:spcPts val="0"/>
              </a:spcBef>
              <a:spcAft>
                <a:spcPts val="0"/>
              </a:spcAft>
              <a:buSzPts val="1400"/>
              <a:buNone/>
              <a:defRPr>
                <a:latin typeface="Montserrat"/>
                <a:ea typeface="Montserrat"/>
                <a:cs typeface="Montserrat"/>
                <a:sym typeface="Montserrat"/>
              </a:defRPr>
            </a:lvl8pPr>
            <a:lvl9pPr lvl="8" rtl="0">
              <a:spcBef>
                <a:spcPts val="0"/>
              </a:spcBef>
              <a:spcAft>
                <a:spcPts val="0"/>
              </a:spcAft>
              <a:buSzPts val="1400"/>
              <a:buNone/>
              <a:defRPr>
                <a:latin typeface="Montserrat"/>
                <a:ea typeface="Montserrat"/>
                <a:cs typeface="Montserrat"/>
                <a:sym typeface="Montserrat"/>
              </a:defRPr>
            </a:lvl9pPr>
          </a:lstStyle>
          <a:p/>
        </p:txBody>
      </p:sp>
      <p:pic>
        <p:nvPicPr>
          <p:cNvPr id="86" name="Google Shape;86;p12"/>
          <p:cNvPicPr preferRelativeResize="0"/>
          <p:nvPr/>
        </p:nvPicPr>
        <p:blipFill>
          <a:blip r:embed="rId2">
            <a:alphaModFix/>
          </a:blip>
          <a:stretch>
            <a:fillRect/>
          </a:stretch>
        </p:blipFill>
        <p:spPr>
          <a:xfrm>
            <a:off x="16542025" y="9304450"/>
            <a:ext cx="1510224" cy="60957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footer Dark">
  <p:cSld name="CUSTOM_2_2_1">
    <p:bg>
      <p:bgPr>
        <a:solidFill>
          <a:srgbClr val="15004D"/>
        </a:solidFill>
      </p:bgPr>
    </p:bg>
    <p:spTree>
      <p:nvGrpSpPr>
        <p:cNvPr id="87" name="Shape 87"/>
        <p:cNvGrpSpPr/>
        <p:nvPr/>
      </p:nvGrpSpPr>
      <p:grpSpPr>
        <a:xfrm>
          <a:off x="0" y="0"/>
          <a:ext cx="0" cy="0"/>
          <a:chOff x="0" y="0"/>
          <a:chExt cx="0" cy="0"/>
        </a:xfrm>
      </p:grpSpPr>
      <p:cxnSp>
        <p:nvCxnSpPr>
          <p:cNvPr id="88" name="Google Shape;88;p13"/>
          <p:cNvCxnSpPr/>
          <p:nvPr/>
        </p:nvCxnSpPr>
        <p:spPr>
          <a:xfrm>
            <a:off x="325950" y="9268306"/>
            <a:ext cx="17636100" cy="0"/>
          </a:xfrm>
          <a:prstGeom prst="straightConnector1">
            <a:avLst/>
          </a:prstGeom>
          <a:noFill/>
          <a:ln cap="flat" cmpd="sng" w="9525">
            <a:solidFill>
              <a:srgbClr val="15004D"/>
            </a:solidFill>
            <a:prstDash val="solid"/>
            <a:round/>
            <a:headEnd len="med" w="med" type="none"/>
            <a:tailEnd len="med" w="med" type="none"/>
          </a:ln>
        </p:spPr>
      </p:cxnSp>
      <p:cxnSp>
        <p:nvCxnSpPr>
          <p:cNvPr id="89" name="Google Shape;89;p13"/>
          <p:cNvCxnSpPr/>
          <p:nvPr/>
        </p:nvCxnSpPr>
        <p:spPr>
          <a:xfrm>
            <a:off x="330150" y="9268306"/>
            <a:ext cx="17529300" cy="0"/>
          </a:xfrm>
          <a:prstGeom prst="straightConnector1">
            <a:avLst/>
          </a:prstGeom>
          <a:noFill/>
          <a:ln cap="flat" cmpd="sng" w="9525">
            <a:solidFill>
              <a:schemeClr val="lt1"/>
            </a:solidFill>
            <a:prstDash val="solid"/>
            <a:round/>
            <a:headEnd len="med" w="med" type="none"/>
            <a:tailEnd len="med" w="med" type="none"/>
          </a:ln>
        </p:spPr>
      </p:cxnSp>
      <p:sp>
        <p:nvSpPr>
          <p:cNvPr id="90" name="Google Shape;90;p13"/>
          <p:cNvSpPr txBox="1"/>
          <p:nvPr>
            <p:ph type="title"/>
          </p:nvPr>
        </p:nvSpPr>
        <p:spPr>
          <a:xfrm>
            <a:off x="325950" y="9419488"/>
            <a:ext cx="8907600" cy="379500"/>
          </a:xfrm>
          <a:prstGeom prst="rect">
            <a:avLst/>
          </a:prstGeom>
        </p:spPr>
        <p:txBody>
          <a:bodyPr anchorCtr="0" anchor="b" bIns="0" lIns="0" spcFirstLastPara="1" rIns="91425" wrap="square" tIns="91425">
            <a:noAutofit/>
          </a:bodyPr>
          <a:lstStyle>
            <a:lvl1pPr lvl="0" rtl="0">
              <a:spcBef>
                <a:spcPts val="0"/>
              </a:spcBef>
              <a:spcAft>
                <a:spcPts val="0"/>
              </a:spcAft>
              <a:buClr>
                <a:schemeClr val="lt1"/>
              </a:buClr>
              <a:buSzPts val="1500"/>
              <a:buFont typeface="Montserrat Medium"/>
              <a:buNone/>
              <a:defRPr sz="1500">
                <a:solidFill>
                  <a:schemeClr val="lt1"/>
                </a:solidFill>
                <a:latin typeface="Montserrat Medium"/>
                <a:ea typeface="Montserrat Medium"/>
                <a:cs typeface="Montserrat Medium"/>
                <a:sym typeface="Montserrat Medium"/>
              </a:defRPr>
            </a:lvl1pPr>
            <a:lvl2pPr lvl="1" rtl="0">
              <a:spcBef>
                <a:spcPts val="0"/>
              </a:spcBef>
              <a:spcAft>
                <a:spcPts val="0"/>
              </a:spcAft>
              <a:buSzPts val="1400"/>
              <a:buNone/>
              <a:defRPr>
                <a:latin typeface="Montserrat"/>
                <a:ea typeface="Montserrat"/>
                <a:cs typeface="Montserrat"/>
                <a:sym typeface="Montserrat"/>
              </a:defRPr>
            </a:lvl2pPr>
            <a:lvl3pPr lvl="2" rtl="0">
              <a:spcBef>
                <a:spcPts val="0"/>
              </a:spcBef>
              <a:spcAft>
                <a:spcPts val="0"/>
              </a:spcAft>
              <a:buSzPts val="1400"/>
              <a:buNone/>
              <a:defRPr>
                <a:latin typeface="Montserrat"/>
                <a:ea typeface="Montserrat"/>
                <a:cs typeface="Montserrat"/>
                <a:sym typeface="Montserrat"/>
              </a:defRPr>
            </a:lvl3pPr>
            <a:lvl4pPr lvl="3" rtl="0">
              <a:spcBef>
                <a:spcPts val="0"/>
              </a:spcBef>
              <a:spcAft>
                <a:spcPts val="0"/>
              </a:spcAft>
              <a:buSzPts val="1400"/>
              <a:buNone/>
              <a:defRPr>
                <a:latin typeface="Montserrat"/>
                <a:ea typeface="Montserrat"/>
                <a:cs typeface="Montserrat"/>
                <a:sym typeface="Montserrat"/>
              </a:defRPr>
            </a:lvl4pPr>
            <a:lvl5pPr lvl="4" rtl="0">
              <a:spcBef>
                <a:spcPts val="0"/>
              </a:spcBef>
              <a:spcAft>
                <a:spcPts val="0"/>
              </a:spcAft>
              <a:buSzPts val="1400"/>
              <a:buNone/>
              <a:defRPr>
                <a:latin typeface="Montserrat"/>
                <a:ea typeface="Montserrat"/>
                <a:cs typeface="Montserrat"/>
                <a:sym typeface="Montserrat"/>
              </a:defRPr>
            </a:lvl5pPr>
            <a:lvl6pPr lvl="5" rtl="0">
              <a:spcBef>
                <a:spcPts val="0"/>
              </a:spcBef>
              <a:spcAft>
                <a:spcPts val="0"/>
              </a:spcAft>
              <a:buSzPts val="1400"/>
              <a:buNone/>
              <a:defRPr>
                <a:latin typeface="Montserrat"/>
                <a:ea typeface="Montserrat"/>
                <a:cs typeface="Montserrat"/>
                <a:sym typeface="Montserrat"/>
              </a:defRPr>
            </a:lvl6pPr>
            <a:lvl7pPr lvl="6" rtl="0">
              <a:spcBef>
                <a:spcPts val="0"/>
              </a:spcBef>
              <a:spcAft>
                <a:spcPts val="0"/>
              </a:spcAft>
              <a:buSzPts val="1400"/>
              <a:buNone/>
              <a:defRPr>
                <a:latin typeface="Montserrat"/>
                <a:ea typeface="Montserrat"/>
                <a:cs typeface="Montserrat"/>
                <a:sym typeface="Montserrat"/>
              </a:defRPr>
            </a:lvl7pPr>
            <a:lvl8pPr lvl="7" rtl="0">
              <a:spcBef>
                <a:spcPts val="0"/>
              </a:spcBef>
              <a:spcAft>
                <a:spcPts val="0"/>
              </a:spcAft>
              <a:buSzPts val="1400"/>
              <a:buNone/>
              <a:defRPr>
                <a:latin typeface="Montserrat"/>
                <a:ea typeface="Montserrat"/>
                <a:cs typeface="Montserrat"/>
                <a:sym typeface="Montserrat"/>
              </a:defRPr>
            </a:lvl8pPr>
            <a:lvl9pPr lvl="8" rtl="0">
              <a:spcBef>
                <a:spcPts val="0"/>
              </a:spcBef>
              <a:spcAft>
                <a:spcPts val="0"/>
              </a:spcAft>
              <a:buSzPts val="1400"/>
              <a:buNone/>
              <a:defRPr>
                <a:latin typeface="Montserrat"/>
                <a:ea typeface="Montserrat"/>
                <a:cs typeface="Montserrat"/>
                <a:sym typeface="Montserrat"/>
              </a:defRPr>
            </a:lvl9pPr>
          </a:lstStyle>
          <a:p/>
        </p:txBody>
      </p:sp>
      <p:pic>
        <p:nvPicPr>
          <p:cNvPr id="91" name="Google Shape;91;p13"/>
          <p:cNvPicPr preferRelativeResize="0"/>
          <p:nvPr/>
        </p:nvPicPr>
        <p:blipFill>
          <a:blip r:embed="rId2">
            <a:alphaModFix/>
          </a:blip>
          <a:stretch>
            <a:fillRect/>
          </a:stretch>
        </p:blipFill>
        <p:spPr>
          <a:xfrm>
            <a:off x="16451835" y="9387397"/>
            <a:ext cx="1510225" cy="444795"/>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footer LIGHT">
  <p:cSld name="CUSTOM_2_2_1_4">
    <p:bg>
      <p:bgPr>
        <a:gradFill>
          <a:gsLst>
            <a:gs pos="0">
              <a:srgbClr val="F0F5FF"/>
            </a:gs>
            <a:gs pos="100000">
              <a:srgbClr val="FFF5F2"/>
            </a:gs>
          </a:gsLst>
          <a:lin ang="16200038" scaled="0"/>
        </a:gradFill>
      </p:bgPr>
    </p:bg>
    <p:spTree>
      <p:nvGrpSpPr>
        <p:cNvPr id="92" name="Shape 92"/>
        <p:cNvGrpSpPr/>
        <p:nvPr/>
      </p:nvGrpSpPr>
      <p:grpSpPr>
        <a:xfrm>
          <a:off x="0" y="0"/>
          <a:ext cx="0" cy="0"/>
          <a:chOff x="0" y="0"/>
          <a:chExt cx="0" cy="0"/>
        </a:xfrm>
      </p:grpSpPr>
      <p:cxnSp>
        <p:nvCxnSpPr>
          <p:cNvPr id="93" name="Google Shape;93;p14"/>
          <p:cNvCxnSpPr/>
          <p:nvPr/>
        </p:nvCxnSpPr>
        <p:spPr>
          <a:xfrm>
            <a:off x="325950" y="9268306"/>
            <a:ext cx="17636100" cy="0"/>
          </a:xfrm>
          <a:prstGeom prst="straightConnector1">
            <a:avLst/>
          </a:prstGeom>
          <a:noFill/>
          <a:ln cap="flat" cmpd="sng" w="9525">
            <a:solidFill>
              <a:srgbClr val="15004D"/>
            </a:solidFill>
            <a:prstDash val="solid"/>
            <a:round/>
            <a:headEnd len="med" w="med" type="none"/>
            <a:tailEnd len="med" w="med" type="none"/>
          </a:ln>
        </p:spPr>
      </p:cxnSp>
      <p:sp>
        <p:nvSpPr>
          <p:cNvPr id="94" name="Google Shape;94;p14"/>
          <p:cNvSpPr txBox="1"/>
          <p:nvPr>
            <p:ph type="title"/>
          </p:nvPr>
        </p:nvSpPr>
        <p:spPr>
          <a:xfrm>
            <a:off x="325950" y="9419488"/>
            <a:ext cx="8907600" cy="379500"/>
          </a:xfrm>
          <a:prstGeom prst="rect">
            <a:avLst/>
          </a:prstGeom>
        </p:spPr>
        <p:txBody>
          <a:bodyPr anchorCtr="0" anchor="b" bIns="0" lIns="0" spcFirstLastPara="1" rIns="91425" wrap="square" tIns="91425">
            <a:noAutofit/>
          </a:bodyPr>
          <a:lstStyle>
            <a:lvl1pPr lvl="0" rtl="0">
              <a:spcBef>
                <a:spcPts val="0"/>
              </a:spcBef>
              <a:spcAft>
                <a:spcPts val="0"/>
              </a:spcAft>
              <a:buClr>
                <a:srgbClr val="15004D"/>
              </a:buClr>
              <a:buSzPts val="1500"/>
              <a:buFont typeface="Montserrat Medium"/>
              <a:buNone/>
              <a:defRPr sz="1500">
                <a:solidFill>
                  <a:srgbClr val="15004D"/>
                </a:solidFill>
                <a:latin typeface="Montserrat Medium"/>
                <a:ea typeface="Montserrat Medium"/>
                <a:cs typeface="Montserrat Medium"/>
                <a:sym typeface="Montserrat Medium"/>
              </a:defRPr>
            </a:lvl1pPr>
            <a:lvl2pPr lvl="1" rtl="0">
              <a:spcBef>
                <a:spcPts val="0"/>
              </a:spcBef>
              <a:spcAft>
                <a:spcPts val="0"/>
              </a:spcAft>
              <a:buSzPts val="1400"/>
              <a:buNone/>
              <a:defRPr>
                <a:latin typeface="Montserrat"/>
                <a:ea typeface="Montserrat"/>
                <a:cs typeface="Montserrat"/>
                <a:sym typeface="Montserrat"/>
              </a:defRPr>
            </a:lvl2pPr>
            <a:lvl3pPr lvl="2" rtl="0">
              <a:spcBef>
                <a:spcPts val="0"/>
              </a:spcBef>
              <a:spcAft>
                <a:spcPts val="0"/>
              </a:spcAft>
              <a:buSzPts val="1400"/>
              <a:buNone/>
              <a:defRPr>
                <a:latin typeface="Montserrat"/>
                <a:ea typeface="Montserrat"/>
                <a:cs typeface="Montserrat"/>
                <a:sym typeface="Montserrat"/>
              </a:defRPr>
            </a:lvl3pPr>
            <a:lvl4pPr lvl="3" rtl="0">
              <a:spcBef>
                <a:spcPts val="0"/>
              </a:spcBef>
              <a:spcAft>
                <a:spcPts val="0"/>
              </a:spcAft>
              <a:buSzPts val="1400"/>
              <a:buNone/>
              <a:defRPr>
                <a:latin typeface="Montserrat"/>
                <a:ea typeface="Montserrat"/>
                <a:cs typeface="Montserrat"/>
                <a:sym typeface="Montserrat"/>
              </a:defRPr>
            </a:lvl4pPr>
            <a:lvl5pPr lvl="4" rtl="0">
              <a:spcBef>
                <a:spcPts val="0"/>
              </a:spcBef>
              <a:spcAft>
                <a:spcPts val="0"/>
              </a:spcAft>
              <a:buSzPts val="1400"/>
              <a:buNone/>
              <a:defRPr>
                <a:latin typeface="Montserrat"/>
                <a:ea typeface="Montserrat"/>
                <a:cs typeface="Montserrat"/>
                <a:sym typeface="Montserrat"/>
              </a:defRPr>
            </a:lvl5pPr>
            <a:lvl6pPr lvl="5" rtl="0">
              <a:spcBef>
                <a:spcPts val="0"/>
              </a:spcBef>
              <a:spcAft>
                <a:spcPts val="0"/>
              </a:spcAft>
              <a:buSzPts val="1400"/>
              <a:buNone/>
              <a:defRPr>
                <a:latin typeface="Montserrat"/>
                <a:ea typeface="Montserrat"/>
                <a:cs typeface="Montserrat"/>
                <a:sym typeface="Montserrat"/>
              </a:defRPr>
            </a:lvl6pPr>
            <a:lvl7pPr lvl="6" rtl="0">
              <a:spcBef>
                <a:spcPts val="0"/>
              </a:spcBef>
              <a:spcAft>
                <a:spcPts val="0"/>
              </a:spcAft>
              <a:buSzPts val="1400"/>
              <a:buNone/>
              <a:defRPr>
                <a:latin typeface="Montserrat"/>
                <a:ea typeface="Montserrat"/>
                <a:cs typeface="Montserrat"/>
                <a:sym typeface="Montserrat"/>
              </a:defRPr>
            </a:lvl7pPr>
            <a:lvl8pPr lvl="7" rtl="0">
              <a:spcBef>
                <a:spcPts val="0"/>
              </a:spcBef>
              <a:spcAft>
                <a:spcPts val="0"/>
              </a:spcAft>
              <a:buSzPts val="1400"/>
              <a:buNone/>
              <a:defRPr>
                <a:latin typeface="Montserrat"/>
                <a:ea typeface="Montserrat"/>
                <a:cs typeface="Montserrat"/>
                <a:sym typeface="Montserrat"/>
              </a:defRPr>
            </a:lvl8pPr>
            <a:lvl9pPr lvl="8" rtl="0">
              <a:spcBef>
                <a:spcPts val="0"/>
              </a:spcBef>
              <a:spcAft>
                <a:spcPts val="0"/>
              </a:spcAft>
              <a:buSzPts val="1400"/>
              <a:buNone/>
              <a:defRPr>
                <a:latin typeface="Montserrat"/>
                <a:ea typeface="Montserrat"/>
                <a:cs typeface="Montserrat"/>
                <a:sym typeface="Montserrat"/>
              </a:defRPr>
            </a:lvl9pPr>
          </a:lstStyle>
          <a:p/>
        </p:txBody>
      </p:sp>
      <p:pic>
        <p:nvPicPr>
          <p:cNvPr id="95" name="Google Shape;95;p14"/>
          <p:cNvPicPr preferRelativeResize="0"/>
          <p:nvPr/>
        </p:nvPicPr>
        <p:blipFill>
          <a:blip r:embed="rId2">
            <a:alphaModFix/>
          </a:blip>
          <a:stretch>
            <a:fillRect/>
          </a:stretch>
        </p:blipFill>
        <p:spPr>
          <a:xfrm>
            <a:off x="16542025" y="9304450"/>
            <a:ext cx="1510224" cy="609575"/>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footer WHITE">
  <p:cSld name="CUSTOM_2_2_1_3">
    <p:spTree>
      <p:nvGrpSpPr>
        <p:cNvPr id="96" name="Shape 96"/>
        <p:cNvGrpSpPr/>
        <p:nvPr/>
      </p:nvGrpSpPr>
      <p:grpSpPr>
        <a:xfrm>
          <a:off x="0" y="0"/>
          <a:ext cx="0" cy="0"/>
          <a:chOff x="0" y="0"/>
          <a:chExt cx="0" cy="0"/>
        </a:xfrm>
      </p:grpSpPr>
      <p:cxnSp>
        <p:nvCxnSpPr>
          <p:cNvPr id="97" name="Google Shape;97;p15"/>
          <p:cNvCxnSpPr/>
          <p:nvPr/>
        </p:nvCxnSpPr>
        <p:spPr>
          <a:xfrm>
            <a:off x="325950" y="9268306"/>
            <a:ext cx="17636100" cy="0"/>
          </a:xfrm>
          <a:prstGeom prst="straightConnector1">
            <a:avLst/>
          </a:prstGeom>
          <a:noFill/>
          <a:ln cap="flat" cmpd="sng" w="9525">
            <a:solidFill>
              <a:srgbClr val="15004D"/>
            </a:solidFill>
            <a:prstDash val="solid"/>
            <a:round/>
            <a:headEnd len="med" w="med" type="none"/>
            <a:tailEnd len="med" w="med" type="none"/>
          </a:ln>
        </p:spPr>
      </p:cxnSp>
      <p:sp>
        <p:nvSpPr>
          <p:cNvPr id="98" name="Google Shape;98;p15"/>
          <p:cNvSpPr txBox="1"/>
          <p:nvPr>
            <p:ph type="title"/>
          </p:nvPr>
        </p:nvSpPr>
        <p:spPr>
          <a:xfrm>
            <a:off x="325950" y="9419488"/>
            <a:ext cx="8907600" cy="379500"/>
          </a:xfrm>
          <a:prstGeom prst="rect">
            <a:avLst/>
          </a:prstGeom>
        </p:spPr>
        <p:txBody>
          <a:bodyPr anchorCtr="0" anchor="b" bIns="0" lIns="0" spcFirstLastPara="1" rIns="91425" wrap="square" tIns="91425">
            <a:noAutofit/>
          </a:bodyPr>
          <a:lstStyle>
            <a:lvl1pPr lvl="0" rtl="0">
              <a:spcBef>
                <a:spcPts val="0"/>
              </a:spcBef>
              <a:spcAft>
                <a:spcPts val="0"/>
              </a:spcAft>
              <a:buClr>
                <a:srgbClr val="15004D"/>
              </a:buClr>
              <a:buSzPts val="1500"/>
              <a:buFont typeface="Montserrat Medium"/>
              <a:buNone/>
              <a:defRPr sz="1500">
                <a:solidFill>
                  <a:srgbClr val="15004D"/>
                </a:solidFill>
                <a:latin typeface="Montserrat Medium"/>
                <a:ea typeface="Montserrat Medium"/>
                <a:cs typeface="Montserrat Medium"/>
                <a:sym typeface="Montserrat Medium"/>
              </a:defRPr>
            </a:lvl1pPr>
            <a:lvl2pPr lvl="1" rtl="0">
              <a:spcBef>
                <a:spcPts val="0"/>
              </a:spcBef>
              <a:spcAft>
                <a:spcPts val="0"/>
              </a:spcAft>
              <a:buSzPts val="1400"/>
              <a:buNone/>
              <a:defRPr>
                <a:latin typeface="Montserrat"/>
                <a:ea typeface="Montserrat"/>
                <a:cs typeface="Montserrat"/>
                <a:sym typeface="Montserrat"/>
              </a:defRPr>
            </a:lvl2pPr>
            <a:lvl3pPr lvl="2" rtl="0">
              <a:spcBef>
                <a:spcPts val="0"/>
              </a:spcBef>
              <a:spcAft>
                <a:spcPts val="0"/>
              </a:spcAft>
              <a:buSzPts val="1400"/>
              <a:buNone/>
              <a:defRPr>
                <a:latin typeface="Montserrat"/>
                <a:ea typeface="Montserrat"/>
                <a:cs typeface="Montserrat"/>
                <a:sym typeface="Montserrat"/>
              </a:defRPr>
            </a:lvl3pPr>
            <a:lvl4pPr lvl="3" rtl="0">
              <a:spcBef>
                <a:spcPts val="0"/>
              </a:spcBef>
              <a:spcAft>
                <a:spcPts val="0"/>
              </a:spcAft>
              <a:buSzPts val="1400"/>
              <a:buNone/>
              <a:defRPr>
                <a:latin typeface="Montserrat"/>
                <a:ea typeface="Montserrat"/>
                <a:cs typeface="Montserrat"/>
                <a:sym typeface="Montserrat"/>
              </a:defRPr>
            </a:lvl4pPr>
            <a:lvl5pPr lvl="4" rtl="0">
              <a:spcBef>
                <a:spcPts val="0"/>
              </a:spcBef>
              <a:spcAft>
                <a:spcPts val="0"/>
              </a:spcAft>
              <a:buSzPts val="1400"/>
              <a:buNone/>
              <a:defRPr>
                <a:latin typeface="Montserrat"/>
                <a:ea typeface="Montserrat"/>
                <a:cs typeface="Montserrat"/>
                <a:sym typeface="Montserrat"/>
              </a:defRPr>
            </a:lvl5pPr>
            <a:lvl6pPr lvl="5" rtl="0">
              <a:spcBef>
                <a:spcPts val="0"/>
              </a:spcBef>
              <a:spcAft>
                <a:spcPts val="0"/>
              </a:spcAft>
              <a:buSzPts val="1400"/>
              <a:buNone/>
              <a:defRPr>
                <a:latin typeface="Montserrat"/>
                <a:ea typeface="Montserrat"/>
                <a:cs typeface="Montserrat"/>
                <a:sym typeface="Montserrat"/>
              </a:defRPr>
            </a:lvl6pPr>
            <a:lvl7pPr lvl="6" rtl="0">
              <a:spcBef>
                <a:spcPts val="0"/>
              </a:spcBef>
              <a:spcAft>
                <a:spcPts val="0"/>
              </a:spcAft>
              <a:buSzPts val="1400"/>
              <a:buNone/>
              <a:defRPr>
                <a:latin typeface="Montserrat"/>
                <a:ea typeface="Montserrat"/>
                <a:cs typeface="Montserrat"/>
                <a:sym typeface="Montserrat"/>
              </a:defRPr>
            </a:lvl7pPr>
            <a:lvl8pPr lvl="7" rtl="0">
              <a:spcBef>
                <a:spcPts val="0"/>
              </a:spcBef>
              <a:spcAft>
                <a:spcPts val="0"/>
              </a:spcAft>
              <a:buSzPts val="1400"/>
              <a:buNone/>
              <a:defRPr>
                <a:latin typeface="Montserrat"/>
                <a:ea typeface="Montserrat"/>
                <a:cs typeface="Montserrat"/>
                <a:sym typeface="Montserrat"/>
              </a:defRPr>
            </a:lvl8pPr>
            <a:lvl9pPr lvl="8" rtl="0">
              <a:spcBef>
                <a:spcPts val="0"/>
              </a:spcBef>
              <a:spcAft>
                <a:spcPts val="0"/>
              </a:spcAft>
              <a:buSzPts val="1400"/>
              <a:buNone/>
              <a:defRPr>
                <a:latin typeface="Montserrat"/>
                <a:ea typeface="Montserrat"/>
                <a:cs typeface="Montserrat"/>
                <a:sym typeface="Montserrat"/>
              </a:defRPr>
            </a:lvl9pPr>
          </a:lstStyle>
          <a:p/>
        </p:txBody>
      </p:sp>
      <p:pic>
        <p:nvPicPr>
          <p:cNvPr id="99" name="Google Shape;99;p15"/>
          <p:cNvPicPr preferRelativeResize="0"/>
          <p:nvPr/>
        </p:nvPicPr>
        <p:blipFill>
          <a:blip r:embed="rId2">
            <a:alphaModFix/>
          </a:blip>
          <a:stretch>
            <a:fillRect/>
          </a:stretch>
        </p:blipFill>
        <p:spPr>
          <a:xfrm>
            <a:off x="16542025" y="9304450"/>
            <a:ext cx="1510224" cy="609575"/>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DARK">
  <p:cSld name="CUSTOM_2_2_1_5">
    <p:bg>
      <p:bgPr>
        <a:solidFill>
          <a:srgbClr val="15004D"/>
        </a:solidFill>
      </p:bgPr>
    </p:bg>
    <p:spTree>
      <p:nvGrpSpPr>
        <p:cNvPr id="100" name="Shape 100"/>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LIGHT">
  <p:cSld name="CUSTOM_2_2_1_4_1">
    <p:bg>
      <p:bgPr>
        <a:gradFill>
          <a:gsLst>
            <a:gs pos="0">
              <a:srgbClr val="F0F5FF"/>
            </a:gs>
            <a:gs pos="100000">
              <a:srgbClr val="FFF5F2"/>
            </a:gs>
          </a:gsLst>
          <a:lin ang="16200038" scaled="0"/>
        </a:gradFill>
      </p:bgPr>
    </p:bg>
    <p:spTree>
      <p:nvGrpSpPr>
        <p:cNvPr id="101" name="Shape 10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WHITE">
  <p:cSld name="CUSTOM_2_2_1_3_1">
    <p:spTree>
      <p:nvGrpSpPr>
        <p:cNvPr id="102" name="Shape 102"/>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2 2 1">
  <p:cSld name="CUSTOM_2_2_1_6">
    <p:spTree>
      <p:nvGrpSpPr>
        <p:cNvPr id="103" name="Shape 103"/>
        <p:cNvGrpSpPr/>
        <p:nvPr/>
      </p:nvGrpSpPr>
      <p:grpSpPr>
        <a:xfrm>
          <a:off x="0" y="0"/>
          <a:ext cx="0" cy="0"/>
          <a:chOff x="0" y="0"/>
          <a:chExt cx="0" cy="0"/>
        </a:xfrm>
      </p:grpSpPr>
      <p:pic>
        <p:nvPicPr>
          <p:cNvPr id="104" name="Google Shape;104;p19"/>
          <p:cNvPicPr preferRelativeResize="0"/>
          <p:nvPr/>
        </p:nvPicPr>
        <p:blipFill rotWithShape="1">
          <a:blip r:embed="rId2">
            <a:alphaModFix/>
          </a:blip>
          <a:srcRect b="0" l="0" r="0" t="0"/>
          <a:stretch/>
        </p:blipFill>
        <p:spPr>
          <a:xfrm>
            <a:off x="370747" y="760475"/>
            <a:ext cx="674700" cy="507911"/>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2 2 1 3">
  <p:cSld name="CUSTOM_2_2_1_3_2">
    <p:spTree>
      <p:nvGrpSpPr>
        <p:cNvPr id="105" name="Shape 105"/>
        <p:cNvGrpSpPr/>
        <p:nvPr/>
      </p:nvGrpSpPr>
      <p:grpSpPr>
        <a:xfrm>
          <a:off x="0" y="0"/>
          <a:ext cx="0" cy="0"/>
          <a:chOff x="0" y="0"/>
          <a:chExt cx="0" cy="0"/>
        </a:xfrm>
      </p:grpSpPr>
      <p:pic>
        <p:nvPicPr>
          <p:cNvPr id="106" name="Google Shape;106;p20"/>
          <p:cNvPicPr preferRelativeResize="0"/>
          <p:nvPr/>
        </p:nvPicPr>
        <p:blipFill rotWithShape="1">
          <a:blip r:embed="rId2">
            <a:alphaModFix/>
          </a:blip>
          <a:srcRect b="0" l="0" r="0" t="0"/>
          <a:stretch/>
        </p:blipFill>
        <p:spPr>
          <a:xfrm>
            <a:off x="370747" y="760475"/>
            <a:ext cx="674595" cy="507832"/>
          </a:xfrm>
          <a:prstGeom prst="rect">
            <a:avLst/>
          </a:prstGeom>
          <a:noFill/>
          <a:ln>
            <a:noFill/>
          </a:ln>
        </p:spPr>
      </p:pic>
      <p:sp>
        <p:nvSpPr>
          <p:cNvPr id="107" name="Google Shape;107;p20"/>
          <p:cNvSpPr txBox="1"/>
          <p:nvPr>
            <p:ph idx="1" type="subTitle"/>
          </p:nvPr>
        </p:nvSpPr>
        <p:spPr>
          <a:xfrm>
            <a:off x="1268524" y="608075"/>
            <a:ext cx="7690200" cy="683400"/>
          </a:xfrm>
          <a:prstGeom prst="rect">
            <a:avLst/>
          </a:prstGeom>
        </p:spPr>
        <p:txBody>
          <a:bodyPr anchorCtr="0" anchor="t" bIns="0" lIns="0" spcFirstLastPara="1" rIns="0" wrap="square" tIns="0">
            <a:noAutofit/>
          </a:bodyPr>
          <a:lstStyle>
            <a:lvl1pPr lvl="0" rtl="0">
              <a:spcBef>
                <a:spcPts val="1500"/>
              </a:spcBef>
              <a:spcAft>
                <a:spcPts val="0"/>
              </a:spcAft>
              <a:buClr>
                <a:schemeClr val="dk2"/>
              </a:buClr>
              <a:buSzPts val="3000"/>
              <a:buNone/>
              <a:defRPr b="1" sz="3000">
                <a:solidFill>
                  <a:schemeClr val="dk2"/>
                </a:solidFill>
              </a:defRPr>
            </a:lvl1pPr>
            <a:lvl2pPr lvl="1" rtl="0">
              <a:spcBef>
                <a:spcPts val="1500"/>
              </a:spcBef>
              <a:spcAft>
                <a:spcPts val="0"/>
              </a:spcAft>
              <a:buClr>
                <a:schemeClr val="dk2"/>
              </a:buClr>
              <a:buSzPts val="3000"/>
              <a:buNone/>
              <a:defRPr b="1" sz="3000">
                <a:solidFill>
                  <a:schemeClr val="dk2"/>
                </a:solidFill>
              </a:defRPr>
            </a:lvl2pPr>
            <a:lvl3pPr lvl="2" rtl="0">
              <a:spcBef>
                <a:spcPts val="1500"/>
              </a:spcBef>
              <a:spcAft>
                <a:spcPts val="0"/>
              </a:spcAft>
              <a:buClr>
                <a:schemeClr val="dk2"/>
              </a:buClr>
              <a:buSzPts val="3000"/>
              <a:buNone/>
              <a:defRPr b="1" sz="3000">
                <a:solidFill>
                  <a:schemeClr val="dk2"/>
                </a:solidFill>
              </a:defRPr>
            </a:lvl3pPr>
            <a:lvl4pPr lvl="3" rtl="0">
              <a:spcBef>
                <a:spcPts val="1500"/>
              </a:spcBef>
              <a:spcAft>
                <a:spcPts val="0"/>
              </a:spcAft>
              <a:buClr>
                <a:schemeClr val="dk2"/>
              </a:buClr>
              <a:buSzPts val="3000"/>
              <a:buNone/>
              <a:defRPr b="1" sz="3000">
                <a:solidFill>
                  <a:schemeClr val="dk2"/>
                </a:solidFill>
              </a:defRPr>
            </a:lvl4pPr>
            <a:lvl5pPr lvl="4" rtl="0">
              <a:spcBef>
                <a:spcPts val="1500"/>
              </a:spcBef>
              <a:spcAft>
                <a:spcPts val="0"/>
              </a:spcAft>
              <a:buClr>
                <a:schemeClr val="dk2"/>
              </a:buClr>
              <a:buSzPts val="3000"/>
              <a:buNone/>
              <a:defRPr b="1" sz="3000">
                <a:solidFill>
                  <a:schemeClr val="dk2"/>
                </a:solidFill>
              </a:defRPr>
            </a:lvl5pPr>
            <a:lvl6pPr lvl="5" rtl="0">
              <a:spcBef>
                <a:spcPts val="1500"/>
              </a:spcBef>
              <a:spcAft>
                <a:spcPts val="0"/>
              </a:spcAft>
              <a:buClr>
                <a:schemeClr val="dk2"/>
              </a:buClr>
              <a:buSzPts val="3000"/>
              <a:buNone/>
              <a:defRPr b="1" sz="3000">
                <a:solidFill>
                  <a:schemeClr val="dk2"/>
                </a:solidFill>
              </a:defRPr>
            </a:lvl6pPr>
            <a:lvl7pPr lvl="6" rtl="0">
              <a:spcBef>
                <a:spcPts val="1500"/>
              </a:spcBef>
              <a:spcAft>
                <a:spcPts val="0"/>
              </a:spcAft>
              <a:buClr>
                <a:schemeClr val="dk2"/>
              </a:buClr>
              <a:buSzPts val="3000"/>
              <a:buNone/>
              <a:defRPr b="1" sz="3000">
                <a:solidFill>
                  <a:schemeClr val="dk2"/>
                </a:solidFill>
              </a:defRPr>
            </a:lvl7pPr>
            <a:lvl8pPr lvl="7" rtl="0">
              <a:spcBef>
                <a:spcPts val="1500"/>
              </a:spcBef>
              <a:spcAft>
                <a:spcPts val="0"/>
              </a:spcAft>
              <a:buClr>
                <a:schemeClr val="dk2"/>
              </a:buClr>
              <a:buSzPts val="3000"/>
              <a:buNone/>
              <a:defRPr b="1" sz="3000">
                <a:solidFill>
                  <a:schemeClr val="dk2"/>
                </a:solidFill>
              </a:defRPr>
            </a:lvl8pPr>
            <a:lvl9pPr lvl="8" rtl="0">
              <a:spcBef>
                <a:spcPts val="1500"/>
              </a:spcBef>
              <a:spcAft>
                <a:spcPts val="1500"/>
              </a:spcAft>
              <a:buClr>
                <a:schemeClr val="dk2"/>
              </a:buClr>
              <a:buSzPts val="3000"/>
              <a:buNone/>
              <a:defRPr b="1" sz="3000">
                <a:solidFill>
                  <a:schemeClr val="dk2"/>
                </a:solidFil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REV">
  <p:cSld name="TITLE_1">
    <p:bg>
      <p:bgPr>
        <a:solidFill>
          <a:srgbClr val="15004D"/>
        </a:solidFill>
      </p:bgPr>
    </p:bg>
    <p:spTree>
      <p:nvGrpSpPr>
        <p:cNvPr id="19" name="Shape 19"/>
        <p:cNvGrpSpPr/>
        <p:nvPr/>
      </p:nvGrpSpPr>
      <p:grpSpPr>
        <a:xfrm>
          <a:off x="0" y="0"/>
          <a:ext cx="0" cy="0"/>
          <a:chOff x="0" y="0"/>
          <a:chExt cx="0" cy="0"/>
        </a:xfrm>
      </p:grpSpPr>
      <p:sp>
        <p:nvSpPr>
          <p:cNvPr id="20" name="Google Shape;20;p3"/>
          <p:cNvSpPr txBox="1"/>
          <p:nvPr>
            <p:ph type="ctrTitle"/>
          </p:nvPr>
        </p:nvSpPr>
        <p:spPr>
          <a:xfrm>
            <a:off x="1304925" y="1683275"/>
            <a:ext cx="15575700" cy="3580800"/>
          </a:xfrm>
          <a:prstGeom prst="rect">
            <a:avLst/>
          </a:prstGeom>
          <a:noFill/>
          <a:ln>
            <a:noFill/>
          </a:ln>
        </p:spPr>
        <p:txBody>
          <a:bodyPr anchorCtr="0" anchor="b" bIns="45700" lIns="91425" spcFirstLastPara="1" rIns="91425" wrap="square" tIns="45700">
            <a:noAutofit/>
          </a:bodyPr>
          <a:lstStyle>
            <a:lvl1pPr lvl="0" rtl="0">
              <a:lnSpc>
                <a:spcPct val="90000"/>
              </a:lnSpc>
              <a:spcBef>
                <a:spcPts val="0"/>
              </a:spcBef>
              <a:spcAft>
                <a:spcPts val="0"/>
              </a:spcAft>
              <a:buClr>
                <a:schemeClr val="lt1"/>
              </a:buClr>
              <a:buSzPts val="8000"/>
              <a:buFont typeface="Calibri"/>
              <a:buNone/>
              <a:defRPr sz="8000">
                <a:solidFill>
                  <a:schemeClr val="lt1"/>
                </a:solidFill>
              </a:defRPr>
            </a:lvl1pPr>
            <a:lvl2pPr lvl="1" rtl="0">
              <a:spcBef>
                <a:spcPts val="0"/>
              </a:spcBef>
              <a:spcAft>
                <a:spcPts val="0"/>
              </a:spcAft>
              <a:buClr>
                <a:schemeClr val="lt1"/>
              </a:buClr>
              <a:buSzPts val="1400"/>
              <a:buNone/>
              <a:defRPr>
                <a:solidFill>
                  <a:schemeClr val="lt1"/>
                </a:solidFill>
              </a:defRPr>
            </a:lvl2pPr>
            <a:lvl3pPr lvl="2" rtl="0">
              <a:spcBef>
                <a:spcPts val="0"/>
              </a:spcBef>
              <a:spcAft>
                <a:spcPts val="0"/>
              </a:spcAft>
              <a:buClr>
                <a:schemeClr val="lt1"/>
              </a:buClr>
              <a:buSzPts val="1400"/>
              <a:buNone/>
              <a:defRPr>
                <a:solidFill>
                  <a:schemeClr val="lt1"/>
                </a:solidFill>
              </a:defRPr>
            </a:lvl3pPr>
            <a:lvl4pPr lvl="3" rtl="0">
              <a:spcBef>
                <a:spcPts val="0"/>
              </a:spcBef>
              <a:spcAft>
                <a:spcPts val="0"/>
              </a:spcAft>
              <a:buClr>
                <a:schemeClr val="lt1"/>
              </a:buClr>
              <a:buSzPts val="1400"/>
              <a:buNone/>
              <a:defRPr>
                <a:solidFill>
                  <a:schemeClr val="lt1"/>
                </a:solidFill>
              </a:defRPr>
            </a:lvl4pPr>
            <a:lvl5pPr lvl="4" rtl="0">
              <a:spcBef>
                <a:spcPts val="0"/>
              </a:spcBef>
              <a:spcAft>
                <a:spcPts val="0"/>
              </a:spcAft>
              <a:buClr>
                <a:schemeClr val="lt1"/>
              </a:buClr>
              <a:buSzPts val="1400"/>
              <a:buNone/>
              <a:defRPr>
                <a:solidFill>
                  <a:schemeClr val="lt1"/>
                </a:solidFill>
              </a:defRPr>
            </a:lvl5pPr>
            <a:lvl6pPr lvl="5" rtl="0">
              <a:spcBef>
                <a:spcPts val="0"/>
              </a:spcBef>
              <a:spcAft>
                <a:spcPts val="0"/>
              </a:spcAft>
              <a:buClr>
                <a:schemeClr val="lt1"/>
              </a:buClr>
              <a:buSzPts val="1400"/>
              <a:buNone/>
              <a:defRPr>
                <a:solidFill>
                  <a:schemeClr val="lt1"/>
                </a:solidFill>
              </a:defRPr>
            </a:lvl6pPr>
            <a:lvl7pPr lvl="6" rtl="0">
              <a:spcBef>
                <a:spcPts val="0"/>
              </a:spcBef>
              <a:spcAft>
                <a:spcPts val="0"/>
              </a:spcAft>
              <a:buClr>
                <a:schemeClr val="lt1"/>
              </a:buClr>
              <a:buSzPts val="1400"/>
              <a:buNone/>
              <a:defRPr>
                <a:solidFill>
                  <a:schemeClr val="lt1"/>
                </a:solidFill>
              </a:defRPr>
            </a:lvl7pPr>
            <a:lvl8pPr lvl="7" rtl="0">
              <a:spcBef>
                <a:spcPts val="0"/>
              </a:spcBef>
              <a:spcAft>
                <a:spcPts val="0"/>
              </a:spcAft>
              <a:buClr>
                <a:schemeClr val="lt1"/>
              </a:buClr>
              <a:buSzPts val="1400"/>
              <a:buNone/>
              <a:defRPr>
                <a:solidFill>
                  <a:schemeClr val="lt1"/>
                </a:solidFill>
              </a:defRPr>
            </a:lvl8pPr>
            <a:lvl9pPr lvl="8" rtl="0">
              <a:spcBef>
                <a:spcPts val="0"/>
              </a:spcBef>
              <a:spcAft>
                <a:spcPts val="0"/>
              </a:spcAft>
              <a:buClr>
                <a:schemeClr val="lt1"/>
              </a:buClr>
              <a:buSzPts val="1400"/>
              <a:buNone/>
              <a:defRPr>
                <a:solidFill>
                  <a:schemeClr val="lt1"/>
                </a:solidFill>
              </a:defRPr>
            </a:lvl9pPr>
          </a:lstStyle>
          <a:p/>
        </p:txBody>
      </p:sp>
      <p:sp>
        <p:nvSpPr>
          <p:cNvPr id="21" name="Google Shape;21;p3"/>
          <p:cNvSpPr txBox="1"/>
          <p:nvPr>
            <p:ph idx="1" type="subTitle"/>
          </p:nvPr>
        </p:nvSpPr>
        <p:spPr>
          <a:xfrm>
            <a:off x="1304925" y="5402225"/>
            <a:ext cx="15494100" cy="2483400"/>
          </a:xfrm>
          <a:prstGeom prst="rect">
            <a:avLst/>
          </a:prstGeom>
          <a:noFill/>
          <a:ln>
            <a:noFill/>
          </a:ln>
        </p:spPr>
        <p:txBody>
          <a:bodyPr anchorCtr="0" anchor="t" bIns="45700" lIns="91425" spcFirstLastPara="1" rIns="91425" wrap="square" tIns="45700">
            <a:noAutofit/>
          </a:bodyPr>
          <a:lstStyle>
            <a:lvl1pPr lvl="0" rtl="0">
              <a:lnSpc>
                <a:spcPct val="90000"/>
              </a:lnSpc>
              <a:spcBef>
                <a:spcPts val="1500"/>
              </a:spcBef>
              <a:spcAft>
                <a:spcPts val="0"/>
              </a:spcAft>
              <a:buClr>
                <a:schemeClr val="lt1"/>
              </a:buClr>
              <a:buSzPts val="2800"/>
              <a:buFont typeface="Montserrat Medium"/>
              <a:buNone/>
              <a:defRPr sz="2800">
                <a:solidFill>
                  <a:schemeClr val="lt1"/>
                </a:solidFill>
                <a:latin typeface="Montserrat Medium"/>
                <a:ea typeface="Montserrat Medium"/>
                <a:cs typeface="Montserrat Medium"/>
                <a:sym typeface="Montserrat Medium"/>
              </a:defRPr>
            </a:lvl1pPr>
            <a:lvl2pPr lvl="1" rtl="0">
              <a:lnSpc>
                <a:spcPct val="90000"/>
              </a:lnSpc>
              <a:spcBef>
                <a:spcPts val="1500"/>
              </a:spcBef>
              <a:spcAft>
                <a:spcPts val="0"/>
              </a:spcAft>
              <a:buClr>
                <a:schemeClr val="lt1"/>
              </a:buClr>
              <a:buSzPts val="3000"/>
              <a:buNone/>
              <a:defRPr sz="3000">
                <a:solidFill>
                  <a:schemeClr val="lt1"/>
                </a:solidFill>
              </a:defRPr>
            </a:lvl2pPr>
            <a:lvl3pPr lvl="2" rtl="0">
              <a:lnSpc>
                <a:spcPct val="90000"/>
              </a:lnSpc>
              <a:spcBef>
                <a:spcPts val="1500"/>
              </a:spcBef>
              <a:spcAft>
                <a:spcPts val="0"/>
              </a:spcAft>
              <a:buClr>
                <a:schemeClr val="lt1"/>
              </a:buClr>
              <a:buSzPts val="2700"/>
              <a:buNone/>
              <a:defRPr sz="2700">
                <a:solidFill>
                  <a:schemeClr val="lt1"/>
                </a:solidFill>
              </a:defRPr>
            </a:lvl3pPr>
            <a:lvl4pPr lvl="3" rtl="0">
              <a:lnSpc>
                <a:spcPct val="90000"/>
              </a:lnSpc>
              <a:spcBef>
                <a:spcPts val="1500"/>
              </a:spcBef>
              <a:spcAft>
                <a:spcPts val="0"/>
              </a:spcAft>
              <a:buClr>
                <a:schemeClr val="lt1"/>
              </a:buClr>
              <a:buSzPts val="2400"/>
              <a:buNone/>
              <a:defRPr sz="2400">
                <a:solidFill>
                  <a:schemeClr val="lt1"/>
                </a:solidFill>
              </a:defRPr>
            </a:lvl4pPr>
            <a:lvl5pPr lvl="4" rtl="0">
              <a:lnSpc>
                <a:spcPct val="90000"/>
              </a:lnSpc>
              <a:spcBef>
                <a:spcPts val="1500"/>
              </a:spcBef>
              <a:spcAft>
                <a:spcPts val="0"/>
              </a:spcAft>
              <a:buClr>
                <a:schemeClr val="lt1"/>
              </a:buClr>
              <a:buSzPts val="2400"/>
              <a:buNone/>
              <a:defRPr sz="2400">
                <a:solidFill>
                  <a:schemeClr val="lt1"/>
                </a:solidFill>
              </a:defRPr>
            </a:lvl5pPr>
            <a:lvl6pPr lvl="5" rtl="0">
              <a:lnSpc>
                <a:spcPct val="90000"/>
              </a:lnSpc>
              <a:spcBef>
                <a:spcPts val="1500"/>
              </a:spcBef>
              <a:spcAft>
                <a:spcPts val="0"/>
              </a:spcAft>
              <a:buClr>
                <a:schemeClr val="lt1"/>
              </a:buClr>
              <a:buSzPts val="2400"/>
              <a:buNone/>
              <a:defRPr sz="2400">
                <a:solidFill>
                  <a:schemeClr val="lt1"/>
                </a:solidFill>
              </a:defRPr>
            </a:lvl6pPr>
            <a:lvl7pPr lvl="6" rtl="0">
              <a:lnSpc>
                <a:spcPct val="90000"/>
              </a:lnSpc>
              <a:spcBef>
                <a:spcPts val="1500"/>
              </a:spcBef>
              <a:spcAft>
                <a:spcPts val="0"/>
              </a:spcAft>
              <a:buClr>
                <a:schemeClr val="lt1"/>
              </a:buClr>
              <a:buSzPts val="2400"/>
              <a:buNone/>
              <a:defRPr sz="2400">
                <a:solidFill>
                  <a:schemeClr val="lt1"/>
                </a:solidFill>
              </a:defRPr>
            </a:lvl7pPr>
            <a:lvl8pPr lvl="7" rtl="0">
              <a:lnSpc>
                <a:spcPct val="90000"/>
              </a:lnSpc>
              <a:spcBef>
                <a:spcPts val="1500"/>
              </a:spcBef>
              <a:spcAft>
                <a:spcPts val="0"/>
              </a:spcAft>
              <a:buClr>
                <a:schemeClr val="lt1"/>
              </a:buClr>
              <a:buSzPts val="2400"/>
              <a:buNone/>
              <a:defRPr sz="2400">
                <a:solidFill>
                  <a:schemeClr val="lt1"/>
                </a:solidFill>
              </a:defRPr>
            </a:lvl8pPr>
            <a:lvl9pPr lvl="8" rtl="0">
              <a:lnSpc>
                <a:spcPct val="90000"/>
              </a:lnSpc>
              <a:spcBef>
                <a:spcPts val="1500"/>
              </a:spcBef>
              <a:spcAft>
                <a:spcPts val="1500"/>
              </a:spcAft>
              <a:buClr>
                <a:schemeClr val="lt1"/>
              </a:buClr>
              <a:buSzPts val="2400"/>
              <a:buNone/>
              <a:defRPr sz="2400">
                <a:solidFill>
                  <a:schemeClr val="lt1"/>
                </a:solidFill>
              </a:defRPr>
            </a:lvl9pPr>
          </a:lstStyle>
          <a:p/>
        </p:txBody>
      </p:sp>
      <p:pic>
        <p:nvPicPr>
          <p:cNvPr id="22" name="Google Shape;22;p3"/>
          <p:cNvPicPr preferRelativeResize="0"/>
          <p:nvPr/>
        </p:nvPicPr>
        <p:blipFill>
          <a:blip r:embed="rId2">
            <a:alphaModFix/>
          </a:blip>
          <a:stretch>
            <a:fillRect/>
          </a:stretch>
        </p:blipFill>
        <p:spPr>
          <a:xfrm>
            <a:off x="1095300" y="1087200"/>
            <a:ext cx="2647749" cy="77980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4">
  <p:cSld name="CUSTOM_4">
    <p:spTree>
      <p:nvGrpSpPr>
        <p:cNvPr id="108" name="Shape 108"/>
        <p:cNvGrpSpPr/>
        <p:nvPr/>
      </p:nvGrpSpPr>
      <p:grpSpPr>
        <a:xfrm>
          <a:off x="0" y="0"/>
          <a:ext cx="0" cy="0"/>
          <a:chOff x="0" y="0"/>
          <a:chExt cx="0" cy="0"/>
        </a:xfrm>
      </p:grpSpPr>
      <p:sp>
        <p:nvSpPr>
          <p:cNvPr id="109" name="Google Shape;109;p21"/>
          <p:cNvSpPr/>
          <p:nvPr/>
        </p:nvSpPr>
        <p:spPr>
          <a:xfrm>
            <a:off x="9133800" y="0"/>
            <a:ext cx="9154200" cy="10320300"/>
          </a:xfrm>
          <a:prstGeom prst="rect">
            <a:avLst/>
          </a:prstGeom>
          <a:solidFill>
            <a:srgbClr val="0096FF"/>
          </a:solidFill>
          <a:ln cap="flat" cmpd="sng" w="9525">
            <a:solidFill>
              <a:srgbClr val="009A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0" name="Google Shape;110;p21"/>
          <p:cNvPicPr preferRelativeResize="0"/>
          <p:nvPr/>
        </p:nvPicPr>
        <p:blipFill rotWithShape="1">
          <a:blip r:embed="rId2">
            <a:alphaModFix/>
          </a:blip>
          <a:srcRect b="0" l="0" r="0" t="0"/>
          <a:stretch/>
        </p:blipFill>
        <p:spPr>
          <a:xfrm>
            <a:off x="370747" y="760475"/>
            <a:ext cx="674700" cy="507911"/>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1">
  <p:cSld name="CUSTOM_1">
    <p:spTree>
      <p:nvGrpSpPr>
        <p:cNvPr id="111" name="Shape 111"/>
        <p:cNvGrpSpPr/>
        <p:nvPr/>
      </p:nvGrpSpPr>
      <p:grpSpPr>
        <a:xfrm>
          <a:off x="0" y="0"/>
          <a:ext cx="0" cy="0"/>
          <a:chOff x="0" y="0"/>
          <a:chExt cx="0" cy="0"/>
        </a:xfrm>
      </p:grpSpPr>
      <p:pic>
        <p:nvPicPr>
          <p:cNvPr id="112" name="Google Shape;112;p22"/>
          <p:cNvPicPr preferRelativeResize="0"/>
          <p:nvPr/>
        </p:nvPicPr>
        <p:blipFill rotWithShape="1">
          <a:blip r:embed="rId2">
            <a:alphaModFix/>
          </a:blip>
          <a:srcRect b="0" l="0" r="0" t="0"/>
          <a:stretch/>
        </p:blipFill>
        <p:spPr>
          <a:xfrm>
            <a:off x="370747" y="760475"/>
            <a:ext cx="674700" cy="507911"/>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_5">
    <p:spTree>
      <p:nvGrpSpPr>
        <p:cNvPr id="113" name="Shape 113"/>
        <p:cNvGrpSpPr/>
        <p:nvPr/>
      </p:nvGrpSpPr>
      <p:grpSpPr>
        <a:xfrm>
          <a:off x="0" y="0"/>
          <a:ext cx="0" cy="0"/>
          <a:chOff x="0" y="0"/>
          <a:chExt cx="0" cy="0"/>
        </a:xfrm>
      </p:grpSpPr>
      <p:sp>
        <p:nvSpPr>
          <p:cNvPr id="114" name="Google Shape;114;p23"/>
          <p:cNvSpPr/>
          <p:nvPr/>
        </p:nvSpPr>
        <p:spPr>
          <a:xfrm>
            <a:off x="0" y="0"/>
            <a:ext cx="9154200" cy="10320300"/>
          </a:xfrm>
          <a:prstGeom prst="rect">
            <a:avLst/>
          </a:prstGeom>
          <a:solidFill>
            <a:srgbClr val="0096FF"/>
          </a:solidFill>
          <a:ln cap="flat" cmpd="sng" w="9525">
            <a:solidFill>
              <a:srgbClr val="009A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5" name="Google Shape;115;p23"/>
          <p:cNvPicPr preferRelativeResize="0"/>
          <p:nvPr/>
        </p:nvPicPr>
        <p:blipFill>
          <a:blip r:embed="rId2">
            <a:alphaModFix/>
          </a:blip>
          <a:stretch>
            <a:fillRect/>
          </a:stretch>
        </p:blipFill>
        <p:spPr>
          <a:xfrm>
            <a:off x="370747" y="760475"/>
            <a:ext cx="674700" cy="507911"/>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2 1">
  <p:cSld name="CUSTOM_2_1_2">
    <p:bg>
      <p:bgPr>
        <a:solidFill>
          <a:srgbClr val="0096FF"/>
        </a:solidFill>
      </p:bgPr>
    </p:bg>
    <p:spTree>
      <p:nvGrpSpPr>
        <p:cNvPr id="116" name="Shape 116"/>
        <p:cNvGrpSpPr/>
        <p:nvPr/>
      </p:nvGrpSpPr>
      <p:grpSpPr>
        <a:xfrm>
          <a:off x="0" y="0"/>
          <a:ext cx="0" cy="0"/>
          <a:chOff x="0" y="0"/>
          <a:chExt cx="0" cy="0"/>
        </a:xfrm>
      </p:grpSpPr>
      <p:pic>
        <p:nvPicPr>
          <p:cNvPr id="117" name="Google Shape;117;p24"/>
          <p:cNvPicPr preferRelativeResize="0"/>
          <p:nvPr/>
        </p:nvPicPr>
        <p:blipFill>
          <a:blip r:embed="rId2">
            <a:alphaModFix/>
          </a:blip>
          <a:stretch>
            <a:fillRect/>
          </a:stretch>
        </p:blipFill>
        <p:spPr>
          <a:xfrm>
            <a:off x="370747" y="760475"/>
            <a:ext cx="674700" cy="507911"/>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2 2 1 1">
  <p:cSld name="CUSTOM_2_2_1_1">
    <p:spTree>
      <p:nvGrpSpPr>
        <p:cNvPr id="118" name="Shape 118"/>
        <p:cNvGrpSpPr/>
        <p:nvPr/>
      </p:nvGrpSpPr>
      <p:grpSpPr>
        <a:xfrm>
          <a:off x="0" y="0"/>
          <a:ext cx="0" cy="0"/>
          <a:chOff x="0" y="0"/>
          <a:chExt cx="0" cy="0"/>
        </a:xfrm>
      </p:grpSpPr>
      <p:pic>
        <p:nvPicPr>
          <p:cNvPr id="119" name="Google Shape;119;p25"/>
          <p:cNvPicPr preferRelativeResize="0"/>
          <p:nvPr/>
        </p:nvPicPr>
        <p:blipFill rotWithShape="1">
          <a:blip r:embed="rId2">
            <a:alphaModFix/>
          </a:blip>
          <a:srcRect b="0" l="0" r="0" t="0"/>
          <a:stretch/>
        </p:blipFill>
        <p:spPr>
          <a:xfrm>
            <a:off x="370747" y="760475"/>
            <a:ext cx="674700" cy="507911"/>
          </a:xfrm>
          <a:prstGeom prst="rect">
            <a:avLst/>
          </a:prstGeom>
          <a:noFill/>
          <a:ln>
            <a:noFill/>
          </a:ln>
        </p:spPr>
      </p:pic>
      <p:sp>
        <p:nvSpPr>
          <p:cNvPr id="120" name="Google Shape;120;p25"/>
          <p:cNvSpPr txBox="1"/>
          <p:nvPr>
            <p:ph idx="1" type="subTitle"/>
          </p:nvPr>
        </p:nvSpPr>
        <p:spPr>
          <a:xfrm>
            <a:off x="1268524" y="608075"/>
            <a:ext cx="7689900" cy="683100"/>
          </a:xfrm>
          <a:prstGeom prst="rect">
            <a:avLst/>
          </a:prstGeom>
        </p:spPr>
        <p:txBody>
          <a:bodyPr anchorCtr="0" anchor="t" bIns="0" lIns="0" spcFirstLastPara="1" rIns="0" wrap="square" tIns="0">
            <a:noAutofit/>
          </a:bodyPr>
          <a:lstStyle>
            <a:lvl1pPr lvl="0" rtl="0">
              <a:spcBef>
                <a:spcPts val="1500"/>
              </a:spcBef>
              <a:spcAft>
                <a:spcPts val="0"/>
              </a:spcAft>
              <a:buClr>
                <a:schemeClr val="dk2"/>
              </a:buClr>
              <a:buSzPts val="3000"/>
              <a:buNone/>
              <a:defRPr b="1" sz="3000">
                <a:solidFill>
                  <a:schemeClr val="dk2"/>
                </a:solidFill>
              </a:defRPr>
            </a:lvl1pPr>
            <a:lvl2pPr lvl="1" rtl="0">
              <a:spcBef>
                <a:spcPts val="1500"/>
              </a:spcBef>
              <a:spcAft>
                <a:spcPts val="0"/>
              </a:spcAft>
              <a:buClr>
                <a:schemeClr val="dk2"/>
              </a:buClr>
              <a:buSzPts val="3000"/>
              <a:buNone/>
              <a:defRPr b="1" sz="3000">
                <a:solidFill>
                  <a:schemeClr val="dk2"/>
                </a:solidFill>
              </a:defRPr>
            </a:lvl2pPr>
            <a:lvl3pPr lvl="2" rtl="0">
              <a:spcBef>
                <a:spcPts val="1500"/>
              </a:spcBef>
              <a:spcAft>
                <a:spcPts val="0"/>
              </a:spcAft>
              <a:buClr>
                <a:schemeClr val="dk2"/>
              </a:buClr>
              <a:buSzPts val="3000"/>
              <a:buNone/>
              <a:defRPr b="1" sz="3000">
                <a:solidFill>
                  <a:schemeClr val="dk2"/>
                </a:solidFill>
              </a:defRPr>
            </a:lvl3pPr>
            <a:lvl4pPr lvl="3" rtl="0">
              <a:spcBef>
                <a:spcPts val="1500"/>
              </a:spcBef>
              <a:spcAft>
                <a:spcPts val="0"/>
              </a:spcAft>
              <a:buClr>
                <a:schemeClr val="dk2"/>
              </a:buClr>
              <a:buSzPts val="3000"/>
              <a:buNone/>
              <a:defRPr b="1" sz="3000">
                <a:solidFill>
                  <a:schemeClr val="dk2"/>
                </a:solidFill>
              </a:defRPr>
            </a:lvl4pPr>
            <a:lvl5pPr lvl="4" rtl="0">
              <a:spcBef>
                <a:spcPts val="1500"/>
              </a:spcBef>
              <a:spcAft>
                <a:spcPts val="0"/>
              </a:spcAft>
              <a:buClr>
                <a:schemeClr val="dk2"/>
              </a:buClr>
              <a:buSzPts val="3000"/>
              <a:buNone/>
              <a:defRPr b="1" sz="3000">
                <a:solidFill>
                  <a:schemeClr val="dk2"/>
                </a:solidFill>
              </a:defRPr>
            </a:lvl5pPr>
            <a:lvl6pPr lvl="5" rtl="0">
              <a:spcBef>
                <a:spcPts val="1500"/>
              </a:spcBef>
              <a:spcAft>
                <a:spcPts val="0"/>
              </a:spcAft>
              <a:buClr>
                <a:schemeClr val="dk2"/>
              </a:buClr>
              <a:buSzPts val="3000"/>
              <a:buNone/>
              <a:defRPr b="1" sz="3000">
                <a:solidFill>
                  <a:schemeClr val="dk2"/>
                </a:solidFill>
              </a:defRPr>
            </a:lvl6pPr>
            <a:lvl7pPr lvl="6" rtl="0">
              <a:spcBef>
                <a:spcPts val="1500"/>
              </a:spcBef>
              <a:spcAft>
                <a:spcPts val="0"/>
              </a:spcAft>
              <a:buClr>
                <a:schemeClr val="dk2"/>
              </a:buClr>
              <a:buSzPts val="3000"/>
              <a:buNone/>
              <a:defRPr b="1" sz="3000">
                <a:solidFill>
                  <a:schemeClr val="dk2"/>
                </a:solidFill>
              </a:defRPr>
            </a:lvl7pPr>
            <a:lvl8pPr lvl="7" rtl="0">
              <a:spcBef>
                <a:spcPts val="1500"/>
              </a:spcBef>
              <a:spcAft>
                <a:spcPts val="0"/>
              </a:spcAft>
              <a:buClr>
                <a:schemeClr val="dk2"/>
              </a:buClr>
              <a:buSzPts val="3000"/>
              <a:buNone/>
              <a:defRPr b="1" sz="3000">
                <a:solidFill>
                  <a:schemeClr val="dk2"/>
                </a:solidFill>
              </a:defRPr>
            </a:lvl8pPr>
            <a:lvl9pPr lvl="8" rtl="0">
              <a:spcBef>
                <a:spcPts val="1500"/>
              </a:spcBef>
              <a:spcAft>
                <a:spcPts val="1500"/>
              </a:spcAft>
              <a:buClr>
                <a:schemeClr val="dk2"/>
              </a:buClr>
              <a:buSzPts val="3000"/>
              <a:buNone/>
              <a:defRPr b="1" sz="3000">
                <a:solidFill>
                  <a:schemeClr val="dk2"/>
                </a:solidFill>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1 1">
  <p:cSld name="CUSTOM_1_1">
    <p:spTree>
      <p:nvGrpSpPr>
        <p:cNvPr id="121" name="Shape 121"/>
        <p:cNvGrpSpPr/>
        <p:nvPr/>
      </p:nvGrpSpPr>
      <p:grpSpPr>
        <a:xfrm>
          <a:off x="0" y="0"/>
          <a:ext cx="0" cy="0"/>
          <a:chOff x="0" y="0"/>
          <a:chExt cx="0" cy="0"/>
        </a:xfrm>
      </p:grpSpPr>
      <p:pic>
        <p:nvPicPr>
          <p:cNvPr id="122" name="Google Shape;122;p26"/>
          <p:cNvPicPr preferRelativeResize="0"/>
          <p:nvPr/>
        </p:nvPicPr>
        <p:blipFill rotWithShape="1">
          <a:blip r:embed="rId2">
            <a:alphaModFix/>
          </a:blip>
          <a:srcRect b="0" l="0" r="0" t="0"/>
          <a:stretch/>
        </p:blipFill>
        <p:spPr>
          <a:xfrm>
            <a:off x="370747" y="760475"/>
            <a:ext cx="674700" cy="507911"/>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2 2 1 2">
  <p:cSld name="CUSTOM_2_2_1_2">
    <p:spTree>
      <p:nvGrpSpPr>
        <p:cNvPr id="123" name="Shape 123"/>
        <p:cNvGrpSpPr/>
        <p:nvPr/>
      </p:nvGrpSpPr>
      <p:grpSpPr>
        <a:xfrm>
          <a:off x="0" y="0"/>
          <a:ext cx="0" cy="0"/>
          <a:chOff x="0" y="0"/>
          <a:chExt cx="0" cy="0"/>
        </a:xfrm>
      </p:grpSpPr>
      <p:pic>
        <p:nvPicPr>
          <p:cNvPr id="124" name="Google Shape;124;p27"/>
          <p:cNvPicPr preferRelativeResize="0"/>
          <p:nvPr/>
        </p:nvPicPr>
        <p:blipFill rotWithShape="1">
          <a:blip r:embed="rId2">
            <a:alphaModFix/>
          </a:blip>
          <a:srcRect b="0" l="0" r="0" t="0"/>
          <a:stretch/>
        </p:blipFill>
        <p:spPr>
          <a:xfrm>
            <a:off x="370747" y="760475"/>
            <a:ext cx="674700" cy="507911"/>
          </a:xfrm>
          <a:prstGeom prst="rect">
            <a:avLst/>
          </a:prstGeom>
          <a:noFill/>
          <a:ln>
            <a:noFill/>
          </a:ln>
        </p:spPr>
      </p:pic>
      <p:sp>
        <p:nvSpPr>
          <p:cNvPr id="125" name="Google Shape;125;p27"/>
          <p:cNvSpPr txBox="1"/>
          <p:nvPr>
            <p:ph idx="1" type="subTitle"/>
          </p:nvPr>
        </p:nvSpPr>
        <p:spPr>
          <a:xfrm>
            <a:off x="1268524" y="608075"/>
            <a:ext cx="7689900" cy="683100"/>
          </a:xfrm>
          <a:prstGeom prst="rect">
            <a:avLst/>
          </a:prstGeom>
        </p:spPr>
        <p:txBody>
          <a:bodyPr anchorCtr="0" anchor="t" bIns="0" lIns="0" spcFirstLastPara="1" rIns="0" wrap="square" tIns="0">
            <a:noAutofit/>
          </a:bodyPr>
          <a:lstStyle>
            <a:lvl1pPr lvl="0" rtl="0">
              <a:spcBef>
                <a:spcPts val="1500"/>
              </a:spcBef>
              <a:spcAft>
                <a:spcPts val="0"/>
              </a:spcAft>
              <a:buClr>
                <a:schemeClr val="dk2"/>
              </a:buClr>
              <a:buSzPts val="3000"/>
              <a:buNone/>
              <a:defRPr b="1" sz="3000">
                <a:solidFill>
                  <a:schemeClr val="dk2"/>
                </a:solidFill>
              </a:defRPr>
            </a:lvl1pPr>
            <a:lvl2pPr lvl="1" rtl="0">
              <a:spcBef>
                <a:spcPts val="1500"/>
              </a:spcBef>
              <a:spcAft>
                <a:spcPts val="0"/>
              </a:spcAft>
              <a:buClr>
                <a:schemeClr val="dk2"/>
              </a:buClr>
              <a:buSzPts val="3000"/>
              <a:buNone/>
              <a:defRPr b="1" sz="3000">
                <a:solidFill>
                  <a:schemeClr val="dk2"/>
                </a:solidFill>
              </a:defRPr>
            </a:lvl2pPr>
            <a:lvl3pPr lvl="2" rtl="0">
              <a:spcBef>
                <a:spcPts val="1500"/>
              </a:spcBef>
              <a:spcAft>
                <a:spcPts val="0"/>
              </a:spcAft>
              <a:buClr>
                <a:schemeClr val="dk2"/>
              </a:buClr>
              <a:buSzPts val="3000"/>
              <a:buNone/>
              <a:defRPr b="1" sz="3000">
                <a:solidFill>
                  <a:schemeClr val="dk2"/>
                </a:solidFill>
              </a:defRPr>
            </a:lvl3pPr>
            <a:lvl4pPr lvl="3" rtl="0">
              <a:spcBef>
                <a:spcPts val="1500"/>
              </a:spcBef>
              <a:spcAft>
                <a:spcPts val="0"/>
              </a:spcAft>
              <a:buClr>
                <a:schemeClr val="dk2"/>
              </a:buClr>
              <a:buSzPts val="3000"/>
              <a:buNone/>
              <a:defRPr b="1" sz="3000">
                <a:solidFill>
                  <a:schemeClr val="dk2"/>
                </a:solidFill>
              </a:defRPr>
            </a:lvl4pPr>
            <a:lvl5pPr lvl="4" rtl="0">
              <a:spcBef>
                <a:spcPts val="1500"/>
              </a:spcBef>
              <a:spcAft>
                <a:spcPts val="0"/>
              </a:spcAft>
              <a:buClr>
                <a:schemeClr val="dk2"/>
              </a:buClr>
              <a:buSzPts val="3000"/>
              <a:buNone/>
              <a:defRPr b="1" sz="3000">
                <a:solidFill>
                  <a:schemeClr val="dk2"/>
                </a:solidFill>
              </a:defRPr>
            </a:lvl5pPr>
            <a:lvl6pPr lvl="5" rtl="0">
              <a:spcBef>
                <a:spcPts val="1500"/>
              </a:spcBef>
              <a:spcAft>
                <a:spcPts val="0"/>
              </a:spcAft>
              <a:buClr>
                <a:schemeClr val="dk2"/>
              </a:buClr>
              <a:buSzPts val="3000"/>
              <a:buNone/>
              <a:defRPr b="1" sz="3000">
                <a:solidFill>
                  <a:schemeClr val="dk2"/>
                </a:solidFill>
              </a:defRPr>
            </a:lvl6pPr>
            <a:lvl7pPr lvl="6" rtl="0">
              <a:spcBef>
                <a:spcPts val="1500"/>
              </a:spcBef>
              <a:spcAft>
                <a:spcPts val="0"/>
              </a:spcAft>
              <a:buClr>
                <a:schemeClr val="dk2"/>
              </a:buClr>
              <a:buSzPts val="3000"/>
              <a:buNone/>
              <a:defRPr b="1" sz="3000">
                <a:solidFill>
                  <a:schemeClr val="dk2"/>
                </a:solidFill>
              </a:defRPr>
            </a:lvl7pPr>
            <a:lvl8pPr lvl="7" rtl="0">
              <a:spcBef>
                <a:spcPts val="1500"/>
              </a:spcBef>
              <a:spcAft>
                <a:spcPts val="0"/>
              </a:spcAft>
              <a:buClr>
                <a:schemeClr val="dk2"/>
              </a:buClr>
              <a:buSzPts val="3000"/>
              <a:buNone/>
              <a:defRPr b="1" sz="3000">
                <a:solidFill>
                  <a:schemeClr val="dk2"/>
                </a:solidFill>
              </a:defRPr>
            </a:lvl8pPr>
            <a:lvl9pPr lvl="8" rtl="0">
              <a:spcBef>
                <a:spcPts val="1500"/>
              </a:spcBef>
              <a:spcAft>
                <a:spcPts val="1500"/>
              </a:spcAft>
              <a:buClr>
                <a:schemeClr val="dk2"/>
              </a:buClr>
              <a:buSzPts val="3000"/>
              <a:buNone/>
              <a:defRPr b="1" sz="3000">
                <a:solidFill>
                  <a:schemeClr val="dk2"/>
                </a:solidFill>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6" name="Shape 126"/>
        <p:cNvGrpSpPr/>
        <p:nvPr/>
      </p:nvGrpSpPr>
      <p:grpSpPr>
        <a:xfrm>
          <a:off x="0" y="0"/>
          <a:ext cx="0" cy="0"/>
          <a:chOff x="0" y="0"/>
          <a:chExt cx="0" cy="0"/>
        </a:xfrm>
      </p:grpSpPr>
      <p:sp>
        <p:nvSpPr>
          <p:cNvPr id="127" name="Google Shape;127;p28"/>
          <p:cNvSpPr txBox="1"/>
          <p:nvPr>
            <p:ph idx="12" type="sldNum"/>
          </p:nvPr>
        </p:nvSpPr>
        <p:spPr>
          <a:xfrm>
            <a:off x="16944916" y="9324983"/>
            <a:ext cx="1097400" cy="787200"/>
          </a:xfrm>
          <a:prstGeom prst="rect">
            <a:avLst/>
          </a:prstGeom>
        </p:spPr>
        <p:txBody>
          <a:bodyPr anchorCtr="0" anchor="ctr" bIns="45700" lIns="91425" spcFirstLastPara="1" rIns="91425" wrap="square" tIns="457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2">
  <p:cSld name="CUSTOM_7">
    <p:spTree>
      <p:nvGrpSpPr>
        <p:cNvPr id="128" name="Shape 128"/>
        <p:cNvGrpSpPr/>
        <p:nvPr/>
      </p:nvGrpSpPr>
      <p:grpSpPr>
        <a:xfrm>
          <a:off x="0" y="0"/>
          <a:ext cx="0" cy="0"/>
          <a:chOff x="0" y="0"/>
          <a:chExt cx="0" cy="0"/>
        </a:xfrm>
      </p:grpSpPr>
      <p:sp>
        <p:nvSpPr>
          <p:cNvPr id="129" name="Google Shape;129;p29"/>
          <p:cNvSpPr/>
          <p:nvPr/>
        </p:nvSpPr>
        <p:spPr>
          <a:xfrm>
            <a:off x="0" y="0"/>
            <a:ext cx="9154200" cy="10320300"/>
          </a:xfrm>
          <a:prstGeom prst="rect">
            <a:avLst/>
          </a:prstGeom>
          <a:solidFill>
            <a:srgbClr val="0096FF"/>
          </a:solidFill>
          <a:ln cap="flat" cmpd="sng" w="9525">
            <a:solidFill>
              <a:srgbClr val="009A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0" name="Google Shape;130;p29"/>
          <p:cNvPicPr preferRelativeResize="0"/>
          <p:nvPr/>
        </p:nvPicPr>
        <p:blipFill>
          <a:blip r:embed="rId2">
            <a:alphaModFix/>
          </a:blip>
          <a:stretch>
            <a:fillRect/>
          </a:stretch>
        </p:blipFill>
        <p:spPr>
          <a:xfrm>
            <a:off x="370747" y="760475"/>
            <a:ext cx="674700" cy="507911"/>
          </a:xfrm>
          <a:prstGeom prst="rect">
            <a:avLst/>
          </a:prstGeom>
          <a:noFill/>
          <a:ln>
            <a:noFill/>
          </a:ln>
        </p:spPr>
      </p:pic>
      <p:sp>
        <p:nvSpPr>
          <p:cNvPr id="131" name="Google Shape;131;p29"/>
          <p:cNvSpPr txBox="1"/>
          <p:nvPr>
            <p:ph idx="1" type="subTitle"/>
          </p:nvPr>
        </p:nvSpPr>
        <p:spPr>
          <a:xfrm>
            <a:off x="1268524" y="608075"/>
            <a:ext cx="7689900" cy="683100"/>
          </a:xfrm>
          <a:prstGeom prst="rect">
            <a:avLst/>
          </a:prstGeom>
        </p:spPr>
        <p:txBody>
          <a:bodyPr anchorCtr="0" anchor="t" bIns="0" lIns="0" spcFirstLastPara="1" rIns="0" wrap="square" tIns="0">
            <a:noAutofit/>
          </a:bodyPr>
          <a:lstStyle>
            <a:lvl1pPr lvl="0" rtl="0">
              <a:spcBef>
                <a:spcPts val="1500"/>
              </a:spcBef>
              <a:spcAft>
                <a:spcPts val="0"/>
              </a:spcAft>
              <a:buClr>
                <a:schemeClr val="lt1"/>
              </a:buClr>
              <a:buSzPts val="3000"/>
              <a:buNone/>
              <a:defRPr b="1" sz="3000">
                <a:solidFill>
                  <a:schemeClr val="lt1"/>
                </a:solidFill>
              </a:defRPr>
            </a:lvl1pPr>
            <a:lvl2pPr lvl="1" rtl="0">
              <a:spcBef>
                <a:spcPts val="1500"/>
              </a:spcBef>
              <a:spcAft>
                <a:spcPts val="0"/>
              </a:spcAft>
              <a:buClr>
                <a:schemeClr val="lt1"/>
              </a:buClr>
              <a:buSzPts val="3000"/>
              <a:buNone/>
              <a:defRPr b="1" sz="3000">
                <a:solidFill>
                  <a:schemeClr val="lt1"/>
                </a:solidFill>
              </a:defRPr>
            </a:lvl2pPr>
            <a:lvl3pPr lvl="2" rtl="0">
              <a:spcBef>
                <a:spcPts val="1500"/>
              </a:spcBef>
              <a:spcAft>
                <a:spcPts val="0"/>
              </a:spcAft>
              <a:buClr>
                <a:schemeClr val="lt1"/>
              </a:buClr>
              <a:buSzPts val="3000"/>
              <a:buNone/>
              <a:defRPr b="1" sz="3000">
                <a:solidFill>
                  <a:schemeClr val="lt1"/>
                </a:solidFill>
              </a:defRPr>
            </a:lvl3pPr>
            <a:lvl4pPr lvl="3" rtl="0">
              <a:spcBef>
                <a:spcPts val="1500"/>
              </a:spcBef>
              <a:spcAft>
                <a:spcPts val="0"/>
              </a:spcAft>
              <a:buClr>
                <a:schemeClr val="lt1"/>
              </a:buClr>
              <a:buSzPts val="3000"/>
              <a:buNone/>
              <a:defRPr b="1" sz="3000">
                <a:solidFill>
                  <a:schemeClr val="lt1"/>
                </a:solidFill>
              </a:defRPr>
            </a:lvl4pPr>
            <a:lvl5pPr lvl="4" rtl="0">
              <a:spcBef>
                <a:spcPts val="1500"/>
              </a:spcBef>
              <a:spcAft>
                <a:spcPts val="0"/>
              </a:spcAft>
              <a:buClr>
                <a:schemeClr val="lt1"/>
              </a:buClr>
              <a:buSzPts val="3000"/>
              <a:buNone/>
              <a:defRPr b="1" sz="3000">
                <a:solidFill>
                  <a:schemeClr val="lt1"/>
                </a:solidFill>
              </a:defRPr>
            </a:lvl5pPr>
            <a:lvl6pPr lvl="5" rtl="0">
              <a:spcBef>
                <a:spcPts val="1500"/>
              </a:spcBef>
              <a:spcAft>
                <a:spcPts val="0"/>
              </a:spcAft>
              <a:buClr>
                <a:schemeClr val="lt1"/>
              </a:buClr>
              <a:buSzPts val="3000"/>
              <a:buNone/>
              <a:defRPr b="1" sz="3000">
                <a:solidFill>
                  <a:schemeClr val="lt1"/>
                </a:solidFill>
              </a:defRPr>
            </a:lvl6pPr>
            <a:lvl7pPr lvl="6" rtl="0">
              <a:spcBef>
                <a:spcPts val="1500"/>
              </a:spcBef>
              <a:spcAft>
                <a:spcPts val="0"/>
              </a:spcAft>
              <a:buClr>
                <a:schemeClr val="lt1"/>
              </a:buClr>
              <a:buSzPts val="3000"/>
              <a:buNone/>
              <a:defRPr b="1" sz="3000">
                <a:solidFill>
                  <a:schemeClr val="lt1"/>
                </a:solidFill>
              </a:defRPr>
            </a:lvl7pPr>
            <a:lvl8pPr lvl="7" rtl="0">
              <a:spcBef>
                <a:spcPts val="1500"/>
              </a:spcBef>
              <a:spcAft>
                <a:spcPts val="0"/>
              </a:spcAft>
              <a:buClr>
                <a:schemeClr val="lt1"/>
              </a:buClr>
              <a:buSzPts val="3000"/>
              <a:buNone/>
              <a:defRPr b="1" sz="3000">
                <a:solidFill>
                  <a:schemeClr val="lt1"/>
                </a:solidFill>
              </a:defRPr>
            </a:lvl8pPr>
            <a:lvl9pPr lvl="8" rtl="0">
              <a:spcBef>
                <a:spcPts val="1500"/>
              </a:spcBef>
              <a:spcAft>
                <a:spcPts val="1500"/>
              </a:spcAft>
              <a:buClr>
                <a:schemeClr val="lt1"/>
              </a:buClr>
              <a:buSzPts val="3000"/>
              <a:buNone/>
              <a:defRPr b="1" sz="3000">
                <a:solidFill>
                  <a:schemeClr val="lt1"/>
                </a:solidFill>
              </a:defRPr>
            </a:lvl9pPr>
          </a:lstStyle>
          <a:p/>
        </p:txBody>
      </p:sp>
      <p:sp>
        <p:nvSpPr>
          <p:cNvPr id="132" name="Google Shape;132;p29"/>
          <p:cNvSpPr txBox="1"/>
          <p:nvPr>
            <p:ph type="title"/>
          </p:nvPr>
        </p:nvSpPr>
        <p:spPr>
          <a:xfrm>
            <a:off x="1268525" y="2689300"/>
            <a:ext cx="6983100" cy="4770900"/>
          </a:xfrm>
          <a:prstGeom prst="rect">
            <a:avLst/>
          </a:prstGeom>
        </p:spPr>
        <p:txBody>
          <a:bodyPr anchorCtr="0" anchor="ctr" bIns="45700" lIns="91425" spcFirstLastPara="1" rIns="91425" wrap="square" tIns="45700">
            <a:noAutofit/>
          </a:bodyPr>
          <a:lstStyle>
            <a:lvl1pPr lvl="0" rtl="0">
              <a:spcBef>
                <a:spcPts val="0"/>
              </a:spcBef>
              <a:spcAft>
                <a:spcPts val="0"/>
              </a:spcAft>
              <a:buClr>
                <a:schemeClr val="lt1"/>
              </a:buClr>
              <a:buSzPts val="6599"/>
              <a:buFont typeface="Muli"/>
              <a:buNone/>
              <a:defRPr b="0">
                <a:solidFill>
                  <a:schemeClr val="lt1"/>
                </a:solidFill>
                <a:latin typeface="Muli"/>
                <a:ea typeface="Muli"/>
                <a:cs typeface="Muli"/>
                <a:sym typeface="Muli"/>
              </a:defRPr>
            </a:lvl1pPr>
            <a:lvl2pPr lvl="1" rtl="0">
              <a:spcBef>
                <a:spcPts val="0"/>
              </a:spcBef>
              <a:spcAft>
                <a:spcPts val="0"/>
              </a:spcAft>
              <a:buSzPts val="1400"/>
              <a:buFont typeface="Muli"/>
              <a:buNone/>
              <a:defRPr b="0">
                <a:latin typeface="Muli"/>
                <a:ea typeface="Muli"/>
                <a:cs typeface="Muli"/>
                <a:sym typeface="Muli"/>
              </a:defRPr>
            </a:lvl2pPr>
            <a:lvl3pPr lvl="2" rtl="0">
              <a:spcBef>
                <a:spcPts val="0"/>
              </a:spcBef>
              <a:spcAft>
                <a:spcPts val="0"/>
              </a:spcAft>
              <a:buSzPts val="1400"/>
              <a:buFont typeface="Muli"/>
              <a:buNone/>
              <a:defRPr b="0">
                <a:latin typeface="Muli"/>
                <a:ea typeface="Muli"/>
                <a:cs typeface="Muli"/>
                <a:sym typeface="Muli"/>
              </a:defRPr>
            </a:lvl3pPr>
            <a:lvl4pPr lvl="3" rtl="0">
              <a:spcBef>
                <a:spcPts val="0"/>
              </a:spcBef>
              <a:spcAft>
                <a:spcPts val="0"/>
              </a:spcAft>
              <a:buSzPts val="1400"/>
              <a:buFont typeface="Muli"/>
              <a:buNone/>
              <a:defRPr b="0">
                <a:latin typeface="Muli"/>
                <a:ea typeface="Muli"/>
                <a:cs typeface="Muli"/>
                <a:sym typeface="Muli"/>
              </a:defRPr>
            </a:lvl4pPr>
            <a:lvl5pPr lvl="4" rtl="0">
              <a:spcBef>
                <a:spcPts val="0"/>
              </a:spcBef>
              <a:spcAft>
                <a:spcPts val="0"/>
              </a:spcAft>
              <a:buSzPts val="1400"/>
              <a:buFont typeface="Muli"/>
              <a:buNone/>
              <a:defRPr b="0">
                <a:latin typeface="Muli"/>
                <a:ea typeface="Muli"/>
                <a:cs typeface="Muli"/>
                <a:sym typeface="Muli"/>
              </a:defRPr>
            </a:lvl5pPr>
            <a:lvl6pPr lvl="5" rtl="0">
              <a:spcBef>
                <a:spcPts val="0"/>
              </a:spcBef>
              <a:spcAft>
                <a:spcPts val="0"/>
              </a:spcAft>
              <a:buSzPts val="1400"/>
              <a:buFont typeface="Muli"/>
              <a:buNone/>
              <a:defRPr b="0">
                <a:latin typeface="Muli"/>
                <a:ea typeface="Muli"/>
                <a:cs typeface="Muli"/>
                <a:sym typeface="Muli"/>
              </a:defRPr>
            </a:lvl6pPr>
            <a:lvl7pPr lvl="6" rtl="0">
              <a:spcBef>
                <a:spcPts val="0"/>
              </a:spcBef>
              <a:spcAft>
                <a:spcPts val="0"/>
              </a:spcAft>
              <a:buSzPts val="1400"/>
              <a:buFont typeface="Muli"/>
              <a:buNone/>
              <a:defRPr b="0">
                <a:latin typeface="Muli"/>
                <a:ea typeface="Muli"/>
                <a:cs typeface="Muli"/>
                <a:sym typeface="Muli"/>
              </a:defRPr>
            </a:lvl7pPr>
            <a:lvl8pPr lvl="7" rtl="0">
              <a:spcBef>
                <a:spcPts val="0"/>
              </a:spcBef>
              <a:spcAft>
                <a:spcPts val="0"/>
              </a:spcAft>
              <a:buSzPts val="1400"/>
              <a:buFont typeface="Muli"/>
              <a:buNone/>
              <a:defRPr b="0">
                <a:latin typeface="Muli"/>
                <a:ea typeface="Muli"/>
                <a:cs typeface="Muli"/>
                <a:sym typeface="Muli"/>
              </a:defRPr>
            </a:lvl8pPr>
            <a:lvl9pPr lvl="8" rtl="0">
              <a:spcBef>
                <a:spcPts val="0"/>
              </a:spcBef>
              <a:spcAft>
                <a:spcPts val="0"/>
              </a:spcAft>
              <a:buSzPts val="1400"/>
              <a:buFont typeface="Muli"/>
              <a:buNone/>
              <a:defRPr b="0">
                <a:latin typeface="Muli"/>
                <a:ea typeface="Muli"/>
                <a:cs typeface="Muli"/>
                <a:sym typeface="Muli"/>
              </a:defRPr>
            </a:lvl9pPr>
          </a:lstStyle>
          <a:p/>
        </p:txBody>
      </p:sp>
      <p:sp>
        <p:nvSpPr>
          <p:cNvPr id="133" name="Google Shape;133;p29"/>
          <p:cNvSpPr txBox="1"/>
          <p:nvPr>
            <p:ph idx="2" type="body"/>
          </p:nvPr>
        </p:nvSpPr>
        <p:spPr>
          <a:xfrm>
            <a:off x="9850875" y="1673300"/>
            <a:ext cx="7881000" cy="7933500"/>
          </a:xfrm>
          <a:prstGeom prst="rect">
            <a:avLst/>
          </a:prstGeom>
        </p:spPr>
        <p:txBody>
          <a:bodyPr anchorCtr="0" anchor="ctr" bIns="45700" lIns="91425" spcFirstLastPara="1" rIns="91425" wrap="square" tIns="45700">
            <a:noAutofit/>
          </a:bodyPr>
          <a:lstStyle>
            <a:lvl1pPr indent="-361950" lvl="0" marL="457200" rtl="0">
              <a:spcBef>
                <a:spcPts val="2500"/>
              </a:spcBef>
              <a:spcAft>
                <a:spcPts val="0"/>
              </a:spcAft>
              <a:buClr>
                <a:srgbClr val="4A4A4A"/>
              </a:buClr>
              <a:buSzPts val="2100"/>
              <a:buChar char="•"/>
              <a:defRPr sz="2100">
                <a:solidFill>
                  <a:srgbClr val="4A4A4A"/>
                </a:solidFill>
              </a:defRPr>
            </a:lvl1pPr>
            <a:lvl2pPr indent="-361950" lvl="1" marL="914400" rtl="0">
              <a:spcBef>
                <a:spcPts val="2500"/>
              </a:spcBef>
              <a:spcAft>
                <a:spcPts val="0"/>
              </a:spcAft>
              <a:buClr>
                <a:srgbClr val="4A4A4A"/>
              </a:buClr>
              <a:buSzPts val="2100"/>
              <a:buChar char="•"/>
              <a:defRPr sz="2100">
                <a:solidFill>
                  <a:srgbClr val="4A4A4A"/>
                </a:solidFill>
              </a:defRPr>
            </a:lvl2pPr>
            <a:lvl3pPr indent="-361950" lvl="2" marL="1371600" rtl="0">
              <a:spcBef>
                <a:spcPts val="2500"/>
              </a:spcBef>
              <a:spcAft>
                <a:spcPts val="0"/>
              </a:spcAft>
              <a:buClr>
                <a:srgbClr val="4A4A4A"/>
              </a:buClr>
              <a:buSzPts val="2100"/>
              <a:buChar char="•"/>
              <a:defRPr sz="2100">
                <a:solidFill>
                  <a:srgbClr val="4A4A4A"/>
                </a:solidFill>
              </a:defRPr>
            </a:lvl3pPr>
            <a:lvl4pPr indent="-361950" lvl="3" marL="1828800" rtl="0">
              <a:spcBef>
                <a:spcPts val="2500"/>
              </a:spcBef>
              <a:spcAft>
                <a:spcPts val="0"/>
              </a:spcAft>
              <a:buClr>
                <a:srgbClr val="4A4A4A"/>
              </a:buClr>
              <a:buSzPts val="2100"/>
              <a:buChar char="•"/>
              <a:defRPr sz="2100">
                <a:solidFill>
                  <a:srgbClr val="4A4A4A"/>
                </a:solidFill>
              </a:defRPr>
            </a:lvl4pPr>
            <a:lvl5pPr indent="-361950" lvl="4" marL="2286000" rtl="0">
              <a:spcBef>
                <a:spcPts val="2500"/>
              </a:spcBef>
              <a:spcAft>
                <a:spcPts val="0"/>
              </a:spcAft>
              <a:buClr>
                <a:srgbClr val="4A4A4A"/>
              </a:buClr>
              <a:buSzPts val="2100"/>
              <a:buChar char="•"/>
              <a:defRPr sz="2100">
                <a:solidFill>
                  <a:srgbClr val="4A4A4A"/>
                </a:solidFill>
              </a:defRPr>
            </a:lvl5pPr>
            <a:lvl6pPr indent="-361950" lvl="5" marL="2743200" rtl="0">
              <a:spcBef>
                <a:spcPts val="2500"/>
              </a:spcBef>
              <a:spcAft>
                <a:spcPts val="0"/>
              </a:spcAft>
              <a:buClr>
                <a:srgbClr val="4A4A4A"/>
              </a:buClr>
              <a:buSzPts val="2100"/>
              <a:buChar char="•"/>
              <a:defRPr sz="2100">
                <a:solidFill>
                  <a:srgbClr val="4A4A4A"/>
                </a:solidFill>
              </a:defRPr>
            </a:lvl6pPr>
            <a:lvl7pPr indent="-361950" lvl="6" marL="3200400" rtl="0">
              <a:spcBef>
                <a:spcPts val="2500"/>
              </a:spcBef>
              <a:spcAft>
                <a:spcPts val="0"/>
              </a:spcAft>
              <a:buClr>
                <a:srgbClr val="4A4A4A"/>
              </a:buClr>
              <a:buSzPts val="2100"/>
              <a:buChar char="•"/>
              <a:defRPr sz="2100">
                <a:solidFill>
                  <a:srgbClr val="4A4A4A"/>
                </a:solidFill>
              </a:defRPr>
            </a:lvl7pPr>
            <a:lvl8pPr indent="-361950" lvl="7" marL="3657600" rtl="0">
              <a:spcBef>
                <a:spcPts val="2500"/>
              </a:spcBef>
              <a:spcAft>
                <a:spcPts val="0"/>
              </a:spcAft>
              <a:buClr>
                <a:srgbClr val="4A4A4A"/>
              </a:buClr>
              <a:buSzPts val="2100"/>
              <a:buChar char="•"/>
              <a:defRPr sz="2100">
                <a:solidFill>
                  <a:srgbClr val="4A4A4A"/>
                </a:solidFill>
              </a:defRPr>
            </a:lvl8pPr>
            <a:lvl9pPr indent="-361950" lvl="8" marL="4114800" rtl="0">
              <a:spcBef>
                <a:spcPts val="2500"/>
              </a:spcBef>
              <a:spcAft>
                <a:spcPts val="2000"/>
              </a:spcAft>
              <a:buClr>
                <a:srgbClr val="4A4A4A"/>
              </a:buClr>
              <a:buSzPts val="2100"/>
              <a:buChar char="•"/>
              <a:defRPr sz="2100">
                <a:solidFill>
                  <a:srgbClr val="4A4A4A"/>
                </a:solidFill>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2 2">
  <p:cSld name="CUSTOM_2_5">
    <p:spTree>
      <p:nvGrpSpPr>
        <p:cNvPr id="134" name="Shape 134"/>
        <p:cNvGrpSpPr/>
        <p:nvPr/>
      </p:nvGrpSpPr>
      <p:grpSpPr>
        <a:xfrm>
          <a:off x="0" y="0"/>
          <a:ext cx="0" cy="0"/>
          <a:chOff x="0" y="0"/>
          <a:chExt cx="0" cy="0"/>
        </a:xfrm>
      </p:grpSpPr>
      <p:sp>
        <p:nvSpPr>
          <p:cNvPr id="135" name="Google Shape;135;p30"/>
          <p:cNvSpPr/>
          <p:nvPr/>
        </p:nvSpPr>
        <p:spPr>
          <a:xfrm>
            <a:off x="0" y="0"/>
            <a:ext cx="9154200" cy="10320300"/>
          </a:xfrm>
          <a:prstGeom prst="rect">
            <a:avLst/>
          </a:prstGeom>
          <a:solidFill>
            <a:srgbClr val="0096FF"/>
          </a:solidFill>
          <a:ln cap="flat" cmpd="sng" w="9525">
            <a:solidFill>
              <a:srgbClr val="009AFF"/>
            </a:solidFill>
            <a:prstDash val="solid"/>
            <a:round/>
            <a:headEnd len="sm" w="sm" type="none"/>
            <a:tailEnd len="sm" w="sm" type="none"/>
          </a:ln>
        </p:spPr>
        <p:txBody>
          <a:bodyPr anchorCtr="0" anchor="ctr" bIns="91450" lIns="91450" spcFirstLastPara="1" rIns="91450" wrap="square" tIns="91450">
            <a:noAutofit/>
          </a:bodyPr>
          <a:lstStyle/>
          <a:p>
            <a:pPr indent="0" lvl="0" marL="0" rtl="0" algn="l">
              <a:spcBef>
                <a:spcPts val="0"/>
              </a:spcBef>
              <a:spcAft>
                <a:spcPts val="0"/>
              </a:spcAft>
              <a:buNone/>
            </a:pPr>
            <a:r>
              <a:t/>
            </a:r>
            <a:endParaRPr/>
          </a:p>
        </p:txBody>
      </p:sp>
      <p:pic>
        <p:nvPicPr>
          <p:cNvPr id="136" name="Google Shape;136;p30"/>
          <p:cNvPicPr preferRelativeResize="0"/>
          <p:nvPr/>
        </p:nvPicPr>
        <p:blipFill>
          <a:blip r:embed="rId2">
            <a:alphaModFix/>
          </a:blip>
          <a:stretch>
            <a:fillRect/>
          </a:stretch>
        </p:blipFill>
        <p:spPr>
          <a:xfrm>
            <a:off x="370747" y="760475"/>
            <a:ext cx="674595" cy="507832"/>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Layout - 1">
  <p:cSld name="CUSTOM">
    <p:bg>
      <p:bgPr>
        <a:gradFill>
          <a:gsLst>
            <a:gs pos="0">
              <a:srgbClr val="F0F5FF"/>
            </a:gs>
            <a:gs pos="100000">
              <a:srgbClr val="FFF5F2"/>
            </a:gs>
          </a:gsLst>
          <a:lin ang="16200038" scaled="0"/>
        </a:gradFill>
      </p:bgPr>
    </p:bg>
    <p:spTree>
      <p:nvGrpSpPr>
        <p:cNvPr id="23" name="Shape 23"/>
        <p:cNvGrpSpPr/>
        <p:nvPr/>
      </p:nvGrpSpPr>
      <p:grpSpPr>
        <a:xfrm>
          <a:off x="0" y="0"/>
          <a:ext cx="0" cy="0"/>
          <a:chOff x="0" y="0"/>
          <a:chExt cx="0" cy="0"/>
        </a:xfrm>
      </p:grpSpPr>
      <p:sp>
        <p:nvSpPr>
          <p:cNvPr id="24" name="Google Shape;24;p4"/>
          <p:cNvSpPr/>
          <p:nvPr/>
        </p:nvSpPr>
        <p:spPr>
          <a:xfrm>
            <a:off x="-76200" y="-76200"/>
            <a:ext cx="9245700" cy="10454100"/>
          </a:xfrm>
          <a:prstGeom prst="rect">
            <a:avLst/>
          </a:prstGeom>
          <a:solidFill>
            <a:srgbClr val="1500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4"/>
          <p:cNvSpPr txBox="1"/>
          <p:nvPr>
            <p:ph type="title"/>
          </p:nvPr>
        </p:nvSpPr>
        <p:spPr>
          <a:xfrm>
            <a:off x="370750" y="2689300"/>
            <a:ext cx="6983100" cy="4770900"/>
          </a:xfrm>
          <a:prstGeom prst="rect">
            <a:avLst/>
          </a:prstGeom>
        </p:spPr>
        <p:txBody>
          <a:bodyPr anchorCtr="0" anchor="ctr" bIns="45700" lIns="91425" spcFirstLastPara="1" rIns="91425" wrap="square" tIns="45700">
            <a:noAutofit/>
          </a:bodyPr>
          <a:lstStyle>
            <a:lvl1pPr lvl="0">
              <a:spcBef>
                <a:spcPts val="0"/>
              </a:spcBef>
              <a:spcAft>
                <a:spcPts val="0"/>
              </a:spcAft>
              <a:buClr>
                <a:schemeClr val="lt1"/>
              </a:buClr>
              <a:buSzPts val="6599"/>
              <a:buFont typeface="Raleway"/>
              <a:buNone/>
              <a:defRPr>
                <a:solidFill>
                  <a:schemeClr val="lt1"/>
                </a:solidFill>
                <a:latin typeface="Raleway"/>
                <a:ea typeface="Raleway"/>
                <a:cs typeface="Raleway"/>
                <a:sym typeface="Raleway"/>
              </a:defRPr>
            </a:lvl1pPr>
            <a:lvl2pPr lvl="1">
              <a:spcBef>
                <a:spcPts val="0"/>
              </a:spcBef>
              <a:spcAft>
                <a:spcPts val="0"/>
              </a:spcAft>
              <a:buSzPts val="1400"/>
              <a:buFont typeface="Muli"/>
              <a:buNone/>
              <a:defRPr b="0">
                <a:latin typeface="Muli"/>
                <a:ea typeface="Muli"/>
                <a:cs typeface="Muli"/>
                <a:sym typeface="Muli"/>
              </a:defRPr>
            </a:lvl2pPr>
            <a:lvl3pPr lvl="2">
              <a:spcBef>
                <a:spcPts val="0"/>
              </a:spcBef>
              <a:spcAft>
                <a:spcPts val="0"/>
              </a:spcAft>
              <a:buSzPts val="1400"/>
              <a:buFont typeface="Muli"/>
              <a:buNone/>
              <a:defRPr b="0">
                <a:latin typeface="Muli"/>
                <a:ea typeface="Muli"/>
                <a:cs typeface="Muli"/>
                <a:sym typeface="Muli"/>
              </a:defRPr>
            </a:lvl3pPr>
            <a:lvl4pPr lvl="3">
              <a:spcBef>
                <a:spcPts val="0"/>
              </a:spcBef>
              <a:spcAft>
                <a:spcPts val="0"/>
              </a:spcAft>
              <a:buSzPts val="1400"/>
              <a:buFont typeface="Muli"/>
              <a:buNone/>
              <a:defRPr b="0">
                <a:latin typeface="Muli"/>
                <a:ea typeface="Muli"/>
                <a:cs typeface="Muli"/>
                <a:sym typeface="Muli"/>
              </a:defRPr>
            </a:lvl4pPr>
            <a:lvl5pPr lvl="4">
              <a:spcBef>
                <a:spcPts val="0"/>
              </a:spcBef>
              <a:spcAft>
                <a:spcPts val="0"/>
              </a:spcAft>
              <a:buSzPts val="1400"/>
              <a:buFont typeface="Muli"/>
              <a:buNone/>
              <a:defRPr b="0">
                <a:latin typeface="Muli"/>
                <a:ea typeface="Muli"/>
                <a:cs typeface="Muli"/>
                <a:sym typeface="Muli"/>
              </a:defRPr>
            </a:lvl5pPr>
            <a:lvl6pPr lvl="5">
              <a:spcBef>
                <a:spcPts val="0"/>
              </a:spcBef>
              <a:spcAft>
                <a:spcPts val="0"/>
              </a:spcAft>
              <a:buSzPts val="1400"/>
              <a:buFont typeface="Muli"/>
              <a:buNone/>
              <a:defRPr b="0">
                <a:latin typeface="Muli"/>
                <a:ea typeface="Muli"/>
                <a:cs typeface="Muli"/>
                <a:sym typeface="Muli"/>
              </a:defRPr>
            </a:lvl6pPr>
            <a:lvl7pPr lvl="6">
              <a:spcBef>
                <a:spcPts val="0"/>
              </a:spcBef>
              <a:spcAft>
                <a:spcPts val="0"/>
              </a:spcAft>
              <a:buSzPts val="1400"/>
              <a:buFont typeface="Muli"/>
              <a:buNone/>
              <a:defRPr b="0">
                <a:latin typeface="Muli"/>
                <a:ea typeface="Muli"/>
                <a:cs typeface="Muli"/>
                <a:sym typeface="Muli"/>
              </a:defRPr>
            </a:lvl7pPr>
            <a:lvl8pPr lvl="7">
              <a:spcBef>
                <a:spcPts val="0"/>
              </a:spcBef>
              <a:spcAft>
                <a:spcPts val="0"/>
              </a:spcAft>
              <a:buSzPts val="1400"/>
              <a:buFont typeface="Muli"/>
              <a:buNone/>
              <a:defRPr b="0">
                <a:latin typeface="Muli"/>
                <a:ea typeface="Muli"/>
                <a:cs typeface="Muli"/>
                <a:sym typeface="Muli"/>
              </a:defRPr>
            </a:lvl8pPr>
            <a:lvl9pPr lvl="8">
              <a:spcBef>
                <a:spcPts val="0"/>
              </a:spcBef>
              <a:spcAft>
                <a:spcPts val="0"/>
              </a:spcAft>
              <a:buSzPts val="1400"/>
              <a:buFont typeface="Muli"/>
              <a:buNone/>
              <a:defRPr b="0">
                <a:latin typeface="Muli"/>
                <a:ea typeface="Muli"/>
                <a:cs typeface="Muli"/>
                <a:sym typeface="Muli"/>
              </a:defRPr>
            </a:lvl9pPr>
          </a:lstStyle>
          <a:p/>
        </p:txBody>
      </p:sp>
      <p:sp>
        <p:nvSpPr>
          <p:cNvPr id="26" name="Google Shape;26;p4"/>
          <p:cNvSpPr txBox="1"/>
          <p:nvPr>
            <p:ph idx="1" type="body"/>
          </p:nvPr>
        </p:nvSpPr>
        <p:spPr>
          <a:xfrm>
            <a:off x="9850875" y="1082725"/>
            <a:ext cx="7881000" cy="8029500"/>
          </a:xfrm>
          <a:prstGeom prst="rect">
            <a:avLst/>
          </a:prstGeom>
        </p:spPr>
        <p:txBody>
          <a:bodyPr anchorCtr="0" anchor="ctr" bIns="45700" lIns="91425" spcFirstLastPara="1" rIns="91425" wrap="square" tIns="45700">
            <a:noAutofit/>
          </a:bodyPr>
          <a:lstStyle>
            <a:lvl1pPr indent="-361950" lvl="0" marL="457200">
              <a:spcBef>
                <a:spcPts val="2500"/>
              </a:spcBef>
              <a:spcAft>
                <a:spcPts val="0"/>
              </a:spcAft>
              <a:buClr>
                <a:srgbClr val="000000"/>
              </a:buClr>
              <a:buSzPts val="2100"/>
              <a:buChar char="•"/>
              <a:defRPr sz="2100">
                <a:solidFill>
                  <a:srgbClr val="000000"/>
                </a:solidFill>
              </a:defRPr>
            </a:lvl1pPr>
            <a:lvl2pPr indent="-361950" lvl="1" marL="914400">
              <a:spcBef>
                <a:spcPts val="2500"/>
              </a:spcBef>
              <a:spcAft>
                <a:spcPts val="0"/>
              </a:spcAft>
              <a:buClr>
                <a:srgbClr val="000000"/>
              </a:buClr>
              <a:buSzPts val="2100"/>
              <a:buChar char="•"/>
              <a:defRPr sz="2100">
                <a:solidFill>
                  <a:srgbClr val="000000"/>
                </a:solidFill>
              </a:defRPr>
            </a:lvl2pPr>
            <a:lvl3pPr indent="-361950" lvl="2" marL="1371600">
              <a:spcBef>
                <a:spcPts val="2500"/>
              </a:spcBef>
              <a:spcAft>
                <a:spcPts val="0"/>
              </a:spcAft>
              <a:buClr>
                <a:srgbClr val="000000"/>
              </a:buClr>
              <a:buSzPts val="2100"/>
              <a:buChar char="•"/>
              <a:defRPr sz="2100">
                <a:solidFill>
                  <a:srgbClr val="000000"/>
                </a:solidFill>
              </a:defRPr>
            </a:lvl3pPr>
            <a:lvl4pPr indent="-361950" lvl="3" marL="1828800">
              <a:spcBef>
                <a:spcPts val="2500"/>
              </a:spcBef>
              <a:spcAft>
                <a:spcPts val="0"/>
              </a:spcAft>
              <a:buClr>
                <a:srgbClr val="000000"/>
              </a:buClr>
              <a:buSzPts val="2100"/>
              <a:buChar char="•"/>
              <a:defRPr sz="2100">
                <a:solidFill>
                  <a:srgbClr val="000000"/>
                </a:solidFill>
              </a:defRPr>
            </a:lvl4pPr>
            <a:lvl5pPr indent="-361950" lvl="4" marL="2286000">
              <a:spcBef>
                <a:spcPts val="2500"/>
              </a:spcBef>
              <a:spcAft>
                <a:spcPts val="0"/>
              </a:spcAft>
              <a:buClr>
                <a:srgbClr val="000000"/>
              </a:buClr>
              <a:buSzPts val="2100"/>
              <a:buChar char="•"/>
              <a:defRPr sz="2100">
                <a:solidFill>
                  <a:srgbClr val="000000"/>
                </a:solidFill>
              </a:defRPr>
            </a:lvl5pPr>
            <a:lvl6pPr indent="-361950" lvl="5" marL="2743200">
              <a:spcBef>
                <a:spcPts val="2500"/>
              </a:spcBef>
              <a:spcAft>
                <a:spcPts val="0"/>
              </a:spcAft>
              <a:buClr>
                <a:srgbClr val="000000"/>
              </a:buClr>
              <a:buSzPts val="2100"/>
              <a:buChar char="•"/>
              <a:defRPr sz="2100">
                <a:solidFill>
                  <a:srgbClr val="000000"/>
                </a:solidFill>
              </a:defRPr>
            </a:lvl6pPr>
            <a:lvl7pPr indent="-361950" lvl="6" marL="3200400">
              <a:spcBef>
                <a:spcPts val="2500"/>
              </a:spcBef>
              <a:spcAft>
                <a:spcPts val="0"/>
              </a:spcAft>
              <a:buClr>
                <a:srgbClr val="000000"/>
              </a:buClr>
              <a:buSzPts val="2100"/>
              <a:buChar char="•"/>
              <a:defRPr sz="2100">
                <a:solidFill>
                  <a:srgbClr val="000000"/>
                </a:solidFill>
              </a:defRPr>
            </a:lvl7pPr>
            <a:lvl8pPr indent="-361950" lvl="7" marL="3657600">
              <a:spcBef>
                <a:spcPts val="2500"/>
              </a:spcBef>
              <a:spcAft>
                <a:spcPts val="0"/>
              </a:spcAft>
              <a:buClr>
                <a:srgbClr val="000000"/>
              </a:buClr>
              <a:buSzPts val="2100"/>
              <a:buChar char="•"/>
              <a:defRPr sz="2100">
                <a:solidFill>
                  <a:srgbClr val="000000"/>
                </a:solidFill>
              </a:defRPr>
            </a:lvl8pPr>
            <a:lvl9pPr indent="-361950" lvl="8" marL="4114800">
              <a:spcBef>
                <a:spcPts val="2500"/>
              </a:spcBef>
              <a:spcAft>
                <a:spcPts val="2000"/>
              </a:spcAft>
              <a:buClr>
                <a:srgbClr val="000000"/>
              </a:buClr>
              <a:buSzPts val="2100"/>
              <a:buChar char="•"/>
              <a:defRPr sz="2100">
                <a:solidFill>
                  <a:srgbClr val="000000"/>
                </a:solidFill>
              </a:defRPr>
            </a:lvl9pPr>
          </a:lstStyle>
          <a:p/>
        </p:txBody>
      </p:sp>
      <p:grpSp>
        <p:nvGrpSpPr>
          <p:cNvPr id="27" name="Google Shape;27;p4"/>
          <p:cNvGrpSpPr/>
          <p:nvPr/>
        </p:nvGrpSpPr>
        <p:grpSpPr>
          <a:xfrm>
            <a:off x="325950" y="9268306"/>
            <a:ext cx="17636100" cy="0"/>
            <a:chOff x="327075" y="9373650"/>
            <a:chExt cx="17636100" cy="0"/>
          </a:xfrm>
        </p:grpSpPr>
        <p:cxnSp>
          <p:nvCxnSpPr>
            <p:cNvPr id="28" name="Google Shape;28;p4"/>
            <p:cNvCxnSpPr/>
            <p:nvPr/>
          </p:nvCxnSpPr>
          <p:spPr>
            <a:xfrm>
              <a:off x="327075" y="9373650"/>
              <a:ext cx="17636100" cy="0"/>
            </a:xfrm>
            <a:prstGeom prst="straightConnector1">
              <a:avLst/>
            </a:prstGeom>
            <a:noFill/>
            <a:ln cap="flat" cmpd="sng" w="9525">
              <a:solidFill>
                <a:srgbClr val="15004D"/>
              </a:solidFill>
              <a:prstDash val="solid"/>
              <a:round/>
              <a:headEnd len="med" w="med" type="none"/>
              <a:tailEnd len="med" w="med" type="none"/>
            </a:ln>
          </p:spPr>
        </p:cxnSp>
        <p:cxnSp>
          <p:nvCxnSpPr>
            <p:cNvPr id="29" name="Google Shape;29;p4"/>
            <p:cNvCxnSpPr/>
            <p:nvPr/>
          </p:nvCxnSpPr>
          <p:spPr>
            <a:xfrm>
              <a:off x="331275" y="9373650"/>
              <a:ext cx="8845200" cy="0"/>
            </a:xfrm>
            <a:prstGeom prst="straightConnector1">
              <a:avLst/>
            </a:prstGeom>
            <a:noFill/>
            <a:ln cap="flat" cmpd="sng" w="9525">
              <a:solidFill>
                <a:schemeClr val="lt1"/>
              </a:solidFill>
              <a:prstDash val="solid"/>
              <a:round/>
              <a:headEnd len="med" w="med" type="none"/>
              <a:tailEnd len="med" w="med" type="none"/>
            </a:ln>
          </p:spPr>
        </p:cxnSp>
      </p:grpSp>
      <p:pic>
        <p:nvPicPr>
          <p:cNvPr id="30" name="Google Shape;30;p4"/>
          <p:cNvPicPr preferRelativeResize="0"/>
          <p:nvPr/>
        </p:nvPicPr>
        <p:blipFill>
          <a:blip r:embed="rId2">
            <a:alphaModFix/>
          </a:blip>
          <a:stretch>
            <a:fillRect/>
          </a:stretch>
        </p:blipFill>
        <p:spPr>
          <a:xfrm>
            <a:off x="16542025" y="9304450"/>
            <a:ext cx="1510224" cy="609575"/>
          </a:xfrm>
          <a:prstGeom prst="rect">
            <a:avLst/>
          </a:prstGeom>
          <a:noFill/>
          <a:ln>
            <a:noFill/>
          </a:ln>
        </p:spPr>
      </p:pic>
      <p:sp>
        <p:nvSpPr>
          <p:cNvPr id="31" name="Google Shape;31;p4"/>
          <p:cNvSpPr txBox="1"/>
          <p:nvPr>
            <p:ph idx="2" type="title"/>
          </p:nvPr>
        </p:nvSpPr>
        <p:spPr>
          <a:xfrm>
            <a:off x="325950" y="9419488"/>
            <a:ext cx="8907600" cy="379500"/>
          </a:xfrm>
          <a:prstGeom prst="rect">
            <a:avLst/>
          </a:prstGeom>
        </p:spPr>
        <p:txBody>
          <a:bodyPr anchorCtr="0" anchor="b" bIns="0" lIns="0" spcFirstLastPara="1" rIns="91425" wrap="square" tIns="91425">
            <a:noAutofit/>
          </a:bodyPr>
          <a:lstStyle>
            <a:lvl1pPr lvl="0">
              <a:spcBef>
                <a:spcPts val="0"/>
              </a:spcBef>
              <a:spcAft>
                <a:spcPts val="0"/>
              </a:spcAft>
              <a:buClr>
                <a:schemeClr val="lt1"/>
              </a:buClr>
              <a:buSzPts val="1500"/>
              <a:buFont typeface="Montserrat Medium"/>
              <a:buNone/>
              <a:defRPr sz="1500">
                <a:solidFill>
                  <a:schemeClr val="lt1"/>
                </a:solidFill>
                <a:latin typeface="Montserrat Medium"/>
                <a:ea typeface="Montserrat Medium"/>
                <a:cs typeface="Montserrat Medium"/>
                <a:sym typeface="Montserrat Medium"/>
              </a:defRPr>
            </a:lvl1pPr>
            <a:lvl2pPr lvl="1">
              <a:spcBef>
                <a:spcPts val="0"/>
              </a:spcBef>
              <a:spcAft>
                <a:spcPts val="0"/>
              </a:spcAft>
              <a:buSzPts val="1400"/>
              <a:buNone/>
              <a:defRPr>
                <a:latin typeface="Montserrat"/>
                <a:ea typeface="Montserrat"/>
                <a:cs typeface="Montserrat"/>
                <a:sym typeface="Montserrat"/>
              </a:defRPr>
            </a:lvl2pPr>
            <a:lvl3pPr lvl="2">
              <a:spcBef>
                <a:spcPts val="0"/>
              </a:spcBef>
              <a:spcAft>
                <a:spcPts val="0"/>
              </a:spcAft>
              <a:buSzPts val="1400"/>
              <a:buNone/>
              <a:defRPr>
                <a:latin typeface="Montserrat"/>
                <a:ea typeface="Montserrat"/>
                <a:cs typeface="Montserrat"/>
                <a:sym typeface="Montserrat"/>
              </a:defRPr>
            </a:lvl3pPr>
            <a:lvl4pPr lvl="3">
              <a:spcBef>
                <a:spcPts val="0"/>
              </a:spcBef>
              <a:spcAft>
                <a:spcPts val="0"/>
              </a:spcAft>
              <a:buSzPts val="1400"/>
              <a:buNone/>
              <a:defRPr>
                <a:latin typeface="Montserrat"/>
                <a:ea typeface="Montserrat"/>
                <a:cs typeface="Montserrat"/>
                <a:sym typeface="Montserrat"/>
              </a:defRPr>
            </a:lvl4pPr>
            <a:lvl5pPr lvl="4">
              <a:spcBef>
                <a:spcPts val="0"/>
              </a:spcBef>
              <a:spcAft>
                <a:spcPts val="0"/>
              </a:spcAft>
              <a:buSzPts val="1400"/>
              <a:buNone/>
              <a:defRPr>
                <a:latin typeface="Montserrat"/>
                <a:ea typeface="Montserrat"/>
                <a:cs typeface="Montserrat"/>
                <a:sym typeface="Montserrat"/>
              </a:defRPr>
            </a:lvl5pPr>
            <a:lvl6pPr lvl="5">
              <a:spcBef>
                <a:spcPts val="0"/>
              </a:spcBef>
              <a:spcAft>
                <a:spcPts val="0"/>
              </a:spcAft>
              <a:buSzPts val="1400"/>
              <a:buNone/>
              <a:defRPr>
                <a:latin typeface="Montserrat"/>
                <a:ea typeface="Montserrat"/>
                <a:cs typeface="Montserrat"/>
                <a:sym typeface="Montserrat"/>
              </a:defRPr>
            </a:lvl6pPr>
            <a:lvl7pPr lvl="6">
              <a:spcBef>
                <a:spcPts val="0"/>
              </a:spcBef>
              <a:spcAft>
                <a:spcPts val="0"/>
              </a:spcAft>
              <a:buSzPts val="1400"/>
              <a:buNone/>
              <a:defRPr>
                <a:latin typeface="Montserrat"/>
                <a:ea typeface="Montserrat"/>
                <a:cs typeface="Montserrat"/>
                <a:sym typeface="Montserrat"/>
              </a:defRPr>
            </a:lvl7pPr>
            <a:lvl8pPr lvl="7">
              <a:spcBef>
                <a:spcPts val="0"/>
              </a:spcBef>
              <a:spcAft>
                <a:spcPts val="0"/>
              </a:spcAft>
              <a:buSzPts val="1400"/>
              <a:buNone/>
              <a:defRPr>
                <a:latin typeface="Montserrat"/>
                <a:ea typeface="Montserrat"/>
                <a:cs typeface="Montserrat"/>
                <a:sym typeface="Montserrat"/>
              </a:defRPr>
            </a:lvl8pPr>
            <a:lvl9pPr lvl="8">
              <a:spcBef>
                <a:spcPts val="0"/>
              </a:spcBef>
              <a:spcAft>
                <a:spcPts val="0"/>
              </a:spcAft>
              <a:buSzPts val="1400"/>
              <a:buNone/>
              <a:defRPr>
                <a:latin typeface="Montserrat"/>
                <a:ea typeface="Montserrat"/>
                <a:cs typeface="Montserrat"/>
                <a:sym typeface="Montserrat"/>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2 2 1 4">
  <p:cSld name="CUSTOM_2_2_1_7">
    <p:spTree>
      <p:nvGrpSpPr>
        <p:cNvPr id="137" name="Shape 137"/>
        <p:cNvGrpSpPr/>
        <p:nvPr/>
      </p:nvGrpSpPr>
      <p:grpSpPr>
        <a:xfrm>
          <a:off x="0" y="0"/>
          <a:ext cx="0" cy="0"/>
          <a:chOff x="0" y="0"/>
          <a:chExt cx="0" cy="0"/>
        </a:xfrm>
      </p:grpSpPr>
      <p:pic>
        <p:nvPicPr>
          <p:cNvPr id="138" name="Google Shape;138;p31"/>
          <p:cNvPicPr preferRelativeResize="0"/>
          <p:nvPr/>
        </p:nvPicPr>
        <p:blipFill rotWithShape="1">
          <a:blip r:embed="rId2">
            <a:alphaModFix/>
          </a:blip>
          <a:srcRect b="0" l="0" r="0" t="0"/>
          <a:stretch/>
        </p:blipFill>
        <p:spPr>
          <a:xfrm>
            <a:off x="370747" y="760475"/>
            <a:ext cx="674700" cy="507911"/>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2 1 1">
  <p:cSld name="CUSTOM_2_1_3">
    <p:bg>
      <p:bgPr>
        <a:solidFill>
          <a:srgbClr val="0096FF"/>
        </a:solidFill>
      </p:bgPr>
    </p:bg>
    <p:spTree>
      <p:nvGrpSpPr>
        <p:cNvPr id="139" name="Shape 139"/>
        <p:cNvGrpSpPr/>
        <p:nvPr/>
      </p:nvGrpSpPr>
      <p:grpSpPr>
        <a:xfrm>
          <a:off x="0" y="0"/>
          <a:ext cx="0" cy="0"/>
          <a:chOff x="0" y="0"/>
          <a:chExt cx="0" cy="0"/>
        </a:xfrm>
      </p:grpSpPr>
      <p:pic>
        <p:nvPicPr>
          <p:cNvPr id="140" name="Google Shape;140;p32"/>
          <p:cNvPicPr preferRelativeResize="0"/>
          <p:nvPr/>
        </p:nvPicPr>
        <p:blipFill>
          <a:blip r:embed="rId2">
            <a:alphaModFix/>
          </a:blip>
          <a:stretch>
            <a:fillRect/>
          </a:stretch>
        </p:blipFill>
        <p:spPr>
          <a:xfrm>
            <a:off x="370747" y="760475"/>
            <a:ext cx="674700" cy="507911"/>
          </a:xfrm>
          <a:prstGeom prst="rect">
            <a:avLst/>
          </a:prstGeom>
          <a:noFill/>
          <a:ln>
            <a:noFill/>
          </a:ln>
        </p:spPr>
      </p:pic>
      <p:sp>
        <p:nvSpPr>
          <p:cNvPr id="141" name="Google Shape;141;p32"/>
          <p:cNvSpPr txBox="1"/>
          <p:nvPr>
            <p:ph idx="1" type="subTitle"/>
          </p:nvPr>
        </p:nvSpPr>
        <p:spPr>
          <a:xfrm>
            <a:off x="1268524" y="608075"/>
            <a:ext cx="7689900" cy="683100"/>
          </a:xfrm>
          <a:prstGeom prst="rect">
            <a:avLst/>
          </a:prstGeom>
        </p:spPr>
        <p:txBody>
          <a:bodyPr anchorCtr="0" anchor="t" bIns="0" lIns="0" spcFirstLastPara="1" rIns="0" wrap="square" tIns="0">
            <a:noAutofit/>
          </a:bodyPr>
          <a:lstStyle>
            <a:lvl1pPr lvl="0" rtl="0">
              <a:spcBef>
                <a:spcPts val="1500"/>
              </a:spcBef>
              <a:spcAft>
                <a:spcPts val="0"/>
              </a:spcAft>
              <a:buClr>
                <a:schemeClr val="lt1"/>
              </a:buClr>
              <a:buSzPts val="3000"/>
              <a:buNone/>
              <a:defRPr b="1" sz="3000">
                <a:solidFill>
                  <a:schemeClr val="lt1"/>
                </a:solidFill>
              </a:defRPr>
            </a:lvl1pPr>
            <a:lvl2pPr lvl="1" rtl="0">
              <a:spcBef>
                <a:spcPts val="1500"/>
              </a:spcBef>
              <a:spcAft>
                <a:spcPts val="0"/>
              </a:spcAft>
              <a:buClr>
                <a:schemeClr val="lt1"/>
              </a:buClr>
              <a:buSzPts val="3000"/>
              <a:buNone/>
              <a:defRPr b="1" sz="3000">
                <a:solidFill>
                  <a:schemeClr val="lt1"/>
                </a:solidFill>
              </a:defRPr>
            </a:lvl2pPr>
            <a:lvl3pPr lvl="2" rtl="0">
              <a:spcBef>
                <a:spcPts val="1500"/>
              </a:spcBef>
              <a:spcAft>
                <a:spcPts val="0"/>
              </a:spcAft>
              <a:buClr>
                <a:schemeClr val="lt1"/>
              </a:buClr>
              <a:buSzPts val="3000"/>
              <a:buNone/>
              <a:defRPr b="1" sz="3000">
                <a:solidFill>
                  <a:schemeClr val="lt1"/>
                </a:solidFill>
              </a:defRPr>
            </a:lvl3pPr>
            <a:lvl4pPr lvl="3" rtl="0">
              <a:spcBef>
                <a:spcPts val="1500"/>
              </a:spcBef>
              <a:spcAft>
                <a:spcPts val="0"/>
              </a:spcAft>
              <a:buClr>
                <a:schemeClr val="lt1"/>
              </a:buClr>
              <a:buSzPts val="3000"/>
              <a:buNone/>
              <a:defRPr b="1" sz="3000">
                <a:solidFill>
                  <a:schemeClr val="lt1"/>
                </a:solidFill>
              </a:defRPr>
            </a:lvl4pPr>
            <a:lvl5pPr lvl="4" rtl="0">
              <a:spcBef>
                <a:spcPts val="1500"/>
              </a:spcBef>
              <a:spcAft>
                <a:spcPts val="0"/>
              </a:spcAft>
              <a:buClr>
                <a:schemeClr val="lt1"/>
              </a:buClr>
              <a:buSzPts val="3000"/>
              <a:buNone/>
              <a:defRPr b="1" sz="3000">
                <a:solidFill>
                  <a:schemeClr val="lt1"/>
                </a:solidFill>
              </a:defRPr>
            </a:lvl5pPr>
            <a:lvl6pPr lvl="5" rtl="0">
              <a:spcBef>
                <a:spcPts val="1500"/>
              </a:spcBef>
              <a:spcAft>
                <a:spcPts val="0"/>
              </a:spcAft>
              <a:buClr>
                <a:schemeClr val="lt1"/>
              </a:buClr>
              <a:buSzPts val="3000"/>
              <a:buNone/>
              <a:defRPr b="1" sz="3000">
                <a:solidFill>
                  <a:schemeClr val="lt1"/>
                </a:solidFill>
              </a:defRPr>
            </a:lvl6pPr>
            <a:lvl7pPr lvl="6" rtl="0">
              <a:spcBef>
                <a:spcPts val="1500"/>
              </a:spcBef>
              <a:spcAft>
                <a:spcPts val="0"/>
              </a:spcAft>
              <a:buClr>
                <a:schemeClr val="lt1"/>
              </a:buClr>
              <a:buSzPts val="3000"/>
              <a:buNone/>
              <a:defRPr b="1" sz="3000">
                <a:solidFill>
                  <a:schemeClr val="lt1"/>
                </a:solidFill>
              </a:defRPr>
            </a:lvl7pPr>
            <a:lvl8pPr lvl="7" rtl="0">
              <a:spcBef>
                <a:spcPts val="1500"/>
              </a:spcBef>
              <a:spcAft>
                <a:spcPts val="0"/>
              </a:spcAft>
              <a:buClr>
                <a:schemeClr val="lt1"/>
              </a:buClr>
              <a:buSzPts val="3000"/>
              <a:buNone/>
              <a:defRPr b="1" sz="3000">
                <a:solidFill>
                  <a:schemeClr val="lt1"/>
                </a:solidFill>
              </a:defRPr>
            </a:lvl8pPr>
            <a:lvl9pPr lvl="8" rtl="0">
              <a:spcBef>
                <a:spcPts val="1500"/>
              </a:spcBef>
              <a:spcAft>
                <a:spcPts val="1500"/>
              </a:spcAft>
              <a:buClr>
                <a:schemeClr val="lt1"/>
              </a:buClr>
              <a:buSzPts val="3000"/>
              <a:buNone/>
              <a:defRPr b="1" sz="3000">
                <a:solidFill>
                  <a:schemeClr val="lt1"/>
                </a:solidFill>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2 3">
  <p:cSld name="CUSTOM_2_3_1">
    <p:spTree>
      <p:nvGrpSpPr>
        <p:cNvPr id="142" name="Shape 142"/>
        <p:cNvGrpSpPr/>
        <p:nvPr/>
      </p:nvGrpSpPr>
      <p:grpSpPr>
        <a:xfrm>
          <a:off x="0" y="0"/>
          <a:ext cx="0" cy="0"/>
          <a:chOff x="0" y="0"/>
          <a:chExt cx="0" cy="0"/>
        </a:xfrm>
      </p:grpSpPr>
      <p:sp>
        <p:nvSpPr>
          <p:cNvPr id="143" name="Google Shape;143;p33"/>
          <p:cNvSpPr/>
          <p:nvPr/>
        </p:nvSpPr>
        <p:spPr>
          <a:xfrm>
            <a:off x="0" y="0"/>
            <a:ext cx="9154200" cy="10320300"/>
          </a:xfrm>
          <a:prstGeom prst="rect">
            <a:avLst/>
          </a:prstGeom>
          <a:solidFill>
            <a:srgbClr val="D7ECFE"/>
          </a:solidFill>
          <a:ln>
            <a:noFill/>
          </a:ln>
        </p:spPr>
        <p:txBody>
          <a:bodyPr anchorCtr="0" anchor="ctr" bIns="91450" lIns="91450" spcFirstLastPara="1" rIns="91450" wrap="square" tIns="91450">
            <a:noAutofit/>
          </a:bodyPr>
          <a:lstStyle/>
          <a:p>
            <a:pPr indent="0" lvl="0" marL="0" rtl="0" algn="l">
              <a:spcBef>
                <a:spcPts val="0"/>
              </a:spcBef>
              <a:spcAft>
                <a:spcPts val="0"/>
              </a:spcAft>
              <a:buNone/>
            </a:pPr>
            <a:r>
              <a:t/>
            </a:r>
            <a:endParaRPr/>
          </a:p>
        </p:txBody>
      </p:sp>
      <p:pic>
        <p:nvPicPr>
          <p:cNvPr id="144" name="Google Shape;144;p33"/>
          <p:cNvPicPr preferRelativeResize="0"/>
          <p:nvPr/>
        </p:nvPicPr>
        <p:blipFill rotWithShape="1">
          <a:blip r:embed="rId2">
            <a:alphaModFix/>
          </a:blip>
          <a:srcRect b="0" l="0" r="0" t="0"/>
          <a:stretch/>
        </p:blipFill>
        <p:spPr>
          <a:xfrm>
            <a:off x="370747" y="760475"/>
            <a:ext cx="674700" cy="507911"/>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Layout - 1 1">
  <p:cSld name="CUSTOM_6">
    <p:bg>
      <p:bgPr>
        <a:solidFill>
          <a:schemeClr val="lt1"/>
        </a:solidFill>
      </p:bgPr>
    </p:bg>
    <p:spTree>
      <p:nvGrpSpPr>
        <p:cNvPr id="32" name="Shape 32"/>
        <p:cNvGrpSpPr/>
        <p:nvPr/>
      </p:nvGrpSpPr>
      <p:grpSpPr>
        <a:xfrm>
          <a:off x="0" y="0"/>
          <a:ext cx="0" cy="0"/>
          <a:chOff x="0" y="0"/>
          <a:chExt cx="0" cy="0"/>
        </a:xfrm>
      </p:grpSpPr>
      <p:sp>
        <p:nvSpPr>
          <p:cNvPr id="33" name="Google Shape;33;p5"/>
          <p:cNvSpPr/>
          <p:nvPr/>
        </p:nvSpPr>
        <p:spPr>
          <a:xfrm>
            <a:off x="-76200" y="-76200"/>
            <a:ext cx="9245700" cy="10454100"/>
          </a:xfrm>
          <a:prstGeom prst="rect">
            <a:avLst/>
          </a:prstGeom>
          <a:solidFill>
            <a:srgbClr val="1500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5"/>
          <p:cNvSpPr txBox="1"/>
          <p:nvPr>
            <p:ph type="title"/>
          </p:nvPr>
        </p:nvSpPr>
        <p:spPr>
          <a:xfrm>
            <a:off x="370750" y="2689300"/>
            <a:ext cx="6983100" cy="4770900"/>
          </a:xfrm>
          <a:prstGeom prst="rect">
            <a:avLst/>
          </a:prstGeom>
        </p:spPr>
        <p:txBody>
          <a:bodyPr anchorCtr="0" anchor="ctr" bIns="45700" lIns="91425" spcFirstLastPara="1" rIns="91425" wrap="square" tIns="45700">
            <a:noAutofit/>
          </a:bodyPr>
          <a:lstStyle>
            <a:lvl1pPr lvl="0" rtl="0">
              <a:spcBef>
                <a:spcPts val="0"/>
              </a:spcBef>
              <a:spcAft>
                <a:spcPts val="0"/>
              </a:spcAft>
              <a:buClr>
                <a:schemeClr val="lt1"/>
              </a:buClr>
              <a:buSzPts val="6599"/>
              <a:buFont typeface="Raleway"/>
              <a:buNone/>
              <a:defRPr>
                <a:solidFill>
                  <a:schemeClr val="lt1"/>
                </a:solidFill>
                <a:latin typeface="Raleway"/>
                <a:ea typeface="Raleway"/>
                <a:cs typeface="Raleway"/>
                <a:sym typeface="Raleway"/>
              </a:defRPr>
            </a:lvl1pPr>
            <a:lvl2pPr lvl="1" rtl="0">
              <a:spcBef>
                <a:spcPts val="0"/>
              </a:spcBef>
              <a:spcAft>
                <a:spcPts val="0"/>
              </a:spcAft>
              <a:buSzPts val="1400"/>
              <a:buFont typeface="Muli"/>
              <a:buNone/>
              <a:defRPr b="0">
                <a:latin typeface="Muli"/>
                <a:ea typeface="Muli"/>
                <a:cs typeface="Muli"/>
                <a:sym typeface="Muli"/>
              </a:defRPr>
            </a:lvl2pPr>
            <a:lvl3pPr lvl="2" rtl="0">
              <a:spcBef>
                <a:spcPts val="0"/>
              </a:spcBef>
              <a:spcAft>
                <a:spcPts val="0"/>
              </a:spcAft>
              <a:buSzPts val="1400"/>
              <a:buFont typeface="Muli"/>
              <a:buNone/>
              <a:defRPr b="0">
                <a:latin typeface="Muli"/>
                <a:ea typeface="Muli"/>
                <a:cs typeface="Muli"/>
                <a:sym typeface="Muli"/>
              </a:defRPr>
            </a:lvl3pPr>
            <a:lvl4pPr lvl="3" rtl="0">
              <a:spcBef>
                <a:spcPts val="0"/>
              </a:spcBef>
              <a:spcAft>
                <a:spcPts val="0"/>
              </a:spcAft>
              <a:buSzPts val="1400"/>
              <a:buFont typeface="Muli"/>
              <a:buNone/>
              <a:defRPr b="0">
                <a:latin typeface="Muli"/>
                <a:ea typeface="Muli"/>
                <a:cs typeface="Muli"/>
                <a:sym typeface="Muli"/>
              </a:defRPr>
            </a:lvl4pPr>
            <a:lvl5pPr lvl="4" rtl="0">
              <a:spcBef>
                <a:spcPts val="0"/>
              </a:spcBef>
              <a:spcAft>
                <a:spcPts val="0"/>
              </a:spcAft>
              <a:buSzPts val="1400"/>
              <a:buFont typeface="Muli"/>
              <a:buNone/>
              <a:defRPr b="0">
                <a:latin typeface="Muli"/>
                <a:ea typeface="Muli"/>
                <a:cs typeface="Muli"/>
                <a:sym typeface="Muli"/>
              </a:defRPr>
            </a:lvl5pPr>
            <a:lvl6pPr lvl="5" rtl="0">
              <a:spcBef>
                <a:spcPts val="0"/>
              </a:spcBef>
              <a:spcAft>
                <a:spcPts val="0"/>
              </a:spcAft>
              <a:buSzPts val="1400"/>
              <a:buFont typeface="Muli"/>
              <a:buNone/>
              <a:defRPr b="0">
                <a:latin typeface="Muli"/>
                <a:ea typeface="Muli"/>
                <a:cs typeface="Muli"/>
                <a:sym typeface="Muli"/>
              </a:defRPr>
            </a:lvl6pPr>
            <a:lvl7pPr lvl="6" rtl="0">
              <a:spcBef>
                <a:spcPts val="0"/>
              </a:spcBef>
              <a:spcAft>
                <a:spcPts val="0"/>
              </a:spcAft>
              <a:buSzPts val="1400"/>
              <a:buFont typeface="Muli"/>
              <a:buNone/>
              <a:defRPr b="0">
                <a:latin typeface="Muli"/>
                <a:ea typeface="Muli"/>
                <a:cs typeface="Muli"/>
                <a:sym typeface="Muli"/>
              </a:defRPr>
            </a:lvl7pPr>
            <a:lvl8pPr lvl="7" rtl="0">
              <a:spcBef>
                <a:spcPts val="0"/>
              </a:spcBef>
              <a:spcAft>
                <a:spcPts val="0"/>
              </a:spcAft>
              <a:buSzPts val="1400"/>
              <a:buFont typeface="Muli"/>
              <a:buNone/>
              <a:defRPr b="0">
                <a:latin typeface="Muli"/>
                <a:ea typeface="Muli"/>
                <a:cs typeface="Muli"/>
                <a:sym typeface="Muli"/>
              </a:defRPr>
            </a:lvl8pPr>
            <a:lvl9pPr lvl="8" rtl="0">
              <a:spcBef>
                <a:spcPts val="0"/>
              </a:spcBef>
              <a:spcAft>
                <a:spcPts val="0"/>
              </a:spcAft>
              <a:buSzPts val="1400"/>
              <a:buFont typeface="Muli"/>
              <a:buNone/>
              <a:defRPr b="0">
                <a:latin typeface="Muli"/>
                <a:ea typeface="Muli"/>
                <a:cs typeface="Muli"/>
                <a:sym typeface="Muli"/>
              </a:defRPr>
            </a:lvl9pPr>
          </a:lstStyle>
          <a:p/>
        </p:txBody>
      </p:sp>
      <p:sp>
        <p:nvSpPr>
          <p:cNvPr id="35" name="Google Shape;35;p5"/>
          <p:cNvSpPr txBox="1"/>
          <p:nvPr>
            <p:ph idx="1" type="body"/>
          </p:nvPr>
        </p:nvSpPr>
        <p:spPr>
          <a:xfrm>
            <a:off x="9850875" y="1082725"/>
            <a:ext cx="7881000" cy="8029500"/>
          </a:xfrm>
          <a:prstGeom prst="rect">
            <a:avLst/>
          </a:prstGeom>
        </p:spPr>
        <p:txBody>
          <a:bodyPr anchorCtr="0" anchor="ctr" bIns="45700" lIns="91425" spcFirstLastPara="1" rIns="91425" wrap="square" tIns="45700">
            <a:noAutofit/>
          </a:bodyPr>
          <a:lstStyle>
            <a:lvl1pPr indent="-361950" lvl="0" marL="457200" rtl="0">
              <a:spcBef>
                <a:spcPts val="2500"/>
              </a:spcBef>
              <a:spcAft>
                <a:spcPts val="0"/>
              </a:spcAft>
              <a:buClr>
                <a:srgbClr val="000000"/>
              </a:buClr>
              <a:buSzPts val="2100"/>
              <a:buChar char="•"/>
              <a:defRPr sz="2100">
                <a:solidFill>
                  <a:srgbClr val="000000"/>
                </a:solidFill>
              </a:defRPr>
            </a:lvl1pPr>
            <a:lvl2pPr indent="-361950" lvl="1" marL="914400" rtl="0">
              <a:spcBef>
                <a:spcPts val="2500"/>
              </a:spcBef>
              <a:spcAft>
                <a:spcPts val="0"/>
              </a:spcAft>
              <a:buClr>
                <a:srgbClr val="000000"/>
              </a:buClr>
              <a:buSzPts val="2100"/>
              <a:buChar char="•"/>
              <a:defRPr sz="2100">
                <a:solidFill>
                  <a:srgbClr val="000000"/>
                </a:solidFill>
              </a:defRPr>
            </a:lvl2pPr>
            <a:lvl3pPr indent="-361950" lvl="2" marL="1371600" rtl="0">
              <a:spcBef>
                <a:spcPts val="2500"/>
              </a:spcBef>
              <a:spcAft>
                <a:spcPts val="0"/>
              </a:spcAft>
              <a:buClr>
                <a:srgbClr val="000000"/>
              </a:buClr>
              <a:buSzPts val="2100"/>
              <a:buChar char="•"/>
              <a:defRPr sz="2100">
                <a:solidFill>
                  <a:srgbClr val="000000"/>
                </a:solidFill>
              </a:defRPr>
            </a:lvl3pPr>
            <a:lvl4pPr indent="-361950" lvl="3" marL="1828800" rtl="0">
              <a:spcBef>
                <a:spcPts val="2500"/>
              </a:spcBef>
              <a:spcAft>
                <a:spcPts val="0"/>
              </a:spcAft>
              <a:buClr>
                <a:srgbClr val="000000"/>
              </a:buClr>
              <a:buSzPts val="2100"/>
              <a:buChar char="•"/>
              <a:defRPr sz="2100">
                <a:solidFill>
                  <a:srgbClr val="000000"/>
                </a:solidFill>
              </a:defRPr>
            </a:lvl4pPr>
            <a:lvl5pPr indent="-361950" lvl="4" marL="2286000" rtl="0">
              <a:spcBef>
                <a:spcPts val="2500"/>
              </a:spcBef>
              <a:spcAft>
                <a:spcPts val="0"/>
              </a:spcAft>
              <a:buClr>
                <a:srgbClr val="000000"/>
              </a:buClr>
              <a:buSzPts val="2100"/>
              <a:buChar char="•"/>
              <a:defRPr sz="2100">
                <a:solidFill>
                  <a:srgbClr val="000000"/>
                </a:solidFill>
              </a:defRPr>
            </a:lvl5pPr>
            <a:lvl6pPr indent="-361950" lvl="5" marL="2743200" rtl="0">
              <a:spcBef>
                <a:spcPts val="2500"/>
              </a:spcBef>
              <a:spcAft>
                <a:spcPts val="0"/>
              </a:spcAft>
              <a:buClr>
                <a:srgbClr val="000000"/>
              </a:buClr>
              <a:buSzPts val="2100"/>
              <a:buChar char="•"/>
              <a:defRPr sz="2100">
                <a:solidFill>
                  <a:srgbClr val="000000"/>
                </a:solidFill>
              </a:defRPr>
            </a:lvl6pPr>
            <a:lvl7pPr indent="-361950" lvl="6" marL="3200400" rtl="0">
              <a:spcBef>
                <a:spcPts val="2500"/>
              </a:spcBef>
              <a:spcAft>
                <a:spcPts val="0"/>
              </a:spcAft>
              <a:buClr>
                <a:srgbClr val="000000"/>
              </a:buClr>
              <a:buSzPts val="2100"/>
              <a:buChar char="•"/>
              <a:defRPr sz="2100">
                <a:solidFill>
                  <a:srgbClr val="000000"/>
                </a:solidFill>
              </a:defRPr>
            </a:lvl7pPr>
            <a:lvl8pPr indent="-361950" lvl="7" marL="3657600" rtl="0">
              <a:spcBef>
                <a:spcPts val="2500"/>
              </a:spcBef>
              <a:spcAft>
                <a:spcPts val="0"/>
              </a:spcAft>
              <a:buClr>
                <a:srgbClr val="000000"/>
              </a:buClr>
              <a:buSzPts val="2100"/>
              <a:buChar char="•"/>
              <a:defRPr sz="2100">
                <a:solidFill>
                  <a:srgbClr val="000000"/>
                </a:solidFill>
              </a:defRPr>
            </a:lvl8pPr>
            <a:lvl9pPr indent="-361950" lvl="8" marL="4114800" rtl="0">
              <a:spcBef>
                <a:spcPts val="2500"/>
              </a:spcBef>
              <a:spcAft>
                <a:spcPts val="2000"/>
              </a:spcAft>
              <a:buClr>
                <a:srgbClr val="000000"/>
              </a:buClr>
              <a:buSzPts val="2100"/>
              <a:buChar char="•"/>
              <a:defRPr sz="2100">
                <a:solidFill>
                  <a:srgbClr val="000000"/>
                </a:solidFill>
              </a:defRPr>
            </a:lvl9pPr>
          </a:lstStyle>
          <a:p/>
        </p:txBody>
      </p:sp>
      <p:grpSp>
        <p:nvGrpSpPr>
          <p:cNvPr id="36" name="Google Shape;36;p5"/>
          <p:cNvGrpSpPr/>
          <p:nvPr/>
        </p:nvGrpSpPr>
        <p:grpSpPr>
          <a:xfrm>
            <a:off x="325950" y="9268306"/>
            <a:ext cx="17636100" cy="0"/>
            <a:chOff x="327075" y="9373650"/>
            <a:chExt cx="17636100" cy="0"/>
          </a:xfrm>
        </p:grpSpPr>
        <p:cxnSp>
          <p:nvCxnSpPr>
            <p:cNvPr id="37" name="Google Shape;37;p5"/>
            <p:cNvCxnSpPr/>
            <p:nvPr/>
          </p:nvCxnSpPr>
          <p:spPr>
            <a:xfrm>
              <a:off x="327075" y="9373650"/>
              <a:ext cx="17636100" cy="0"/>
            </a:xfrm>
            <a:prstGeom prst="straightConnector1">
              <a:avLst/>
            </a:prstGeom>
            <a:noFill/>
            <a:ln cap="flat" cmpd="sng" w="9525">
              <a:solidFill>
                <a:srgbClr val="15004D"/>
              </a:solidFill>
              <a:prstDash val="solid"/>
              <a:round/>
              <a:headEnd len="med" w="med" type="none"/>
              <a:tailEnd len="med" w="med" type="none"/>
            </a:ln>
          </p:spPr>
        </p:cxnSp>
        <p:cxnSp>
          <p:nvCxnSpPr>
            <p:cNvPr id="38" name="Google Shape;38;p5"/>
            <p:cNvCxnSpPr/>
            <p:nvPr/>
          </p:nvCxnSpPr>
          <p:spPr>
            <a:xfrm>
              <a:off x="331275" y="9373650"/>
              <a:ext cx="8845200" cy="0"/>
            </a:xfrm>
            <a:prstGeom prst="straightConnector1">
              <a:avLst/>
            </a:prstGeom>
            <a:noFill/>
            <a:ln cap="flat" cmpd="sng" w="9525">
              <a:solidFill>
                <a:schemeClr val="lt1"/>
              </a:solidFill>
              <a:prstDash val="solid"/>
              <a:round/>
              <a:headEnd len="med" w="med" type="none"/>
              <a:tailEnd len="med" w="med" type="none"/>
            </a:ln>
          </p:spPr>
        </p:cxnSp>
      </p:grpSp>
      <p:pic>
        <p:nvPicPr>
          <p:cNvPr id="39" name="Google Shape;39;p5"/>
          <p:cNvPicPr preferRelativeResize="0"/>
          <p:nvPr/>
        </p:nvPicPr>
        <p:blipFill>
          <a:blip r:embed="rId2">
            <a:alphaModFix/>
          </a:blip>
          <a:stretch>
            <a:fillRect/>
          </a:stretch>
        </p:blipFill>
        <p:spPr>
          <a:xfrm>
            <a:off x="16542025" y="9304450"/>
            <a:ext cx="1510224" cy="609575"/>
          </a:xfrm>
          <a:prstGeom prst="rect">
            <a:avLst/>
          </a:prstGeom>
          <a:noFill/>
          <a:ln>
            <a:noFill/>
          </a:ln>
        </p:spPr>
      </p:pic>
      <p:sp>
        <p:nvSpPr>
          <p:cNvPr id="40" name="Google Shape;40;p5"/>
          <p:cNvSpPr txBox="1"/>
          <p:nvPr>
            <p:ph idx="2" type="title"/>
          </p:nvPr>
        </p:nvSpPr>
        <p:spPr>
          <a:xfrm>
            <a:off x="325950" y="9419488"/>
            <a:ext cx="8907600" cy="379500"/>
          </a:xfrm>
          <a:prstGeom prst="rect">
            <a:avLst/>
          </a:prstGeom>
        </p:spPr>
        <p:txBody>
          <a:bodyPr anchorCtr="0" anchor="b" bIns="0" lIns="0" spcFirstLastPara="1" rIns="91425" wrap="square" tIns="91425">
            <a:noAutofit/>
          </a:bodyPr>
          <a:lstStyle>
            <a:lvl1pPr lvl="0" rtl="0">
              <a:spcBef>
                <a:spcPts val="0"/>
              </a:spcBef>
              <a:spcAft>
                <a:spcPts val="0"/>
              </a:spcAft>
              <a:buClr>
                <a:schemeClr val="lt1"/>
              </a:buClr>
              <a:buSzPts val="1500"/>
              <a:buFont typeface="Montserrat Medium"/>
              <a:buNone/>
              <a:defRPr sz="1500">
                <a:solidFill>
                  <a:schemeClr val="lt1"/>
                </a:solidFill>
                <a:latin typeface="Montserrat Medium"/>
                <a:ea typeface="Montserrat Medium"/>
                <a:cs typeface="Montserrat Medium"/>
                <a:sym typeface="Montserrat Medium"/>
              </a:defRPr>
            </a:lvl1pPr>
            <a:lvl2pPr lvl="1" rtl="0">
              <a:spcBef>
                <a:spcPts val="0"/>
              </a:spcBef>
              <a:spcAft>
                <a:spcPts val="0"/>
              </a:spcAft>
              <a:buSzPts val="1400"/>
              <a:buNone/>
              <a:defRPr>
                <a:latin typeface="Montserrat"/>
                <a:ea typeface="Montserrat"/>
                <a:cs typeface="Montserrat"/>
                <a:sym typeface="Montserrat"/>
              </a:defRPr>
            </a:lvl2pPr>
            <a:lvl3pPr lvl="2" rtl="0">
              <a:spcBef>
                <a:spcPts val="0"/>
              </a:spcBef>
              <a:spcAft>
                <a:spcPts val="0"/>
              </a:spcAft>
              <a:buSzPts val="1400"/>
              <a:buNone/>
              <a:defRPr>
                <a:latin typeface="Montserrat"/>
                <a:ea typeface="Montserrat"/>
                <a:cs typeface="Montserrat"/>
                <a:sym typeface="Montserrat"/>
              </a:defRPr>
            </a:lvl3pPr>
            <a:lvl4pPr lvl="3" rtl="0">
              <a:spcBef>
                <a:spcPts val="0"/>
              </a:spcBef>
              <a:spcAft>
                <a:spcPts val="0"/>
              </a:spcAft>
              <a:buSzPts val="1400"/>
              <a:buNone/>
              <a:defRPr>
                <a:latin typeface="Montserrat"/>
                <a:ea typeface="Montserrat"/>
                <a:cs typeface="Montserrat"/>
                <a:sym typeface="Montserrat"/>
              </a:defRPr>
            </a:lvl4pPr>
            <a:lvl5pPr lvl="4" rtl="0">
              <a:spcBef>
                <a:spcPts val="0"/>
              </a:spcBef>
              <a:spcAft>
                <a:spcPts val="0"/>
              </a:spcAft>
              <a:buSzPts val="1400"/>
              <a:buNone/>
              <a:defRPr>
                <a:latin typeface="Montserrat"/>
                <a:ea typeface="Montserrat"/>
                <a:cs typeface="Montserrat"/>
                <a:sym typeface="Montserrat"/>
              </a:defRPr>
            </a:lvl5pPr>
            <a:lvl6pPr lvl="5" rtl="0">
              <a:spcBef>
                <a:spcPts val="0"/>
              </a:spcBef>
              <a:spcAft>
                <a:spcPts val="0"/>
              </a:spcAft>
              <a:buSzPts val="1400"/>
              <a:buNone/>
              <a:defRPr>
                <a:latin typeface="Montserrat"/>
                <a:ea typeface="Montserrat"/>
                <a:cs typeface="Montserrat"/>
                <a:sym typeface="Montserrat"/>
              </a:defRPr>
            </a:lvl6pPr>
            <a:lvl7pPr lvl="6" rtl="0">
              <a:spcBef>
                <a:spcPts val="0"/>
              </a:spcBef>
              <a:spcAft>
                <a:spcPts val="0"/>
              </a:spcAft>
              <a:buSzPts val="1400"/>
              <a:buNone/>
              <a:defRPr>
                <a:latin typeface="Montserrat"/>
                <a:ea typeface="Montserrat"/>
                <a:cs typeface="Montserrat"/>
                <a:sym typeface="Montserrat"/>
              </a:defRPr>
            </a:lvl7pPr>
            <a:lvl8pPr lvl="7" rtl="0">
              <a:spcBef>
                <a:spcPts val="0"/>
              </a:spcBef>
              <a:spcAft>
                <a:spcPts val="0"/>
              </a:spcAft>
              <a:buSzPts val="1400"/>
              <a:buNone/>
              <a:defRPr>
                <a:latin typeface="Montserrat"/>
                <a:ea typeface="Montserrat"/>
                <a:cs typeface="Montserrat"/>
                <a:sym typeface="Montserrat"/>
              </a:defRPr>
            </a:lvl8pPr>
            <a:lvl9pPr lvl="8" rtl="0">
              <a:spcBef>
                <a:spcPts val="0"/>
              </a:spcBef>
              <a:spcAft>
                <a:spcPts val="0"/>
              </a:spcAft>
              <a:buSzPts val="1400"/>
              <a:buNone/>
              <a:defRPr>
                <a:latin typeface="Montserrat"/>
                <a:ea typeface="Montserrat"/>
                <a:cs typeface="Montserrat"/>
                <a:sym typeface="Montserrat"/>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Layout - 2">
  <p:cSld name="CUSTOM_2">
    <p:bg>
      <p:bgPr>
        <a:gradFill>
          <a:gsLst>
            <a:gs pos="0">
              <a:srgbClr val="F0F5FF"/>
            </a:gs>
            <a:gs pos="100000">
              <a:srgbClr val="FFF5F2"/>
            </a:gs>
          </a:gsLst>
          <a:lin ang="16200038" scaled="0"/>
        </a:gradFill>
      </p:bgPr>
    </p:bg>
    <p:spTree>
      <p:nvGrpSpPr>
        <p:cNvPr id="41" name="Shape 41"/>
        <p:cNvGrpSpPr/>
        <p:nvPr/>
      </p:nvGrpSpPr>
      <p:grpSpPr>
        <a:xfrm>
          <a:off x="0" y="0"/>
          <a:ext cx="0" cy="0"/>
          <a:chOff x="0" y="0"/>
          <a:chExt cx="0" cy="0"/>
        </a:xfrm>
      </p:grpSpPr>
      <p:sp>
        <p:nvSpPr>
          <p:cNvPr id="42" name="Google Shape;42;p6"/>
          <p:cNvSpPr/>
          <p:nvPr/>
        </p:nvSpPr>
        <p:spPr>
          <a:xfrm>
            <a:off x="9092200" y="-76200"/>
            <a:ext cx="9239400" cy="10377000"/>
          </a:xfrm>
          <a:prstGeom prst="rect">
            <a:avLst/>
          </a:prstGeom>
          <a:solidFill>
            <a:srgbClr val="1500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6"/>
          <p:cNvSpPr txBox="1"/>
          <p:nvPr>
            <p:ph type="title"/>
          </p:nvPr>
        </p:nvSpPr>
        <p:spPr>
          <a:xfrm>
            <a:off x="370750" y="2689300"/>
            <a:ext cx="6983100" cy="4770900"/>
          </a:xfrm>
          <a:prstGeom prst="rect">
            <a:avLst/>
          </a:prstGeom>
        </p:spPr>
        <p:txBody>
          <a:bodyPr anchorCtr="0" anchor="ctr" bIns="45700" lIns="91425" spcFirstLastPara="1" rIns="91425" wrap="square" tIns="45700">
            <a:noAutofit/>
          </a:bodyPr>
          <a:lstStyle>
            <a:lvl1pPr lvl="0" rtl="0">
              <a:spcBef>
                <a:spcPts val="0"/>
              </a:spcBef>
              <a:spcAft>
                <a:spcPts val="0"/>
              </a:spcAft>
              <a:buClr>
                <a:srgbClr val="15004D"/>
              </a:buClr>
              <a:buSzPts val="6599"/>
              <a:buFont typeface="Raleway"/>
              <a:buNone/>
              <a:defRPr>
                <a:solidFill>
                  <a:srgbClr val="15004D"/>
                </a:solidFill>
                <a:latin typeface="Raleway"/>
                <a:ea typeface="Raleway"/>
                <a:cs typeface="Raleway"/>
                <a:sym typeface="Raleway"/>
              </a:defRPr>
            </a:lvl1pPr>
            <a:lvl2pPr lvl="1" rtl="0">
              <a:spcBef>
                <a:spcPts val="0"/>
              </a:spcBef>
              <a:spcAft>
                <a:spcPts val="0"/>
              </a:spcAft>
              <a:buClr>
                <a:srgbClr val="15004D"/>
              </a:buClr>
              <a:buSzPts val="1400"/>
              <a:buFont typeface="Muli"/>
              <a:buNone/>
              <a:defRPr b="0">
                <a:solidFill>
                  <a:srgbClr val="15004D"/>
                </a:solidFill>
                <a:latin typeface="Muli"/>
                <a:ea typeface="Muli"/>
                <a:cs typeface="Muli"/>
                <a:sym typeface="Muli"/>
              </a:defRPr>
            </a:lvl2pPr>
            <a:lvl3pPr lvl="2" rtl="0">
              <a:spcBef>
                <a:spcPts val="0"/>
              </a:spcBef>
              <a:spcAft>
                <a:spcPts val="0"/>
              </a:spcAft>
              <a:buClr>
                <a:srgbClr val="15004D"/>
              </a:buClr>
              <a:buSzPts val="1400"/>
              <a:buFont typeface="Muli"/>
              <a:buNone/>
              <a:defRPr b="0">
                <a:solidFill>
                  <a:srgbClr val="15004D"/>
                </a:solidFill>
                <a:latin typeface="Muli"/>
                <a:ea typeface="Muli"/>
                <a:cs typeface="Muli"/>
                <a:sym typeface="Muli"/>
              </a:defRPr>
            </a:lvl3pPr>
            <a:lvl4pPr lvl="3" rtl="0">
              <a:spcBef>
                <a:spcPts val="0"/>
              </a:spcBef>
              <a:spcAft>
                <a:spcPts val="0"/>
              </a:spcAft>
              <a:buClr>
                <a:srgbClr val="15004D"/>
              </a:buClr>
              <a:buSzPts val="1400"/>
              <a:buFont typeface="Muli"/>
              <a:buNone/>
              <a:defRPr b="0">
                <a:solidFill>
                  <a:srgbClr val="15004D"/>
                </a:solidFill>
                <a:latin typeface="Muli"/>
                <a:ea typeface="Muli"/>
                <a:cs typeface="Muli"/>
                <a:sym typeface="Muli"/>
              </a:defRPr>
            </a:lvl4pPr>
            <a:lvl5pPr lvl="4" rtl="0">
              <a:spcBef>
                <a:spcPts val="0"/>
              </a:spcBef>
              <a:spcAft>
                <a:spcPts val="0"/>
              </a:spcAft>
              <a:buClr>
                <a:srgbClr val="15004D"/>
              </a:buClr>
              <a:buSzPts val="1400"/>
              <a:buFont typeface="Muli"/>
              <a:buNone/>
              <a:defRPr b="0">
                <a:solidFill>
                  <a:srgbClr val="15004D"/>
                </a:solidFill>
                <a:latin typeface="Muli"/>
                <a:ea typeface="Muli"/>
                <a:cs typeface="Muli"/>
                <a:sym typeface="Muli"/>
              </a:defRPr>
            </a:lvl5pPr>
            <a:lvl6pPr lvl="5" rtl="0">
              <a:spcBef>
                <a:spcPts val="0"/>
              </a:spcBef>
              <a:spcAft>
                <a:spcPts val="0"/>
              </a:spcAft>
              <a:buClr>
                <a:srgbClr val="15004D"/>
              </a:buClr>
              <a:buSzPts val="1400"/>
              <a:buFont typeface="Muli"/>
              <a:buNone/>
              <a:defRPr b="0">
                <a:solidFill>
                  <a:srgbClr val="15004D"/>
                </a:solidFill>
                <a:latin typeface="Muli"/>
                <a:ea typeface="Muli"/>
                <a:cs typeface="Muli"/>
                <a:sym typeface="Muli"/>
              </a:defRPr>
            </a:lvl6pPr>
            <a:lvl7pPr lvl="6" rtl="0">
              <a:spcBef>
                <a:spcPts val="0"/>
              </a:spcBef>
              <a:spcAft>
                <a:spcPts val="0"/>
              </a:spcAft>
              <a:buClr>
                <a:srgbClr val="15004D"/>
              </a:buClr>
              <a:buSzPts val="1400"/>
              <a:buFont typeface="Muli"/>
              <a:buNone/>
              <a:defRPr b="0">
                <a:solidFill>
                  <a:srgbClr val="15004D"/>
                </a:solidFill>
                <a:latin typeface="Muli"/>
                <a:ea typeface="Muli"/>
                <a:cs typeface="Muli"/>
                <a:sym typeface="Muli"/>
              </a:defRPr>
            </a:lvl7pPr>
            <a:lvl8pPr lvl="7" rtl="0">
              <a:spcBef>
                <a:spcPts val="0"/>
              </a:spcBef>
              <a:spcAft>
                <a:spcPts val="0"/>
              </a:spcAft>
              <a:buClr>
                <a:srgbClr val="15004D"/>
              </a:buClr>
              <a:buSzPts val="1400"/>
              <a:buFont typeface="Muli"/>
              <a:buNone/>
              <a:defRPr b="0">
                <a:solidFill>
                  <a:srgbClr val="15004D"/>
                </a:solidFill>
                <a:latin typeface="Muli"/>
                <a:ea typeface="Muli"/>
                <a:cs typeface="Muli"/>
                <a:sym typeface="Muli"/>
              </a:defRPr>
            </a:lvl8pPr>
            <a:lvl9pPr lvl="8" rtl="0">
              <a:spcBef>
                <a:spcPts val="0"/>
              </a:spcBef>
              <a:spcAft>
                <a:spcPts val="0"/>
              </a:spcAft>
              <a:buClr>
                <a:srgbClr val="15004D"/>
              </a:buClr>
              <a:buSzPts val="1400"/>
              <a:buFont typeface="Muli"/>
              <a:buNone/>
              <a:defRPr b="0">
                <a:solidFill>
                  <a:srgbClr val="15004D"/>
                </a:solidFill>
                <a:latin typeface="Muli"/>
                <a:ea typeface="Muli"/>
                <a:cs typeface="Muli"/>
                <a:sym typeface="Muli"/>
              </a:defRPr>
            </a:lvl9pPr>
          </a:lstStyle>
          <a:p/>
        </p:txBody>
      </p:sp>
      <p:sp>
        <p:nvSpPr>
          <p:cNvPr id="44" name="Google Shape;44;p6"/>
          <p:cNvSpPr txBox="1"/>
          <p:nvPr>
            <p:ph idx="1" type="body"/>
          </p:nvPr>
        </p:nvSpPr>
        <p:spPr>
          <a:xfrm>
            <a:off x="9850875" y="1082725"/>
            <a:ext cx="7881000" cy="8029500"/>
          </a:xfrm>
          <a:prstGeom prst="rect">
            <a:avLst/>
          </a:prstGeom>
        </p:spPr>
        <p:txBody>
          <a:bodyPr anchorCtr="0" anchor="ctr" bIns="45700" lIns="91425" spcFirstLastPara="1" rIns="91425" wrap="square" tIns="45700">
            <a:noAutofit/>
          </a:bodyPr>
          <a:lstStyle>
            <a:lvl1pPr indent="-361950" lvl="0" marL="457200" rtl="0">
              <a:spcBef>
                <a:spcPts val="2500"/>
              </a:spcBef>
              <a:spcAft>
                <a:spcPts val="0"/>
              </a:spcAft>
              <a:buClr>
                <a:schemeClr val="lt1"/>
              </a:buClr>
              <a:buSzPts val="2100"/>
              <a:buChar char="•"/>
              <a:defRPr sz="2100">
                <a:solidFill>
                  <a:schemeClr val="lt1"/>
                </a:solidFill>
              </a:defRPr>
            </a:lvl1pPr>
            <a:lvl2pPr indent="-361950" lvl="1" marL="914400" rtl="0">
              <a:spcBef>
                <a:spcPts val="2500"/>
              </a:spcBef>
              <a:spcAft>
                <a:spcPts val="0"/>
              </a:spcAft>
              <a:buClr>
                <a:schemeClr val="lt1"/>
              </a:buClr>
              <a:buSzPts val="2100"/>
              <a:buChar char="•"/>
              <a:defRPr sz="2100">
                <a:solidFill>
                  <a:schemeClr val="lt1"/>
                </a:solidFill>
              </a:defRPr>
            </a:lvl2pPr>
            <a:lvl3pPr indent="-361950" lvl="2" marL="1371600" rtl="0">
              <a:spcBef>
                <a:spcPts val="2500"/>
              </a:spcBef>
              <a:spcAft>
                <a:spcPts val="0"/>
              </a:spcAft>
              <a:buClr>
                <a:schemeClr val="lt1"/>
              </a:buClr>
              <a:buSzPts val="2100"/>
              <a:buChar char="•"/>
              <a:defRPr sz="2100">
                <a:solidFill>
                  <a:schemeClr val="lt1"/>
                </a:solidFill>
              </a:defRPr>
            </a:lvl3pPr>
            <a:lvl4pPr indent="-361950" lvl="3" marL="1828800" rtl="0">
              <a:spcBef>
                <a:spcPts val="2500"/>
              </a:spcBef>
              <a:spcAft>
                <a:spcPts val="0"/>
              </a:spcAft>
              <a:buClr>
                <a:schemeClr val="lt1"/>
              </a:buClr>
              <a:buSzPts val="2100"/>
              <a:buChar char="•"/>
              <a:defRPr sz="2100">
                <a:solidFill>
                  <a:schemeClr val="lt1"/>
                </a:solidFill>
              </a:defRPr>
            </a:lvl4pPr>
            <a:lvl5pPr indent="-361950" lvl="4" marL="2286000" rtl="0">
              <a:spcBef>
                <a:spcPts val="2500"/>
              </a:spcBef>
              <a:spcAft>
                <a:spcPts val="0"/>
              </a:spcAft>
              <a:buClr>
                <a:schemeClr val="lt1"/>
              </a:buClr>
              <a:buSzPts val="2100"/>
              <a:buChar char="•"/>
              <a:defRPr sz="2100">
                <a:solidFill>
                  <a:schemeClr val="lt1"/>
                </a:solidFill>
              </a:defRPr>
            </a:lvl5pPr>
            <a:lvl6pPr indent="-361950" lvl="5" marL="2743200" rtl="0">
              <a:spcBef>
                <a:spcPts val="2500"/>
              </a:spcBef>
              <a:spcAft>
                <a:spcPts val="0"/>
              </a:spcAft>
              <a:buClr>
                <a:schemeClr val="lt1"/>
              </a:buClr>
              <a:buSzPts val="2100"/>
              <a:buChar char="•"/>
              <a:defRPr sz="2100">
                <a:solidFill>
                  <a:schemeClr val="lt1"/>
                </a:solidFill>
              </a:defRPr>
            </a:lvl6pPr>
            <a:lvl7pPr indent="-361950" lvl="6" marL="3200400" rtl="0">
              <a:spcBef>
                <a:spcPts val="2500"/>
              </a:spcBef>
              <a:spcAft>
                <a:spcPts val="0"/>
              </a:spcAft>
              <a:buClr>
                <a:schemeClr val="lt1"/>
              </a:buClr>
              <a:buSzPts val="2100"/>
              <a:buChar char="•"/>
              <a:defRPr sz="2100">
                <a:solidFill>
                  <a:schemeClr val="lt1"/>
                </a:solidFill>
              </a:defRPr>
            </a:lvl7pPr>
            <a:lvl8pPr indent="-361950" lvl="7" marL="3657600" rtl="0">
              <a:spcBef>
                <a:spcPts val="2500"/>
              </a:spcBef>
              <a:spcAft>
                <a:spcPts val="0"/>
              </a:spcAft>
              <a:buClr>
                <a:schemeClr val="lt1"/>
              </a:buClr>
              <a:buSzPts val="2100"/>
              <a:buChar char="•"/>
              <a:defRPr sz="2100">
                <a:solidFill>
                  <a:schemeClr val="lt1"/>
                </a:solidFill>
              </a:defRPr>
            </a:lvl8pPr>
            <a:lvl9pPr indent="-361950" lvl="8" marL="4114800" rtl="0">
              <a:spcBef>
                <a:spcPts val="2500"/>
              </a:spcBef>
              <a:spcAft>
                <a:spcPts val="2000"/>
              </a:spcAft>
              <a:buClr>
                <a:schemeClr val="lt1"/>
              </a:buClr>
              <a:buSzPts val="2100"/>
              <a:buChar char="•"/>
              <a:defRPr sz="2100">
                <a:solidFill>
                  <a:schemeClr val="lt1"/>
                </a:solidFill>
              </a:defRPr>
            </a:lvl9pPr>
          </a:lstStyle>
          <a:p/>
        </p:txBody>
      </p:sp>
      <p:cxnSp>
        <p:nvCxnSpPr>
          <p:cNvPr id="45" name="Google Shape;45;p6"/>
          <p:cNvCxnSpPr/>
          <p:nvPr/>
        </p:nvCxnSpPr>
        <p:spPr>
          <a:xfrm>
            <a:off x="325950" y="9268306"/>
            <a:ext cx="17636100" cy="0"/>
          </a:xfrm>
          <a:prstGeom prst="straightConnector1">
            <a:avLst/>
          </a:prstGeom>
          <a:noFill/>
          <a:ln cap="flat" cmpd="sng" w="9525">
            <a:solidFill>
              <a:schemeClr val="lt1"/>
            </a:solidFill>
            <a:prstDash val="solid"/>
            <a:round/>
            <a:headEnd len="med" w="med" type="none"/>
            <a:tailEnd len="med" w="med" type="none"/>
          </a:ln>
        </p:spPr>
      </p:cxnSp>
      <p:cxnSp>
        <p:nvCxnSpPr>
          <p:cNvPr id="46" name="Google Shape;46;p6"/>
          <p:cNvCxnSpPr/>
          <p:nvPr/>
        </p:nvCxnSpPr>
        <p:spPr>
          <a:xfrm>
            <a:off x="351400" y="9259006"/>
            <a:ext cx="8740800" cy="20700"/>
          </a:xfrm>
          <a:prstGeom prst="straightConnector1">
            <a:avLst/>
          </a:prstGeom>
          <a:noFill/>
          <a:ln cap="flat" cmpd="sng" w="9525">
            <a:solidFill>
              <a:srgbClr val="15004D"/>
            </a:solidFill>
            <a:prstDash val="solid"/>
            <a:round/>
            <a:headEnd len="med" w="med" type="none"/>
            <a:tailEnd len="med" w="med" type="none"/>
          </a:ln>
        </p:spPr>
      </p:cxnSp>
      <p:sp>
        <p:nvSpPr>
          <p:cNvPr id="47" name="Google Shape;47;p6"/>
          <p:cNvSpPr txBox="1"/>
          <p:nvPr>
            <p:ph idx="2" type="title"/>
          </p:nvPr>
        </p:nvSpPr>
        <p:spPr>
          <a:xfrm>
            <a:off x="325950" y="9419488"/>
            <a:ext cx="8907600" cy="379500"/>
          </a:xfrm>
          <a:prstGeom prst="rect">
            <a:avLst/>
          </a:prstGeom>
        </p:spPr>
        <p:txBody>
          <a:bodyPr anchorCtr="0" anchor="b" bIns="0" lIns="0" spcFirstLastPara="1" rIns="91425" wrap="square" tIns="91425">
            <a:noAutofit/>
          </a:bodyPr>
          <a:lstStyle>
            <a:lvl1pPr lvl="0" rtl="0">
              <a:spcBef>
                <a:spcPts val="0"/>
              </a:spcBef>
              <a:spcAft>
                <a:spcPts val="0"/>
              </a:spcAft>
              <a:buClr>
                <a:srgbClr val="15004D"/>
              </a:buClr>
              <a:buSzPts val="1500"/>
              <a:buFont typeface="Montserrat Medium"/>
              <a:buNone/>
              <a:defRPr sz="1500">
                <a:solidFill>
                  <a:srgbClr val="15004D"/>
                </a:solidFill>
                <a:latin typeface="Montserrat Medium"/>
                <a:ea typeface="Montserrat Medium"/>
                <a:cs typeface="Montserrat Medium"/>
                <a:sym typeface="Montserrat Medium"/>
              </a:defRPr>
            </a:lvl1pPr>
            <a:lvl2pPr lvl="1" rtl="0">
              <a:spcBef>
                <a:spcPts val="0"/>
              </a:spcBef>
              <a:spcAft>
                <a:spcPts val="0"/>
              </a:spcAft>
              <a:buSzPts val="1400"/>
              <a:buNone/>
              <a:defRPr>
                <a:latin typeface="Montserrat"/>
                <a:ea typeface="Montserrat"/>
                <a:cs typeface="Montserrat"/>
                <a:sym typeface="Montserrat"/>
              </a:defRPr>
            </a:lvl2pPr>
            <a:lvl3pPr lvl="2" rtl="0">
              <a:spcBef>
                <a:spcPts val="0"/>
              </a:spcBef>
              <a:spcAft>
                <a:spcPts val="0"/>
              </a:spcAft>
              <a:buSzPts val="1400"/>
              <a:buNone/>
              <a:defRPr>
                <a:latin typeface="Montserrat"/>
                <a:ea typeface="Montserrat"/>
                <a:cs typeface="Montserrat"/>
                <a:sym typeface="Montserrat"/>
              </a:defRPr>
            </a:lvl3pPr>
            <a:lvl4pPr lvl="3" rtl="0">
              <a:spcBef>
                <a:spcPts val="0"/>
              </a:spcBef>
              <a:spcAft>
                <a:spcPts val="0"/>
              </a:spcAft>
              <a:buSzPts val="1400"/>
              <a:buNone/>
              <a:defRPr>
                <a:latin typeface="Montserrat"/>
                <a:ea typeface="Montserrat"/>
                <a:cs typeface="Montserrat"/>
                <a:sym typeface="Montserrat"/>
              </a:defRPr>
            </a:lvl4pPr>
            <a:lvl5pPr lvl="4" rtl="0">
              <a:spcBef>
                <a:spcPts val="0"/>
              </a:spcBef>
              <a:spcAft>
                <a:spcPts val="0"/>
              </a:spcAft>
              <a:buSzPts val="1400"/>
              <a:buNone/>
              <a:defRPr>
                <a:latin typeface="Montserrat"/>
                <a:ea typeface="Montserrat"/>
                <a:cs typeface="Montserrat"/>
                <a:sym typeface="Montserrat"/>
              </a:defRPr>
            </a:lvl5pPr>
            <a:lvl6pPr lvl="5" rtl="0">
              <a:spcBef>
                <a:spcPts val="0"/>
              </a:spcBef>
              <a:spcAft>
                <a:spcPts val="0"/>
              </a:spcAft>
              <a:buSzPts val="1400"/>
              <a:buNone/>
              <a:defRPr>
                <a:latin typeface="Montserrat"/>
                <a:ea typeface="Montserrat"/>
                <a:cs typeface="Montserrat"/>
                <a:sym typeface="Montserrat"/>
              </a:defRPr>
            </a:lvl6pPr>
            <a:lvl7pPr lvl="6" rtl="0">
              <a:spcBef>
                <a:spcPts val="0"/>
              </a:spcBef>
              <a:spcAft>
                <a:spcPts val="0"/>
              </a:spcAft>
              <a:buSzPts val="1400"/>
              <a:buNone/>
              <a:defRPr>
                <a:latin typeface="Montserrat"/>
                <a:ea typeface="Montserrat"/>
                <a:cs typeface="Montserrat"/>
                <a:sym typeface="Montserrat"/>
              </a:defRPr>
            </a:lvl7pPr>
            <a:lvl8pPr lvl="7" rtl="0">
              <a:spcBef>
                <a:spcPts val="0"/>
              </a:spcBef>
              <a:spcAft>
                <a:spcPts val="0"/>
              </a:spcAft>
              <a:buSzPts val="1400"/>
              <a:buNone/>
              <a:defRPr>
                <a:latin typeface="Montserrat"/>
                <a:ea typeface="Montserrat"/>
                <a:cs typeface="Montserrat"/>
                <a:sym typeface="Montserrat"/>
              </a:defRPr>
            </a:lvl8pPr>
            <a:lvl9pPr lvl="8" rtl="0">
              <a:spcBef>
                <a:spcPts val="0"/>
              </a:spcBef>
              <a:spcAft>
                <a:spcPts val="0"/>
              </a:spcAft>
              <a:buSzPts val="1400"/>
              <a:buNone/>
              <a:defRPr>
                <a:latin typeface="Montserrat"/>
                <a:ea typeface="Montserrat"/>
                <a:cs typeface="Montserrat"/>
                <a:sym typeface="Montserrat"/>
              </a:defRPr>
            </a:lvl9pPr>
          </a:lstStyle>
          <a:p/>
        </p:txBody>
      </p:sp>
      <p:pic>
        <p:nvPicPr>
          <p:cNvPr id="48" name="Google Shape;48;p6"/>
          <p:cNvPicPr preferRelativeResize="0"/>
          <p:nvPr/>
        </p:nvPicPr>
        <p:blipFill>
          <a:blip r:embed="rId2">
            <a:alphaModFix/>
          </a:blip>
          <a:stretch>
            <a:fillRect/>
          </a:stretch>
        </p:blipFill>
        <p:spPr>
          <a:xfrm>
            <a:off x="16451835" y="9387397"/>
            <a:ext cx="1510225" cy="444795"/>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Layout - 3">
  <p:cSld name="CUSTOM_2_3">
    <p:bg>
      <p:bgPr>
        <a:gradFill>
          <a:gsLst>
            <a:gs pos="0">
              <a:srgbClr val="F0F5FF"/>
            </a:gs>
            <a:gs pos="100000">
              <a:srgbClr val="FFF5F2"/>
            </a:gs>
          </a:gsLst>
          <a:lin ang="16200038" scaled="0"/>
        </a:gradFill>
      </p:bgPr>
    </p:bg>
    <p:spTree>
      <p:nvGrpSpPr>
        <p:cNvPr id="49" name="Shape 49"/>
        <p:cNvGrpSpPr/>
        <p:nvPr/>
      </p:nvGrpSpPr>
      <p:grpSpPr>
        <a:xfrm>
          <a:off x="0" y="0"/>
          <a:ext cx="0" cy="0"/>
          <a:chOff x="0" y="0"/>
          <a:chExt cx="0" cy="0"/>
        </a:xfrm>
      </p:grpSpPr>
      <p:sp>
        <p:nvSpPr>
          <p:cNvPr id="50" name="Google Shape;50;p7"/>
          <p:cNvSpPr/>
          <p:nvPr/>
        </p:nvSpPr>
        <p:spPr>
          <a:xfrm>
            <a:off x="9092200" y="-76200"/>
            <a:ext cx="9239400" cy="10377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txBox="1"/>
          <p:nvPr>
            <p:ph type="title"/>
          </p:nvPr>
        </p:nvSpPr>
        <p:spPr>
          <a:xfrm>
            <a:off x="370750" y="2689300"/>
            <a:ext cx="6983100" cy="4770900"/>
          </a:xfrm>
          <a:prstGeom prst="rect">
            <a:avLst/>
          </a:prstGeom>
        </p:spPr>
        <p:txBody>
          <a:bodyPr anchorCtr="0" anchor="ctr" bIns="45700" lIns="91425" spcFirstLastPara="1" rIns="91425" wrap="square" tIns="45700">
            <a:noAutofit/>
          </a:bodyPr>
          <a:lstStyle>
            <a:lvl1pPr lvl="0" rtl="0">
              <a:spcBef>
                <a:spcPts val="0"/>
              </a:spcBef>
              <a:spcAft>
                <a:spcPts val="0"/>
              </a:spcAft>
              <a:buClr>
                <a:srgbClr val="15004D"/>
              </a:buClr>
              <a:buSzPts val="6599"/>
              <a:buFont typeface="Raleway"/>
              <a:buNone/>
              <a:defRPr>
                <a:solidFill>
                  <a:srgbClr val="15004D"/>
                </a:solidFill>
                <a:latin typeface="Raleway"/>
                <a:ea typeface="Raleway"/>
                <a:cs typeface="Raleway"/>
                <a:sym typeface="Raleway"/>
              </a:defRPr>
            </a:lvl1pPr>
            <a:lvl2pPr lvl="1" rtl="0">
              <a:spcBef>
                <a:spcPts val="0"/>
              </a:spcBef>
              <a:spcAft>
                <a:spcPts val="0"/>
              </a:spcAft>
              <a:buClr>
                <a:srgbClr val="15004D"/>
              </a:buClr>
              <a:buSzPts val="1400"/>
              <a:buFont typeface="Muli"/>
              <a:buNone/>
              <a:defRPr b="0">
                <a:solidFill>
                  <a:srgbClr val="15004D"/>
                </a:solidFill>
                <a:latin typeface="Muli"/>
                <a:ea typeface="Muli"/>
                <a:cs typeface="Muli"/>
                <a:sym typeface="Muli"/>
              </a:defRPr>
            </a:lvl2pPr>
            <a:lvl3pPr lvl="2" rtl="0">
              <a:spcBef>
                <a:spcPts val="0"/>
              </a:spcBef>
              <a:spcAft>
                <a:spcPts val="0"/>
              </a:spcAft>
              <a:buClr>
                <a:srgbClr val="15004D"/>
              </a:buClr>
              <a:buSzPts val="1400"/>
              <a:buFont typeface="Muli"/>
              <a:buNone/>
              <a:defRPr b="0">
                <a:solidFill>
                  <a:srgbClr val="15004D"/>
                </a:solidFill>
                <a:latin typeface="Muli"/>
                <a:ea typeface="Muli"/>
                <a:cs typeface="Muli"/>
                <a:sym typeface="Muli"/>
              </a:defRPr>
            </a:lvl3pPr>
            <a:lvl4pPr lvl="3" rtl="0">
              <a:spcBef>
                <a:spcPts val="0"/>
              </a:spcBef>
              <a:spcAft>
                <a:spcPts val="0"/>
              </a:spcAft>
              <a:buClr>
                <a:srgbClr val="15004D"/>
              </a:buClr>
              <a:buSzPts val="1400"/>
              <a:buFont typeface="Muli"/>
              <a:buNone/>
              <a:defRPr b="0">
                <a:solidFill>
                  <a:srgbClr val="15004D"/>
                </a:solidFill>
                <a:latin typeface="Muli"/>
                <a:ea typeface="Muli"/>
                <a:cs typeface="Muli"/>
                <a:sym typeface="Muli"/>
              </a:defRPr>
            </a:lvl4pPr>
            <a:lvl5pPr lvl="4" rtl="0">
              <a:spcBef>
                <a:spcPts val="0"/>
              </a:spcBef>
              <a:spcAft>
                <a:spcPts val="0"/>
              </a:spcAft>
              <a:buClr>
                <a:srgbClr val="15004D"/>
              </a:buClr>
              <a:buSzPts val="1400"/>
              <a:buFont typeface="Muli"/>
              <a:buNone/>
              <a:defRPr b="0">
                <a:solidFill>
                  <a:srgbClr val="15004D"/>
                </a:solidFill>
                <a:latin typeface="Muli"/>
                <a:ea typeface="Muli"/>
                <a:cs typeface="Muli"/>
                <a:sym typeface="Muli"/>
              </a:defRPr>
            </a:lvl5pPr>
            <a:lvl6pPr lvl="5" rtl="0">
              <a:spcBef>
                <a:spcPts val="0"/>
              </a:spcBef>
              <a:spcAft>
                <a:spcPts val="0"/>
              </a:spcAft>
              <a:buClr>
                <a:srgbClr val="15004D"/>
              </a:buClr>
              <a:buSzPts val="1400"/>
              <a:buFont typeface="Muli"/>
              <a:buNone/>
              <a:defRPr b="0">
                <a:solidFill>
                  <a:srgbClr val="15004D"/>
                </a:solidFill>
                <a:latin typeface="Muli"/>
                <a:ea typeface="Muli"/>
                <a:cs typeface="Muli"/>
                <a:sym typeface="Muli"/>
              </a:defRPr>
            </a:lvl6pPr>
            <a:lvl7pPr lvl="6" rtl="0">
              <a:spcBef>
                <a:spcPts val="0"/>
              </a:spcBef>
              <a:spcAft>
                <a:spcPts val="0"/>
              </a:spcAft>
              <a:buClr>
                <a:srgbClr val="15004D"/>
              </a:buClr>
              <a:buSzPts val="1400"/>
              <a:buFont typeface="Muli"/>
              <a:buNone/>
              <a:defRPr b="0">
                <a:solidFill>
                  <a:srgbClr val="15004D"/>
                </a:solidFill>
                <a:latin typeface="Muli"/>
                <a:ea typeface="Muli"/>
                <a:cs typeface="Muli"/>
                <a:sym typeface="Muli"/>
              </a:defRPr>
            </a:lvl7pPr>
            <a:lvl8pPr lvl="7" rtl="0">
              <a:spcBef>
                <a:spcPts val="0"/>
              </a:spcBef>
              <a:spcAft>
                <a:spcPts val="0"/>
              </a:spcAft>
              <a:buClr>
                <a:srgbClr val="15004D"/>
              </a:buClr>
              <a:buSzPts val="1400"/>
              <a:buFont typeface="Muli"/>
              <a:buNone/>
              <a:defRPr b="0">
                <a:solidFill>
                  <a:srgbClr val="15004D"/>
                </a:solidFill>
                <a:latin typeface="Muli"/>
                <a:ea typeface="Muli"/>
                <a:cs typeface="Muli"/>
                <a:sym typeface="Muli"/>
              </a:defRPr>
            </a:lvl8pPr>
            <a:lvl9pPr lvl="8" rtl="0">
              <a:spcBef>
                <a:spcPts val="0"/>
              </a:spcBef>
              <a:spcAft>
                <a:spcPts val="0"/>
              </a:spcAft>
              <a:buClr>
                <a:srgbClr val="15004D"/>
              </a:buClr>
              <a:buSzPts val="1400"/>
              <a:buFont typeface="Muli"/>
              <a:buNone/>
              <a:defRPr b="0">
                <a:solidFill>
                  <a:srgbClr val="15004D"/>
                </a:solidFill>
                <a:latin typeface="Muli"/>
                <a:ea typeface="Muli"/>
                <a:cs typeface="Muli"/>
                <a:sym typeface="Muli"/>
              </a:defRPr>
            </a:lvl9pPr>
          </a:lstStyle>
          <a:p/>
        </p:txBody>
      </p:sp>
      <p:sp>
        <p:nvSpPr>
          <p:cNvPr id="52" name="Google Shape;52;p7"/>
          <p:cNvSpPr txBox="1"/>
          <p:nvPr>
            <p:ph idx="1" type="body"/>
          </p:nvPr>
        </p:nvSpPr>
        <p:spPr>
          <a:xfrm>
            <a:off x="9850875" y="1082725"/>
            <a:ext cx="7881000" cy="8029500"/>
          </a:xfrm>
          <a:prstGeom prst="rect">
            <a:avLst/>
          </a:prstGeom>
        </p:spPr>
        <p:txBody>
          <a:bodyPr anchorCtr="0" anchor="ctr" bIns="45700" lIns="91425" spcFirstLastPara="1" rIns="91425" wrap="square" tIns="45700">
            <a:noAutofit/>
          </a:bodyPr>
          <a:lstStyle>
            <a:lvl1pPr indent="-361950" lvl="0" marL="457200" rtl="0">
              <a:spcBef>
                <a:spcPts val="2500"/>
              </a:spcBef>
              <a:spcAft>
                <a:spcPts val="0"/>
              </a:spcAft>
              <a:buClr>
                <a:srgbClr val="000000"/>
              </a:buClr>
              <a:buSzPts val="2100"/>
              <a:buChar char="•"/>
              <a:defRPr sz="2100">
                <a:solidFill>
                  <a:srgbClr val="000000"/>
                </a:solidFill>
              </a:defRPr>
            </a:lvl1pPr>
            <a:lvl2pPr indent="-361950" lvl="1" marL="914400" rtl="0">
              <a:spcBef>
                <a:spcPts val="2500"/>
              </a:spcBef>
              <a:spcAft>
                <a:spcPts val="0"/>
              </a:spcAft>
              <a:buClr>
                <a:srgbClr val="000000"/>
              </a:buClr>
              <a:buSzPts val="2100"/>
              <a:buChar char="•"/>
              <a:defRPr sz="2100">
                <a:solidFill>
                  <a:srgbClr val="000000"/>
                </a:solidFill>
              </a:defRPr>
            </a:lvl2pPr>
            <a:lvl3pPr indent="-361950" lvl="2" marL="1371600" rtl="0">
              <a:spcBef>
                <a:spcPts val="2500"/>
              </a:spcBef>
              <a:spcAft>
                <a:spcPts val="0"/>
              </a:spcAft>
              <a:buClr>
                <a:srgbClr val="000000"/>
              </a:buClr>
              <a:buSzPts val="2100"/>
              <a:buChar char="•"/>
              <a:defRPr sz="2100">
                <a:solidFill>
                  <a:srgbClr val="000000"/>
                </a:solidFill>
              </a:defRPr>
            </a:lvl3pPr>
            <a:lvl4pPr indent="-361950" lvl="3" marL="1828800" rtl="0">
              <a:spcBef>
                <a:spcPts val="2500"/>
              </a:spcBef>
              <a:spcAft>
                <a:spcPts val="0"/>
              </a:spcAft>
              <a:buClr>
                <a:srgbClr val="000000"/>
              </a:buClr>
              <a:buSzPts val="2100"/>
              <a:buChar char="•"/>
              <a:defRPr sz="2100">
                <a:solidFill>
                  <a:srgbClr val="000000"/>
                </a:solidFill>
              </a:defRPr>
            </a:lvl4pPr>
            <a:lvl5pPr indent="-361950" lvl="4" marL="2286000" rtl="0">
              <a:spcBef>
                <a:spcPts val="2500"/>
              </a:spcBef>
              <a:spcAft>
                <a:spcPts val="0"/>
              </a:spcAft>
              <a:buClr>
                <a:srgbClr val="000000"/>
              </a:buClr>
              <a:buSzPts val="2100"/>
              <a:buChar char="•"/>
              <a:defRPr sz="2100">
                <a:solidFill>
                  <a:srgbClr val="000000"/>
                </a:solidFill>
              </a:defRPr>
            </a:lvl5pPr>
            <a:lvl6pPr indent="-361950" lvl="5" marL="2743200" rtl="0">
              <a:spcBef>
                <a:spcPts val="2500"/>
              </a:spcBef>
              <a:spcAft>
                <a:spcPts val="0"/>
              </a:spcAft>
              <a:buClr>
                <a:srgbClr val="000000"/>
              </a:buClr>
              <a:buSzPts val="2100"/>
              <a:buChar char="•"/>
              <a:defRPr sz="2100">
                <a:solidFill>
                  <a:srgbClr val="000000"/>
                </a:solidFill>
              </a:defRPr>
            </a:lvl6pPr>
            <a:lvl7pPr indent="-361950" lvl="6" marL="3200400" rtl="0">
              <a:spcBef>
                <a:spcPts val="2500"/>
              </a:spcBef>
              <a:spcAft>
                <a:spcPts val="0"/>
              </a:spcAft>
              <a:buClr>
                <a:srgbClr val="000000"/>
              </a:buClr>
              <a:buSzPts val="2100"/>
              <a:buChar char="•"/>
              <a:defRPr sz="2100">
                <a:solidFill>
                  <a:srgbClr val="000000"/>
                </a:solidFill>
              </a:defRPr>
            </a:lvl7pPr>
            <a:lvl8pPr indent="-361950" lvl="7" marL="3657600" rtl="0">
              <a:spcBef>
                <a:spcPts val="2500"/>
              </a:spcBef>
              <a:spcAft>
                <a:spcPts val="0"/>
              </a:spcAft>
              <a:buClr>
                <a:srgbClr val="000000"/>
              </a:buClr>
              <a:buSzPts val="2100"/>
              <a:buChar char="•"/>
              <a:defRPr sz="2100">
                <a:solidFill>
                  <a:srgbClr val="000000"/>
                </a:solidFill>
              </a:defRPr>
            </a:lvl8pPr>
            <a:lvl9pPr indent="-361950" lvl="8" marL="4114800" rtl="0">
              <a:spcBef>
                <a:spcPts val="2500"/>
              </a:spcBef>
              <a:spcAft>
                <a:spcPts val="2000"/>
              </a:spcAft>
              <a:buClr>
                <a:srgbClr val="000000"/>
              </a:buClr>
              <a:buSzPts val="2100"/>
              <a:buChar char="•"/>
              <a:defRPr sz="2100">
                <a:solidFill>
                  <a:srgbClr val="000000"/>
                </a:solidFill>
              </a:defRPr>
            </a:lvl9pPr>
          </a:lstStyle>
          <a:p/>
        </p:txBody>
      </p:sp>
      <p:sp>
        <p:nvSpPr>
          <p:cNvPr id="53" name="Google Shape;53;p7"/>
          <p:cNvSpPr txBox="1"/>
          <p:nvPr>
            <p:ph idx="2" type="title"/>
          </p:nvPr>
        </p:nvSpPr>
        <p:spPr>
          <a:xfrm>
            <a:off x="325950" y="9419488"/>
            <a:ext cx="8907600" cy="379500"/>
          </a:xfrm>
          <a:prstGeom prst="rect">
            <a:avLst/>
          </a:prstGeom>
        </p:spPr>
        <p:txBody>
          <a:bodyPr anchorCtr="0" anchor="b" bIns="0" lIns="0" spcFirstLastPara="1" rIns="91425" wrap="square" tIns="91425">
            <a:noAutofit/>
          </a:bodyPr>
          <a:lstStyle>
            <a:lvl1pPr lvl="0" rtl="0">
              <a:spcBef>
                <a:spcPts val="0"/>
              </a:spcBef>
              <a:spcAft>
                <a:spcPts val="0"/>
              </a:spcAft>
              <a:buClr>
                <a:srgbClr val="15004D"/>
              </a:buClr>
              <a:buSzPts val="1500"/>
              <a:buFont typeface="Montserrat Medium"/>
              <a:buNone/>
              <a:defRPr sz="1500">
                <a:solidFill>
                  <a:srgbClr val="15004D"/>
                </a:solidFill>
                <a:latin typeface="Montserrat Medium"/>
                <a:ea typeface="Montserrat Medium"/>
                <a:cs typeface="Montserrat Medium"/>
                <a:sym typeface="Montserrat Medium"/>
              </a:defRPr>
            </a:lvl1pPr>
            <a:lvl2pPr lvl="1" rtl="0">
              <a:spcBef>
                <a:spcPts val="0"/>
              </a:spcBef>
              <a:spcAft>
                <a:spcPts val="0"/>
              </a:spcAft>
              <a:buSzPts val="1400"/>
              <a:buNone/>
              <a:defRPr>
                <a:latin typeface="Montserrat"/>
                <a:ea typeface="Montserrat"/>
                <a:cs typeface="Montserrat"/>
                <a:sym typeface="Montserrat"/>
              </a:defRPr>
            </a:lvl2pPr>
            <a:lvl3pPr lvl="2" rtl="0">
              <a:spcBef>
                <a:spcPts val="0"/>
              </a:spcBef>
              <a:spcAft>
                <a:spcPts val="0"/>
              </a:spcAft>
              <a:buSzPts val="1400"/>
              <a:buNone/>
              <a:defRPr>
                <a:latin typeface="Montserrat"/>
                <a:ea typeface="Montserrat"/>
                <a:cs typeface="Montserrat"/>
                <a:sym typeface="Montserrat"/>
              </a:defRPr>
            </a:lvl3pPr>
            <a:lvl4pPr lvl="3" rtl="0">
              <a:spcBef>
                <a:spcPts val="0"/>
              </a:spcBef>
              <a:spcAft>
                <a:spcPts val="0"/>
              </a:spcAft>
              <a:buSzPts val="1400"/>
              <a:buNone/>
              <a:defRPr>
                <a:latin typeface="Montserrat"/>
                <a:ea typeface="Montserrat"/>
                <a:cs typeface="Montserrat"/>
                <a:sym typeface="Montserrat"/>
              </a:defRPr>
            </a:lvl4pPr>
            <a:lvl5pPr lvl="4" rtl="0">
              <a:spcBef>
                <a:spcPts val="0"/>
              </a:spcBef>
              <a:spcAft>
                <a:spcPts val="0"/>
              </a:spcAft>
              <a:buSzPts val="1400"/>
              <a:buNone/>
              <a:defRPr>
                <a:latin typeface="Montserrat"/>
                <a:ea typeface="Montserrat"/>
                <a:cs typeface="Montserrat"/>
                <a:sym typeface="Montserrat"/>
              </a:defRPr>
            </a:lvl5pPr>
            <a:lvl6pPr lvl="5" rtl="0">
              <a:spcBef>
                <a:spcPts val="0"/>
              </a:spcBef>
              <a:spcAft>
                <a:spcPts val="0"/>
              </a:spcAft>
              <a:buSzPts val="1400"/>
              <a:buNone/>
              <a:defRPr>
                <a:latin typeface="Montserrat"/>
                <a:ea typeface="Montserrat"/>
                <a:cs typeface="Montserrat"/>
                <a:sym typeface="Montserrat"/>
              </a:defRPr>
            </a:lvl6pPr>
            <a:lvl7pPr lvl="6" rtl="0">
              <a:spcBef>
                <a:spcPts val="0"/>
              </a:spcBef>
              <a:spcAft>
                <a:spcPts val="0"/>
              </a:spcAft>
              <a:buSzPts val="1400"/>
              <a:buNone/>
              <a:defRPr>
                <a:latin typeface="Montserrat"/>
                <a:ea typeface="Montserrat"/>
                <a:cs typeface="Montserrat"/>
                <a:sym typeface="Montserrat"/>
              </a:defRPr>
            </a:lvl7pPr>
            <a:lvl8pPr lvl="7" rtl="0">
              <a:spcBef>
                <a:spcPts val="0"/>
              </a:spcBef>
              <a:spcAft>
                <a:spcPts val="0"/>
              </a:spcAft>
              <a:buSzPts val="1400"/>
              <a:buNone/>
              <a:defRPr>
                <a:latin typeface="Montserrat"/>
                <a:ea typeface="Montserrat"/>
                <a:cs typeface="Montserrat"/>
                <a:sym typeface="Montserrat"/>
              </a:defRPr>
            </a:lvl8pPr>
            <a:lvl9pPr lvl="8" rtl="0">
              <a:spcBef>
                <a:spcPts val="0"/>
              </a:spcBef>
              <a:spcAft>
                <a:spcPts val="0"/>
              </a:spcAft>
              <a:buSzPts val="1400"/>
              <a:buNone/>
              <a:defRPr>
                <a:latin typeface="Montserrat"/>
                <a:ea typeface="Montserrat"/>
                <a:cs typeface="Montserrat"/>
                <a:sym typeface="Montserrat"/>
              </a:defRPr>
            </a:lvl9pPr>
          </a:lstStyle>
          <a:p/>
        </p:txBody>
      </p:sp>
      <p:pic>
        <p:nvPicPr>
          <p:cNvPr id="54" name="Google Shape;54;p7"/>
          <p:cNvPicPr preferRelativeResize="0"/>
          <p:nvPr/>
        </p:nvPicPr>
        <p:blipFill>
          <a:blip r:embed="rId2">
            <a:alphaModFix/>
          </a:blip>
          <a:stretch>
            <a:fillRect/>
          </a:stretch>
        </p:blipFill>
        <p:spPr>
          <a:xfrm>
            <a:off x="16451835" y="9387397"/>
            <a:ext cx="1510225" cy="444795"/>
          </a:xfrm>
          <a:prstGeom prst="rect">
            <a:avLst/>
          </a:prstGeom>
          <a:noFill/>
          <a:ln>
            <a:noFill/>
          </a:ln>
        </p:spPr>
      </p:pic>
      <p:pic>
        <p:nvPicPr>
          <p:cNvPr id="55" name="Google Shape;55;p7"/>
          <p:cNvPicPr preferRelativeResize="0"/>
          <p:nvPr/>
        </p:nvPicPr>
        <p:blipFill>
          <a:blip r:embed="rId3">
            <a:alphaModFix/>
          </a:blip>
          <a:stretch>
            <a:fillRect/>
          </a:stretch>
        </p:blipFill>
        <p:spPr>
          <a:xfrm>
            <a:off x="16542025" y="9304450"/>
            <a:ext cx="1510224" cy="609575"/>
          </a:xfrm>
          <a:prstGeom prst="rect">
            <a:avLst/>
          </a:prstGeom>
          <a:noFill/>
          <a:ln>
            <a:noFill/>
          </a:ln>
        </p:spPr>
      </p:pic>
      <p:cxnSp>
        <p:nvCxnSpPr>
          <p:cNvPr id="56" name="Google Shape;56;p7"/>
          <p:cNvCxnSpPr/>
          <p:nvPr/>
        </p:nvCxnSpPr>
        <p:spPr>
          <a:xfrm>
            <a:off x="325950" y="9192106"/>
            <a:ext cx="17636100" cy="0"/>
          </a:xfrm>
          <a:prstGeom prst="straightConnector1">
            <a:avLst/>
          </a:prstGeom>
          <a:noFill/>
          <a:ln cap="flat" cmpd="sng" w="9525">
            <a:solidFill>
              <a:srgbClr val="15004D"/>
            </a:solidFill>
            <a:prstDash val="solid"/>
            <a:round/>
            <a:headEnd len="med" w="med" type="none"/>
            <a:tailEnd len="med" w="med"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Layout - 4">
  <p:cSld name="CUSTOM_2_4">
    <p:bg>
      <p:bgPr>
        <a:solidFill>
          <a:schemeClr val="lt1"/>
        </a:solidFill>
      </p:bgPr>
    </p:bg>
    <p:spTree>
      <p:nvGrpSpPr>
        <p:cNvPr id="57" name="Shape 57"/>
        <p:cNvGrpSpPr/>
        <p:nvPr/>
      </p:nvGrpSpPr>
      <p:grpSpPr>
        <a:xfrm>
          <a:off x="0" y="0"/>
          <a:ext cx="0" cy="0"/>
          <a:chOff x="0" y="0"/>
          <a:chExt cx="0" cy="0"/>
        </a:xfrm>
      </p:grpSpPr>
      <p:sp>
        <p:nvSpPr>
          <p:cNvPr id="58" name="Google Shape;58;p8"/>
          <p:cNvSpPr/>
          <p:nvPr/>
        </p:nvSpPr>
        <p:spPr>
          <a:xfrm>
            <a:off x="9092200" y="-76200"/>
            <a:ext cx="9239400" cy="10377000"/>
          </a:xfrm>
          <a:prstGeom prst="rect">
            <a:avLst/>
          </a:prstGeom>
          <a:solidFill>
            <a:srgbClr val="1500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8"/>
          <p:cNvSpPr txBox="1"/>
          <p:nvPr>
            <p:ph type="title"/>
          </p:nvPr>
        </p:nvSpPr>
        <p:spPr>
          <a:xfrm>
            <a:off x="370750" y="2689300"/>
            <a:ext cx="6983100" cy="4770900"/>
          </a:xfrm>
          <a:prstGeom prst="rect">
            <a:avLst/>
          </a:prstGeom>
        </p:spPr>
        <p:txBody>
          <a:bodyPr anchorCtr="0" anchor="ctr" bIns="45700" lIns="91425" spcFirstLastPara="1" rIns="91425" wrap="square" tIns="45700">
            <a:noAutofit/>
          </a:bodyPr>
          <a:lstStyle>
            <a:lvl1pPr lvl="0" rtl="0">
              <a:spcBef>
                <a:spcPts val="0"/>
              </a:spcBef>
              <a:spcAft>
                <a:spcPts val="0"/>
              </a:spcAft>
              <a:buClr>
                <a:srgbClr val="15004D"/>
              </a:buClr>
              <a:buSzPts val="6599"/>
              <a:buFont typeface="Raleway"/>
              <a:buNone/>
              <a:defRPr>
                <a:solidFill>
                  <a:srgbClr val="15004D"/>
                </a:solidFill>
                <a:latin typeface="Raleway"/>
                <a:ea typeface="Raleway"/>
                <a:cs typeface="Raleway"/>
                <a:sym typeface="Raleway"/>
              </a:defRPr>
            </a:lvl1pPr>
            <a:lvl2pPr lvl="1" rtl="0">
              <a:spcBef>
                <a:spcPts val="0"/>
              </a:spcBef>
              <a:spcAft>
                <a:spcPts val="0"/>
              </a:spcAft>
              <a:buClr>
                <a:srgbClr val="15004D"/>
              </a:buClr>
              <a:buSzPts val="1400"/>
              <a:buFont typeface="Muli"/>
              <a:buNone/>
              <a:defRPr b="0">
                <a:solidFill>
                  <a:srgbClr val="15004D"/>
                </a:solidFill>
                <a:latin typeface="Muli"/>
                <a:ea typeface="Muli"/>
                <a:cs typeface="Muli"/>
                <a:sym typeface="Muli"/>
              </a:defRPr>
            </a:lvl2pPr>
            <a:lvl3pPr lvl="2" rtl="0">
              <a:spcBef>
                <a:spcPts val="0"/>
              </a:spcBef>
              <a:spcAft>
                <a:spcPts val="0"/>
              </a:spcAft>
              <a:buClr>
                <a:srgbClr val="15004D"/>
              </a:buClr>
              <a:buSzPts val="1400"/>
              <a:buFont typeface="Muli"/>
              <a:buNone/>
              <a:defRPr b="0">
                <a:solidFill>
                  <a:srgbClr val="15004D"/>
                </a:solidFill>
                <a:latin typeface="Muli"/>
                <a:ea typeface="Muli"/>
                <a:cs typeface="Muli"/>
                <a:sym typeface="Muli"/>
              </a:defRPr>
            </a:lvl3pPr>
            <a:lvl4pPr lvl="3" rtl="0">
              <a:spcBef>
                <a:spcPts val="0"/>
              </a:spcBef>
              <a:spcAft>
                <a:spcPts val="0"/>
              </a:spcAft>
              <a:buClr>
                <a:srgbClr val="15004D"/>
              </a:buClr>
              <a:buSzPts val="1400"/>
              <a:buFont typeface="Muli"/>
              <a:buNone/>
              <a:defRPr b="0">
                <a:solidFill>
                  <a:srgbClr val="15004D"/>
                </a:solidFill>
                <a:latin typeface="Muli"/>
                <a:ea typeface="Muli"/>
                <a:cs typeface="Muli"/>
                <a:sym typeface="Muli"/>
              </a:defRPr>
            </a:lvl4pPr>
            <a:lvl5pPr lvl="4" rtl="0">
              <a:spcBef>
                <a:spcPts val="0"/>
              </a:spcBef>
              <a:spcAft>
                <a:spcPts val="0"/>
              </a:spcAft>
              <a:buClr>
                <a:srgbClr val="15004D"/>
              </a:buClr>
              <a:buSzPts val="1400"/>
              <a:buFont typeface="Muli"/>
              <a:buNone/>
              <a:defRPr b="0">
                <a:solidFill>
                  <a:srgbClr val="15004D"/>
                </a:solidFill>
                <a:latin typeface="Muli"/>
                <a:ea typeface="Muli"/>
                <a:cs typeface="Muli"/>
                <a:sym typeface="Muli"/>
              </a:defRPr>
            </a:lvl5pPr>
            <a:lvl6pPr lvl="5" rtl="0">
              <a:spcBef>
                <a:spcPts val="0"/>
              </a:spcBef>
              <a:spcAft>
                <a:spcPts val="0"/>
              </a:spcAft>
              <a:buClr>
                <a:srgbClr val="15004D"/>
              </a:buClr>
              <a:buSzPts val="1400"/>
              <a:buFont typeface="Muli"/>
              <a:buNone/>
              <a:defRPr b="0">
                <a:solidFill>
                  <a:srgbClr val="15004D"/>
                </a:solidFill>
                <a:latin typeface="Muli"/>
                <a:ea typeface="Muli"/>
                <a:cs typeface="Muli"/>
                <a:sym typeface="Muli"/>
              </a:defRPr>
            </a:lvl6pPr>
            <a:lvl7pPr lvl="6" rtl="0">
              <a:spcBef>
                <a:spcPts val="0"/>
              </a:spcBef>
              <a:spcAft>
                <a:spcPts val="0"/>
              </a:spcAft>
              <a:buClr>
                <a:srgbClr val="15004D"/>
              </a:buClr>
              <a:buSzPts val="1400"/>
              <a:buFont typeface="Muli"/>
              <a:buNone/>
              <a:defRPr b="0">
                <a:solidFill>
                  <a:srgbClr val="15004D"/>
                </a:solidFill>
                <a:latin typeface="Muli"/>
                <a:ea typeface="Muli"/>
                <a:cs typeface="Muli"/>
                <a:sym typeface="Muli"/>
              </a:defRPr>
            </a:lvl7pPr>
            <a:lvl8pPr lvl="7" rtl="0">
              <a:spcBef>
                <a:spcPts val="0"/>
              </a:spcBef>
              <a:spcAft>
                <a:spcPts val="0"/>
              </a:spcAft>
              <a:buClr>
                <a:srgbClr val="15004D"/>
              </a:buClr>
              <a:buSzPts val="1400"/>
              <a:buFont typeface="Muli"/>
              <a:buNone/>
              <a:defRPr b="0">
                <a:solidFill>
                  <a:srgbClr val="15004D"/>
                </a:solidFill>
                <a:latin typeface="Muli"/>
                <a:ea typeface="Muli"/>
                <a:cs typeface="Muli"/>
                <a:sym typeface="Muli"/>
              </a:defRPr>
            </a:lvl8pPr>
            <a:lvl9pPr lvl="8" rtl="0">
              <a:spcBef>
                <a:spcPts val="0"/>
              </a:spcBef>
              <a:spcAft>
                <a:spcPts val="0"/>
              </a:spcAft>
              <a:buClr>
                <a:srgbClr val="15004D"/>
              </a:buClr>
              <a:buSzPts val="1400"/>
              <a:buFont typeface="Muli"/>
              <a:buNone/>
              <a:defRPr b="0">
                <a:solidFill>
                  <a:srgbClr val="15004D"/>
                </a:solidFill>
                <a:latin typeface="Muli"/>
                <a:ea typeface="Muli"/>
                <a:cs typeface="Muli"/>
                <a:sym typeface="Muli"/>
              </a:defRPr>
            </a:lvl9pPr>
          </a:lstStyle>
          <a:p/>
        </p:txBody>
      </p:sp>
      <p:sp>
        <p:nvSpPr>
          <p:cNvPr id="60" name="Google Shape;60;p8"/>
          <p:cNvSpPr txBox="1"/>
          <p:nvPr>
            <p:ph idx="1" type="body"/>
          </p:nvPr>
        </p:nvSpPr>
        <p:spPr>
          <a:xfrm>
            <a:off x="9850875" y="1082725"/>
            <a:ext cx="7881000" cy="8029500"/>
          </a:xfrm>
          <a:prstGeom prst="rect">
            <a:avLst/>
          </a:prstGeom>
        </p:spPr>
        <p:txBody>
          <a:bodyPr anchorCtr="0" anchor="ctr" bIns="45700" lIns="91425" spcFirstLastPara="1" rIns="91425" wrap="square" tIns="45700">
            <a:noAutofit/>
          </a:bodyPr>
          <a:lstStyle>
            <a:lvl1pPr indent="-361950" lvl="0" marL="457200" rtl="0">
              <a:spcBef>
                <a:spcPts val="2500"/>
              </a:spcBef>
              <a:spcAft>
                <a:spcPts val="0"/>
              </a:spcAft>
              <a:buClr>
                <a:schemeClr val="lt1"/>
              </a:buClr>
              <a:buSzPts val="2100"/>
              <a:buChar char="•"/>
              <a:defRPr sz="2100">
                <a:solidFill>
                  <a:schemeClr val="lt1"/>
                </a:solidFill>
              </a:defRPr>
            </a:lvl1pPr>
            <a:lvl2pPr indent="-361950" lvl="1" marL="914400" rtl="0">
              <a:spcBef>
                <a:spcPts val="2500"/>
              </a:spcBef>
              <a:spcAft>
                <a:spcPts val="0"/>
              </a:spcAft>
              <a:buClr>
                <a:schemeClr val="lt1"/>
              </a:buClr>
              <a:buSzPts val="2100"/>
              <a:buChar char="•"/>
              <a:defRPr sz="2100">
                <a:solidFill>
                  <a:schemeClr val="lt1"/>
                </a:solidFill>
              </a:defRPr>
            </a:lvl2pPr>
            <a:lvl3pPr indent="-361950" lvl="2" marL="1371600" rtl="0">
              <a:spcBef>
                <a:spcPts val="2500"/>
              </a:spcBef>
              <a:spcAft>
                <a:spcPts val="0"/>
              </a:spcAft>
              <a:buClr>
                <a:schemeClr val="lt1"/>
              </a:buClr>
              <a:buSzPts val="2100"/>
              <a:buChar char="•"/>
              <a:defRPr sz="2100">
                <a:solidFill>
                  <a:schemeClr val="lt1"/>
                </a:solidFill>
              </a:defRPr>
            </a:lvl3pPr>
            <a:lvl4pPr indent="-361950" lvl="3" marL="1828800" rtl="0">
              <a:spcBef>
                <a:spcPts val="2500"/>
              </a:spcBef>
              <a:spcAft>
                <a:spcPts val="0"/>
              </a:spcAft>
              <a:buClr>
                <a:schemeClr val="lt1"/>
              </a:buClr>
              <a:buSzPts val="2100"/>
              <a:buChar char="•"/>
              <a:defRPr sz="2100">
                <a:solidFill>
                  <a:schemeClr val="lt1"/>
                </a:solidFill>
              </a:defRPr>
            </a:lvl4pPr>
            <a:lvl5pPr indent="-361950" lvl="4" marL="2286000" rtl="0">
              <a:spcBef>
                <a:spcPts val="2500"/>
              </a:spcBef>
              <a:spcAft>
                <a:spcPts val="0"/>
              </a:spcAft>
              <a:buClr>
                <a:schemeClr val="lt1"/>
              </a:buClr>
              <a:buSzPts val="2100"/>
              <a:buChar char="•"/>
              <a:defRPr sz="2100">
                <a:solidFill>
                  <a:schemeClr val="lt1"/>
                </a:solidFill>
              </a:defRPr>
            </a:lvl5pPr>
            <a:lvl6pPr indent="-361950" lvl="5" marL="2743200" rtl="0">
              <a:spcBef>
                <a:spcPts val="2500"/>
              </a:spcBef>
              <a:spcAft>
                <a:spcPts val="0"/>
              </a:spcAft>
              <a:buClr>
                <a:schemeClr val="lt1"/>
              </a:buClr>
              <a:buSzPts val="2100"/>
              <a:buChar char="•"/>
              <a:defRPr sz="2100">
                <a:solidFill>
                  <a:schemeClr val="lt1"/>
                </a:solidFill>
              </a:defRPr>
            </a:lvl6pPr>
            <a:lvl7pPr indent="-361950" lvl="6" marL="3200400" rtl="0">
              <a:spcBef>
                <a:spcPts val="2500"/>
              </a:spcBef>
              <a:spcAft>
                <a:spcPts val="0"/>
              </a:spcAft>
              <a:buClr>
                <a:schemeClr val="lt1"/>
              </a:buClr>
              <a:buSzPts val="2100"/>
              <a:buChar char="•"/>
              <a:defRPr sz="2100">
                <a:solidFill>
                  <a:schemeClr val="lt1"/>
                </a:solidFill>
              </a:defRPr>
            </a:lvl7pPr>
            <a:lvl8pPr indent="-361950" lvl="7" marL="3657600" rtl="0">
              <a:spcBef>
                <a:spcPts val="2500"/>
              </a:spcBef>
              <a:spcAft>
                <a:spcPts val="0"/>
              </a:spcAft>
              <a:buClr>
                <a:schemeClr val="lt1"/>
              </a:buClr>
              <a:buSzPts val="2100"/>
              <a:buChar char="•"/>
              <a:defRPr sz="2100">
                <a:solidFill>
                  <a:schemeClr val="lt1"/>
                </a:solidFill>
              </a:defRPr>
            </a:lvl8pPr>
            <a:lvl9pPr indent="-361950" lvl="8" marL="4114800" rtl="0">
              <a:spcBef>
                <a:spcPts val="2500"/>
              </a:spcBef>
              <a:spcAft>
                <a:spcPts val="2000"/>
              </a:spcAft>
              <a:buClr>
                <a:schemeClr val="lt1"/>
              </a:buClr>
              <a:buSzPts val="2100"/>
              <a:buChar char="•"/>
              <a:defRPr sz="2100">
                <a:solidFill>
                  <a:schemeClr val="lt1"/>
                </a:solidFill>
              </a:defRPr>
            </a:lvl9pPr>
          </a:lstStyle>
          <a:p/>
        </p:txBody>
      </p:sp>
      <p:cxnSp>
        <p:nvCxnSpPr>
          <p:cNvPr id="61" name="Google Shape;61;p8"/>
          <p:cNvCxnSpPr/>
          <p:nvPr/>
        </p:nvCxnSpPr>
        <p:spPr>
          <a:xfrm>
            <a:off x="325950" y="9268306"/>
            <a:ext cx="17636100" cy="0"/>
          </a:xfrm>
          <a:prstGeom prst="straightConnector1">
            <a:avLst/>
          </a:prstGeom>
          <a:noFill/>
          <a:ln cap="flat" cmpd="sng" w="9525">
            <a:solidFill>
              <a:schemeClr val="lt1"/>
            </a:solidFill>
            <a:prstDash val="solid"/>
            <a:round/>
            <a:headEnd len="med" w="med" type="none"/>
            <a:tailEnd len="med" w="med" type="none"/>
          </a:ln>
        </p:spPr>
      </p:cxnSp>
      <p:cxnSp>
        <p:nvCxnSpPr>
          <p:cNvPr id="62" name="Google Shape;62;p8"/>
          <p:cNvCxnSpPr/>
          <p:nvPr/>
        </p:nvCxnSpPr>
        <p:spPr>
          <a:xfrm>
            <a:off x="351400" y="9259006"/>
            <a:ext cx="8740800" cy="20700"/>
          </a:xfrm>
          <a:prstGeom prst="straightConnector1">
            <a:avLst/>
          </a:prstGeom>
          <a:noFill/>
          <a:ln cap="flat" cmpd="sng" w="9525">
            <a:solidFill>
              <a:srgbClr val="15004D"/>
            </a:solidFill>
            <a:prstDash val="solid"/>
            <a:round/>
            <a:headEnd len="med" w="med" type="none"/>
            <a:tailEnd len="med" w="med" type="none"/>
          </a:ln>
        </p:spPr>
      </p:cxnSp>
      <p:sp>
        <p:nvSpPr>
          <p:cNvPr id="63" name="Google Shape;63;p8"/>
          <p:cNvSpPr txBox="1"/>
          <p:nvPr>
            <p:ph idx="2" type="title"/>
          </p:nvPr>
        </p:nvSpPr>
        <p:spPr>
          <a:xfrm>
            <a:off x="325950" y="9419488"/>
            <a:ext cx="8907600" cy="379500"/>
          </a:xfrm>
          <a:prstGeom prst="rect">
            <a:avLst/>
          </a:prstGeom>
        </p:spPr>
        <p:txBody>
          <a:bodyPr anchorCtr="0" anchor="b" bIns="0" lIns="0" spcFirstLastPara="1" rIns="91425" wrap="square" tIns="91425">
            <a:noAutofit/>
          </a:bodyPr>
          <a:lstStyle>
            <a:lvl1pPr lvl="0" rtl="0">
              <a:spcBef>
                <a:spcPts val="0"/>
              </a:spcBef>
              <a:spcAft>
                <a:spcPts val="0"/>
              </a:spcAft>
              <a:buClr>
                <a:srgbClr val="15004D"/>
              </a:buClr>
              <a:buSzPts val="1500"/>
              <a:buFont typeface="Montserrat Medium"/>
              <a:buNone/>
              <a:defRPr sz="1500">
                <a:solidFill>
                  <a:srgbClr val="15004D"/>
                </a:solidFill>
                <a:latin typeface="Montserrat Medium"/>
                <a:ea typeface="Montserrat Medium"/>
                <a:cs typeface="Montserrat Medium"/>
                <a:sym typeface="Montserrat Medium"/>
              </a:defRPr>
            </a:lvl1pPr>
            <a:lvl2pPr lvl="1" rtl="0">
              <a:spcBef>
                <a:spcPts val="0"/>
              </a:spcBef>
              <a:spcAft>
                <a:spcPts val="0"/>
              </a:spcAft>
              <a:buSzPts val="1400"/>
              <a:buNone/>
              <a:defRPr>
                <a:latin typeface="Montserrat"/>
                <a:ea typeface="Montserrat"/>
                <a:cs typeface="Montserrat"/>
                <a:sym typeface="Montserrat"/>
              </a:defRPr>
            </a:lvl2pPr>
            <a:lvl3pPr lvl="2" rtl="0">
              <a:spcBef>
                <a:spcPts val="0"/>
              </a:spcBef>
              <a:spcAft>
                <a:spcPts val="0"/>
              </a:spcAft>
              <a:buSzPts val="1400"/>
              <a:buNone/>
              <a:defRPr>
                <a:latin typeface="Montserrat"/>
                <a:ea typeface="Montserrat"/>
                <a:cs typeface="Montserrat"/>
                <a:sym typeface="Montserrat"/>
              </a:defRPr>
            </a:lvl3pPr>
            <a:lvl4pPr lvl="3" rtl="0">
              <a:spcBef>
                <a:spcPts val="0"/>
              </a:spcBef>
              <a:spcAft>
                <a:spcPts val="0"/>
              </a:spcAft>
              <a:buSzPts val="1400"/>
              <a:buNone/>
              <a:defRPr>
                <a:latin typeface="Montserrat"/>
                <a:ea typeface="Montserrat"/>
                <a:cs typeface="Montserrat"/>
                <a:sym typeface="Montserrat"/>
              </a:defRPr>
            </a:lvl4pPr>
            <a:lvl5pPr lvl="4" rtl="0">
              <a:spcBef>
                <a:spcPts val="0"/>
              </a:spcBef>
              <a:spcAft>
                <a:spcPts val="0"/>
              </a:spcAft>
              <a:buSzPts val="1400"/>
              <a:buNone/>
              <a:defRPr>
                <a:latin typeface="Montserrat"/>
                <a:ea typeface="Montserrat"/>
                <a:cs typeface="Montserrat"/>
                <a:sym typeface="Montserrat"/>
              </a:defRPr>
            </a:lvl5pPr>
            <a:lvl6pPr lvl="5" rtl="0">
              <a:spcBef>
                <a:spcPts val="0"/>
              </a:spcBef>
              <a:spcAft>
                <a:spcPts val="0"/>
              </a:spcAft>
              <a:buSzPts val="1400"/>
              <a:buNone/>
              <a:defRPr>
                <a:latin typeface="Montserrat"/>
                <a:ea typeface="Montserrat"/>
                <a:cs typeface="Montserrat"/>
                <a:sym typeface="Montserrat"/>
              </a:defRPr>
            </a:lvl6pPr>
            <a:lvl7pPr lvl="6" rtl="0">
              <a:spcBef>
                <a:spcPts val="0"/>
              </a:spcBef>
              <a:spcAft>
                <a:spcPts val="0"/>
              </a:spcAft>
              <a:buSzPts val="1400"/>
              <a:buNone/>
              <a:defRPr>
                <a:latin typeface="Montserrat"/>
                <a:ea typeface="Montserrat"/>
                <a:cs typeface="Montserrat"/>
                <a:sym typeface="Montserrat"/>
              </a:defRPr>
            </a:lvl7pPr>
            <a:lvl8pPr lvl="7" rtl="0">
              <a:spcBef>
                <a:spcPts val="0"/>
              </a:spcBef>
              <a:spcAft>
                <a:spcPts val="0"/>
              </a:spcAft>
              <a:buSzPts val="1400"/>
              <a:buNone/>
              <a:defRPr>
                <a:latin typeface="Montserrat"/>
                <a:ea typeface="Montserrat"/>
                <a:cs typeface="Montserrat"/>
                <a:sym typeface="Montserrat"/>
              </a:defRPr>
            </a:lvl8pPr>
            <a:lvl9pPr lvl="8" rtl="0">
              <a:spcBef>
                <a:spcPts val="0"/>
              </a:spcBef>
              <a:spcAft>
                <a:spcPts val="0"/>
              </a:spcAft>
              <a:buSzPts val="1400"/>
              <a:buNone/>
              <a:defRPr>
                <a:latin typeface="Montserrat"/>
                <a:ea typeface="Montserrat"/>
                <a:cs typeface="Montserrat"/>
                <a:sym typeface="Montserrat"/>
              </a:defRPr>
            </a:lvl9pPr>
          </a:lstStyle>
          <a:p/>
        </p:txBody>
      </p:sp>
      <p:pic>
        <p:nvPicPr>
          <p:cNvPr id="64" name="Google Shape;64;p8"/>
          <p:cNvPicPr preferRelativeResize="0"/>
          <p:nvPr/>
        </p:nvPicPr>
        <p:blipFill>
          <a:blip r:embed="rId2">
            <a:alphaModFix/>
          </a:blip>
          <a:stretch>
            <a:fillRect/>
          </a:stretch>
        </p:blipFill>
        <p:spPr>
          <a:xfrm>
            <a:off x="16451835" y="9387397"/>
            <a:ext cx="1510225" cy="444795"/>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debar">
  <p:cSld name="CUSTOM_2_2">
    <p:bg>
      <p:bgPr>
        <a:gradFill>
          <a:gsLst>
            <a:gs pos="0">
              <a:srgbClr val="F0F5FF"/>
            </a:gs>
            <a:gs pos="100000">
              <a:srgbClr val="FFF5F2"/>
            </a:gs>
          </a:gsLst>
          <a:lin ang="16200038" scaled="0"/>
        </a:gradFill>
      </p:bgPr>
    </p:bg>
    <p:spTree>
      <p:nvGrpSpPr>
        <p:cNvPr id="65" name="Shape 65"/>
        <p:cNvGrpSpPr/>
        <p:nvPr/>
      </p:nvGrpSpPr>
      <p:grpSpPr>
        <a:xfrm>
          <a:off x="0" y="0"/>
          <a:ext cx="0" cy="0"/>
          <a:chOff x="0" y="0"/>
          <a:chExt cx="0" cy="0"/>
        </a:xfrm>
      </p:grpSpPr>
      <p:sp>
        <p:nvSpPr>
          <p:cNvPr id="66" name="Google Shape;66;p9"/>
          <p:cNvSpPr/>
          <p:nvPr/>
        </p:nvSpPr>
        <p:spPr>
          <a:xfrm flipH="1">
            <a:off x="13713900" y="0"/>
            <a:ext cx="4574100" cy="10320300"/>
          </a:xfrm>
          <a:prstGeom prst="rect">
            <a:avLst/>
          </a:prstGeom>
          <a:solidFill>
            <a:srgbClr val="15004D"/>
          </a:solidFill>
          <a:ln cap="flat" cmpd="sng" w="9525">
            <a:solidFill>
              <a:srgbClr val="15004D"/>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67" name="Google Shape;67;p9"/>
          <p:cNvCxnSpPr/>
          <p:nvPr/>
        </p:nvCxnSpPr>
        <p:spPr>
          <a:xfrm>
            <a:off x="325950" y="9268306"/>
            <a:ext cx="17636100" cy="0"/>
          </a:xfrm>
          <a:prstGeom prst="straightConnector1">
            <a:avLst/>
          </a:prstGeom>
          <a:noFill/>
          <a:ln cap="flat" cmpd="sng" w="9525">
            <a:solidFill>
              <a:schemeClr val="lt1"/>
            </a:solidFill>
            <a:prstDash val="solid"/>
            <a:round/>
            <a:headEnd len="med" w="med" type="none"/>
            <a:tailEnd len="med" w="med" type="none"/>
          </a:ln>
        </p:spPr>
      </p:cxnSp>
      <p:cxnSp>
        <p:nvCxnSpPr>
          <p:cNvPr id="68" name="Google Shape;68;p9"/>
          <p:cNvCxnSpPr/>
          <p:nvPr/>
        </p:nvCxnSpPr>
        <p:spPr>
          <a:xfrm>
            <a:off x="351400" y="9259006"/>
            <a:ext cx="13373400" cy="0"/>
          </a:xfrm>
          <a:prstGeom prst="straightConnector1">
            <a:avLst/>
          </a:prstGeom>
          <a:noFill/>
          <a:ln cap="flat" cmpd="sng" w="9525">
            <a:solidFill>
              <a:srgbClr val="15004D"/>
            </a:solidFill>
            <a:prstDash val="solid"/>
            <a:round/>
            <a:headEnd len="med" w="med" type="none"/>
            <a:tailEnd len="med" w="med" type="none"/>
          </a:ln>
        </p:spPr>
      </p:cxnSp>
      <p:sp>
        <p:nvSpPr>
          <p:cNvPr id="69" name="Google Shape;69;p9"/>
          <p:cNvSpPr txBox="1"/>
          <p:nvPr>
            <p:ph type="title"/>
          </p:nvPr>
        </p:nvSpPr>
        <p:spPr>
          <a:xfrm>
            <a:off x="325950" y="9419488"/>
            <a:ext cx="8907600" cy="379500"/>
          </a:xfrm>
          <a:prstGeom prst="rect">
            <a:avLst/>
          </a:prstGeom>
        </p:spPr>
        <p:txBody>
          <a:bodyPr anchorCtr="0" anchor="b" bIns="0" lIns="0" spcFirstLastPara="1" rIns="91425" wrap="square" tIns="91425">
            <a:noAutofit/>
          </a:bodyPr>
          <a:lstStyle>
            <a:lvl1pPr lvl="0" rtl="0">
              <a:spcBef>
                <a:spcPts val="0"/>
              </a:spcBef>
              <a:spcAft>
                <a:spcPts val="0"/>
              </a:spcAft>
              <a:buClr>
                <a:srgbClr val="15004D"/>
              </a:buClr>
              <a:buSzPts val="1500"/>
              <a:buFont typeface="Montserrat Medium"/>
              <a:buNone/>
              <a:defRPr sz="1500">
                <a:solidFill>
                  <a:srgbClr val="15004D"/>
                </a:solidFill>
                <a:latin typeface="Montserrat Medium"/>
                <a:ea typeface="Montserrat Medium"/>
                <a:cs typeface="Montserrat Medium"/>
                <a:sym typeface="Montserrat Medium"/>
              </a:defRPr>
            </a:lvl1pPr>
            <a:lvl2pPr lvl="1" rtl="0">
              <a:spcBef>
                <a:spcPts val="0"/>
              </a:spcBef>
              <a:spcAft>
                <a:spcPts val="0"/>
              </a:spcAft>
              <a:buSzPts val="1400"/>
              <a:buNone/>
              <a:defRPr>
                <a:latin typeface="Montserrat"/>
                <a:ea typeface="Montserrat"/>
                <a:cs typeface="Montserrat"/>
                <a:sym typeface="Montserrat"/>
              </a:defRPr>
            </a:lvl2pPr>
            <a:lvl3pPr lvl="2" rtl="0">
              <a:spcBef>
                <a:spcPts val="0"/>
              </a:spcBef>
              <a:spcAft>
                <a:spcPts val="0"/>
              </a:spcAft>
              <a:buSzPts val="1400"/>
              <a:buNone/>
              <a:defRPr>
                <a:latin typeface="Montserrat"/>
                <a:ea typeface="Montserrat"/>
                <a:cs typeface="Montserrat"/>
                <a:sym typeface="Montserrat"/>
              </a:defRPr>
            </a:lvl3pPr>
            <a:lvl4pPr lvl="3" rtl="0">
              <a:spcBef>
                <a:spcPts val="0"/>
              </a:spcBef>
              <a:spcAft>
                <a:spcPts val="0"/>
              </a:spcAft>
              <a:buSzPts val="1400"/>
              <a:buNone/>
              <a:defRPr>
                <a:latin typeface="Montserrat"/>
                <a:ea typeface="Montserrat"/>
                <a:cs typeface="Montserrat"/>
                <a:sym typeface="Montserrat"/>
              </a:defRPr>
            </a:lvl4pPr>
            <a:lvl5pPr lvl="4" rtl="0">
              <a:spcBef>
                <a:spcPts val="0"/>
              </a:spcBef>
              <a:spcAft>
                <a:spcPts val="0"/>
              </a:spcAft>
              <a:buSzPts val="1400"/>
              <a:buNone/>
              <a:defRPr>
                <a:latin typeface="Montserrat"/>
                <a:ea typeface="Montserrat"/>
                <a:cs typeface="Montserrat"/>
                <a:sym typeface="Montserrat"/>
              </a:defRPr>
            </a:lvl5pPr>
            <a:lvl6pPr lvl="5" rtl="0">
              <a:spcBef>
                <a:spcPts val="0"/>
              </a:spcBef>
              <a:spcAft>
                <a:spcPts val="0"/>
              </a:spcAft>
              <a:buSzPts val="1400"/>
              <a:buNone/>
              <a:defRPr>
                <a:latin typeface="Montserrat"/>
                <a:ea typeface="Montserrat"/>
                <a:cs typeface="Montserrat"/>
                <a:sym typeface="Montserrat"/>
              </a:defRPr>
            </a:lvl6pPr>
            <a:lvl7pPr lvl="6" rtl="0">
              <a:spcBef>
                <a:spcPts val="0"/>
              </a:spcBef>
              <a:spcAft>
                <a:spcPts val="0"/>
              </a:spcAft>
              <a:buSzPts val="1400"/>
              <a:buNone/>
              <a:defRPr>
                <a:latin typeface="Montserrat"/>
                <a:ea typeface="Montserrat"/>
                <a:cs typeface="Montserrat"/>
                <a:sym typeface="Montserrat"/>
              </a:defRPr>
            </a:lvl7pPr>
            <a:lvl8pPr lvl="7" rtl="0">
              <a:spcBef>
                <a:spcPts val="0"/>
              </a:spcBef>
              <a:spcAft>
                <a:spcPts val="0"/>
              </a:spcAft>
              <a:buSzPts val="1400"/>
              <a:buNone/>
              <a:defRPr>
                <a:latin typeface="Montserrat"/>
                <a:ea typeface="Montserrat"/>
                <a:cs typeface="Montserrat"/>
                <a:sym typeface="Montserrat"/>
              </a:defRPr>
            </a:lvl8pPr>
            <a:lvl9pPr lvl="8" rtl="0">
              <a:spcBef>
                <a:spcPts val="0"/>
              </a:spcBef>
              <a:spcAft>
                <a:spcPts val="0"/>
              </a:spcAft>
              <a:buSzPts val="1400"/>
              <a:buNone/>
              <a:defRPr>
                <a:latin typeface="Montserrat"/>
                <a:ea typeface="Montserrat"/>
                <a:cs typeface="Montserrat"/>
                <a:sym typeface="Montserrat"/>
              </a:defRPr>
            </a:lvl9pPr>
          </a:lstStyle>
          <a:p/>
        </p:txBody>
      </p:sp>
      <p:pic>
        <p:nvPicPr>
          <p:cNvPr id="70" name="Google Shape;70;p9"/>
          <p:cNvPicPr preferRelativeResize="0"/>
          <p:nvPr/>
        </p:nvPicPr>
        <p:blipFill>
          <a:blip r:embed="rId2">
            <a:alphaModFix/>
          </a:blip>
          <a:stretch>
            <a:fillRect/>
          </a:stretch>
        </p:blipFill>
        <p:spPr>
          <a:xfrm>
            <a:off x="16451835" y="9387397"/>
            <a:ext cx="1510225" cy="44479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 Dark">
  <p:cSld name="CUSTOM_2_1">
    <p:bg>
      <p:bgPr>
        <a:solidFill>
          <a:srgbClr val="15004D"/>
        </a:solidFill>
      </p:bgPr>
    </p:bg>
    <p:spTree>
      <p:nvGrpSpPr>
        <p:cNvPr id="71" name="Shape 71"/>
        <p:cNvGrpSpPr/>
        <p:nvPr/>
      </p:nvGrpSpPr>
      <p:grpSpPr>
        <a:xfrm>
          <a:off x="0" y="0"/>
          <a:ext cx="0" cy="0"/>
          <a:chOff x="0" y="0"/>
          <a:chExt cx="0" cy="0"/>
        </a:xfrm>
      </p:grpSpPr>
      <p:sp>
        <p:nvSpPr>
          <p:cNvPr id="72" name="Google Shape;72;p10"/>
          <p:cNvSpPr txBox="1"/>
          <p:nvPr>
            <p:ph type="title"/>
          </p:nvPr>
        </p:nvSpPr>
        <p:spPr>
          <a:xfrm>
            <a:off x="370750" y="1500900"/>
            <a:ext cx="16687800" cy="6305700"/>
          </a:xfrm>
          <a:prstGeom prst="rect">
            <a:avLst/>
          </a:prstGeom>
        </p:spPr>
        <p:txBody>
          <a:bodyPr anchorCtr="0" anchor="ctr" bIns="45700" lIns="91425" spcFirstLastPara="1" rIns="91425" wrap="square" tIns="45700">
            <a:noAutofit/>
          </a:bodyPr>
          <a:lstStyle>
            <a:lvl1pPr lvl="0" rtl="0">
              <a:spcBef>
                <a:spcPts val="0"/>
              </a:spcBef>
              <a:spcAft>
                <a:spcPts val="0"/>
              </a:spcAft>
              <a:buClr>
                <a:schemeClr val="lt1"/>
              </a:buClr>
              <a:buSzPts val="9000"/>
              <a:buFont typeface="Raleway"/>
              <a:buNone/>
              <a:defRPr sz="9000">
                <a:solidFill>
                  <a:schemeClr val="lt1"/>
                </a:solidFill>
                <a:latin typeface="Raleway"/>
                <a:ea typeface="Raleway"/>
                <a:cs typeface="Raleway"/>
                <a:sym typeface="Raleway"/>
              </a:defRPr>
            </a:lvl1pPr>
            <a:lvl2pPr lvl="1" rtl="0">
              <a:spcBef>
                <a:spcPts val="0"/>
              </a:spcBef>
              <a:spcAft>
                <a:spcPts val="0"/>
              </a:spcAft>
              <a:buSzPts val="1400"/>
              <a:buFont typeface="Muli"/>
              <a:buNone/>
              <a:defRPr b="0">
                <a:latin typeface="Muli"/>
                <a:ea typeface="Muli"/>
                <a:cs typeface="Muli"/>
                <a:sym typeface="Muli"/>
              </a:defRPr>
            </a:lvl2pPr>
            <a:lvl3pPr lvl="2" rtl="0">
              <a:spcBef>
                <a:spcPts val="0"/>
              </a:spcBef>
              <a:spcAft>
                <a:spcPts val="0"/>
              </a:spcAft>
              <a:buSzPts val="1400"/>
              <a:buFont typeface="Muli"/>
              <a:buNone/>
              <a:defRPr b="0">
                <a:latin typeface="Muli"/>
                <a:ea typeface="Muli"/>
                <a:cs typeface="Muli"/>
                <a:sym typeface="Muli"/>
              </a:defRPr>
            </a:lvl3pPr>
            <a:lvl4pPr lvl="3" rtl="0">
              <a:spcBef>
                <a:spcPts val="0"/>
              </a:spcBef>
              <a:spcAft>
                <a:spcPts val="0"/>
              </a:spcAft>
              <a:buSzPts val="1400"/>
              <a:buFont typeface="Muli"/>
              <a:buNone/>
              <a:defRPr b="0">
                <a:latin typeface="Muli"/>
                <a:ea typeface="Muli"/>
                <a:cs typeface="Muli"/>
                <a:sym typeface="Muli"/>
              </a:defRPr>
            </a:lvl4pPr>
            <a:lvl5pPr lvl="4" rtl="0">
              <a:spcBef>
                <a:spcPts val="0"/>
              </a:spcBef>
              <a:spcAft>
                <a:spcPts val="0"/>
              </a:spcAft>
              <a:buSzPts val="1400"/>
              <a:buFont typeface="Muli"/>
              <a:buNone/>
              <a:defRPr b="0">
                <a:latin typeface="Muli"/>
                <a:ea typeface="Muli"/>
                <a:cs typeface="Muli"/>
                <a:sym typeface="Muli"/>
              </a:defRPr>
            </a:lvl5pPr>
            <a:lvl6pPr lvl="5" rtl="0">
              <a:spcBef>
                <a:spcPts val="0"/>
              </a:spcBef>
              <a:spcAft>
                <a:spcPts val="0"/>
              </a:spcAft>
              <a:buSzPts val="1400"/>
              <a:buFont typeface="Muli"/>
              <a:buNone/>
              <a:defRPr b="0">
                <a:latin typeface="Muli"/>
                <a:ea typeface="Muli"/>
                <a:cs typeface="Muli"/>
                <a:sym typeface="Muli"/>
              </a:defRPr>
            </a:lvl6pPr>
            <a:lvl7pPr lvl="6" rtl="0">
              <a:spcBef>
                <a:spcPts val="0"/>
              </a:spcBef>
              <a:spcAft>
                <a:spcPts val="0"/>
              </a:spcAft>
              <a:buSzPts val="1400"/>
              <a:buFont typeface="Muli"/>
              <a:buNone/>
              <a:defRPr b="0">
                <a:latin typeface="Muli"/>
                <a:ea typeface="Muli"/>
                <a:cs typeface="Muli"/>
                <a:sym typeface="Muli"/>
              </a:defRPr>
            </a:lvl7pPr>
            <a:lvl8pPr lvl="7" rtl="0">
              <a:spcBef>
                <a:spcPts val="0"/>
              </a:spcBef>
              <a:spcAft>
                <a:spcPts val="0"/>
              </a:spcAft>
              <a:buSzPts val="1400"/>
              <a:buFont typeface="Muli"/>
              <a:buNone/>
              <a:defRPr b="0">
                <a:latin typeface="Muli"/>
                <a:ea typeface="Muli"/>
                <a:cs typeface="Muli"/>
                <a:sym typeface="Muli"/>
              </a:defRPr>
            </a:lvl8pPr>
            <a:lvl9pPr lvl="8" rtl="0">
              <a:spcBef>
                <a:spcPts val="0"/>
              </a:spcBef>
              <a:spcAft>
                <a:spcPts val="0"/>
              </a:spcAft>
              <a:buSzPts val="1400"/>
              <a:buFont typeface="Muli"/>
              <a:buNone/>
              <a:defRPr b="0">
                <a:latin typeface="Muli"/>
                <a:ea typeface="Muli"/>
                <a:cs typeface="Muli"/>
                <a:sym typeface="Muli"/>
              </a:defRPr>
            </a:lvl9pPr>
          </a:lstStyle>
          <a:p/>
        </p:txBody>
      </p:sp>
      <p:cxnSp>
        <p:nvCxnSpPr>
          <p:cNvPr id="73" name="Google Shape;73;p10"/>
          <p:cNvCxnSpPr/>
          <p:nvPr/>
        </p:nvCxnSpPr>
        <p:spPr>
          <a:xfrm>
            <a:off x="325950" y="9268306"/>
            <a:ext cx="17636100" cy="0"/>
          </a:xfrm>
          <a:prstGeom prst="straightConnector1">
            <a:avLst/>
          </a:prstGeom>
          <a:noFill/>
          <a:ln cap="flat" cmpd="sng" w="9525">
            <a:solidFill>
              <a:srgbClr val="15004D"/>
            </a:solidFill>
            <a:prstDash val="solid"/>
            <a:round/>
            <a:headEnd len="med" w="med" type="none"/>
            <a:tailEnd len="med" w="med" type="none"/>
          </a:ln>
        </p:spPr>
      </p:cxnSp>
      <p:cxnSp>
        <p:nvCxnSpPr>
          <p:cNvPr id="74" name="Google Shape;74;p10"/>
          <p:cNvCxnSpPr/>
          <p:nvPr/>
        </p:nvCxnSpPr>
        <p:spPr>
          <a:xfrm>
            <a:off x="330150" y="9268306"/>
            <a:ext cx="17529300" cy="0"/>
          </a:xfrm>
          <a:prstGeom prst="straightConnector1">
            <a:avLst/>
          </a:prstGeom>
          <a:noFill/>
          <a:ln cap="flat" cmpd="sng" w="9525">
            <a:solidFill>
              <a:schemeClr val="lt1"/>
            </a:solidFill>
            <a:prstDash val="solid"/>
            <a:round/>
            <a:headEnd len="med" w="med" type="none"/>
            <a:tailEnd len="med" w="med" type="none"/>
          </a:ln>
        </p:spPr>
      </p:cxnSp>
      <p:sp>
        <p:nvSpPr>
          <p:cNvPr id="75" name="Google Shape;75;p10"/>
          <p:cNvSpPr txBox="1"/>
          <p:nvPr>
            <p:ph idx="2" type="title"/>
          </p:nvPr>
        </p:nvSpPr>
        <p:spPr>
          <a:xfrm>
            <a:off x="325950" y="9419488"/>
            <a:ext cx="8907600" cy="379500"/>
          </a:xfrm>
          <a:prstGeom prst="rect">
            <a:avLst/>
          </a:prstGeom>
        </p:spPr>
        <p:txBody>
          <a:bodyPr anchorCtr="0" anchor="b" bIns="0" lIns="0" spcFirstLastPara="1" rIns="91425" wrap="square" tIns="91425">
            <a:noAutofit/>
          </a:bodyPr>
          <a:lstStyle>
            <a:lvl1pPr lvl="0" rtl="0">
              <a:spcBef>
                <a:spcPts val="0"/>
              </a:spcBef>
              <a:spcAft>
                <a:spcPts val="0"/>
              </a:spcAft>
              <a:buClr>
                <a:schemeClr val="lt1"/>
              </a:buClr>
              <a:buSzPts val="1500"/>
              <a:buFont typeface="Montserrat Medium"/>
              <a:buNone/>
              <a:defRPr sz="1500">
                <a:solidFill>
                  <a:schemeClr val="lt1"/>
                </a:solidFill>
                <a:latin typeface="Montserrat Medium"/>
                <a:ea typeface="Montserrat Medium"/>
                <a:cs typeface="Montserrat Medium"/>
                <a:sym typeface="Montserrat Medium"/>
              </a:defRPr>
            </a:lvl1pPr>
            <a:lvl2pPr lvl="1" rtl="0">
              <a:spcBef>
                <a:spcPts val="0"/>
              </a:spcBef>
              <a:spcAft>
                <a:spcPts val="0"/>
              </a:spcAft>
              <a:buSzPts val="1400"/>
              <a:buNone/>
              <a:defRPr>
                <a:latin typeface="Montserrat"/>
                <a:ea typeface="Montserrat"/>
                <a:cs typeface="Montserrat"/>
                <a:sym typeface="Montserrat"/>
              </a:defRPr>
            </a:lvl2pPr>
            <a:lvl3pPr lvl="2" rtl="0">
              <a:spcBef>
                <a:spcPts val="0"/>
              </a:spcBef>
              <a:spcAft>
                <a:spcPts val="0"/>
              </a:spcAft>
              <a:buSzPts val="1400"/>
              <a:buNone/>
              <a:defRPr>
                <a:latin typeface="Montserrat"/>
                <a:ea typeface="Montserrat"/>
                <a:cs typeface="Montserrat"/>
                <a:sym typeface="Montserrat"/>
              </a:defRPr>
            </a:lvl3pPr>
            <a:lvl4pPr lvl="3" rtl="0">
              <a:spcBef>
                <a:spcPts val="0"/>
              </a:spcBef>
              <a:spcAft>
                <a:spcPts val="0"/>
              </a:spcAft>
              <a:buSzPts val="1400"/>
              <a:buNone/>
              <a:defRPr>
                <a:latin typeface="Montserrat"/>
                <a:ea typeface="Montserrat"/>
                <a:cs typeface="Montserrat"/>
                <a:sym typeface="Montserrat"/>
              </a:defRPr>
            </a:lvl4pPr>
            <a:lvl5pPr lvl="4" rtl="0">
              <a:spcBef>
                <a:spcPts val="0"/>
              </a:spcBef>
              <a:spcAft>
                <a:spcPts val="0"/>
              </a:spcAft>
              <a:buSzPts val="1400"/>
              <a:buNone/>
              <a:defRPr>
                <a:latin typeface="Montserrat"/>
                <a:ea typeface="Montserrat"/>
                <a:cs typeface="Montserrat"/>
                <a:sym typeface="Montserrat"/>
              </a:defRPr>
            </a:lvl5pPr>
            <a:lvl6pPr lvl="5" rtl="0">
              <a:spcBef>
                <a:spcPts val="0"/>
              </a:spcBef>
              <a:spcAft>
                <a:spcPts val="0"/>
              </a:spcAft>
              <a:buSzPts val="1400"/>
              <a:buNone/>
              <a:defRPr>
                <a:latin typeface="Montserrat"/>
                <a:ea typeface="Montserrat"/>
                <a:cs typeface="Montserrat"/>
                <a:sym typeface="Montserrat"/>
              </a:defRPr>
            </a:lvl6pPr>
            <a:lvl7pPr lvl="6" rtl="0">
              <a:spcBef>
                <a:spcPts val="0"/>
              </a:spcBef>
              <a:spcAft>
                <a:spcPts val="0"/>
              </a:spcAft>
              <a:buSzPts val="1400"/>
              <a:buNone/>
              <a:defRPr>
                <a:latin typeface="Montserrat"/>
                <a:ea typeface="Montserrat"/>
                <a:cs typeface="Montserrat"/>
                <a:sym typeface="Montserrat"/>
              </a:defRPr>
            </a:lvl7pPr>
            <a:lvl8pPr lvl="7" rtl="0">
              <a:spcBef>
                <a:spcPts val="0"/>
              </a:spcBef>
              <a:spcAft>
                <a:spcPts val="0"/>
              </a:spcAft>
              <a:buSzPts val="1400"/>
              <a:buNone/>
              <a:defRPr>
                <a:latin typeface="Montserrat"/>
                <a:ea typeface="Montserrat"/>
                <a:cs typeface="Montserrat"/>
                <a:sym typeface="Montserrat"/>
              </a:defRPr>
            </a:lvl8pPr>
            <a:lvl9pPr lvl="8" rtl="0">
              <a:spcBef>
                <a:spcPts val="0"/>
              </a:spcBef>
              <a:spcAft>
                <a:spcPts val="0"/>
              </a:spcAft>
              <a:buSzPts val="1400"/>
              <a:buNone/>
              <a:defRPr>
                <a:latin typeface="Montserrat"/>
                <a:ea typeface="Montserrat"/>
                <a:cs typeface="Montserrat"/>
                <a:sym typeface="Montserrat"/>
              </a:defRPr>
            </a:lvl9pPr>
          </a:lstStyle>
          <a:p/>
        </p:txBody>
      </p:sp>
      <p:pic>
        <p:nvPicPr>
          <p:cNvPr id="76" name="Google Shape;76;p10"/>
          <p:cNvPicPr preferRelativeResize="0"/>
          <p:nvPr/>
        </p:nvPicPr>
        <p:blipFill>
          <a:blip r:embed="rId2">
            <a:alphaModFix/>
          </a:blip>
          <a:stretch>
            <a:fillRect/>
          </a:stretch>
        </p:blipFill>
        <p:spPr>
          <a:xfrm>
            <a:off x="16451835" y="9387397"/>
            <a:ext cx="1510225" cy="44479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theme" Target="../theme/theme2.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1257300" y="547605"/>
            <a:ext cx="15773400" cy="19881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6599"/>
              <a:buFont typeface="Raleway Medium"/>
              <a:buNone/>
              <a:defRPr i="0" sz="6599" u="none" cap="none" strike="noStrike">
                <a:solidFill>
                  <a:schemeClr val="dk1"/>
                </a:solidFill>
                <a:latin typeface="Raleway Medium"/>
                <a:ea typeface="Raleway Medium"/>
                <a:cs typeface="Raleway Medium"/>
                <a:sym typeface="Raleway Medium"/>
              </a:defRPr>
            </a:lvl1pPr>
            <a:lvl2pPr lvl="1">
              <a:spcBef>
                <a:spcPts val="0"/>
              </a:spcBef>
              <a:spcAft>
                <a:spcPts val="0"/>
              </a:spcAft>
              <a:buSzPts val="1400"/>
              <a:buFont typeface="Muli"/>
              <a:buNone/>
              <a:defRPr b="1" sz="1800">
                <a:latin typeface="Muli"/>
                <a:ea typeface="Muli"/>
                <a:cs typeface="Muli"/>
                <a:sym typeface="Muli"/>
              </a:defRPr>
            </a:lvl2pPr>
            <a:lvl3pPr lvl="2">
              <a:spcBef>
                <a:spcPts val="0"/>
              </a:spcBef>
              <a:spcAft>
                <a:spcPts val="0"/>
              </a:spcAft>
              <a:buSzPts val="1400"/>
              <a:buFont typeface="Muli"/>
              <a:buNone/>
              <a:defRPr b="1" sz="1800">
                <a:latin typeface="Muli"/>
                <a:ea typeface="Muli"/>
                <a:cs typeface="Muli"/>
                <a:sym typeface="Muli"/>
              </a:defRPr>
            </a:lvl3pPr>
            <a:lvl4pPr lvl="3">
              <a:spcBef>
                <a:spcPts val="0"/>
              </a:spcBef>
              <a:spcAft>
                <a:spcPts val="0"/>
              </a:spcAft>
              <a:buSzPts val="1400"/>
              <a:buFont typeface="Muli"/>
              <a:buNone/>
              <a:defRPr b="1" sz="1800">
                <a:latin typeface="Muli"/>
                <a:ea typeface="Muli"/>
                <a:cs typeface="Muli"/>
                <a:sym typeface="Muli"/>
              </a:defRPr>
            </a:lvl4pPr>
            <a:lvl5pPr lvl="4">
              <a:spcBef>
                <a:spcPts val="0"/>
              </a:spcBef>
              <a:spcAft>
                <a:spcPts val="0"/>
              </a:spcAft>
              <a:buSzPts val="1400"/>
              <a:buFont typeface="Muli"/>
              <a:buNone/>
              <a:defRPr b="1" sz="1800">
                <a:latin typeface="Muli"/>
                <a:ea typeface="Muli"/>
                <a:cs typeface="Muli"/>
                <a:sym typeface="Muli"/>
              </a:defRPr>
            </a:lvl5pPr>
            <a:lvl6pPr lvl="5">
              <a:spcBef>
                <a:spcPts val="0"/>
              </a:spcBef>
              <a:spcAft>
                <a:spcPts val="0"/>
              </a:spcAft>
              <a:buSzPts val="1400"/>
              <a:buFont typeface="Muli"/>
              <a:buNone/>
              <a:defRPr b="1" sz="1800">
                <a:latin typeface="Muli"/>
                <a:ea typeface="Muli"/>
                <a:cs typeface="Muli"/>
                <a:sym typeface="Muli"/>
              </a:defRPr>
            </a:lvl6pPr>
            <a:lvl7pPr lvl="6">
              <a:spcBef>
                <a:spcPts val="0"/>
              </a:spcBef>
              <a:spcAft>
                <a:spcPts val="0"/>
              </a:spcAft>
              <a:buSzPts val="1400"/>
              <a:buFont typeface="Muli"/>
              <a:buNone/>
              <a:defRPr b="1" sz="1800">
                <a:latin typeface="Muli"/>
                <a:ea typeface="Muli"/>
                <a:cs typeface="Muli"/>
                <a:sym typeface="Muli"/>
              </a:defRPr>
            </a:lvl7pPr>
            <a:lvl8pPr lvl="7">
              <a:spcBef>
                <a:spcPts val="0"/>
              </a:spcBef>
              <a:spcAft>
                <a:spcPts val="0"/>
              </a:spcAft>
              <a:buSzPts val="1400"/>
              <a:buFont typeface="Muli"/>
              <a:buNone/>
              <a:defRPr b="1" sz="1800">
                <a:latin typeface="Muli"/>
                <a:ea typeface="Muli"/>
                <a:cs typeface="Muli"/>
                <a:sym typeface="Muli"/>
              </a:defRPr>
            </a:lvl8pPr>
            <a:lvl9pPr lvl="8">
              <a:spcBef>
                <a:spcPts val="0"/>
              </a:spcBef>
              <a:spcAft>
                <a:spcPts val="0"/>
              </a:spcAft>
              <a:buSzPts val="1400"/>
              <a:buFont typeface="Muli"/>
              <a:buNone/>
              <a:defRPr b="1" sz="1800">
                <a:latin typeface="Muli"/>
                <a:ea typeface="Muli"/>
                <a:cs typeface="Muli"/>
                <a:sym typeface="Muli"/>
              </a:defRPr>
            </a:lvl9pPr>
          </a:lstStyle>
          <a:p/>
        </p:txBody>
      </p:sp>
      <p:sp>
        <p:nvSpPr>
          <p:cNvPr id="11" name="Google Shape;11;p1"/>
          <p:cNvSpPr txBox="1"/>
          <p:nvPr>
            <p:ph idx="1" type="body"/>
          </p:nvPr>
        </p:nvSpPr>
        <p:spPr>
          <a:xfrm>
            <a:off x="1257300" y="2738015"/>
            <a:ext cx="15773400" cy="6525900"/>
          </a:xfrm>
          <a:prstGeom prst="rect">
            <a:avLst/>
          </a:prstGeom>
          <a:noFill/>
          <a:ln>
            <a:noFill/>
          </a:ln>
        </p:spPr>
        <p:txBody>
          <a:bodyPr anchorCtr="0" anchor="t" bIns="45700" lIns="91425" spcFirstLastPara="1" rIns="91425" wrap="square" tIns="45700">
            <a:noAutofit/>
          </a:bodyPr>
          <a:lstStyle>
            <a:lvl1pPr indent="-381000" lvl="0" marL="457200" marR="0" rtl="0" algn="l">
              <a:lnSpc>
                <a:spcPct val="100000"/>
              </a:lnSpc>
              <a:spcBef>
                <a:spcPts val="1500"/>
              </a:spcBef>
              <a:spcAft>
                <a:spcPts val="0"/>
              </a:spcAft>
              <a:buClr>
                <a:schemeClr val="dk1"/>
              </a:buClr>
              <a:buSzPts val="2400"/>
              <a:buFont typeface="Montserrat"/>
              <a:buChar char="•"/>
              <a:defRPr i="0" sz="2400" u="none" cap="none" strike="noStrike">
                <a:solidFill>
                  <a:schemeClr val="dk1"/>
                </a:solidFill>
                <a:latin typeface="Montserrat"/>
                <a:ea typeface="Montserrat"/>
                <a:cs typeface="Montserrat"/>
                <a:sym typeface="Montserrat"/>
              </a:defRPr>
            </a:lvl1pPr>
            <a:lvl2pPr indent="-381000" lvl="1" marL="914400" marR="0" rtl="0" algn="l">
              <a:lnSpc>
                <a:spcPct val="100000"/>
              </a:lnSpc>
              <a:spcBef>
                <a:spcPts val="1500"/>
              </a:spcBef>
              <a:spcAft>
                <a:spcPts val="0"/>
              </a:spcAft>
              <a:buClr>
                <a:schemeClr val="dk1"/>
              </a:buClr>
              <a:buSzPts val="2400"/>
              <a:buFont typeface="Montserrat"/>
              <a:buChar char="•"/>
              <a:defRPr i="0" sz="2400" u="none" cap="none" strike="noStrike">
                <a:solidFill>
                  <a:schemeClr val="dk1"/>
                </a:solidFill>
                <a:latin typeface="Montserrat"/>
                <a:ea typeface="Montserrat"/>
                <a:cs typeface="Montserrat"/>
                <a:sym typeface="Montserrat"/>
              </a:defRPr>
            </a:lvl2pPr>
            <a:lvl3pPr indent="-381000" lvl="2" marL="1371600" marR="0" rtl="0" algn="l">
              <a:lnSpc>
                <a:spcPct val="100000"/>
              </a:lnSpc>
              <a:spcBef>
                <a:spcPts val="1500"/>
              </a:spcBef>
              <a:spcAft>
                <a:spcPts val="0"/>
              </a:spcAft>
              <a:buClr>
                <a:schemeClr val="dk1"/>
              </a:buClr>
              <a:buSzPts val="2400"/>
              <a:buFont typeface="Montserrat"/>
              <a:buChar char="•"/>
              <a:defRPr i="0" sz="2400" u="none" cap="none" strike="noStrike">
                <a:solidFill>
                  <a:schemeClr val="dk1"/>
                </a:solidFill>
                <a:latin typeface="Montserrat"/>
                <a:ea typeface="Montserrat"/>
                <a:cs typeface="Montserrat"/>
                <a:sym typeface="Montserrat"/>
              </a:defRPr>
            </a:lvl3pPr>
            <a:lvl4pPr indent="-381000" lvl="3" marL="1828800" marR="0" rtl="0" algn="l">
              <a:lnSpc>
                <a:spcPct val="100000"/>
              </a:lnSpc>
              <a:spcBef>
                <a:spcPts val="1500"/>
              </a:spcBef>
              <a:spcAft>
                <a:spcPts val="0"/>
              </a:spcAft>
              <a:buClr>
                <a:schemeClr val="dk1"/>
              </a:buClr>
              <a:buSzPts val="2400"/>
              <a:buFont typeface="Montserrat"/>
              <a:buChar char="•"/>
              <a:defRPr i="0" sz="2400" u="none" cap="none" strike="noStrike">
                <a:solidFill>
                  <a:schemeClr val="dk1"/>
                </a:solidFill>
                <a:latin typeface="Montserrat"/>
                <a:ea typeface="Montserrat"/>
                <a:cs typeface="Montserrat"/>
                <a:sym typeface="Montserrat"/>
              </a:defRPr>
            </a:lvl4pPr>
            <a:lvl5pPr indent="-381000" lvl="4" marL="2286000" marR="0" rtl="0" algn="l">
              <a:lnSpc>
                <a:spcPct val="100000"/>
              </a:lnSpc>
              <a:spcBef>
                <a:spcPts val="1500"/>
              </a:spcBef>
              <a:spcAft>
                <a:spcPts val="0"/>
              </a:spcAft>
              <a:buClr>
                <a:schemeClr val="dk1"/>
              </a:buClr>
              <a:buSzPts val="2400"/>
              <a:buFont typeface="Montserrat"/>
              <a:buChar char="•"/>
              <a:defRPr i="0" sz="2400" u="none" cap="none" strike="noStrike">
                <a:solidFill>
                  <a:schemeClr val="dk1"/>
                </a:solidFill>
                <a:latin typeface="Montserrat"/>
                <a:ea typeface="Montserrat"/>
                <a:cs typeface="Montserrat"/>
                <a:sym typeface="Montserrat"/>
              </a:defRPr>
            </a:lvl5pPr>
            <a:lvl6pPr indent="-381000" lvl="5" marL="2743200" marR="0" rtl="0" algn="l">
              <a:lnSpc>
                <a:spcPct val="100000"/>
              </a:lnSpc>
              <a:spcBef>
                <a:spcPts val="1500"/>
              </a:spcBef>
              <a:spcAft>
                <a:spcPts val="0"/>
              </a:spcAft>
              <a:buClr>
                <a:schemeClr val="dk1"/>
              </a:buClr>
              <a:buSzPts val="2400"/>
              <a:buFont typeface="Montserrat"/>
              <a:buChar char="•"/>
              <a:defRPr i="0" sz="2400" u="none" cap="none" strike="noStrike">
                <a:solidFill>
                  <a:schemeClr val="dk1"/>
                </a:solidFill>
                <a:latin typeface="Montserrat"/>
                <a:ea typeface="Montserrat"/>
                <a:cs typeface="Montserrat"/>
                <a:sym typeface="Montserrat"/>
              </a:defRPr>
            </a:lvl6pPr>
            <a:lvl7pPr indent="-381000" lvl="6" marL="3200400" marR="0" rtl="0" algn="l">
              <a:lnSpc>
                <a:spcPct val="100000"/>
              </a:lnSpc>
              <a:spcBef>
                <a:spcPts val="1500"/>
              </a:spcBef>
              <a:spcAft>
                <a:spcPts val="0"/>
              </a:spcAft>
              <a:buClr>
                <a:schemeClr val="dk1"/>
              </a:buClr>
              <a:buSzPts val="2400"/>
              <a:buFont typeface="Montserrat"/>
              <a:buChar char="•"/>
              <a:defRPr i="0" sz="2400" u="none" cap="none" strike="noStrike">
                <a:solidFill>
                  <a:schemeClr val="dk1"/>
                </a:solidFill>
                <a:latin typeface="Montserrat"/>
                <a:ea typeface="Montserrat"/>
                <a:cs typeface="Montserrat"/>
                <a:sym typeface="Montserrat"/>
              </a:defRPr>
            </a:lvl7pPr>
            <a:lvl8pPr indent="-381000" lvl="7" marL="3657600" marR="0" rtl="0" algn="l">
              <a:lnSpc>
                <a:spcPct val="100000"/>
              </a:lnSpc>
              <a:spcBef>
                <a:spcPts val="1500"/>
              </a:spcBef>
              <a:spcAft>
                <a:spcPts val="0"/>
              </a:spcAft>
              <a:buClr>
                <a:schemeClr val="dk1"/>
              </a:buClr>
              <a:buSzPts val="2400"/>
              <a:buFont typeface="Montserrat"/>
              <a:buChar char="•"/>
              <a:defRPr i="0" sz="2400" u="none" cap="none" strike="noStrike">
                <a:solidFill>
                  <a:schemeClr val="dk1"/>
                </a:solidFill>
                <a:latin typeface="Montserrat"/>
                <a:ea typeface="Montserrat"/>
                <a:cs typeface="Montserrat"/>
                <a:sym typeface="Montserrat"/>
              </a:defRPr>
            </a:lvl8pPr>
            <a:lvl9pPr indent="-381000" lvl="8" marL="4114800" marR="0" rtl="0" algn="l">
              <a:lnSpc>
                <a:spcPct val="100000"/>
              </a:lnSpc>
              <a:spcBef>
                <a:spcPts val="1500"/>
              </a:spcBef>
              <a:spcAft>
                <a:spcPts val="1500"/>
              </a:spcAft>
              <a:buClr>
                <a:schemeClr val="dk1"/>
              </a:buClr>
              <a:buSzPts val="2400"/>
              <a:buFont typeface="Montserrat"/>
              <a:buChar char="•"/>
              <a:defRPr i="0" sz="2400" u="none" cap="none" strike="noStrike">
                <a:solidFill>
                  <a:schemeClr val="dk1"/>
                </a:solidFill>
                <a:latin typeface="Montserrat"/>
                <a:ea typeface="Montserrat"/>
                <a:cs typeface="Montserrat"/>
                <a:sym typeface="Montserrat"/>
              </a:defRPr>
            </a:lvl9pPr>
          </a:lstStyle>
          <a:p/>
        </p:txBody>
      </p:sp>
      <p:sp>
        <p:nvSpPr>
          <p:cNvPr id="12" name="Google Shape;12;p1"/>
          <p:cNvSpPr txBox="1"/>
          <p:nvPr>
            <p:ph idx="10" type="dt"/>
          </p:nvPr>
        </p:nvSpPr>
        <p:spPr>
          <a:xfrm>
            <a:off x="1257300" y="9533056"/>
            <a:ext cx="4114800" cy="5475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800" u="none" cap="none" strike="noStrike">
                <a:solidFill>
                  <a:srgbClr val="939393"/>
                </a:solidFill>
                <a:latin typeface="Calibri"/>
                <a:ea typeface="Calibri"/>
                <a:cs typeface="Calibri"/>
                <a:sym typeface="Calibri"/>
              </a:defRPr>
            </a:lvl1pPr>
            <a:lvl2pPr lvl="1"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6057900" y="9533056"/>
            <a:ext cx="6172200" cy="5475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800" u="none" cap="none" strike="noStrike">
                <a:solidFill>
                  <a:srgbClr val="939393"/>
                </a:solidFill>
                <a:latin typeface="Calibri"/>
                <a:ea typeface="Calibri"/>
                <a:cs typeface="Calibri"/>
                <a:sym typeface="Calibri"/>
              </a:defRPr>
            </a:lvl1pPr>
            <a:lvl2pPr lvl="1"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27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12915900" y="9533056"/>
            <a:ext cx="4114800" cy="54750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800" u="none" cap="none" strike="noStrike">
                <a:solidFill>
                  <a:srgbClr val="939393"/>
                </a:solidFill>
                <a:latin typeface="Calibri"/>
                <a:ea typeface="Calibri"/>
                <a:cs typeface="Calibri"/>
                <a:sym typeface="Calibri"/>
              </a:defRPr>
            </a:lvl1pPr>
            <a:lvl2pPr indent="0" lvl="1" marL="0" marR="0" rtl="0" algn="r">
              <a:spcBef>
                <a:spcPts val="0"/>
              </a:spcBef>
              <a:buNone/>
              <a:defRPr b="0" i="0" sz="1800" u="none" cap="none" strike="noStrike">
                <a:solidFill>
                  <a:srgbClr val="939393"/>
                </a:solidFill>
                <a:latin typeface="Calibri"/>
                <a:ea typeface="Calibri"/>
                <a:cs typeface="Calibri"/>
                <a:sym typeface="Calibri"/>
              </a:defRPr>
            </a:lvl2pPr>
            <a:lvl3pPr indent="0" lvl="2" marL="0" marR="0" rtl="0" algn="r">
              <a:spcBef>
                <a:spcPts val="0"/>
              </a:spcBef>
              <a:buNone/>
              <a:defRPr b="0" i="0" sz="1800" u="none" cap="none" strike="noStrike">
                <a:solidFill>
                  <a:srgbClr val="939393"/>
                </a:solidFill>
                <a:latin typeface="Calibri"/>
                <a:ea typeface="Calibri"/>
                <a:cs typeface="Calibri"/>
                <a:sym typeface="Calibri"/>
              </a:defRPr>
            </a:lvl3pPr>
            <a:lvl4pPr indent="0" lvl="3" marL="0" marR="0" rtl="0" algn="r">
              <a:spcBef>
                <a:spcPts val="0"/>
              </a:spcBef>
              <a:buNone/>
              <a:defRPr b="0" i="0" sz="1800" u="none" cap="none" strike="noStrike">
                <a:solidFill>
                  <a:srgbClr val="939393"/>
                </a:solidFill>
                <a:latin typeface="Calibri"/>
                <a:ea typeface="Calibri"/>
                <a:cs typeface="Calibri"/>
                <a:sym typeface="Calibri"/>
              </a:defRPr>
            </a:lvl4pPr>
            <a:lvl5pPr indent="0" lvl="4" marL="0" marR="0" rtl="0" algn="r">
              <a:spcBef>
                <a:spcPts val="0"/>
              </a:spcBef>
              <a:buNone/>
              <a:defRPr b="0" i="0" sz="1800" u="none" cap="none" strike="noStrike">
                <a:solidFill>
                  <a:srgbClr val="939393"/>
                </a:solidFill>
                <a:latin typeface="Calibri"/>
                <a:ea typeface="Calibri"/>
                <a:cs typeface="Calibri"/>
                <a:sym typeface="Calibri"/>
              </a:defRPr>
            </a:lvl5pPr>
            <a:lvl6pPr indent="0" lvl="5" marL="0" marR="0" rtl="0" algn="r">
              <a:spcBef>
                <a:spcPts val="0"/>
              </a:spcBef>
              <a:buNone/>
              <a:defRPr b="0" i="0" sz="1800" u="none" cap="none" strike="noStrike">
                <a:solidFill>
                  <a:srgbClr val="939393"/>
                </a:solidFill>
                <a:latin typeface="Calibri"/>
                <a:ea typeface="Calibri"/>
                <a:cs typeface="Calibri"/>
                <a:sym typeface="Calibri"/>
              </a:defRPr>
            </a:lvl6pPr>
            <a:lvl7pPr indent="0" lvl="6" marL="0" marR="0" rtl="0" algn="r">
              <a:spcBef>
                <a:spcPts val="0"/>
              </a:spcBef>
              <a:buNone/>
              <a:defRPr b="0" i="0" sz="1800" u="none" cap="none" strike="noStrike">
                <a:solidFill>
                  <a:srgbClr val="939393"/>
                </a:solidFill>
                <a:latin typeface="Calibri"/>
                <a:ea typeface="Calibri"/>
                <a:cs typeface="Calibri"/>
                <a:sym typeface="Calibri"/>
              </a:defRPr>
            </a:lvl7pPr>
            <a:lvl8pPr indent="0" lvl="7" marL="0" marR="0" rtl="0" algn="r">
              <a:spcBef>
                <a:spcPts val="0"/>
              </a:spcBef>
              <a:buNone/>
              <a:defRPr b="0" i="0" sz="1800" u="none" cap="none" strike="noStrike">
                <a:solidFill>
                  <a:srgbClr val="939393"/>
                </a:solidFill>
                <a:latin typeface="Calibri"/>
                <a:ea typeface="Calibri"/>
                <a:cs typeface="Calibri"/>
                <a:sym typeface="Calibri"/>
              </a:defRPr>
            </a:lvl8pPr>
            <a:lvl9pPr indent="0" lvl="8" marL="0" marR="0" rtl="0" algn="r">
              <a:spcBef>
                <a:spcPts val="0"/>
              </a:spcBef>
              <a:buNone/>
              <a:defRPr b="0" i="0" sz="1800" u="none" cap="none" strike="noStrike">
                <a:solidFill>
                  <a:srgbClr val="939393"/>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xml"/><Relationship Id="rId3" Type="http://schemas.openxmlformats.org/officeDocument/2006/relationships/hyperlink" Target="mailto:sales@getthematic.com" TargetMode="External"/><Relationship Id="rId4" Type="http://schemas.openxmlformats.org/officeDocument/2006/relationships/image" Target="../media/image2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hyperlink" Target="https://docs.google.com/spreadsheets/d/1NLY1LYb9Myst_1L_lkkvrpxorXjKUYYCpDm0lV9NsQ0/edit#gid=507783491" TargetMode="External"/><Relationship Id="rId4" Type="http://schemas.openxmlformats.org/officeDocument/2006/relationships/hyperlink" Target="mailto:sales@getthematic.com"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5.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19.png"/><Relationship Id="rId4" Type="http://schemas.openxmlformats.org/officeDocument/2006/relationships/image" Target="../media/image24.png"/><Relationship Id="rId5"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xml"/><Relationship Id="rId3" Type="http://schemas.openxmlformats.org/officeDocument/2006/relationships/image" Target="../media/image25.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2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21.png"/><Relationship Id="rId4" Type="http://schemas.openxmlformats.org/officeDocument/2006/relationships/image" Target="../media/image18.png"/><Relationship Id="rId5" Type="http://schemas.openxmlformats.org/officeDocument/2006/relationships/image" Target="../media/image2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22.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hyperlink" Target="https://hbr.org/2014/08/the-value-of-customer-experience-quantified"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004D"/>
        </a:solidFill>
      </p:bgPr>
    </p:bg>
    <p:spTree>
      <p:nvGrpSpPr>
        <p:cNvPr id="149" name="Shape 149"/>
        <p:cNvGrpSpPr/>
        <p:nvPr/>
      </p:nvGrpSpPr>
      <p:grpSpPr>
        <a:xfrm>
          <a:off x="0" y="0"/>
          <a:ext cx="0" cy="0"/>
          <a:chOff x="0" y="0"/>
          <a:chExt cx="0" cy="0"/>
        </a:xfrm>
      </p:grpSpPr>
      <p:sp>
        <p:nvSpPr>
          <p:cNvPr id="150" name="Google Shape;150;p34"/>
          <p:cNvSpPr txBox="1"/>
          <p:nvPr>
            <p:ph idx="4294967295" type="subTitle"/>
          </p:nvPr>
        </p:nvSpPr>
        <p:spPr>
          <a:xfrm>
            <a:off x="1398549" y="912925"/>
            <a:ext cx="7689900" cy="683100"/>
          </a:xfrm>
          <a:prstGeom prst="rect">
            <a:avLst/>
          </a:prstGeom>
        </p:spPr>
        <p:txBody>
          <a:bodyPr anchorCtr="0" anchor="t" bIns="45700" lIns="91425" spcFirstLastPara="1" rIns="91425" wrap="square" tIns="45700">
            <a:noAutofit/>
          </a:bodyPr>
          <a:lstStyle/>
          <a:p>
            <a:pPr indent="0" lvl="0" marL="0" rtl="0" algn="l">
              <a:spcBef>
                <a:spcPts val="1500"/>
              </a:spcBef>
              <a:spcAft>
                <a:spcPts val="1500"/>
              </a:spcAft>
              <a:buNone/>
            </a:pPr>
            <a:r>
              <a:rPr lang="en-US" sz="2600">
                <a:solidFill>
                  <a:schemeClr val="lt1"/>
                </a:solidFill>
                <a:latin typeface="Muli"/>
                <a:ea typeface="Muli"/>
                <a:cs typeface="Muli"/>
                <a:sym typeface="Muli"/>
              </a:rPr>
              <a:t>A DECK TO BUILD YOUR BUSINESS CASE</a:t>
            </a:r>
            <a:endParaRPr sz="2600">
              <a:solidFill>
                <a:schemeClr val="lt1"/>
              </a:solidFill>
              <a:latin typeface="Muli"/>
              <a:ea typeface="Muli"/>
              <a:cs typeface="Muli"/>
              <a:sym typeface="Muli"/>
            </a:endParaRPr>
          </a:p>
        </p:txBody>
      </p:sp>
      <p:sp>
        <p:nvSpPr>
          <p:cNvPr id="151" name="Google Shape;151;p34"/>
          <p:cNvSpPr txBox="1"/>
          <p:nvPr/>
        </p:nvSpPr>
        <p:spPr>
          <a:xfrm>
            <a:off x="1398550" y="1653150"/>
            <a:ext cx="9254100" cy="7644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1500"/>
              </a:spcBef>
              <a:spcAft>
                <a:spcPts val="0"/>
              </a:spcAft>
              <a:buNone/>
            </a:pPr>
            <a:r>
              <a:rPr lang="en-US" sz="3200">
                <a:solidFill>
                  <a:schemeClr val="lt1"/>
                </a:solidFill>
                <a:latin typeface="Muli"/>
                <a:ea typeface="Muli"/>
                <a:cs typeface="Muli"/>
                <a:sym typeface="Muli"/>
              </a:rPr>
              <a:t>Hey the</a:t>
            </a:r>
            <a:r>
              <a:rPr lang="en-US" sz="3200">
                <a:solidFill>
                  <a:schemeClr val="lt1"/>
                </a:solidFill>
                <a:latin typeface="Muli"/>
                <a:ea typeface="Muli"/>
                <a:cs typeface="Muli"/>
                <a:sym typeface="Muli"/>
              </a:rPr>
              <a:t>re! </a:t>
            </a:r>
            <a:r>
              <a:rPr lang="en-US" sz="3000">
                <a:solidFill>
                  <a:schemeClr val="lt1"/>
                </a:solidFill>
                <a:latin typeface="Muli"/>
                <a:ea typeface="Muli"/>
                <a:cs typeface="Muli"/>
                <a:sym typeface="Muli"/>
              </a:rPr>
              <a:t>👋</a:t>
            </a:r>
            <a:r>
              <a:rPr lang="en-US" sz="4800">
                <a:solidFill>
                  <a:schemeClr val="lt1"/>
                </a:solidFill>
                <a:latin typeface="Muli"/>
                <a:ea typeface="Muli"/>
                <a:cs typeface="Muli"/>
                <a:sym typeface="Muli"/>
              </a:rPr>
              <a:t>  </a:t>
            </a:r>
            <a:endParaRPr sz="3200">
              <a:solidFill>
                <a:schemeClr val="lt1"/>
              </a:solidFill>
              <a:latin typeface="Muli"/>
              <a:ea typeface="Muli"/>
              <a:cs typeface="Muli"/>
              <a:sym typeface="Muli"/>
            </a:endParaRPr>
          </a:p>
          <a:p>
            <a:pPr indent="0" lvl="0" marL="0" rtl="0" algn="l">
              <a:lnSpc>
                <a:spcPct val="100000"/>
              </a:lnSpc>
              <a:spcBef>
                <a:spcPts val="3500"/>
              </a:spcBef>
              <a:spcAft>
                <a:spcPts val="0"/>
              </a:spcAft>
              <a:buNone/>
            </a:pPr>
            <a:r>
              <a:rPr lang="en-US" sz="3200">
                <a:solidFill>
                  <a:schemeClr val="lt1"/>
                </a:solidFill>
                <a:latin typeface="Muli"/>
                <a:ea typeface="Muli"/>
                <a:cs typeface="Muli"/>
                <a:sym typeface="Muli"/>
              </a:rPr>
              <a:t>You've likely found this deck because you want to save time analyzing feedback in your company. But to take action, you need the support of others, including higher-ups.</a:t>
            </a:r>
            <a:endParaRPr sz="3200">
              <a:solidFill>
                <a:schemeClr val="lt1"/>
              </a:solidFill>
              <a:latin typeface="Muli"/>
              <a:ea typeface="Muli"/>
              <a:cs typeface="Muli"/>
              <a:sym typeface="Muli"/>
            </a:endParaRPr>
          </a:p>
          <a:p>
            <a:pPr indent="0" lvl="0" marL="0" rtl="0" algn="l">
              <a:lnSpc>
                <a:spcPct val="100000"/>
              </a:lnSpc>
              <a:spcBef>
                <a:spcPts val="3500"/>
              </a:spcBef>
              <a:spcAft>
                <a:spcPts val="0"/>
              </a:spcAft>
              <a:buNone/>
            </a:pPr>
            <a:r>
              <a:rPr lang="en-US" sz="3200">
                <a:solidFill>
                  <a:schemeClr val="lt1"/>
                </a:solidFill>
                <a:latin typeface="Muli"/>
                <a:ea typeface="Muli"/>
                <a:cs typeface="Muli"/>
                <a:sym typeface="Muli"/>
              </a:rPr>
              <a:t>We created these slides to help you build a business case. </a:t>
            </a:r>
            <a:endParaRPr sz="3200">
              <a:solidFill>
                <a:schemeClr val="lt1"/>
              </a:solidFill>
              <a:latin typeface="Muli"/>
              <a:ea typeface="Muli"/>
              <a:cs typeface="Muli"/>
              <a:sym typeface="Muli"/>
            </a:endParaRPr>
          </a:p>
          <a:p>
            <a:pPr indent="0" lvl="0" marL="0" rtl="0" algn="l">
              <a:lnSpc>
                <a:spcPct val="100000"/>
              </a:lnSpc>
              <a:spcBef>
                <a:spcPts val="3500"/>
              </a:spcBef>
              <a:spcAft>
                <a:spcPts val="0"/>
              </a:spcAft>
              <a:buNone/>
            </a:pPr>
            <a:r>
              <a:rPr lang="en-US" sz="3200">
                <a:solidFill>
                  <a:schemeClr val="lt1"/>
                </a:solidFill>
                <a:latin typeface="Muli"/>
                <a:ea typeface="Muli"/>
                <a:cs typeface="Muli"/>
                <a:sym typeface="Muli"/>
              </a:rPr>
              <a:t>Make a copy of this deck, then use any ideas that work for you and edit to make it your own.</a:t>
            </a:r>
            <a:endParaRPr sz="3200">
              <a:solidFill>
                <a:schemeClr val="lt1"/>
              </a:solidFill>
              <a:latin typeface="Muli"/>
              <a:ea typeface="Muli"/>
              <a:cs typeface="Muli"/>
              <a:sym typeface="Muli"/>
            </a:endParaRPr>
          </a:p>
          <a:p>
            <a:pPr indent="0" lvl="0" marL="0" rtl="0" algn="l">
              <a:lnSpc>
                <a:spcPct val="100000"/>
              </a:lnSpc>
              <a:spcBef>
                <a:spcPts val="3500"/>
              </a:spcBef>
              <a:spcAft>
                <a:spcPts val="3500"/>
              </a:spcAft>
              <a:buNone/>
            </a:pPr>
            <a:r>
              <a:rPr lang="en-US" sz="3200">
                <a:solidFill>
                  <a:schemeClr val="lt1"/>
                </a:solidFill>
                <a:latin typeface="Muli"/>
                <a:ea typeface="Muli"/>
                <a:cs typeface="Muli"/>
                <a:sym typeface="Muli"/>
              </a:rPr>
              <a:t>Feel free to message us for more proof points!</a:t>
            </a:r>
            <a:br>
              <a:rPr lang="en-US" sz="3200">
                <a:solidFill>
                  <a:schemeClr val="lt1"/>
                </a:solidFill>
                <a:latin typeface="Muli"/>
                <a:ea typeface="Muli"/>
                <a:cs typeface="Muli"/>
                <a:sym typeface="Muli"/>
              </a:rPr>
            </a:br>
            <a:r>
              <a:rPr lang="en-US" sz="3200" u="sng">
                <a:solidFill>
                  <a:schemeClr val="lt1"/>
                </a:solidFill>
                <a:latin typeface="Muli"/>
                <a:ea typeface="Muli"/>
                <a:cs typeface="Muli"/>
                <a:sym typeface="Muli"/>
                <a:hlinkClick r:id="rId3">
                  <a:extLst>
                    <a:ext uri="{A12FA001-AC4F-418D-AE19-62706E023703}">
                      <ahyp:hlinkClr val="tx"/>
                    </a:ext>
                  </a:extLst>
                </a:hlinkClick>
              </a:rPr>
              <a:t>sales@getthematic.com</a:t>
            </a:r>
            <a:r>
              <a:rPr lang="en-US" sz="3200">
                <a:solidFill>
                  <a:schemeClr val="lt1"/>
                </a:solidFill>
                <a:latin typeface="Muli"/>
                <a:ea typeface="Muli"/>
                <a:cs typeface="Muli"/>
                <a:sym typeface="Muli"/>
              </a:rPr>
              <a:t>  </a:t>
            </a:r>
            <a:endParaRPr sz="3200">
              <a:solidFill>
                <a:schemeClr val="lt1"/>
              </a:solidFill>
              <a:latin typeface="Muli"/>
              <a:ea typeface="Muli"/>
              <a:cs typeface="Muli"/>
              <a:sym typeface="Muli"/>
            </a:endParaRPr>
          </a:p>
        </p:txBody>
      </p:sp>
      <p:pic>
        <p:nvPicPr>
          <p:cNvPr id="152" name="Google Shape;152;p34"/>
          <p:cNvPicPr preferRelativeResize="0"/>
          <p:nvPr/>
        </p:nvPicPr>
        <p:blipFill>
          <a:blip r:embed="rId4">
            <a:alphaModFix/>
          </a:blip>
          <a:stretch>
            <a:fillRect/>
          </a:stretch>
        </p:blipFill>
        <p:spPr>
          <a:xfrm>
            <a:off x="11387375" y="2796899"/>
            <a:ext cx="6512699" cy="531025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0" name="Shape 260"/>
        <p:cNvGrpSpPr/>
        <p:nvPr/>
      </p:nvGrpSpPr>
      <p:grpSpPr>
        <a:xfrm>
          <a:off x="0" y="0"/>
          <a:ext cx="0" cy="0"/>
          <a:chOff x="0" y="0"/>
          <a:chExt cx="0" cy="0"/>
        </a:xfrm>
      </p:grpSpPr>
      <p:sp>
        <p:nvSpPr>
          <p:cNvPr id="261" name="Google Shape;261;p43"/>
          <p:cNvSpPr txBox="1"/>
          <p:nvPr/>
        </p:nvSpPr>
        <p:spPr>
          <a:xfrm>
            <a:off x="10329050" y="2984050"/>
            <a:ext cx="6676800" cy="523200"/>
          </a:xfrm>
          <a:prstGeom prst="rect">
            <a:avLst/>
          </a:prstGeom>
          <a:noFill/>
          <a:ln>
            <a:noFill/>
          </a:ln>
        </p:spPr>
        <p:txBody>
          <a:bodyPr anchorCtr="0" anchor="t" bIns="91425" lIns="91425" spcFirstLastPara="1" rIns="91425" wrap="square" tIns="91425">
            <a:spAutoFit/>
          </a:bodyPr>
          <a:lstStyle/>
          <a:p>
            <a:pPr indent="0" lvl="0" marL="0" rtl="0" algn="l">
              <a:spcBef>
                <a:spcPts val="2500"/>
              </a:spcBef>
              <a:spcAft>
                <a:spcPts val="2000"/>
              </a:spcAft>
              <a:buNone/>
            </a:pPr>
            <a:r>
              <a:rPr lang="en-US" sz="2200">
                <a:solidFill>
                  <a:srgbClr val="4A4A4A"/>
                </a:solidFill>
                <a:latin typeface="Muli"/>
                <a:ea typeface="Muli"/>
                <a:cs typeface="Muli"/>
                <a:sym typeface="Muli"/>
              </a:rPr>
              <a:t>No </a:t>
            </a:r>
            <a:r>
              <a:rPr lang="en-US" sz="2200">
                <a:solidFill>
                  <a:srgbClr val="4A4A4A"/>
                </a:solidFill>
                <a:latin typeface="Muli"/>
                <a:ea typeface="Muli"/>
                <a:cs typeface="Muli"/>
                <a:sym typeface="Muli"/>
              </a:rPr>
              <a:t>disruption to existing core processes</a:t>
            </a:r>
            <a:endParaRPr sz="2200">
              <a:solidFill>
                <a:srgbClr val="4A4A4A"/>
              </a:solidFill>
              <a:latin typeface="Muli"/>
              <a:ea typeface="Muli"/>
              <a:cs typeface="Muli"/>
              <a:sym typeface="Muli"/>
            </a:endParaRPr>
          </a:p>
        </p:txBody>
      </p:sp>
      <p:sp>
        <p:nvSpPr>
          <p:cNvPr id="262" name="Google Shape;262;p43"/>
          <p:cNvSpPr txBox="1"/>
          <p:nvPr>
            <p:ph type="title"/>
          </p:nvPr>
        </p:nvSpPr>
        <p:spPr>
          <a:xfrm>
            <a:off x="325950" y="4392150"/>
            <a:ext cx="7962300" cy="1046700"/>
          </a:xfrm>
          <a:prstGeom prst="rect">
            <a:avLst/>
          </a:prstGeom>
        </p:spPr>
        <p:txBody>
          <a:bodyPr anchorCtr="0" anchor="ctr" bIns="45700" lIns="91425" spcFirstLastPara="1" rIns="91425" wrap="square" tIns="45700">
            <a:noAutofit/>
          </a:bodyPr>
          <a:lstStyle/>
          <a:p>
            <a:pPr indent="0" lvl="0" marL="0" rtl="0" algn="l">
              <a:lnSpc>
                <a:spcPct val="100000"/>
              </a:lnSpc>
              <a:spcBef>
                <a:spcPts val="0"/>
              </a:spcBef>
              <a:spcAft>
                <a:spcPts val="0"/>
              </a:spcAft>
              <a:buNone/>
            </a:pPr>
            <a:r>
              <a:rPr lang="en-US" sz="4000">
                <a:solidFill>
                  <a:schemeClr val="lt1"/>
                </a:solidFill>
              </a:rPr>
              <a:t>A deeper look at the  </a:t>
            </a:r>
            <a:r>
              <a:rPr lang="en-US" sz="4000">
                <a:solidFill>
                  <a:schemeClr val="lt1"/>
                </a:solidFill>
              </a:rPr>
              <a:t>significant intangible benefits</a:t>
            </a:r>
            <a:r>
              <a:rPr lang="en-US" sz="4000">
                <a:solidFill>
                  <a:schemeClr val="lt1"/>
                </a:solidFill>
              </a:rPr>
              <a:t>…</a:t>
            </a:r>
            <a:endParaRPr sz="4000">
              <a:solidFill>
                <a:schemeClr val="lt1"/>
              </a:solidFill>
            </a:endParaRPr>
          </a:p>
        </p:txBody>
      </p:sp>
      <p:sp>
        <p:nvSpPr>
          <p:cNvPr id="263" name="Google Shape;263;p43"/>
          <p:cNvSpPr txBox="1"/>
          <p:nvPr/>
        </p:nvSpPr>
        <p:spPr>
          <a:xfrm>
            <a:off x="10329050" y="3590825"/>
            <a:ext cx="6676800" cy="523200"/>
          </a:xfrm>
          <a:prstGeom prst="rect">
            <a:avLst/>
          </a:prstGeom>
          <a:noFill/>
          <a:ln>
            <a:noFill/>
          </a:ln>
        </p:spPr>
        <p:txBody>
          <a:bodyPr anchorCtr="0" anchor="t" bIns="91425" lIns="91425" spcFirstLastPara="1" rIns="91425" wrap="square" tIns="91425">
            <a:spAutoFit/>
          </a:bodyPr>
          <a:lstStyle/>
          <a:p>
            <a:pPr indent="0" lvl="0" marL="0" rtl="0" algn="l">
              <a:spcBef>
                <a:spcPts val="2500"/>
              </a:spcBef>
              <a:spcAft>
                <a:spcPts val="2000"/>
              </a:spcAft>
              <a:buNone/>
            </a:pPr>
            <a:r>
              <a:rPr lang="en-US" sz="2200">
                <a:solidFill>
                  <a:srgbClr val="4A4A4A"/>
                </a:solidFill>
                <a:latin typeface="Muli"/>
                <a:ea typeface="Muli"/>
                <a:cs typeface="Muli"/>
                <a:sym typeface="Muli"/>
              </a:rPr>
              <a:t>Faster time to insights, and to prioritization</a:t>
            </a:r>
            <a:endParaRPr sz="2200">
              <a:solidFill>
                <a:srgbClr val="4A4A4A"/>
              </a:solidFill>
              <a:latin typeface="Muli"/>
              <a:ea typeface="Muli"/>
              <a:cs typeface="Muli"/>
              <a:sym typeface="Muli"/>
            </a:endParaRPr>
          </a:p>
        </p:txBody>
      </p:sp>
      <p:sp>
        <p:nvSpPr>
          <p:cNvPr id="264" name="Google Shape;264;p43"/>
          <p:cNvSpPr txBox="1"/>
          <p:nvPr/>
        </p:nvSpPr>
        <p:spPr>
          <a:xfrm>
            <a:off x="10329050" y="4197600"/>
            <a:ext cx="6676800" cy="523200"/>
          </a:xfrm>
          <a:prstGeom prst="rect">
            <a:avLst/>
          </a:prstGeom>
          <a:noFill/>
          <a:ln>
            <a:noFill/>
          </a:ln>
        </p:spPr>
        <p:txBody>
          <a:bodyPr anchorCtr="0" anchor="t" bIns="91425" lIns="91425" spcFirstLastPara="1" rIns="91425" wrap="square" tIns="91425">
            <a:spAutoFit/>
          </a:bodyPr>
          <a:lstStyle/>
          <a:p>
            <a:pPr indent="0" lvl="0" marL="0" rtl="0" algn="l">
              <a:spcBef>
                <a:spcPts val="2500"/>
              </a:spcBef>
              <a:spcAft>
                <a:spcPts val="2000"/>
              </a:spcAft>
              <a:buNone/>
            </a:pPr>
            <a:r>
              <a:rPr lang="en-US" sz="2200">
                <a:solidFill>
                  <a:srgbClr val="4A4A4A"/>
                </a:solidFill>
                <a:latin typeface="Muli"/>
                <a:ea typeface="Muli"/>
                <a:cs typeface="Muli"/>
                <a:sym typeface="Muli"/>
              </a:rPr>
              <a:t>Reduced dependency on manual processes</a:t>
            </a:r>
            <a:endParaRPr sz="2200">
              <a:solidFill>
                <a:srgbClr val="4A4A4A"/>
              </a:solidFill>
              <a:latin typeface="Muli"/>
              <a:ea typeface="Muli"/>
              <a:cs typeface="Muli"/>
              <a:sym typeface="Muli"/>
            </a:endParaRPr>
          </a:p>
        </p:txBody>
      </p:sp>
      <p:sp>
        <p:nvSpPr>
          <p:cNvPr id="265" name="Google Shape;265;p43"/>
          <p:cNvSpPr txBox="1"/>
          <p:nvPr>
            <p:ph type="title"/>
          </p:nvPr>
        </p:nvSpPr>
        <p:spPr>
          <a:xfrm>
            <a:off x="10329050" y="4905450"/>
            <a:ext cx="7775100" cy="19881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US" sz="3000">
                <a:solidFill>
                  <a:srgbClr val="4A4A4A"/>
                </a:solidFill>
              </a:rPr>
              <a:t>E</a:t>
            </a:r>
            <a:r>
              <a:rPr b="1" lang="en-US" sz="3000">
                <a:solidFill>
                  <a:srgbClr val="4A4A4A"/>
                </a:solidFill>
              </a:rPr>
              <a:t>mpower organization to be data-led</a:t>
            </a:r>
            <a:endParaRPr b="1" sz="3000">
              <a:solidFill>
                <a:srgbClr val="4A4A4A"/>
              </a:solidFill>
            </a:endParaRPr>
          </a:p>
        </p:txBody>
      </p:sp>
      <p:sp>
        <p:nvSpPr>
          <p:cNvPr id="266" name="Google Shape;266;p43"/>
          <p:cNvSpPr txBox="1"/>
          <p:nvPr/>
        </p:nvSpPr>
        <p:spPr>
          <a:xfrm>
            <a:off x="10329050" y="7078200"/>
            <a:ext cx="6676800" cy="523200"/>
          </a:xfrm>
          <a:prstGeom prst="rect">
            <a:avLst/>
          </a:prstGeom>
          <a:noFill/>
          <a:ln>
            <a:noFill/>
          </a:ln>
        </p:spPr>
        <p:txBody>
          <a:bodyPr anchorCtr="0" anchor="t" bIns="91425" lIns="91425" spcFirstLastPara="1" rIns="91425" wrap="square" tIns="91425">
            <a:spAutoFit/>
          </a:bodyPr>
          <a:lstStyle/>
          <a:p>
            <a:pPr indent="0" lvl="0" marL="0" rtl="0" algn="l">
              <a:spcBef>
                <a:spcPts val="2500"/>
              </a:spcBef>
              <a:spcAft>
                <a:spcPts val="2000"/>
              </a:spcAft>
              <a:buNone/>
            </a:pPr>
            <a:r>
              <a:rPr lang="en-US" sz="2200">
                <a:solidFill>
                  <a:srgbClr val="4A4A4A"/>
                </a:solidFill>
                <a:latin typeface="Muli"/>
                <a:ea typeface="Muli"/>
                <a:cs typeface="Muli"/>
                <a:sym typeface="Muli"/>
              </a:rPr>
              <a:t>Easy access to unified view and granular context</a:t>
            </a:r>
            <a:endParaRPr sz="2200">
              <a:solidFill>
                <a:srgbClr val="4A4A4A"/>
              </a:solidFill>
              <a:latin typeface="Muli"/>
              <a:ea typeface="Muli"/>
              <a:cs typeface="Muli"/>
              <a:sym typeface="Muli"/>
            </a:endParaRPr>
          </a:p>
        </p:txBody>
      </p:sp>
      <p:sp>
        <p:nvSpPr>
          <p:cNvPr id="267" name="Google Shape;267;p43"/>
          <p:cNvSpPr txBox="1"/>
          <p:nvPr/>
        </p:nvSpPr>
        <p:spPr>
          <a:xfrm>
            <a:off x="10329050" y="6516463"/>
            <a:ext cx="6174300" cy="523200"/>
          </a:xfrm>
          <a:prstGeom prst="rect">
            <a:avLst/>
          </a:prstGeom>
          <a:noFill/>
          <a:ln>
            <a:noFill/>
          </a:ln>
        </p:spPr>
        <p:txBody>
          <a:bodyPr anchorCtr="0" anchor="t" bIns="91425" lIns="91425" spcFirstLastPara="1" rIns="91425" wrap="square" tIns="91425">
            <a:spAutoFit/>
          </a:bodyPr>
          <a:lstStyle/>
          <a:p>
            <a:pPr indent="0" lvl="0" marL="0" rtl="0" algn="l">
              <a:spcBef>
                <a:spcPts val="2500"/>
              </a:spcBef>
              <a:spcAft>
                <a:spcPts val="2000"/>
              </a:spcAft>
              <a:buNone/>
            </a:pPr>
            <a:r>
              <a:rPr lang="en-US" sz="2200">
                <a:solidFill>
                  <a:srgbClr val="4A4A4A"/>
                </a:solidFill>
                <a:latin typeface="Muli"/>
                <a:ea typeface="Muli"/>
                <a:cs typeface="Muli"/>
                <a:sym typeface="Muli"/>
              </a:rPr>
              <a:t>Prioritized insights from every channel </a:t>
            </a:r>
            <a:endParaRPr sz="2200">
              <a:solidFill>
                <a:srgbClr val="4A4A4A"/>
              </a:solidFill>
              <a:latin typeface="Muli"/>
              <a:ea typeface="Muli"/>
              <a:cs typeface="Muli"/>
              <a:sym typeface="Muli"/>
            </a:endParaRPr>
          </a:p>
        </p:txBody>
      </p:sp>
      <p:sp>
        <p:nvSpPr>
          <p:cNvPr id="268" name="Google Shape;268;p43"/>
          <p:cNvSpPr txBox="1"/>
          <p:nvPr/>
        </p:nvSpPr>
        <p:spPr>
          <a:xfrm>
            <a:off x="10329050" y="7639925"/>
            <a:ext cx="6983100" cy="861900"/>
          </a:xfrm>
          <a:prstGeom prst="rect">
            <a:avLst/>
          </a:prstGeom>
          <a:noFill/>
          <a:ln>
            <a:noFill/>
          </a:ln>
        </p:spPr>
        <p:txBody>
          <a:bodyPr anchorCtr="0" anchor="t" bIns="91425" lIns="91425" spcFirstLastPara="1" rIns="91425" wrap="square" tIns="91425">
            <a:spAutoFit/>
          </a:bodyPr>
          <a:lstStyle/>
          <a:p>
            <a:pPr indent="0" lvl="0" marL="0" rtl="0" algn="l">
              <a:spcBef>
                <a:spcPts val="2500"/>
              </a:spcBef>
              <a:spcAft>
                <a:spcPts val="2000"/>
              </a:spcAft>
              <a:buNone/>
            </a:pPr>
            <a:r>
              <a:rPr lang="en-US" sz="2200">
                <a:solidFill>
                  <a:schemeClr val="dk1"/>
                </a:solidFill>
                <a:latin typeface="Muli"/>
                <a:ea typeface="Muli"/>
                <a:cs typeface="Muli"/>
                <a:sym typeface="Muli"/>
              </a:rPr>
              <a:t>Personalized support for stakeholders through multiple lenses per dataset</a:t>
            </a:r>
            <a:endParaRPr sz="2200">
              <a:solidFill>
                <a:srgbClr val="4A4A4A"/>
              </a:solidFill>
              <a:latin typeface="Muli"/>
              <a:ea typeface="Muli"/>
              <a:cs typeface="Muli"/>
              <a:sym typeface="Muli"/>
            </a:endParaRPr>
          </a:p>
        </p:txBody>
      </p:sp>
      <p:sp>
        <p:nvSpPr>
          <p:cNvPr id="269" name="Google Shape;269;p43"/>
          <p:cNvSpPr/>
          <p:nvPr/>
        </p:nvSpPr>
        <p:spPr>
          <a:xfrm>
            <a:off x="9992725" y="2343000"/>
            <a:ext cx="228600" cy="228600"/>
          </a:xfrm>
          <a:prstGeom prst="ellipse">
            <a:avLst/>
          </a:prstGeom>
          <a:solidFill>
            <a:srgbClr val="E52F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43"/>
          <p:cNvSpPr/>
          <p:nvPr/>
        </p:nvSpPr>
        <p:spPr>
          <a:xfrm>
            <a:off x="9992725" y="5785200"/>
            <a:ext cx="228600" cy="228600"/>
          </a:xfrm>
          <a:prstGeom prst="ellipse">
            <a:avLst/>
          </a:prstGeom>
          <a:solidFill>
            <a:srgbClr val="E52F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43"/>
          <p:cNvSpPr txBox="1"/>
          <p:nvPr>
            <p:ph idx="2" type="title"/>
          </p:nvPr>
        </p:nvSpPr>
        <p:spPr>
          <a:xfrm>
            <a:off x="325950" y="9419488"/>
            <a:ext cx="8907600" cy="379500"/>
          </a:xfrm>
          <a:prstGeom prst="rect">
            <a:avLst/>
          </a:prstGeom>
        </p:spPr>
        <p:txBody>
          <a:bodyPr anchorCtr="0" anchor="b" bIns="0" lIns="0" spcFirstLastPara="1" rIns="91425" wrap="square" tIns="91425">
            <a:noAutofit/>
          </a:bodyPr>
          <a:lstStyle/>
          <a:p>
            <a:pPr indent="0" lvl="0" marL="0" rtl="0" algn="l">
              <a:spcBef>
                <a:spcPts val="0"/>
              </a:spcBef>
              <a:spcAft>
                <a:spcPts val="0"/>
              </a:spcAft>
              <a:buNone/>
            </a:pPr>
            <a:r>
              <a:rPr lang="en-US"/>
              <a:t>Unlocking the value of our feedback</a:t>
            </a:r>
            <a:endParaRPr/>
          </a:p>
        </p:txBody>
      </p:sp>
      <p:sp>
        <p:nvSpPr>
          <p:cNvPr id="272" name="Google Shape;272;p43"/>
          <p:cNvSpPr txBox="1"/>
          <p:nvPr>
            <p:ph type="title"/>
          </p:nvPr>
        </p:nvSpPr>
        <p:spPr>
          <a:xfrm>
            <a:off x="10376150" y="1463250"/>
            <a:ext cx="7775100" cy="19881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US" sz="3000">
                <a:solidFill>
                  <a:schemeClr val="dk1"/>
                </a:solidFill>
              </a:rPr>
              <a:t>Faster and confident decision making</a:t>
            </a:r>
            <a:endParaRPr b="1" sz="3000">
              <a:solidFill>
                <a:srgbClr val="4A4A4A"/>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44"/>
          <p:cNvSpPr/>
          <p:nvPr/>
        </p:nvSpPr>
        <p:spPr>
          <a:xfrm>
            <a:off x="9610550" y="4539612"/>
            <a:ext cx="5143800" cy="589200"/>
          </a:xfrm>
          <a:prstGeom prst="rect">
            <a:avLst/>
          </a:prstGeom>
          <a:solidFill>
            <a:srgbClr val="15004D">
              <a:alpha val="1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44"/>
          <p:cNvSpPr/>
          <p:nvPr/>
        </p:nvSpPr>
        <p:spPr>
          <a:xfrm>
            <a:off x="9610550" y="2766525"/>
            <a:ext cx="5143800" cy="589200"/>
          </a:xfrm>
          <a:prstGeom prst="rect">
            <a:avLst/>
          </a:prstGeom>
          <a:solidFill>
            <a:srgbClr val="15004D">
              <a:alpha val="1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44"/>
          <p:cNvSpPr/>
          <p:nvPr/>
        </p:nvSpPr>
        <p:spPr>
          <a:xfrm>
            <a:off x="9610550" y="3611950"/>
            <a:ext cx="5143800" cy="589200"/>
          </a:xfrm>
          <a:prstGeom prst="rect">
            <a:avLst/>
          </a:prstGeom>
          <a:solidFill>
            <a:srgbClr val="15004D">
              <a:alpha val="1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44"/>
          <p:cNvSpPr txBox="1"/>
          <p:nvPr/>
        </p:nvSpPr>
        <p:spPr>
          <a:xfrm>
            <a:off x="9862351" y="2798300"/>
            <a:ext cx="4493700" cy="2288400"/>
          </a:xfrm>
          <a:prstGeom prst="rect">
            <a:avLst/>
          </a:prstGeom>
          <a:noFill/>
          <a:ln>
            <a:noFill/>
          </a:ln>
        </p:spPr>
        <p:txBody>
          <a:bodyPr anchorCtr="0" anchor="t" bIns="91425" lIns="91425" spcFirstLastPara="1" rIns="91425" wrap="square" tIns="91425">
            <a:spAutoFit/>
          </a:bodyPr>
          <a:lstStyle/>
          <a:p>
            <a:pPr indent="0" lvl="0" marL="0" rtl="0" algn="l">
              <a:lnSpc>
                <a:spcPct val="200000"/>
              </a:lnSpc>
              <a:spcBef>
                <a:spcPts val="0"/>
              </a:spcBef>
              <a:spcAft>
                <a:spcPts val="0"/>
              </a:spcAft>
              <a:buNone/>
            </a:pPr>
            <a:r>
              <a:rPr b="1" lang="en-US" sz="2400">
                <a:solidFill>
                  <a:schemeClr val="dk1"/>
                </a:solidFill>
                <a:latin typeface="Muli"/>
                <a:ea typeface="Muli"/>
                <a:cs typeface="Muli"/>
                <a:sym typeface="Muli"/>
              </a:rPr>
              <a:t>Higher CLTV</a:t>
            </a:r>
            <a:endParaRPr b="1" sz="2400">
              <a:solidFill>
                <a:schemeClr val="dk1"/>
              </a:solidFill>
              <a:latin typeface="Muli"/>
              <a:ea typeface="Muli"/>
              <a:cs typeface="Muli"/>
              <a:sym typeface="Muli"/>
            </a:endParaRPr>
          </a:p>
          <a:p>
            <a:pPr indent="0" lvl="0" marL="0" rtl="0" algn="l">
              <a:lnSpc>
                <a:spcPct val="200000"/>
              </a:lnSpc>
              <a:spcBef>
                <a:spcPts val="1000"/>
              </a:spcBef>
              <a:spcAft>
                <a:spcPts val="0"/>
              </a:spcAft>
              <a:buNone/>
            </a:pPr>
            <a:r>
              <a:rPr b="1" lang="en-US" sz="2400">
                <a:solidFill>
                  <a:schemeClr val="dk1"/>
                </a:solidFill>
                <a:latin typeface="Muli"/>
                <a:ea typeface="Muli"/>
                <a:cs typeface="Muli"/>
                <a:sym typeface="Muli"/>
              </a:rPr>
              <a:t>Stronger revenue growth₁</a:t>
            </a:r>
            <a:endParaRPr b="1" sz="2400">
              <a:solidFill>
                <a:schemeClr val="dk1"/>
              </a:solidFill>
              <a:latin typeface="Muli"/>
              <a:ea typeface="Muli"/>
              <a:cs typeface="Muli"/>
              <a:sym typeface="Muli"/>
            </a:endParaRPr>
          </a:p>
          <a:p>
            <a:pPr indent="0" lvl="0" marL="0" rtl="0" algn="l">
              <a:lnSpc>
                <a:spcPct val="200000"/>
              </a:lnSpc>
              <a:spcBef>
                <a:spcPts val="1000"/>
              </a:spcBef>
              <a:spcAft>
                <a:spcPts val="1000"/>
              </a:spcAft>
              <a:buNone/>
            </a:pPr>
            <a:r>
              <a:rPr b="1" lang="en-US" sz="2400">
                <a:solidFill>
                  <a:schemeClr val="dk1"/>
                </a:solidFill>
                <a:latin typeface="Muli"/>
                <a:ea typeface="Muli"/>
                <a:cs typeface="Muli"/>
                <a:sym typeface="Muli"/>
              </a:rPr>
              <a:t>Avoided costs₁</a:t>
            </a:r>
            <a:endParaRPr b="1" sz="2400">
              <a:solidFill>
                <a:schemeClr val="dk1"/>
              </a:solidFill>
              <a:latin typeface="Muli"/>
              <a:ea typeface="Muli"/>
              <a:cs typeface="Muli"/>
              <a:sym typeface="Muli"/>
            </a:endParaRPr>
          </a:p>
        </p:txBody>
      </p:sp>
      <p:sp>
        <p:nvSpPr>
          <p:cNvPr id="282" name="Google Shape;282;p44"/>
          <p:cNvSpPr txBox="1"/>
          <p:nvPr/>
        </p:nvSpPr>
        <p:spPr>
          <a:xfrm>
            <a:off x="535600" y="2064625"/>
            <a:ext cx="7072200" cy="35094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US" sz="4000">
                <a:solidFill>
                  <a:schemeClr val="lt1"/>
                </a:solidFill>
                <a:latin typeface="Raleway Medium"/>
                <a:ea typeface="Raleway Medium"/>
                <a:cs typeface="Raleway Medium"/>
                <a:sym typeface="Raleway Medium"/>
              </a:rPr>
              <a:t>What’s the bottom line of implementing Thematic?</a:t>
            </a:r>
            <a:r>
              <a:rPr lang="en-US" sz="4000">
                <a:solidFill>
                  <a:schemeClr val="lt1"/>
                </a:solidFill>
                <a:latin typeface="Raleway Medium"/>
                <a:ea typeface="Raleway Medium"/>
                <a:cs typeface="Raleway Medium"/>
                <a:sym typeface="Raleway Medium"/>
              </a:rPr>
              <a:t> </a:t>
            </a:r>
            <a:endParaRPr sz="4000">
              <a:solidFill>
                <a:schemeClr val="lt1"/>
              </a:solidFill>
              <a:latin typeface="Raleway Medium"/>
              <a:ea typeface="Raleway Medium"/>
              <a:cs typeface="Raleway Medium"/>
              <a:sym typeface="Raleway Medium"/>
            </a:endParaRPr>
          </a:p>
          <a:p>
            <a:pPr indent="0" lvl="0" marL="0" rtl="0" algn="l">
              <a:lnSpc>
                <a:spcPct val="100000"/>
              </a:lnSpc>
              <a:spcBef>
                <a:spcPts val="0"/>
              </a:spcBef>
              <a:spcAft>
                <a:spcPts val="0"/>
              </a:spcAft>
              <a:buNone/>
            </a:pPr>
            <a:r>
              <a:t/>
            </a:r>
            <a:endParaRPr sz="4000">
              <a:solidFill>
                <a:schemeClr val="lt1"/>
              </a:solidFill>
              <a:latin typeface="Raleway Medium"/>
              <a:ea typeface="Raleway Medium"/>
              <a:cs typeface="Raleway Medium"/>
              <a:sym typeface="Raleway Medium"/>
            </a:endParaRPr>
          </a:p>
          <a:p>
            <a:pPr indent="0" lvl="0" marL="0" rtl="0" algn="l">
              <a:spcBef>
                <a:spcPts val="0"/>
              </a:spcBef>
              <a:spcAft>
                <a:spcPts val="0"/>
              </a:spcAft>
              <a:buNone/>
            </a:pPr>
            <a:r>
              <a:rPr lang="en-US" sz="2800">
                <a:solidFill>
                  <a:schemeClr val="lt1"/>
                </a:solidFill>
                <a:latin typeface="Raleway Medium"/>
                <a:ea typeface="Raleway Medium"/>
                <a:cs typeface="Raleway Medium"/>
                <a:sym typeface="Raleway Medium"/>
              </a:rPr>
              <a:t>Talk to our friendly sales team to get help with a tailored ROI.</a:t>
            </a:r>
            <a:endParaRPr b="1" sz="2800">
              <a:solidFill>
                <a:schemeClr val="lt1"/>
              </a:solidFill>
              <a:latin typeface="Raleway"/>
              <a:ea typeface="Raleway"/>
              <a:cs typeface="Raleway"/>
              <a:sym typeface="Raleway"/>
            </a:endParaRPr>
          </a:p>
          <a:p>
            <a:pPr indent="0" lvl="0" marL="0" rtl="0" algn="l">
              <a:spcBef>
                <a:spcPts val="0"/>
              </a:spcBef>
              <a:spcAft>
                <a:spcPts val="0"/>
              </a:spcAft>
              <a:buNone/>
            </a:pPr>
            <a:r>
              <a:t/>
            </a:r>
            <a:endParaRPr sz="4000">
              <a:solidFill>
                <a:schemeClr val="lt1"/>
              </a:solidFill>
              <a:latin typeface="Raleway Medium"/>
              <a:ea typeface="Raleway Medium"/>
              <a:cs typeface="Raleway Medium"/>
              <a:sym typeface="Raleway Medium"/>
            </a:endParaRPr>
          </a:p>
        </p:txBody>
      </p:sp>
      <p:sp>
        <p:nvSpPr>
          <p:cNvPr id="283" name="Google Shape;283;p44"/>
          <p:cNvSpPr txBox="1"/>
          <p:nvPr/>
        </p:nvSpPr>
        <p:spPr>
          <a:xfrm>
            <a:off x="14860800" y="4539612"/>
            <a:ext cx="3000000" cy="585300"/>
          </a:xfrm>
          <a:prstGeom prst="rect">
            <a:avLst/>
          </a:prstGeom>
          <a:solidFill>
            <a:srgbClr val="15004D">
              <a:alpha val="10000"/>
            </a:srgbClr>
          </a:solidFill>
          <a:ln>
            <a:noFill/>
          </a:ln>
        </p:spPr>
        <p:txBody>
          <a:bodyPr anchorCtr="0" anchor="t" bIns="91425" lIns="91425" spcFirstLastPara="1" rIns="91425" wrap="square" tIns="91425">
            <a:noAutofit/>
          </a:bodyPr>
          <a:lstStyle/>
          <a:p>
            <a:pPr indent="0" lvl="0" marL="457200" rtl="0" algn="l">
              <a:lnSpc>
                <a:spcPct val="115000"/>
              </a:lnSpc>
              <a:spcBef>
                <a:spcPts val="0"/>
              </a:spcBef>
              <a:spcAft>
                <a:spcPts val="0"/>
              </a:spcAft>
              <a:buNone/>
            </a:pPr>
            <a:r>
              <a:rPr b="1" lang="en-US" sz="2400">
                <a:solidFill>
                  <a:schemeClr val="dk1"/>
                </a:solidFill>
                <a:latin typeface="Mulish"/>
                <a:ea typeface="Mulish"/>
                <a:cs typeface="Mulish"/>
                <a:sym typeface="Mulish"/>
              </a:rPr>
              <a:t>$ </a:t>
            </a:r>
            <a:endParaRPr b="1" sz="1800">
              <a:solidFill>
                <a:schemeClr val="dk1"/>
              </a:solidFill>
            </a:endParaRPr>
          </a:p>
        </p:txBody>
      </p:sp>
      <p:sp>
        <p:nvSpPr>
          <p:cNvPr id="284" name="Google Shape;284;p44"/>
          <p:cNvSpPr txBox="1"/>
          <p:nvPr/>
        </p:nvSpPr>
        <p:spPr>
          <a:xfrm>
            <a:off x="14860800" y="3611950"/>
            <a:ext cx="3000000" cy="585300"/>
          </a:xfrm>
          <a:prstGeom prst="rect">
            <a:avLst/>
          </a:prstGeom>
          <a:solidFill>
            <a:srgbClr val="15004D">
              <a:alpha val="10000"/>
            </a:srgbClr>
          </a:solidFill>
          <a:ln>
            <a:noFill/>
          </a:ln>
        </p:spPr>
        <p:txBody>
          <a:bodyPr anchorCtr="0" anchor="t" bIns="91425" lIns="91425" spcFirstLastPara="1" rIns="91425" wrap="square" tIns="91425">
            <a:noAutofit/>
          </a:bodyPr>
          <a:lstStyle/>
          <a:p>
            <a:pPr indent="0" lvl="0" marL="457200" rtl="0" algn="l">
              <a:lnSpc>
                <a:spcPct val="115000"/>
              </a:lnSpc>
              <a:spcBef>
                <a:spcPts val="0"/>
              </a:spcBef>
              <a:spcAft>
                <a:spcPts val="0"/>
              </a:spcAft>
              <a:buNone/>
            </a:pPr>
            <a:r>
              <a:rPr b="1" lang="en-US" sz="2400">
                <a:solidFill>
                  <a:schemeClr val="dk1"/>
                </a:solidFill>
                <a:latin typeface="Mulish"/>
                <a:ea typeface="Mulish"/>
                <a:cs typeface="Mulish"/>
                <a:sym typeface="Mulish"/>
              </a:rPr>
              <a:t>$</a:t>
            </a:r>
            <a:r>
              <a:rPr b="1" lang="en-US" sz="2400">
                <a:solidFill>
                  <a:schemeClr val="dk2"/>
                </a:solidFill>
                <a:latin typeface="Mulish"/>
                <a:ea typeface="Mulish"/>
                <a:cs typeface="Mulish"/>
                <a:sym typeface="Mulish"/>
              </a:rPr>
              <a:t> </a:t>
            </a:r>
            <a:endParaRPr b="1" sz="1800">
              <a:solidFill>
                <a:schemeClr val="dk2"/>
              </a:solidFill>
            </a:endParaRPr>
          </a:p>
        </p:txBody>
      </p:sp>
      <p:sp>
        <p:nvSpPr>
          <p:cNvPr id="285" name="Google Shape;285;p44"/>
          <p:cNvSpPr txBox="1"/>
          <p:nvPr/>
        </p:nvSpPr>
        <p:spPr>
          <a:xfrm>
            <a:off x="14860800" y="2766525"/>
            <a:ext cx="3000000" cy="585300"/>
          </a:xfrm>
          <a:prstGeom prst="rect">
            <a:avLst/>
          </a:prstGeom>
          <a:solidFill>
            <a:srgbClr val="15004D">
              <a:alpha val="10000"/>
            </a:srgbClr>
          </a:solidFill>
          <a:ln>
            <a:noFill/>
          </a:ln>
        </p:spPr>
        <p:txBody>
          <a:bodyPr anchorCtr="0" anchor="t" bIns="91425" lIns="91425" spcFirstLastPara="1" rIns="91425" wrap="square" tIns="91425">
            <a:noAutofit/>
          </a:bodyPr>
          <a:lstStyle/>
          <a:p>
            <a:pPr indent="0" lvl="0" marL="457200" rtl="0" algn="l">
              <a:lnSpc>
                <a:spcPct val="115000"/>
              </a:lnSpc>
              <a:spcBef>
                <a:spcPts val="0"/>
              </a:spcBef>
              <a:spcAft>
                <a:spcPts val="0"/>
              </a:spcAft>
              <a:buNone/>
            </a:pPr>
            <a:r>
              <a:rPr b="1" lang="en-US" sz="2400">
                <a:solidFill>
                  <a:schemeClr val="dk1"/>
                </a:solidFill>
                <a:latin typeface="Mulish"/>
                <a:ea typeface="Mulish"/>
                <a:cs typeface="Mulish"/>
                <a:sym typeface="Mulish"/>
              </a:rPr>
              <a:t>$</a:t>
            </a:r>
            <a:r>
              <a:rPr b="1" lang="en-US" sz="2400">
                <a:solidFill>
                  <a:schemeClr val="dk2"/>
                </a:solidFill>
                <a:latin typeface="Mulish"/>
                <a:ea typeface="Mulish"/>
                <a:cs typeface="Mulish"/>
                <a:sym typeface="Mulish"/>
              </a:rPr>
              <a:t> </a:t>
            </a:r>
            <a:endParaRPr b="1" sz="1800">
              <a:solidFill>
                <a:schemeClr val="dk2"/>
              </a:solidFill>
            </a:endParaRPr>
          </a:p>
        </p:txBody>
      </p:sp>
      <p:sp>
        <p:nvSpPr>
          <p:cNvPr id="286" name="Google Shape;286;p44"/>
          <p:cNvSpPr txBox="1"/>
          <p:nvPr/>
        </p:nvSpPr>
        <p:spPr>
          <a:xfrm>
            <a:off x="9534350" y="889600"/>
            <a:ext cx="7971000" cy="1392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3000">
                <a:solidFill>
                  <a:schemeClr val="dk1"/>
                </a:solidFill>
                <a:latin typeface="Muli"/>
                <a:ea typeface="Muli"/>
                <a:cs typeface="Muli"/>
                <a:sym typeface="Muli"/>
              </a:rPr>
              <a:t>Projected additional value</a:t>
            </a:r>
            <a:endParaRPr b="1" sz="2200">
              <a:solidFill>
                <a:schemeClr val="dk1"/>
              </a:solidFill>
              <a:latin typeface="Muli"/>
              <a:ea typeface="Muli"/>
              <a:cs typeface="Muli"/>
              <a:sym typeface="Muli"/>
            </a:endParaRPr>
          </a:p>
          <a:p>
            <a:pPr indent="0" lvl="0" marL="0" rtl="0" algn="l">
              <a:spcBef>
                <a:spcPts val="0"/>
              </a:spcBef>
              <a:spcAft>
                <a:spcPts val="0"/>
              </a:spcAft>
              <a:buNone/>
            </a:pPr>
            <a:r>
              <a:rPr lang="en-US" sz="2200" u="sng">
                <a:solidFill>
                  <a:schemeClr val="dk1"/>
                </a:solidFill>
                <a:latin typeface="Muli"/>
                <a:ea typeface="Muli"/>
                <a:cs typeface="Muli"/>
                <a:sym typeface="Muli"/>
                <a:hlinkClick r:id="rId3">
                  <a:extLst>
                    <a:ext uri="{A12FA001-AC4F-418D-AE19-62706E023703}">
                      <ahyp:hlinkClr val="tx"/>
                    </a:ext>
                  </a:extLst>
                </a:hlinkClick>
              </a:rPr>
              <a:t>Calculate the value</a:t>
            </a:r>
            <a:r>
              <a:rPr lang="en-US" sz="2200">
                <a:solidFill>
                  <a:schemeClr val="dk1"/>
                </a:solidFill>
                <a:latin typeface="Muli"/>
                <a:ea typeface="Muli"/>
                <a:cs typeface="Muli"/>
                <a:sym typeface="Muli"/>
              </a:rPr>
              <a:t> you can potentially unlock with Thematic over three years, using our free ROI tool.</a:t>
            </a:r>
            <a:endParaRPr sz="2200">
              <a:solidFill>
                <a:schemeClr val="dk1"/>
              </a:solidFill>
            </a:endParaRPr>
          </a:p>
        </p:txBody>
      </p:sp>
      <p:sp>
        <p:nvSpPr>
          <p:cNvPr id="287" name="Google Shape;287;p44"/>
          <p:cNvSpPr txBox="1"/>
          <p:nvPr/>
        </p:nvSpPr>
        <p:spPr>
          <a:xfrm>
            <a:off x="9570225" y="5570500"/>
            <a:ext cx="7971000" cy="646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US" sz="3000">
                <a:solidFill>
                  <a:schemeClr val="dk1"/>
                </a:solidFill>
                <a:latin typeface="Muli"/>
                <a:ea typeface="Muli"/>
                <a:cs typeface="Muli"/>
                <a:sym typeface="Muli"/>
              </a:rPr>
              <a:t>Projected </a:t>
            </a:r>
            <a:r>
              <a:rPr b="1" lang="en-US" sz="3000">
                <a:solidFill>
                  <a:schemeClr val="dk1"/>
                </a:solidFill>
                <a:latin typeface="Muli"/>
                <a:ea typeface="Muli"/>
                <a:cs typeface="Muli"/>
                <a:sym typeface="Muli"/>
              </a:rPr>
              <a:t>ROI</a:t>
            </a:r>
            <a:r>
              <a:rPr b="1" lang="en-US" sz="3000">
                <a:solidFill>
                  <a:schemeClr val="dk1"/>
                </a:solidFill>
                <a:latin typeface="Muli"/>
                <a:ea typeface="Muli"/>
                <a:cs typeface="Muli"/>
                <a:sym typeface="Muli"/>
              </a:rPr>
              <a:t> over three years</a:t>
            </a:r>
            <a:endParaRPr b="1" sz="3000">
              <a:solidFill>
                <a:schemeClr val="dk1"/>
              </a:solidFill>
              <a:latin typeface="Muli"/>
              <a:ea typeface="Muli"/>
              <a:cs typeface="Muli"/>
              <a:sym typeface="Muli"/>
            </a:endParaRPr>
          </a:p>
        </p:txBody>
      </p:sp>
      <p:sp>
        <p:nvSpPr>
          <p:cNvPr id="288" name="Google Shape;288;p44"/>
          <p:cNvSpPr/>
          <p:nvPr/>
        </p:nvSpPr>
        <p:spPr>
          <a:xfrm>
            <a:off x="9610550" y="6454500"/>
            <a:ext cx="5143800" cy="589200"/>
          </a:xfrm>
          <a:prstGeom prst="rect">
            <a:avLst/>
          </a:prstGeom>
          <a:solidFill>
            <a:srgbClr val="15004D">
              <a:alpha val="1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44"/>
          <p:cNvSpPr/>
          <p:nvPr/>
        </p:nvSpPr>
        <p:spPr>
          <a:xfrm>
            <a:off x="9610550" y="7299925"/>
            <a:ext cx="5143800" cy="589200"/>
          </a:xfrm>
          <a:prstGeom prst="rect">
            <a:avLst/>
          </a:prstGeom>
          <a:solidFill>
            <a:srgbClr val="15004D">
              <a:alpha val="100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44"/>
          <p:cNvSpPr txBox="1"/>
          <p:nvPr/>
        </p:nvSpPr>
        <p:spPr>
          <a:xfrm>
            <a:off x="14860800" y="8048288"/>
            <a:ext cx="3000000" cy="5541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0"/>
              </a:spcBef>
              <a:spcAft>
                <a:spcPts val="0"/>
              </a:spcAft>
              <a:buNone/>
            </a:pPr>
            <a:r>
              <a:rPr b="1" lang="en-US" sz="2400">
                <a:solidFill>
                  <a:schemeClr val="dk1"/>
                </a:solidFill>
                <a:latin typeface="Mulish"/>
                <a:ea typeface="Mulish"/>
                <a:cs typeface="Mulish"/>
                <a:sym typeface="Mulish"/>
              </a:rPr>
              <a:t>$ </a:t>
            </a:r>
            <a:endParaRPr b="1" sz="1800">
              <a:solidFill>
                <a:schemeClr val="dk1"/>
              </a:solidFill>
            </a:endParaRPr>
          </a:p>
        </p:txBody>
      </p:sp>
      <p:sp>
        <p:nvSpPr>
          <p:cNvPr id="291" name="Google Shape;291;p44"/>
          <p:cNvSpPr txBox="1"/>
          <p:nvPr/>
        </p:nvSpPr>
        <p:spPr>
          <a:xfrm>
            <a:off x="14860800" y="7299925"/>
            <a:ext cx="3000000" cy="585300"/>
          </a:xfrm>
          <a:prstGeom prst="rect">
            <a:avLst/>
          </a:prstGeom>
          <a:solidFill>
            <a:srgbClr val="15004D">
              <a:alpha val="10000"/>
            </a:srgbClr>
          </a:solidFill>
          <a:ln>
            <a:noFill/>
          </a:ln>
        </p:spPr>
        <p:txBody>
          <a:bodyPr anchorCtr="0" anchor="t" bIns="91425" lIns="91425" spcFirstLastPara="1" rIns="91425" wrap="square" tIns="91425">
            <a:noAutofit/>
          </a:bodyPr>
          <a:lstStyle/>
          <a:p>
            <a:pPr indent="0" lvl="0" marL="457200" rtl="0" algn="l">
              <a:lnSpc>
                <a:spcPct val="115000"/>
              </a:lnSpc>
              <a:spcBef>
                <a:spcPts val="0"/>
              </a:spcBef>
              <a:spcAft>
                <a:spcPts val="0"/>
              </a:spcAft>
              <a:buNone/>
            </a:pPr>
            <a:r>
              <a:rPr b="1" lang="en-US" sz="2400">
                <a:solidFill>
                  <a:schemeClr val="dk1"/>
                </a:solidFill>
                <a:latin typeface="Mulish"/>
                <a:ea typeface="Mulish"/>
                <a:cs typeface="Mulish"/>
                <a:sym typeface="Mulish"/>
              </a:rPr>
              <a:t>$ </a:t>
            </a:r>
            <a:endParaRPr b="1" sz="1800">
              <a:solidFill>
                <a:schemeClr val="dk1"/>
              </a:solidFill>
            </a:endParaRPr>
          </a:p>
        </p:txBody>
      </p:sp>
      <p:sp>
        <p:nvSpPr>
          <p:cNvPr id="292" name="Google Shape;292;p44"/>
          <p:cNvSpPr txBox="1"/>
          <p:nvPr/>
        </p:nvSpPr>
        <p:spPr>
          <a:xfrm>
            <a:off x="14860800" y="6454500"/>
            <a:ext cx="3000000" cy="585300"/>
          </a:xfrm>
          <a:prstGeom prst="rect">
            <a:avLst/>
          </a:prstGeom>
          <a:solidFill>
            <a:srgbClr val="15004D">
              <a:alpha val="10000"/>
            </a:srgbClr>
          </a:solidFill>
          <a:ln>
            <a:noFill/>
          </a:ln>
        </p:spPr>
        <p:txBody>
          <a:bodyPr anchorCtr="0" anchor="t" bIns="91425" lIns="91425" spcFirstLastPara="1" rIns="91425" wrap="square" tIns="91425">
            <a:noAutofit/>
          </a:bodyPr>
          <a:lstStyle/>
          <a:p>
            <a:pPr indent="0" lvl="0" marL="457200" rtl="0" algn="l">
              <a:lnSpc>
                <a:spcPct val="115000"/>
              </a:lnSpc>
              <a:spcBef>
                <a:spcPts val="0"/>
              </a:spcBef>
              <a:spcAft>
                <a:spcPts val="0"/>
              </a:spcAft>
              <a:buNone/>
            </a:pPr>
            <a:r>
              <a:rPr b="1" lang="en-US" sz="2400">
                <a:solidFill>
                  <a:schemeClr val="dk1"/>
                </a:solidFill>
                <a:latin typeface="Mulish"/>
                <a:ea typeface="Mulish"/>
                <a:cs typeface="Mulish"/>
                <a:sym typeface="Mulish"/>
              </a:rPr>
              <a:t>$ </a:t>
            </a:r>
            <a:endParaRPr b="1" sz="1800">
              <a:solidFill>
                <a:schemeClr val="dk1"/>
              </a:solidFill>
            </a:endParaRPr>
          </a:p>
        </p:txBody>
      </p:sp>
      <p:cxnSp>
        <p:nvCxnSpPr>
          <p:cNvPr id="293" name="Google Shape;293;p44"/>
          <p:cNvCxnSpPr/>
          <p:nvPr/>
        </p:nvCxnSpPr>
        <p:spPr>
          <a:xfrm>
            <a:off x="15627575" y="8659275"/>
            <a:ext cx="1959900" cy="0"/>
          </a:xfrm>
          <a:prstGeom prst="straightConnector1">
            <a:avLst/>
          </a:prstGeom>
          <a:noFill/>
          <a:ln cap="flat" cmpd="sng" w="9525">
            <a:solidFill>
              <a:schemeClr val="dk1"/>
            </a:solidFill>
            <a:prstDash val="solid"/>
            <a:round/>
            <a:headEnd len="med" w="med" type="none"/>
            <a:tailEnd len="med" w="med" type="none"/>
          </a:ln>
        </p:spPr>
      </p:cxnSp>
      <p:sp>
        <p:nvSpPr>
          <p:cNvPr id="294" name="Google Shape;294;p44"/>
          <p:cNvSpPr txBox="1"/>
          <p:nvPr/>
        </p:nvSpPr>
        <p:spPr>
          <a:xfrm>
            <a:off x="10431550" y="8029150"/>
            <a:ext cx="4319400" cy="554100"/>
          </a:xfrm>
          <a:prstGeom prst="rect">
            <a:avLst/>
          </a:prstGeom>
          <a:noFill/>
          <a:ln>
            <a:noFill/>
          </a:ln>
        </p:spPr>
        <p:txBody>
          <a:bodyPr anchorCtr="0" anchor="t" bIns="91425" lIns="91425" spcFirstLastPara="1" rIns="91425" wrap="square" tIns="91425">
            <a:spAutoFit/>
          </a:bodyPr>
          <a:lstStyle/>
          <a:p>
            <a:pPr indent="0" lvl="0" marL="0" rtl="0" algn="r">
              <a:lnSpc>
                <a:spcPct val="200000"/>
              </a:lnSpc>
              <a:spcBef>
                <a:spcPts val="0"/>
              </a:spcBef>
              <a:spcAft>
                <a:spcPts val="1000"/>
              </a:spcAft>
              <a:buNone/>
            </a:pPr>
            <a:r>
              <a:rPr b="1" lang="en-US" sz="2400">
                <a:solidFill>
                  <a:schemeClr val="dk1"/>
                </a:solidFill>
                <a:latin typeface="Muli"/>
                <a:ea typeface="Muli"/>
                <a:cs typeface="Muli"/>
                <a:sym typeface="Muli"/>
              </a:rPr>
              <a:t>Return on Investment =</a:t>
            </a:r>
            <a:endParaRPr>
              <a:solidFill>
                <a:schemeClr val="dk1"/>
              </a:solidFill>
            </a:endParaRPr>
          </a:p>
        </p:txBody>
      </p:sp>
      <p:sp>
        <p:nvSpPr>
          <p:cNvPr id="295" name="Google Shape;295;p44"/>
          <p:cNvSpPr txBox="1"/>
          <p:nvPr/>
        </p:nvSpPr>
        <p:spPr>
          <a:xfrm>
            <a:off x="9822874" y="6486275"/>
            <a:ext cx="4493700" cy="1421100"/>
          </a:xfrm>
          <a:prstGeom prst="rect">
            <a:avLst/>
          </a:prstGeom>
          <a:noFill/>
          <a:ln>
            <a:noFill/>
          </a:ln>
        </p:spPr>
        <p:txBody>
          <a:bodyPr anchorCtr="0" anchor="t" bIns="91425" lIns="91425" spcFirstLastPara="1" rIns="91425" wrap="square" tIns="91425">
            <a:spAutoFit/>
          </a:bodyPr>
          <a:lstStyle/>
          <a:p>
            <a:pPr indent="0" lvl="0" marL="0" rtl="0" algn="l">
              <a:lnSpc>
                <a:spcPct val="200000"/>
              </a:lnSpc>
              <a:spcBef>
                <a:spcPts val="0"/>
              </a:spcBef>
              <a:spcAft>
                <a:spcPts val="0"/>
              </a:spcAft>
              <a:buNone/>
            </a:pPr>
            <a:r>
              <a:rPr b="1" lang="en-US" sz="2400">
                <a:solidFill>
                  <a:schemeClr val="dk1"/>
                </a:solidFill>
                <a:latin typeface="Muli"/>
                <a:ea typeface="Muli"/>
                <a:cs typeface="Muli"/>
                <a:sym typeface="Muli"/>
              </a:rPr>
              <a:t>Value with Thematic₁</a:t>
            </a:r>
            <a:endParaRPr b="1" sz="2400">
              <a:solidFill>
                <a:schemeClr val="dk1"/>
              </a:solidFill>
              <a:latin typeface="Muli"/>
              <a:ea typeface="Muli"/>
              <a:cs typeface="Muli"/>
              <a:sym typeface="Muli"/>
            </a:endParaRPr>
          </a:p>
          <a:p>
            <a:pPr indent="0" lvl="0" marL="0" rtl="0" algn="l">
              <a:lnSpc>
                <a:spcPct val="200000"/>
              </a:lnSpc>
              <a:spcBef>
                <a:spcPts val="1000"/>
              </a:spcBef>
              <a:spcAft>
                <a:spcPts val="1000"/>
              </a:spcAft>
              <a:buNone/>
            </a:pPr>
            <a:r>
              <a:rPr b="1" lang="en-US" sz="2400">
                <a:solidFill>
                  <a:schemeClr val="dk1"/>
                </a:solidFill>
                <a:latin typeface="Muli"/>
                <a:ea typeface="Muli"/>
                <a:cs typeface="Muli"/>
                <a:sym typeface="Muli"/>
              </a:rPr>
              <a:t>Less Cost of Thematic</a:t>
            </a:r>
            <a:endParaRPr b="1" sz="2400">
              <a:solidFill>
                <a:schemeClr val="dk1"/>
              </a:solidFill>
              <a:latin typeface="Muli"/>
              <a:ea typeface="Muli"/>
              <a:cs typeface="Muli"/>
              <a:sym typeface="Muli"/>
            </a:endParaRPr>
          </a:p>
        </p:txBody>
      </p:sp>
      <p:sp>
        <p:nvSpPr>
          <p:cNvPr id="296" name="Google Shape;296;p44"/>
          <p:cNvSpPr txBox="1"/>
          <p:nvPr>
            <p:ph idx="2" type="title"/>
          </p:nvPr>
        </p:nvSpPr>
        <p:spPr>
          <a:xfrm>
            <a:off x="325950" y="9419488"/>
            <a:ext cx="8907600" cy="379500"/>
          </a:xfrm>
          <a:prstGeom prst="rect">
            <a:avLst/>
          </a:prstGeom>
        </p:spPr>
        <p:txBody>
          <a:bodyPr anchorCtr="0" anchor="b" bIns="0" lIns="0" spcFirstLastPara="1" rIns="91425" wrap="square" tIns="91425">
            <a:noAutofit/>
          </a:bodyPr>
          <a:lstStyle/>
          <a:p>
            <a:pPr indent="0" lvl="0" marL="0" rtl="0" algn="l">
              <a:spcBef>
                <a:spcPts val="0"/>
              </a:spcBef>
              <a:spcAft>
                <a:spcPts val="0"/>
              </a:spcAft>
              <a:buNone/>
            </a:pPr>
            <a:r>
              <a:rPr lang="en-US"/>
              <a:t>Unlocking the value of our feedback</a:t>
            </a:r>
            <a:endParaRPr/>
          </a:p>
        </p:txBody>
      </p:sp>
      <p:sp>
        <p:nvSpPr>
          <p:cNvPr id="297" name="Google Shape;297;p44"/>
          <p:cNvSpPr/>
          <p:nvPr/>
        </p:nvSpPr>
        <p:spPr>
          <a:xfrm>
            <a:off x="707075" y="5742150"/>
            <a:ext cx="5248500" cy="1049700"/>
          </a:xfrm>
          <a:prstGeom prst="roundRect">
            <a:avLst>
              <a:gd fmla="val 50000" name="adj"/>
            </a:avLst>
          </a:prstGeom>
          <a:solidFill>
            <a:srgbClr val="E52F5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2900" u="sng">
                <a:solidFill>
                  <a:schemeClr val="lt1"/>
                </a:solidFill>
                <a:latin typeface="Montserrat Medium"/>
                <a:ea typeface="Montserrat Medium"/>
                <a:cs typeface="Montserrat Medium"/>
                <a:sym typeface="Montserrat Medium"/>
                <a:hlinkClick r:id="rId4">
                  <a:extLst>
                    <a:ext uri="{A12FA001-AC4F-418D-AE19-62706E023703}">
                      <ahyp:hlinkClr val="tx"/>
                    </a:ext>
                  </a:extLst>
                </a:hlinkClick>
              </a:rPr>
              <a:t>sales@getthematic.com</a:t>
            </a:r>
            <a:endParaRPr sz="2900">
              <a:latin typeface="Montserrat Medium"/>
              <a:ea typeface="Montserrat Medium"/>
              <a:cs typeface="Montserrat Medium"/>
              <a:sym typeface="Montserrat Medium"/>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004D"/>
        </a:solidFill>
      </p:bgPr>
    </p:bg>
    <p:spTree>
      <p:nvGrpSpPr>
        <p:cNvPr id="302" name="Shape 302"/>
        <p:cNvGrpSpPr/>
        <p:nvPr/>
      </p:nvGrpSpPr>
      <p:grpSpPr>
        <a:xfrm>
          <a:off x="0" y="0"/>
          <a:ext cx="0" cy="0"/>
          <a:chOff x="0" y="0"/>
          <a:chExt cx="0" cy="0"/>
        </a:xfrm>
      </p:grpSpPr>
      <p:sp>
        <p:nvSpPr>
          <p:cNvPr id="303" name="Google Shape;303;p45"/>
          <p:cNvSpPr txBox="1"/>
          <p:nvPr/>
        </p:nvSpPr>
        <p:spPr>
          <a:xfrm>
            <a:off x="193325" y="3443050"/>
            <a:ext cx="11477100" cy="2709000"/>
          </a:xfrm>
          <a:prstGeom prst="rect">
            <a:avLst/>
          </a:prstGeom>
          <a:noFill/>
          <a:ln>
            <a:noFill/>
          </a:ln>
        </p:spPr>
        <p:txBody>
          <a:bodyPr anchorCtr="0" anchor="t" bIns="182850" lIns="182850" spcFirstLastPara="1" rIns="182850" wrap="square" tIns="182850">
            <a:spAutoFit/>
          </a:bodyPr>
          <a:lstStyle/>
          <a:p>
            <a:pPr indent="0" lvl="0" marL="0" rtl="0" algn="l">
              <a:spcBef>
                <a:spcPts val="0"/>
              </a:spcBef>
              <a:spcAft>
                <a:spcPts val="0"/>
              </a:spcAft>
              <a:buNone/>
            </a:pPr>
            <a:r>
              <a:rPr lang="en-US" sz="7600">
                <a:solidFill>
                  <a:srgbClr val="FFFFFF"/>
                </a:solidFill>
                <a:latin typeface="Raleway Medium"/>
                <a:ea typeface="Raleway Medium"/>
                <a:cs typeface="Raleway Medium"/>
                <a:sym typeface="Raleway Medium"/>
              </a:rPr>
              <a:t>Choose one of these testimonials to include </a:t>
            </a:r>
            <a:endParaRPr sz="7600">
              <a:solidFill>
                <a:srgbClr val="FFFFFF"/>
              </a:solidFill>
              <a:latin typeface="Raleway Medium"/>
              <a:ea typeface="Raleway Medium"/>
              <a:cs typeface="Raleway Medium"/>
              <a:sym typeface="Raleway Medium"/>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pic>
        <p:nvPicPr>
          <p:cNvPr id="309" name="Google Shape;309;p46"/>
          <p:cNvPicPr preferRelativeResize="0"/>
          <p:nvPr/>
        </p:nvPicPr>
        <p:blipFill>
          <a:blip r:embed="rId3">
            <a:alphaModFix/>
          </a:blip>
          <a:stretch>
            <a:fillRect/>
          </a:stretch>
        </p:blipFill>
        <p:spPr>
          <a:xfrm>
            <a:off x="9659200" y="6891838"/>
            <a:ext cx="3409950" cy="1028700"/>
          </a:xfrm>
          <a:prstGeom prst="rect">
            <a:avLst/>
          </a:prstGeom>
          <a:noFill/>
          <a:ln>
            <a:noFill/>
          </a:ln>
        </p:spPr>
      </p:pic>
      <p:sp>
        <p:nvSpPr>
          <p:cNvPr id="310" name="Google Shape;310;p46"/>
          <p:cNvSpPr txBox="1"/>
          <p:nvPr/>
        </p:nvSpPr>
        <p:spPr>
          <a:xfrm>
            <a:off x="9659200" y="6276238"/>
            <a:ext cx="8091300" cy="615600"/>
          </a:xfrm>
          <a:prstGeom prst="rect">
            <a:avLst/>
          </a:prstGeom>
          <a:noFill/>
          <a:ln>
            <a:noFill/>
          </a:ln>
        </p:spPr>
        <p:txBody>
          <a:bodyPr anchorCtr="0" anchor="t" bIns="91425" lIns="91425" spcFirstLastPara="1" rIns="91425" wrap="square" tIns="91425">
            <a:spAutoFit/>
          </a:bodyPr>
          <a:lstStyle/>
          <a:p>
            <a:pPr indent="0" lvl="0" marL="0" rtl="0" algn="l">
              <a:spcBef>
                <a:spcPts val="2500"/>
              </a:spcBef>
              <a:spcAft>
                <a:spcPts val="2000"/>
              </a:spcAft>
              <a:buNone/>
            </a:pPr>
            <a:r>
              <a:rPr b="1" lang="en-US" sz="2800">
                <a:solidFill>
                  <a:schemeClr val="dk1"/>
                </a:solidFill>
                <a:latin typeface="Muli"/>
                <a:ea typeface="Muli"/>
                <a:cs typeface="Muli"/>
                <a:sym typeface="Muli"/>
              </a:rPr>
              <a:t>Robbie Allan, Director of Product</a:t>
            </a:r>
            <a:endParaRPr b="1" sz="2800">
              <a:solidFill>
                <a:schemeClr val="dk1"/>
              </a:solidFill>
              <a:latin typeface="Muli"/>
              <a:ea typeface="Muli"/>
              <a:cs typeface="Muli"/>
              <a:sym typeface="Muli"/>
            </a:endParaRPr>
          </a:p>
        </p:txBody>
      </p:sp>
      <p:sp>
        <p:nvSpPr>
          <p:cNvPr id="311" name="Google Shape;311;p46"/>
          <p:cNvSpPr txBox="1"/>
          <p:nvPr/>
        </p:nvSpPr>
        <p:spPr>
          <a:xfrm>
            <a:off x="9485025" y="1152150"/>
            <a:ext cx="3972600" cy="4032900"/>
          </a:xfrm>
          <a:prstGeom prst="rect">
            <a:avLst/>
          </a:prstGeom>
          <a:noFill/>
          <a:ln>
            <a:noFill/>
          </a:ln>
        </p:spPr>
        <p:txBody>
          <a:bodyPr anchorCtr="0" anchor="t" bIns="91425" lIns="91425" spcFirstLastPara="1" rIns="91425" wrap="square" tIns="91425">
            <a:spAutoFit/>
          </a:bodyPr>
          <a:lstStyle/>
          <a:p>
            <a:pPr indent="0" lvl="0" marL="0" rtl="0" algn="l">
              <a:spcBef>
                <a:spcPts val="4000"/>
              </a:spcBef>
              <a:spcAft>
                <a:spcPts val="1200"/>
              </a:spcAft>
              <a:buNone/>
            </a:pPr>
            <a:r>
              <a:rPr lang="en-US" sz="25000">
                <a:solidFill>
                  <a:srgbClr val="F3F3F3"/>
                </a:solidFill>
                <a:latin typeface="Muli"/>
                <a:ea typeface="Muli"/>
                <a:cs typeface="Muli"/>
                <a:sym typeface="Muli"/>
              </a:rPr>
              <a:t>“</a:t>
            </a:r>
            <a:endParaRPr sz="25000">
              <a:solidFill>
                <a:srgbClr val="F3F3F3"/>
              </a:solidFill>
              <a:latin typeface="Muli"/>
              <a:ea typeface="Muli"/>
              <a:cs typeface="Muli"/>
              <a:sym typeface="Muli"/>
            </a:endParaRPr>
          </a:p>
        </p:txBody>
      </p:sp>
      <p:sp>
        <p:nvSpPr>
          <p:cNvPr id="312" name="Google Shape;312;p46"/>
          <p:cNvSpPr txBox="1"/>
          <p:nvPr/>
        </p:nvSpPr>
        <p:spPr>
          <a:xfrm>
            <a:off x="9727550" y="2537163"/>
            <a:ext cx="8302800" cy="3417000"/>
          </a:xfrm>
          <a:prstGeom prst="rect">
            <a:avLst/>
          </a:prstGeom>
          <a:noFill/>
          <a:ln>
            <a:noFill/>
          </a:ln>
        </p:spPr>
        <p:txBody>
          <a:bodyPr anchorCtr="0" anchor="t" bIns="91425" lIns="91425" spcFirstLastPara="1" rIns="91425" wrap="square" tIns="91425">
            <a:spAutoFit/>
          </a:bodyPr>
          <a:lstStyle/>
          <a:p>
            <a:pPr indent="0" lvl="0" marL="0" rtl="0" algn="l">
              <a:spcBef>
                <a:spcPts val="2500"/>
              </a:spcBef>
              <a:spcAft>
                <a:spcPts val="2000"/>
              </a:spcAft>
              <a:buNone/>
            </a:pPr>
            <a:r>
              <a:rPr lang="en-US" sz="3000">
                <a:solidFill>
                  <a:schemeClr val="dk1"/>
                </a:solidFill>
                <a:latin typeface="Muli"/>
                <a:ea typeface="Muli"/>
                <a:cs typeface="Muli"/>
                <a:sym typeface="Muli"/>
              </a:rPr>
              <a:t>I was blown away by the instant insights Thematic gave us into what mattered from thousands of survey comments. We could easily see what impacted our NPS score and why. There’s no reason PMs should be spending so many weeks manually analyzing feedback.</a:t>
            </a:r>
            <a:endParaRPr sz="3000">
              <a:solidFill>
                <a:schemeClr val="dk1"/>
              </a:solidFill>
              <a:latin typeface="Muli"/>
              <a:ea typeface="Muli"/>
              <a:cs typeface="Muli"/>
              <a:sym typeface="Muli"/>
            </a:endParaRPr>
          </a:p>
        </p:txBody>
      </p:sp>
      <p:sp>
        <p:nvSpPr>
          <p:cNvPr id="313" name="Google Shape;313;p46"/>
          <p:cNvSpPr txBox="1"/>
          <p:nvPr>
            <p:ph idx="2" type="title"/>
          </p:nvPr>
        </p:nvSpPr>
        <p:spPr>
          <a:xfrm>
            <a:off x="325950" y="9419488"/>
            <a:ext cx="8907600" cy="379500"/>
          </a:xfrm>
          <a:prstGeom prst="rect">
            <a:avLst/>
          </a:prstGeom>
        </p:spPr>
        <p:txBody>
          <a:bodyPr anchorCtr="0" anchor="b" bIns="0" lIns="0" spcFirstLastPara="1" rIns="91425" wrap="square" tIns="91425">
            <a:noAutofit/>
          </a:bodyPr>
          <a:lstStyle/>
          <a:p>
            <a:pPr indent="0" lvl="0" marL="0" rtl="0" algn="l">
              <a:spcBef>
                <a:spcPts val="0"/>
              </a:spcBef>
              <a:spcAft>
                <a:spcPts val="0"/>
              </a:spcAft>
              <a:buNone/>
            </a:pPr>
            <a:r>
              <a:rPr lang="en-US"/>
              <a:t>Unlocking the value of our feedback</a:t>
            </a:r>
            <a:endParaRPr/>
          </a:p>
        </p:txBody>
      </p:sp>
      <p:pic>
        <p:nvPicPr>
          <p:cNvPr id="314" name="Google Shape;314;p46"/>
          <p:cNvPicPr preferRelativeResize="0"/>
          <p:nvPr/>
        </p:nvPicPr>
        <p:blipFill rotWithShape="1">
          <a:blip r:embed="rId4">
            <a:alphaModFix/>
          </a:blip>
          <a:srcRect b="-2427" l="1893" r="0" t="0"/>
          <a:stretch/>
        </p:blipFill>
        <p:spPr>
          <a:xfrm>
            <a:off x="77775" y="793525"/>
            <a:ext cx="9006674" cy="820952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19" name="Shape 319"/>
        <p:cNvGrpSpPr/>
        <p:nvPr/>
      </p:nvGrpSpPr>
      <p:grpSpPr>
        <a:xfrm>
          <a:off x="0" y="0"/>
          <a:ext cx="0" cy="0"/>
          <a:chOff x="0" y="0"/>
          <a:chExt cx="0" cy="0"/>
        </a:xfrm>
      </p:grpSpPr>
      <p:sp>
        <p:nvSpPr>
          <p:cNvPr id="320" name="Google Shape;320;p47"/>
          <p:cNvSpPr txBox="1"/>
          <p:nvPr/>
        </p:nvSpPr>
        <p:spPr>
          <a:xfrm>
            <a:off x="12094125" y="6586638"/>
            <a:ext cx="8091300" cy="1046700"/>
          </a:xfrm>
          <a:prstGeom prst="rect">
            <a:avLst/>
          </a:prstGeom>
          <a:noFill/>
          <a:ln>
            <a:noFill/>
          </a:ln>
        </p:spPr>
        <p:txBody>
          <a:bodyPr anchorCtr="0" anchor="t" bIns="91425" lIns="91425" spcFirstLastPara="1" rIns="91425" wrap="square" tIns="91425">
            <a:spAutoFit/>
          </a:bodyPr>
          <a:lstStyle/>
          <a:p>
            <a:pPr indent="0" lvl="0" marL="0" rtl="0" algn="l">
              <a:spcBef>
                <a:spcPts val="2500"/>
              </a:spcBef>
              <a:spcAft>
                <a:spcPts val="2000"/>
              </a:spcAft>
              <a:buNone/>
            </a:pPr>
            <a:r>
              <a:rPr b="1" lang="en-US" sz="2800">
                <a:solidFill>
                  <a:schemeClr val="dk1"/>
                </a:solidFill>
                <a:latin typeface="Muli"/>
                <a:ea typeface="Muli"/>
                <a:cs typeface="Muli"/>
                <a:sym typeface="Muli"/>
              </a:rPr>
              <a:t>Chris Jones</a:t>
            </a:r>
            <a:br>
              <a:rPr b="1" lang="en-US" sz="2800">
                <a:solidFill>
                  <a:schemeClr val="dk1"/>
                </a:solidFill>
                <a:latin typeface="Muli"/>
                <a:ea typeface="Muli"/>
                <a:cs typeface="Muli"/>
                <a:sym typeface="Muli"/>
              </a:rPr>
            </a:br>
            <a:r>
              <a:rPr b="1" lang="en-US" sz="2800">
                <a:solidFill>
                  <a:schemeClr val="dk1"/>
                </a:solidFill>
                <a:latin typeface="Muli"/>
                <a:ea typeface="Muli"/>
                <a:cs typeface="Muli"/>
                <a:sym typeface="Muli"/>
              </a:rPr>
              <a:t>Head of Member Experience</a:t>
            </a:r>
            <a:endParaRPr b="1" sz="2800">
              <a:solidFill>
                <a:schemeClr val="dk1"/>
              </a:solidFill>
              <a:latin typeface="Muli"/>
              <a:ea typeface="Muli"/>
              <a:cs typeface="Muli"/>
              <a:sym typeface="Muli"/>
            </a:endParaRPr>
          </a:p>
        </p:txBody>
      </p:sp>
      <p:sp>
        <p:nvSpPr>
          <p:cNvPr id="321" name="Google Shape;321;p47"/>
          <p:cNvSpPr txBox="1"/>
          <p:nvPr/>
        </p:nvSpPr>
        <p:spPr>
          <a:xfrm>
            <a:off x="9485025" y="1152150"/>
            <a:ext cx="3972600" cy="4032900"/>
          </a:xfrm>
          <a:prstGeom prst="rect">
            <a:avLst/>
          </a:prstGeom>
          <a:noFill/>
          <a:ln>
            <a:noFill/>
          </a:ln>
        </p:spPr>
        <p:txBody>
          <a:bodyPr anchorCtr="0" anchor="t" bIns="91425" lIns="91425" spcFirstLastPara="1" rIns="91425" wrap="square" tIns="91425">
            <a:spAutoFit/>
          </a:bodyPr>
          <a:lstStyle/>
          <a:p>
            <a:pPr indent="0" lvl="0" marL="0" rtl="0" algn="l">
              <a:spcBef>
                <a:spcPts val="4000"/>
              </a:spcBef>
              <a:spcAft>
                <a:spcPts val="1200"/>
              </a:spcAft>
              <a:buNone/>
            </a:pPr>
            <a:r>
              <a:rPr lang="en-US" sz="25000">
                <a:solidFill>
                  <a:srgbClr val="F3F3F3"/>
                </a:solidFill>
                <a:latin typeface="Muli"/>
                <a:ea typeface="Muli"/>
                <a:cs typeface="Muli"/>
                <a:sym typeface="Muli"/>
              </a:rPr>
              <a:t>“</a:t>
            </a:r>
            <a:endParaRPr sz="25000">
              <a:solidFill>
                <a:srgbClr val="F3F3F3"/>
              </a:solidFill>
              <a:latin typeface="Muli"/>
              <a:ea typeface="Muli"/>
              <a:cs typeface="Muli"/>
              <a:sym typeface="Muli"/>
            </a:endParaRPr>
          </a:p>
        </p:txBody>
      </p:sp>
      <p:sp>
        <p:nvSpPr>
          <p:cNvPr id="322" name="Google Shape;322;p47"/>
          <p:cNvSpPr txBox="1"/>
          <p:nvPr/>
        </p:nvSpPr>
        <p:spPr>
          <a:xfrm>
            <a:off x="9796750" y="2583275"/>
            <a:ext cx="8022000" cy="42174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US" sz="3000">
                <a:solidFill>
                  <a:schemeClr val="dk1"/>
                </a:solidFill>
                <a:latin typeface="Muli"/>
                <a:ea typeface="Muli"/>
                <a:cs typeface="Muli"/>
                <a:sym typeface="Muli"/>
              </a:rPr>
              <a:t>Thematic is a powerful solution, easy to use, easy to get started. </a:t>
            </a:r>
            <a:br>
              <a:rPr lang="en-US" sz="3000">
                <a:solidFill>
                  <a:schemeClr val="dk1"/>
                </a:solidFill>
                <a:latin typeface="Muli"/>
                <a:ea typeface="Muli"/>
                <a:cs typeface="Muli"/>
                <a:sym typeface="Muli"/>
              </a:rPr>
            </a:br>
            <a:br>
              <a:rPr lang="en-US" sz="3000">
                <a:solidFill>
                  <a:schemeClr val="dk1"/>
                </a:solidFill>
                <a:latin typeface="Muli"/>
                <a:ea typeface="Muli"/>
                <a:cs typeface="Muli"/>
                <a:sym typeface="Muli"/>
              </a:rPr>
            </a:br>
            <a:r>
              <a:rPr lang="en-US" sz="3000">
                <a:solidFill>
                  <a:schemeClr val="dk1"/>
                </a:solidFill>
                <a:latin typeface="Muli"/>
                <a:ea typeface="Muli"/>
                <a:cs typeface="Muli"/>
                <a:sym typeface="Muli"/>
              </a:rPr>
              <a:t>It’s really helped us figure out where to prioritize our efforts – and gives us the ability to see improvement over time. They’re great to work with and incredibly responsive.</a:t>
            </a:r>
            <a:endParaRPr sz="2200">
              <a:solidFill>
                <a:schemeClr val="dk1"/>
              </a:solidFill>
              <a:latin typeface="Muli"/>
              <a:ea typeface="Muli"/>
              <a:cs typeface="Muli"/>
              <a:sym typeface="Muli"/>
            </a:endParaRPr>
          </a:p>
          <a:p>
            <a:pPr indent="0" lvl="0" marL="0" rtl="0" algn="l">
              <a:lnSpc>
                <a:spcPct val="100000"/>
              </a:lnSpc>
              <a:spcBef>
                <a:spcPts val="0"/>
              </a:spcBef>
              <a:spcAft>
                <a:spcPts val="0"/>
              </a:spcAft>
              <a:buNone/>
            </a:pPr>
            <a:r>
              <a:t/>
            </a:r>
            <a:endParaRPr sz="2200">
              <a:solidFill>
                <a:schemeClr val="dk1"/>
              </a:solidFill>
              <a:latin typeface="Muli"/>
              <a:ea typeface="Muli"/>
              <a:cs typeface="Muli"/>
              <a:sym typeface="Muli"/>
            </a:endParaRPr>
          </a:p>
        </p:txBody>
      </p:sp>
      <p:pic>
        <p:nvPicPr>
          <p:cNvPr id="323" name="Google Shape;323;p47"/>
          <p:cNvPicPr preferRelativeResize="0"/>
          <p:nvPr/>
        </p:nvPicPr>
        <p:blipFill>
          <a:blip r:embed="rId3">
            <a:alphaModFix/>
          </a:blip>
          <a:stretch>
            <a:fillRect/>
          </a:stretch>
        </p:blipFill>
        <p:spPr>
          <a:xfrm>
            <a:off x="9862725" y="6586649"/>
            <a:ext cx="1883400" cy="1883400"/>
          </a:xfrm>
          <a:prstGeom prst="ellipse">
            <a:avLst/>
          </a:prstGeom>
          <a:noFill/>
          <a:ln cap="flat" cmpd="sng" w="38100">
            <a:solidFill>
              <a:schemeClr val="lt1"/>
            </a:solidFill>
            <a:prstDash val="solid"/>
            <a:round/>
            <a:headEnd len="sm" w="sm" type="none"/>
            <a:tailEnd len="sm" w="sm" type="none"/>
          </a:ln>
        </p:spPr>
      </p:pic>
      <p:pic>
        <p:nvPicPr>
          <p:cNvPr id="324" name="Google Shape;324;p47"/>
          <p:cNvPicPr preferRelativeResize="0"/>
          <p:nvPr/>
        </p:nvPicPr>
        <p:blipFill>
          <a:blip r:embed="rId4">
            <a:alphaModFix/>
          </a:blip>
          <a:stretch>
            <a:fillRect/>
          </a:stretch>
        </p:blipFill>
        <p:spPr>
          <a:xfrm>
            <a:off x="12154775" y="7727088"/>
            <a:ext cx="2971800" cy="742950"/>
          </a:xfrm>
          <a:prstGeom prst="rect">
            <a:avLst/>
          </a:prstGeom>
          <a:noFill/>
          <a:ln>
            <a:noFill/>
          </a:ln>
        </p:spPr>
      </p:pic>
      <p:sp>
        <p:nvSpPr>
          <p:cNvPr id="325" name="Google Shape;325;p47"/>
          <p:cNvSpPr txBox="1"/>
          <p:nvPr>
            <p:ph idx="2" type="title"/>
          </p:nvPr>
        </p:nvSpPr>
        <p:spPr>
          <a:xfrm>
            <a:off x="325950" y="9419488"/>
            <a:ext cx="8907600" cy="379500"/>
          </a:xfrm>
          <a:prstGeom prst="rect">
            <a:avLst/>
          </a:prstGeom>
        </p:spPr>
        <p:txBody>
          <a:bodyPr anchorCtr="0" anchor="b" bIns="0" lIns="0" spcFirstLastPara="1" rIns="91425" wrap="square" tIns="91425">
            <a:noAutofit/>
          </a:bodyPr>
          <a:lstStyle/>
          <a:p>
            <a:pPr indent="0" lvl="0" marL="0" rtl="0" algn="l">
              <a:spcBef>
                <a:spcPts val="0"/>
              </a:spcBef>
              <a:spcAft>
                <a:spcPts val="0"/>
              </a:spcAft>
              <a:buNone/>
            </a:pPr>
            <a:r>
              <a:rPr lang="en-US"/>
              <a:t>Unlocking the value of our feedback</a:t>
            </a:r>
            <a:endParaRPr/>
          </a:p>
        </p:txBody>
      </p:sp>
      <p:pic>
        <p:nvPicPr>
          <p:cNvPr id="326" name="Google Shape;326;p47"/>
          <p:cNvPicPr preferRelativeResize="0"/>
          <p:nvPr/>
        </p:nvPicPr>
        <p:blipFill rotWithShape="1">
          <a:blip r:embed="rId5">
            <a:alphaModFix/>
          </a:blip>
          <a:srcRect b="-2427" l="1893" r="0" t="0"/>
          <a:stretch/>
        </p:blipFill>
        <p:spPr>
          <a:xfrm>
            <a:off x="77775" y="793525"/>
            <a:ext cx="9006674" cy="820952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004D"/>
        </a:solidFill>
      </p:bgPr>
    </p:bg>
    <p:spTree>
      <p:nvGrpSpPr>
        <p:cNvPr id="156" name="Shape 156"/>
        <p:cNvGrpSpPr/>
        <p:nvPr/>
      </p:nvGrpSpPr>
      <p:grpSpPr>
        <a:xfrm>
          <a:off x="0" y="0"/>
          <a:ext cx="0" cy="0"/>
          <a:chOff x="0" y="0"/>
          <a:chExt cx="0" cy="0"/>
        </a:xfrm>
      </p:grpSpPr>
      <p:sp>
        <p:nvSpPr>
          <p:cNvPr id="157" name="Google Shape;157;p35"/>
          <p:cNvSpPr txBox="1"/>
          <p:nvPr/>
        </p:nvSpPr>
        <p:spPr>
          <a:xfrm>
            <a:off x="525575" y="6168575"/>
            <a:ext cx="10988700" cy="769500"/>
          </a:xfrm>
          <a:prstGeom prst="rect">
            <a:avLst/>
          </a:prstGeom>
          <a:noFill/>
          <a:ln>
            <a:noFill/>
          </a:ln>
        </p:spPr>
        <p:txBody>
          <a:bodyPr anchorCtr="0" anchor="t" bIns="182850" lIns="182850" spcFirstLastPara="1" rIns="182850" wrap="square" tIns="182850">
            <a:spAutoFit/>
          </a:bodyPr>
          <a:lstStyle/>
          <a:p>
            <a:pPr indent="0" lvl="0" marL="0" rtl="0" algn="l">
              <a:spcBef>
                <a:spcPts val="0"/>
              </a:spcBef>
              <a:spcAft>
                <a:spcPts val="0"/>
              </a:spcAft>
              <a:buNone/>
            </a:pPr>
            <a:r>
              <a:rPr b="1" lang="en-US" sz="2600">
                <a:solidFill>
                  <a:schemeClr val="lt1"/>
                </a:solidFill>
                <a:latin typeface="Montserrat"/>
                <a:ea typeface="Montserrat"/>
                <a:cs typeface="Montserrat"/>
                <a:sym typeface="Montserrat"/>
              </a:rPr>
              <a:t>Empower everyone to take action on the things that matter</a:t>
            </a:r>
            <a:endParaRPr b="1" sz="2600">
              <a:solidFill>
                <a:schemeClr val="lt1"/>
              </a:solidFill>
              <a:latin typeface="Montserrat"/>
              <a:ea typeface="Montserrat"/>
              <a:cs typeface="Montserrat"/>
              <a:sym typeface="Montserrat"/>
            </a:endParaRPr>
          </a:p>
        </p:txBody>
      </p:sp>
      <p:pic>
        <p:nvPicPr>
          <p:cNvPr id="158" name="Google Shape;158;p35"/>
          <p:cNvPicPr preferRelativeResize="0"/>
          <p:nvPr/>
        </p:nvPicPr>
        <p:blipFill rotWithShape="1">
          <a:blip r:embed="rId3">
            <a:alphaModFix/>
          </a:blip>
          <a:srcRect b="0" l="583" r="592" t="0"/>
          <a:stretch/>
        </p:blipFill>
        <p:spPr>
          <a:xfrm>
            <a:off x="11787350" y="2171962"/>
            <a:ext cx="5871852" cy="5941473"/>
          </a:xfrm>
          <a:prstGeom prst="rect">
            <a:avLst/>
          </a:prstGeom>
          <a:noFill/>
          <a:ln>
            <a:noFill/>
          </a:ln>
        </p:spPr>
      </p:pic>
      <p:sp>
        <p:nvSpPr>
          <p:cNvPr id="159" name="Google Shape;159;p35"/>
          <p:cNvSpPr txBox="1"/>
          <p:nvPr>
            <p:ph idx="4294967295" type="title"/>
          </p:nvPr>
        </p:nvSpPr>
        <p:spPr>
          <a:xfrm>
            <a:off x="525575" y="3126675"/>
            <a:ext cx="11154600" cy="36882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sz="7200">
                <a:solidFill>
                  <a:schemeClr val="lt1"/>
                </a:solidFill>
              </a:rPr>
              <a:t>Unlocking the value</a:t>
            </a:r>
            <a:br>
              <a:rPr lang="en-US" sz="7200">
                <a:solidFill>
                  <a:schemeClr val="lt1"/>
                </a:solidFill>
              </a:rPr>
            </a:br>
            <a:r>
              <a:rPr lang="en-US" sz="7200">
                <a:solidFill>
                  <a:schemeClr val="lt1"/>
                </a:solidFill>
              </a:rPr>
              <a:t>of</a:t>
            </a:r>
            <a:r>
              <a:rPr lang="en-US" sz="7200">
                <a:solidFill>
                  <a:schemeClr val="lt1"/>
                </a:solidFill>
              </a:rPr>
              <a:t> </a:t>
            </a:r>
            <a:r>
              <a:rPr lang="en-US" sz="7200">
                <a:solidFill>
                  <a:schemeClr val="lt1"/>
                </a:solidFill>
              </a:rPr>
              <a:t>our feedback</a:t>
            </a:r>
            <a:endParaRPr sz="7200">
              <a:solidFill>
                <a:schemeClr val="lt1"/>
              </a:solidFill>
            </a:endParaRPr>
          </a:p>
        </p:txBody>
      </p:sp>
      <p:pic>
        <p:nvPicPr>
          <p:cNvPr id="160" name="Google Shape;160;p35"/>
          <p:cNvPicPr preferRelativeResize="0"/>
          <p:nvPr/>
        </p:nvPicPr>
        <p:blipFill>
          <a:blip r:embed="rId4">
            <a:alphaModFix/>
          </a:blip>
          <a:stretch>
            <a:fillRect/>
          </a:stretch>
        </p:blipFill>
        <p:spPr>
          <a:xfrm>
            <a:off x="293306" y="1302880"/>
            <a:ext cx="4220824" cy="12431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36"/>
          <p:cNvSpPr txBox="1"/>
          <p:nvPr/>
        </p:nvSpPr>
        <p:spPr>
          <a:xfrm>
            <a:off x="11738425" y="4560325"/>
            <a:ext cx="3972600" cy="4032900"/>
          </a:xfrm>
          <a:prstGeom prst="rect">
            <a:avLst/>
          </a:prstGeom>
          <a:noFill/>
          <a:ln>
            <a:noFill/>
          </a:ln>
        </p:spPr>
        <p:txBody>
          <a:bodyPr anchorCtr="0" anchor="t" bIns="91425" lIns="91425" spcFirstLastPara="1" rIns="91425" wrap="square" tIns="91425">
            <a:spAutoFit/>
          </a:bodyPr>
          <a:lstStyle/>
          <a:p>
            <a:pPr indent="0" lvl="0" marL="0" rtl="0" algn="ctr">
              <a:spcBef>
                <a:spcPts val="4000"/>
              </a:spcBef>
              <a:spcAft>
                <a:spcPts val="1200"/>
              </a:spcAft>
              <a:buNone/>
            </a:pPr>
            <a:r>
              <a:rPr lang="en-US" sz="25000">
                <a:solidFill>
                  <a:srgbClr val="F3F3F3"/>
                </a:solidFill>
                <a:latin typeface="Muli"/>
                <a:ea typeface="Muli"/>
                <a:cs typeface="Muli"/>
                <a:sym typeface="Muli"/>
              </a:rPr>
              <a:t>“</a:t>
            </a:r>
            <a:endParaRPr sz="25000">
              <a:solidFill>
                <a:srgbClr val="F3F3F3"/>
              </a:solidFill>
              <a:latin typeface="Muli"/>
              <a:ea typeface="Muli"/>
              <a:cs typeface="Muli"/>
              <a:sym typeface="Muli"/>
            </a:endParaRPr>
          </a:p>
        </p:txBody>
      </p:sp>
      <p:sp>
        <p:nvSpPr>
          <p:cNvPr id="167" name="Google Shape;167;p36"/>
          <p:cNvSpPr txBox="1"/>
          <p:nvPr/>
        </p:nvSpPr>
        <p:spPr>
          <a:xfrm>
            <a:off x="9718975" y="4793713"/>
            <a:ext cx="8011500" cy="2570700"/>
          </a:xfrm>
          <a:prstGeom prst="rect">
            <a:avLst/>
          </a:prstGeom>
          <a:noFill/>
          <a:ln>
            <a:noFill/>
          </a:ln>
        </p:spPr>
        <p:txBody>
          <a:bodyPr anchorCtr="0" anchor="t" bIns="182850" lIns="182850" spcFirstLastPara="1" rIns="182850" wrap="square" tIns="182850">
            <a:noAutofit/>
          </a:bodyPr>
          <a:lstStyle/>
          <a:p>
            <a:pPr indent="0" lvl="0" marL="0" rtl="0" algn="ctr">
              <a:lnSpc>
                <a:spcPct val="100000"/>
              </a:lnSpc>
              <a:spcBef>
                <a:spcPts val="4000"/>
              </a:spcBef>
              <a:spcAft>
                <a:spcPts val="1200"/>
              </a:spcAft>
              <a:buClr>
                <a:srgbClr val="4A4A4A"/>
              </a:buClr>
              <a:buSzPts val="2200"/>
              <a:buFont typeface="Arial"/>
              <a:buNone/>
            </a:pPr>
            <a:r>
              <a:rPr lang="en-US" sz="2200">
                <a:solidFill>
                  <a:srgbClr val="4A4A4A"/>
                </a:solidFill>
                <a:latin typeface="Muli"/>
                <a:ea typeface="Muli"/>
                <a:cs typeface="Muli"/>
                <a:sym typeface="Muli"/>
              </a:rPr>
              <a:t>Every day y</a:t>
            </a:r>
            <a:r>
              <a:rPr lang="en-US" sz="2200">
                <a:solidFill>
                  <a:srgbClr val="4A4A4A"/>
                </a:solidFill>
                <a:latin typeface="Muli"/>
                <a:ea typeface="Muli"/>
                <a:cs typeface="Muli"/>
                <a:sym typeface="Muli"/>
              </a:rPr>
              <a:t>our customers are sharing a huge amount of qualitative data.</a:t>
            </a:r>
            <a:r>
              <a:rPr lang="en-US" sz="2200">
                <a:solidFill>
                  <a:srgbClr val="4A4A4A"/>
                </a:solidFill>
                <a:latin typeface="Muli"/>
                <a:ea typeface="Muli"/>
                <a:cs typeface="Muli"/>
                <a:sym typeface="Muli"/>
              </a:rPr>
              <a:t> But a lot of companies either don’t know how or forget to use it.</a:t>
            </a:r>
            <a:endParaRPr sz="2200">
              <a:solidFill>
                <a:srgbClr val="4A4A4A"/>
              </a:solidFill>
              <a:latin typeface="Muli"/>
              <a:ea typeface="Muli"/>
              <a:cs typeface="Muli"/>
              <a:sym typeface="Muli"/>
            </a:endParaRPr>
          </a:p>
        </p:txBody>
      </p:sp>
      <p:sp>
        <p:nvSpPr>
          <p:cNvPr id="168" name="Google Shape;168;p36"/>
          <p:cNvSpPr txBox="1"/>
          <p:nvPr/>
        </p:nvSpPr>
        <p:spPr>
          <a:xfrm>
            <a:off x="11271806" y="6681138"/>
            <a:ext cx="54909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200">
                <a:latin typeface="Muli"/>
                <a:ea typeface="Muli"/>
                <a:cs typeface="Muli"/>
                <a:sym typeface="Muli"/>
              </a:rPr>
              <a:t>Stewart Butterfield, CEO Slack</a:t>
            </a:r>
            <a:endParaRPr b="1" sz="2200">
              <a:latin typeface="Muli"/>
              <a:ea typeface="Muli"/>
              <a:cs typeface="Muli"/>
              <a:sym typeface="Muli"/>
            </a:endParaRPr>
          </a:p>
        </p:txBody>
      </p:sp>
      <p:sp>
        <p:nvSpPr>
          <p:cNvPr id="169" name="Google Shape;169;p36"/>
          <p:cNvSpPr txBox="1"/>
          <p:nvPr/>
        </p:nvSpPr>
        <p:spPr>
          <a:xfrm>
            <a:off x="9896848" y="933542"/>
            <a:ext cx="3090600" cy="1751400"/>
          </a:xfrm>
          <a:prstGeom prst="rect">
            <a:avLst/>
          </a:prstGeom>
          <a:noFill/>
          <a:ln>
            <a:noFill/>
          </a:ln>
        </p:spPr>
        <p:txBody>
          <a:bodyPr anchorCtr="0" anchor="t" bIns="182850" lIns="182850" spcFirstLastPara="1" rIns="182850" wrap="square" tIns="182850">
            <a:noAutofit/>
          </a:bodyPr>
          <a:lstStyle/>
          <a:p>
            <a:pPr indent="0" lvl="0" marL="0" rtl="0" algn="l">
              <a:lnSpc>
                <a:spcPct val="115000"/>
              </a:lnSpc>
              <a:spcBef>
                <a:spcPts val="4000"/>
              </a:spcBef>
              <a:spcAft>
                <a:spcPts val="1200"/>
              </a:spcAft>
              <a:buClr>
                <a:srgbClr val="4A4A4A"/>
              </a:buClr>
              <a:buSzPts val="2200"/>
              <a:buFont typeface="Arial"/>
              <a:buNone/>
            </a:pPr>
            <a:r>
              <a:rPr lang="en-US" sz="10000">
                <a:solidFill>
                  <a:srgbClr val="15004D"/>
                </a:solidFill>
                <a:latin typeface="Muli"/>
                <a:ea typeface="Muli"/>
                <a:cs typeface="Muli"/>
                <a:sym typeface="Muli"/>
              </a:rPr>
              <a:t>90% </a:t>
            </a:r>
            <a:endParaRPr sz="10000">
              <a:solidFill>
                <a:srgbClr val="15004D"/>
              </a:solidFill>
              <a:latin typeface="Muli"/>
              <a:ea typeface="Muli"/>
              <a:cs typeface="Muli"/>
              <a:sym typeface="Muli"/>
            </a:endParaRPr>
          </a:p>
        </p:txBody>
      </p:sp>
      <p:sp>
        <p:nvSpPr>
          <p:cNvPr id="170" name="Google Shape;170;p36"/>
          <p:cNvSpPr txBox="1"/>
          <p:nvPr/>
        </p:nvSpPr>
        <p:spPr>
          <a:xfrm>
            <a:off x="14309425" y="933542"/>
            <a:ext cx="3090600" cy="1751400"/>
          </a:xfrm>
          <a:prstGeom prst="rect">
            <a:avLst/>
          </a:prstGeom>
          <a:noFill/>
          <a:ln>
            <a:noFill/>
          </a:ln>
        </p:spPr>
        <p:txBody>
          <a:bodyPr anchorCtr="0" anchor="t" bIns="182850" lIns="182850" spcFirstLastPara="1" rIns="182850" wrap="square" tIns="182850">
            <a:noAutofit/>
          </a:bodyPr>
          <a:lstStyle/>
          <a:p>
            <a:pPr indent="0" lvl="0" marL="0" rtl="0" algn="l">
              <a:lnSpc>
                <a:spcPct val="115000"/>
              </a:lnSpc>
              <a:spcBef>
                <a:spcPts val="4000"/>
              </a:spcBef>
              <a:spcAft>
                <a:spcPts val="1200"/>
              </a:spcAft>
              <a:buClr>
                <a:srgbClr val="4A4A4A"/>
              </a:buClr>
              <a:buSzPts val="2200"/>
              <a:buFont typeface="Arial"/>
              <a:buNone/>
            </a:pPr>
            <a:r>
              <a:rPr lang="en-US" sz="10000">
                <a:solidFill>
                  <a:srgbClr val="15004D"/>
                </a:solidFill>
                <a:latin typeface="Muli"/>
                <a:ea typeface="Muli"/>
                <a:cs typeface="Muli"/>
                <a:sym typeface="Muli"/>
              </a:rPr>
              <a:t>71% </a:t>
            </a:r>
            <a:endParaRPr sz="10000">
              <a:solidFill>
                <a:srgbClr val="15004D"/>
              </a:solidFill>
              <a:latin typeface="Muli"/>
              <a:ea typeface="Muli"/>
              <a:cs typeface="Muli"/>
              <a:sym typeface="Muli"/>
            </a:endParaRPr>
          </a:p>
        </p:txBody>
      </p:sp>
      <p:sp>
        <p:nvSpPr>
          <p:cNvPr id="171" name="Google Shape;171;p36"/>
          <p:cNvSpPr txBox="1"/>
          <p:nvPr/>
        </p:nvSpPr>
        <p:spPr>
          <a:xfrm>
            <a:off x="9995400" y="2950592"/>
            <a:ext cx="3306300" cy="1200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200">
                <a:solidFill>
                  <a:srgbClr val="15004D"/>
                </a:solidFill>
                <a:latin typeface="Muli"/>
                <a:ea typeface="Muli"/>
                <a:cs typeface="Muli"/>
                <a:sym typeface="Muli"/>
              </a:rPr>
              <a:t>of unstructured data has been created in the last two years alone</a:t>
            </a:r>
            <a:endParaRPr sz="2200">
              <a:solidFill>
                <a:srgbClr val="15004D"/>
              </a:solidFill>
              <a:latin typeface="Muli"/>
              <a:ea typeface="Muli"/>
              <a:cs typeface="Muli"/>
              <a:sym typeface="Muli"/>
            </a:endParaRPr>
          </a:p>
        </p:txBody>
      </p:sp>
      <p:sp>
        <p:nvSpPr>
          <p:cNvPr id="172" name="Google Shape;172;p36"/>
          <p:cNvSpPr txBox="1"/>
          <p:nvPr/>
        </p:nvSpPr>
        <p:spPr>
          <a:xfrm>
            <a:off x="14309425" y="2950592"/>
            <a:ext cx="3090600" cy="1200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2200">
                <a:solidFill>
                  <a:srgbClr val="15004D"/>
                </a:solidFill>
                <a:latin typeface="Muli"/>
                <a:ea typeface="Muli"/>
                <a:cs typeface="Muli"/>
                <a:sym typeface="Muli"/>
              </a:rPr>
              <a:t>of enterprises think it’s too hard to work with qualitative data</a:t>
            </a:r>
            <a:endParaRPr sz="2200">
              <a:solidFill>
                <a:srgbClr val="15004D"/>
              </a:solidFill>
              <a:latin typeface="Muli"/>
              <a:ea typeface="Muli"/>
              <a:cs typeface="Muli"/>
              <a:sym typeface="Muli"/>
            </a:endParaRPr>
          </a:p>
        </p:txBody>
      </p:sp>
      <p:sp>
        <p:nvSpPr>
          <p:cNvPr id="173" name="Google Shape;173;p36"/>
          <p:cNvSpPr txBox="1"/>
          <p:nvPr>
            <p:ph type="title"/>
          </p:nvPr>
        </p:nvSpPr>
        <p:spPr>
          <a:xfrm>
            <a:off x="370750" y="2689300"/>
            <a:ext cx="8616900" cy="4770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sz="4000">
                <a:latin typeface="Raleway Medium"/>
                <a:ea typeface="Raleway Medium"/>
                <a:cs typeface="Raleway Medium"/>
                <a:sym typeface="Raleway Medium"/>
              </a:rPr>
              <a:t>We’ve got lots of feedback data.</a:t>
            </a:r>
            <a:endParaRPr sz="4000">
              <a:latin typeface="Raleway Medium"/>
              <a:ea typeface="Raleway Medium"/>
              <a:cs typeface="Raleway Medium"/>
              <a:sym typeface="Raleway Medium"/>
            </a:endParaRPr>
          </a:p>
          <a:p>
            <a:pPr indent="0" lvl="0" marL="0" rtl="0" algn="l">
              <a:spcBef>
                <a:spcPts val="0"/>
              </a:spcBef>
              <a:spcAft>
                <a:spcPts val="0"/>
              </a:spcAft>
              <a:buNone/>
            </a:pPr>
            <a:r>
              <a:t/>
            </a:r>
            <a:endParaRPr sz="4000">
              <a:latin typeface="Raleway Medium"/>
              <a:ea typeface="Raleway Medium"/>
              <a:cs typeface="Raleway Medium"/>
              <a:sym typeface="Raleway Medium"/>
            </a:endParaRPr>
          </a:p>
          <a:p>
            <a:pPr indent="0" lvl="0" marL="0" rtl="0" algn="l">
              <a:spcBef>
                <a:spcPts val="0"/>
              </a:spcBef>
              <a:spcAft>
                <a:spcPts val="0"/>
              </a:spcAft>
              <a:buNone/>
            </a:pPr>
            <a:r>
              <a:rPr lang="en-US" sz="4000">
                <a:latin typeface="Raleway Medium"/>
                <a:ea typeface="Raleway Medium"/>
                <a:cs typeface="Raleway Medium"/>
                <a:sym typeface="Raleway Medium"/>
              </a:rPr>
              <a:t>But we don’t use it to identify and act on opportunities…</a:t>
            </a:r>
            <a:endParaRPr sz="4000">
              <a:latin typeface="Raleway Medium"/>
              <a:ea typeface="Raleway Medium"/>
              <a:cs typeface="Raleway Medium"/>
              <a:sym typeface="Raleway Medium"/>
            </a:endParaRPr>
          </a:p>
        </p:txBody>
      </p:sp>
      <p:pic>
        <p:nvPicPr>
          <p:cNvPr id="174" name="Google Shape;174;p36"/>
          <p:cNvPicPr preferRelativeResize="0"/>
          <p:nvPr/>
        </p:nvPicPr>
        <p:blipFill>
          <a:blip r:embed="rId3">
            <a:alphaModFix/>
          </a:blip>
          <a:stretch>
            <a:fillRect/>
          </a:stretch>
        </p:blipFill>
        <p:spPr>
          <a:xfrm>
            <a:off x="12916411" y="7364413"/>
            <a:ext cx="1616619" cy="1566100"/>
          </a:xfrm>
          <a:prstGeom prst="rect">
            <a:avLst/>
          </a:prstGeom>
          <a:noFill/>
          <a:ln>
            <a:noFill/>
          </a:ln>
        </p:spPr>
      </p:pic>
      <p:sp>
        <p:nvSpPr>
          <p:cNvPr id="175" name="Google Shape;175;p36"/>
          <p:cNvSpPr txBox="1"/>
          <p:nvPr>
            <p:ph idx="2" type="title"/>
          </p:nvPr>
        </p:nvSpPr>
        <p:spPr>
          <a:xfrm>
            <a:off x="325950" y="9419488"/>
            <a:ext cx="8907600" cy="379500"/>
          </a:xfrm>
          <a:prstGeom prst="rect">
            <a:avLst/>
          </a:prstGeom>
        </p:spPr>
        <p:txBody>
          <a:bodyPr anchorCtr="0" anchor="b" bIns="0" lIns="0" spcFirstLastPara="1" rIns="91425" wrap="square" tIns="91425">
            <a:noAutofit/>
          </a:bodyPr>
          <a:lstStyle/>
          <a:p>
            <a:pPr indent="0" lvl="0" marL="0" rtl="0" algn="l">
              <a:spcBef>
                <a:spcPts val="0"/>
              </a:spcBef>
              <a:spcAft>
                <a:spcPts val="0"/>
              </a:spcAft>
              <a:buNone/>
            </a:pPr>
            <a:r>
              <a:rPr lang="en-US"/>
              <a:t>Unlocking the value of our feedback</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004D"/>
        </a:solidFill>
      </p:bgPr>
    </p:bg>
    <p:spTree>
      <p:nvGrpSpPr>
        <p:cNvPr id="179" name="Shape 179"/>
        <p:cNvGrpSpPr/>
        <p:nvPr/>
      </p:nvGrpSpPr>
      <p:grpSpPr>
        <a:xfrm>
          <a:off x="0" y="0"/>
          <a:ext cx="0" cy="0"/>
          <a:chOff x="0" y="0"/>
          <a:chExt cx="0" cy="0"/>
        </a:xfrm>
      </p:grpSpPr>
      <p:sp>
        <p:nvSpPr>
          <p:cNvPr id="180" name="Google Shape;180;p37"/>
          <p:cNvSpPr/>
          <p:nvPr/>
        </p:nvSpPr>
        <p:spPr>
          <a:xfrm>
            <a:off x="9626225" y="3616300"/>
            <a:ext cx="3144600" cy="1948800"/>
          </a:xfrm>
          <a:prstGeom prst="wedgeRoundRectCallout">
            <a:avLst>
              <a:gd fmla="val -20833" name="adj1"/>
              <a:gd fmla="val 62500" name="adj2"/>
              <a:gd fmla="val 0" name="adj3"/>
            </a:avLst>
          </a:prstGeom>
          <a:solidFill>
            <a:srgbClr val="422590"/>
          </a:solidFill>
          <a:ln>
            <a:noFill/>
          </a:ln>
        </p:spPr>
        <p:txBody>
          <a:bodyPr anchorCtr="0" anchor="ctr" bIns="91425" lIns="91425" spcFirstLastPara="1" rIns="91425" wrap="square" tIns="91425">
            <a:noAutofit/>
          </a:bodyPr>
          <a:lstStyle/>
          <a:p>
            <a:pPr indent="0" lvl="0" marL="0" rtl="0" algn="l">
              <a:spcBef>
                <a:spcPts val="2500"/>
              </a:spcBef>
              <a:spcAft>
                <a:spcPts val="2000"/>
              </a:spcAft>
              <a:buNone/>
            </a:pPr>
            <a:r>
              <a:rPr lang="en-US" sz="2200">
                <a:solidFill>
                  <a:schemeClr val="lt1"/>
                </a:solidFill>
                <a:latin typeface="Muli"/>
                <a:ea typeface="Muli"/>
                <a:cs typeface="Muli"/>
                <a:sym typeface="Muli"/>
              </a:rPr>
              <a:t>Our NPS is down but we don’t know why.</a:t>
            </a:r>
            <a:endParaRPr sz="2200">
              <a:solidFill>
                <a:schemeClr val="lt1"/>
              </a:solidFill>
            </a:endParaRPr>
          </a:p>
        </p:txBody>
      </p:sp>
      <p:sp>
        <p:nvSpPr>
          <p:cNvPr id="181" name="Google Shape;181;p37"/>
          <p:cNvSpPr/>
          <p:nvPr/>
        </p:nvSpPr>
        <p:spPr>
          <a:xfrm>
            <a:off x="13338425" y="4436350"/>
            <a:ext cx="4124700" cy="1948800"/>
          </a:xfrm>
          <a:prstGeom prst="wedgeRoundRectCallout">
            <a:avLst>
              <a:gd fmla="val 33749" name="adj1"/>
              <a:gd fmla="val 75242" name="adj2"/>
              <a:gd fmla="val 0" name="adj3"/>
            </a:avLst>
          </a:prstGeom>
          <a:solidFill>
            <a:srgbClr val="784EE7"/>
          </a:solidFill>
          <a:ln>
            <a:noFill/>
          </a:ln>
        </p:spPr>
        <p:txBody>
          <a:bodyPr anchorCtr="0" anchor="ctr" bIns="91425" lIns="91425" spcFirstLastPara="1" rIns="91425" wrap="square" tIns="91425">
            <a:noAutofit/>
          </a:bodyPr>
          <a:lstStyle/>
          <a:p>
            <a:pPr indent="0" lvl="0" marL="0" rtl="0" algn="l">
              <a:spcBef>
                <a:spcPts val="2500"/>
              </a:spcBef>
              <a:spcAft>
                <a:spcPts val="2000"/>
              </a:spcAft>
              <a:buNone/>
            </a:pPr>
            <a:r>
              <a:rPr lang="en-US" sz="2200">
                <a:solidFill>
                  <a:schemeClr val="lt1"/>
                </a:solidFill>
                <a:latin typeface="Muli"/>
                <a:ea typeface="Muli"/>
                <a:cs typeface="Muli"/>
                <a:sym typeface="Muli"/>
              </a:rPr>
              <a:t>We’re losing market share to competitors but don’t really know why.</a:t>
            </a:r>
            <a:endParaRPr sz="2200">
              <a:solidFill>
                <a:schemeClr val="lt1"/>
              </a:solidFill>
            </a:endParaRPr>
          </a:p>
        </p:txBody>
      </p:sp>
      <p:sp>
        <p:nvSpPr>
          <p:cNvPr id="182" name="Google Shape;182;p37"/>
          <p:cNvSpPr/>
          <p:nvPr/>
        </p:nvSpPr>
        <p:spPr>
          <a:xfrm>
            <a:off x="9850875" y="6001175"/>
            <a:ext cx="4124700" cy="1948800"/>
          </a:xfrm>
          <a:prstGeom prst="wedgeRoundRectCallout">
            <a:avLst>
              <a:gd fmla="val -3106" name="adj1"/>
              <a:gd fmla="val 83058" name="adj2"/>
              <a:gd fmla="val 0" name="adj3"/>
            </a:avLst>
          </a:prstGeom>
          <a:solidFill>
            <a:srgbClr val="6E3FEA"/>
          </a:solidFill>
          <a:ln>
            <a:noFill/>
          </a:ln>
        </p:spPr>
        <p:txBody>
          <a:bodyPr anchorCtr="0" anchor="ctr" bIns="91425" lIns="91425" spcFirstLastPara="1" rIns="91425" wrap="square" tIns="91425">
            <a:noAutofit/>
          </a:bodyPr>
          <a:lstStyle/>
          <a:p>
            <a:pPr indent="0" lvl="0" marL="0" rtl="0" algn="l">
              <a:spcBef>
                <a:spcPts val="2500"/>
              </a:spcBef>
              <a:spcAft>
                <a:spcPts val="2000"/>
              </a:spcAft>
              <a:buNone/>
            </a:pPr>
            <a:r>
              <a:rPr lang="en-US" sz="2200">
                <a:solidFill>
                  <a:schemeClr val="lt1"/>
                </a:solidFill>
                <a:latin typeface="Muli"/>
                <a:ea typeface="Muli"/>
                <a:cs typeface="Muli"/>
                <a:sym typeface="Muli"/>
              </a:rPr>
              <a:t>Customer churn rates are up but we don’t understand why and what can be done to prevent it.</a:t>
            </a:r>
            <a:endParaRPr sz="2200">
              <a:solidFill>
                <a:schemeClr val="lt1"/>
              </a:solidFill>
            </a:endParaRPr>
          </a:p>
        </p:txBody>
      </p:sp>
      <p:sp>
        <p:nvSpPr>
          <p:cNvPr id="183" name="Google Shape;183;p37"/>
          <p:cNvSpPr/>
          <p:nvPr/>
        </p:nvSpPr>
        <p:spPr>
          <a:xfrm>
            <a:off x="11928625" y="2297625"/>
            <a:ext cx="5534400" cy="1948800"/>
          </a:xfrm>
          <a:prstGeom prst="wedgeRoundRectCallout">
            <a:avLst>
              <a:gd fmla="val -61846" name="adj1"/>
              <a:gd fmla="val -32358" name="adj2"/>
              <a:gd fmla="val 0" name="adj3"/>
            </a:avLst>
          </a:prstGeom>
          <a:solidFill>
            <a:srgbClr val="2D098D"/>
          </a:solidFill>
          <a:ln>
            <a:noFill/>
          </a:ln>
        </p:spPr>
        <p:txBody>
          <a:bodyPr anchorCtr="0" anchor="ctr" bIns="91425" lIns="91425" spcFirstLastPara="1" rIns="91425" wrap="square" tIns="91425">
            <a:noAutofit/>
          </a:bodyPr>
          <a:lstStyle/>
          <a:p>
            <a:pPr indent="0" lvl="0" marL="0" rtl="0" algn="l">
              <a:spcBef>
                <a:spcPts val="2500"/>
              </a:spcBef>
              <a:spcAft>
                <a:spcPts val="2000"/>
              </a:spcAft>
              <a:buNone/>
            </a:pPr>
            <a:r>
              <a:rPr lang="en-US" sz="2200">
                <a:solidFill>
                  <a:schemeClr val="lt1"/>
                </a:solidFill>
                <a:latin typeface="Muli"/>
                <a:ea typeface="Muli"/>
                <a:cs typeface="Muli"/>
                <a:sym typeface="Muli"/>
              </a:rPr>
              <a:t>Our new feature isn’t resonating with customers, but </a:t>
            </a:r>
            <a:r>
              <a:rPr lang="en-US" sz="2200">
                <a:solidFill>
                  <a:schemeClr val="lt1"/>
                </a:solidFill>
                <a:latin typeface="Muli"/>
                <a:ea typeface="Muli"/>
                <a:cs typeface="Muli"/>
                <a:sym typeface="Muli"/>
              </a:rPr>
              <a:t>we</a:t>
            </a:r>
            <a:r>
              <a:rPr lang="en-US" sz="2200">
                <a:solidFill>
                  <a:schemeClr val="lt1"/>
                </a:solidFill>
                <a:latin typeface="Muli"/>
                <a:ea typeface="Muli"/>
                <a:cs typeface="Muli"/>
                <a:sym typeface="Muli"/>
              </a:rPr>
              <a:t> don’t know why or</a:t>
            </a:r>
            <a:r>
              <a:rPr lang="en-US" sz="2200">
                <a:solidFill>
                  <a:schemeClr val="lt1"/>
                </a:solidFill>
                <a:latin typeface="Muli"/>
                <a:ea typeface="Muli"/>
                <a:cs typeface="Muli"/>
                <a:sym typeface="Muli"/>
              </a:rPr>
              <a:t> </a:t>
            </a:r>
            <a:r>
              <a:rPr lang="en-US" sz="2200">
                <a:solidFill>
                  <a:schemeClr val="lt1"/>
                </a:solidFill>
                <a:latin typeface="Muli"/>
                <a:ea typeface="Muli"/>
                <a:cs typeface="Muli"/>
                <a:sym typeface="Muli"/>
              </a:rPr>
              <a:t>what to do about it.</a:t>
            </a:r>
            <a:endParaRPr sz="2200">
              <a:solidFill>
                <a:schemeClr val="lt1"/>
              </a:solidFill>
            </a:endParaRPr>
          </a:p>
        </p:txBody>
      </p:sp>
      <p:sp>
        <p:nvSpPr>
          <p:cNvPr id="184" name="Google Shape;184;p37"/>
          <p:cNvSpPr txBox="1"/>
          <p:nvPr>
            <p:ph idx="4294967295" type="title"/>
          </p:nvPr>
        </p:nvSpPr>
        <p:spPr>
          <a:xfrm>
            <a:off x="367325" y="1148850"/>
            <a:ext cx="7748100" cy="7780200"/>
          </a:xfrm>
          <a:prstGeom prst="rect">
            <a:avLst/>
          </a:prstGeom>
        </p:spPr>
        <p:txBody>
          <a:bodyPr anchorCtr="0" anchor="ctr" bIns="45700" lIns="91425" spcFirstLastPara="1" rIns="91425" wrap="square" tIns="45700">
            <a:noAutofit/>
          </a:bodyPr>
          <a:lstStyle/>
          <a:p>
            <a:pPr indent="0" lvl="0" marL="0" rtl="0" algn="l">
              <a:lnSpc>
                <a:spcPct val="100000"/>
              </a:lnSpc>
              <a:spcBef>
                <a:spcPts val="0"/>
              </a:spcBef>
              <a:spcAft>
                <a:spcPts val="0"/>
              </a:spcAft>
              <a:buNone/>
            </a:pPr>
            <a:r>
              <a:rPr lang="en-US" sz="4000">
                <a:solidFill>
                  <a:schemeClr val="lt1"/>
                </a:solidFill>
              </a:rPr>
              <a:t>We need a fast, easy </a:t>
            </a:r>
            <a:r>
              <a:rPr lang="en-US" sz="4000">
                <a:solidFill>
                  <a:schemeClr val="lt1"/>
                </a:solidFill>
              </a:rPr>
              <a:t>way to</a:t>
            </a:r>
            <a:r>
              <a:rPr lang="en-US" sz="4000">
                <a:solidFill>
                  <a:schemeClr val="lt1"/>
                </a:solidFill>
              </a:rPr>
              <a:t> transform feedback into trustworthy answers</a:t>
            </a:r>
            <a:endParaRPr sz="4000">
              <a:solidFill>
                <a:schemeClr val="lt1"/>
              </a:solidFill>
            </a:endParaRPr>
          </a:p>
        </p:txBody>
      </p:sp>
      <p:sp>
        <p:nvSpPr>
          <p:cNvPr id="185" name="Google Shape;185;p37"/>
          <p:cNvSpPr txBox="1"/>
          <p:nvPr>
            <p:ph type="title"/>
          </p:nvPr>
        </p:nvSpPr>
        <p:spPr>
          <a:xfrm>
            <a:off x="325950" y="9419488"/>
            <a:ext cx="8907600" cy="379500"/>
          </a:xfrm>
          <a:prstGeom prst="rect">
            <a:avLst/>
          </a:prstGeom>
        </p:spPr>
        <p:txBody>
          <a:bodyPr anchorCtr="0" anchor="b" bIns="0" lIns="0" spcFirstLastPara="1" rIns="91425" wrap="square" tIns="91425">
            <a:noAutofit/>
          </a:bodyPr>
          <a:lstStyle/>
          <a:p>
            <a:pPr indent="0" lvl="0" marL="0" rtl="0" algn="l">
              <a:spcBef>
                <a:spcPts val="0"/>
              </a:spcBef>
              <a:spcAft>
                <a:spcPts val="0"/>
              </a:spcAft>
              <a:buNone/>
            </a:pPr>
            <a:r>
              <a:rPr lang="en-US"/>
              <a:t>Unlocking the value of our feedback</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0F5FF"/>
            </a:gs>
            <a:gs pos="100000">
              <a:srgbClr val="FFF5F2"/>
            </a:gs>
          </a:gsLst>
          <a:lin ang="16200038" scaled="0"/>
        </a:gradFill>
      </p:bgPr>
    </p:bg>
    <p:spTree>
      <p:nvGrpSpPr>
        <p:cNvPr id="190" name="Shape 190"/>
        <p:cNvGrpSpPr/>
        <p:nvPr/>
      </p:nvGrpSpPr>
      <p:grpSpPr>
        <a:xfrm>
          <a:off x="0" y="0"/>
          <a:ext cx="0" cy="0"/>
          <a:chOff x="0" y="0"/>
          <a:chExt cx="0" cy="0"/>
        </a:xfrm>
      </p:grpSpPr>
      <p:sp>
        <p:nvSpPr>
          <p:cNvPr id="191" name="Google Shape;191;p38"/>
          <p:cNvSpPr txBox="1"/>
          <p:nvPr/>
        </p:nvSpPr>
        <p:spPr>
          <a:xfrm>
            <a:off x="395650" y="290550"/>
            <a:ext cx="13458000" cy="1073400"/>
          </a:xfrm>
          <a:prstGeom prst="rect">
            <a:avLst/>
          </a:prstGeom>
          <a:noFill/>
          <a:ln>
            <a:noFill/>
          </a:ln>
        </p:spPr>
        <p:txBody>
          <a:bodyPr anchorCtr="0" anchor="ctr" bIns="182850" lIns="182850" spcFirstLastPara="1" rIns="182850" wrap="square" tIns="182850">
            <a:noAutofit/>
          </a:bodyPr>
          <a:lstStyle/>
          <a:p>
            <a:pPr indent="0" lvl="0" marL="0" rtl="0" algn="l">
              <a:lnSpc>
                <a:spcPct val="115000"/>
              </a:lnSpc>
              <a:spcBef>
                <a:spcPts val="4000"/>
              </a:spcBef>
              <a:spcAft>
                <a:spcPts val="1200"/>
              </a:spcAft>
              <a:buNone/>
            </a:pPr>
            <a:r>
              <a:rPr lang="en-US" sz="4000">
                <a:solidFill>
                  <a:srgbClr val="15004D"/>
                </a:solidFill>
                <a:latin typeface="Muli"/>
                <a:ea typeface="Muli"/>
                <a:cs typeface="Muli"/>
                <a:sym typeface="Muli"/>
              </a:rPr>
              <a:t>B</a:t>
            </a:r>
            <a:r>
              <a:rPr lang="en-US" sz="4000">
                <a:solidFill>
                  <a:srgbClr val="15004D"/>
                </a:solidFill>
                <a:latin typeface="Muli"/>
                <a:ea typeface="Muli"/>
                <a:cs typeface="Muli"/>
                <a:sym typeface="Muli"/>
              </a:rPr>
              <a:t>ut realizing the value of feedback is challenging</a:t>
            </a:r>
            <a:endParaRPr sz="4000">
              <a:solidFill>
                <a:srgbClr val="15004D"/>
              </a:solidFill>
              <a:latin typeface="Muli"/>
              <a:ea typeface="Muli"/>
              <a:cs typeface="Muli"/>
              <a:sym typeface="Muli"/>
            </a:endParaRPr>
          </a:p>
        </p:txBody>
      </p:sp>
      <p:sp>
        <p:nvSpPr>
          <p:cNvPr id="192" name="Google Shape;192;p38"/>
          <p:cNvSpPr/>
          <p:nvPr/>
        </p:nvSpPr>
        <p:spPr>
          <a:xfrm>
            <a:off x="395650" y="1805375"/>
            <a:ext cx="4114800" cy="5468100"/>
          </a:xfrm>
          <a:prstGeom prst="roundRect">
            <a:avLst>
              <a:gd fmla="val 6041" name="adj"/>
            </a:avLst>
          </a:prstGeom>
          <a:solidFill>
            <a:schemeClr val="lt2"/>
          </a:solidFill>
          <a:ln>
            <a:noFill/>
          </a:ln>
          <a:effectLst>
            <a:outerShdw blurRad="342900" rotWithShape="0" algn="bl" dir="5400000" dist="114300">
              <a:srgbClr val="000000">
                <a:alpha val="10000"/>
              </a:srgbClr>
            </a:outerShdw>
          </a:effectLst>
        </p:spPr>
        <p:txBody>
          <a:bodyPr anchorCtr="0" anchor="t" bIns="91425" lIns="91425" spcFirstLastPara="1" rIns="91425" wrap="square" tIns="914400">
            <a:noAutofit/>
          </a:bodyPr>
          <a:lstStyle/>
          <a:p>
            <a:pPr indent="0" lvl="0" marL="0" rtl="0" algn="ctr">
              <a:lnSpc>
                <a:spcPct val="115000"/>
              </a:lnSpc>
              <a:spcBef>
                <a:spcPts val="2500"/>
              </a:spcBef>
              <a:spcAft>
                <a:spcPts val="0"/>
              </a:spcAft>
              <a:buNone/>
            </a:pPr>
            <a:r>
              <a:rPr lang="en-US" sz="2400">
                <a:solidFill>
                  <a:schemeClr val="dk1"/>
                </a:solidFill>
                <a:latin typeface="Muli"/>
                <a:ea typeface="Muli"/>
                <a:cs typeface="Muli"/>
                <a:sym typeface="Muli"/>
              </a:rPr>
              <a:t>Painful data &amp; system integrations, diverse feedback channels</a:t>
            </a:r>
            <a:endParaRPr sz="2400">
              <a:solidFill>
                <a:schemeClr val="dk1"/>
              </a:solidFill>
              <a:latin typeface="Muli"/>
              <a:ea typeface="Muli"/>
              <a:cs typeface="Muli"/>
              <a:sym typeface="Muli"/>
            </a:endParaRPr>
          </a:p>
          <a:p>
            <a:pPr indent="0" lvl="0" marL="0" rtl="0" algn="ctr">
              <a:lnSpc>
                <a:spcPct val="115000"/>
              </a:lnSpc>
              <a:spcBef>
                <a:spcPts val="2500"/>
              </a:spcBef>
              <a:spcAft>
                <a:spcPts val="0"/>
              </a:spcAft>
              <a:buNone/>
            </a:pPr>
            <a:r>
              <a:t/>
            </a:r>
            <a:endParaRPr sz="2400">
              <a:solidFill>
                <a:schemeClr val="dk1"/>
              </a:solidFill>
              <a:latin typeface="Muli"/>
              <a:ea typeface="Muli"/>
              <a:cs typeface="Muli"/>
              <a:sym typeface="Muli"/>
            </a:endParaRPr>
          </a:p>
          <a:p>
            <a:pPr indent="0" lvl="0" marL="0" rtl="0" algn="ctr">
              <a:lnSpc>
                <a:spcPct val="100000"/>
              </a:lnSpc>
              <a:spcBef>
                <a:spcPts val="2000"/>
              </a:spcBef>
              <a:spcAft>
                <a:spcPts val="1000"/>
              </a:spcAft>
              <a:buNone/>
            </a:pPr>
            <a:r>
              <a:rPr lang="en-US" sz="2400">
                <a:solidFill>
                  <a:schemeClr val="dk1"/>
                </a:solidFill>
                <a:latin typeface="Muli"/>
                <a:ea typeface="Muli"/>
                <a:cs typeface="Muli"/>
                <a:sym typeface="Muli"/>
              </a:rPr>
              <a:t>Limited customer understanding</a:t>
            </a:r>
            <a:endParaRPr sz="2400">
              <a:solidFill>
                <a:schemeClr val="dk1"/>
              </a:solidFill>
              <a:latin typeface="Muli"/>
              <a:ea typeface="Muli"/>
              <a:cs typeface="Muli"/>
              <a:sym typeface="Muli"/>
            </a:endParaRPr>
          </a:p>
        </p:txBody>
      </p:sp>
      <p:sp>
        <p:nvSpPr>
          <p:cNvPr id="193" name="Google Shape;193;p38"/>
          <p:cNvSpPr/>
          <p:nvPr/>
        </p:nvSpPr>
        <p:spPr>
          <a:xfrm>
            <a:off x="4765100" y="1805375"/>
            <a:ext cx="4114800" cy="5468100"/>
          </a:xfrm>
          <a:prstGeom prst="roundRect">
            <a:avLst>
              <a:gd fmla="val 6041" name="adj"/>
            </a:avLst>
          </a:prstGeom>
          <a:solidFill>
            <a:schemeClr val="lt2"/>
          </a:solidFill>
          <a:ln>
            <a:noFill/>
          </a:ln>
          <a:effectLst>
            <a:outerShdw blurRad="342900" rotWithShape="0" algn="bl" dir="5400000" dist="114300">
              <a:srgbClr val="000000">
                <a:alpha val="10000"/>
              </a:srgbClr>
            </a:outerShdw>
          </a:effectLst>
        </p:spPr>
        <p:txBody>
          <a:bodyPr anchorCtr="0" anchor="t" bIns="91425" lIns="91425" spcFirstLastPara="1" rIns="91425" wrap="square" tIns="914400">
            <a:noAutofit/>
          </a:bodyPr>
          <a:lstStyle/>
          <a:p>
            <a:pPr indent="0" lvl="0" marL="0" rtl="0" algn="ctr">
              <a:lnSpc>
                <a:spcPct val="115000"/>
              </a:lnSpc>
              <a:spcBef>
                <a:spcPts val="2500"/>
              </a:spcBef>
              <a:spcAft>
                <a:spcPts val="0"/>
              </a:spcAft>
              <a:buNone/>
            </a:pPr>
            <a:r>
              <a:rPr lang="en-US" sz="2400">
                <a:solidFill>
                  <a:schemeClr val="dk1"/>
                </a:solidFill>
                <a:latin typeface="Muli"/>
                <a:ea typeface="Muli"/>
                <a:cs typeface="Muli"/>
                <a:sym typeface="Muli"/>
              </a:rPr>
              <a:t>Ad hoc analysis by different teams</a:t>
            </a:r>
            <a:endParaRPr sz="2400">
              <a:solidFill>
                <a:schemeClr val="dk1"/>
              </a:solidFill>
              <a:latin typeface="Muli"/>
              <a:ea typeface="Muli"/>
              <a:cs typeface="Muli"/>
              <a:sym typeface="Muli"/>
            </a:endParaRPr>
          </a:p>
          <a:p>
            <a:pPr indent="0" lvl="0" marL="0" rtl="0" algn="ctr">
              <a:lnSpc>
                <a:spcPct val="115000"/>
              </a:lnSpc>
              <a:spcBef>
                <a:spcPts val="2500"/>
              </a:spcBef>
              <a:spcAft>
                <a:spcPts val="0"/>
              </a:spcAft>
              <a:buNone/>
            </a:pPr>
            <a:r>
              <a:t/>
            </a:r>
            <a:endParaRPr sz="2400">
              <a:solidFill>
                <a:schemeClr val="dk1"/>
              </a:solidFill>
              <a:latin typeface="Muli"/>
              <a:ea typeface="Muli"/>
              <a:cs typeface="Muli"/>
              <a:sym typeface="Muli"/>
            </a:endParaRPr>
          </a:p>
          <a:p>
            <a:pPr indent="0" lvl="0" marL="0" rtl="0" algn="ctr">
              <a:lnSpc>
                <a:spcPct val="115000"/>
              </a:lnSpc>
              <a:spcBef>
                <a:spcPts val="2000"/>
              </a:spcBef>
              <a:spcAft>
                <a:spcPts val="0"/>
              </a:spcAft>
              <a:buNone/>
            </a:pPr>
            <a:r>
              <a:t/>
            </a:r>
            <a:endParaRPr sz="2400">
              <a:solidFill>
                <a:schemeClr val="dk1"/>
              </a:solidFill>
              <a:latin typeface="Muli"/>
              <a:ea typeface="Muli"/>
              <a:cs typeface="Muli"/>
              <a:sym typeface="Muli"/>
            </a:endParaRPr>
          </a:p>
          <a:p>
            <a:pPr indent="0" lvl="0" marL="0" rtl="0" algn="ctr">
              <a:lnSpc>
                <a:spcPct val="100000"/>
              </a:lnSpc>
              <a:spcBef>
                <a:spcPts val="1000"/>
              </a:spcBef>
              <a:spcAft>
                <a:spcPts val="1000"/>
              </a:spcAft>
              <a:buNone/>
            </a:pPr>
            <a:r>
              <a:rPr lang="en-US" sz="2400">
                <a:solidFill>
                  <a:schemeClr val="dk1"/>
                </a:solidFill>
                <a:latin typeface="Muli"/>
                <a:ea typeface="Muli"/>
                <a:cs typeface="Muli"/>
                <a:sym typeface="Muli"/>
              </a:rPr>
              <a:t>Inconsistent and often inaccurate insights</a:t>
            </a:r>
            <a:endParaRPr sz="2400">
              <a:solidFill>
                <a:schemeClr val="dk1"/>
              </a:solidFill>
              <a:latin typeface="Muli"/>
              <a:ea typeface="Muli"/>
              <a:cs typeface="Muli"/>
              <a:sym typeface="Muli"/>
            </a:endParaRPr>
          </a:p>
        </p:txBody>
      </p:sp>
      <p:sp>
        <p:nvSpPr>
          <p:cNvPr id="194" name="Google Shape;194;p38"/>
          <p:cNvSpPr/>
          <p:nvPr/>
        </p:nvSpPr>
        <p:spPr>
          <a:xfrm>
            <a:off x="9134550" y="1805375"/>
            <a:ext cx="4114800" cy="5468100"/>
          </a:xfrm>
          <a:prstGeom prst="roundRect">
            <a:avLst>
              <a:gd fmla="val 6041" name="adj"/>
            </a:avLst>
          </a:prstGeom>
          <a:solidFill>
            <a:schemeClr val="lt2"/>
          </a:solidFill>
          <a:ln>
            <a:noFill/>
          </a:ln>
          <a:effectLst>
            <a:outerShdw blurRad="342900" rotWithShape="0" algn="bl" dir="5400000" dist="114300">
              <a:srgbClr val="000000">
                <a:alpha val="10000"/>
              </a:srgbClr>
            </a:outerShdw>
          </a:effectLst>
        </p:spPr>
        <p:txBody>
          <a:bodyPr anchorCtr="0" anchor="t" bIns="91425" lIns="91425" spcFirstLastPara="1" rIns="91425" wrap="square" tIns="914400">
            <a:noAutofit/>
          </a:bodyPr>
          <a:lstStyle/>
          <a:p>
            <a:pPr indent="0" lvl="0" marL="0" rtl="0" algn="ctr">
              <a:lnSpc>
                <a:spcPct val="115000"/>
              </a:lnSpc>
              <a:spcBef>
                <a:spcPts val="2500"/>
              </a:spcBef>
              <a:spcAft>
                <a:spcPts val="0"/>
              </a:spcAft>
              <a:buNone/>
            </a:pPr>
            <a:r>
              <a:rPr lang="en-US" sz="2400">
                <a:solidFill>
                  <a:schemeClr val="dk1"/>
                </a:solidFill>
                <a:latin typeface="Muli"/>
                <a:ea typeface="Muli"/>
                <a:cs typeface="Muli"/>
                <a:sym typeface="Muli"/>
              </a:rPr>
              <a:t>It takes too long to analyze data and find answers</a:t>
            </a:r>
            <a:endParaRPr sz="2400">
              <a:solidFill>
                <a:schemeClr val="dk1"/>
              </a:solidFill>
              <a:latin typeface="Muli"/>
              <a:ea typeface="Muli"/>
              <a:cs typeface="Muli"/>
              <a:sym typeface="Muli"/>
            </a:endParaRPr>
          </a:p>
          <a:p>
            <a:pPr indent="0" lvl="0" marL="0" rtl="0" algn="ctr">
              <a:lnSpc>
                <a:spcPct val="115000"/>
              </a:lnSpc>
              <a:spcBef>
                <a:spcPts val="2500"/>
              </a:spcBef>
              <a:spcAft>
                <a:spcPts val="0"/>
              </a:spcAft>
              <a:buNone/>
            </a:pPr>
            <a:r>
              <a:t/>
            </a:r>
            <a:endParaRPr sz="2400">
              <a:solidFill>
                <a:schemeClr val="dk1"/>
              </a:solidFill>
              <a:latin typeface="Muli"/>
              <a:ea typeface="Muli"/>
              <a:cs typeface="Muli"/>
              <a:sym typeface="Muli"/>
            </a:endParaRPr>
          </a:p>
          <a:p>
            <a:pPr indent="0" lvl="0" marL="0" rtl="0" algn="ctr">
              <a:lnSpc>
                <a:spcPct val="100000"/>
              </a:lnSpc>
              <a:spcBef>
                <a:spcPts val="2000"/>
              </a:spcBef>
              <a:spcAft>
                <a:spcPts val="1000"/>
              </a:spcAft>
              <a:buNone/>
            </a:pPr>
            <a:r>
              <a:rPr lang="en-US" sz="2400">
                <a:solidFill>
                  <a:schemeClr val="dk1"/>
                </a:solidFill>
                <a:latin typeface="Muli"/>
                <a:ea typeface="Muli"/>
                <a:cs typeface="Muli"/>
                <a:sym typeface="Muli"/>
              </a:rPr>
              <a:t>Problems become worse before they’re fixed</a:t>
            </a:r>
            <a:endParaRPr sz="2400">
              <a:solidFill>
                <a:schemeClr val="dk1"/>
              </a:solidFill>
              <a:latin typeface="Muli"/>
              <a:ea typeface="Muli"/>
              <a:cs typeface="Muli"/>
              <a:sym typeface="Muli"/>
            </a:endParaRPr>
          </a:p>
        </p:txBody>
      </p:sp>
      <p:sp>
        <p:nvSpPr>
          <p:cNvPr id="195" name="Google Shape;195;p38"/>
          <p:cNvSpPr/>
          <p:nvPr/>
        </p:nvSpPr>
        <p:spPr>
          <a:xfrm>
            <a:off x="13504000" y="1805375"/>
            <a:ext cx="4114800" cy="5468100"/>
          </a:xfrm>
          <a:prstGeom prst="roundRect">
            <a:avLst>
              <a:gd fmla="val 6041" name="adj"/>
            </a:avLst>
          </a:prstGeom>
          <a:solidFill>
            <a:schemeClr val="lt2"/>
          </a:solidFill>
          <a:ln>
            <a:noFill/>
          </a:ln>
          <a:effectLst>
            <a:outerShdw blurRad="342900" rotWithShape="0" algn="bl" dir="5400000" dist="114300">
              <a:srgbClr val="000000">
                <a:alpha val="10000"/>
              </a:srgbClr>
            </a:outerShdw>
          </a:effectLst>
        </p:spPr>
        <p:txBody>
          <a:bodyPr anchorCtr="0" anchor="t" bIns="91425" lIns="91425" spcFirstLastPara="1" rIns="91425" wrap="square" tIns="914400">
            <a:noAutofit/>
          </a:bodyPr>
          <a:lstStyle/>
          <a:p>
            <a:pPr indent="0" lvl="0" marL="0" rtl="0" algn="ctr">
              <a:lnSpc>
                <a:spcPct val="115000"/>
              </a:lnSpc>
              <a:spcBef>
                <a:spcPts val="2500"/>
              </a:spcBef>
              <a:spcAft>
                <a:spcPts val="0"/>
              </a:spcAft>
              <a:buNone/>
            </a:pPr>
            <a:r>
              <a:rPr lang="en-US" sz="2400">
                <a:solidFill>
                  <a:schemeClr val="dk1"/>
                </a:solidFill>
                <a:latin typeface="Muli"/>
                <a:ea typeface="Muli"/>
                <a:cs typeface="Muli"/>
                <a:sym typeface="Muli"/>
              </a:rPr>
              <a:t>No unified analysis across data sources</a:t>
            </a:r>
            <a:endParaRPr sz="2400">
              <a:solidFill>
                <a:schemeClr val="dk1"/>
              </a:solidFill>
              <a:latin typeface="Muli"/>
              <a:ea typeface="Muli"/>
              <a:cs typeface="Muli"/>
              <a:sym typeface="Muli"/>
            </a:endParaRPr>
          </a:p>
          <a:p>
            <a:pPr indent="0" lvl="0" marL="0" rtl="0" algn="ctr">
              <a:lnSpc>
                <a:spcPct val="115000"/>
              </a:lnSpc>
              <a:spcBef>
                <a:spcPts val="2500"/>
              </a:spcBef>
              <a:spcAft>
                <a:spcPts val="0"/>
              </a:spcAft>
              <a:buNone/>
            </a:pPr>
            <a:r>
              <a:t/>
            </a:r>
            <a:endParaRPr sz="2400">
              <a:solidFill>
                <a:schemeClr val="dk1"/>
              </a:solidFill>
              <a:latin typeface="Muli"/>
              <a:ea typeface="Muli"/>
              <a:cs typeface="Muli"/>
              <a:sym typeface="Muli"/>
            </a:endParaRPr>
          </a:p>
          <a:p>
            <a:pPr indent="0" lvl="0" marL="0" rtl="0" algn="ctr">
              <a:lnSpc>
                <a:spcPct val="115000"/>
              </a:lnSpc>
              <a:spcBef>
                <a:spcPts val="2500"/>
              </a:spcBef>
              <a:spcAft>
                <a:spcPts val="0"/>
              </a:spcAft>
              <a:buNone/>
            </a:pPr>
            <a:r>
              <a:t/>
            </a:r>
            <a:endParaRPr sz="2400">
              <a:solidFill>
                <a:schemeClr val="dk1"/>
              </a:solidFill>
              <a:latin typeface="Muli"/>
              <a:ea typeface="Muli"/>
              <a:cs typeface="Muli"/>
              <a:sym typeface="Muli"/>
            </a:endParaRPr>
          </a:p>
          <a:p>
            <a:pPr indent="0" lvl="0" marL="0" rtl="0" algn="ctr">
              <a:lnSpc>
                <a:spcPct val="100000"/>
              </a:lnSpc>
              <a:spcBef>
                <a:spcPts val="2000"/>
              </a:spcBef>
              <a:spcAft>
                <a:spcPts val="1000"/>
              </a:spcAft>
              <a:buNone/>
            </a:pPr>
            <a:r>
              <a:rPr lang="en-US" sz="2400">
                <a:solidFill>
                  <a:schemeClr val="dk1"/>
                </a:solidFill>
                <a:latin typeface="Muli"/>
                <a:ea typeface="Muli"/>
                <a:cs typeface="Muli"/>
                <a:sym typeface="Muli"/>
              </a:rPr>
              <a:t>Prioritization is a guessing game</a:t>
            </a:r>
            <a:endParaRPr sz="2400">
              <a:solidFill>
                <a:schemeClr val="dk1"/>
              </a:solidFill>
              <a:latin typeface="Muli"/>
              <a:ea typeface="Muli"/>
              <a:cs typeface="Muli"/>
              <a:sym typeface="Muli"/>
            </a:endParaRPr>
          </a:p>
        </p:txBody>
      </p:sp>
      <p:sp>
        <p:nvSpPr>
          <p:cNvPr id="196" name="Google Shape;196;p38"/>
          <p:cNvSpPr/>
          <p:nvPr/>
        </p:nvSpPr>
        <p:spPr>
          <a:xfrm>
            <a:off x="2167750" y="4691175"/>
            <a:ext cx="570600" cy="507900"/>
          </a:xfrm>
          <a:prstGeom prst="downArrow">
            <a:avLst>
              <a:gd fmla="val 54688" name="adj1"/>
              <a:gd fmla="val 56549" name="adj2"/>
            </a:avLst>
          </a:prstGeom>
          <a:solidFill>
            <a:srgbClr val="E52F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38"/>
          <p:cNvSpPr/>
          <p:nvPr/>
        </p:nvSpPr>
        <p:spPr>
          <a:xfrm>
            <a:off x="6537200" y="4691175"/>
            <a:ext cx="570600" cy="507900"/>
          </a:xfrm>
          <a:prstGeom prst="downArrow">
            <a:avLst>
              <a:gd fmla="val 54688" name="adj1"/>
              <a:gd fmla="val 56549" name="adj2"/>
            </a:avLst>
          </a:prstGeom>
          <a:solidFill>
            <a:srgbClr val="E52F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38"/>
          <p:cNvSpPr/>
          <p:nvPr/>
        </p:nvSpPr>
        <p:spPr>
          <a:xfrm>
            <a:off x="10906650" y="4691175"/>
            <a:ext cx="570600" cy="507900"/>
          </a:xfrm>
          <a:prstGeom prst="downArrow">
            <a:avLst>
              <a:gd fmla="val 54688" name="adj1"/>
              <a:gd fmla="val 56549" name="adj2"/>
            </a:avLst>
          </a:prstGeom>
          <a:solidFill>
            <a:srgbClr val="E52F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38"/>
          <p:cNvSpPr/>
          <p:nvPr/>
        </p:nvSpPr>
        <p:spPr>
          <a:xfrm>
            <a:off x="15276100" y="4691175"/>
            <a:ext cx="570600" cy="507900"/>
          </a:xfrm>
          <a:prstGeom prst="downArrow">
            <a:avLst>
              <a:gd fmla="val 54688" name="adj1"/>
              <a:gd fmla="val 56549" name="adj2"/>
            </a:avLst>
          </a:prstGeom>
          <a:solidFill>
            <a:srgbClr val="E52F5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38"/>
          <p:cNvSpPr txBox="1"/>
          <p:nvPr>
            <p:ph type="title"/>
          </p:nvPr>
        </p:nvSpPr>
        <p:spPr>
          <a:xfrm>
            <a:off x="325950" y="9419488"/>
            <a:ext cx="8907600" cy="379500"/>
          </a:xfrm>
          <a:prstGeom prst="rect">
            <a:avLst/>
          </a:prstGeom>
        </p:spPr>
        <p:txBody>
          <a:bodyPr anchorCtr="0" anchor="b" bIns="0" lIns="0" spcFirstLastPara="1" rIns="91425" wrap="square" tIns="91425">
            <a:noAutofit/>
          </a:bodyPr>
          <a:lstStyle/>
          <a:p>
            <a:pPr indent="0" lvl="0" marL="0" rtl="0" algn="l">
              <a:spcBef>
                <a:spcPts val="0"/>
              </a:spcBef>
              <a:spcAft>
                <a:spcPts val="0"/>
              </a:spcAft>
              <a:buNone/>
            </a:pPr>
            <a:r>
              <a:rPr lang="en-US"/>
              <a:t>Unlocking the value of our feedback</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4" name="Shape 204"/>
        <p:cNvGrpSpPr/>
        <p:nvPr/>
      </p:nvGrpSpPr>
      <p:grpSpPr>
        <a:xfrm>
          <a:off x="0" y="0"/>
          <a:ext cx="0" cy="0"/>
          <a:chOff x="0" y="0"/>
          <a:chExt cx="0" cy="0"/>
        </a:xfrm>
      </p:grpSpPr>
      <p:pic>
        <p:nvPicPr>
          <p:cNvPr id="205" name="Google Shape;205;p39"/>
          <p:cNvPicPr preferRelativeResize="0"/>
          <p:nvPr/>
        </p:nvPicPr>
        <p:blipFill>
          <a:blip r:embed="rId3">
            <a:alphaModFix/>
          </a:blip>
          <a:stretch>
            <a:fillRect/>
          </a:stretch>
        </p:blipFill>
        <p:spPr>
          <a:xfrm>
            <a:off x="9404123" y="2616831"/>
            <a:ext cx="8112548" cy="5109948"/>
          </a:xfrm>
          <a:prstGeom prst="rect">
            <a:avLst/>
          </a:prstGeom>
          <a:noFill/>
          <a:ln>
            <a:noFill/>
          </a:ln>
        </p:spPr>
      </p:pic>
      <p:sp>
        <p:nvSpPr>
          <p:cNvPr id="206" name="Google Shape;206;p39"/>
          <p:cNvSpPr txBox="1"/>
          <p:nvPr/>
        </p:nvSpPr>
        <p:spPr>
          <a:xfrm>
            <a:off x="10207100" y="8030400"/>
            <a:ext cx="7443900" cy="969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1700">
                <a:solidFill>
                  <a:srgbClr val="4A4A4A"/>
                </a:solidFill>
                <a:latin typeface="Muli"/>
                <a:ea typeface="Muli"/>
                <a:cs typeface="Muli"/>
                <a:sym typeface="Muli"/>
              </a:rPr>
              <a:t>Cumulative Stock Returns over time</a:t>
            </a:r>
            <a:br>
              <a:rPr lang="en-US" sz="1700">
                <a:solidFill>
                  <a:srgbClr val="4A4A4A"/>
                </a:solidFill>
                <a:latin typeface="Muli"/>
                <a:ea typeface="Muli"/>
                <a:cs typeface="Muli"/>
                <a:sym typeface="Muli"/>
              </a:rPr>
            </a:br>
            <a:r>
              <a:rPr lang="en-US" sz="1700">
                <a:solidFill>
                  <a:srgbClr val="4A4A4A"/>
                </a:solidFill>
                <a:latin typeface="Muli"/>
                <a:ea typeface="Muli"/>
                <a:cs typeface="Muli"/>
                <a:sym typeface="Muli"/>
              </a:rPr>
              <a:t>The American Customer Satisfaction Index</a:t>
            </a:r>
            <a:br>
              <a:rPr lang="en-US" sz="1700">
                <a:solidFill>
                  <a:srgbClr val="4A4A4A"/>
                </a:solidFill>
                <a:latin typeface="Muli"/>
                <a:ea typeface="Muli"/>
                <a:cs typeface="Muli"/>
                <a:sym typeface="Muli"/>
              </a:rPr>
            </a:br>
            <a:r>
              <a:rPr lang="en-US" sz="1700">
                <a:solidFill>
                  <a:srgbClr val="4A4A4A"/>
                </a:solidFill>
                <a:latin typeface="Muli"/>
                <a:ea typeface="Muli"/>
                <a:cs typeface="Muli"/>
                <a:sym typeface="Muli"/>
              </a:rPr>
              <a:t>(ACSI Leaders vs. the S&amp;P 500)</a:t>
            </a:r>
            <a:endParaRPr sz="1700">
              <a:solidFill>
                <a:srgbClr val="4A4A4A"/>
              </a:solidFill>
              <a:latin typeface="Muli"/>
              <a:ea typeface="Muli"/>
              <a:cs typeface="Muli"/>
              <a:sym typeface="Muli"/>
            </a:endParaRPr>
          </a:p>
        </p:txBody>
      </p:sp>
      <p:sp>
        <p:nvSpPr>
          <p:cNvPr id="207" name="Google Shape;207;p39"/>
          <p:cNvSpPr txBox="1"/>
          <p:nvPr/>
        </p:nvSpPr>
        <p:spPr>
          <a:xfrm>
            <a:off x="-5260975" y="1604200"/>
            <a:ext cx="3000000" cy="7389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lang="en-US" sz="4000">
                <a:solidFill>
                  <a:schemeClr val="dk2"/>
                </a:solidFill>
                <a:latin typeface="Muli"/>
                <a:ea typeface="Muli"/>
                <a:cs typeface="Muli"/>
                <a:sym typeface="Muli"/>
              </a:rPr>
              <a:t>4x</a:t>
            </a:r>
            <a:endParaRPr/>
          </a:p>
        </p:txBody>
      </p:sp>
      <p:sp>
        <p:nvSpPr>
          <p:cNvPr id="208" name="Google Shape;208;p39"/>
          <p:cNvSpPr txBox="1"/>
          <p:nvPr/>
        </p:nvSpPr>
        <p:spPr>
          <a:xfrm>
            <a:off x="834425" y="2437250"/>
            <a:ext cx="6280200" cy="3592200"/>
          </a:xfrm>
          <a:prstGeom prst="rect">
            <a:avLst/>
          </a:prstGeom>
          <a:noFill/>
          <a:ln>
            <a:noFill/>
          </a:ln>
        </p:spPr>
        <p:txBody>
          <a:bodyPr anchorCtr="0" anchor="t" bIns="182850" lIns="182850" spcFirstLastPara="1" rIns="182850" wrap="square" tIns="182850">
            <a:noAutofit/>
          </a:bodyPr>
          <a:lstStyle/>
          <a:p>
            <a:pPr indent="0" lvl="0" marL="0" rtl="0" algn="l">
              <a:lnSpc>
                <a:spcPct val="115000"/>
              </a:lnSpc>
              <a:spcBef>
                <a:spcPts val="4000"/>
              </a:spcBef>
              <a:spcAft>
                <a:spcPts val="1200"/>
              </a:spcAft>
              <a:buClr>
                <a:srgbClr val="4A4A4A"/>
              </a:buClr>
              <a:buSzPts val="2200"/>
              <a:buFont typeface="Arial"/>
              <a:buNone/>
            </a:pPr>
            <a:r>
              <a:rPr b="1" lang="en-US" sz="22000">
                <a:solidFill>
                  <a:schemeClr val="lt1"/>
                </a:solidFill>
                <a:latin typeface="Muli"/>
                <a:ea typeface="Muli"/>
                <a:cs typeface="Muli"/>
                <a:sym typeface="Muli"/>
              </a:rPr>
              <a:t>4</a:t>
            </a:r>
            <a:r>
              <a:rPr b="1" lang="en-US" sz="22000">
                <a:solidFill>
                  <a:schemeClr val="lt1"/>
                </a:solidFill>
                <a:latin typeface="Muli"/>
                <a:ea typeface="Muli"/>
                <a:cs typeface="Muli"/>
                <a:sym typeface="Muli"/>
              </a:rPr>
              <a:t>x</a:t>
            </a:r>
            <a:endParaRPr b="1" sz="22000">
              <a:solidFill>
                <a:schemeClr val="lt1"/>
              </a:solidFill>
              <a:latin typeface="Muli"/>
              <a:ea typeface="Muli"/>
              <a:cs typeface="Muli"/>
              <a:sym typeface="Muli"/>
            </a:endParaRPr>
          </a:p>
        </p:txBody>
      </p:sp>
      <p:sp>
        <p:nvSpPr>
          <p:cNvPr id="209" name="Google Shape;209;p39"/>
          <p:cNvSpPr txBox="1"/>
          <p:nvPr/>
        </p:nvSpPr>
        <p:spPr>
          <a:xfrm>
            <a:off x="834425" y="6201025"/>
            <a:ext cx="7519800" cy="1416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4000">
                <a:solidFill>
                  <a:schemeClr val="lt1"/>
                </a:solidFill>
                <a:latin typeface="Muli"/>
                <a:ea typeface="Muli"/>
                <a:cs typeface="Muli"/>
                <a:sym typeface="Muli"/>
              </a:rPr>
              <a:t>for companies that invest in understanding customers</a:t>
            </a:r>
            <a:endParaRPr sz="4000">
              <a:solidFill>
                <a:schemeClr val="lt1"/>
              </a:solidFill>
              <a:latin typeface="Muli"/>
              <a:ea typeface="Muli"/>
              <a:cs typeface="Muli"/>
              <a:sym typeface="Muli"/>
            </a:endParaRPr>
          </a:p>
        </p:txBody>
      </p:sp>
      <p:sp>
        <p:nvSpPr>
          <p:cNvPr id="210" name="Google Shape;210;p39"/>
          <p:cNvSpPr txBox="1"/>
          <p:nvPr/>
        </p:nvSpPr>
        <p:spPr>
          <a:xfrm>
            <a:off x="4309992" y="4585717"/>
            <a:ext cx="3460800" cy="1416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4000">
                <a:solidFill>
                  <a:schemeClr val="lt1"/>
                </a:solidFill>
                <a:latin typeface="Raleway"/>
                <a:ea typeface="Raleway"/>
                <a:cs typeface="Raleway"/>
                <a:sym typeface="Raleway"/>
              </a:rPr>
              <a:t>better returns</a:t>
            </a:r>
            <a:endParaRPr b="1" sz="4000">
              <a:solidFill>
                <a:schemeClr val="lt1"/>
              </a:solidFill>
              <a:latin typeface="Raleway"/>
              <a:ea typeface="Raleway"/>
              <a:cs typeface="Raleway"/>
              <a:sym typeface="Raleway"/>
            </a:endParaRPr>
          </a:p>
        </p:txBody>
      </p:sp>
      <p:sp>
        <p:nvSpPr>
          <p:cNvPr id="211" name="Google Shape;211;p39"/>
          <p:cNvSpPr/>
          <p:nvPr/>
        </p:nvSpPr>
        <p:spPr>
          <a:xfrm>
            <a:off x="10556075" y="3319175"/>
            <a:ext cx="5489100" cy="1172400"/>
          </a:xfrm>
          <a:prstGeom prst="wedgeRectCallout">
            <a:avLst>
              <a:gd fmla="val 54960" name="adj1"/>
              <a:gd fmla="val 192925" name="adj2"/>
            </a:avLst>
          </a:prstGeom>
          <a:solidFill>
            <a:schemeClr val="lt2"/>
          </a:solidFill>
          <a:ln>
            <a:noFill/>
          </a:ln>
          <a:effectLst>
            <a:outerShdw blurRad="485775" rotWithShape="0" algn="bl" dir="5400000" dist="114300">
              <a:srgbClr val="000000">
                <a:alpha val="10000"/>
              </a:srgbClr>
            </a:outerShdw>
          </a:effectLst>
        </p:spPr>
        <p:txBody>
          <a:bodyPr anchorCtr="0" anchor="ctr" bIns="91425" lIns="228600" spcFirstLastPara="1" rIns="91425" wrap="square" tIns="91425">
            <a:noAutofit/>
          </a:bodyPr>
          <a:lstStyle/>
          <a:p>
            <a:pPr indent="0" lvl="0" marL="0" rtl="0" algn="l">
              <a:spcBef>
                <a:spcPts val="0"/>
              </a:spcBef>
              <a:spcAft>
                <a:spcPts val="0"/>
              </a:spcAft>
              <a:buNone/>
            </a:pPr>
            <a:r>
              <a:rPr b="1" lang="en-US" sz="2500">
                <a:solidFill>
                  <a:srgbClr val="FF9E1C"/>
                </a:solidFill>
                <a:latin typeface="Muli"/>
                <a:ea typeface="Muli"/>
                <a:cs typeface="Muli"/>
                <a:sym typeface="Muli"/>
              </a:rPr>
              <a:t>Companies that don’t invest in customer insights </a:t>
            </a:r>
            <a:endParaRPr b="1" sz="2500">
              <a:solidFill>
                <a:srgbClr val="FF9E1C"/>
              </a:solidFill>
              <a:latin typeface="Muli"/>
              <a:ea typeface="Muli"/>
              <a:cs typeface="Muli"/>
              <a:sym typeface="Muli"/>
            </a:endParaRPr>
          </a:p>
        </p:txBody>
      </p:sp>
      <p:sp>
        <p:nvSpPr>
          <p:cNvPr id="212" name="Google Shape;212;p39"/>
          <p:cNvSpPr/>
          <p:nvPr/>
        </p:nvSpPr>
        <p:spPr>
          <a:xfrm>
            <a:off x="11696750" y="1708175"/>
            <a:ext cx="4464600" cy="1172400"/>
          </a:xfrm>
          <a:prstGeom prst="wedgeRectCallout">
            <a:avLst>
              <a:gd fmla="val 70818" name="adj1"/>
              <a:gd fmla="val 41765" name="adj2"/>
            </a:avLst>
          </a:prstGeom>
          <a:solidFill>
            <a:schemeClr val="lt2"/>
          </a:solidFill>
          <a:ln>
            <a:noFill/>
          </a:ln>
          <a:effectLst>
            <a:outerShdw blurRad="485775" rotWithShape="0" algn="bl" dir="5400000" dist="114300">
              <a:srgbClr val="000000">
                <a:alpha val="10000"/>
              </a:srgbClr>
            </a:outerShdw>
          </a:effectLst>
        </p:spPr>
        <p:txBody>
          <a:bodyPr anchorCtr="0" anchor="ctr" bIns="91425" lIns="228600" spcFirstLastPara="1" rIns="91425" wrap="square" tIns="91425">
            <a:noAutofit/>
          </a:bodyPr>
          <a:lstStyle/>
          <a:p>
            <a:pPr indent="0" lvl="0" marL="0" rtl="0" algn="l">
              <a:spcBef>
                <a:spcPts val="0"/>
              </a:spcBef>
              <a:spcAft>
                <a:spcPts val="0"/>
              </a:spcAft>
              <a:buNone/>
            </a:pPr>
            <a:r>
              <a:rPr b="1" lang="en-US" sz="2500">
                <a:solidFill>
                  <a:schemeClr val="dk2"/>
                </a:solidFill>
                <a:latin typeface="Muli"/>
                <a:ea typeface="Muli"/>
                <a:cs typeface="Muli"/>
                <a:sym typeface="Muli"/>
              </a:rPr>
              <a:t>Companies that invest in customer insights </a:t>
            </a:r>
            <a:endParaRPr b="1">
              <a:latin typeface="Muli"/>
              <a:ea typeface="Muli"/>
              <a:cs typeface="Muli"/>
              <a:sym typeface="Muli"/>
            </a:endParaRPr>
          </a:p>
        </p:txBody>
      </p:sp>
      <p:sp>
        <p:nvSpPr>
          <p:cNvPr id="213" name="Google Shape;213;p39"/>
          <p:cNvSpPr txBox="1"/>
          <p:nvPr/>
        </p:nvSpPr>
        <p:spPr>
          <a:xfrm>
            <a:off x="834425" y="1647875"/>
            <a:ext cx="7346400" cy="12930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lang="en-US" sz="4000">
                <a:solidFill>
                  <a:schemeClr val="lt1"/>
                </a:solidFill>
                <a:latin typeface="Raleway Medium"/>
                <a:ea typeface="Raleway Medium"/>
                <a:cs typeface="Raleway Medium"/>
                <a:sym typeface="Raleway Medium"/>
              </a:rPr>
              <a:t>Feedback analytics unlocks the insight value in data</a:t>
            </a:r>
            <a:endParaRPr sz="4000">
              <a:solidFill>
                <a:schemeClr val="lt1"/>
              </a:solidFill>
              <a:latin typeface="Raleway Medium"/>
              <a:ea typeface="Raleway Medium"/>
              <a:cs typeface="Raleway Medium"/>
              <a:sym typeface="Raleway Medium"/>
            </a:endParaRPr>
          </a:p>
        </p:txBody>
      </p:sp>
      <p:sp>
        <p:nvSpPr>
          <p:cNvPr id="214" name="Google Shape;214;p39"/>
          <p:cNvSpPr txBox="1"/>
          <p:nvPr>
            <p:ph idx="2" type="title"/>
          </p:nvPr>
        </p:nvSpPr>
        <p:spPr>
          <a:xfrm>
            <a:off x="325950" y="9419488"/>
            <a:ext cx="8907600" cy="379500"/>
          </a:xfrm>
          <a:prstGeom prst="rect">
            <a:avLst/>
          </a:prstGeom>
        </p:spPr>
        <p:txBody>
          <a:bodyPr anchorCtr="0" anchor="b" bIns="0" lIns="0" spcFirstLastPara="1" rIns="91425" wrap="square" tIns="91425">
            <a:noAutofit/>
          </a:bodyPr>
          <a:lstStyle/>
          <a:p>
            <a:pPr indent="0" lvl="0" marL="0" rtl="0" algn="l">
              <a:spcBef>
                <a:spcPts val="0"/>
              </a:spcBef>
              <a:spcAft>
                <a:spcPts val="0"/>
              </a:spcAft>
              <a:buNone/>
            </a:pPr>
            <a:r>
              <a:rPr lang="en-US"/>
              <a:t>Unlocking the value of our feedback</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40"/>
          <p:cNvSpPr txBox="1"/>
          <p:nvPr>
            <p:ph idx="4294967295" type="subTitle"/>
          </p:nvPr>
        </p:nvSpPr>
        <p:spPr>
          <a:xfrm>
            <a:off x="1268525" y="608075"/>
            <a:ext cx="12855600" cy="683100"/>
          </a:xfrm>
          <a:prstGeom prst="rect">
            <a:avLst/>
          </a:prstGeom>
        </p:spPr>
        <p:txBody>
          <a:bodyPr anchorCtr="0" anchor="t" bIns="45700" lIns="91425" spcFirstLastPara="1" rIns="91425" wrap="square" tIns="45700">
            <a:noAutofit/>
          </a:bodyPr>
          <a:lstStyle/>
          <a:p>
            <a:pPr indent="0" lvl="0" marL="0" rtl="0" algn="l">
              <a:spcBef>
                <a:spcPts val="1500"/>
              </a:spcBef>
              <a:spcAft>
                <a:spcPts val="1500"/>
              </a:spcAft>
              <a:buNone/>
            </a:pPr>
            <a:r>
              <a:rPr lang="en-US" sz="4000">
                <a:solidFill>
                  <a:schemeClr val="lt1"/>
                </a:solidFill>
              </a:rPr>
              <a:t>How your company can make this happen</a:t>
            </a:r>
            <a:endParaRPr sz="4000">
              <a:solidFill>
                <a:schemeClr val="lt1"/>
              </a:solidFill>
            </a:endParaRPr>
          </a:p>
        </p:txBody>
      </p:sp>
      <p:sp>
        <p:nvSpPr>
          <p:cNvPr id="221" name="Google Shape;221;p40"/>
          <p:cNvSpPr txBox="1"/>
          <p:nvPr>
            <p:ph idx="4294967295" type="subTitle"/>
          </p:nvPr>
        </p:nvSpPr>
        <p:spPr>
          <a:xfrm>
            <a:off x="1557275" y="5774475"/>
            <a:ext cx="3087300" cy="2214600"/>
          </a:xfrm>
          <a:prstGeom prst="rect">
            <a:avLst/>
          </a:prstGeom>
        </p:spPr>
        <p:txBody>
          <a:bodyPr anchorCtr="0" anchor="ctr" bIns="45700" lIns="91425" spcFirstLastPara="1" rIns="91425" wrap="square" tIns="45700">
            <a:noAutofit/>
          </a:bodyPr>
          <a:lstStyle/>
          <a:p>
            <a:pPr indent="0" lvl="0" marL="0" rtl="0" algn="l">
              <a:spcBef>
                <a:spcPts val="1500"/>
              </a:spcBef>
              <a:spcAft>
                <a:spcPts val="1500"/>
              </a:spcAft>
              <a:buNone/>
            </a:pPr>
            <a:r>
              <a:rPr lang="en-US">
                <a:solidFill>
                  <a:schemeClr val="lt1"/>
                </a:solidFill>
              </a:rPr>
              <a:t>Raw feedback</a:t>
            </a:r>
            <a:endParaRPr>
              <a:solidFill>
                <a:schemeClr val="lt1"/>
              </a:solidFill>
            </a:endParaRPr>
          </a:p>
        </p:txBody>
      </p:sp>
      <p:sp>
        <p:nvSpPr>
          <p:cNvPr id="222" name="Google Shape;222;p40"/>
          <p:cNvSpPr/>
          <p:nvPr/>
        </p:nvSpPr>
        <p:spPr>
          <a:xfrm>
            <a:off x="5025671" y="6238275"/>
            <a:ext cx="1287000" cy="1287000"/>
          </a:xfrm>
          <a:prstGeom prst="mathPlus">
            <a:avLst>
              <a:gd fmla="val 23520" name="adj1"/>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40"/>
          <p:cNvSpPr/>
          <p:nvPr/>
        </p:nvSpPr>
        <p:spPr>
          <a:xfrm>
            <a:off x="11653479" y="6238275"/>
            <a:ext cx="1287000" cy="1287000"/>
          </a:xfrm>
          <a:prstGeom prst="mathEqual">
            <a:avLst>
              <a:gd fmla="val 23520" name="adj1"/>
              <a:gd fmla="val 11760" name="adj2"/>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40"/>
          <p:cNvSpPr txBox="1"/>
          <p:nvPr>
            <p:ph idx="4294967295" type="subTitle"/>
          </p:nvPr>
        </p:nvSpPr>
        <p:spPr>
          <a:xfrm>
            <a:off x="6610725" y="5596125"/>
            <a:ext cx="4685100" cy="2571300"/>
          </a:xfrm>
          <a:prstGeom prst="rect">
            <a:avLst/>
          </a:prstGeom>
        </p:spPr>
        <p:txBody>
          <a:bodyPr anchorCtr="0" anchor="ctr" bIns="45700" lIns="91425" spcFirstLastPara="1" rIns="91425" wrap="square" tIns="45700">
            <a:noAutofit/>
          </a:bodyPr>
          <a:lstStyle/>
          <a:p>
            <a:pPr indent="0" lvl="0" marL="0" rtl="0" algn="l">
              <a:spcBef>
                <a:spcPts val="1500"/>
              </a:spcBef>
              <a:spcAft>
                <a:spcPts val="1500"/>
              </a:spcAft>
              <a:buNone/>
            </a:pPr>
            <a:r>
              <a:rPr lang="en-US">
                <a:solidFill>
                  <a:schemeClr val="lt1"/>
                </a:solidFill>
              </a:rPr>
              <a:t>Technology to instantly discover what matters, with the richness of why </a:t>
            </a:r>
            <a:endParaRPr>
              <a:solidFill>
                <a:schemeClr val="lt1"/>
              </a:solidFill>
            </a:endParaRPr>
          </a:p>
        </p:txBody>
      </p:sp>
      <p:pic>
        <p:nvPicPr>
          <p:cNvPr id="225" name="Google Shape;225;p40"/>
          <p:cNvPicPr preferRelativeResize="0"/>
          <p:nvPr/>
        </p:nvPicPr>
        <p:blipFill>
          <a:blip r:embed="rId3">
            <a:alphaModFix/>
          </a:blip>
          <a:stretch>
            <a:fillRect/>
          </a:stretch>
        </p:blipFill>
        <p:spPr>
          <a:xfrm rot="-3">
            <a:off x="13636900" y="1809426"/>
            <a:ext cx="2521400" cy="4011897"/>
          </a:xfrm>
          <a:prstGeom prst="rect">
            <a:avLst/>
          </a:prstGeom>
          <a:noFill/>
          <a:ln>
            <a:noFill/>
          </a:ln>
        </p:spPr>
      </p:pic>
      <p:pic>
        <p:nvPicPr>
          <p:cNvPr id="226" name="Google Shape;226;p40"/>
          <p:cNvPicPr preferRelativeResize="0"/>
          <p:nvPr/>
        </p:nvPicPr>
        <p:blipFill>
          <a:blip r:embed="rId4">
            <a:alphaModFix/>
          </a:blip>
          <a:stretch>
            <a:fillRect/>
          </a:stretch>
        </p:blipFill>
        <p:spPr>
          <a:xfrm>
            <a:off x="964923" y="2774984"/>
            <a:ext cx="4040000" cy="3223290"/>
          </a:xfrm>
          <a:prstGeom prst="rect">
            <a:avLst/>
          </a:prstGeom>
          <a:noFill/>
          <a:ln>
            <a:noFill/>
          </a:ln>
        </p:spPr>
      </p:pic>
      <p:pic>
        <p:nvPicPr>
          <p:cNvPr id="227" name="Google Shape;227;p40"/>
          <p:cNvPicPr preferRelativeResize="0"/>
          <p:nvPr/>
        </p:nvPicPr>
        <p:blipFill>
          <a:blip r:embed="rId5">
            <a:alphaModFix/>
          </a:blip>
          <a:stretch>
            <a:fillRect/>
          </a:stretch>
        </p:blipFill>
        <p:spPr>
          <a:xfrm>
            <a:off x="7183316" y="2998775"/>
            <a:ext cx="3728451" cy="2775699"/>
          </a:xfrm>
          <a:prstGeom prst="rect">
            <a:avLst/>
          </a:prstGeom>
          <a:noFill/>
          <a:ln>
            <a:noFill/>
          </a:ln>
        </p:spPr>
      </p:pic>
      <p:sp>
        <p:nvSpPr>
          <p:cNvPr id="228" name="Google Shape;228;p40"/>
          <p:cNvSpPr txBox="1"/>
          <p:nvPr>
            <p:ph idx="4294967295" type="subTitle"/>
          </p:nvPr>
        </p:nvSpPr>
        <p:spPr>
          <a:xfrm>
            <a:off x="13450500" y="5596125"/>
            <a:ext cx="4685100" cy="2571300"/>
          </a:xfrm>
          <a:prstGeom prst="rect">
            <a:avLst/>
          </a:prstGeom>
        </p:spPr>
        <p:txBody>
          <a:bodyPr anchorCtr="0" anchor="ctr" bIns="45700" lIns="91425" spcFirstLastPara="1" rIns="91425" wrap="square" tIns="45700">
            <a:noAutofit/>
          </a:bodyPr>
          <a:lstStyle/>
          <a:p>
            <a:pPr indent="0" lvl="0" marL="0" rtl="0" algn="l">
              <a:spcBef>
                <a:spcPts val="1500"/>
              </a:spcBef>
              <a:spcAft>
                <a:spcPts val="1500"/>
              </a:spcAft>
              <a:buNone/>
            </a:pPr>
            <a:r>
              <a:rPr lang="en-US">
                <a:solidFill>
                  <a:schemeClr val="lt1"/>
                </a:solidFill>
              </a:rPr>
              <a:t>We make decisions that boost</a:t>
            </a:r>
            <a:r>
              <a:rPr lang="en-US">
                <a:solidFill>
                  <a:schemeClr val="lt1"/>
                </a:solidFill>
              </a:rPr>
              <a:t> </a:t>
            </a:r>
            <a:r>
              <a:rPr lang="en-US">
                <a:solidFill>
                  <a:schemeClr val="lt1"/>
                </a:solidFill>
              </a:rPr>
              <a:t>satisfaction and support growth</a:t>
            </a:r>
            <a:endParaRPr>
              <a:solidFill>
                <a:schemeClr val="lt1"/>
              </a:solidFill>
            </a:endParaRPr>
          </a:p>
        </p:txBody>
      </p:sp>
      <p:sp>
        <p:nvSpPr>
          <p:cNvPr id="229" name="Google Shape;229;p40"/>
          <p:cNvSpPr txBox="1"/>
          <p:nvPr>
            <p:ph type="title"/>
          </p:nvPr>
        </p:nvSpPr>
        <p:spPr>
          <a:xfrm>
            <a:off x="325950" y="9419488"/>
            <a:ext cx="8907600" cy="379500"/>
          </a:xfrm>
          <a:prstGeom prst="rect">
            <a:avLst/>
          </a:prstGeom>
        </p:spPr>
        <p:txBody>
          <a:bodyPr anchorCtr="0" anchor="b" bIns="0" lIns="0" spcFirstLastPara="1" rIns="91425" wrap="square" tIns="91425">
            <a:noAutofit/>
          </a:bodyPr>
          <a:lstStyle/>
          <a:p>
            <a:pPr indent="0" lvl="0" marL="0" rtl="0" algn="l">
              <a:spcBef>
                <a:spcPts val="0"/>
              </a:spcBef>
              <a:spcAft>
                <a:spcPts val="0"/>
              </a:spcAft>
              <a:buNone/>
            </a:pPr>
            <a:r>
              <a:rPr lang="en-US"/>
              <a:t>Unlocking the value of our feedback</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41"/>
          <p:cNvSpPr txBox="1"/>
          <p:nvPr>
            <p:ph idx="4294967295" type="subTitle"/>
          </p:nvPr>
        </p:nvSpPr>
        <p:spPr>
          <a:xfrm>
            <a:off x="1268525" y="455675"/>
            <a:ext cx="16595700" cy="683100"/>
          </a:xfrm>
          <a:prstGeom prst="rect">
            <a:avLst/>
          </a:prstGeom>
        </p:spPr>
        <p:txBody>
          <a:bodyPr anchorCtr="0" anchor="t" bIns="45700" lIns="91425" spcFirstLastPara="1" rIns="91425" wrap="square" tIns="45700">
            <a:noAutofit/>
          </a:bodyPr>
          <a:lstStyle/>
          <a:p>
            <a:pPr indent="0" lvl="0" marL="0" rtl="0" algn="l">
              <a:spcBef>
                <a:spcPts val="1500"/>
              </a:spcBef>
              <a:spcAft>
                <a:spcPts val="1500"/>
              </a:spcAft>
              <a:buNone/>
            </a:pPr>
            <a:r>
              <a:rPr lang="en-US" sz="4000">
                <a:solidFill>
                  <a:schemeClr val="lt1"/>
                </a:solidFill>
              </a:rPr>
              <a:t>I</a:t>
            </a:r>
            <a:r>
              <a:rPr lang="en-US" sz="4000">
                <a:solidFill>
                  <a:schemeClr val="lt1"/>
                </a:solidFill>
              </a:rPr>
              <a:t>nvesting in text feedback analytics is a winning strategy</a:t>
            </a:r>
            <a:endParaRPr sz="4000">
              <a:solidFill>
                <a:schemeClr val="lt1"/>
              </a:solidFill>
            </a:endParaRPr>
          </a:p>
        </p:txBody>
      </p:sp>
      <p:sp>
        <p:nvSpPr>
          <p:cNvPr id="236" name="Google Shape;236;p41"/>
          <p:cNvSpPr txBox="1"/>
          <p:nvPr/>
        </p:nvSpPr>
        <p:spPr>
          <a:xfrm>
            <a:off x="1268513" y="4985525"/>
            <a:ext cx="4377000" cy="2167200"/>
          </a:xfrm>
          <a:prstGeom prst="rect">
            <a:avLst/>
          </a:prstGeom>
          <a:noFill/>
          <a:ln>
            <a:noFill/>
          </a:ln>
        </p:spPr>
        <p:txBody>
          <a:bodyPr anchorCtr="0" anchor="t" bIns="91425" lIns="91425" spcFirstLastPara="1" rIns="91425" wrap="square" tIns="91425">
            <a:spAutoFit/>
          </a:bodyPr>
          <a:lstStyle/>
          <a:p>
            <a:pPr indent="-406400" lvl="0" marL="457200" rtl="0" algn="l">
              <a:lnSpc>
                <a:spcPct val="120000"/>
              </a:lnSpc>
              <a:spcBef>
                <a:spcPts val="0"/>
              </a:spcBef>
              <a:spcAft>
                <a:spcPts val="0"/>
              </a:spcAft>
              <a:buClr>
                <a:schemeClr val="lt1"/>
              </a:buClr>
              <a:buSzPts val="2800"/>
              <a:buFont typeface="Muli"/>
              <a:buChar char="●"/>
            </a:pPr>
            <a:r>
              <a:rPr lang="en-US" sz="2800">
                <a:solidFill>
                  <a:schemeClr val="lt1"/>
                </a:solidFill>
                <a:latin typeface="Muli"/>
                <a:ea typeface="Muli"/>
                <a:cs typeface="Muli"/>
                <a:sym typeface="Muli"/>
              </a:rPr>
              <a:t>Stronger revenue</a:t>
            </a:r>
            <a:endParaRPr sz="2800">
              <a:solidFill>
                <a:schemeClr val="lt1"/>
              </a:solidFill>
              <a:latin typeface="Muli"/>
              <a:ea typeface="Muli"/>
              <a:cs typeface="Muli"/>
              <a:sym typeface="Muli"/>
            </a:endParaRPr>
          </a:p>
          <a:p>
            <a:pPr indent="-406400" lvl="0" marL="457200" rtl="0" algn="l">
              <a:lnSpc>
                <a:spcPct val="120000"/>
              </a:lnSpc>
              <a:spcBef>
                <a:spcPts val="0"/>
              </a:spcBef>
              <a:spcAft>
                <a:spcPts val="0"/>
              </a:spcAft>
              <a:buClr>
                <a:schemeClr val="lt1"/>
              </a:buClr>
              <a:buSzPts val="2800"/>
              <a:buFont typeface="Muli"/>
              <a:buChar char="●"/>
            </a:pPr>
            <a:r>
              <a:rPr lang="en-US" sz="2800">
                <a:solidFill>
                  <a:schemeClr val="lt1"/>
                </a:solidFill>
                <a:latin typeface="Muli"/>
                <a:ea typeface="Muli"/>
                <a:cs typeface="Muli"/>
                <a:sym typeface="Muli"/>
              </a:rPr>
              <a:t>Increased LTV</a:t>
            </a:r>
            <a:endParaRPr sz="2800">
              <a:solidFill>
                <a:schemeClr val="lt1"/>
              </a:solidFill>
              <a:latin typeface="Muli"/>
              <a:ea typeface="Muli"/>
              <a:cs typeface="Muli"/>
              <a:sym typeface="Muli"/>
            </a:endParaRPr>
          </a:p>
          <a:p>
            <a:pPr indent="-406400" lvl="0" marL="457200" rtl="0" algn="l">
              <a:lnSpc>
                <a:spcPct val="120000"/>
              </a:lnSpc>
              <a:spcBef>
                <a:spcPts val="0"/>
              </a:spcBef>
              <a:spcAft>
                <a:spcPts val="0"/>
              </a:spcAft>
              <a:buClr>
                <a:schemeClr val="lt1"/>
              </a:buClr>
              <a:buSzPts val="2800"/>
              <a:buFont typeface="Muli"/>
              <a:buChar char="●"/>
            </a:pPr>
            <a:r>
              <a:rPr lang="en-US" sz="2800">
                <a:solidFill>
                  <a:schemeClr val="lt1"/>
                </a:solidFill>
                <a:latin typeface="Muli"/>
                <a:ea typeface="Muli"/>
                <a:cs typeface="Muli"/>
                <a:sym typeface="Muli"/>
              </a:rPr>
              <a:t>Avoided costs</a:t>
            </a:r>
            <a:endParaRPr sz="2800">
              <a:solidFill>
                <a:schemeClr val="lt1"/>
              </a:solidFill>
              <a:latin typeface="Muli"/>
              <a:ea typeface="Muli"/>
              <a:cs typeface="Muli"/>
              <a:sym typeface="Muli"/>
            </a:endParaRPr>
          </a:p>
          <a:p>
            <a:pPr indent="0" lvl="0" marL="0" rtl="0" algn="l">
              <a:lnSpc>
                <a:spcPct val="120000"/>
              </a:lnSpc>
              <a:spcBef>
                <a:spcPts val="0"/>
              </a:spcBef>
              <a:spcAft>
                <a:spcPts val="0"/>
              </a:spcAft>
              <a:buNone/>
            </a:pPr>
            <a:r>
              <a:t/>
            </a:r>
            <a:endParaRPr sz="2800">
              <a:solidFill>
                <a:schemeClr val="lt1"/>
              </a:solidFill>
              <a:latin typeface="Muli"/>
              <a:ea typeface="Muli"/>
              <a:cs typeface="Muli"/>
              <a:sym typeface="Muli"/>
            </a:endParaRPr>
          </a:p>
        </p:txBody>
      </p:sp>
      <p:sp>
        <p:nvSpPr>
          <p:cNvPr id="237" name="Google Shape;237;p41"/>
          <p:cNvSpPr txBox="1"/>
          <p:nvPr/>
        </p:nvSpPr>
        <p:spPr>
          <a:xfrm>
            <a:off x="9136300" y="5074925"/>
            <a:ext cx="6282300" cy="2684400"/>
          </a:xfrm>
          <a:prstGeom prst="rect">
            <a:avLst/>
          </a:prstGeom>
          <a:noFill/>
          <a:ln>
            <a:noFill/>
          </a:ln>
        </p:spPr>
        <p:txBody>
          <a:bodyPr anchorCtr="0" anchor="t" bIns="91425" lIns="91425" spcFirstLastPara="1" rIns="91425" wrap="square" tIns="91425">
            <a:spAutoFit/>
          </a:bodyPr>
          <a:lstStyle/>
          <a:p>
            <a:pPr indent="-406400" lvl="0" marL="457200" rtl="0" algn="l">
              <a:lnSpc>
                <a:spcPct val="120000"/>
              </a:lnSpc>
              <a:spcBef>
                <a:spcPts val="0"/>
              </a:spcBef>
              <a:spcAft>
                <a:spcPts val="0"/>
              </a:spcAft>
              <a:buClr>
                <a:schemeClr val="lt1"/>
              </a:buClr>
              <a:buSzPts val="2800"/>
              <a:buFont typeface="Muli"/>
              <a:buChar char="●"/>
            </a:pPr>
            <a:r>
              <a:rPr lang="en-US" sz="2800">
                <a:solidFill>
                  <a:schemeClr val="lt1"/>
                </a:solidFill>
                <a:latin typeface="Muli"/>
                <a:ea typeface="Muli"/>
                <a:cs typeface="Muli"/>
                <a:sym typeface="Muli"/>
              </a:rPr>
              <a:t>Greater efficiency</a:t>
            </a:r>
            <a:endParaRPr sz="2800">
              <a:solidFill>
                <a:schemeClr val="lt1"/>
              </a:solidFill>
              <a:latin typeface="Muli"/>
              <a:ea typeface="Muli"/>
              <a:cs typeface="Muli"/>
              <a:sym typeface="Muli"/>
            </a:endParaRPr>
          </a:p>
          <a:p>
            <a:pPr indent="-406400" lvl="0" marL="457200" rtl="0" algn="l">
              <a:lnSpc>
                <a:spcPct val="120000"/>
              </a:lnSpc>
              <a:spcBef>
                <a:spcPts val="0"/>
              </a:spcBef>
              <a:spcAft>
                <a:spcPts val="0"/>
              </a:spcAft>
              <a:buClr>
                <a:schemeClr val="lt1"/>
              </a:buClr>
              <a:buSzPts val="2800"/>
              <a:buFont typeface="Muli"/>
              <a:buChar char="●"/>
            </a:pPr>
            <a:r>
              <a:rPr lang="en-US" sz="2800">
                <a:solidFill>
                  <a:schemeClr val="lt1"/>
                </a:solidFill>
                <a:latin typeface="Muli"/>
                <a:ea typeface="Muli"/>
                <a:cs typeface="Muli"/>
                <a:sym typeface="Muli"/>
              </a:rPr>
              <a:t>Faster time to insights</a:t>
            </a:r>
            <a:endParaRPr sz="2800">
              <a:solidFill>
                <a:schemeClr val="lt1"/>
              </a:solidFill>
              <a:latin typeface="Muli"/>
              <a:ea typeface="Muli"/>
              <a:cs typeface="Muli"/>
              <a:sym typeface="Muli"/>
            </a:endParaRPr>
          </a:p>
          <a:p>
            <a:pPr indent="-406400" lvl="0" marL="457200" rtl="0" algn="l">
              <a:lnSpc>
                <a:spcPct val="120000"/>
              </a:lnSpc>
              <a:spcBef>
                <a:spcPts val="0"/>
              </a:spcBef>
              <a:spcAft>
                <a:spcPts val="0"/>
              </a:spcAft>
              <a:buClr>
                <a:schemeClr val="lt1"/>
              </a:buClr>
              <a:buSzPts val="2800"/>
              <a:buFont typeface="Muli"/>
              <a:buChar char="●"/>
            </a:pPr>
            <a:r>
              <a:rPr lang="en-US" sz="2800">
                <a:solidFill>
                  <a:schemeClr val="lt1"/>
                </a:solidFill>
                <a:latin typeface="Muli"/>
                <a:ea typeface="Muli"/>
                <a:cs typeface="Muli"/>
                <a:sym typeface="Muli"/>
              </a:rPr>
              <a:t>Unified view of customer</a:t>
            </a:r>
            <a:endParaRPr sz="2800">
              <a:solidFill>
                <a:schemeClr val="lt1"/>
              </a:solidFill>
              <a:latin typeface="Muli"/>
              <a:ea typeface="Muli"/>
              <a:cs typeface="Muli"/>
              <a:sym typeface="Muli"/>
            </a:endParaRPr>
          </a:p>
          <a:p>
            <a:pPr indent="-406400" lvl="0" marL="457200" rtl="0" algn="l">
              <a:lnSpc>
                <a:spcPct val="120000"/>
              </a:lnSpc>
              <a:spcBef>
                <a:spcPts val="0"/>
              </a:spcBef>
              <a:spcAft>
                <a:spcPts val="0"/>
              </a:spcAft>
              <a:buClr>
                <a:schemeClr val="lt1"/>
              </a:buClr>
              <a:buSzPts val="2800"/>
              <a:buFont typeface="Muli"/>
              <a:buChar char="●"/>
            </a:pPr>
            <a:r>
              <a:rPr lang="en-US" sz="2800">
                <a:solidFill>
                  <a:schemeClr val="lt1"/>
                </a:solidFill>
                <a:latin typeface="Muli"/>
                <a:ea typeface="Muli"/>
                <a:cs typeface="Muli"/>
                <a:sym typeface="Muli"/>
              </a:rPr>
              <a:t>Stronger motivation</a:t>
            </a:r>
            <a:endParaRPr sz="2800">
              <a:solidFill>
                <a:schemeClr val="lt1"/>
              </a:solidFill>
              <a:latin typeface="Muli"/>
              <a:ea typeface="Muli"/>
              <a:cs typeface="Muli"/>
              <a:sym typeface="Muli"/>
            </a:endParaRPr>
          </a:p>
          <a:p>
            <a:pPr indent="-406400" lvl="0" marL="457200" rtl="0" algn="l">
              <a:lnSpc>
                <a:spcPct val="120000"/>
              </a:lnSpc>
              <a:spcBef>
                <a:spcPts val="0"/>
              </a:spcBef>
              <a:spcAft>
                <a:spcPts val="0"/>
              </a:spcAft>
              <a:buClr>
                <a:schemeClr val="lt1"/>
              </a:buClr>
              <a:buSzPts val="2800"/>
              <a:buFont typeface="Muli"/>
              <a:buChar char="●"/>
            </a:pPr>
            <a:r>
              <a:rPr lang="en-US" sz="2800">
                <a:solidFill>
                  <a:schemeClr val="lt1"/>
                </a:solidFill>
                <a:latin typeface="Muli"/>
                <a:ea typeface="Muli"/>
                <a:cs typeface="Muli"/>
                <a:sym typeface="Muli"/>
              </a:rPr>
              <a:t>Enhanced data-driven culture</a:t>
            </a:r>
            <a:endParaRPr sz="2800">
              <a:solidFill>
                <a:schemeClr val="lt1"/>
              </a:solidFill>
              <a:latin typeface="Muli"/>
              <a:ea typeface="Muli"/>
              <a:cs typeface="Muli"/>
              <a:sym typeface="Muli"/>
            </a:endParaRPr>
          </a:p>
        </p:txBody>
      </p:sp>
      <p:sp>
        <p:nvSpPr>
          <p:cNvPr id="238" name="Google Shape;238;p41"/>
          <p:cNvSpPr txBox="1"/>
          <p:nvPr/>
        </p:nvSpPr>
        <p:spPr>
          <a:xfrm>
            <a:off x="1268513" y="3851450"/>
            <a:ext cx="4956900" cy="800400"/>
          </a:xfrm>
          <a:prstGeom prst="rect">
            <a:avLst/>
          </a:prstGeom>
          <a:noFill/>
          <a:ln>
            <a:noFill/>
          </a:ln>
        </p:spPr>
        <p:txBody>
          <a:bodyPr anchorCtr="0" anchor="t" bIns="91425" lIns="91425" spcFirstLastPara="1" rIns="91425" wrap="square" tIns="91425">
            <a:spAutoFit/>
          </a:bodyPr>
          <a:lstStyle/>
          <a:p>
            <a:pPr indent="0" lvl="0" marL="0" rtl="0" algn="l">
              <a:lnSpc>
                <a:spcPct val="120000"/>
              </a:lnSpc>
              <a:spcBef>
                <a:spcPts val="0"/>
              </a:spcBef>
              <a:spcAft>
                <a:spcPts val="0"/>
              </a:spcAft>
              <a:buClr>
                <a:schemeClr val="dk1"/>
              </a:buClr>
              <a:buSzPts val="1100"/>
              <a:buFont typeface="Arial"/>
              <a:buNone/>
            </a:pPr>
            <a:r>
              <a:rPr b="1" lang="en-US" sz="4000">
                <a:solidFill>
                  <a:schemeClr val="lt1"/>
                </a:solidFill>
                <a:latin typeface="Muli"/>
                <a:ea typeface="Muli"/>
                <a:cs typeface="Muli"/>
                <a:sym typeface="Muli"/>
              </a:rPr>
              <a:t>Tangible benefits</a:t>
            </a:r>
            <a:endParaRPr sz="4000">
              <a:solidFill>
                <a:schemeClr val="lt1"/>
              </a:solidFill>
              <a:latin typeface="Muli"/>
              <a:ea typeface="Muli"/>
              <a:cs typeface="Muli"/>
              <a:sym typeface="Muli"/>
            </a:endParaRPr>
          </a:p>
        </p:txBody>
      </p:sp>
      <p:sp>
        <p:nvSpPr>
          <p:cNvPr id="239" name="Google Shape;239;p41"/>
          <p:cNvSpPr txBox="1"/>
          <p:nvPr/>
        </p:nvSpPr>
        <p:spPr>
          <a:xfrm>
            <a:off x="9136300" y="3851450"/>
            <a:ext cx="5101500" cy="800400"/>
          </a:xfrm>
          <a:prstGeom prst="rect">
            <a:avLst/>
          </a:prstGeom>
          <a:noFill/>
          <a:ln>
            <a:noFill/>
          </a:ln>
        </p:spPr>
        <p:txBody>
          <a:bodyPr anchorCtr="0" anchor="t" bIns="91425" lIns="91425" spcFirstLastPara="1" rIns="91425" wrap="square" tIns="91425">
            <a:spAutoFit/>
          </a:bodyPr>
          <a:lstStyle/>
          <a:p>
            <a:pPr indent="0" lvl="0" marL="0" rtl="0" algn="l">
              <a:lnSpc>
                <a:spcPct val="120000"/>
              </a:lnSpc>
              <a:spcBef>
                <a:spcPts val="0"/>
              </a:spcBef>
              <a:spcAft>
                <a:spcPts val="0"/>
              </a:spcAft>
              <a:buClr>
                <a:schemeClr val="dk1"/>
              </a:buClr>
              <a:buSzPts val="1100"/>
              <a:buFont typeface="Arial"/>
              <a:buNone/>
            </a:pPr>
            <a:r>
              <a:rPr b="1" lang="en-US" sz="4000">
                <a:solidFill>
                  <a:schemeClr val="lt1"/>
                </a:solidFill>
                <a:latin typeface="Muli"/>
                <a:ea typeface="Muli"/>
                <a:cs typeface="Muli"/>
                <a:sym typeface="Muli"/>
              </a:rPr>
              <a:t>Intangible benefits</a:t>
            </a:r>
            <a:endParaRPr sz="4000">
              <a:solidFill>
                <a:schemeClr val="lt1"/>
              </a:solidFill>
              <a:latin typeface="Muli"/>
              <a:ea typeface="Muli"/>
              <a:cs typeface="Muli"/>
              <a:sym typeface="Muli"/>
            </a:endParaRPr>
          </a:p>
        </p:txBody>
      </p:sp>
      <p:pic>
        <p:nvPicPr>
          <p:cNvPr id="240" name="Google Shape;240;p41"/>
          <p:cNvPicPr preferRelativeResize="0"/>
          <p:nvPr/>
        </p:nvPicPr>
        <p:blipFill>
          <a:blip r:embed="rId3">
            <a:alphaModFix/>
          </a:blip>
          <a:stretch>
            <a:fillRect/>
          </a:stretch>
        </p:blipFill>
        <p:spPr>
          <a:xfrm>
            <a:off x="9136300" y="2307050"/>
            <a:ext cx="1703400" cy="1323350"/>
          </a:xfrm>
          <a:prstGeom prst="rect">
            <a:avLst/>
          </a:prstGeom>
          <a:noFill/>
          <a:ln>
            <a:noFill/>
          </a:ln>
        </p:spPr>
      </p:pic>
      <p:pic>
        <p:nvPicPr>
          <p:cNvPr id="241" name="Google Shape;241;p41"/>
          <p:cNvPicPr preferRelativeResize="0"/>
          <p:nvPr/>
        </p:nvPicPr>
        <p:blipFill>
          <a:blip r:embed="rId4">
            <a:alphaModFix/>
          </a:blip>
          <a:stretch>
            <a:fillRect/>
          </a:stretch>
        </p:blipFill>
        <p:spPr>
          <a:xfrm>
            <a:off x="1361052" y="2137624"/>
            <a:ext cx="1626625" cy="1380150"/>
          </a:xfrm>
          <a:prstGeom prst="rect">
            <a:avLst/>
          </a:prstGeom>
          <a:noFill/>
          <a:ln>
            <a:noFill/>
          </a:ln>
        </p:spPr>
      </p:pic>
      <p:sp>
        <p:nvSpPr>
          <p:cNvPr id="242" name="Google Shape;242;p41"/>
          <p:cNvSpPr txBox="1"/>
          <p:nvPr>
            <p:ph type="title"/>
          </p:nvPr>
        </p:nvSpPr>
        <p:spPr>
          <a:xfrm>
            <a:off x="325950" y="9419488"/>
            <a:ext cx="8907600" cy="379500"/>
          </a:xfrm>
          <a:prstGeom prst="rect">
            <a:avLst/>
          </a:prstGeom>
        </p:spPr>
        <p:txBody>
          <a:bodyPr anchorCtr="0" anchor="b" bIns="0" lIns="0" spcFirstLastPara="1" rIns="91425" wrap="square" tIns="91425">
            <a:noAutofit/>
          </a:bodyPr>
          <a:lstStyle/>
          <a:p>
            <a:pPr indent="0" lvl="0" marL="0" rtl="0" algn="l">
              <a:spcBef>
                <a:spcPts val="0"/>
              </a:spcBef>
              <a:spcAft>
                <a:spcPts val="0"/>
              </a:spcAft>
              <a:buNone/>
            </a:pPr>
            <a:r>
              <a:rPr lang="en-US"/>
              <a:t>Unlocking the value of our feedback</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42"/>
          <p:cNvSpPr txBox="1"/>
          <p:nvPr>
            <p:ph type="title"/>
          </p:nvPr>
        </p:nvSpPr>
        <p:spPr>
          <a:xfrm>
            <a:off x="370750" y="2689300"/>
            <a:ext cx="6983100" cy="47709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sz="4000"/>
              <a:t>O</a:t>
            </a:r>
            <a:r>
              <a:rPr lang="en-US" sz="4000"/>
              <a:t>ur whole organization will benefit from knowing which levers to pull</a:t>
            </a:r>
            <a:endParaRPr sz="4000"/>
          </a:p>
          <a:p>
            <a:pPr indent="0" lvl="0" marL="0" rtl="0" algn="l">
              <a:spcBef>
                <a:spcPts val="0"/>
              </a:spcBef>
              <a:spcAft>
                <a:spcPts val="0"/>
              </a:spcAft>
              <a:buNone/>
            </a:pPr>
            <a:r>
              <a:t/>
            </a:r>
            <a:endParaRPr sz="3200"/>
          </a:p>
          <a:p>
            <a:pPr indent="0" lvl="0" marL="0" rtl="0" algn="l">
              <a:lnSpc>
                <a:spcPct val="115000"/>
              </a:lnSpc>
              <a:spcBef>
                <a:spcPts val="0"/>
              </a:spcBef>
              <a:spcAft>
                <a:spcPts val="0"/>
              </a:spcAft>
              <a:buNone/>
            </a:pPr>
            <a:r>
              <a:rPr lang="en-US" sz="2200">
                <a:latin typeface="Muli"/>
                <a:ea typeface="Muli"/>
                <a:cs typeface="Muli"/>
                <a:sym typeface="Muli"/>
              </a:rPr>
              <a:t>Based on metrics </a:t>
            </a:r>
            <a:r>
              <a:rPr lang="en-US" sz="2200">
                <a:latin typeface="Muli"/>
                <a:ea typeface="Muli"/>
                <a:cs typeface="Muli"/>
                <a:sym typeface="Muli"/>
              </a:rPr>
              <a:t>from analyzing thousands of feedback comments, </a:t>
            </a:r>
            <a:r>
              <a:rPr lang="en-US" sz="2200">
                <a:latin typeface="Muli"/>
                <a:ea typeface="Muli"/>
                <a:cs typeface="Muli"/>
                <a:sym typeface="Muli"/>
              </a:rPr>
              <a:t>these multipliers show the cost savings and revenue uplift companies can realize from using a strategic feedback analytics program. </a:t>
            </a:r>
            <a:endParaRPr sz="2200">
              <a:latin typeface="Muli"/>
              <a:ea typeface="Muli"/>
              <a:cs typeface="Muli"/>
              <a:sym typeface="Muli"/>
            </a:endParaRPr>
          </a:p>
          <a:p>
            <a:pPr indent="0" lvl="0" marL="0" rtl="0" algn="l">
              <a:lnSpc>
                <a:spcPct val="115000"/>
              </a:lnSpc>
              <a:spcBef>
                <a:spcPts val="0"/>
              </a:spcBef>
              <a:spcAft>
                <a:spcPts val="0"/>
              </a:spcAft>
              <a:buNone/>
            </a:pPr>
            <a:r>
              <a:t/>
            </a:r>
            <a:endParaRPr sz="2200">
              <a:latin typeface="Muli"/>
              <a:ea typeface="Muli"/>
              <a:cs typeface="Muli"/>
              <a:sym typeface="Muli"/>
            </a:endParaRPr>
          </a:p>
          <a:p>
            <a:pPr indent="0" lvl="0" marL="0" rtl="0" algn="l">
              <a:lnSpc>
                <a:spcPct val="115000"/>
              </a:lnSpc>
              <a:spcBef>
                <a:spcPts val="0"/>
              </a:spcBef>
              <a:spcAft>
                <a:spcPts val="0"/>
              </a:spcAft>
              <a:buNone/>
            </a:pPr>
            <a:r>
              <a:rPr lang="en-US" sz="2200">
                <a:latin typeface="Muli"/>
                <a:ea typeface="Muli"/>
                <a:cs typeface="Muli"/>
                <a:sym typeface="Muli"/>
              </a:rPr>
              <a:t>Forward-thinking</a:t>
            </a:r>
            <a:r>
              <a:rPr lang="en-US" sz="2200">
                <a:latin typeface="Muli"/>
                <a:ea typeface="Muli"/>
                <a:cs typeface="Muli"/>
                <a:sym typeface="Muli"/>
              </a:rPr>
              <a:t> </a:t>
            </a:r>
            <a:r>
              <a:rPr lang="en-US" sz="2200">
                <a:latin typeface="Muli"/>
                <a:ea typeface="Muli"/>
                <a:cs typeface="Muli"/>
                <a:sym typeface="Muli"/>
              </a:rPr>
              <a:t>companies are doubling down on feedback analytics to tap into all sources of feedback. </a:t>
            </a:r>
            <a:endParaRPr sz="3200"/>
          </a:p>
        </p:txBody>
      </p:sp>
      <p:sp>
        <p:nvSpPr>
          <p:cNvPr id="249" name="Google Shape;249;p42"/>
          <p:cNvSpPr txBox="1"/>
          <p:nvPr>
            <p:ph type="title"/>
          </p:nvPr>
        </p:nvSpPr>
        <p:spPr>
          <a:xfrm>
            <a:off x="11309700" y="1306350"/>
            <a:ext cx="6978300" cy="19881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US" sz="3000">
                <a:solidFill>
                  <a:srgbClr val="4A4A4A"/>
                </a:solidFill>
              </a:rPr>
              <a:t>Stronger revenue growth</a:t>
            </a:r>
            <a:endParaRPr b="1" sz="3000">
              <a:solidFill>
                <a:srgbClr val="4A4A4A"/>
              </a:solidFill>
            </a:endParaRPr>
          </a:p>
          <a:p>
            <a:pPr indent="0" lvl="0" marL="0" rtl="0" algn="l">
              <a:lnSpc>
                <a:spcPct val="100000"/>
              </a:lnSpc>
              <a:spcBef>
                <a:spcPts val="2500"/>
              </a:spcBef>
              <a:spcAft>
                <a:spcPts val="2000"/>
              </a:spcAft>
              <a:buNone/>
            </a:pPr>
            <a:r>
              <a:rPr lang="en-US" sz="2200">
                <a:solidFill>
                  <a:schemeClr val="dk1"/>
                </a:solidFill>
                <a:latin typeface="Muli"/>
                <a:ea typeface="Muli"/>
                <a:cs typeface="Muli"/>
                <a:sym typeface="Muli"/>
              </a:rPr>
              <a:t>Companies with superior experiences bring in 5.7x more revenue than competitors.</a:t>
            </a:r>
            <a:endParaRPr sz="3000">
              <a:solidFill>
                <a:srgbClr val="4A4A4A"/>
              </a:solidFill>
            </a:endParaRPr>
          </a:p>
        </p:txBody>
      </p:sp>
      <p:sp>
        <p:nvSpPr>
          <p:cNvPr id="250" name="Google Shape;250;p42"/>
          <p:cNvSpPr txBox="1"/>
          <p:nvPr/>
        </p:nvSpPr>
        <p:spPr>
          <a:xfrm>
            <a:off x="9630375" y="1153175"/>
            <a:ext cx="1595100" cy="954300"/>
          </a:xfrm>
          <a:prstGeom prst="rect">
            <a:avLst/>
          </a:prstGeom>
          <a:noFill/>
          <a:ln>
            <a:noFill/>
          </a:ln>
        </p:spPr>
        <p:txBody>
          <a:bodyPr anchorCtr="0" anchor="t" bIns="91425" lIns="91425" spcFirstLastPara="1" rIns="91425" wrap="square" tIns="91425">
            <a:spAutoFit/>
          </a:bodyPr>
          <a:lstStyle/>
          <a:p>
            <a:pPr indent="0" lvl="0" marL="0" rtl="0" algn="r">
              <a:spcBef>
                <a:spcPts val="2500"/>
              </a:spcBef>
              <a:spcAft>
                <a:spcPts val="2000"/>
              </a:spcAft>
              <a:buNone/>
            </a:pPr>
            <a:r>
              <a:rPr lang="en-US" sz="5000">
                <a:solidFill>
                  <a:srgbClr val="E52F53"/>
                </a:solidFill>
                <a:latin typeface="Muli"/>
                <a:ea typeface="Muli"/>
                <a:cs typeface="Muli"/>
                <a:sym typeface="Muli"/>
              </a:rPr>
              <a:t>5.7x</a:t>
            </a:r>
            <a:endParaRPr>
              <a:solidFill>
                <a:srgbClr val="E52F53"/>
              </a:solidFill>
              <a:latin typeface="Muli"/>
              <a:ea typeface="Muli"/>
              <a:cs typeface="Muli"/>
              <a:sym typeface="Muli"/>
            </a:endParaRPr>
          </a:p>
        </p:txBody>
      </p:sp>
      <p:sp>
        <p:nvSpPr>
          <p:cNvPr id="251" name="Google Shape;251;p42"/>
          <p:cNvSpPr txBox="1"/>
          <p:nvPr>
            <p:ph type="title"/>
          </p:nvPr>
        </p:nvSpPr>
        <p:spPr>
          <a:xfrm>
            <a:off x="11309700" y="3553450"/>
            <a:ext cx="6978300" cy="19881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US" sz="3000">
                <a:solidFill>
                  <a:srgbClr val="4A4A4A"/>
                </a:solidFill>
              </a:rPr>
              <a:t>Higher lifetime value</a:t>
            </a:r>
            <a:endParaRPr b="1" sz="3000">
              <a:solidFill>
                <a:srgbClr val="4A4A4A"/>
              </a:solidFill>
            </a:endParaRPr>
          </a:p>
          <a:p>
            <a:pPr indent="0" lvl="0" marL="0" rtl="0" algn="l">
              <a:lnSpc>
                <a:spcPct val="100000"/>
              </a:lnSpc>
              <a:spcBef>
                <a:spcPts val="2500"/>
              </a:spcBef>
              <a:spcAft>
                <a:spcPts val="2000"/>
              </a:spcAft>
              <a:buNone/>
            </a:pPr>
            <a:r>
              <a:rPr lang="en-US" sz="2200">
                <a:solidFill>
                  <a:schemeClr val="dk1"/>
                </a:solidFill>
                <a:latin typeface="Muli"/>
                <a:ea typeface="Muli"/>
                <a:cs typeface="Muli"/>
                <a:sym typeface="Muli"/>
              </a:rPr>
              <a:t>Loyal customers are 5x more likely to renew purchases and 4x more likely to refer a friend.</a:t>
            </a:r>
            <a:endParaRPr sz="3000">
              <a:solidFill>
                <a:srgbClr val="4A4A4A"/>
              </a:solidFill>
            </a:endParaRPr>
          </a:p>
        </p:txBody>
      </p:sp>
      <p:sp>
        <p:nvSpPr>
          <p:cNvPr id="252" name="Google Shape;252;p42"/>
          <p:cNvSpPr txBox="1"/>
          <p:nvPr/>
        </p:nvSpPr>
        <p:spPr>
          <a:xfrm>
            <a:off x="9630375" y="3354205"/>
            <a:ext cx="1595100" cy="954300"/>
          </a:xfrm>
          <a:prstGeom prst="rect">
            <a:avLst/>
          </a:prstGeom>
          <a:noFill/>
          <a:ln>
            <a:noFill/>
          </a:ln>
        </p:spPr>
        <p:txBody>
          <a:bodyPr anchorCtr="0" anchor="t" bIns="91425" lIns="91425" spcFirstLastPara="1" rIns="91425" wrap="square" tIns="91425">
            <a:spAutoFit/>
          </a:bodyPr>
          <a:lstStyle/>
          <a:p>
            <a:pPr indent="0" lvl="0" marL="0" rtl="0" algn="r">
              <a:spcBef>
                <a:spcPts val="2500"/>
              </a:spcBef>
              <a:spcAft>
                <a:spcPts val="2000"/>
              </a:spcAft>
              <a:buNone/>
            </a:pPr>
            <a:r>
              <a:rPr lang="en-US" sz="5000">
                <a:solidFill>
                  <a:srgbClr val="E52F53"/>
                </a:solidFill>
                <a:latin typeface="Muli"/>
                <a:ea typeface="Muli"/>
                <a:cs typeface="Muli"/>
                <a:sym typeface="Muli"/>
              </a:rPr>
              <a:t>5x</a:t>
            </a:r>
            <a:endParaRPr>
              <a:solidFill>
                <a:srgbClr val="E52F53"/>
              </a:solidFill>
              <a:latin typeface="Muli"/>
              <a:ea typeface="Muli"/>
              <a:cs typeface="Muli"/>
              <a:sym typeface="Muli"/>
            </a:endParaRPr>
          </a:p>
        </p:txBody>
      </p:sp>
      <p:sp>
        <p:nvSpPr>
          <p:cNvPr id="253" name="Google Shape;253;p42"/>
          <p:cNvSpPr txBox="1"/>
          <p:nvPr>
            <p:ph type="title"/>
          </p:nvPr>
        </p:nvSpPr>
        <p:spPr>
          <a:xfrm>
            <a:off x="11309700" y="5800538"/>
            <a:ext cx="6978300" cy="19881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US" sz="3000">
                <a:solidFill>
                  <a:srgbClr val="4A4A4A"/>
                </a:solidFill>
              </a:rPr>
              <a:t>Avoided labour costs</a:t>
            </a:r>
            <a:endParaRPr b="1" sz="3000">
              <a:solidFill>
                <a:srgbClr val="4A4A4A"/>
              </a:solidFill>
            </a:endParaRPr>
          </a:p>
          <a:p>
            <a:pPr indent="0" lvl="0" marL="0" rtl="0" algn="l">
              <a:lnSpc>
                <a:spcPct val="100000"/>
              </a:lnSpc>
              <a:spcBef>
                <a:spcPts val="2500"/>
              </a:spcBef>
              <a:spcAft>
                <a:spcPts val="2000"/>
              </a:spcAft>
              <a:buNone/>
            </a:pPr>
            <a:r>
              <a:rPr lang="en-US" sz="2200">
                <a:solidFill>
                  <a:schemeClr val="dk1"/>
                </a:solidFill>
                <a:latin typeface="Muli"/>
                <a:ea typeface="Muli"/>
                <a:cs typeface="Muli"/>
                <a:sym typeface="Muli"/>
              </a:rPr>
              <a:t>Offering a high-quality customer experience can reduce the cost of serving customers by 33%</a:t>
            </a:r>
            <a:endParaRPr sz="3000">
              <a:solidFill>
                <a:srgbClr val="4A4A4A"/>
              </a:solidFill>
            </a:endParaRPr>
          </a:p>
        </p:txBody>
      </p:sp>
      <p:sp>
        <p:nvSpPr>
          <p:cNvPr id="254" name="Google Shape;254;p42"/>
          <p:cNvSpPr txBox="1"/>
          <p:nvPr/>
        </p:nvSpPr>
        <p:spPr>
          <a:xfrm>
            <a:off x="9630375" y="5605523"/>
            <a:ext cx="1595100" cy="954300"/>
          </a:xfrm>
          <a:prstGeom prst="rect">
            <a:avLst/>
          </a:prstGeom>
          <a:noFill/>
          <a:ln>
            <a:noFill/>
          </a:ln>
        </p:spPr>
        <p:txBody>
          <a:bodyPr anchorCtr="0" anchor="t" bIns="91425" lIns="91425" spcFirstLastPara="1" rIns="91425" wrap="square" tIns="91425">
            <a:spAutoFit/>
          </a:bodyPr>
          <a:lstStyle/>
          <a:p>
            <a:pPr indent="0" lvl="0" marL="0" rtl="0" algn="r">
              <a:spcBef>
                <a:spcPts val="2500"/>
              </a:spcBef>
              <a:spcAft>
                <a:spcPts val="2000"/>
              </a:spcAft>
              <a:buNone/>
            </a:pPr>
            <a:r>
              <a:rPr lang="en-US" sz="5000">
                <a:solidFill>
                  <a:srgbClr val="E52F53"/>
                </a:solidFill>
                <a:latin typeface="Muli"/>
                <a:ea typeface="Muli"/>
                <a:cs typeface="Muli"/>
                <a:sym typeface="Muli"/>
              </a:rPr>
              <a:t>33%</a:t>
            </a:r>
            <a:endParaRPr>
              <a:solidFill>
                <a:srgbClr val="E52F53"/>
              </a:solidFill>
              <a:latin typeface="Muli"/>
              <a:ea typeface="Muli"/>
              <a:cs typeface="Muli"/>
              <a:sym typeface="Muli"/>
            </a:endParaRPr>
          </a:p>
        </p:txBody>
      </p:sp>
      <p:sp>
        <p:nvSpPr>
          <p:cNvPr id="255" name="Google Shape;255;p42"/>
          <p:cNvSpPr txBox="1"/>
          <p:nvPr/>
        </p:nvSpPr>
        <p:spPr>
          <a:xfrm>
            <a:off x="9630375" y="8712625"/>
            <a:ext cx="7279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solidFill>
                  <a:srgbClr val="15004D"/>
                </a:solidFill>
              </a:rPr>
              <a:t>Sources: 1. </a:t>
            </a:r>
            <a:r>
              <a:rPr lang="en-US" u="sng">
                <a:solidFill>
                  <a:srgbClr val="15004D"/>
                </a:solidFill>
                <a:hlinkClick r:id="rId3">
                  <a:extLst>
                    <a:ext uri="{A12FA001-AC4F-418D-AE19-62706E023703}">
                      <ahyp:hlinkClr val="tx"/>
                    </a:ext>
                  </a:extLst>
                </a:hlinkClick>
              </a:rPr>
              <a:t>https://hbr.org/2014/08/the-value-of-customer-experience-quantified</a:t>
            </a:r>
            <a:r>
              <a:rPr lang="en-US">
                <a:solidFill>
                  <a:srgbClr val="15004D"/>
                </a:solidFill>
              </a:rPr>
              <a:t> | Medallia</a:t>
            </a:r>
            <a:endParaRPr>
              <a:solidFill>
                <a:srgbClr val="15004D"/>
              </a:solidFill>
            </a:endParaRPr>
          </a:p>
        </p:txBody>
      </p:sp>
      <p:sp>
        <p:nvSpPr>
          <p:cNvPr id="256" name="Google Shape;256;p42"/>
          <p:cNvSpPr txBox="1"/>
          <p:nvPr>
            <p:ph idx="2" type="title"/>
          </p:nvPr>
        </p:nvSpPr>
        <p:spPr>
          <a:xfrm>
            <a:off x="325950" y="9419488"/>
            <a:ext cx="8907600" cy="379500"/>
          </a:xfrm>
          <a:prstGeom prst="rect">
            <a:avLst/>
          </a:prstGeom>
        </p:spPr>
        <p:txBody>
          <a:bodyPr anchorCtr="0" anchor="b" bIns="0" lIns="0" spcFirstLastPara="1" rIns="91425" wrap="square" tIns="91425">
            <a:noAutofit/>
          </a:bodyPr>
          <a:lstStyle/>
          <a:p>
            <a:pPr indent="0" lvl="0" marL="0" rtl="0" algn="l">
              <a:spcBef>
                <a:spcPts val="0"/>
              </a:spcBef>
              <a:spcAft>
                <a:spcPts val="0"/>
              </a:spcAft>
              <a:buNone/>
            </a:pPr>
            <a:r>
              <a:rPr lang="en-US"/>
              <a:t>Unlocking the value of our feedback</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Thematic">
      <a:dk1>
        <a:srgbClr val="4A4A4A"/>
      </a:dk1>
      <a:lt1>
        <a:srgbClr val="FFFFFF"/>
      </a:lt1>
      <a:dk2>
        <a:srgbClr val="0096FF"/>
      </a:dk2>
      <a:lt2>
        <a:srgbClr val="FFFFFF"/>
      </a:lt2>
      <a:accent1>
        <a:srgbClr val="1A5B9A"/>
      </a:accent1>
      <a:accent2>
        <a:srgbClr val="768DA0"/>
      </a:accent2>
      <a:accent3>
        <a:srgbClr val="AEC1D1"/>
      </a:accent3>
      <a:accent4>
        <a:srgbClr val="FFC000"/>
      </a:accent4>
      <a:accent5>
        <a:srgbClr val="EE6B6B"/>
      </a:accent5>
      <a:accent6>
        <a:srgbClr val="86CF6E"/>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