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57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31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77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84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02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62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27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50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46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55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2821-E8B3-4148-B969-4B28492B087B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22AD-7366-4545-9455-6645FD13C0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39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Título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21972" y="4041648"/>
            <a:ext cx="9144000" cy="1655762"/>
          </a:xfrm>
        </p:spPr>
        <p:txBody>
          <a:bodyPr/>
          <a:lstStyle/>
          <a:p>
            <a:pPr algn="l"/>
            <a:r>
              <a:rPr lang="pt-BR" dirty="0" smtClean="0"/>
              <a:t>Autores: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79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079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METOLOGIA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180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32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432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0" y="0"/>
            <a:ext cx="12192000" cy="6821805"/>
            <a:chOff x="0" y="0"/>
            <a:chExt cx="12192000" cy="6821805"/>
          </a:xfrm>
        </p:grpSpPr>
        <p:pic>
          <p:nvPicPr>
            <p:cNvPr id="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88820"/>
              <a:ext cx="12191999" cy="4832604"/>
            </a:xfrm>
            <a:prstGeom prst="rect">
              <a:avLst/>
            </a:prstGeom>
          </p:spPr>
        </p:pic>
        <p:pic>
          <p:nvPicPr>
            <p:cNvPr id="1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9816" y="4587240"/>
              <a:ext cx="5992367" cy="1764792"/>
            </a:xfrm>
            <a:prstGeom prst="rect">
              <a:avLst/>
            </a:prstGeom>
          </p:spPr>
        </p:pic>
        <p:pic>
          <p:nvPicPr>
            <p:cNvPr id="1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92183" y="6123432"/>
              <a:ext cx="2516124" cy="455676"/>
            </a:xfrm>
            <a:prstGeom prst="rect">
              <a:avLst/>
            </a:prstGeom>
          </p:spPr>
        </p:pic>
        <p:pic>
          <p:nvPicPr>
            <p:cNvPr id="1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4117848"/>
            </a:xfrm>
            <a:prstGeom prst="rect">
              <a:avLst/>
            </a:prstGeom>
          </p:spPr>
        </p:pic>
        <p:pic>
          <p:nvPicPr>
            <p:cNvPr id="1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7511" y="1417319"/>
              <a:ext cx="2819399" cy="571500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9922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Lanuza Borges Oliveira</dc:creator>
  <cp:lastModifiedBy>Valeria Silva de Brito</cp:lastModifiedBy>
  <cp:revision>5</cp:revision>
  <dcterms:created xsi:type="dcterms:W3CDTF">2023-11-27T12:43:49Z</dcterms:created>
  <dcterms:modified xsi:type="dcterms:W3CDTF">2024-04-29T17:05:34Z</dcterms:modified>
</cp:coreProperties>
</file>