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733930" rtl="0" fontAlgn="auto" latinLnBrk="0" hangingPunct="0">
      <a:lnSpc>
        <a:spcPct val="90000"/>
      </a:lnSpc>
      <a:spcBef>
        <a:spcPts val="3200"/>
      </a:spcBef>
      <a:spcAft>
        <a:spcPts val="0"/>
      </a:spcAft>
      <a:buClrTx/>
      <a:buSzTx/>
      <a:buFontTx/>
      <a:buNone/>
      <a:tabLst/>
      <a:defRPr kumimoji="0" sz="3000" b="0" i="0" u="none" strike="noStrike" cap="none" spc="0" normalizeH="0" baseline="0">
        <a:ln>
          <a:noFill/>
        </a:ln>
        <a:solidFill>
          <a:srgbClr val="000000"/>
        </a:solidFill>
        <a:effectLst/>
        <a:uFillTx/>
        <a:latin typeface="+mn-lt"/>
        <a:ea typeface="+mn-ea"/>
        <a:cs typeface="+mn-cs"/>
        <a:sym typeface="Helvetica Neue"/>
      </a:defRPr>
    </a:lvl1pPr>
    <a:lvl2pPr marL="0" marR="0" indent="457200" algn="l" defTabSz="1733930" rtl="0" fontAlgn="auto" latinLnBrk="0" hangingPunct="0">
      <a:lnSpc>
        <a:spcPct val="90000"/>
      </a:lnSpc>
      <a:spcBef>
        <a:spcPts val="3200"/>
      </a:spcBef>
      <a:spcAft>
        <a:spcPts val="0"/>
      </a:spcAft>
      <a:buClrTx/>
      <a:buSzTx/>
      <a:buFontTx/>
      <a:buNone/>
      <a:tabLst/>
      <a:defRPr kumimoji="0" sz="30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1733930" rtl="0" fontAlgn="auto" latinLnBrk="0" hangingPunct="0">
      <a:lnSpc>
        <a:spcPct val="90000"/>
      </a:lnSpc>
      <a:spcBef>
        <a:spcPts val="3200"/>
      </a:spcBef>
      <a:spcAft>
        <a:spcPts val="0"/>
      </a:spcAft>
      <a:buClrTx/>
      <a:buSzTx/>
      <a:buFontTx/>
      <a:buNone/>
      <a:tabLst/>
      <a:defRPr kumimoji="0" sz="30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1733930" rtl="0" fontAlgn="auto" latinLnBrk="0" hangingPunct="0">
      <a:lnSpc>
        <a:spcPct val="90000"/>
      </a:lnSpc>
      <a:spcBef>
        <a:spcPts val="3200"/>
      </a:spcBef>
      <a:spcAft>
        <a:spcPts val="0"/>
      </a:spcAft>
      <a:buClrTx/>
      <a:buSzTx/>
      <a:buFontTx/>
      <a:buNone/>
      <a:tabLst/>
      <a:defRPr kumimoji="0" sz="30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1733930" rtl="0" fontAlgn="auto" latinLnBrk="0" hangingPunct="0">
      <a:lnSpc>
        <a:spcPct val="90000"/>
      </a:lnSpc>
      <a:spcBef>
        <a:spcPts val="3200"/>
      </a:spcBef>
      <a:spcAft>
        <a:spcPts val="0"/>
      </a:spcAft>
      <a:buClrTx/>
      <a:buSzTx/>
      <a:buFontTx/>
      <a:buNone/>
      <a:tabLst/>
      <a:defRPr kumimoji="0" sz="30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1733930" rtl="0" fontAlgn="auto" latinLnBrk="0" hangingPunct="0">
      <a:lnSpc>
        <a:spcPct val="90000"/>
      </a:lnSpc>
      <a:spcBef>
        <a:spcPts val="3200"/>
      </a:spcBef>
      <a:spcAft>
        <a:spcPts val="0"/>
      </a:spcAft>
      <a:buClrTx/>
      <a:buSzTx/>
      <a:buFontTx/>
      <a:buNone/>
      <a:tabLst/>
      <a:defRPr kumimoji="0" sz="30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1733930" rtl="0" fontAlgn="auto" latinLnBrk="0" hangingPunct="0">
      <a:lnSpc>
        <a:spcPct val="90000"/>
      </a:lnSpc>
      <a:spcBef>
        <a:spcPts val="3200"/>
      </a:spcBef>
      <a:spcAft>
        <a:spcPts val="0"/>
      </a:spcAft>
      <a:buClrTx/>
      <a:buSzTx/>
      <a:buFontTx/>
      <a:buNone/>
      <a:tabLst/>
      <a:defRPr kumimoji="0" sz="30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1733930" rtl="0" fontAlgn="auto" latinLnBrk="0" hangingPunct="0">
      <a:lnSpc>
        <a:spcPct val="90000"/>
      </a:lnSpc>
      <a:spcBef>
        <a:spcPts val="3200"/>
      </a:spcBef>
      <a:spcAft>
        <a:spcPts val="0"/>
      </a:spcAft>
      <a:buClrTx/>
      <a:buSzTx/>
      <a:buFontTx/>
      <a:buNone/>
      <a:tabLst/>
      <a:defRPr kumimoji="0" sz="30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1733930" rtl="0" fontAlgn="auto" latinLnBrk="0" hangingPunct="0">
      <a:lnSpc>
        <a:spcPct val="90000"/>
      </a:lnSpc>
      <a:spcBef>
        <a:spcPts val="3200"/>
      </a:spcBef>
      <a:spcAft>
        <a:spcPts val="0"/>
      </a:spcAft>
      <a:buClrTx/>
      <a:buSzTx/>
      <a:buFontTx/>
      <a:buNone/>
      <a:tabLst/>
      <a:defRPr kumimoji="0" sz="3000" b="0" i="0" u="none" strike="noStrike" cap="none" spc="0" normalizeH="0" baseline="0">
        <a:ln>
          <a:noFill/>
        </a:ln>
        <a:solidFill>
          <a:srgbClr val="000000"/>
        </a:solidFill>
        <a:effectLst/>
        <a:uFillTx/>
        <a:latin typeface="+mn-lt"/>
        <a:ea typeface="+mn-ea"/>
        <a:cs typeface="+mn-cs"/>
        <a:sym typeface="Helvetica Neu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254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536773"/>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536773"/>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254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25400" cap="flat">
              <a:solidFill>
                <a:srgbClr val="CB297B"/>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13"/>
  </p:normalViewPr>
  <p:slideViewPr>
    <p:cSldViewPr snapToGrid="0">
      <p:cViewPr varScale="1">
        <p:scale>
          <a:sx n="83" d="100"/>
          <a:sy n="83" d="100"/>
        </p:scale>
        <p:origin x="1392" y="2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8" name="Shape 168"/>
          <p:cNvSpPr>
            <a:spLocks noGrp="1" noRot="1" noChangeAspect="1"/>
          </p:cNvSpPr>
          <p:nvPr>
            <p:ph type="sldImg"/>
          </p:nvPr>
        </p:nvSpPr>
        <p:spPr>
          <a:xfrm>
            <a:off x="1143000" y="685800"/>
            <a:ext cx="4572000" cy="3429000"/>
          </a:xfrm>
          <a:prstGeom prst="rect">
            <a:avLst/>
          </a:prstGeom>
        </p:spPr>
        <p:txBody>
          <a:bodyPr/>
          <a:lstStyle/>
          <a:p>
            <a:endParaRPr/>
          </a:p>
        </p:txBody>
      </p:sp>
      <p:sp>
        <p:nvSpPr>
          <p:cNvPr id="169" name="Shape 16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
        <p:cNvGrpSpPr/>
        <p:nvPr/>
      </p:nvGrpSpPr>
      <p:grpSpPr>
        <a:xfrm>
          <a:off x="0" y="0"/>
          <a:ext cx="0" cy="0"/>
          <a:chOff x="0" y="0"/>
          <a:chExt cx="0" cy="0"/>
        </a:xfrm>
      </p:grpSpPr>
      <p:sp>
        <p:nvSpPr>
          <p:cNvPr id="11" name="Author and Date"/>
          <p:cNvSpPr txBox="1">
            <a:spLocks noGrp="1"/>
          </p:cNvSpPr>
          <p:nvPr>
            <p:ph type="body" sz="quarter" idx="21" hasCustomPrompt="1"/>
          </p:nvPr>
        </p:nvSpPr>
        <p:spPr>
          <a:xfrm>
            <a:off x="698500" y="8657488"/>
            <a:ext cx="11607801" cy="461060"/>
          </a:xfrm>
          <a:prstGeom prst="rect">
            <a:avLst/>
          </a:prstGeom>
        </p:spPr>
        <p:txBody>
          <a:bodyPr anchor="b"/>
          <a:lstStyle>
            <a:lvl1pPr marL="0" indent="0" defTabSz="563541">
              <a:lnSpc>
                <a:spcPct val="100000"/>
              </a:lnSpc>
              <a:spcBef>
                <a:spcPts val="0"/>
              </a:spcBef>
              <a:buSzTx/>
              <a:buNone/>
              <a:defRPr sz="2304" b="1"/>
            </a:lvl1pPr>
          </a:lstStyle>
          <a:p>
            <a:r>
              <a:t>Author and Date</a:t>
            </a:r>
          </a:p>
        </p:txBody>
      </p:sp>
      <p:sp>
        <p:nvSpPr>
          <p:cNvPr id="12" name="Presentation Title"/>
          <p:cNvSpPr txBox="1">
            <a:spLocks noGrp="1"/>
          </p:cNvSpPr>
          <p:nvPr>
            <p:ph type="title" hasCustomPrompt="1"/>
          </p:nvPr>
        </p:nvSpPr>
        <p:spPr>
          <a:xfrm>
            <a:off x="698500" y="1854200"/>
            <a:ext cx="11609057" cy="3302000"/>
          </a:xfrm>
          <a:prstGeom prst="rect">
            <a:avLst/>
          </a:prstGeom>
        </p:spPr>
        <p:txBody>
          <a:bodyPr anchor="b"/>
          <a:lstStyle>
            <a:lvl1pPr>
              <a:defRPr sz="8200" spc="-164"/>
            </a:lvl1pPr>
          </a:lstStyle>
          <a:p>
            <a:r>
              <a:t>Presentation Title</a:t>
            </a:r>
          </a:p>
        </p:txBody>
      </p:sp>
      <p:sp>
        <p:nvSpPr>
          <p:cNvPr id="13" name="Body Level One…"/>
          <p:cNvSpPr txBox="1">
            <a:spLocks noGrp="1"/>
          </p:cNvSpPr>
          <p:nvPr>
            <p:ph type="body" sz="quarter" idx="1" hasCustomPrompt="1"/>
          </p:nvPr>
        </p:nvSpPr>
        <p:spPr>
          <a:xfrm>
            <a:off x="698500" y="5105400"/>
            <a:ext cx="11607800" cy="1456399"/>
          </a:xfrm>
          <a:prstGeom prst="rect">
            <a:avLst/>
          </a:prstGeom>
        </p:spPr>
        <p:txBody>
          <a:bodyPr/>
          <a:lstStyle>
            <a:lvl1pPr marL="0" indent="0" defTabSz="587022">
              <a:lnSpc>
                <a:spcPct val="100000"/>
              </a:lnSpc>
              <a:spcBef>
                <a:spcPts val="0"/>
              </a:spcBef>
              <a:buSzTx/>
              <a:buNone/>
              <a:defRPr sz="3800" b="1"/>
            </a:lvl1pPr>
            <a:lvl2pPr marL="0" indent="457200" defTabSz="587022">
              <a:lnSpc>
                <a:spcPct val="100000"/>
              </a:lnSpc>
              <a:spcBef>
                <a:spcPts val="0"/>
              </a:spcBef>
              <a:buSzTx/>
              <a:buNone/>
              <a:defRPr sz="3800" b="1"/>
            </a:lvl2pPr>
            <a:lvl3pPr marL="0" indent="914400" defTabSz="587022">
              <a:lnSpc>
                <a:spcPct val="100000"/>
              </a:lnSpc>
              <a:spcBef>
                <a:spcPts val="0"/>
              </a:spcBef>
              <a:buSzTx/>
              <a:buNone/>
              <a:defRPr sz="3800" b="1"/>
            </a:lvl3pPr>
            <a:lvl4pPr marL="0" indent="1371600" defTabSz="587022">
              <a:lnSpc>
                <a:spcPct val="100000"/>
              </a:lnSpc>
              <a:spcBef>
                <a:spcPts val="0"/>
              </a:spcBef>
              <a:buSzTx/>
              <a:buNone/>
              <a:defRPr sz="3800" b="1"/>
            </a:lvl4pPr>
            <a:lvl5pPr marL="0" indent="1828800" defTabSz="587022">
              <a:lnSpc>
                <a:spcPct val="100000"/>
              </a:lnSpc>
              <a:spcBef>
                <a:spcPts val="0"/>
              </a:spcBef>
              <a:buSzTx/>
              <a:buNone/>
              <a:defRPr sz="3800" b="1"/>
            </a:lvl5pPr>
          </a:lstStyle>
          <a:p>
            <a:r>
              <a:t>Presentation Subtitle</a:t>
            </a:r>
          </a:p>
          <a:p>
            <a:pPr lvl="1"/>
            <a:endParaRPr/>
          </a:p>
          <a:p>
            <a:pPr lvl="2"/>
            <a:endParaRPr/>
          </a:p>
          <a:p>
            <a:pPr lvl="3"/>
            <a:endParaRPr/>
          </a:p>
          <a:p>
            <a:pPr lvl="4"/>
            <a:endParaRPr/>
          </a:p>
        </p:txBody>
      </p:sp>
      <p:sp>
        <p:nvSpPr>
          <p:cNvPr id="14" name="Slide Number"/>
          <p:cNvSpPr txBox="1">
            <a:spLocks noGrp="1"/>
          </p:cNvSpPr>
          <p:nvPr>
            <p:ph type="sldNum" sz="quarter" idx="2"/>
          </p:nvPr>
        </p:nvSpPr>
        <p:spPr>
          <a:xfrm>
            <a:off x="6353454" y="9220199"/>
            <a:ext cx="297892" cy="287479"/>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99" name="Slide Title"/>
          <p:cNvSpPr txBox="1">
            <a:spLocks noGrp="1"/>
          </p:cNvSpPr>
          <p:nvPr>
            <p:ph type="title" hasCustomPrompt="1"/>
          </p:nvPr>
        </p:nvSpPr>
        <p:spPr>
          <a:prstGeom prst="rect">
            <a:avLst/>
          </a:prstGeom>
        </p:spPr>
        <p:txBody>
          <a:bodyPr/>
          <a:lstStyle/>
          <a:p>
            <a:r>
              <a:t>Slide Title</a:t>
            </a:r>
          </a:p>
        </p:txBody>
      </p:sp>
      <p:sp>
        <p:nvSpPr>
          <p:cNvPr id="100" name="Slide Subtitle"/>
          <p:cNvSpPr txBox="1">
            <a:spLocks noGrp="1"/>
          </p:cNvSpPr>
          <p:nvPr>
            <p:ph type="body" sz="quarter" idx="21" hasCustomPrompt="1"/>
          </p:nvPr>
        </p:nvSpPr>
        <p:spPr>
          <a:xfrm>
            <a:off x="698500" y="1412977"/>
            <a:ext cx="11607801" cy="671803"/>
          </a:xfrm>
          <a:prstGeom prst="rect">
            <a:avLst/>
          </a:prstGeom>
        </p:spPr>
        <p:txBody>
          <a:bodyPr/>
          <a:lstStyle>
            <a:lvl1pPr marL="0" indent="0" defTabSz="587022">
              <a:lnSpc>
                <a:spcPct val="100000"/>
              </a:lnSpc>
              <a:spcBef>
                <a:spcPts val="0"/>
              </a:spcBef>
              <a:buSzTx/>
              <a:buNone/>
              <a:defRPr sz="3800" b="1"/>
            </a:lvl1pPr>
          </a:lstStyle>
          <a:p>
            <a:r>
              <a:t>Slide Subtitle</a:t>
            </a:r>
          </a:p>
        </p:txBody>
      </p:sp>
      <p:sp>
        <p:nvSpPr>
          <p:cNvPr id="10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Agenda">
    <p:spTree>
      <p:nvGrpSpPr>
        <p:cNvPr id="1" name=""/>
        <p:cNvGrpSpPr/>
        <p:nvPr/>
      </p:nvGrpSpPr>
      <p:grpSpPr>
        <a:xfrm>
          <a:off x="0" y="0"/>
          <a:ext cx="0" cy="0"/>
          <a:chOff x="0" y="0"/>
          <a:chExt cx="0" cy="0"/>
        </a:xfrm>
      </p:grpSpPr>
      <p:sp>
        <p:nvSpPr>
          <p:cNvPr id="108" name="Agenda Title"/>
          <p:cNvSpPr txBox="1">
            <a:spLocks noGrp="1"/>
          </p:cNvSpPr>
          <p:nvPr>
            <p:ph type="title" hasCustomPrompt="1"/>
          </p:nvPr>
        </p:nvSpPr>
        <p:spPr>
          <a:xfrm>
            <a:off x="698500" y="444500"/>
            <a:ext cx="11607800" cy="1016000"/>
          </a:xfrm>
          <a:prstGeom prst="rect">
            <a:avLst/>
          </a:prstGeom>
        </p:spPr>
        <p:txBody>
          <a:bodyPr/>
          <a:lstStyle/>
          <a:p>
            <a:r>
              <a:t>Agenda Title</a:t>
            </a:r>
          </a:p>
        </p:txBody>
      </p:sp>
      <p:sp>
        <p:nvSpPr>
          <p:cNvPr id="109" name="Agenda Subtitle"/>
          <p:cNvSpPr txBox="1">
            <a:spLocks noGrp="1"/>
          </p:cNvSpPr>
          <p:nvPr>
            <p:ph type="body" sz="quarter" idx="21" hasCustomPrompt="1"/>
          </p:nvPr>
        </p:nvSpPr>
        <p:spPr>
          <a:xfrm>
            <a:off x="698500" y="1409700"/>
            <a:ext cx="11607801" cy="671802"/>
          </a:xfrm>
          <a:prstGeom prst="rect">
            <a:avLst/>
          </a:prstGeom>
        </p:spPr>
        <p:txBody>
          <a:bodyPr/>
          <a:lstStyle>
            <a:lvl1pPr marL="0" indent="0" defTabSz="587022">
              <a:lnSpc>
                <a:spcPct val="100000"/>
              </a:lnSpc>
              <a:spcBef>
                <a:spcPts val="0"/>
              </a:spcBef>
              <a:buSzTx/>
              <a:buNone/>
              <a:defRPr sz="3800" b="1"/>
            </a:lvl1pPr>
          </a:lstStyle>
          <a:p>
            <a:r>
              <a:t>Agenda Subtitle</a:t>
            </a:r>
          </a:p>
        </p:txBody>
      </p:sp>
      <p:sp>
        <p:nvSpPr>
          <p:cNvPr id="110" name="Body Level One…"/>
          <p:cNvSpPr txBox="1">
            <a:spLocks noGrp="1"/>
          </p:cNvSpPr>
          <p:nvPr>
            <p:ph type="body" idx="1" hasCustomPrompt="1"/>
          </p:nvPr>
        </p:nvSpPr>
        <p:spPr>
          <a:prstGeom prst="rect">
            <a:avLst/>
          </a:prstGeom>
        </p:spPr>
        <p:txBody>
          <a:bodyPr/>
          <a:lstStyle>
            <a:lvl1pPr marL="0" indent="0">
              <a:spcBef>
                <a:spcPts val="1300"/>
              </a:spcBef>
              <a:buSzTx/>
              <a:buNone/>
              <a:defRPr sz="3800" spc="-38"/>
            </a:lvl1pPr>
            <a:lvl2pPr marL="0" indent="457200">
              <a:spcBef>
                <a:spcPts val="1300"/>
              </a:spcBef>
              <a:buSzTx/>
              <a:buNone/>
              <a:defRPr sz="3800" spc="-38"/>
            </a:lvl2pPr>
            <a:lvl3pPr marL="0" indent="914400">
              <a:spcBef>
                <a:spcPts val="1300"/>
              </a:spcBef>
              <a:buSzTx/>
              <a:buNone/>
              <a:defRPr sz="3800" spc="-38"/>
            </a:lvl3pPr>
            <a:lvl4pPr marL="0" indent="1371600">
              <a:spcBef>
                <a:spcPts val="1300"/>
              </a:spcBef>
              <a:buSzTx/>
              <a:buNone/>
              <a:defRPr sz="3800" spc="-38"/>
            </a:lvl4pPr>
            <a:lvl5pPr marL="0" indent="1828800">
              <a:spcBef>
                <a:spcPts val="1300"/>
              </a:spcBef>
              <a:buSzTx/>
              <a:buNone/>
              <a:defRPr sz="3800" spc="-38"/>
            </a:lvl5pPr>
          </a:lstStyle>
          <a:p>
            <a:r>
              <a:t>Agenda Topics</a:t>
            </a:r>
          </a:p>
          <a:p>
            <a:pPr lvl="1"/>
            <a:endParaRPr/>
          </a:p>
          <a:p>
            <a:pPr lvl="2"/>
            <a:endParaRPr/>
          </a:p>
          <a:p>
            <a:pPr lvl="3"/>
            <a:endParaRPr/>
          </a:p>
          <a:p>
            <a:pPr lvl="4"/>
            <a:endParaRPr/>
          </a:p>
        </p:txBody>
      </p:sp>
      <p:sp>
        <p:nvSpPr>
          <p:cNvPr id="11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Statement">
    <p:spTree>
      <p:nvGrpSpPr>
        <p:cNvPr id="1" name=""/>
        <p:cNvGrpSpPr/>
        <p:nvPr/>
      </p:nvGrpSpPr>
      <p:grpSpPr>
        <a:xfrm>
          <a:off x="0" y="0"/>
          <a:ext cx="0" cy="0"/>
          <a:chOff x="0" y="0"/>
          <a:chExt cx="0" cy="0"/>
        </a:xfrm>
      </p:grpSpPr>
      <p:sp>
        <p:nvSpPr>
          <p:cNvPr id="118" name="Body Level One…"/>
          <p:cNvSpPr txBox="1">
            <a:spLocks noGrp="1"/>
          </p:cNvSpPr>
          <p:nvPr>
            <p:ph type="body" sz="half" idx="1" hasCustomPrompt="1"/>
          </p:nvPr>
        </p:nvSpPr>
        <p:spPr>
          <a:xfrm>
            <a:off x="698500" y="3568700"/>
            <a:ext cx="11607800" cy="2617788"/>
          </a:xfrm>
          <a:prstGeom prst="rect">
            <a:avLst/>
          </a:prstGeom>
        </p:spPr>
        <p:txBody>
          <a:bodyPr anchor="ctr"/>
          <a:lstStyle>
            <a:lvl1pPr marL="0" indent="0" algn="ctr">
              <a:lnSpc>
                <a:spcPct val="80000"/>
              </a:lnSpc>
              <a:spcBef>
                <a:spcPts val="0"/>
              </a:spcBef>
              <a:buSzTx/>
              <a:buNone/>
              <a:defRPr sz="8200" spc="-164">
                <a:latin typeface="Helvetica Neue Medium"/>
                <a:ea typeface="Helvetica Neue Medium"/>
                <a:cs typeface="Helvetica Neue Medium"/>
                <a:sym typeface="Helvetica Neue Medium"/>
              </a:defRPr>
            </a:lvl1pPr>
            <a:lvl2pPr marL="0" indent="457200" algn="ctr">
              <a:lnSpc>
                <a:spcPct val="80000"/>
              </a:lnSpc>
              <a:spcBef>
                <a:spcPts val="0"/>
              </a:spcBef>
              <a:buSzTx/>
              <a:buNone/>
              <a:defRPr sz="8200" spc="-164">
                <a:latin typeface="Helvetica Neue Medium"/>
                <a:ea typeface="Helvetica Neue Medium"/>
                <a:cs typeface="Helvetica Neue Medium"/>
                <a:sym typeface="Helvetica Neue Medium"/>
              </a:defRPr>
            </a:lvl2pPr>
            <a:lvl3pPr marL="0" indent="914400" algn="ctr">
              <a:lnSpc>
                <a:spcPct val="80000"/>
              </a:lnSpc>
              <a:spcBef>
                <a:spcPts val="0"/>
              </a:spcBef>
              <a:buSzTx/>
              <a:buNone/>
              <a:defRPr sz="8200" spc="-164">
                <a:latin typeface="Helvetica Neue Medium"/>
                <a:ea typeface="Helvetica Neue Medium"/>
                <a:cs typeface="Helvetica Neue Medium"/>
                <a:sym typeface="Helvetica Neue Medium"/>
              </a:defRPr>
            </a:lvl3pPr>
            <a:lvl4pPr marL="0" indent="1371600" algn="ctr">
              <a:lnSpc>
                <a:spcPct val="80000"/>
              </a:lnSpc>
              <a:spcBef>
                <a:spcPts val="0"/>
              </a:spcBef>
              <a:buSzTx/>
              <a:buNone/>
              <a:defRPr sz="8200" spc="-164">
                <a:latin typeface="Helvetica Neue Medium"/>
                <a:ea typeface="Helvetica Neue Medium"/>
                <a:cs typeface="Helvetica Neue Medium"/>
                <a:sym typeface="Helvetica Neue Medium"/>
              </a:defRPr>
            </a:lvl4pPr>
            <a:lvl5pPr marL="0" indent="1828800" algn="ctr">
              <a:lnSpc>
                <a:spcPct val="80000"/>
              </a:lnSpc>
              <a:spcBef>
                <a:spcPts val="0"/>
              </a:spcBef>
              <a:buSzTx/>
              <a:buNone/>
              <a:defRPr sz="8200" spc="-164">
                <a:latin typeface="Helvetica Neue Medium"/>
                <a:ea typeface="Helvetica Neue Medium"/>
                <a:cs typeface="Helvetica Neue Medium"/>
                <a:sym typeface="Helvetica Neue Medium"/>
              </a:defRPr>
            </a:lvl5pPr>
          </a:lstStyle>
          <a:p>
            <a:r>
              <a:t>Statement</a:t>
            </a:r>
          </a:p>
          <a:p>
            <a:pPr lvl="1"/>
            <a:endParaRPr/>
          </a:p>
          <a:p>
            <a:pPr lvl="2"/>
            <a:endParaRPr/>
          </a:p>
          <a:p>
            <a:pPr lvl="3"/>
            <a:endParaRPr/>
          </a:p>
          <a:p>
            <a:pPr lvl="4"/>
            <a:endParaRPr/>
          </a:p>
        </p:txBody>
      </p:sp>
      <p:sp>
        <p:nvSpPr>
          <p:cNvPr id="11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Big Fact">
    <p:spTree>
      <p:nvGrpSpPr>
        <p:cNvPr id="1" name=""/>
        <p:cNvGrpSpPr/>
        <p:nvPr/>
      </p:nvGrpSpPr>
      <p:grpSpPr>
        <a:xfrm>
          <a:off x="0" y="0"/>
          <a:ext cx="0" cy="0"/>
          <a:chOff x="0" y="0"/>
          <a:chExt cx="0" cy="0"/>
        </a:xfrm>
      </p:grpSpPr>
      <p:sp>
        <p:nvSpPr>
          <p:cNvPr id="126" name="Fact information"/>
          <p:cNvSpPr txBox="1">
            <a:spLocks noGrp="1"/>
          </p:cNvSpPr>
          <p:nvPr>
            <p:ph type="body" sz="quarter" idx="21" hasCustomPrompt="1"/>
          </p:nvPr>
        </p:nvSpPr>
        <p:spPr>
          <a:xfrm>
            <a:off x="698500" y="6209979"/>
            <a:ext cx="11607800" cy="671803"/>
          </a:xfrm>
          <a:prstGeom prst="rect">
            <a:avLst/>
          </a:prstGeom>
        </p:spPr>
        <p:txBody>
          <a:bodyPr/>
          <a:lstStyle>
            <a:lvl1pPr marL="0" indent="0" algn="ctr">
              <a:lnSpc>
                <a:spcPct val="100000"/>
              </a:lnSpc>
              <a:spcBef>
                <a:spcPts val="0"/>
              </a:spcBef>
              <a:buSzTx/>
              <a:buNone/>
              <a:defRPr sz="3800" b="1"/>
            </a:lvl1pPr>
          </a:lstStyle>
          <a:p>
            <a:r>
              <a:t>Fact information</a:t>
            </a:r>
          </a:p>
        </p:txBody>
      </p:sp>
      <p:sp>
        <p:nvSpPr>
          <p:cNvPr id="127" name="Body Level One…"/>
          <p:cNvSpPr txBox="1">
            <a:spLocks noGrp="1"/>
          </p:cNvSpPr>
          <p:nvPr>
            <p:ph type="body" idx="1" hasCustomPrompt="1"/>
          </p:nvPr>
        </p:nvSpPr>
        <p:spPr>
          <a:xfrm>
            <a:off x="698500" y="999066"/>
            <a:ext cx="11607800" cy="5210914"/>
          </a:xfrm>
          <a:prstGeom prst="rect">
            <a:avLst/>
          </a:prstGeom>
        </p:spPr>
        <p:txBody>
          <a:bodyPr anchor="b"/>
          <a:lstStyle>
            <a:lvl1pPr marL="0" indent="0" algn="ctr">
              <a:lnSpc>
                <a:spcPct val="80000"/>
              </a:lnSpc>
              <a:spcBef>
                <a:spcPts val="0"/>
              </a:spcBef>
              <a:buSzTx/>
              <a:buNone/>
              <a:defRPr sz="17600" b="1" spc="-176"/>
            </a:lvl1pPr>
            <a:lvl2pPr marL="0" indent="457200" algn="ctr">
              <a:lnSpc>
                <a:spcPct val="80000"/>
              </a:lnSpc>
              <a:spcBef>
                <a:spcPts val="0"/>
              </a:spcBef>
              <a:buSzTx/>
              <a:buNone/>
              <a:defRPr sz="17600" b="1" spc="-176"/>
            </a:lvl2pPr>
            <a:lvl3pPr marL="0" indent="914400" algn="ctr">
              <a:lnSpc>
                <a:spcPct val="80000"/>
              </a:lnSpc>
              <a:spcBef>
                <a:spcPts val="0"/>
              </a:spcBef>
              <a:buSzTx/>
              <a:buNone/>
              <a:defRPr sz="17600" b="1" spc="-176"/>
            </a:lvl3pPr>
            <a:lvl4pPr marL="0" indent="1371600" algn="ctr">
              <a:lnSpc>
                <a:spcPct val="80000"/>
              </a:lnSpc>
              <a:spcBef>
                <a:spcPts val="0"/>
              </a:spcBef>
              <a:buSzTx/>
              <a:buNone/>
              <a:defRPr sz="17600" b="1" spc="-176"/>
            </a:lvl4pPr>
            <a:lvl5pPr marL="0" indent="1828800" algn="ctr">
              <a:lnSpc>
                <a:spcPct val="80000"/>
              </a:lnSpc>
              <a:spcBef>
                <a:spcPts val="0"/>
              </a:spcBef>
              <a:buSzTx/>
              <a:buNone/>
              <a:defRPr sz="17600" b="1" spc="-176"/>
            </a:lvl5pPr>
          </a:lstStyle>
          <a:p>
            <a:r>
              <a:t>100%</a:t>
            </a:r>
          </a:p>
          <a:p>
            <a:pPr lvl="1"/>
            <a:endParaRPr/>
          </a:p>
          <a:p>
            <a:pPr lvl="2"/>
            <a:endParaRPr/>
          </a:p>
          <a:p>
            <a:pPr lvl="3"/>
            <a:endParaRPr/>
          </a:p>
          <a:p>
            <a:pPr lvl="4"/>
            <a:endParaRPr/>
          </a:p>
        </p:txBody>
      </p:sp>
      <p:sp>
        <p:nvSpPr>
          <p:cNvPr id="12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135" name="Body Level One…"/>
          <p:cNvSpPr txBox="1">
            <a:spLocks noGrp="1"/>
          </p:cNvSpPr>
          <p:nvPr>
            <p:ph type="body" sz="half" idx="1" hasCustomPrompt="1"/>
          </p:nvPr>
        </p:nvSpPr>
        <p:spPr>
          <a:xfrm>
            <a:off x="736600" y="3721100"/>
            <a:ext cx="11531600" cy="2324100"/>
          </a:xfrm>
          <a:prstGeom prst="rect">
            <a:avLst/>
          </a:prstGeom>
        </p:spPr>
        <p:txBody>
          <a:bodyPr anchor="ctr"/>
          <a:lstStyle>
            <a:lvl1pPr marL="457200" indent="-342900">
              <a:spcBef>
                <a:spcPts val="0"/>
              </a:spcBef>
              <a:buSzTx/>
              <a:buNone/>
              <a:defRPr sz="6000" spc="-119">
                <a:latin typeface="Helvetica Neue Medium"/>
                <a:ea typeface="Helvetica Neue Medium"/>
                <a:cs typeface="Helvetica Neue Medium"/>
                <a:sym typeface="Helvetica Neue Medium"/>
              </a:defRPr>
            </a:lvl1pPr>
            <a:lvl2pPr marL="457200" indent="114300">
              <a:spcBef>
                <a:spcPts val="0"/>
              </a:spcBef>
              <a:buSzTx/>
              <a:buNone/>
              <a:defRPr sz="6000" spc="-119">
                <a:latin typeface="Helvetica Neue Medium"/>
                <a:ea typeface="Helvetica Neue Medium"/>
                <a:cs typeface="Helvetica Neue Medium"/>
                <a:sym typeface="Helvetica Neue Medium"/>
              </a:defRPr>
            </a:lvl2pPr>
            <a:lvl3pPr marL="457200" indent="571500">
              <a:spcBef>
                <a:spcPts val="0"/>
              </a:spcBef>
              <a:buSzTx/>
              <a:buNone/>
              <a:defRPr sz="6000" spc="-119">
                <a:latin typeface="Helvetica Neue Medium"/>
                <a:ea typeface="Helvetica Neue Medium"/>
                <a:cs typeface="Helvetica Neue Medium"/>
                <a:sym typeface="Helvetica Neue Medium"/>
              </a:defRPr>
            </a:lvl3pPr>
            <a:lvl4pPr marL="457200" indent="1028700">
              <a:spcBef>
                <a:spcPts val="0"/>
              </a:spcBef>
              <a:buSzTx/>
              <a:buNone/>
              <a:defRPr sz="6000" spc="-119">
                <a:latin typeface="Helvetica Neue Medium"/>
                <a:ea typeface="Helvetica Neue Medium"/>
                <a:cs typeface="Helvetica Neue Medium"/>
                <a:sym typeface="Helvetica Neue Medium"/>
              </a:defRPr>
            </a:lvl4pPr>
            <a:lvl5pPr marL="457200" indent="1485900">
              <a:spcBef>
                <a:spcPts val="0"/>
              </a:spcBef>
              <a:buSzTx/>
              <a:buNone/>
              <a:defRPr sz="6000" spc="-119">
                <a:latin typeface="Helvetica Neue Medium"/>
                <a:ea typeface="Helvetica Neue Medium"/>
                <a:cs typeface="Helvetica Neue Medium"/>
                <a:sym typeface="Helvetica Neue Medium"/>
              </a:defRPr>
            </a:lvl5pPr>
          </a:lstStyle>
          <a:p>
            <a:r>
              <a:t>“Notable Quote”</a:t>
            </a:r>
          </a:p>
          <a:p>
            <a:pPr lvl="1"/>
            <a:endParaRPr/>
          </a:p>
          <a:p>
            <a:pPr lvl="2"/>
            <a:endParaRPr/>
          </a:p>
          <a:p>
            <a:pPr lvl="3"/>
            <a:endParaRPr/>
          </a:p>
          <a:p>
            <a:pPr lvl="4"/>
            <a:endParaRPr/>
          </a:p>
        </p:txBody>
      </p:sp>
      <p:sp>
        <p:nvSpPr>
          <p:cNvPr id="136" name="Attribution"/>
          <p:cNvSpPr txBox="1">
            <a:spLocks noGrp="1"/>
          </p:cNvSpPr>
          <p:nvPr>
            <p:ph type="body" sz="quarter" idx="21" hasCustomPrompt="1"/>
          </p:nvPr>
        </p:nvSpPr>
        <p:spPr>
          <a:xfrm>
            <a:off x="1219200" y="6426200"/>
            <a:ext cx="11049000" cy="461059"/>
          </a:xfrm>
          <a:prstGeom prst="rect">
            <a:avLst/>
          </a:prstGeom>
        </p:spPr>
        <p:txBody>
          <a:bodyPr/>
          <a:lstStyle>
            <a:lvl1pPr marL="0" indent="0" defTabSz="563541">
              <a:lnSpc>
                <a:spcPct val="100000"/>
              </a:lnSpc>
              <a:spcBef>
                <a:spcPts val="0"/>
              </a:spcBef>
              <a:buSzTx/>
              <a:buNone/>
              <a:defRPr sz="2304" b="1"/>
            </a:lvl1pPr>
          </a:lstStyle>
          <a:p>
            <a:r>
              <a:t>Attribution</a:t>
            </a:r>
          </a:p>
        </p:txBody>
      </p:sp>
      <p:sp>
        <p:nvSpPr>
          <p:cNvPr id="13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144" name="Bowl of pappardelle pasta with parsley butter, roasted hazelnuts and shaved parmesan cheese"/>
          <p:cNvSpPr>
            <a:spLocks noGrp="1"/>
          </p:cNvSpPr>
          <p:nvPr>
            <p:ph type="pic" idx="21"/>
          </p:nvPr>
        </p:nvSpPr>
        <p:spPr>
          <a:xfrm>
            <a:off x="-2082800" y="687558"/>
            <a:ext cx="11165190" cy="8373892"/>
          </a:xfrm>
          <a:prstGeom prst="rect">
            <a:avLst/>
          </a:prstGeom>
        </p:spPr>
        <p:txBody>
          <a:bodyPr lIns="91439" tIns="45719" rIns="91439" bIns="45719">
            <a:noAutofit/>
          </a:bodyPr>
          <a:lstStyle/>
          <a:p>
            <a:endParaRPr/>
          </a:p>
        </p:txBody>
      </p:sp>
      <p:sp>
        <p:nvSpPr>
          <p:cNvPr id="145" name="Bowl of salad with fried rice, boiled eggs and chopsticks"/>
          <p:cNvSpPr>
            <a:spLocks noGrp="1"/>
          </p:cNvSpPr>
          <p:nvPr>
            <p:ph type="pic" sz="half" idx="22"/>
          </p:nvPr>
        </p:nvSpPr>
        <p:spPr>
          <a:xfrm>
            <a:off x="6597650" y="292100"/>
            <a:ext cx="5740400" cy="4592321"/>
          </a:xfrm>
          <a:prstGeom prst="rect">
            <a:avLst/>
          </a:prstGeom>
        </p:spPr>
        <p:txBody>
          <a:bodyPr lIns="91439" tIns="45719" rIns="91439" bIns="45719">
            <a:noAutofit/>
          </a:bodyPr>
          <a:lstStyle/>
          <a:p>
            <a:endParaRPr/>
          </a:p>
        </p:txBody>
      </p:sp>
      <p:sp>
        <p:nvSpPr>
          <p:cNvPr id="146" name="Bowl with salmon cakes, salad and houmous"/>
          <p:cNvSpPr>
            <a:spLocks noGrp="1"/>
          </p:cNvSpPr>
          <p:nvPr>
            <p:ph type="pic" idx="23"/>
          </p:nvPr>
        </p:nvSpPr>
        <p:spPr>
          <a:xfrm>
            <a:off x="4984750" y="2749413"/>
            <a:ext cx="7937500" cy="9238277"/>
          </a:xfrm>
          <a:prstGeom prst="rect">
            <a:avLst/>
          </a:prstGeom>
        </p:spPr>
        <p:txBody>
          <a:bodyPr lIns="91439" tIns="45719" rIns="91439" bIns="45719">
            <a:noAutofit/>
          </a:bodyPr>
          <a:lstStyle/>
          <a:p>
            <a:endParaRPr/>
          </a:p>
        </p:txBody>
      </p:sp>
      <p:sp>
        <p:nvSpPr>
          <p:cNvPr id="14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54" name="Bowl of salad with fried rice, boiled eggs and chopsticks"/>
          <p:cNvSpPr>
            <a:spLocks noGrp="1"/>
          </p:cNvSpPr>
          <p:nvPr>
            <p:ph type="pic" idx="21"/>
          </p:nvPr>
        </p:nvSpPr>
        <p:spPr>
          <a:xfrm>
            <a:off x="-1016000" y="-1054100"/>
            <a:ext cx="14427200" cy="11541760"/>
          </a:xfrm>
          <a:prstGeom prst="rect">
            <a:avLst/>
          </a:prstGeom>
        </p:spPr>
        <p:txBody>
          <a:bodyPr lIns="91439" tIns="45719" rIns="91439" bIns="45719">
            <a:noAutofit/>
          </a:bodyPr>
          <a:lstStyle/>
          <a:p>
            <a:endParaRPr/>
          </a:p>
        </p:txBody>
      </p:sp>
      <p:sp>
        <p:nvSpPr>
          <p:cNvPr id="155" name="Slide Number"/>
          <p:cNvSpPr txBox="1">
            <a:spLocks noGrp="1"/>
          </p:cNvSpPr>
          <p:nvPr>
            <p:ph type="sldNum" sz="quarter" idx="2"/>
          </p:nvPr>
        </p:nvSpPr>
        <p:spPr>
          <a:xfrm>
            <a:off x="6353454" y="9220199"/>
            <a:ext cx="297892" cy="287479"/>
          </a:xfrm>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6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Photo">
    <p:spTree>
      <p:nvGrpSpPr>
        <p:cNvPr id="1" name=""/>
        <p:cNvGrpSpPr/>
        <p:nvPr/>
      </p:nvGrpSpPr>
      <p:grpSpPr>
        <a:xfrm>
          <a:off x="0" y="0"/>
          <a:ext cx="0" cy="0"/>
          <a:chOff x="0" y="0"/>
          <a:chExt cx="0" cy="0"/>
        </a:xfrm>
      </p:grpSpPr>
      <p:sp>
        <p:nvSpPr>
          <p:cNvPr id="21" name="Avocados and limes"/>
          <p:cNvSpPr>
            <a:spLocks noGrp="1"/>
          </p:cNvSpPr>
          <p:nvPr>
            <p:ph type="pic" idx="21"/>
          </p:nvPr>
        </p:nvSpPr>
        <p:spPr>
          <a:xfrm>
            <a:off x="-376767" y="-915894"/>
            <a:ext cx="17835652" cy="10682195"/>
          </a:xfrm>
          <a:prstGeom prst="rect">
            <a:avLst/>
          </a:prstGeom>
        </p:spPr>
        <p:txBody>
          <a:bodyPr lIns="91439" tIns="45719" rIns="91439" bIns="45719">
            <a:noAutofit/>
          </a:bodyPr>
          <a:lstStyle/>
          <a:p>
            <a:endParaRPr/>
          </a:p>
        </p:txBody>
      </p:sp>
      <p:sp>
        <p:nvSpPr>
          <p:cNvPr id="22" name="Presentation Title"/>
          <p:cNvSpPr txBox="1">
            <a:spLocks noGrp="1"/>
          </p:cNvSpPr>
          <p:nvPr>
            <p:ph type="title" hasCustomPrompt="1"/>
          </p:nvPr>
        </p:nvSpPr>
        <p:spPr>
          <a:xfrm>
            <a:off x="698500" y="5181600"/>
            <a:ext cx="11607800" cy="3302000"/>
          </a:xfrm>
          <a:prstGeom prst="rect">
            <a:avLst/>
          </a:prstGeom>
        </p:spPr>
        <p:txBody>
          <a:bodyPr anchor="b"/>
          <a:lstStyle>
            <a:lvl1pPr>
              <a:defRPr sz="8200" spc="-164"/>
            </a:lvl1pPr>
          </a:lstStyle>
          <a:p>
            <a:r>
              <a:t>Presentation Title</a:t>
            </a:r>
          </a:p>
        </p:txBody>
      </p:sp>
      <p:sp>
        <p:nvSpPr>
          <p:cNvPr id="23" name="Body Level One…"/>
          <p:cNvSpPr txBox="1">
            <a:spLocks noGrp="1"/>
          </p:cNvSpPr>
          <p:nvPr>
            <p:ph type="body" sz="quarter" idx="1" hasCustomPrompt="1"/>
          </p:nvPr>
        </p:nvSpPr>
        <p:spPr>
          <a:xfrm>
            <a:off x="698500" y="8432800"/>
            <a:ext cx="11607800" cy="689769"/>
          </a:xfrm>
          <a:prstGeom prst="rect">
            <a:avLst/>
          </a:prstGeom>
        </p:spPr>
        <p:txBody>
          <a:bodyPr/>
          <a:lstStyle>
            <a:lvl1pPr marL="0" indent="0" defTabSz="587022">
              <a:lnSpc>
                <a:spcPct val="100000"/>
              </a:lnSpc>
              <a:spcBef>
                <a:spcPts val="0"/>
              </a:spcBef>
              <a:buSzTx/>
              <a:buNone/>
              <a:defRPr sz="3800" b="1"/>
            </a:lvl1pPr>
            <a:lvl2pPr marL="0" indent="457200" defTabSz="587022">
              <a:lnSpc>
                <a:spcPct val="100000"/>
              </a:lnSpc>
              <a:spcBef>
                <a:spcPts val="0"/>
              </a:spcBef>
              <a:buSzTx/>
              <a:buNone/>
              <a:defRPr sz="3800" b="1"/>
            </a:lvl2pPr>
            <a:lvl3pPr marL="0" indent="914400" defTabSz="587022">
              <a:lnSpc>
                <a:spcPct val="100000"/>
              </a:lnSpc>
              <a:spcBef>
                <a:spcPts val="0"/>
              </a:spcBef>
              <a:buSzTx/>
              <a:buNone/>
              <a:defRPr sz="3800" b="1"/>
            </a:lvl3pPr>
            <a:lvl4pPr marL="0" indent="1371600" defTabSz="587022">
              <a:lnSpc>
                <a:spcPct val="100000"/>
              </a:lnSpc>
              <a:spcBef>
                <a:spcPts val="0"/>
              </a:spcBef>
              <a:buSzTx/>
              <a:buNone/>
              <a:defRPr sz="3800" b="1"/>
            </a:lvl4pPr>
            <a:lvl5pPr marL="0" indent="1828800" defTabSz="587022">
              <a:lnSpc>
                <a:spcPct val="100000"/>
              </a:lnSpc>
              <a:spcBef>
                <a:spcPts val="0"/>
              </a:spcBef>
              <a:buSzTx/>
              <a:buNone/>
              <a:defRPr sz="3800" b="1"/>
            </a:lvl5pPr>
          </a:lstStyle>
          <a:p>
            <a:r>
              <a:t>Presentation Subtitle</a:t>
            </a:r>
          </a:p>
          <a:p>
            <a:pPr lvl="1"/>
            <a:endParaRPr/>
          </a:p>
          <a:p>
            <a:pPr lvl="2"/>
            <a:endParaRPr/>
          </a:p>
          <a:p>
            <a:pPr lvl="3"/>
            <a:endParaRPr/>
          </a:p>
          <a:p>
            <a:pPr lvl="4"/>
            <a:endParaRPr/>
          </a:p>
        </p:txBody>
      </p:sp>
      <p:sp>
        <p:nvSpPr>
          <p:cNvPr id="24" name="Author and Date"/>
          <p:cNvSpPr txBox="1">
            <a:spLocks noGrp="1"/>
          </p:cNvSpPr>
          <p:nvPr>
            <p:ph type="body" sz="quarter" idx="22" hasCustomPrompt="1"/>
          </p:nvPr>
        </p:nvSpPr>
        <p:spPr>
          <a:xfrm>
            <a:off x="698500" y="571500"/>
            <a:ext cx="11607801" cy="461059"/>
          </a:xfrm>
          <a:prstGeom prst="rect">
            <a:avLst/>
          </a:prstGeom>
        </p:spPr>
        <p:txBody>
          <a:bodyPr/>
          <a:lstStyle>
            <a:lvl1pPr marL="0" indent="0" defTabSz="563541">
              <a:lnSpc>
                <a:spcPct val="100000"/>
              </a:lnSpc>
              <a:spcBef>
                <a:spcPts val="0"/>
              </a:spcBef>
              <a:buSzTx/>
              <a:buNone/>
              <a:defRPr sz="2304" b="1"/>
            </a:lvl1pPr>
          </a:lstStyle>
          <a:p>
            <a:r>
              <a:t>Author and Date</a:t>
            </a:r>
          </a:p>
        </p:txBody>
      </p:sp>
      <p:sp>
        <p:nvSpPr>
          <p:cNvPr id="25" name="Slide Number"/>
          <p:cNvSpPr txBox="1">
            <a:spLocks noGrp="1"/>
          </p:cNvSpPr>
          <p:nvPr>
            <p:ph type="sldNum" sz="quarter" idx="2"/>
          </p:nvPr>
        </p:nvSpPr>
        <p:spPr>
          <a:xfrm>
            <a:off x="6349999" y="9220199"/>
            <a:ext cx="297893" cy="287479"/>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mp; Photo Alt">
    <p:spTree>
      <p:nvGrpSpPr>
        <p:cNvPr id="1" name=""/>
        <p:cNvGrpSpPr/>
        <p:nvPr/>
      </p:nvGrpSpPr>
      <p:grpSpPr>
        <a:xfrm>
          <a:off x="0" y="0"/>
          <a:ext cx="0" cy="0"/>
          <a:chOff x="0" y="0"/>
          <a:chExt cx="0" cy="0"/>
        </a:xfrm>
      </p:grpSpPr>
      <p:sp>
        <p:nvSpPr>
          <p:cNvPr id="32" name="Bowl with salmon cakes, salad and houmous "/>
          <p:cNvSpPr>
            <a:spLocks noGrp="1"/>
          </p:cNvSpPr>
          <p:nvPr>
            <p:ph type="pic" idx="21"/>
          </p:nvPr>
        </p:nvSpPr>
        <p:spPr>
          <a:xfrm>
            <a:off x="5319129" y="495299"/>
            <a:ext cx="7543801" cy="8780059"/>
          </a:xfrm>
          <a:prstGeom prst="rect">
            <a:avLst/>
          </a:prstGeom>
        </p:spPr>
        <p:txBody>
          <a:bodyPr lIns="91439" tIns="45719" rIns="91439" bIns="45719">
            <a:noAutofit/>
          </a:bodyPr>
          <a:lstStyle/>
          <a:p>
            <a:endParaRPr/>
          </a:p>
        </p:txBody>
      </p:sp>
      <p:sp>
        <p:nvSpPr>
          <p:cNvPr id="33" name="Body Level One…"/>
          <p:cNvSpPr txBox="1">
            <a:spLocks noGrp="1"/>
          </p:cNvSpPr>
          <p:nvPr>
            <p:ph type="body" sz="quarter" idx="1" hasCustomPrompt="1"/>
          </p:nvPr>
        </p:nvSpPr>
        <p:spPr>
          <a:xfrm>
            <a:off x="698500" y="5003800"/>
            <a:ext cx="5105400" cy="4044566"/>
          </a:xfrm>
          <a:prstGeom prst="rect">
            <a:avLst/>
          </a:prstGeom>
        </p:spPr>
        <p:txBody>
          <a:bodyPr/>
          <a:lstStyle>
            <a:lvl1pPr marL="0" indent="0" defTabSz="587022">
              <a:lnSpc>
                <a:spcPct val="100000"/>
              </a:lnSpc>
              <a:spcBef>
                <a:spcPts val="0"/>
              </a:spcBef>
              <a:buSzTx/>
              <a:buNone/>
              <a:defRPr sz="3800" b="1"/>
            </a:lvl1pPr>
            <a:lvl2pPr marL="0" indent="457200" defTabSz="587022">
              <a:lnSpc>
                <a:spcPct val="100000"/>
              </a:lnSpc>
              <a:spcBef>
                <a:spcPts val="0"/>
              </a:spcBef>
              <a:buSzTx/>
              <a:buNone/>
              <a:defRPr sz="3800" b="1"/>
            </a:lvl2pPr>
            <a:lvl3pPr marL="0" indent="914400" defTabSz="587022">
              <a:lnSpc>
                <a:spcPct val="100000"/>
              </a:lnSpc>
              <a:spcBef>
                <a:spcPts val="0"/>
              </a:spcBef>
              <a:buSzTx/>
              <a:buNone/>
              <a:defRPr sz="3800" b="1"/>
            </a:lvl3pPr>
            <a:lvl4pPr marL="0" indent="1371600" defTabSz="587022">
              <a:lnSpc>
                <a:spcPct val="100000"/>
              </a:lnSpc>
              <a:spcBef>
                <a:spcPts val="0"/>
              </a:spcBef>
              <a:buSzTx/>
              <a:buNone/>
              <a:defRPr sz="3800" b="1"/>
            </a:lvl4pPr>
            <a:lvl5pPr marL="0" indent="1828800" defTabSz="587022">
              <a:lnSpc>
                <a:spcPct val="100000"/>
              </a:lnSpc>
              <a:spcBef>
                <a:spcPts val="0"/>
              </a:spcBef>
              <a:buSzTx/>
              <a:buNone/>
              <a:defRPr sz="3800" b="1"/>
            </a:lvl5pPr>
          </a:lstStyle>
          <a:p>
            <a:r>
              <a:t>Slide Subtitle</a:t>
            </a:r>
          </a:p>
          <a:p>
            <a:pPr lvl="1"/>
            <a:endParaRPr/>
          </a:p>
          <a:p>
            <a:pPr lvl="2"/>
            <a:endParaRPr/>
          </a:p>
          <a:p>
            <a:pPr lvl="3"/>
            <a:endParaRPr/>
          </a:p>
          <a:p>
            <a:pPr lvl="4"/>
            <a:endParaRPr/>
          </a:p>
        </p:txBody>
      </p:sp>
      <p:sp>
        <p:nvSpPr>
          <p:cNvPr id="34" name="Slide Title"/>
          <p:cNvSpPr txBox="1">
            <a:spLocks noGrp="1"/>
          </p:cNvSpPr>
          <p:nvPr>
            <p:ph type="title" hasCustomPrompt="1"/>
          </p:nvPr>
        </p:nvSpPr>
        <p:spPr>
          <a:xfrm>
            <a:off x="698500" y="692534"/>
            <a:ext cx="5105400" cy="4387466"/>
          </a:xfrm>
          <a:prstGeom prst="rect">
            <a:avLst/>
          </a:prstGeom>
        </p:spPr>
        <p:txBody>
          <a:bodyPr anchor="b"/>
          <a:lstStyle/>
          <a:p>
            <a:r>
              <a:t>Slide Title</a:t>
            </a:r>
          </a:p>
        </p:txBody>
      </p:sp>
      <p:sp>
        <p:nvSpPr>
          <p:cNvPr id="3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42" name="Body Level One…"/>
          <p:cNvSpPr txBox="1">
            <a:spLocks noGrp="1"/>
          </p:cNvSpPr>
          <p:nvPr>
            <p:ph type="body" idx="1" hasCustomPrompt="1"/>
          </p:nvPr>
        </p:nvSpPr>
        <p:spPr>
          <a:prstGeom prst="rect">
            <a:avLst/>
          </a:prstGeom>
        </p:spPr>
        <p:txBody>
          <a:bodyPr/>
          <a:lstStyle/>
          <a:p>
            <a:r>
              <a:t>Slide bullet text</a:t>
            </a:r>
          </a:p>
          <a:p>
            <a:pPr lvl="1"/>
            <a:endParaRPr/>
          </a:p>
          <a:p>
            <a:pPr lvl="2"/>
            <a:endParaRPr/>
          </a:p>
          <a:p>
            <a:pPr lvl="3"/>
            <a:endParaRPr/>
          </a:p>
          <a:p>
            <a:pPr lvl="4"/>
            <a:endParaRPr/>
          </a:p>
        </p:txBody>
      </p:sp>
      <p:sp>
        <p:nvSpPr>
          <p:cNvPr id="43" name="Slide Subtitle"/>
          <p:cNvSpPr txBox="1">
            <a:spLocks noGrp="1"/>
          </p:cNvSpPr>
          <p:nvPr>
            <p:ph type="body" sz="quarter" idx="21" hasCustomPrompt="1"/>
          </p:nvPr>
        </p:nvSpPr>
        <p:spPr>
          <a:xfrm>
            <a:off x="698500" y="1412977"/>
            <a:ext cx="11607801" cy="671803"/>
          </a:xfrm>
          <a:prstGeom prst="rect">
            <a:avLst/>
          </a:prstGeom>
        </p:spPr>
        <p:txBody>
          <a:bodyPr/>
          <a:lstStyle>
            <a:lvl1pPr marL="0" indent="0" defTabSz="587022">
              <a:lnSpc>
                <a:spcPct val="100000"/>
              </a:lnSpc>
              <a:spcBef>
                <a:spcPts val="0"/>
              </a:spcBef>
              <a:buSzTx/>
              <a:buNone/>
              <a:defRPr sz="3800" b="1"/>
            </a:lvl1pPr>
          </a:lstStyle>
          <a:p>
            <a:r>
              <a:t>Slide Subtitle</a:t>
            </a:r>
          </a:p>
        </p:txBody>
      </p:sp>
      <p:sp>
        <p:nvSpPr>
          <p:cNvPr id="44" name="Slide Title"/>
          <p:cNvSpPr txBox="1">
            <a:spLocks noGrp="1"/>
          </p:cNvSpPr>
          <p:nvPr>
            <p:ph type="title" hasCustomPrompt="1"/>
          </p:nvPr>
        </p:nvSpPr>
        <p:spPr>
          <a:prstGeom prst="rect">
            <a:avLst/>
          </a:prstGeom>
        </p:spPr>
        <p:txBody>
          <a:bodyPr/>
          <a:lstStyle/>
          <a:p>
            <a:r>
              <a:t>Slide Title</a:t>
            </a:r>
          </a:p>
        </p:txBody>
      </p:sp>
      <p:sp>
        <p:nvSpPr>
          <p:cNvPr id="4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52" name="Body Level One…"/>
          <p:cNvSpPr txBox="1">
            <a:spLocks noGrp="1"/>
          </p:cNvSpPr>
          <p:nvPr>
            <p:ph type="body" idx="1" hasCustomPrompt="1"/>
          </p:nvPr>
        </p:nvSpPr>
        <p:spPr>
          <a:prstGeom prst="rect">
            <a:avLst/>
          </a:prstGeom>
        </p:spPr>
        <p:txBody>
          <a:bodyPr numCol="2" spcCol="589358"/>
          <a:lstStyle/>
          <a:p>
            <a:r>
              <a:t>Slide bullet text</a:t>
            </a:r>
          </a:p>
          <a:p>
            <a:pPr lvl="1"/>
            <a:endParaRPr/>
          </a:p>
          <a:p>
            <a:pPr lvl="2"/>
            <a:endParaRPr/>
          </a:p>
          <a:p>
            <a:pPr lvl="3"/>
            <a:endParaRPr/>
          </a:p>
          <a:p>
            <a:pPr lvl="4"/>
            <a:endParaRPr/>
          </a:p>
        </p:txBody>
      </p:sp>
      <p:sp>
        <p:nvSpPr>
          <p:cNvPr id="5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0" name="Bowl of pappardelle pasta with parsley butter, roasted hazelnuts and shaved parmesan cheese"/>
          <p:cNvSpPr>
            <a:spLocks noGrp="1"/>
          </p:cNvSpPr>
          <p:nvPr>
            <p:ph type="pic" idx="21"/>
          </p:nvPr>
        </p:nvSpPr>
        <p:spPr>
          <a:xfrm>
            <a:off x="6172200" y="596900"/>
            <a:ext cx="6448425" cy="8597900"/>
          </a:xfrm>
          <a:prstGeom prst="rect">
            <a:avLst/>
          </a:prstGeom>
        </p:spPr>
        <p:txBody>
          <a:bodyPr lIns="91439" tIns="45719" rIns="91439" bIns="45719">
            <a:noAutofit/>
          </a:bodyPr>
          <a:lstStyle/>
          <a:p>
            <a:endParaRPr/>
          </a:p>
        </p:txBody>
      </p:sp>
      <p:sp>
        <p:nvSpPr>
          <p:cNvPr id="61" name="Slide Title"/>
          <p:cNvSpPr txBox="1">
            <a:spLocks noGrp="1"/>
          </p:cNvSpPr>
          <p:nvPr>
            <p:ph type="title" hasCustomPrompt="1"/>
          </p:nvPr>
        </p:nvSpPr>
        <p:spPr>
          <a:xfrm>
            <a:off x="698500" y="444500"/>
            <a:ext cx="5105400" cy="1016000"/>
          </a:xfrm>
          <a:prstGeom prst="rect">
            <a:avLst/>
          </a:prstGeom>
        </p:spPr>
        <p:txBody>
          <a:bodyPr/>
          <a:lstStyle/>
          <a:p>
            <a:r>
              <a:t>Slide Title</a:t>
            </a:r>
          </a:p>
        </p:txBody>
      </p:sp>
      <p:sp>
        <p:nvSpPr>
          <p:cNvPr id="62" name="Slide Subtitle"/>
          <p:cNvSpPr txBox="1">
            <a:spLocks noGrp="1"/>
          </p:cNvSpPr>
          <p:nvPr>
            <p:ph type="body" sz="quarter" idx="22" hasCustomPrompt="1"/>
          </p:nvPr>
        </p:nvSpPr>
        <p:spPr>
          <a:xfrm>
            <a:off x="698500" y="1412977"/>
            <a:ext cx="5105400" cy="671803"/>
          </a:xfrm>
          <a:prstGeom prst="rect">
            <a:avLst/>
          </a:prstGeom>
        </p:spPr>
        <p:txBody>
          <a:bodyPr/>
          <a:lstStyle>
            <a:lvl1pPr marL="0" indent="0" defTabSz="587022">
              <a:lnSpc>
                <a:spcPct val="100000"/>
              </a:lnSpc>
              <a:spcBef>
                <a:spcPts val="0"/>
              </a:spcBef>
              <a:buSzTx/>
              <a:buNone/>
              <a:defRPr sz="3800" b="1"/>
            </a:lvl1pPr>
          </a:lstStyle>
          <a:p>
            <a:r>
              <a:t>Slide Subtitle</a:t>
            </a:r>
          </a:p>
        </p:txBody>
      </p:sp>
      <p:sp>
        <p:nvSpPr>
          <p:cNvPr id="63" name="Body Level One…"/>
          <p:cNvSpPr txBox="1">
            <a:spLocks noGrp="1"/>
          </p:cNvSpPr>
          <p:nvPr>
            <p:ph type="body" sz="half" idx="1" hasCustomPrompt="1"/>
          </p:nvPr>
        </p:nvSpPr>
        <p:spPr>
          <a:xfrm>
            <a:off x="698500" y="3480196"/>
            <a:ext cx="5105400" cy="5593161"/>
          </a:xfrm>
          <a:prstGeom prst="rect">
            <a:avLst/>
          </a:prstGeom>
        </p:spPr>
        <p:txBody>
          <a:bodyPr/>
          <a:lstStyle/>
          <a:p>
            <a:r>
              <a:t>Slide bullet text</a:t>
            </a:r>
          </a:p>
          <a:p>
            <a:pPr lvl="1"/>
            <a:endParaRPr/>
          </a:p>
          <a:p>
            <a:pPr lvl="2"/>
            <a:endParaRPr/>
          </a:p>
          <a:p>
            <a:pPr lvl="3"/>
            <a:endParaRPr/>
          </a:p>
          <a:p>
            <a:pPr lvl="4"/>
            <a:endParaRPr/>
          </a:p>
        </p:txBody>
      </p:sp>
      <p:sp>
        <p:nvSpPr>
          <p:cNvPr id="6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Live Video Small">
    <p:spTree>
      <p:nvGrpSpPr>
        <p:cNvPr id="1" name=""/>
        <p:cNvGrpSpPr/>
        <p:nvPr/>
      </p:nvGrpSpPr>
      <p:grpSpPr>
        <a:xfrm>
          <a:off x="0" y="0"/>
          <a:ext cx="0" cy="0"/>
          <a:chOff x="0" y="0"/>
          <a:chExt cx="0" cy="0"/>
        </a:xfrm>
      </p:grpSpPr>
      <p:sp>
        <p:nvSpPr>
          <p:cNvPr id="71" name="Slide Title"/>
          <p:cNvSpPr txBox="1">
            <a:spLocks noGrp="1"/>
          </p:cNvSpPr>
          <p:nvPr>
            <p:ph type="title" hasCustomPrompt="1"/>
          </p:nvPr>
        </p:nvSpPr>
        <p:spPr>
          <a:xfrm>
            <a:off x="698500" y="444500"/>
            <a:ext cx="5105400" cy="1016000"/>
          </a:xfrm>
          <a:prstGeom prst="rect">
            <a:avLst/>
          </a:prstGeom>
        </p:spPr>
        <p:txBody>
          <a:bodyPr/>
          <a:lstStyle/>
          <a:p>
            <a:r>
              <a:t>Slide Title</a:t>
            </a:r>
          </a:p>
        </p:txBody>
      </p:sp>
      <p:sp>
        <p:nvSpPr>
          <p:cNvPr id="72" name="Slide Subtitle"/>
          <p:cNvSpPr txBox="1">
            <a:spLocks noGrp="1"/>
          </p:cNvSpPr>
          <p:nvPr>
            <p:ph type="body" sz="quarter" idx="21" hasCustomPrompt="1"/>
          </p:nvPr>
        </p:nvSpPr>
        <p:spPr>
          <a:xfrm>
            <a:off x="698500" y="1412977"/>
            <a:ext cx="5105400" cy="671803"/>
          </a:xfrm>
          <a:prstGeom prst="rect">
            <a:avLst/>
          </a:prstGeom>
        </p:spPr>
        <p:txBody>
          <a:bodyPr/>
          <a:lstStyle>
            <a:lvl1pPr marL="0" indent="0" defTabSz="587022">
              <a:lnSpc>
                <a:spcPct val="100000"/>
              </a:lnSpc>
              <a:spcBef>
                <a:spcPts val="0"/>
              </a:spcBef>
              <a:buSzTx/>
              <a:buNone/>
              <a:defRPr sz="3800" b="1"/>
            </a:lvl1pPr>
          </a:lstStyle>
          <a:p>
            <a:r>
              <a:t>Slide Subtitle</a:t>
            </a:r>
          </a:p>
        </p:txBody>
      </p:sp>
      <p:sp>
        <p:nvSpPr>
          <p:cNvPr id="73" name="Body Level One…"/>
          <p:cNvSpPr txBox="1">
            <a:spLocks noGrp="1"/>
          </p:cNvSpPr>
          <p:nvPr>
            <p:ph type="body" sz="half" idx="1" hasCustomPrompt="1"/>
          </p:nvPr>
        </p:nvSpPr>
        <p:spPr>
          <a:xfrm>
            <a:off x="698500" y="3480196"/>
            <a:ext cx="5105400" cy="5593161"/>
          </a:xfrm>
          <a:prstGeom prst="rect">
            <a:avLst/>
          </a:prstGeom>
        </p:spPr>
        <p:txBody>
          <a:bodyPr/>
          <a:lstStyle/>
          <a:p>
            <a:r>
              <a:t>Slide bullet text</a:t>
            </a:r>
          </a:p>
          <a:p>
            <a:pPr lvl="1"/>
            <a:endParaRPr/>
          </a:p>
          <a:p>
            <a:pPr lvl="2"/>
            <a:endParaRPr/>
          </a:p>
          <a:p>
            <a:pPr lvl="3"/>
            <a:endParaRPr/>
          </a:p>
          <a:p>
            <a:pPr lvl="4"/>
            <a:endParaRPr/>
          </a:p>
        </p:txBody>
      </p:sp>
      <p:sp>
        <p:nvSpPr>
          <p:cNvPr id="7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Bullets &amp; Live Video Large">
    <p:spTree>
      <p:nvGrpSpPr>
        <p:cNvPr id="1" name=""/>
        <p:cNvGrpSpPr/>
        <p:nvPr/>
      </p:nvGrpSpPr>
      <p:grpSpPr>
        <a:xfrm>
          <a:off x="0" y="0"/>
          <a:ext cx="0" cy="0"/>
          <a:chOff x="0" y="0"/>
          <a:chExt cx="0" cy="0"/>
        </a:xfrm>
      </p:grpSpPr>
      <p:sp>
        <p:nvSpPr>
          <p:cNvPr id="81" name="Slide Title"/>
          <p:cNvSpPr txBox="1">
            <a:spLocks noGrp="1"/>
          </p:cNvSpPr>
          <p:nvPr>
            <p:ph type="title" hasCustomPrompt="1"/>
          </p:nvPr>
        </p:nvSpPr>
        <p:spPr>
          <a:xfrm>
            <a:off x="698500" y="444500"/>
            <a:ext cx="5105400" cy="1016000"/>
          </a:xfrm>
          <a:prstGeom prst="rect">
            <a:avLst/>
          </a:prstGeom>
        </p:spPr>
        <p:txBody>
          <a:bodyPr/>
          <a:lstStyle/>
          <a:p>
            <a:r>
              <a:t>Slide Title</a:t>
            </a:r>
          </a:p>
        </p:txBody>
      </p:sp>
      <p:sp>
        <p:nvSpPr>
          <p:cNvPr id="82" name="Slide Subtitle"/>
          <p:cNvSpPr txBox="1">
            <a:spLocks noGrp="1"/>
          </p:cNvSpPr>
          <p:nvPr>
            <p:ph type="body" sz="quarter" idx="21" hasCustomPrompt="1"/>
          </p:nvPr>
        </p:nvSpPr>
        <p:spPr>
          <a:xfrm>
            <a:off x="698500" y="1412977"/>
            <a:ext cx="5105400" cy="671803"/>
          </a:xfrm>
          <a:prstGeom prst="rect">
            <a:avLst/>
          </a:prstGeom>
        </p:spPr>
        <p:txBody>
          <a:bodyPr/>
          <a:lstStyle>
            <a:lvl1pPr marL="0" indent="0" defTabSz="587022">
              <a:lnSpc>
                <a:spcPct val="100000"/>
              </a:lnSpc>
              <a:spcBef>
                <a:spcPts val="0"/>
              </a:spcBef>
              <a:buSzTx/>
              <a:buNone/>
              <a:defRPr sz="3800" b="1"/>
            </a:lvl1pPr>
          </a:lstStyle>
          <a:p>
            <a:r>
              <a:t>Slide Subtitle</a:t>
            </a:r>
          </a:p>
        </p:txBody>
      </p:sp>
      <p:sp>
        <p:nvSpPr>
          <p:cNvPr id="83" name="Body Level One…"/>
          <p:cNvSpPr txBox="1">
            <a:spLocks noGrp="1"/>
          </p:cNvSpPr>
          <p:nvPr>
            <p:ph type="body" sz="half" idx="1" hasCustomPrompt="1"/>
          </p:nvPr>
        </p:nvSpPr>
        <p:spPr>
          <a:xfrm>
            <a:off x="698500" y="3480196"/>
            <a:ext cx="5105400" cy="5593161"/>
          </a:xfrm>
          <a:prstGeom prst="rect">
            <a:avLst/>
          </a:prstGeom>
        </p:spPr>
        <p:txBody>
          <a:bodyPr/>
          <a:lstStyle/>
          <a:p>
            <a:r>
              <a:t>Slide bullet text</a:t>
            </a:r>
          </a:p>
          <a:p>
            <a:pPr lvl="1"/>
            <a:endParaRPr/>
          </a:p>
          <a:p>
            <a:pPr lvl="2"/>
            <a:endParaRPr/>
          </a:p>
          <a:p>
            <a:pPr lvl="3"/>
            <a:endParaRPr/>
          </a:p>
          <a:p>
            <a:pPr lvl="4"/>
            <a:endParaRPr/>
          </a:p>
        </p:txBody>
      </p:sp>
      <p:sp>
        <p:nvSpPr>
          <p:cNvPr id="8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Section">
    <p:spTree>
      <p:nvGrpSpPr>
        <p:cNvPr id="1" name=""/>
        <p:cNvGrpSpPr/>
        <p:nvPr/>
      </p:nvGrpSpPr>
      <p:grpSpPr>
        <a:xfrm>
          <a:off x="0" y="0"/>
          <a:ext cx="0" cy="0"/>
          <a:chOff x="0" y="0"/>
          <a:chExt cx="0" cy="0"/>
        </a:xfrm>
      </p:grpSpPr>
      <p:sp>
        <p:nvSpPr>
          <p:cNvPr id="91" name="Section Title"/>
          <p:cNvSpPr txBox="1">
            <a:spLocks noGrp="1"/>
          </p:cNvSpPr>
          <p:nvPr>
            <p:ph type="title" hasCustomPrompt="1"/>
          </p:nvPr>
        </p:nvSpPr>
        <p:spPr>
          <a:xfrm>
            <a:off x="698500" y="3225800"/>
            <a:ext cx="11607800" cy="3302000"/>
          </a:xfrm>
          <a:prstGeom prst="rect">
            <a:avLst/>
          </a:prstGeom>
        </p:spPr>
        <p:txBody>
          <a:bodyPr anchor="ctr"/>
          <a:lstStyle>
            <a:lvl1pPr>
              <a:defRPr sz="8200" b="0" spc="-164">
                <a:latin typeface="Helvetica Neue Medium"/>
                <a:ea typeface="Helvetica Neue Medium"/>
                <a:cs typeface="Helvetica Neue Medium"/>
                <a:sym typeface="Helvetica Neue Medium"/>
              </a:defRPr>
            </a:lvl1pPr>
          </a:lstStyle>
          <a:p>
            <a:r>
              <a:t>Section Title</a:t>
            </a:r>
          </a:p>
        </p:txBody>
      </p:sp>
      <p:sp>
        <p:nvSpPr>
          <p:cNvPr id="9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Body Level One…"/>
          <p:cNvSpPr txBox="1">
            <a:spLocks noGrp="1"/>
          </p:cNvSpPr>
          <p:nvPr>
            <p:ph type="body" idx="1" hasCustomPrompt="1"/>
          </p:nvPr>
        </p:nvSpPr>
        <p:spPr>
          <a:xfrm>
            <a:off x="698500" y="2959100"/>
            <a:ext cx="11607800" cy="6096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Slide bullet text</a:t>
            </a:r>
          </a:p>
          <a:p>
            <a:pPr lvl="1"/>
            <a:endParaRPr/>
          </a:p>
          <a:p>
            <a:pPr lvl="2"/>
            <a:endParaRPr/>
          </a:p>
          <a:p>
            <a:pPr lvl="3"/>
            <a:endParaRPr/>
          </a:p>
          <a:p>
            <a:pPr lvl="4"/>
            <a:endParaRPr/>
          </a:p>
        </p:txBody>
      </p:sp>
      <p:sp>
        <p:nvSpPr>
          <p:cNvPr id="3" name="Slide Title"/>
          <p:cNvSpPr txBox="1">
            <a:spLocks noGrp="1"/>
          </p:cNvSpPr>
          <p:nvPr>
            <p:ph type="title" hasCustomPrompt="1"/>
          </p:nvPr>
        </p:nvSpPr>
        <p:spPr>
          <a:xfrm>
            <a:off x="698500" y="440266"/>
            <a:ext cx="11607800" cy="1016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Slide Title</a:t>
            </a:r>
          </a:p>
        </p:txBody>
      </p:sp>
      <p:sp>
        <p:nvSpPr>
          <p:cNvPr id="4" name="Slide Number"/>
          <p:cNvSpPr txBox="1">
            <a:spLocks noGrp="1"/>
          </p:cNvSpPr>
          <p:nvPr>
            <p:ph type="sldNum" sz="quarter" idx="2"/>
          </p:nvPr>
        </p:nvSpPr>
        <p:spPr>
          <a:xfrm>
            <a:off x="6350067" y="9220199"/>
            <a:ext cx="297892" cy="287479"/>
          </a:xfrm>
          <a:prstGeom prst="rect">
            <a:avLst/>
          </a:prstGeom>
          <a:ln w="12700">
            <a:miter lim="400000"/>
          </a:ln>
        </p:spPr>
        <p:txBody>
          <a:bodyPr wrap="none" lIns="50800" tIns="50800" rIns="50800" bIns="50800" anchor="b">
            <a:spAutoFit/>
          </a:bodyPr>
          <a:lstStyle>
            <a:lvl1pPr algn="ctr" defTabSz="584200">
              <a:lnSpc>
                <a:spcPct val="100000"/>
              </a:lnSpc>
              <a:spcBef>
                <a:spcPts val="0"/>
              </a:spcBef>
              <a:defRPr sz="13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ransition spd="med"/>
  <p:txStyles>
    <p:titleStyle>
      <a:lvl1pPr marL="0" marR="0" indent="0" algn="l" defTabSz="1733930" rtl="0" latinLnBrk="0">
        <a:lnSpc>
          <a:spcPct val="80000"/>
        </a:lnSpc>
        <a:spcBef>
          <a:spcPts val="0"/>
        </a:spcBef>
        <a:spcAft>
          <a:spcPts val="0"/>
        </a:spcAft>
        <a:buClrTx/>
        <a:buSzTx/>
        <a:buFontTx/>
        <a:buNone/>
        <a:tabLst/>
        <a:defRPr sz="6000" b="1" i="0" u="none" strike="noStrike" cap="none" spc="-119" baseline="0">
          <a:solidFill>
            <a:srgbClr val="000000"/>
          </a:solidFill>
          <a:uFillTx/>
          <a:latin typeface="+mn-lt"/>
          <a:ea typeface="+mn-ea"/>
          <a:cs typeface="+mn-cs"/>
          <a:sym typeface="Helvetica Neue"/>
        </a:defRPr>
      </a:lvl1pPr>
      <a:lvl2pPr marL="0" marR="0" indent="457200" algn="l" defTabSz="1733930" rtl="0" latinLnBrk="0">
        <a:lnSpc>
          <a:spcPct val="80000"/>
        </a:lnSpc>
        <a:spcBef>
          <a:spcPts val="0"/>
        </a:spcBef>
        <a:spcAft>
          <a:spcPts val="0"/>
        </a:spcAft>
        <a:buClrTx/>
        <a:buSzTx/>
        <a:buFontTx/>
        <a:buNone/>
        <a:tabLst/>
        <a:defRPr sz="6000" b="1" i="0" u="none" strike="noStrike" cap="none" spc="-119" baseline="0">
          <a:solidFill>
            <a:srgbClr val="000000"/>
          </a:solidFill>
          <a:uFillTx/>
          <a:latin typeface="+mn-lt"/>
          <a:ea typeface="+mn-ea"/>
          <a:cs typeface="+mn-cs"/>
          <a:sym typeface="Helvetica Neue"/>
        </a:defRPr>
      </a:lvl2pPr>
      <a:lvl3pPr marL="0" marR="0" indent="914400" algn="l" defTabSz="1733930" rtl="0" latinLnBrk="0">
        <a:lnSpc>
          <a:spcPct val="80000"/>
        </a:lnSpc>
        <a:spcBef>
          <a:spcPts val="0"/>
        </a:spcBef>
        <a:spcAft>
          <a:spcPts val="0"/>
        </a:spcAft>
        <a:buClrTx/>
        <a:buSzTx/>
        <a:buFontTx/>
        <a:buNone/>
        <a:tabLst/>
        <a:defRPr sz="6000" b="1" i="0" u="none" strike="noStrike" cap="none" spc="-119" baseline="0">
          <a:solidFill>
            <a:srgbClr val="000000"/>
          </a:solidFill>
          <a:uFillTx/>
          <a:latin typeface="+mn-lt"/>
          <a:ea typeface="+mn-ea"/>
          <a:cs typeface="+mn-cs"/>
          <a:sym typeface="Helvetica Neue"/>
        </a:defRPr>
      </a:lvl3pPr>
      <a:lvl4pPr marL="0" marR="0" indent="1371600" algn="l" defTabSz="1733930" rtl="0" latinLnBrk="0">
        <a:lnSpc>
          <a:spcPct val="80000"/>
        </a:lnSpc>
        <a:spcBef>
          <a:spcPts val="0"/>
        </a:spcBef>
        <a:spcAft>
          <a:spcPts val="0"/>
        </a:spcAft>
        <a:buClrTx/>
        <a:buSzTx/>
        <a:buFontTx/>
        <a:buNone/>
        <a:tabLst/>
        <a:defRPr sz="6000" b="1" i="0" u="none" strike="noStrike" cap="none" spc="-119" baseline="0">
          <a:solidFill>
            <a:srgbClr val="000000"/>
          </a:solidFill>
          <a:uFillTx/>
          <a:latin typeface="+mn-lt"/>
          <a:ea typeface="+mn-ea"/>
          <a:cs typeface="+mn-cs"/>
          <a:sym typeface="Helvetica Neue"/>
        </a:defRPr>
      </a:lvl4pPr>
      <a:lvl5pPr marL="0" marR="0" indent="1828800" algn="l" defTabSz="1733930" rtl="0" latinLnBrk="0">
        <a:lnSpc>
          <a:spcPct val="80000"/>
        </a:lnSpc>
        <a:spcBef>
          <a:spcPts val="0"/>
        </a:spcBef>
        <a:spcAft>
          <a:spcPts val="0"/>
        </a:spcAft>
        <a:buClrTx/>
        <a:buSzTx/>
        <a:buFontTx/>
        <a:buNone/>
        <a:tabLst/>
        <a:defRPr sz="6000" b="1" i="0" u="none" strike="noStrike" cap="none" spc="-119" baseline="0">
          <a:solidFill>
            <a:srgbClr val="000000"/>
          </a:solidFill>
          <a:uFillTx/>
          <a:latin typeface="+mn-lt"/>
          <a:ea typeface="+mn-ea"/>
          <a:cs typeface="+mn-cs"/>
          <a:sym typeface="Helvetica Neue"/>
        </a:defRPr>
      </a:lvl5pPr>
      <a:lvl6pPr marL="0" marR="0" indent="2286000" algn="l" defTabSz="1733930" rtl="0" latinLnBrk="0">
        <a:lnSpc>
          <a:spcPct val="80000"/>
        </a:lnSpc>
        <a:spcBef>
          <a:spcPts val="0"/>
        </a:spcBef>
        <a:spcAft>
          <a:spcPts val="0"/>
        </a:spcAft>
        <a:buClrTx/>
        <a:buSzTx/>
        <a:buFontTx/>
        <a:buNone/>
        <a:tabLst/>
        <a:defRPr sz="6000" b="1" i="0" u="none" strike="noStrike" cap="none" spc="-119" baseline="0">
          <a:solidFill>
            <a:srgbClr val="000000"/>
          </a:solidFill>
          <a:uFillTx/>
          <a:latin typeface="+mn-lt"/>
          <a:ea typeface="+mn-ea"/>
          <a:cs typeface="+mn-cs"/>
          <a:sym typeface="Helvetica Neue"/>
        </a:defRPr>
      </a:lvl6pPr>
      <a:lvl7pPr marL="0" marR="0" indent="2743200" algn="l" defTabSz="1733930" rtl="0" latinLnBrk="0">
        <a:lnSpc>
          <a:spcPct val="80000"/>
        </a:lnSpc>
        <a:spcBef>
          <a:spcPts val="0"/>
        </a:spcBef>
        <a:spcAft>
          <a:spcPts val="0"/>
        </a:spcAft>
        <a:buClrTx/>
        <a:buSzTx/>
        <a:buFontTx/>
        <a:buNone/>
        <a:tabLst/>
        <a:defRPr sz="6000" b="1" i="0" u="none" strike="noStrike" cap="none" spc="-119" baseline="0">
          <a:solidFill>
            <a:srgbClr val="000000"/>
          </a:solidFill>
          <a:uFillTx/>
          <a:latin typeface="+mn-lt"/>
          <a:ea typeface="+mn-ea"/>
          <a:cs typeface="+mn-cs"/>
          <a:sym typeface="Helvetica Neue"/>
        </a:defRPr>
      </a:lvl7pPr>
      <a:lvl8pPr marL="0" marR="0" indent="3200400" algn="l" defTabSz="1733930" rtl="0" latinLnBrk="0">
        <a:lnSpc>
          <a:spcPct val="80000"/>
        </a:lnSpc>
        <a:spcBef>
          <a:spcPts val="0"/>
        </a:spcBef>
        <a:spcAft>
          <a:spcPts val="0"/>
        </a:spcAft>
        <a:buClrTx/>
        <a:buSzTx/>
        <a:buFontTx/>
        <a:buNone/>
        <a:tabLst/>
        <a:defRPr sz="6000" b="1" i="0" u="none" strike="noStrike" cap="none" spc="-119" baseline="0">
          <a:solidFill>
            <a:srgbClr val="000000"/>
          </a:solidFill>
          <a:uFillTx/>
          <a:latin typeface="+mn-lt"/>
          <a:ea typeface="+mn-ea"/>
          <a:cs typeface="+mn-cs"/>
          <a:sym typeface="Helvetica Neue"/>
        </a:defRPr>
      </a:lvl8pPr>
      <a:lvl9pPr marL="0" marR="0" indent="3657600" algn="l" defTabSz="1733930" rtl="0" latinLnBrk="0">
        <a:lnSpc>
          <a:spcPct val="80000"/>
        </a:lnSpc>
        <a:spcBef>
          <a:spcPts val="0"/>
        </a:spcBef>
        <a:spcAft>
          <a:spcPts val="0"/>
        </a:spcAft>
        <a:buClrTx/>
        <a:buSzTx/>
        <a:buFontTx/>
        <a:buNone/>
        <a:tabLst/>
        <a:defRPr sz="6000" b="1" i="0" u="none" strike="noStrike" cap="none" spc="-119" baseline="0">
          <a:solidFill>
            <a:srgbClr val="000000"/>
          </a:solidFill>
          <a:uFillTx/>
          <a:latin typeface="+mn-lt"/>
          <a:ea typeface="+mn-ea"/>
          <a:cs typeface="+mn-cs"/>
          <a:sym typeface="Helvetica Neue"/>
        </a:defRPr>
      </a:lvl9pPr>
    </p:titleStyle>
    <p:bodyStyle>
      <a:lvl1pPr marL="381000" marR="0" indent="-381000" algn="l" defTabSz="1733930" rtl="0" latinLnBrk="0">
        <a:lnSpc>
          <a:spcPct val="90000"/>
        </a:lnSpc>
        <a:spcBef>
          <a:spcPts val="3200"/>
        </a:spcBef>
        <a:spcAft>
          <a:spcPts val="0"/>
        </a:spcAft>
        <a:buClrTx/>
        <a:buSzPct val="123000"/>
        <a:buFontTx/>
        <a:buChar char="•"/>
        <a:tabLst/>
        <a:defRPr sz="3000" b="0" i="0" u="none" strike="noStrike" cap="none" spc="0" baseline="0">
          <a:solidFill>
            <a:srgbClr val="000000"/>
          </a:solidFill>
          <a:uFillTx/>
          <a:latin typeface="+mn-lt"/>
          <a:ea typeface="+mn-ea"/>
          <a:cs typeface="+mn-cs"/>
          <a:sym typeface="Helvetica Neue"/>
        </a:defRPr>
      </a:lvl1pPr>
      <a:lvl2pPr marL="762000" marR="0" indent="-381000" algn="l" defTabSz="1733930" rtl="0" latinLnBrk="0">
        <a:lnSpc>
          <a:spcPct val="90000"/>
        </a:lnSpc>
        <a:spcBef>
          <a:spcPts val="3200"/>
        </a:spcBef>
        <a:spcAft>
          <a:spcPts val="0"/>
        </a:spcAft>
        <a:buClrTx/>
        <a:buSzPct val="123000"/>
        <a:buFontTx/>
        <a:buChar char="•"/>
        <a:tabLst/>
        <a:defRPr sz="3000" b="0" i="0" u="none" strike="noStrike" cap="none" spc="0" baseline="0">
          <a:solidFill>
            <a:srgbClr val="000000"/>
          </a:solidFill>
          <a:uFillTx/>
          <a:latin typeface="+mn-lt"/>
          <a:ea typeface="+mn-ea"/>
          <a:cs typeface="+mn-cs"/>
          <a:sym typeface="Helvetica Neue"/>
        </a:defRPr>
      </a:lvl2pPr>
      <a:lvl3pPr marL="1143000" marR="0" indent="-381000" algn="l" defTabSz="1733930" rtl="0" latinLnBrk="0">
        <a:lnSpc>
          <a:spcPct val="90000"/>
        </a:lnSpc>
        <a:spcBef>
          <a:spcPts val="3200"/>
        </a:spcBef>
        <a:spcAft>
          <a:spcPts val="0"/>
        </a:spcAft>
        <a:buClrTx/>
        <a:buSzPct val="123000"/>
        <a:buFontTx/>
        <a:buChar char="•"/>
        <a:tabLst/>
        <a:defRPr sz="3000" b="0" i="0" u="none" strike="noStrike" cap="none" spc="0" baseline="0">
          <a:solidFill>
            <a:srgbClr val="000000"/>
          </a:solidFill>
          <a:uFillTx/>
          <a:latin typeface="+mn-lt"/>
          <a:ea typeface="+mn-ea"/>
          <a:cs typeface="+mn-cs"/>
          <a:sym typeface="Helvetica Neue"/>
        </a:defRPr>
      </a:lvl3pPr>
      <a:lvl4pPr marL="1524000" marR="0" indent="-381000" algn="l" defTabSz="1733930" rtl="0" latinLnBrk="0">
        <a:lnSpc>
          <a:spcPct val="90000"/>
        </a:lnSpc>
        <a:spcBef>
          <a:spcPts val="3200"/>
        </a:spcBef>
        <a:spcAft>
          <a:spcPts val="0"/>
        </a:spcAft>
        <a:buClrTx/>
        <a:buSzPct val="123000"/>
        <a:buFontTx/>
        <a:buChar char="•"/>
        <a:tabLst/>
        <a:defRPr sz="3000" b="0" i="0" u="none" strike="noStrike" cap="none" spc="0" baseline="0">
          <a:solidFill>
            <a:srgbClr val="000000"/>
          </a:solidFill>
          <a:uFillTx/>
          <a:latin typeface="+mn-lt"/>
          <a:ea typeface="+mn-ea"/>
          <a:cs typeface="+mn-cs"/>
          <a:sym typeface="Helvetica Neue"/>
        </a:defRPr>
      </a:lvl4pPr>
      <a:lvl5pPr marL="1905000" marR="0" indent="-381000" algn="l" defTabSz="1733930" rtl="0" latinLnBrk="0">
        <a:lnSpc>
          <a:spcPct val="90000"/>
        </a:lnSpc>
        <a:spcBef>
          <a:spcPts val="3200"/>
        </a:spcBef>
        <a:spcAft>
          <a:spcPts val="0"/>
        </a:spcAft>
        <a:buClrTx/>
        <a:buSzPct val="123000"/>
        <a:buFontTx/>
        <a:buChar char="•"/>
        <a:tabLst/>
        <a:defRPr sz="3000" b="0" i="0" u="none" strike="noStrike" cap="none" spc="0" baseline="0">
          <a:solidFill>
            <a:srgbClr val="000000"/>
          </a:solidFill>
          <a:uFillTx/>
          <a:latin typeface="+mn-lt"/>
          <a:ea typeface="+mn-ea"/>
          <a:cs typeface="+mn-cs"/>
          <a:sym typeface="Helvetica Neue"/>
        </a:defRPr>
      </a:lvl5pPr>
      <a:lvl6pPr marL="2286000" marR="0" indent="-381000" algn="l" defTabSz="1733930" rtl="0" latinLnBrk="0">
        <a:lnSpc>
          <a:spcPct val="90000"/>
        </a:lnSpc>
        <a:spcBef>
          <a:spcPts val="3200"/>
        </a:spcBef>
        <a:spcAft>
          <a:spcPts val="0"/>
        </a:spcAft>
        <a:buClrTx/>
        <a:buSzPct val="123000"/>
        <a:buFontTx/>
        <a:buChar char="•"/>
        <a:tabLst/>
        <a:defRPr sz="3000" b="0" i="0" u="none" strike="noStrike" cap="none" spc="0" baseline="0">
          <a:solidFill>
            <a:srgbClr val="000000"/>
          </a:solidFill>
          <a:uFillTx/>
          <a:latin typeface="+mn-lt"/>
          <a:ea typeface="+mn-ea"/>
          <a:cs typeface="+mn-cs"/>
          <a:sym typeface="Helvetica Neue"/>
        </a:defRPr>
      </a:lvl6pPr>
      <a:lvl7pPr marL="2667000" marR="0" indent="-381000" algn="l" defTabSz="1733930" rtl="0" latinLnBrk="0">
        <a:lnSpc>
          <a:spcPct val="90000"/>
        </a:lnSpc>
        <a:spcBef>
          <a:spcPts val="3200"/>
        </a:spcBef>
        <a:spcAft>
          <a:spcPts val="0"/>
        </a:spcAft>
        <a:buClrTx/>
        <a:buSzPct val="123000"/>
        <a:buFontTx/>
        <a:buChar char="•"/>
        <a:tabLst/>
        <a:defRPr sz="3000" b="0" i="0" u="none" strike="noStrike" cap="none" spc="0" baseline="0">
          <a:solidFill>
            <a:srgbClr val="000000"/>
          </a:solidFill>
          <a:uFillTx/>
          <a:latin typeface="+mn-lt"/>
          <a:ea typeface="+mn-ea"/>
          <a:cs typeface="+mn-cs"/>
          <a:sym typeface="Helvetica Neue"/>
        </a:defRPr>
      </a:lvl7pPr>
      <a:lvl8pPr marL="3048000" marR="0" indent="-381000" algn="l" defTabSz="1733930" rtl="0" latinLnBrk="0">
        <a:lnSpc>
          <a:spcPct val="90000"/>
        </a:lnSpc>
        <a:spcBef>
          <a:spcPts val="3200"/>
        </a:spcBef>
        <a:spcAft>
          <a:spcPts val="0"/>
        </a:spcAft>
        <a:buClrTx/>
        <a:buSzPct val="123000"/>
        <a:buFontTx/>
        <a:buChar char="•"/>
        <a:tabLst/>
        <a:defRPr sz="3000" b="0" i="0" u="none" strike="noStrike" cap="none" spc="0" baseline="0">
          <a:solidFill>
            <a:srgbClr val="000000"/>
          </a:solidFill>
          <a:uFillTx/>
          <a:latin typeface="+mn-lt"/>
          <a:ea typeface="+mn-ea"/>
          <a:cs typeface="+mn-cs"/>
          <a:sym typeface="Helvetica Neue"/>
        </a:defRPr>
      </a:lvl8pPr>
      <a:lvl9pPr marL="3429000" marR="0" indent="-381000" algn="l" defTabSz="1733930" rtl="0" latinLnBrk="0">
        <a:lnSpc>
          <a:spcPct val="90000"/>
        </a:lnSpc>
        <a:spcBef>
          <a:spcPts val="3200"/>
        </a:spcBef>
        <a:spcAft>
          <a:spcPts val="0"/>
        </a:spcAft>
        <a:buClrTx/>
        <a:buSzPct val="123000"/>
        <a:buFontTx/>
        <a:buChar char="•"/>
        <a:tabLst/>
        <a:defRPr sz="3000" b="0" i="0" u="none" strike="noStrike" cap="none" spc="0" baseline="0">
          <a:solidFill>
            <a:srgbClr val="000000"/>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Helvetica Neue"/>
        </a:defRPr>
      </a:lvl1pPr>
      <a:lvl2pPr marL="0" marR="0" indent="457200" algn="ctr" defTabSz="5842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Helvetica Neue"/>
        </a:defRPr>
      </a:lvl2pPr>
      <a:lvl3pPr marL="0" marR="0" indent="914400" algn="ctr" defTabSz="5842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Helvetica Neue"/>
        </a:defRPr>
      </a:lvl3pPr>
      <a:lvl4pPr marL="0" marR="0" indent="1371600" algn="ctr" defTabSz="5842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Helvetica Neue"/>
        </a:defRPr>
      </a:lvl4pPr>
      <a:lvl5pPr marL="0" marR="0" indent="1828800" algn="ctr" defTabSz="5842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Helvetica Neue"/>
        </a:defRPr>
      </a:lvl5pPr>
      <a:lvl6pPr marL="0" marR="0" indent="2286000" algn="ctr" defTabSz="5842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Helvetica Neue"/>
        </a:defRPr>
      </a:lvl6pPr>
      <a:lvl7pPr marL="0" marR="0" indent="2743200" algn="ctr" defTabSz="5842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Helvetica Neue"/>
        </a:defRPr>
      </a:lvl7pPr>
      <a:lvl8pPr marL="0" marR="0" indent="3200400" algn="ctr" defTabSz="5842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Helvetica Neue"/>
        </a:defRPr>
      </a:lvl8pPr>
      <a:lvl9pPr marL="0" marR="0" indent="3657600" algn="ctr" defTabSz="5842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7.xml"/><Relationship Id="rId5" Type="http://schemas.openxmlformats.org/officeDocument/2006/relationships/image" Target="../media/image5.jpe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7.xml"/><Relationship Id="rId6" Type="http://schemas.openxmlformats.org/officeDocument/2006/relationships/image" Target="../media/image9.png"/><Relationship Id="rId5" Type="http://schemas.openxmlformats.org/officeDocument/2006/relationships/image" Target="../media/image5.jpe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7.xml"/><Relationship Id="rId5" Type="http://schemas.openxmlformats.org/officeDocument/2006/relationships/image" Target="../media/image5.jpe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Layout" Target="../slideLayouts/slideLayout3.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5" Type="http://schemas.openxmlformats.org/officeDocument/2006/relationships/image" Target="../media/image5.jpe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7.xml"/><Relationship Id="rId5" Type="http://schemas.openxmlformats.org/officeDocument/2006/relationships/image" Target="../media/image5.jpe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7.xml"/><Relationship Id="rId5" Type="http://schemas.openxmlformats.org/officeDocument/2006/relationships/image" Target="../media/image5.jpe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7.xml"/><Relationship Id="rId5" Type="http://schemas.openxmlformats.org/officeDocument/2006/relationships/image" Target="../media/image5.jpe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1" name="Letters for change (1200 x 900 px) (3).png" descr="Letters for change (1200 x 900 px) (3).png"/>
          <p:cNvPicPr>
            <a:picLocks noChangeAspect="1"/>
          </p:cNvPicPr>
          <p:nvPr/>
        </p:nvPicPr>
        <p:blipFill>
          <a:blip r:embed="rId2"/>
          <a:stretch>
            <a:fillRect/>
          </a:stretch>
        </p:blipFill>
        <p:spPr>
          <a:xfrm>
            <a:off x="0" y="0"/>
            <a:ext cx="13004800" cy="9753600"/>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 name="By writing this letter, you have used your voice to ask for change from someone who has the power to make that change.…"/>
          <p:cNvSpPr txBox="1"/>
          <p:nvPr/>
        </p:nvSpPr>
        <p:spPr>
          <a:xfrm>
            <a:off x="958980" y="2887338"/>
            <a:ext cx="11086840" cy="3860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defTabSz="457200">
              <a:lnSpc>
                <a:spcPct val="100000"/>
              </a:lnSpc>
              <a:spcBef>
                <a:spcPts val="0"/>
              </a:spcBef>
              <a:defRPr sz="3666">
                <a:latin typeface="Montserrat Regular"/>
                <a:ea typeface="Montserrat Regular"/>
                <a:cs typeface="Montserrat Regular"/>
                <a:sym typeface="Montserrat Regular"/>
              </a:defRPr>
            </a:pPr>
            <a:r>
              <a:t>By writing this letter, you have used your voice to ask for change from someone who has the power to make that change. </a:t>
            </a:r>
          </a:p>
          <a:p>
            <a:pPr defTabSz="457200">
              <a:lnSpc>
                <a:spcPct val="100000"/>
              </a:lnSpc>
              <a:spcBef>
                <a:spcPts val="0"/>
              </a:spcBef>
              <a:defRPr sz="3666">
                <a:latin typeface="Montserrat Regular"/>
                <a:ea typeface="Montserrat Regular"/>
                <a:cs typeface="Montserrat Regular"/>
                <a:sym typeface="Montserrat Regular"/>
              </a:defRPr>
            </a:pPr>
            <a:endParaRPr/>
          </a:p>
          <a:p>
            <a:pPr defTabSz="457200">
              <a:lnSpc>
                <a:spcPct val="100000"/>
              </a:lnSpc>
              <a:spcBef>
                <a:spcPts val="0"/>
              </a:spcBef>
              <a:defRPr sz="3266" i="1">
                <a:latin typeface="Montserrat Regular"/>
                <a:ea typeface="Montserrat Regular"/>
                <a:cs typeface="Montserrat Regular"/>
                <a:sym typeface="Montserrat Regular"/>
              </a:defRPr>
            </a:pPr>
            <a:r>
              <a:t>If for any reason you don’t want your letter to be sent to the Department for Education, please let your teacher know.</a:t>
            </a:r>
          </a:p>
        </p:txBody>
      </p:sp>
      <p:sp>
        <p:nvSpPr>
          <p:cNvPr id="222" name="Thank you!"/>
          <p:cNvSpPr txBox="1"/>
          <p:nvPr/>
        </p:nvSpPr>
        <p:spPr>
          <a:xfrm>
            <a:off x="925368" y="512815"/>
            <a:ext cx="3780791" cy="8763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5000">
                <a:latin typeface="Montserrat Bold"/>
                <a:ea typeface="Montserrat Bold"/>
                <a:cs typeface="Montserrat Bold"/>
                <a:sym typeface="Montserrat Bold"/>
              </a:defRPr>
            </a:lvl1pPr>
          </a:lstStyle>
          <a:p>
            <a:r>
              <a:t>Thank you!</a:t>
            </a:r>
          </a:p>
        </p:txBody>
      </p:sp>
      <p:pic>
        <p:nvPicPr>
          <p:cNvPr id="223" name="BPE_Logo_RGB_AW.png" descr="BPE_Logo_RGB_AW.png"/>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542351" y="8245404"/>
            <a:ext cx="3082063" cy="737705"/>
          </a:xfrm>
          <a:prstGeom prst="rect">
            <a:avLst/>
          </a:prstGeom>
          <a:ln w="12700">
            <a:miter lim="400000"/>
          </a:ln>
        </p:spPr>
      </p:pic>
      <p:pic>
        <p:nvPicPr>
          <p:cNvPr id="224" name="Red - White,Black BG.png" descr="Red - White,Black BG.png"/>
          <p:cNvPicPr>
            <a:picLocks noChangeAspect="1"/>
          </p:cNvPicPr>
          <p:nvPr/>
        </p:nvPicPr>
        <p:blipFill>
          <a:blip r:embed="rId3" cstate="hqprint">
            <a:extLst>
              <a:ext uri="{28A0092B-C50C-407E-A947-70E740481C1C}">
                <a14:useLocalDpi xmlns:a14="http://schemas.microsoft.com/office/drawing/2010/main"/>
              </a:ext>
            </a:extLst>
          </a:blip>
          <a:srcRect l="4244" t="22425" r="4244" b="22425"/>
          <a:stretch>
            <a:fillRect/>
          </a:stretch>
        </p:blipFill>
        <p:spPr>
          <a:xfrm>
            <a:off x="3852616" y="8300725"/>
            <a:ext cx="4055727" cy="627196"/>
          </a:xfrm>
          <a:prstGeom prst="rect">
            <a:avLst/>
          </a:prstGeom>
          <a:ln w="12700">
            <a:miter lim="400000"/>
          </a:ln>
        </p:spPr>
      </p:pic>
      <p:pic>
        <p:nvPicPr>
          <p:cNvPr id="225" name="GAP master logo pink.png" descr="GAP master logo pink.png"/>
          <p:cNvPicPr>
            <a:picLocks noChangeAspect="1"/>
          </p:cNvPicPr>
          <p:nvPr/>
        </p:nvPicPr>
        <p:blipFill>
          <a:blip r:embed="rId4"/>
          <a:stretch>
            <a:fillRect/>
          </a:stretch>
        </p:blipFill>
        <p:spPr>
          <a:xfrm>
            <a:off x="8265671" y="7762730"/>
            <a:ext cx="1641919" cy="1703054"/>
          </a:xfrm>
          <a:prstGeom prst="rect">
            <a:avLst/>
          </a:prstGeom>
          <a:ln w="12700">
            <a:miter lim="400000"/>
          </a:ln>
        </p:spPr>
      </p:pic>
      <p:pic>
        <p:nvPicPr>
          <p:cNvPr id="226" name="LET_S GO ZERO LOGO.jpg" descr="LET_S GO ZERO LOGO.jpg"/>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10264978" y="7958991"/>
            <a:ext cx="2277393" cy="1310531"/>
          </a:xfrm>
          <a:prstGeom prst="rect">
            <a:avLst/>
          </a:prstGeom>
          <a:ln w="12700">
            <a:miter lim="400000"/>
          </a:ln>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8" name="BPE_Logo_RGB_AW.png" descr="BPE_Logo_RGB_AW.png"/>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542351" y="8245404"/>
            <a:ext cx="3082063" cy="737705"/>
          </a:xfrm>
          <a:prstGeom prst="rect">
            <a:avLst/>
          </a:prstGeom>
          <a:ln w="12700">
            <a:miter lim="400000"/>
          </a:ln>
        </p:spPr>
      </p:pic>
      <p:pic>
        <p:nvPicPr>
          <p:cNvPr id="229" name="Red - White,Black BG.png" descr="Red - White,Black BG.png"/>
          <p:cNvPicPr>
            <a:picLocks noChangeAspect="1"/>
          </p:cNvPicPr>
          <p:nvPr/>
        </p:nvPicPr>
        <p:blipFill>
          <a:blip r:embed="rId3" cstate="hqprint">
            <a:extLst>
              <a:ext uri="{28A0092B-C50C-407E-A947-70E740481C1C}">
                <a14:useLocalDpi xmlns:a14="http://schemas.microsoft.com/office/drawing/2010/main"/>
              </a:ext>
            </a:extLst>
          </a:blip>
          <a:srcRect l="4244" t="22425" r="4244" b="22425"/>
          <a:stretch>
            <a:fillRect/>
          </a:stretch>
        </p:blipFill>
        <p:spPr>
          <a:xfrm>
            <a:off x="3852616" y="8300725"/>
            <a:ext cx="4055727" cy="627196"/>
          </a:xfrm>
          <a:prstGeom prst="rect">
            <a:avLst/>
          </a:prstGeom>
          <a:ln w="12700">
            <a:miter lim="400000"/>
          </a:ln>
        </p:spPr>
      </p:pic>
      <p:pic>
        <p:nvPicPr>
          <p:cNvPr id="230" name="GAP master logo pink.png" descr="GAP master logo pink.png"/>
          <p:cNvPicPr>
            <a:picLocks noChangeAspect="1"/>
          </p:cNvPicPr>
          <p:nvPr/>
        </p:nvPicPr>
        <p:blipFill>
          <a:blip r:embed="rId4"/>
          <a:stretch>
            <a:fillRect/>
          </a:stretch>
        </p:blipFill>
        <p:spPr>
          <a:xfrm>
            <a:off x="8265671" y="7762730"/>
            <a:ext cx="1641919" cy="1703054"/>
          </a:xfrm>
          <a:prstGeom prst="rect">
            <a:avLst/>
          </a:prstGeom>
          <a:ln w="12700">
            <a:miter lim="400000"/>
          </a:ln>
        </p:spPr>
      </p:pic>
      <p:pic>
        <p:nvPicPr>
          <p:cNvPr id="231" name="LET_S GO ZERO LOGO.jpg" descr="LET_S GO ZERO LOGO.jpg"/>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10264978" y="7958991"/>
            <a:ext cx="2277393" cy="1310531"/>
          </a:xfrm>
          <a:prstGeom prst="rect">
            <a:avLst/>
          </a:prstGeom>
          <a:ln w="12700">
            <a:miter lim="400000"/>
          </a:ln>
        </p:spPr>
      </p:pic>
      <p:sp>
        <p:nvSpPr>
          <p:cNvPr id="232" name="Teachers:  Please remember to let us know how many letters you’re sending us by completing the online form here:"/>
          <p:cNvSpPr txBox="1"/>
          <p:nvPr/>
        </p:nvSpPr>
        <p:spPr>
          <a:xfrm>
            <a:off x="386008" y="431053"/>
            <a:ext cx="11939166" cy="9335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a:latin typeface="Montserrat Regular"/>
                <a:ea typeface="Montserrat Regular"/>
                <a:cs typeface="Montserrat Regular"/>
                <a:sym typeface="Montserrat Regular"/>
              </a:defRPr>
            </a:lvl1pPr>
          </a:lstStyle>
          <a:p>
            <a:r>
              <a:rPr dirty="0"/>
              <a:t>Teachers:  Please remember to let us know how many letters </a:t>
            </a:r>
            <a:br>
              <a:rPr lang="en-GB" dirty="0"/>
            </a:br>
            <a:r>
              <a:rPr dirty="0"/>
              <a:t>you’re sending us by completing the online form here:</a:t>
            </a:r>
          </a:p>
        </p:txBody>
      </p:sp>
      <p:pic>
        <p:nvPicPr>
          <p:cNvPr id="233" name="Letters for Change QR code.png" descr="Letters for Change QR code.png"/>
          <p:cNvPicPr>
            <a:picLocks noChangeAspect="1"/>
          </p:cNvPicPr>
          <p:nvPr/>
        </p:nvPicPr>
        <p:blipFill>
          <a:blip r:embed="rId6"/>
          <a:stretch>
            <a:fillRect/>
          </a:stretch>
        </p:blipFill>
        <p:spPr>
          <a:xfrm>
            <a:off x="4474566" y="1673944"/>
            <a:ext cx="4055668" cy="5069584"/>
          </a:xfrm>
          <a:prstGeom prst="rect">
            <a:avLst/>
          </a:prstGeom>
          <a:ln w="12700">
            <a:miter lim="400000"/>
          </a:ln>
        </p:spPr>
      </p:pic>
      <p:sp>
        <p:nvSpPr>
          <p:cNvPr id="234" name="And please post your letters by 7 November 2025.  Thank you!"/>
          <p:cNvSpPr txBox="1"/>
          <p:nvPr/>
        </p:nvSpPr>
        <p:spPr>
          <a:xfrm>
            <a:off x="386008" y="7120923"/>
            <a:ext cx="11778616" cy="5715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a:latin typeface="Montserrat Regular"/>
                <a:ea typeface="Montserrat Regular"/>
                <a:cs typeface="Montserrat Regular"/>
                <a:sym typeface="Montserrat Regular"/>
              </a:defRPr>
            </a:lvl1pPr>
          </a:lstStyle>
          <a:p>
            <a:r>
              <a:t>And please post your letters by 7 November 2025.  Thank you!</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Question:…"/>
          <p:cNvSpPr txBox="1"/>
          <p:nvPr/>
        </p:nvSpPr>
        <p:spPr>
          <a:xfrm>
            <a:off x="770254" y="559996"/>
            <a:ext cx="11490325" cy="506805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defRPr sz="6000">
                <a:latin typeface="Montserrat Bold"/>
                <a:ea typeface="Montserrat Bold"/>
                <a:cs typeface="Montserrat Bold"/>
                <a:sym typeface="Montserrat Bold"/>
              </a:defRPr>
            </a:pPr>
            <a:r>
              <a:rPr dirty="0"/>
              <a:t>Question:</a:t>
            </a:r>
          </a:p>
          <a:p>
            <a:pPr>
              <a:defRPr>
                <a:latin typeface="Montserrat Regular"/>
                <a:ea typeface="Montserrat Regular"/>
                <a:cs typeface="Montserrat Regular"/>
                <a:sym typeface="Montserrat Regular"/>
              </a:defRPr>
            </a:pPr>
            <a:endParaRPr dirty="0"/>
          </a:p>
          <a:p>
            <a:pPr>
              <a:defRPr sz="5000">
                <a:latin typeface="Montserrat Regular"/>
                <a:ea typeface="Montserrat Regular"/>
                <a:cs typeface="Montserrat Regular"/>
                <a:sym typeface="Montserrat Regular"/>
              </a:defRPr>
            </a:pPr>
            <a:endParaRPr dirty="0"/>
          </a:p>
          <a:p>
            <a:pPr>
              <a:defRPr sz="5000">
                <a:latin typeface="Montserrat Regular"/>
                <a:ea typeface="Montserrat Regular"/>
                <a:cs typeface="Montserrat Regular"/>
                <a:sym typeface="Montserrat Regular"/>
              </a:defRPr>
            </a:pPr>
            <a:r>
              <a:rPr dirty="0"/>
              <a:t>Would you like to learn more about</a:t>
            </a:r>
            <a:endParaRPr lang="en-GB" dirty="0"/>
          </a:p>
          <a:p>
            <a:pPr>
              <a:defRPr sz="5000">
                <a:latin typeface="Montserrat Regular"/>
                <a:ea typeface="Montserrat Regular"/>
                <a:cs typeface="Montserrat Regular"/>
                <a:sym typeface="Montserrat Regular"/>
              </a:defRPr>
            </a:pPr>
            <a:r>
              <a:rPr dirty="0"/>
              <a:t>climate change in school?</a:t>
            </a:r>
          </a:p>
        </p:txBody>
      </p:sp>
      <p:pic>
        <p:nvPicPr>
          <p:cNvPr id="174" name="BPE_Logo_RGB_AW.png" descr="BPE_Logo_RGB_AW.png"/>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542351" y="8245404"/>
            <a:ext cx="3082063" cy="737705"/>
          </a:xfrm>
          <a:prstGeom prst="rect">
            <a:avLst/>
          </a:prstGeom>
          <a:ln w="12700">
            <a:miter lim="400000"/>
          </a:ln>
        </p:spPr>
      </p:pic>
      <p:pic>
        <p:nvPicPr>
          <p:cNvPr id="175" name="Red - White,Black BG.png" descr="Red - White,Black BG.png"/>
          <p:cNvPicPr>
            <a:picLocks noChangeAspect="1"/>
          </p:cNvPicPr>
          <p:nvPr/>
        </p:nvPicPr>
        <p:blipFill>
          <a:blip r:embed="rId3" cstate="hqprint">
            <a:extLst>
              <a:ext uri="{28A0092B-C50C-407E-A947-70E740481C1C}">
                <a14:useLocalDpi xmlns:a14="http://schemas.microsoft.com/office/drawing/2010/main"/>
              </a:ext>
            </a:extLst>
          </a:blip>
          <a:srcRect l="4244" t="22425" r="4244" b="22425"/>
          <a:stretch>
            <a:fillRect/>
          </a:stretch>
        </p:blipFill>
        <p:spPr>
          <a:xfrm>
            <a:off x="3852616" y="8300725"/>
            <a:ext cx="4055727" cy="627196"/>
          </a:xfrm>
          <a:prstGeom prst="rect">
            <a:avLst/>
          </a:prstGeom>
          <a:ln w="12700">
            <a:miter lim="400000"/>
          </a:ln>
        </p:spPr>
      </p:pic>
      <p:pic>
        <p:nvPicPr>
          <p:cNvPr id="176" name="GAP master logo pink.png" descr="GAP master logo pink.png"/>
          <p:cNvPicPr>
            <a:picLocks noChangeAspect="1"/>
          </p:cNvPicPr>
          <p:nvPr/>
        </p:nvPicPr>
        <p:blipFill>
          <a:blip r:embed="rId4"/>
          <a:stretch>
            <a:fillRect/>
          </a:stretch>
        </p:blipFill>
        <p:spPr>
          <a:xfrm>
            <a:off x="8265671" y="7762730"/>
            <a:ext cx="1641919" cy="1703054"/>
          </a:xfrm>
          <a:prstGeom prst="rect">
            <a:avLst/>
          </a:prstGeom>
          <a:ln w="12700">
            <a:miter lim="400000"/>
          </a:ln>
        </p:spPr>
      </p:pic>
      <p:pic>
        <p:nvPicPr>
          <p:cNvPr id="177" name="LET_S GO ZERO LOGO.jpg" descr="LET_S GO ZERO LOGO.jpg"/>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10264978" y="7958991"/>
            <a:ext cx="2277393" cy="1310531"/>
          </a:xfrm>
          <a:prstGeom prst="rect">
            <a:avLst/>
          </a:prstGeom>
          <a:ln w="12700">
            <a:miter lim="400000"/>
          </a:ln>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Would you like to spend more time in nature while you’re at school?"/>
          <p:cNvSpPr txBox="1">
            <a:spLocks noGrp="1"/>
          </p:cNvSpPr>
          <p:nvPr>
            <p:ph type="body" sz="quarter" idx="1"/>
          </p:nvPr>
        </p:nvSpPr>
        <p:spPr>
          <a:xfrm>
            <a:off x="310939" y="2800358"/>
            <a:ext cx="5105401" cy="2654525"/>
          </a:xfrm>
          <a:prstGeom prst="rect">
            <a:avLst/>
          </a:prstGeom>
        </p:spPr>
        <p:txBody>
          <a:bodyPr/>
          <a:lstStyle>
            <a:lvl1pPr>
              <a:defRPr b="0">
                <a:latin typeface="Montserrat Bold"/>
                <a:ea typeface="Montserrat Bold"/>
                <a:cs typeface="Montserrat Bold"/>
                <a:sym typeface="Montserrat Bold"/>
              </a:defRPr>
            </a:lvl1pPr>
          </a:lstStyle>
          <a:p>
            <a:r>
              <a:rPr dirty="0"/>
              <a:t>Would you like to spend more time in nature while you’re at school?</a:t>
            </a:r>
          </a:p>
        </p:txBody>
      </p:sp>
      <p:pic>
        <p:nvPicPr>
          <p:cNvPr id="180" name="dreamstime_l_59775957 (1).jpg" descr="dreamstime_l_59775957 (1).jpg"/>
          <p:cNvPicPr>
            <a:picLocks noChangeAspect="1"/>
          </p:cNvPicPr>
          <p:nvPr/>
        </p:nvPicPr>
        <p:blipFill>
          <a:blip r:embed="rId2" cstate="hqprint">
            <a:extLst>
              <a:ext uri="{28A0092B-C50C-407E-A947-70E740481C1C}">
                <a14:useLocalDpi xmlns:a14="http://schemas.microsoft.com/office/drawing/2010/main"/>
              </a:ext>
            </a:extLst>
          </a:blip>
          <a:srcRect/>
          <a:stretch>
            <a:fillRect/>
          </a:stretch>
        </p:blipFill>
        <p:spPr>
          <a:xfrm>
            <a:off x="6986313" y="688897"/>
            <a:ext cx="5382908" cy="6877640"/>
          </a:xfrm>
          <a:prstGeom prst="rect">
            <a:avLst/>
          </a:prstGeom>
          <a:ln w="12700">
            <a:miter lim="400000"/>
          </a:ln>
        </p:spPr>
      </p:pic>
      <p:pic>
        <p:nvPicPr>
          <p:cNvPr id="181" name="BPE_Logo_RGB_AW.png" descr="BPE_Logo_RGB_AW.png"/>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413164" y="8245405"/>
            <a:ext cx="3082064" cy="737704"/>
          </a:xfrm>
          <a:prstGeom prst="rect">
            <a:avLst/>
          </a:prstGeom>
          <a:ln w="12700">
            <a:miter lim="400000"/>
          </a:ln>
        </p:spPr>
      </p:pic>
      <p:pic>
        <p:nvPicPr>
          <p:cNvPr id="182" name="Red - White,Black BG.png" descr="Red - White,Black BG.png"/>
          <p:cNvPicPr>
            <a:picLocks noChangeAspect="1"/>
          </p:cNvPicPr>
          <p:nvPr/>
        </p:nvPicPr>
        <p:blipFill>
          <a:blip r:embed="rId4" cstate="hqprint">
            <a:extLst>
              <a:ext uri="{28A0092B-C50C-407E-A947-70E740481C1C}">
                <a14:useLocalDpi xmlns:a14="http://schemas.microsoft.com/office/drawing/2010/main"/>
              </a:ext>
            </a:extLst>
          </a:blip>
          <a:srcRect l="4244" t="22425" r="4244" b="22425"/>
          <a:stretch>
            <a:fillRect/>
          </a:stretch>
        </p:blipFill>
        <p:spPr>
          <a:xfrm>
            <a:off x="3852616" y="8300725"/>
            <a:ext cx="4055727" cy="627196"/>
          </a:xfrm>
          <a:prstGeom prst="rect">
            <a:avLst/>
          </a:prstGeom>
          <a:ln w="12700">
            <a:miter lim="400000"/>
          </a:ln>
        </p:spPr>
      </p:pic>
      <p:pic>
        <p:nvPicPr>
          <p:cNvPr id="183" name="GAP master logo pink.png" descr="GAP master logo pink.png"/>
          <p:cNvPicPr>
            <a:picLocks noChangeAspect="1"/>
          </p:cNvPicPr>
          <p:nvPr/>
        </p:nvPicPr>
        <p:blipFill>
          <a:blip r:embed="rId5"/>
          <a:stretch>
            <a:fillRect/>
          </a:stretch>
        </p:blipFill>
        <p:spPr>
          <a:xfrm>
            <a:off x="8265671" y="7762730"/>
            <a:ext cx="1641919" cy="1703054"/>
          </a:xfrm>
          <a:prstGeom prst="rect">
            <a:avLst/>
          </a:prstGeom>
          <a:ln w="12700">
            <a:miter lim="400000"/>
          </a:ln>
        </p:spPr>
      </p:pic>
      <p:pic>
        <p:nvPicPr>
          <p:cNvPr id="184" name="LET_S GO ZERO LOGO.jpg" descr="LET_S GO ZERO LOGO.jpg"/>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10264978" y="7958991"/>
            <a:ext cx="2277393" cy="1310531"/>
          </a:xfrm>
          <a:prstGeom prst="rect">
            <a:avLst/>
          </a:prstGeom>
          <a:ln w="12700">
            <a:miter lim="400000"/>
          </a:ln>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6" name="group-of-schoolchildren-stand-embracing-in-a-row-2024-10-21-02-54-59-utc.jpg" descr="group-of-schoolchildren-stand-embracing-in-a-row-2024-10-21-02-54-59-utc.jpg"/>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1" y="-427843"/>
            <a:ext cx="13004801" cy="8671485"/>
          </a:xfrm>
          <a:prstGeom prst="rect">
            <a:avLst/>
          </a:prstGeom>
          <a:ln w="12700">
            <a:miter lim="400000"/>
          </a:ln>
        </p:spPr>
      </p:pic>
      <p:sp>
        <p:nvSpPr>
          <p:cNvPr id="187" name="Nine out of ten children want to learn more about climate change and spend more time in nature.  (Teach The Future, 2025)."/>
          <p:cNvSpPr txBox="1"/>
          <p:nvPr/>
        </p:nvSpPr>
        <p:spPr>
          <a:xfrm>
            <a:off x="26542" y="8436059"/>
            <a:ext cx="12951715" cy="9944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defRPr>
                <a:latin typeface="Montserrat Regular"/>
                <a:ea typeface="Montserrat Regular"/>
                <a:cs typeface="Montserrat Regular"/>
                <a:sym typeface="Montserrat Regular"/>
              </a:defRPr>
            </a:pPr>
            <a:r>
              <a:rPr>
                <a:latin typeface="Montserrat Bold"/>
                <a:ea typeface="Montserrat Bold"/>
                <a:cs typeface="Montserrat Bold"/>
                <a:sym typeface="Montserrat Bold"/>
              </a:rPr>
              <a:t>Nine out of ten children want to learn more about climate change and spend more time in nature. </a:t>
            </a:r>
            <a:r>
              <a:t> (Teach The Future, 2025).</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You are going to write a letter to the Secretary of State for Education, who is “the boss of England’s schools”, to ask for:…"/>
          <p:cNvSpPr txBox="1"/>
          <p:nvPr/>
        </p:nvSpPr>
        <p:spPr>
          <a:xfrm>
            <a:off x="764238" y="2007306"/>
            <a:ext cx="11476324" cy="5222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defRPr sz="4300">
                <a:latin typeface="Montserrat Regular"/>
                <a:ea typeface="Montserrat Regular"/>
                <a:cs typeface="Montserrat Regular"/>
                <a:sym typeface="Montserrat Regular"/>
              </a:defRPr>
            </a:pPr>
            <a:r>
              <a:t>You are going to write a letter to the Secretary of State for Education, who is “the boss of England’s schools”, to ask for:</a:t>
            </a:r>
          </a:p>
          <a:p>
            <a:pPr marL="228600" indent="-228600">
              <a:buSzPct val="100000"/>
              <a:buChar char="•"/>
              <a:defRPr sz="4300">
                <a:latin typeface="Montserrat Regular"/>
                <a:ea typeface="Montserrat Regular"/>
                <a:cs typeface="Montserrat Regular"/>
                <a:sym typeface="Montserrat Regular"/>
              </a:defRPr>
            </a:pPr>
            <a:r>
              <a:t>all children to have the opportunity to learn about climate change… </a:t>
            </a:r>
          </a:p>
          <a:p>
            <a:pPr marL="228600" indent="-228600">
              <a:buSzPct val="100000"/>
              <a:buChar char="•"/>
              <a:defRPr sz="4300">
                <a:latin typeface="Montserrat Regular"/>
                <a:ea typeface="Montserrat Regular"/>
                <a:cs typeface="Montserrat Regular"/>
                <a:sym typeface="Montserrat Regular"/>
              </a:defRPr>
            </a:pPr>
            <a:r>
              <a:t>and spend more time in nature… </a:t>
            </a:r>
            <a:br/>
            <a:r>
              <a:t>while they are in primary school.</a:t>
            </a:r>
          </a:p>
        </p:txBody>
      </p:sp>
      <p:sp>
        <p:nvSpPr>
          <p:cNvPr id="190" name="Your Mission…"/>
          <p:cNvSpPr txBox="1"/>
          <p:nvPr/>
        </p:nvSpPr>
        <p:spPr>
          <a:xfrm>
            <a:off x="821544" y="528900"/>
            <a:ext cx="4835526" cy="8763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5000">
                <a:latin typeface="Montserrat Bold"/>
                <a:ea typeface="Montserrat Bold"/>
                <a:cs typeface="Montserrat Bold"/>
                <a:sym typeface="Montserrat Bold"/>
              </a:defRPr>
            </a:lvl1pPr>
          </a:lstStyle>
          <a:p>
            <a:r>
              <a:t>Your Mission…</a:t>
            </a:r>
          </a:p>
        </p:txBody>
      </p:sp>
      <p:pic>
        <p:nvPicPr>
          <p:cNvPr id="191" name="BPE_Logo_RGB_AW.png" descr="BPE_Logo_RGB_AW.png"/>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542351" y="8245404"/>
            <a:ext cx="3082063" cy="737705"/>
          </a:xfrm>
          <a:prstGeom prst="rect">
            <a:avLst/>
          </a:prstGeom>
          <a:ln w="12700">
            <a:miter lim="400000"/>
          </a:ln>
        </p:spPr>
      </p:pic>
      <p:pic>
        <p:nvPicPr>
          <p:cNvPr id="192" name="Red - White,Black BG.png" descr="Red - White,Black BG.png"/>
          <p:cNvPicPr>
            <a:picLocks noChangeAspect="1"/>
          </p:cNvPicPr>
          <p:nvPr/>
        </p:nvPicPr>
        <p:blipFill>
          <a:blip r:embed="rId3" cstate="hqprint">
            <a:extLst>
              <a:ext uri="{28A0092B-C50C-407E-A947-70E740481C1C}">
                <a14:useLocalDpi xmlns:a14="http://schemas.microsoft.com/office/drawing/2010/main"/>
              </a:ext>
            </a:extLst>
          </a:blip>
          <a:srcRect l="4244" t="22425" r="4244" b="22425"/>
          <a:stretch>
            <a:fillRect/>
          </a:stretch>
        </p:blipFill>
        <p:spPr>
          <a:xfrm>
            <a:off x="3852616" y="8300725"/>
            <a:ext cx="4055727" cy="627196"/>
          </a:xfrm>
          <a:prstGeom prst="rect">
            <a:avLst/>
          </a:prstGeom>
          <a:ln w="12700">
            <a:miter lim="400000"/>
          </a:ln>
        </p:spPr>
      </p:pic>
      <p:pic>
        <p:nvPicPr>
          <p:cNvPr id="193" name="GAP master logo pink.png" descr="GAP master logo pink.png"/>
          <p:cNvPicPr>
            <a:picLocks noChangeAspect="1"/>
          </p:cNvPicPr>
          <p:nvPr/>
        </p:nvPicPr>
        <p:blipFill>
          <a:blip r:embed="rId4"/>
          <a:stretch>
            <a:fillRect/>
          </a:stretch>
        </p:blipFill>
        <p:spPr>
          <a:xfrm>
            <a:off x="8265671" y="7762730"/>
            <a:ext cx="1641919" cy="1703054"/>
          </a:xfrm>
          <a:prstGeom prst="rect">
            <a:avLst/>
          </a:prstGeom>
          <a:ln w="12700">
            <a:miter lim="400000"/>
          </a:ln>
        </p:spPr>
      </p:pic>
      <p:pic>
        <p:nvPicPr>
          <p:cNvPr id="194" name="LET_S GO ZERO LOGO.jpg" descr="LET_S GO ZERO LOGO.jpg"/>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10264978" y="7958991"/>
            <a:ext cx="2277393" cy="1310531"/>
          </a:xfrm>
          <a:prstGeom prst="rect">
            <a:avLst/>
          </a:prstGeom>
          <a:ln w="12700">
            <a:miter lim="400000"/>
          </a:ln>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6" name="Your address here (4).png" descr="Your address here (4).png"/>
          <p:cNvPicPr>
            <a:picLocks noChangeAspect="1"/>
          </p:cNvPicPr>
          <p:nvPr/>
        </p:nvPicPr>
        <p:blipFill>
          <a:blip r:embed="rId2"/>
          <a:stretch>
            <a:fillRect/>
          </a:stretch>
        </p:blipFill>
        <p:spPr>
          <a:xfrm>
            <a:off x="6231018" y="399653"/>
            <a:ext cx="6330686" cy="8954294"/>
          </a:xfrm>
          <a:prstGeom prst="rect">
            <a:avLst/>
          </a:prstGeom>
          <a:ln w="12700">
            <a:miter lim="400000"/>
          </a:ln>
        </p:spPr>
      </p:pic>
      <p:sp>
        <p:nvSpPr>
          <p:cNvPr id="197" name="Setting out your letter"/>
          <p:cNvSpPr txBox="1"/>
          <p:nvPr/>
        </p:nvSpPr>
        <p:spPr>
          <a:xfrm>
            <a:off x="311800" y="388472"/>
            <a:ext cx="5732730" cy="6985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3800">
                <a:latin typeface="Montserrat Bold"/>
                <a:ea typeface="Montserrat Bold"/>
                <a:cs typeface="Montserrat Bold"/>
                <a:sym typeface="Montserrat Bold"/>
              </a:defRPr>
            </a:lvl1pPr>
          </a:lstStyle>
          <a:p>
            <a:r>
              <a:t>Setting out your letter</a:t>
            </a:r>
          </a:p>
        </p:txBody>
      </p:sp>
      <p:sp>
        <p:nvSpPr>
          <p:cNvPr id="198" name="Your name and school address go in the top right…"/>
          <p:cNvSpPr txBox="1"/>
          <p:nvPr/>
        </p:nvSpPr>
        <p:spPr>
          <a:xfrm>
            <a:off x="356336" y="1108379"/>
            <a:ext cx="5643657" cy="753684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r>
              <a:t>Your name and school address go in the top right</a:t>
            </a:r>
          </a:p>
          <a:p>
            <a:r>
              <a:t>Below this and on the left, write the recipient’s address:</a:t>
            </a:r>
          </a:p>
          <a:p>
            <a:r>
              <a:t>Secretary of State for Education</a:t>
            </a:r>
            <a:br/>
            <a:r>
              <a:t>Department for Education</a:t>
            </a:r>
            <a:br/>
            <a:r>
              <a:t>Piccadilly Gate</a:t>
            </a:r>
            <a:br/>
            <a:r>
              <a:t>Store Street</a:t>
            </a:r>
            <a:br/>
            <a:r>
              <a:t>Manchester</a:t>
            </a:r>
            <a:br/>
            <a:r>
              <a:t>M1 2WD</a:t>
            </a:r>
          </a:p>
          <a:p>
            <a:r>
              <a:t>Write today’s date below their address</a:t>
            </a:r>
          </a:p>
          <a:p>
            <a:r>
              <a:t>Then start your letter with</a:t>
            </a:r>
            <a:br/>
            <a:r>
              <a:t>“Dear Secretary of State,”</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Dear Secretary of State,…"/>
          <p:cNvSpPr txBox="1"/>
          <p:nvPr/>
        </p:nvSpPr>
        <p:spPr>
          <a:xfrm>
            <a:off x="704677" y="1269798"/>
            <a:ext cx="11595446" cy="5689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defTabSz="457200">
              <a:lnSpc>
                <a:spcPct val="100000"/>
              </a:lnSpc>
              <a:spcBef>
                <a:spcPts val="0"/>
              </a:spcBef>
              <a:defRPr sz="3266">
                <a:latin typeface="Montserrat Regular"/>
                <a:ea typeface="Montserrat Regular"/>
                <a:cs typeface="Montserrat Regular"/>
                <a:sym typeface="Montserrat Regular"/>
              </a:defRPr>
            </a:pPr>
            <a:r>
              <a:t>Dear Secretary of State,</a:t>
            </a:r>
          </a:p>
          <a:p>
            <a:pPr defTabSz="457200">
              <a:lnSpc>
                <a:spcPct val="100000"/>
              </a:lnSpc>
              <a:spcBef>
                <a:spcPts val="0"/>
              </a:spcBef>
              <a:defRPr sz="3266">
                <a:latin typeface="Montserrat Regular"/>
                <a:ea typeface="Montserrat Regular"/>
                <a:cs typeface="Montserrat Regular"/>
                <a:sym typeface="Montserrat Regular"/>
              </a:defRPr>
            </a:pPr>
            <a:endParaRPr/>
          </a:p>
          <a:p>
            <a:pPr defTabSz="457200">
              <a:lnSpc>
                <a:spcPct val="100000"/>
              </a:lnSpc>
              <a:spcBef>
                <a:spcPts val="0"/>
              </a:spcBef>
              <a:defRPr sz="3266">
                <a:latin typeface="Montserrat Regular"/>
                <a:ea typeface="Montserrat Regular"/>
                <a:cs typeface="Montserrat Regular"/>
                <a:sym typeface="Montserrat Regular"/>
              </a:defRPr>
            </a:pPr>
            <a:r>
              <a:t>I am from [your school’s name] and I am [your age] years old.  I am asking you, as  the Secretary of State for Education, to make sure that climate change is added to lessons so that children can learn about it at primary school. Teach The Future recently found out that 9 in 10 students from Year 5 upwards think it’s important that we learn about climate change. </a:t>
            </a:r>
          </a:p>
          <a:p>
            <a:pPr defTabSz="457200">
              <a:lnSpc>
                <a:spcPct val="100000"/>
              </a:lnSpc>
              <a:spcBef>
                <a:spcPts val="0"/>
              </a:spcBef>
              <a:defRPr sz="3266">
                <a:latin typeface="Montserrat Regular"/>
                <a:ea typeface="Montserrat Regular"/>
                <a:cs typeface="Montserrat Regular"/>
                <a:sym typeface="Montserrat Regular"/>
              </a:defRPr>
            </a:pPr>
            <a:r>
              <a:t>It’s also really important for us to spend more time in natural surroundings.</a:t>
            </a:r>
          </a:p>
        </p:txBody>
      </p:sp>
      <p:sp>
        <p:nvSpPr>
          <p:cNvPr id="201" name="Example first paragraph"/>
          <p:cNvSpPr txBox="1"/>
          <p:nvPr/>
        </p:nvSpPr>
        <p:spPr>
          <a:xfrm>
            <a:off x="657301" y="548816"/>
            <a:ext cx="6582665" cy="7239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000">
                <a:latin typeface="Montserrat Bold"/>
                <a:ea typeface="Montserrat Bold"/>
                <a:cs typeface="Montserrat Bold"/>
                <a:sym typeface="Montserrat Bold"/>
              </a:defRPr>
            </a:lvl1pPr>
          </a:lstStyle>
          <a:p>
            <a:r>
              <a:t>Example first paragraph</a:t>
            </a:r>
          </a:p>
        </p:txBody>
      </p:sp>
      <p:pic>
        <p:nvPicPr>
          <p:cNvPr id="202" name="BPE_Logo_RGB_AW.png" descr="BPE_Logo_RGB_AW.png"/>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542351" y="8245404"/>
            <a:ext cx="3082063" cy="737705"/>
          </a:xfrm>
          <a:prstGeom prst="rect">
            <a:avLst/>
          </a:prstGeom>
          <a:ln w="12700">
            <a:miter lim="400000"/>
          </a:ln>
        </p:spPr>
      </p:pic>
      <p:pic>
        <p:nvPicPr>
          <p:cNvPr id="203" name="Red - White,Black BG.png" descr="Red - White,Black BG.png"/>
          <p:cNvPicPr>
            <a:picLocks noChangeAspect="1"/>
          </p:cNvPicPr>
          <p:nvPr/>
        </p:nvPicPr>
        <p:blipFill>
          <a:blip r:embed="rId3" cstate="hqprint">
            <a:extLst>
              <a:ext uri="{28A0092B-C50C-407E-A947-70E740481C1C}">
                <a14:useLocalDpi xmlns:a14="http://schemas.microsoft.com/office/drawing/2010/main"/>
              </a:ext>
            </a:extLst>
          </a:blip>
          <a:srcRect l="4244" t="22425" r="4244" b="22425"/>
          <a:stretch>
            <a:fillRect/>
          </a:stretch>
        </p:blipFill>
        <p:spPr>
          <a:xfrm>
            <a:off x="3852616" y="8300725"/>
            <a:ext cx="4055727" cy="627196"/>
          </a:xfrm>
          <a:prstGeom prst="rect">
            <a:avLst/>
          </a:prstGeom>
          <a:ln w="12700">
            <a:miter lim="400000"/>
          </a:ln>
        </p:spPr>
      </p:pic>
      <p:pic>
        <p:nvPicPr>
          <p:cNvPr id="204" name="GAP master logo pink.png" descr="GAP master logo pink.png"/>
          <p:cNvPicPr>
            <a:picLocks noChangeAspect="1"/>
          </p:cNvPicPr>
          <p:nvPr/>
        </p:nvPicPr>
        <p:blipFill>
          <a:blip r:embed="rId4"/>
          <a:stretch>
            <a:fillRect/>
          </a:stretch>
        </p:blipFill>
        <p:spPr>
          <a:xfrm>
            <a:off x="8265671" y="7762730"/>
            <a:ext cx="1641919" cy="1703054"/>
          </a:xfrm>
          <a:prstGeom prst="rect">
            <a:avLst/>
          </a:prstGeom>
          <a:ln w="12700">
            <a:miter lim="400000"/>
          </a:ln>
        </p:spPr>
      </p:pic>
      <p:pic>
        <p:nvPicPr>
          <p:cNvPr id="205" name="LET_S GO ZERO LOGO.jpg" descr="LET_S GO ZERO LOGO.jpg"/>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10264978" y="7958991"/>
            <a:ext cx="2277393" cy="1310531"/>
          </a:xfrm>
          <a:prstGeom prst="rect">
            <a:avLst/>
          </a:prstGeom>
          <a:ln w="12700">
            <a:miter lim="400000"/>
          </a:ln>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When you think about climate change, how does it make you feel? (e.g. scared/ confused/ not sure/ not at all scared, like I want to do something to help)…"/>
          <p:cNvSpPr txBox="1"/>
          <p:nvPr/>
        </p:nvSpPr>
        <p:spPr>
          <a:xfrm>
            <a:off x="704677" y="2649270"/>
            <a:ext cx="11595446" cy="3860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marL="457200" indent="-317500" defTabSz="457200">
              <a:lnSpc>
                <a:spcPct val="100000"/>
              </a:lnSpc>
              <a:spcBef>
                <a:spcPts val="0"/>
              </a:spcBef>
              <a:buSzPct val="100000"/>
              <a:buFont typeface="Helvetica"/>
              <a:buAutoNum type="arabicPeriod"/>
              <a:defRPr>
                <a:latin typeface="Montserrat Regular"/>
                <a:ea typeface="Montserrat Regular"/>
                <a:cs typeface="Montserrat Regular"/>
                <a:sym typeface="Montserrat Regular"/>
              </a:defRPr>
            </a:pPr>
            <a:r>
              <a:t>When you think about climate change, how does it make you feel? (e.g. scared/ confused/ not sure/ not at all scared, like I want to do something to help) </a:t>
            </a:r>
            <a:br/>
            <a:endParaRPr/>
          </a:p>
          <a:p>
            <a:pPr marL="457200" indent="-317500" defTabSz="457200">
              <a:lnSpc>
                <a:spcPct val="100000"/>
              </a:lnSpc>
              <a:spcBef>
                <a:spcPts val="0"/>
              </a:spcBef>
              <a:buSzPct val="100000"/>
              <a:buFont typeface="Helvetica"/>
              <a:buAutoNum type="arabicPeriod"/>
              <a:defRPr>
                <a:latin typeface="Montserrat Regular"/>
                <a:ea typeface="Montserrat Regular"/>
                <a:cs typeface="Montserrat Regular"/>
                <a:sym typeface="Montserrat Regular"/>
              </a:defRPr>
            </a:pPr>
            <a:r>
              <a:t>Can you explain why?</a:t>
            </a:r>
            <a:br/>
            <a:endParaRPr/>
          </a:p>
          <a:p>
            <a:pPr marL="457200" indent="-317500" defTabSz="457200">
              <a:lnSpc>
                <a:spcPct val="100000"/>
              </a:lnSpc>
              <a:spcBef>
                <a:spcPts val="0"/>
              </a:spcBef>
              <a:buSzPct val="100000"/>
              <a:buFont typeface="Helvetica"/>
              <a:buAutoNum type="arabicPeriod"/>
              <a:defRPr>
                <a:latin typeface="Montserrat Regular"/>
                <a:ea typeface="Montserrat Regular"/>
                <a:cs typeface="Montserrat Regular"/>
                <a:sym typeface="Montserrat Regular"/>
              </a:defRPr>
            </a:pPr>
            <a:r>
              <a:t>What do you already know about climate change - what does it mean to you?</a:t>
            </a:r>
          </a:p>
        </p:txBody>
      </p:sp>
      <p:sp>
        <p:nvSpPr>
          <p:cNvPr id="208" name="Some questions to help write your letter"/>
          <p:cNvSpPr txBox="1"/>
          <p:nvPr/>
        </p:nvSpPr>
        <p:spPr>
          <a:xfrm>
            <a:off x="657301" y="548816"/>
            <a:ext cx="10846309" cy="7239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000">
                <a:latin typeface="Montserrat Bold"/>
                <a:ea typeface="Montserrat Bold"/>
                <a:cs typeface="Montserrat Bold"/>
                <a:sym typeface="Montserrat Bold"/>
              </a:defRPr>
            </a:lvl1pPr>
          </a:lstStyle>
          <a:p>
            <a:r>
              <a:t>Some questions to help write your letter</a:t>
            </a:r>
          </a:p>
        </p:txBody>
      </p:sp>
      <p:pic>
        <p:nvPicPr>
          <p:cNvPr id="209" name="BPE_Logo_RGB_AW.png" descr="BPE_Logo_RGB_AW.png"/>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542351" y="8245404"/>
            <a:ext cx="3082063" cy="737705"/>
          </a:xfrm>
          <a:prstGeom prst="rect">
            <a:avLst/>
          </a:prstGeom>
          <a:ln w="12700">
            <a:miter lim="400000"/>
          </a:ln>
        </p:spPr>
      </p:pic>
      <p:pic>
        <p:nvPicPr>
          <p:cNvPr id="210" name="Red - White,Black BG.png" descr="Red - White,Black BG.png"/>
          <p:cNvPicPr>
            <a:picLocks noChangeAspect="1"/>
          </p:cNvPicPr>
          <p:nvPr/>
        </p:nvPicPr>
        <p:blipFill>
          <a:blip r:embed="rId3" cstate="hqprint">
            <a:extLst>
              <a:ext uri="{28A0092B-C50C-407E-A947-70E740481C1C}">
                <a14:useLocalDpi xmlns:a14="http://schemas.microsoft.com/office/drawing/2010/main"/>
              </a:ext>
            </a:extLst>
          </a:blip>
          <a:srcRect l="4244" t="22425" r="4244" b="22425"/>
          <a:stretch>
            <a:fillRect/>
          </a:stretch>
        </p:blipFill>
        <p:spPr>
          <a:xfrm>
            <a:off x="3852616" y="8300725"/>
            <a:ext cx="4055727" cy="627196"/>
          </a:xfrm>
          <a:prstGeom prst="rect">
            <a:avLst/>
          </a:prstGeom>
          <a:ln w="12700">
            <a:miter lim="400000"/>
          </a:ln>
        </p:spPr>
      </p:pic>
      <p:pic>
        <p:nvPicPr>
          <p:cNvPr id="211" name="GAP master logo pink.png" descr="GAP master logo pink.png"/>
          <p:cNvPicPr>
            <a:picLocks noChangeAspect="1"/>
          </p:cNvPicPr>
          <p:nvPr/>
        </p:nvPicPr>
        <p:blipFill>
          <a:blip r:embed="rId4"/>
          <a:stretch>
            <a:fillRect/>
          </a:stretch>
        </p:blipFill>
        <p:spPr>
          <a:xfrm>
            <a:off x="8265671" y="7762730"/>
            <a:ext cx="1641919" cy="1703054"/>
          </a:xfrm>
          <a:prstGeom prst="rect">
            <a:avLst/>
          </a:prstGeom>
          <a:ln w="12700">
            <a:miter lim="400000"/>
          </a:ln>
        </p:spPr>
      </p:pic>
      <p:pic>
        <p:nvPicPr>
          <p:cNvPr id="212" name="LET_S GO ZERO LOGO.jpg" descr="LET_S GO ZERO LOGO.jpg"/>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10264978" y="7958991"/>
            <a:ext cx="2277393" cy="1310531"/>
          </a:xfrm>
          <a:prstGeom prst="rect">
            <a:avLst/>
          </a:prstGeom>
          <a:ln w="12700">
            <a:miter lim="400000"/>
          </a:ln>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 name="How do you think climate change will have an impact on your future?…"/>
          <p:cNvSpPr txBox="1"/>
          <p:nvPr/>
        </p:nvSpPr>
        <p:spPr>
          <a:xfrm>
            <a:off x="516351" y="2241549"/>
            <a:ext cx="11972098" cy="52705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marL="457200" indent="-317500" defTabSz="457200">
              <a:lnSpc>
                <a:spcPct val="100000"/>
              </a:lnSpc>
              <a:spcBef>
                <a:spcPts val="0"/>
              </a:spcBef>
              <a:buSzPct val="100000"/>
              <a:buFont typeface="Helvetica"/>
              <a:buAutoNum type="arabicPeriod"/>
              <a:defRPr>
                <a:latin typeface="Montserrat Regular"/>
                <a:ea typeface="Montserrat Regular"/>
                <a:cs typeface="Montserrat Regular"/>
                <a:sym typeface="Montserrat Regular"/>
              </a:defRPr>
            </a:pPr>
            <a:r>
              <a:t>How do you think climate change will have an impact on your future?</a:t>
            </a:r>
            <a:br/>
            <a:endParaRPr/>
          </a:p>
          <a:p>
            <a:pPr marL="457200" indent="-317500" defTabSz="457200">
              <a:lnSpc>
                <a:spcPct val="100000"/>
              </a:lnSpc>
              <a:spcBef>
                <a:spcPts val="0"/>
              </a:spcBef>
              <a:buSzPct val="100000"/>
              <a:buFont typeface="Helvetica"/>
              <a:buAutoNum type="arabicPeriod"/>
              <a:defRPr>
                <a:latin typeface="Montserrat Regular"/>
                <a:ea typeface="Montserrat Regular"/>
                <a:cs typeface="Montserrat Regular"/>
                <a:sym typeface="Montserrat Regular"/>
              </a:defRPr>
            </a:pPr>
            <a:r>
              <a:t>What would you like to learn in school about climate change? Why is this important to you?</a:t>
            </a:r>
            <a:br/>
            <a:endParaRPr/>
          </a:p>
          <a:p>
            <a:pPr marL="457200" indent="-317500" defTabSz="457200">
              <a:lnSpc>
                <a:spcPct val="100000"/>
              </a:lnSpc>
              <a:spcBef>
                <a:spcPts val="0"/>
              </a:spcBef>
              <a:buSzPct val="100000"/>
              <a:buFont typeface="Helvetica"/>
              <a:buAutoNum type="arabicPeriod"/>
              <a:defRPr>
                <a:latin typeface="Montserrat Regular"/>
                <a:ea typeface="Montserrat Regular"/>
                <a:cs typeface="Montserrat Regular"/>
                <a:sym typeface="Montserrat Regular"/>
              </a:defRPr>
            </a:pPr>
            <a:r>
              <a:t>How does being in nature make you feel - would you like to spend more time out in nature at school?</a:t>
            </a:r>
            <a:br/>
            <a:endParaRPr/>
          </a:p>
          <a:p>
            <a:pPr marL="457200" indent="-317500" defTabSz="457200">
              <a:lnSpc>
                <a:spcPct val="100000"/>
              </a:lnSpc>
              <a:spcBef>
                <a:spcPts val="0"/>
              </a:spcBef>
              <a:buSzPct val="100000"/>
              <a:buFont typeface="Helvetica"/>
              <a:buAutoNum type="arabicPeriod"/>
              <a:defRPr>
                <a:latin typeface="Montserrat Regular"/>
                <a:ea typeface="Montserrat Regular"/>
                <a:cs typeface="Montserrat Regular"/>
                <a:sym typeface="Montserrat Regular"/>
              </a:defRPr>
            </a:pPr>
            <a:r>
              <a:t>You could finish by drawing a picture of the future you’d like to live in.</a:t>
            </a:r>
          </a:p>
        </p:txBody>
      </p:sp>
      <p:sp>
        <p:nvSpPr>
          <p:cNvPr id="215" name="Some more questions to help write your letter"/>
          <p:cNvSpPr txBox="1"/>
          <p:nvPr/>
        </p:nvSpPr>
        <p:spPr>
          <a:xfrm>
            <a:off x="305562" y="561735"/>
            <a:ext cx="12393677" cy="7239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000">
                <a:latin typeface="Montserrat Bold"/>
                <a:ea typeface="Montserrat Bold"/>
                <a:cs typeface="Montserrat Bold"/>
                <a:sym typeface="Montserrat Bold"/>
              </a:defRPr>
            </a:lvl1pPr>
          </a:lstStyle>
          <a:p>
            <a:r>
              <a:t>Some more questions to help write your letter</a:t>
            </a:r>
          </a:p>
        </p:txBody>
      </p:sp>
      <p:pic>
        <p:nvPicPr>
          <p:cNvPr id="216" name="BPE_Logo_RGB_AW.png" descr="BPE_Logo_RGB_AW.png"/>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542351" y="8245404"/>
            <a:ext cx="3082063" cy="737705"/>
          </a:xfrm>
          <a:prstGeom prst="rect">
            <a:avLst/>
          </a:prstGeom>
          <a:ln w="12700">
            <a:miter lim="400000"/>
          </a:ln>
        </p:spPr>
      </p:pic>
      <p:pic>
        <p:nvPicPr>
          <p:cNvPr id="217" name="Red - White,Black BG.png" descr="Red - White,Black BG.png"/>
          <p:cNvPicPr>
            <a:picLocks noChangeAspect="1"/>
          </p:cNvPicPr>
          <p:nvPr/>
        </p:nvPicPr>
        <p:blipFill>
          <a:blip r:embed="rId3" cstate="hqprint">
            <a:extLst>
              <a:ext uri="{28A0092B-C50C-407E-A947-70E740481C1C}">
                <a14:useLocalDpi xmlns:a14="http://schemas.microsoft.com/office/drawing/2010/main"/>
              </a:ext>
            </a:extLst>
          </a:blip>
          <a:srcRect l="4244" t="22425" r="4244" b="22425"/>
          <a:stretch>
            <a:fillRect/>
          </a:stretch>
        </p:blipFill>
        <p:spPr>
          <a:xfrm>
            <a:off x="3852616" y="8300725"/>
            <a:ext cx="4055727" cy="627196"/>
          </a:xfrm>
          <a:prstGeom prst="rect">
            <a:avLst/>
          </a:prstGeom>
          <a:ln w="12700">
            <a:miter lim="400000"/>
          </a:ln>
        </p:spPr>
      </p:pic>
      <p:pic>
        <p:nvPicPr>
          <p:cNvPr id="218" name="GAP master logo pink.png" descr="GAP master logo pink.png"/>
          <p:cNvPicPr>
            <a:picLocks noChangeAspect="1"/>
          </p:cNvPicPr>
          <p:nvPr/>
        </p:nvPicPr>
        <p:blipFill>
          <a:blip r:embed="rId4"/>
          <a:stretch>
            <a:fillRect/>
          </a:stretch>
        </p:blipFill>
        <p:spPr>
          <a:xfrm>
            <a:off x="8265671" y="7762730"/>
            <a:ext cx="1641919" cy="1703054"/>
          </a:xfrm>
          <a:prstGeom prst="rect">
            <a:avLst/>
          </a:prstGeom>
          <a:ln w="12700">
            <a:miter lim="400000"/>
          </a:ln>
        </p:spPr>
      </p:pic>
      <p:pic>
        <p:nvPicPr>
          <p:cNvPr id="219" name="LET_S GO ZERO LOGO.jpg" descr="LET_S GO ZERO LOGO.jpg"/>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10264978" y="7958991"/>
            <a:ext cx="2277393" cy="1310531"/>
          </a:xfrm>
          <a:prstGeom prst="rect">
            <a:avLst/>
          </a:prstGeom>
          <a:ln w="12700">
            <a:miter lim="400000"/>
          </a:ln>
        </p:spPr>
      </p:pic>
    </p:spTree>
  </p:cSld>
  <p:clrMapOvr>
    <a:masterClrMapping/>
  </p:clrMapOvr>
  <p:transition spd="med"/>
</p:sld>
</file>

<file path=ppt/theme/theme1.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1733930" rtl="0" fontAlgn="auto" latinLnBrk="0" hangingPunct="0">
          <a:lnSpc>
            <a:spcPct val="90000"/>
          </a:lnSpc>
          <a:spcBef>
            <a:spcPts val="3200"/>
          </a:spcBef>
          <a:spcAft>
            <a:spcPts val="0"/>
          </a:spcAft>
          <a:buClrTx/>
          <a:buSzTx/>
          <a:buFontTx/>
          <a:buNone/>
          <a:tabLst/>
          <a:defRPr kumimoji="0" sz="3000" b="0" i="0" u="none" strike="noStrike" cap="none" spc="0" normalizeH="0" baseline="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1733930" rtl="0" fontAlgn="auto" latinLnBrk="0" hangingPunct="0">
          <a:lnSpc>
            <a:spcPct val="90000"/>
          </a:lnSpc>
          <a:spcBef>
            <a:spcPts val="3200"/>
          </a:spcBef>
          <a:spcAft>
            <a:spcPts val="0"/>
          </a:spcAft>
          <a:buClrTx/>
          <a:buSzTx/>
          <a:buFontTx/>
          <a:buNone/>
          <a:tabLst/>
          <a:defRPr kumimoji="0" sz="3000" b="0" i="0" u="none" strike="noStrike" cap="none" spc="0" normalizeH="0" baseline="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TotalTime>
  <Words>514</Words>
  <Application>Microsoft Macintosh PowerPoint</Application>
  <PresentationFormat>Custom</PresentationFormat>
  <Paragraphs>37</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Helvetica</vt:lpstr>
      <vt:lpstr>Helvetica Neue</vt:lpstr>
      <vt:lpstr>Helvetica Neue Medium</vt:lpstr>
      <vt:lpstr>Montserrat Bold</vt:lpstr>
      <vt:lpstr>21_BasicWhite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Peter Littlewood</cp:lastModifiedBy>
  <cp:revision>2</cp:revision>
  <dcterms:modified xsi:type="dcterms:W3CDTF">2025-09-24T15:19:23Z</dcterms:modified>
</cp:coreProperties>
</file>