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143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visoes" id="{34B3EE1C-4C3B-EF4F-9BF9-03689D53B6BF}">
          <p14:sldIdLst>
            <p14:sldId id="14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A3D"/>
    <a:srgbClr val="232323"/>
    <a:srgbClr val="D41C5B"/>
    <a:srgbClr val="D51C5A"/>
    <a:srgbClr val="FFFFFF"/>
    <a:srgbClr val="8E9794"/>
    <a:srgbClr val="B4BFBC"/>
    <a:srgbClr val="BFCBC7"/>
    <a:srgbClr val="A7B2AE"/>
    <a:srgbClr val="FF2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D7417-4A30-D14F-2B96-D7933D0DE965}" v="39" dt="2025-09-25T13:44:36.023"/>
  </p1510:revLst>
</p1510:revInfo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>
        <p:guide orient="horz" pos="11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uriellen Milena da Silva" userId="S::meuriellen.silva@unitpac.edu.br::604ff8f9-ae30-4954-994b-e88833c9b40c" providerId="AD" clId="Web-{144D7417-4A30-D14F-2B96-D7933D0DE965}"/>
    <pc:docChg chg="modSld">
      <pc:chgData name="Meuriellen Milena da Silva" userId="S::meuriellen.silva@unitpac.edu.br::604ff8f9-ae30-4954-994b-e88833c9b40c" providerId="AD" clId="Web-{144D7417-4A30-D14F-2B96-D7933D0DE965}" dt="2025-09-25T13:44:36.023" v="36"/>
      <pc:docMkLst>
        <pc:docMk/>
      </pc:docMkLst>
      <pc:sldChg chg="addSp delSp modSp">
        <pc:chgData name="Meuriellen Milena da Silva" userId="S::meuriellen.silva@unitpac.edu.br::604ff8f9-ae30-4954-994b-e88833c9b40c" providerId="AD" clId="Web-{144D7417-4A30-D14F-2B96-D7933D0DE965}" dt="2025-09-25T13:44:36.023" v="36"/>
        <pc:sldMkLst>
          <pc:docMk/>
          <pc:sldMk cId="4205510954" sldId="1430"/>
        </pc:sldMkLst>
        <pc:spChg chg="mod">
          <ac:chgData name="Meuriellen Milena da Silva" userId="S::meuriellen.silva@unitpac.edu.br::604ff8f9-ae30-4954-994b-e88833c9b40c" providerId="AD" clId="Web-{144D7417-4A30-D14F-2B96-D7933D0DE965}" dt="2025-09-25T13:44:35.663" v="35"/>
          <ac:spMkLst>
            <pc:docMk/>
            <pc:sldMk cId="4205510954" sldId="1430"/>
            <ac:spMk id="5" creationId="{F074BEBB-33B2-1B0E-A3F2-A882494952D4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32"/>
          <ac:spMkLst>
            <pc:docMk/>
            <pc:sldMk cId="4205510954" sldId="1430"/>
            <ac:spMk id="6" creationId="{81DE3A26-DBA9-600A-4A21-193B821DCCCC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48" v="24"/>
          <ac:spMkLst>
            <pc:docMk/>
            <pc:sldMk cId="4205510954" sldId="1430"/>
            <ac:spMk id="7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48" v="25"/>
          <ac:spMkLst>
            <pc:docMk/>
            <pc:sldMk cId="4205510954" sldId="1430"/>
            <ac:spMk id="8" creationId="{DA7714B5-D710-4187-C0D2-E65D1076F03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48" v="26"/>
          <ac:spMkLst>
            <pc:docMk/>
            <pc:sldMk cId="4205510954" sldId="1430"/>
            <ac:spMk id="9" creationId="{A854BF77-E88A-C055-58D8-D05B8E2544A9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6.023" v="36"/>
          <ac:spMkLst>
            <pc:docMk/>
            <pc:sldMk cId="4205510954" sldId="1430"/>
            <ac:spMk id="10" creationId="{EA1A6483-EE50-FB4F-C385-46C2A1D84096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27"/>
          <ac:spMkLst>
            <pc:docMk/>
            <pc:sldMk cId="4205510954" sldId="1430"/>
            <ac:spMk id="17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28"/>
          <ac:spMkLst>
            <pc:docMk/>
            <pc:sldMk cId="4205510954" sldId="1430"/>
            <ac:spMk id="20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29"/>
          <ac:spMkLst>
            <pc:docMk/>
            <pc:sldMk cId="4205510954" sldId="1430"/>
            <ac:spMk id="21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30"/>
          <ac:spMkLst>
            <pc:docMk/>
            <pc:sldMk cId="4205510954" sldId="1430"/>
            <ac:spMk id="22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31"/>
          <ac:spMkLst>
            <pc:docMk/>
            <pc:sldMk cId="4205510954" sldId="1430"/>
            <ac:spMk id="23" creationId="{8618BAED-908A-BC47-B749-9C0A9AE9707B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33"/>
          <ac:spMkLst>
            <pc:docMk/>
            <pc:sldMk cId="4205510954" sldId="1430"/>
            <ac:spMk id="32" creationId="{5763F9ED-D487-DAF0-D26B-D03C5D175146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4:35.663" v="34"/>
          <ac:spMkLst>
            <pc:docMk/>
            <pc:sldMk cId="4205510954" sldId="1430"/>
            <ac:spMk id="33" creationId="{ED51162C-AD91-D6F2-8C6A-30E624D654F8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2:51.614" v="13" actId="1076"/>
          <ac:spMkLst>
            <pc:docMk/>
            <pc:sldMk cId="4205510954" sldId="1430"/>
            <ac:spMk id="40" creationId="{C2B46D66-96BD-4EA6-3432-7D966E0CFEFA}"/>
          </ac:spMkLst>
        </pc:spChg>
        <pc:spChg chg="mod">
          <ac:chgData name="Meuriellen Milena da Silva" userId="S::meuriellen.silva@unitpac.edu.br::604ff8f9-ae30-4954-994b-e88833c9b40c" providerId="AD" clId="Web-{144D7417-4A30-D14F-2B96-D7933D0DE965}" dt="2025-09-25T13:42:51.676" v="14" actId="1076"/>
          <ac:spMkLst>
            <pc:docMk/>
            <pc:sldMk cId="4205510954" sldId="1430"/>
            <ac:spMk id="41" creationId="{68DD7686-42AD-66D7-28B6-065CE467EF96}"/>
          </ac:spMkLst>
        </pc:spChg>
        <pc:grpChg chg="del">
          <ac:chgData name="Meuriellen Milena da Silva" userId="S::meuriellen.silva@unitpac.edu.br::604ff8f9-ae30-4954-994b-e88833c9b40c" providerId="AD" clId="Web-{144D7417-4A30-D14F-2B96-D7933D0DE965}" dt="2025-09-25T13:32:28.539" v="0"/>
          <ac:grpSpMkLst>
            <pc:docMk/>
            <pc:sldMk cId="4205510954" sldId="1430"/>
            <ac:grpSpMk id="4" creationId="{00000000-0000-0000-0000-000000000000}"/>
          </ac:grpSpMkLst>
        </pc:grpChg>
        <pc:grpChg chg="mod">
          <ac:chgData name="Meuriellen Milena da Silva" userId="S::meuriellen.silva@unitpac.edu.br::604ff8f9-ae30-4954-994b-e88833c9b40c" providerId="AD" clId="Web-{144D7417-4A30-D14F-2B96-D7933D0DE965}" dt="2025-09-25T13:43:01.474" v="17" actId="1076"/>
          <ac:grpSpMkLst>
            <pc:docMk/>
            <pc:sldMk cId="4205510954" sldId="1430"/>
            <ac:grpSpMk id="38" creationId="{4D64DE54-A24E-C290-0410-CD2D32951FC8}"/>
          </ac:grpSpMkLst>
        </pc:grpChg>
        <pc:picChg chg="add mod">
          <ac:chgData name="Meuriellen Milena da Silva" userId="S::meuriellen.silva@unitpac.edu.br::604ff8f9-ae30-4954-994b-e88833c9b40c" providerId="AD" clId="Web-{144D7417-4A30-D14F-2B96-D7933D0DE965}" dt="2025-09-25T13:44:05.709" v="23" actId="1076"/>
          <ac:picMkLst>
            <pc:docMk/>
            <pc:sldMk cId="4205510954" sldId="1430"/>
            <ac:picMk id="11" creationId="{C4317C07-0F60-3339-CB76-5B7CACBFB32F}"/>
          </ac:picMkLst>
        </pc:picChg>
        <pc:picChg chg="add mod">
          <ac:chgData name="Meuriellen Milena da Silva" userId="S::meuriellen.silva@unitpac.edu.br::604ff8f9-ae30-4954-994b-e88833c9b40c" providerId="AD" clId="Web-{144D7417-4A30-D14F-2B96-D7933D0DE965}" dt="2025-09-25T13:43:09.755" v="21" actId="1076"/>
          <ac:picMkLst>
            <pc:docMk/>
            <pc:sldMk cId="4205510954" sldId="1430"/>
            <ac:picMk id="12" creationId="{2EE4758D-81C7-246F-A933-24FF10F9057C}"/>
          </ac:picMkLst>
        </pc:picChg>
        <pc:picChg chg="mod modCrop">
          <ac:chgData name="Meuriellen Milena da Silva" userId="S::meuriellen.silva@unitpac.edu.br::604ff8f9-ae30-4954-994b-e88833c9b40c" providerId="AD" clId="Web-{144D7417-4A30-D14F-2B96-D7933D0DE965}" dt="2025-09-25T13:43:05.677" v="20" actId="1076"/>
          <ac:picMkLst>
            <pc:docMk/>
            <pc:sldMk cId="4205510954" sldId="1430"/>
            <ac:picMk id="37" creationId="{2B045541-F7A9-A646-5313-580915EEAD83}"/>
          </ac:picMkLst>
        </pc:picChg>
        <pc:picChg chg="del">
          <ac:chgData name="Meuriellen Milena da Silva" userId="S::meuriellen.silva@unitpac.edu.br::604ff8f9-ae30-4954-994b-e88833c9b40c" providerId="AD" clId="Web-{144D7417-4A30-D14F-2B96-D7933D0DE965}" dt="2025-09-25T13:32:31.445" v="1"/>
          <ac:picMkLst>
            <pc:docMk/>
            <pc:sldMk cId="4205510954" sldId="1430"/>
            <ac:picMk id="1026" creationId="{372C9B74-0693-40A2-A874-CC3C3A7AB8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967B9-D5A6-3A42-B39B-656A9C2F6F5B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4016B-F381-6944-8DB5-9B292C4C08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65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25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FA9572-4AD1-4B13-953E-5A7297C30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3DD50-6027-4E83-9B54-D35EC67C3A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24A3B8-10BA-4E64-9D40-A750EC209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34D677-0258-4FE9-A022-1FE0EFE5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374B3F-D47D-483E-A445-6FA2E29E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87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C72653-E0CE-455C-9FDC-8D1D2922A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B65ECD0-DB4B-4632-A10D-31ECAC89A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CD5B21-CAE8-482D-9CCC-ABBF28F98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6CA5EC-2642-4FE2-822D-12937B1E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9DB2ED-B652-4D35-99A3-56FB85738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240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3D6DA8-C9B9-46BC-AE1F-3F4C5E545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278D8A-2745-4B0B-B7F3-BA9F7F56F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DF0CFD-3635-4A9B-AB67-519B12589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7D5061-0EB1-4440-BEF5-34DEEB56D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1A3813-D1D5-45EC-94A8-1269E50F0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01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333D0-37BB-4126-B22B-F68F3F662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1232EE-52CE-439C-B1DA-829843B0B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251061-0478-4A5F-8C1A-08BCE1A3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AB8F11-2D45-421B-9502-C1D06297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F60832-CC0D-4DFC-93C4-9DBE686AD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93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5CCB1-DA4F-43FD-8CAF-86BB19E5C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DE5DD3-6C58-4AF5-8FB1-A4225D8D8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A65F1F-BB96-4CE0-8E92-FF3684F65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DF93FE-7B49-4ED2-913A-7C483C539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145E38-41D9-4DC5-ABF2-5B0318B8B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52F7CF-B1F9-447D-A4E2-ACC84F14E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42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C3390-C72C-4BA1-A33D-0DF3E2A84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D01CEA-7437-45FE-91CA-A5C0AA43E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1BD4645-25E5-4C6D-892B-2A423D109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7D80FD-22C2-4ACC-8D07-362685B1F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A78DAA1-C664-466B-AE59-9932AC89F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16DC5B7-42AD-46D5-BDC6-05FCF0EA0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4D8E872-A3C3-4CDC-B466-37D64752A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9C307E5-B099-46D6-84D5-A2F3FA173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88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BA66BB-102F-4CEE-B801-59AC8E3DC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993A24B-69CE-4E0D-BA1F-A93E5D5C7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547928B-0C3D-4ED1-A7CC-2A470B33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9016122-49E6-4C14-84FB-6DE69B82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23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8E8E884-938F-4FF2-A8D8-2613FC1C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14AAAB5-A7C2-4FBD-82B3-9BFFF4B0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95D55F-9E1C-407E-A738-7FFE6988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97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E3FCC-93E9-413C-9F3F-C6CA21E0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42FEA5-76B0-461D-9CB1-91D11386C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422A41F-269A-467C-B4D4-6DA547B02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A62BBB-590D-4FC8-96CD-BC5C5D4CB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04B7BE-A65C-42FC-9B1C-2806B2C4A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9AFAC3-AD58-4A64-BBF8-BB4AC20F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50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95245-D06E-489E-9D39-8FA133DCD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ED2260B-5CDC-442F-A34D-A2100A45C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7AF657-F2F3-4D73-8560-25DDC9CDD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456150-0FFE-4494-8FE4-7EFE31164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B0F1848-A1FC-4CA3-8291-F7E8260D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AC6F0B-C5CE-4D71-95C9-220561CEA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20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4EFFBA7-337E-471F-8979-07D0BD149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23AA2D7-7BDC-491D-939D-8F6B1B98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B71163-9A41-4EE8-80B9-CE5C1AE6D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86AB0-8D8A-46DB-9FCA-4AE236A10B70}" type="datetimeFigureOut">
              <a:rPr lang="pt-BR" smtClean="0"/>
              <a:t>09/03/2026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841B5A-AAD9-49E4-A4F7-68491BE66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0AEE20-9354-4D5A-95B3-7246CC5AF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149FD-AE8C-4759-8AA2-0E9F9F151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03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Forma, Retângulo&#10;&#10;Descrição gerada automaticamente">
            <a:extLst>
              <a:ext uri="{FF2B5EF4-FFF2-40B4-BE49-F238E27FC236}">
                <a16:creationId xmlns:a16="http://schemas.microsoft.com/office/drawing/2014/main" id="{608A8467-9D2A-A80D-C2A7-A1C83DDE7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468058" y="2201206"/>
            <a:ext cx="1606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3200" b="1">
                <a:solidFill>
                  <a:srgbClr val="D31C5B"/>
                </a:solidFill>
                <a:latin typeface="SansBeam Body Medium" panose="02000504040000020104" pitchFamily="2" charset="77"/>
                <a:cs typeface="Arial" panose="020B0604020202020204" pitchFamily="34" charset="0"/>
              </a:defRPr>
            </a:lvl1pPr>
          </a:lstStyle>
          <a:p>
            <a:r>
              <a:rPr lang="pt-BR" sz="1600">
                <a:latin typeface="Times New Roman"/>
                <a:cs typeface="Times New Roman"/>
              </a:rPr>
              <a:t>INTRODUÇÃO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A7714B5-D710-4187-C0D2-E65D1076F03B}"/>
              </a:ext>
            </a:extLst>
          </p:cNvPr>
          <p:cNvSpPr txBox="1"/>
          <p:nvPr/>
        </p:nvSpPr>
        <p:spPr>
          <a:xfrm>
            <a:off x="3611677" y="1203042"/>
            <a:ext cx="389786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>
                <a:solidFill>
                  <a:srgbClr val="D31C5B"/>
                </a:solidFill>
                <a:latin typeface="Times New Roman"/>
                <a:cs typeface="Times New Roman"/>
              </a:rPr>
              <a:t>TÍTULO DO TRABALHO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854BF77-E88A-C055-58D8-D05B8E2544A9}"/>
              </a:ext>
            </a:extLst>
          </p:cNvPr>
          <p:cNvSpPr txBox="1"/>
          <p:nvPr/>
        </p:nvSpPr>
        <p:spPr>
          <a:xfrm>
            <a:off x="1671123" y="1750582"/>
            <a:ext cx="97672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>
                <a:solidFill>
                  <a:srgbClr val="8E9794"/>
                </a:solidFill>
                <a:latin typeface="Times New Roman"/>
                <a:cs typeface="Times New Roman"/>
              </a:rPr>
              <a:t>Autor 1 (Instituição de Ensino), Autor 2 (Instituição de Ensino)...Orientador (Instituição de Ensino)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468058" y="2471413"/>
            <a:ext cx="498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31C5B"/>
              </a:buClr>
            </a:pPr>
            <a:r>
              <a:rPr lang="pt-BR" sz="1400">
                <a:solidFill>
                  <a:srgbClr val="232323"/>
                </a:solidFill>
                <a:latin typeface="Times New Roman"/>
                <a:cs typeface="Times New Roman"/>
              </a:rPr>
              <a:t>Na introdução deve conter de forma resumida o problema, justificativa e objetivos da pesquisa.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418133" y="2960439"/>
            <a:ext cx="18036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1600" b="1">
                <a:solidFill>
                  <a:srgbClr val="D31C5B"/>
                </a:solidFill>
                <a:latin typeface="SansBeam Body Medium" panose="02000504040000020104" pitchFamily="2" charset="77"/>
                <a:cs typeface="Arial" panose="020B0604020202020204" pitchFamily="34" charset="0"/>
              </a:defRPr>
            </a:lvl1pPr>
          </a:lstStyle>
          <a:p>
            <a:r>
              <a:rPr lang="pt-BR" b="1" kern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METODOLOGIA</a:t>
            </a:r>
            <a:endParaRPr lang="pt-BR">
              <a:latin typeface="Times New Roman"/>
              <a:cs typeface="Times New Roman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418133" y="3291227"/>
            <a:ext cx="50337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31C5B"/>
              </a:buClr>
            </a:pPr>
            <a:r>
              <a:rPr lang="pt-BR" sz="1400" kern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Identificar o método científico adotado. Tipo de pesquisa, área de trabalho, universo, amostra, instrumentos, técnicas de coleta de dados e procedimentos e métodos de análises de dados. Este é o espaço para informar como foi realizado a pesquisa na prática. Recomenda-se a utilização de esquemas para melhor compreensão desta seção.</a:t>
            </a:r>
            <a:endParaRPr lang="pt-BR" sz="1400">
              <a:solidFill>
                <a:srgbClr val="232323"/>
              </a:solidFill>
              <a:latin typeface="Times New Roman"/>
              <a:cs typeface="Times New Roman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5733688" y="2201206"/>
            <a:ext cx="1468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1600" b="1">
                <a:solidFill>
                  <a:srgbClr val="D31C5B"/>
                </a:solidFill>
                <a:latin typeface="SansBeam Body Medium" panose="02000504040000020104" pitchFamily="2" charset="77"/>
                <a:cs typeface="Arial" panose="020B0604020202020204" pitchFamily="34" charset="0"/>
              </a:defRPr>
            </a:lvl1pPr>
          </a:lstStyle>
          <a:p>
            <a:r>
              <a:rPr lang="pt-BR">
                <a:latin typeface="Times New Roman"/>
                <a:cs typeface="Times New Roman"/>
              </a:rPr>
              <a:t>EVIDÊNCIAS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8618BAED-908A-BC47-B749-9C0A9AE9707B}"/>
              </a:ext>
            </a:extLst>
          </p:cNvPr>
          <p:cNvSpPr txBox="1"/>
          <p:nvPr/>
        </p:nvSpPr>
        <p:spPr>
          <a:xfrm>
            <a:off x="5705552" y="2522201"/>
            <a:ext cx="6018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31C5B"/>
              </a:buClr>
            </a:pPr>
            <a:r>
              <a:rPr lang="pt-BR" sz="1400" dirty="0">
                <a:solidFill>
                  <a:srgbClr val="232323"/>
                </a:solidFill>
                <a:latin typeface="Times New Roman"/>
                <a:cs typeface="Times New Roman"/>
              </a:rPr>
              <a:t>Coloque ao menos 3 evidencias da execução do projeto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1DE3A26-DBA9-600A-4A21-193B821DCCCC}"/>
              </a:ext>
            </a:extLst>
          </p:cNvPr>
          <p:cNvSpPr txBox="1"/>
          <p:nvPr/>
        </p:nvSpPr>
        <p:spPr>
          <a:xfrm>
            <a:off x="5340869" y="3941908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>
              <a:latin typeface="Times New Roman"/>
              <a:cs typeface="Times New Roman"/>
            </a:endParaRP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5763F9ED-D487-DAF0-D26B-D03C5D175146}"/>
              </a:ext>
            </a:extLst>
          </p:cNvPr>
          <p:cNvSpPr txBox="1"/>
          <p:nvPr/>
        </p:nvSpPr>
        <p:spPr>
          <a:xfrm>
            <a:off x="401843" y="4967790"/>
            <a:ext cx="49390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D31C5B"/>
              </a:buClr>
            </a:pPr>
            <a:r>
              <a:rPr lang="pt-BR" sz="1400" kern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Os resultados devem ser apresentados de forma ampla e exata, mas de modo objetivo e claro, numa sequência lógica e sempre dialogando, validando ou não as hipóteses com os teóricos utilizados no referencial teórico.</a:t>
            </a:r>
            <a:endParaRPr lang="pt-BR" sz="1400">
              <a:solidFill>
                <a:srgbClr val="232323"/>
              </a:solidFill>
              <a:latin typeface="Times New Roman"/>
              <a:cs typeface="Times New Roman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ED51162C-AD91-D6F2-8C6A-30E624D654F8}"/>
              </a:ext>
            </a:extLst>
          </p:cNvPr>
          <p:cNvSpPr txBox="1"/>
          <p:nvPr/>
        </p:nvSpPr>
        <p:spPr>
          <a:xfrm>
            <a:off x="398392" y="4638618"/>
            <a:ext cx="15371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1600" b="1">
                <a:solidFill>
                  <a:srgbClr val="D31C5B"/>
                </a:solidFill>
                <a:latin typeface="SansBeam Body Medium" panose="02000504040000020104" pitchFamily="2" charset="77"/>
                <a:cs typeface="Arial" panose="020B0604020202020204" pitchFamily="34" charset="0"/>
              </a:defRPr>
            </a:lvl1pPr>
          </a:lstStyle>
          <a:p>
            <a:r>
              <a:rPr lang="pt-BR" dirty="0">
                <a:latin typeface="Times New Roman"/>
                <a:cs typeface="Times New Roman"/>
              </a:rPr>
              <a:t>RESULTADOS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074BEBB-33B2-1B0E-A3F2-A882494952D4}"/>
              </a:ext>
            </a:extLst>
          </p:cNvPr>
          <p:cNvSpPr txBox="1"/>
          <p:nvPr/>
        </p:nvSpPr>
        <p:spPr>
          <a:xfrm>
            <a:off x="5768281" y="5575874"/>
            <a:ext cx="1694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1600" b="1">
                <a:solidFill>
                  <a:srgbClr val="D31C5B"/>
                </a:solidFill>
                <a:latin typeface="SansBeam Body Medium" panose="02000504040000020104" pitchFamily="2" charset="77"/>
                <a:cs typeface="Arial" panose="020B0604020202020204" pitchFamily="34" charset="0"/>
              </a:defRPr>
            </a:lvl1pPr>
          </a:lstStyle>
          <a:p>
            <a:r>
              <a:rPr lang="pt-BR">
                <a:latin typeface="Times New Roman"/>
                <a:cs typeface="Times New Roman"/>
              </a:rPr>
              <a:t>REFERÊNCIAS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A1A6483-EE50-FB4F-C385-46C2A1D84096}"/>
              </a:ext>
            </a:extLst>
          </p:cNvPr>
          <p:cNvSpPr txBox="1"/>
          <p:nvPr/>
        </p:nvSpPr>
        <p:spPr>
          <a:xfrm>
            <a:off x="5705552" y="5921897"/>
            <a:ext cx="6018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D31C5B"/>
              </a:buClr>
            </a:pPr>
            <a:r>
              <a:rPr lang="pt-BR" sz="1400">
                <a:solidFill>
                  <a:srgbClr val="232323"/>
                </a:solidFill>
                <a:latin typeface="Times New Roman"/>
                <a:cs typeface="Times New Roman"/>
              </a:rPr>
              <a:t> Informar as referências utilizadas no trabalho.</a:t>
            </a:r>
          </a:p>
        </p:txBody>
      </p:sp>
      <p:pic>
        <p:nvPicPr>
          <p:cNvPr id="12" name="Imagem 11" descr="Uma imagem com texto, Tipo de letra, Gráficos, tipografia&#10;&#10;Os conteúdos gerados por IA poderão estar incorretos.">
            <a:extLst>
              <a:ext uri="{FF2B5EF4-FFF2-40B4-BE49-F238E27FC236}">
                <a16:creationId xmlns:a16="http://schemas.microsoft.com/office/drawing/2014/main" id="{2EE4758D-81C7-246F-A933-24FF10F9057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0493" y="323587"/>
            <a:ext cx="2745288" cy="459293"/>
          </a:xfrm>
          <a:prstGeom prst="rect">
            <a:avLst/>
          </a:prstGeom>
        </p:spPr>
      </p:pic>
      <p:pic>
        <p:nvPicPr>
          <p:cNvPr id="4" name="Imagem 3" descr="Forma&#10;&#10;O conteúdo gerado por IA pode estar incorreto.">
            <a:extLst>
              <a:ext uri="{FF2B5EF4-FFF2-40B4-BE49-F238E27FC236}">
                <a16:creationId xmlns:a16="http://schemas.microsoft.com/office/drawing/2014/main" id="{36A4D7E6-36EA-1998-F93C-890CC1A544D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5815" y="6179401"/>
            <a:ext cx="2518127" cy="60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10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c0b0d0-e5d8-456f-bcdb-9fea00ce5588" xsi:nil="true"/>
    <lcf76f155ced4ddcb4097134ff3c332f xmlns="7bed1a32-9701-47ba-b9d2-b521ebe1179e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92005056DF3B94096F4B4D484948E51" ma:contentTypeVersion="20" ma:contentTypeDescription="Crie um novo documento." ma:contentTypeScope="" ma:versionID="4bead534c5742644711785d90a530256">
  <xsd:schema xmlns:xsd="http://www.w3.org/2001/XMLSchema" xmlns:xs="http://www.w3.org/2001/XMLSchema" xmlns:p="http://schemas.microsoft.com/office/2006/metadata/properties" xmlns:ns1="http://schemas.microsoft.com/sharepoint/v3" xmlns:ns2="c2c0b0d0-e5d8-456f-bcdb-9fea00ce5588" xmlns:ns3="7bed1a32-9701-47ba-b9d2-b521ebe1179e" targetNamespace="http://schemas.microsoft.com/office/2006/metadata/properties" ma:root="true" ma:fieldsID="a0b2cbf41dde3add0ef2409e9641a6f9" ns1:_="" ns2:_="" ns3:_="">
    <xsd:import namespace="http://schemas.microsoft.com/sharepoint/v3"/>
    <xsd:import namespace="c2c0b0d0-e5d8-456f-bcdb-9fea00ce5588"/>
    <xsd:import namespace="7bed1a32-9701-47ba-b9d2-b521ebe1179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c0b0d0-e5d8-456f-bcdb-9fea00ce55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0b40526c-a95f-4332-b661-daa636b69f7b}" ma:internalName="TaxCatchAll" ma:showField="CatchAllData" ma:web="c2c0b0d0-e5d8-456f-bcdb-9fea00ce55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d1a32-9701-47ba-b9d2-b521ebe117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4b2e35d7-0bf6-4cd4-a167-eb472820a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8CF1E3-2BED-496F-A532-D4336E475D71}">
  <ds:schemaRefs>
    <ds:schemaRef ds:uri="40e391f5-57d2-47f5-81b5-9f5057725451"/>
    <ds:schemaRef ds:uri="7bed1a32-9701-47ba-b9d2-b521ebe1179e"/>
    <ds:schemaRef ds:uri="a4e8604a-70bc-4d59-95f2-493c3360b903"/>
    <ds:schemaRef ds:uri="c2c0b0d0-e5d8-456f-bcdb-9fea00ce558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5AED17F-B805-4803-BD90-07FA41215CC0}">
  <ds:schemaRefs>
    <ds:schemaRef ds:uri="7bed1a32-9701-47ba-b9d2-b521ebe1179e"/>
    <ds:schemaRef ds:uri="c2c0b0d0-e5d8-456f-bcdb-9fea00ce558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D1CDA7-A85F-4826-A497-7D650B4EF3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{0F6E9507-08D3-FA41-89EB-70C7D3F8DDDF}tf10001119</Template>
  <TotalTime>8</TotalTime>
  <Words>158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joannamilet</dc:creator>
  <cp:lastModifiedBy>Meuriellen Milena da Silva</cp:lastModifiedBy>
  <cp:revision>5</cp:revision>
  <dcterms:created xsi:type="dcterms:W3CDTF">2020-11-10T12:12:10Z</dcterms:created>
  <dcterms:modified xsi:type="dcterms:W3CDTF">2026-03-09T14:43:56Z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0x010100192005056DF3B94096F4B4D484948E51</vt:lpwstr>
  </property>
  <property fmtid="{D5CDD505-2E9C-101B-9397-08002B2CF9AE}" pid="3" name="MediaServiceImageTags">
    <vt:lpwstr/>
  </property>
</Properties>
</file>