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7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Roboto"/>
      <p:regular r:id="rId9"/>
      <p:bold r:id="rId10"/>
      <p:italic r:id="rId11"/>
      <p:boldItalic r:id="rId12"/>
    </p:embeddedFont>
    <p:embeddedFont>
      <p:font typeface="Neuton Light"/>
      <p:regular r:id="rId13"/>
      <p:bold r:id="rId14"/>
      <p:boldItalic r:id="rId15"/>
    </p:embeddedFont>
    <p:embeddedFont>
      <p:font typeface="Neuton"/>
      <p:regular r:id="rId16"/>
      <p:bold r:id="rId17"/>
      <p:italic r:id="rId18"/>
    </p:embeddedFont>
    <p:embeddedFont>
      <p:font typeface="Poppins Light"/>
      <p:regular r:id="rId19"/>
      <p:bold r:id="rId20"/>
      <p:italic r:id="rId21"/>
      <p:boldItalic r:id="rId22"/>
    </p:embeddedFont>
    <p:embeddedFont>
      <p:font typeface="Roboto Light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oppinsLight-bold.fntdata"/><Relationship Id="rId22" Type="http://schemas.openxmlformats.org/officeDocument/2006/relationships/font" Target="fonts/PoppinsLight-boldItalic.fntdata"/><Relationship Id="rId21" Type="http://schemas.openxmlformats.org/officeDocument/2006/relationships/font" Target="fonts/PoppinsLight-italic.fntdata"/><Relationship Id="rId24" Type="http://schemas.openxmlformats.org/officeDocument/2006/relationships/font" Target="fonts/RobotoLight-bold.fntdata"/><Relationship Id="rId23" Type="http://schemas.openxmlformats.org/officeDocument/2006/relationships/font" Target="fonts/Roboto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Roboto-regular.fntdata"/><Relationship Id="rId26" Type="http://schemas.openxmlformats.org/officeDocument/2006/relationships/font" Target="fonts/RobotoLight-boldItalic.fntdata"/><Relationship Id="rId25" Type="http://schemas.openxmlformats.org/officeDocument/2006/relationships/font" Target="fonts/RobotoLigh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font" Target="fonts/Roboto-italic.fntdata"/><Relationship Id="rId10" Type="http://schemas.openxmlformats.org/officeDocument/2006/relationships/font" Target="fonts/Roboto-bold.fntdata"/><Relationship Id="rId13" Type="http://schemas.openxmlformats.org/officeDocument/2006/relationships/font" Target="fonts/NeutonLight-regular.fntdata"/><Relationship Id="rId12" Type="http://schemas.openxmlformats.org/officeDocument/2006/relationships/font" Target="fonts/Roboto-boldItalic.fntdata"/><Relationship Id="rId15" Type="http://schemas.openxmlformats.org/officeDocument/2006/relationships/font" Target="fonts/NeutonLight-boldItalic.fntdata"/><Relationship Id="rId14" Type="http://schemas.openxmlformats.org/officeDocument/2006/relationships/font" Target="fonts/NeutonLight-bold.fntdata"/><Relationship Id="rId17" Type="http://schemas.openxmlformats.org/officeDocument/2006/relationships/font" Target="fonts/Neuton-bold.fntdata"/><Relationship Id="rId16" Type="http://schemas.openxmlformats.org/officeDocument/2006/relationships/font" Target="fonts/Neuton-regular.fntdata"/><Relationship Id="rId19" Type="http://schemas.openxmlformats.org/officeDocument/2006/relationships/font" Target="fonts/PoppinsLight-regular.fntdata"/><Relationship Id="rId18" Type="http://schemas.openxmlformats.org/officeDocument/2006/relationships/font" Target="fonts/Neuton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11e9e50175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11e9e50175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321af864972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321af864972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21af86497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321af86497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1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2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png"/><Relationship Id="rId3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solidFill>
          <a:srgbClr val="FBFAF3"/>
        </a:solidFill>
      </p:bgPr>
    </p:bg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457200" y="4371325"/>
            <a:ext cx="8480700" cy="683400"/>
          </a:xfrm>
          <a:prstGeom prst="rect">
            <a:avLst/>
          </a:prstGeom>
          <a:solidFill>
            <a:srgbClr val="FBFA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4" name="Google Shape;14;p2"/>
          <p:cNvPicPr preferRelativeResize="0"/>
          <p:nvPr/>
        </p:nvPicPr>
        <p:blipFill rotWithShape="1">
          <a:blip r:embed="rId2">
            <a:alphaModFix/>
          </a:blip>
          <a:srcRect b="23838" l="0" r="3353" t="6740"/>
          <a:stretch/>
        </p:blipFill>
        <p:spPr>
          <a:xfrm>
            <a:off x="1962225" y="0"/>
            <a:ext cx="7181773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2"/>
          <p:cNvSpPr txBox="1"/>
          <p:nvPr/>
        </p:nvSpPr>
        <p:spPr>
          <a:xfrm>
            <a:off x="457200" y="2202975"/>
            <a:ext cx="5064000" cy="4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16" name="Google Shape;16;p2"/>
          <p:cNvSpPr txBox="1"/>
          <p:nvPr/>
        </p:nvSpPr>
        <p:spPr>
          <a:xfrm>
            <a:off x="457200" y="2897200"/>
            <a:ext cx="3957600" cy="46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sz="12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" name="Google Shape;17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086" y="419323"/>
            <a:ext cx="932932" cy="324225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highlight>
                  <a:srgbClr val="FDFDFD"/>
                </a:highlight>
                <a:latin typeface="Roboto Light"/>
                <a:ea typeface="Roboto Light"/>
                <a:cs typeface="Roboto Light"/>
                <a:sym typeface="Roboto Light"/>
              </a:rPr>
              <a:t>© </a:t>
            </a: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Galileo, Inc. 2022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19;p2"/>
          <p:cNvSpPr txBox="1"/>
          <p:nvPr/>
        </p:nvSpPr>
        <p:spPr>
          <a:xfrm>
            <a:off x="1428479" y="286675"/>
            <a:ext cx="2325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highlight>
                  <a:srgbClr val="FDFDFD"/>
                </a:highlight>
                <a:latin typeface="Roboto Light"/>
                <a:ea typeface="Roboto Light"/>
                <a:cs typeface="Roboto Light"/>
                <a:sym typeface="Roboto Light"/>
              </a:rPr>
              <a:t>TM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">
  <p:cSld name="BLANK_1_1_1">
    <p:bg>
      <p:bgPr>
        <a:solidFill>
          <a:srgbClr val="AEA287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9770974">
            <a:off x="1198626" y="649956"/>
            <a:ext cx="9144002" cy="4192489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1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69" name="Google Shape;69;p11"/>
          <p:cNvSpPr txBox="1"/>
          <p:nvPr/>
        </p:nvSpPr>
        <p:spPr>
          <a:xfrm>
            <a:off x="457200" y="3405950"/>
            <a:ext cx="24933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0" name="Google Shape;7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1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2" name="Google Shape;72;p11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11"/>
          <p:cNvSpPr/>
          <p:nvPr/>
        </p:nvSpPr>
        <p:spPr>
          <a:xfrm>
            <a:off x="8117700" y="4502475"/>
            <a:ext cx="774600" cy="476700"/>
          </a:xfrm>
          <a:prstGeom prst="rect">
            <a:avLst/>
          </a:prstGeom>
          <a:solidFill>
            <a:srgbClr val="AEA28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74" name="Google Shape;74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">
  <p:cSld name="BLANK_1_1_1_1">
    <p:bg>
      <p:bgPr>
        <a:solidFill>
          <a:srgbClr val="EAF9B8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9770974">
            <a:off x="1198626" y="649956"/>
            <a:ext cx="9144002" cy="4192489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12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8" name="Google Shape;78;p12"/>
          <p:cNvSpPr txBox="1"/>
          <p:nvPr/>
        </p:nvSpPr>
        <p:spPr>
          <a:xfrm>
            <a:off x="457200" y="3405950"/>
            <a:ext cx="2493300" cy="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79" name="Google Shape;79;p12"/>
          <p:cNvPicPr preferRelativeResize="0"/>
          <p:nvPr/>
        </p:nvPicPr>
        <p:blipFill>
          <a:blip r:embed="rId3">
            <a:alphaModFix amt="72000"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2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6C757E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1" name="Google Shape;81;p12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2" name="Google Shape;82;p12"/>
          <p:cNvSpPr/>
          <p:nvPr/>
        </p:nvSpPr>
        <p:spPr>
          <a:xfrm>
            <a:off x="8117700" y="4502475"/>
            <a:ext cx="774600" cy="476700"/>
          </a:xfrm>
          <a:prstGeom prst="rect">
            <a:avLst/>
          </a:prstGeom>
          <a:solidFill>
            <a:srgbClr val="EAF9B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3" name="Google Shape;83;p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 1">
  <p:cSld name="BLANK_1_1_1_1_1">
    <p:bg>
      <p:bgPr>
        <a:solidFill>
          <a:srgbClr val="FBFAF3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Google Shape;85;p13"/>
          <p:cNvPicPr preferRelativeResize="0"/>
          <p:nvPr/>
        </p:nvPicPr>
        <p:blipFill rotWithShape="1">
          <a:blip r:embed="rId2">
            <a:alphaModFix/>
          </a:blip>
          <a:srcRect b="0" l="5437" r="0" t="0"/>
          <a:stretch/>
        </p:blipFill>
        <p:spPr>
          <a:xfrm rot="9770974">
            <a:off x="1209677" y="723267"/>
            <a:ext cx="8646723" cy="4192491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13"/>
          <p:cNvSpPr txBox="1"/>
          <p:nvPr/>
        </p:nvSpPr>
        <p:spPr>
          <a:xfrm>
            <a:off x="457200" y="1280125"/>
            <a:ext cx="8229600" cy="18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87" name="Google Shape;87;p13"/>
          <p:cNvSpPr txBox="1"/>
          <p:nvPr/>
        </p:nvSpPr>
        <p:spPr>
          <a:xfrm>
            <a:off x="457200" y="3405950"/>
            <a:ext cx="2493300" cy="58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88" name="Google Shape;88;p13"/>
          <p:cNvPicPr preferRelativeResize="0"/>
          <p:nvPr/>
        </p:nvPicPr>
        <p:blipFill>
          <a:blip r:embed="rId3">
            <a:alphaModFix amt="45000"/>
          </a:blip>
          <a:stretch>
            <a:fillRect/>
          </a:stretch>
        </p:blipFill>
        <p:spPr>
          <a:xfrm rot="10800000">
            <a:off x="359602" y="233900"/>
            <a:ext cx="1096700" cy="1096700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 1 1 1 1">
  <p:cSld name="BLANK_1_1_1_1_1_1">
    <p:bg>
      <p:bgPr>
        <a:solidFill>
          <a:srgbClr val="FBFAF3"/>
        </a:solidFill>
      </p:bgPr>
    </p:bg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4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3" name="Google Shape;93;p14"/>
          <p:cNvSpPr txBox="1"/>
          <p:nvPr/>
        </p:nvSpPr>
        <p:spPr>
          <a:xfrm>
            <a:off x="900128" y="547600"/>
            <a:ext cx="17691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0" spcFirstLastPara="1" rIns="0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600"/>
              </a:spcAft>
              <a:buNone/>
            </a:pPr>
            <a:r>
              <a:rPr b="1" lang="en" sz="1200">
                <a:solidFill>
                  <a:srgbClr val="6C757E"/>
                </a:solidFill>
                <a:latin typeface="Roboto"/>
                <a:ea typeface="Roboto"/>
                <a:cs typeface="Roboto"/>
                <a:sym typeface="Roboto"/>
              </a:rPr>
              <a:t>Contact</a:t>
            </a:r>
            <a:endParaRPr sz="1600">
              <a:solidFill>
                <a:srgbClr val="6C757E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94" name="Google Shape;94;p14"/>
          <p:cNvGrpSpPr/>
          <p:nvPr/>
        </p:nvGrpSpPr>
        <p:grpSpPr>
          <a:xfrm>
            <a:off x="476206" y="572936"/>
            <a:ext cx="283374" cy="283374"/>
            <a:chOff x="457200" y="781650"/>
            <a:chExt cx="464700" cy="464700"/>
          </a:xfrm>
        </p:grpSpPr>
        <p:sp>
          <p:nvSpPr>
            <p:cNvPr id="95" name="Google Shape;95;p14"/>
            <p:cNvSpPr/>
            <p:nvPr/>
          </p:nvSpPr>
          <p:spPr>
            <a:xfrm>
              <a:off x="457200" y="781650"/>
              <a:ext cx="464700" cy="464700"/>
            </a:xfrm>
            <a:prstGeom prst="ellipse">
              <a:avLst/>
            </a:prstGeom>
            <a:noFill/>
            <a:ln cap="flat" cmpd="sng" w="19050">
              <a:solidFill>
                <a:srgbClr val="6C757E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cxnSp>
          <p:nvCxnSpPr>
            <p:cNvPr id="96" name="Google Shape;96;p14"/>
            <p:cNvCxnSpPr/>
            <p:nvPr/>
          </p:nvCxnSpPr>
          <p:spPr>
            <a:xfrm>
              <a:off x="556750" y="1013950"/>
              <a:ext cx="265500" cy="0"/>
            </a:xfrm>
            <a:prstGeom prst="straightConnector1">
              <a:avLst/>
            </a:prstGeom>
            <a:noFill/>
            <a:ln cap="flat" cmpd="sng" w="9525">
              <a:solidFill>
                <a:srgbClr val="6C757E"/>
              </a:solidFill>
              <a:prstDash val="solid"/>
              <a:round/>
              <a:headEnd len="med" w="med" type="none"/>
              <a:tailEnd len="med" w="med" type="stealth"/>
            </a:ln>
          </p:spPr>
        </p:cxnSp>
      </p:grpSp>
      <p:pic>
        <p:nvPicPr>
          <p:cNvPr id="97" name="Google Shape;97;p14"/>
          <p:cNvPicPr preferRelativeResize="0"/>
          <p:nvPr/>
        </p:nvPicPr>
        <p:blipFill rotWithShape="1">
          <a:blip r:embed="rId2">
            <a:alphaModFix/>
          </a:blip>
          <a:srcRect b="10690" l="0" r="0" t="0"/>
          <a:stretch/>
        </p:blipFill>
        <p:spPr>
          <a:xfrm>
            <a:off x="2678125" y="-108450"/>
            <a:ext cx="6504852" cy="579230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4"/>
          <p:cNvSpPr txBox="1"/>
          <p:nvPr/>
        </p:nvSpPr>
        <p:spPr>
          <a:xfrm>
            <a:off x="877475" y="948100"/>
            <a:ext cx="4101300" cy="282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ank">
  <p:cSld name="TITLE_AND_BODY_1_1_2_1">
    <p:bg>
      <p:bgPr>
        <a:solidFill>
          <a:srgbClr val="0F152F"/>
        </a:solidFill>
      </p:bgPr>
    </p:bg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1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254030" y="4686300"/>
            <a:ext cx="432770" cy="14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">
  <p:cSld name="TITLE_AND_BODY_1_3">
    <p:bg>
      <p:bgPr>
        <a:solidFill>
          <a:srgbClr val="FFFFFF"/>
        </a:solidFill>
      </p:bgPr>
    </p:bg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6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03" name="Google Shape;103;p16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04" name="Google Shape;104;p16"/>
          <p:cNvSpPr txBox="1"/>
          <p:nvPr>
            <p:ph type="title"/>
          </p:nvPr>
        </p:nvSpPr>
        <p:spPr>
          <a:xfrm>
            <a:off x="457200" y="632505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  <p:sp>
        <p:nvSpPr>
          <p:cNvPr id="105" name="Google Shape;105;p16"/>
          <p:cNvSpPr txBox="1"/>
          <p:nvPr>
            <p:ph idx="2" type="subTitle"/>
          </p:nvPr>
        </p:nvSpPr>
        <p:spPr>
          <a:xfrm>
            <a:off x="457200" y="415875"/>
            <a:ext cx="32457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b="1" sz="1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Blank">
  <p:cSld name="BLANK_2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17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7">
  <p:cSld name="TITLE_AND_BODY_1_2_1">
    <p:bg>
      <p:bgPr>
        <a:solidFill>
          <a:srgbClr val="FFFFFF"/>
        </a:solid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8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0" name="Google Shape;110;p18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1" name="Google Shape;111;p18"/>
          <p:cNvSpPr txBox="1"/>
          <p:nvPr>
            <p:ph type="title"/>
          </p:nvPr>
        </p:nvSpPr>
        <p:spPr>
          <a:xfrm>
            <a:off x="457200" y="425280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3">
  <p:cSld name="TITLE_AND_BODY_22">
    <p:bg>
      <p:bgPr>
        <a:solidFill>
          <a:srgbClr val="FFFFFF"/>
        </a:solid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19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4" name="Google Shape;114;p19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15" name="Google Shape;115;p19"/>
          <p:cNvSpPr txBox="1"/>
          <p:nvPr>
            <p:ph type="title"/>
          </p:nvPr>
        </p:nvSpPr>
        <p:spPr>
          <a:xfrm>
            <a:off x="457200" y="632505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  <p:sp>
        <p:nvSpPr>
          <p:cNvPr id="116" name="Google Shape;116;p19"/>
          <p:cNvSpPr txBox="1"/>
          <p:nvPr>
            <p:ph idx="2" type="subTitle"/>
          </p:nvPr>
        </p:nvSpPr>
        <p:spPr>
          <a:xfrm>
            <a:off x="457200" y="415875"/>
            <a:ext cx="32457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b="1" sz="1000">
                <a:solidFill>
                  <a:schemeClr val="accent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400"/>
              <a:buFont typeface="Poppins Light"/>
              <a:buNone/>
              <a:defRPr>
                <a:solidFill>
                  <a:schemeClr val="accent5"/>
                </a:solidFill>
                <a:latin typeface="Poppins Light"/>
                <a:ea typeface="Poppins Light"/>
                <a:cs typeface="Poppins Light"/>
                <a:sym typeface="Poppins Light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Title and body 7 1">
  <p:cSld name="TITLE_AND_BODY_1_2_2">
    <p:bg>
      <p:bgPr>
        <a:solidFill>
          <a:srgbClr val="FFFFFF"/>
        </a:solidFill>
      </p:bgPr>
    </p:bg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0"/>
          <p:cNvSpPr txBox="1"/>
          <p:nvPr>
            <p:ph idx="1" type="body"/>
          </p:nvPr>
        </p:nvSpPr>
        <p:spPr>
          <a:xfrm>
            <a:off x="457200" y="1028700"/>
            <a:ext cx="82296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3175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●"/>
              <a:defRPr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400"/>
              <a:buFont typeface="Roboto"/>
              <a:buChar char="○"/>
              <a:defRPr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 rtl="0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400"/>
              <a:buFont typeface="Roboto"/>
              <a:buChar char="■"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119" name="Google Shape;119;p20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20" name="Google Shape;120;p20"/>
          <p:cNvSpPr txBox="1"/>
          <p:nvPr>
            <p:ph type="title"/>
          </p:nvPr>
        </p:nvSpPr>
        <p:spPr>
          <a:xfrm>
            <a:off x="457200" y="425280"/>
            <a:ext cx="8229600" cy="305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2pPr>
            <a:lvl3pPr lvl="2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3pPr>
            <a:lvl4pPr lvl="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4pPr>
            <a:lvl5pPr lvl="4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5pPr>
            <a:lvl6pPr lvl="5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6pPr>
            <a:lvl7pPr lvl="6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7pPr>
            <a:lvl8pPr lvl="7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8pPr>
            <a:lvl9pPr lvl="8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Font typeface="Neuton"/>
              <a:buNone/>
              <a:defRPr sz="2800">
                <a:latin typeface="Neuton"/>
                <a:ea typeface="Neuton"/>
                <a:cs typeface="Neuton"/>
                <a:sym typeface="Neuton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bg>
      <p:bgPr>
        <a:solidFill>
          <a:srgbClr val="FBFAF3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/>
          <p:nvPr/>
        </p:nvSpPr>
        <p:spPr>
          <a:xfrm flipH="1">
            <a:off x="50" y="0"/>
            <a:ext cx="27117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" name="Google Shape;22;p3"/>
          <p:cNvSpPr txBox="1"/>
          <p:nvPr/>
        </p:nvSpPr>
        <p:spPr>
          <a:xfrm>
            <a:off x="457200" y="425275"/>
            <a:ext cx="17988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Agenda</a:t>
            </a:r>
            <a:endParaRPr sz="32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3" name="Google Shape;23;p3"/>
          <p:cNvSpPr/>
          <p:nvPr/>
        </p:nvSpPr>
        <p:spPr>
          <a:xfrm>
            <a:off x="4924900" y="631086"/>
            <a:ext cx="3480000" cy="242700"/>
          </a:xfrm>
          <a:prstGeom prst="roundRect">
            <a:avLst>
              <a:gd fmla="val 31129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Topic </a:t>
            </a:r>
            <a:endParaRPr sz="17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4" name="Google Shape;24;p3"/>
          <p:cNvSpPr/>
          <p:nvPr/>
        </p:nvSpPr>
        <p:spPr>
          <a:xfrm>
            <a:off x="3500875" y="631086"/>
            <a:ext cx="1125000" cy="242700"/>
          </a:xfrm>
          <a:prstGeom prst="roundRect">
            <a:avLst>
              <a:gd fmla="val 27925" name="adj"/>
            </a:avLst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Time</a:t>
            </a:r>
            <a:endParaRPr sz="17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25" name="Google Shape;25;p3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" name="Google Shape;26;p3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">
  <p:cSld name="TITLE_AND_BODY_1">
    <p:bg>
      <p:bgPr>
        <a:solidFill>
          <a:srgbClr val="FFFFFF"/>
        </a:solidFill>
      </p:bgPr>
    </p:bg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/>
          <p:nvPr/>
        </p:nvSpPr>
        <p:spPr>
          <a:xfrm>
            <a:off x="6659625" y="0"/>
            <a:ext cx="2484300" cy="51543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" name="Google Shape;29;p4"/>
          <p:cNvPicPr preferRelativeResize="0"/>
          <p:nvPr/>
        </p:nvPicPr>
        <p:blipFill rotWithShape="1">
          <a:blip r:embed="rId2">
            <a:alphaModFix amt="45000"/>
          </a:blip>
          <a:srcRect b="5150" l="11172" r="64429" t="0"/>
          <a:stretch/>
        </p:blipFill>
        <p:spPr>
          <a:xfrm>
            <a:off x="6659625" y="169225"/>
            <a:ext cx="2885724" cy="4974275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4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Google Shape;31;p4"/>
          <p:cNvSpPr txBox="1"/>
          <p:nvPr/>
        </p:nvSpPr>
        <p:spPr>
          <a:xfrm>
            <a:off x="457200" y="1028700"/>
            <a:ext cx="5874300" cy="31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Google Shape;32;p4"/>
          <p:cNvSpPr txBox="1"/>
          <p:nvPr/>
        </p:nvSpPr>
        <p:spPr>
          <a:xfrm>
            <a:off x="457200" y="632522"/>
            <a:ext cx="5748900" cy="373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33" name="Google Shape;33;p4"/>
          <p:cNvSpPr txBox="1"/>
          <p:nvPr/>
        </p:nvSpPr>
        <p:spPr>
          <a:xfrm>
            <a:off x="457200" y="415875"/>
            <a:ext cx="53145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b="1" sz="1000">
              <a:solidFill>
                <a:srgbClr val="AEA28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4" name="Google Shape;34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2">
  <p:cSld name="TITLE_AND_BODY_1_2">
    <p:bg>
      <p:bgPr>
        <a:solidFill>
          <a:srgbClr val="FFFFFF"/>
        </a:solid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5"/>
          <p:cNvSpPr/>
          <p:nvPr/>
        </p:nvSpPr>
        <p:spPr>
          <a:xfrm>
            <a:off x="7115625" y="0"/>
            <a:ext cx="20283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7" name="Google Shape;37;p5"/>
          <p:cNvPicPr preferRelativeResize="0"/>
          <p:nvPr/>
        </p:nvPicPr>
        <p:blipFill rotWithShape="1">
          <a:blip r:embed="rId2">
            <a:alphaModFix amt="46000"/>
          </a:blip>
          <a:srcRect b="2865" l="67494" r="14943" t="0"/>
          <a:stretch/>
        </p:blipFill>
        <p:spPr>
          <a:xfrm>
            <a:off x="7115625" y="0"/>
            <a:ext cx="202829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5"/>
          <p:cNvSpPr txBox="1"/>
          <p:nvPr/>
        </p:nvSpPr>
        <p:spPr>
          <a:xfrm>
            <a:off x="457200" y="1028700"/>
            <a:ext cx="6098400" cy="313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" name="Google Shape;39;p5"/>
          <p:cNvSpPr txBox="1"/>
          <p:nvPr/>
        </p:nvSpPr>
        <p:spPr>
          <a:xfrm>
            <a:off x="457200" y="632525"/>
            <a:ext cx="6278100" cy="420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40" name="Google Shape;40;p5"/>
          <p:cNvSpPr txBox="1"/>
          <p:nvPr/>
        </p:nvSpPr>
        <p:spPr>
          <a:xfrm>
            <a:off x="457200" y="415875"/>
            <a:ext cx="5701800" cy="2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b="1" sz="1000">
              <a:solidFill>
                <a:srgbClr val="AEA287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">
  <p:cSld name="TITLE_AND_BODY_1_1">
    <p:bg>
      <p:bgPr>
        <a:solidFill>
          <a:srgbClr val="FFFFFF"/>
        </a:solidFill>
      </p:bgPr>
    </p:bg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6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 1 1 1">
  <p:cSld name="TITLE_AND_BODY_1_1_4">
    <p:bg>
      <p:bgPr>
        <a:solidFill>
          <a:srgbClr val="FFFFFF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5" name="Google Shape;45;p7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Google Shape;46;p7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rgbClr val="BAC5C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7"/>
          <p:cNvSpPr txBox="1"/>
          <p:nvPr/>
        </p:nvSpPr>
        <p:spPr>
          <a:xfrm>
            <a:off x="457200" y="2200600"/>
            <a:ext cx="35292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48" name="Google Shape;48;p7"/>
          <p:cNvSpPr txBox="1"/>
          <p:nvPr/>
        </p:nvSpPr>
        <p:spPr>
          <a:xfrm>
            <a:off x="5038650" y="2200600"/>
            <a:ext cx="3529200" cy="654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pic>
        <p:nvPicPr>
          <p:cNvPr id="49" name="Google Shape;49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ark Blank">
  <p:cSld name="TITLE_AND_BODY_1_1_3">
    <p:bg>
      <p:bgPr>
        <a:solidFill>
          <a:srgbClr val="0F152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">
  <p:cSld name="BLANK_1">
    <p:bg>
      <p:bgPr>
        <a:solidFill>
          <a:srgbClr val="0F152F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Google Shape;53;p9"/>
          <p:cNvPicPr preferRelativeResize="0"/>
          <p:nvPr/>
        </p:nvPicPr>
        <p:blipFill rotWithShape="1">
          <a:blip r:embed="rId2">
            <a:alphaModFix amt="23000"/>
          </a:blip>
          <a:srcRect b="0" l="11260" r="0" t="0"/>
          <a:stretch/>
        </p:blipFill>
        <p:spPr>
          <a:xfrm rot="10800000">
            <a:off x="3" y="0"/>
            <a:ext cx="9143997" cy="5152325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9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" name="Google Shape;55;p9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200"/>
          </a:p>
        </p:txBody>
      </p:sp>
      <p:pic>
        <p:nvPicPr>
          <p:cNvPr id="56" name="Google Shape;56;p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9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8" name="Google Shape;58;p9"/>
          <p:cNvSpPr txBox="1"/>
          <p:nvPr/>
        </p:nvSpPr>
        <p:spPr>
          <a:xfrm>
            <a:off x="457200" y="425275"/>
            <a:ext cx="53133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 Divider 1">
  <p:cSld name="BLANK_1_1">
    <p:bg>
      <p:bgPr>
        <a:solidFill>
          <a:srgbClr val="6C757E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1" name="Google Shape;61;p10"/>
          <p:cNvSpPr txBox="1"/>
          <p:nvPr>
            <p:ph idx="12" type="sldNum"/>
          </p:nvPr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rtl="0">
              <a:buNone/>
              <a:defRPr sz="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sz="1200"/>
          </a:p>
        </p:txBody>
      </p:sp>
      <p:pic>
        <p:nvPicPr>
          <p:cNvPr id="62" name="Google Shape;62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0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FBFAF3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FBFAF3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" name="Google Shape;64;p10"/>
          <p:cNvSpPr txBox="1"/>
          <p:nvPr/>
        </p:nvSpPr>
        <p:spPr>
          <a:xfrm>
            <a:off x="457200" y="425275"/>
            <a:ext cx="5313300" cy="88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BFAF3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pic>
        <p:nvPicPr>
          <p:cNvPr id="65" name="Google Shape;65;p10"/>
          <p:cNvPicPr preferRelativeResize="0"/>
          <p:nvPr/>
        </p:nvPicPr>
        <p:blipFill rotWithShape="1">
          <a:blip r:embed="rId3">
            <a:alphaModFix amt="29000"/>
          </a:blip>
          <a:srcRect b="0" l="11079" r="0" t="0"/>
          <a:stretch/>
        </p:blipFill>
        <p:spPr>
          <a:xfrm rot="10800000">
            <a:off x="2" y="-1"/>
            <a:ext cx="9143997" cy="51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21" Type="http://schemas.openxmlformats.org/officeDocument/2006/relationships/theme" Target="../theme/theme2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/>
        </p:nvSpPr>
        <p:spPr>
          <a:xfrm>
            <a:off x="457200" y="594403"/>
            <a:ext cx="8229600" cy="465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rgbClr val="0F152F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7" name="Google Shape;7;p1"/>
          <p:cNvSpPr txBox="1"/>
          <p:nvPr/>
        </p:nvSpPr>
        <p:spPr>
          <a:xfrm>
            <a:off x="457200" y="1154425"/>
            <a:ext cx="8229600" cy="318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t/>
            </a:r>
            <a:endParaRPr sz="1200">
              <a:solidFill>
                <a:srgbClr val="0F152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8" name="Google Shape;8;p1"/>
          <p:cNvSpPr txBox="1"/>
          <p:nvPr/>
        </p:nvSpPr>
        <p:spPr>
          <a:xfrm>
            <a:off x="457200" y="4617650"/>
            <a:ext cx="1522200" cy="27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0" spcFirstLastPara="1" rIns="0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Confidential and Proprietary  |</a:t>
            </a:r>
            <a:endParaRPr sz="8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" name="Google Shape;9;p1"/>
          <p:cNvSpPr txBox="1"/>
          <p:nvPr/>
        </p:nvSpPr>
        <p:spPr>
          <a:xfrm>
            <a:off x="1762415" y="4603870"/>
            <a:ext cx="548700" cy="231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800">
                <a:solidFill>
                  <a:srgbClr val="797E8C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sz="1200">
              <a:solidFill>
                <a:srgbClr val="797E8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" name="Google Shape;10;p1"/>
          <p:cNvPicPr preferRelativeResize="0"/>
          <p:nvPr/>
        </p:nvPicPr>
        <p:blipFill>
          <a:blip r:embed="rId1">
            <a:alphaModFix/>
          </a:blip>
          <a:stretch>
            <a:fillRect/>
          </a:stretch>
        </p:blipFill>
        <p:spPr>
          <a:xfrm>
            <a:off x="8301937" y="4690038"/>
            <a:ext cx="384872" cy="132426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orient="horz" pos="1620">
          <p15:clr>
            <a:srgbClr val="EA4335"/>
          </p15:clr>
        </p15:guide>
        <p15:guide id="2" pos="2880">
          <p15:clr>
            <a:srgbClr val="EA4335"/>
          </p15:clr>
        </p15:guide>
        <p15:guide id="3" pos="288">
          <p15:clr>
            <a:srgbClr val="EA4335"/>
          </p15:clr>
        </p15:guide>
        <p15:guide id="4" pos="5472">
          <p15:clr>
            <a:srgbClr val="EA4335"/>
          </p15:clr>
        </p15:guide>
        <p15:guide id="5" orient="horz" pos="2952">
          <p15:clr>
            <a:srgbClr val="EA4335"/>
          </p15:clr>
        </p15:guide>
        <p15:guide id="6" orient="horz" pos="288">
          <p15:clr>
            <a:srgbClr val="EA4335"/>
          </p15:clr>
        </p15:guide>
      </p15:sldGuideLst>
    </p:ext>
  </p:extLst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1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1"/>
          <p:cNvSpPr txBox="1"/>
          <p:nvPr/>
        </p:nvSpPr>
        <p:spPr>
          <a:xfrm>
            <a:off x="313750" y="507925"/>
            <a:ext cx="7860600" cy="94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>
                <a:solidFill>
                  <a:srgbClr val="15113A"/>
                </a:solidFill>
                <a:latin typeface="Neuton"/>
                <a:ea typeface="Neuton"/>
                <a:cs typeface="Neuton"/>
                <a:sym typeface="Neuton"/>
              </a:rPr>
              <a:t>High-Quality Medical Care, in the Palm of Your Hand</a:t>
            </a:r>
            <a:endParaRPr sz="3000">
              <a:solidFill>
                <a:srgbClr val="15113A"/>
              </a:solidFill>
              <a:latin typeface="Neuton"/>
              <a:ea typeface="Neuton"/>
              <a:cs typeface="Neuton"/>
              <a:sym typeface="Neuton"/>
            </a:endParaRPr>
          </a:p>
        </p:txBody>
      </p:sp>
      <p:sp>
        <p:nvSpPr>
          <p:cNvPr id="126" name="Google Shape;126;p21"/>
          <p:cNvSpPr txBox="1"/>
          <p:nvPr/>
        </p:nvSpPr>
        <p:spPr>
          <a:xfrm>
            <a:off x="457200" y="3859325"/>
            <a:ext cx="2946000" cy="661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Need help? 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Email: support@galileohealth.com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Phone: (855) 542-9848</a:t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sz="10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7" name="Google Shape;127;p21"/>
          <p:cNvSpPr/>
          <p:nvPr/>
        </p:nvSpPr>
        <p:spPr>
          <a:xfrm>
            <a:off x="155125" y="2160225"/>
            <a:ext cx="4866300" cy="1529100"/>
          </a:xfrm>
          <a:prstGeom prst="flowChartAlternateProcess">
            <a:avLst/>
          </a:prstGeom>
          <a:solidFill>
            <a:srgbClr val="FBFA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21"/>
          <p:cNvSpPr txBox="1"/>
          <p:nvPr/>
        </p:nvSpPr>
        <p:spPr>
          <a:xfrm>
            <a:off x="364225" y="2219275"/>
            <a:ext cx="3005100" cy="138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100">
                <a:solidFill>
                  <a:srgbClr val="15113A"/>
                </a:solidFill>
                <a:latin typeface="Neuton Light"/>
                <a:ea typeface="Neuton Light"/>
                <a:cs typeface="Neuton Light"/>
                <a:sym typeface="Neuton Light"/>
              </a:rPr>
              <a:t>Activate your membership now so you’re all set!</a:t>
            </a:r>
            <a:endParaRPr b="1" sz="1800">
              <a:solidFill>
                <a:srgbClr val="15113A"/>
              </a:solidFill>
              <a:highlight>
                <a:srgbClr val="FFAB40"/>
              </a:highlight>
              <a:latin typeface="Neuton"/>
              <a:ea typeface="Neuton"/>
              <a:cs typeface="Neuton"/>
              <a:sym typeface="Neuto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Scan the QR code to download the Galileo app</a:t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15113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Enter A</a:t>
            </a: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ccess Code</a:t>
            </a:r>
            <a:r>
              <a:rPr b="1" lang="en" sz="800">
                <a:solidFill>
                  <a:srgbClr val="15113A"/>
                </a:solidFill>
                <a:latin typeface="Roboto"/>
                <a:ea typeface="Roboto"/>
                <a:cs typeface="Roboto"/>
                <a:sym typeface="Roboto"/>
              </a:rPr>
              <a:t>: seqbundle</a:t>
            </a:r>
            <a:endParaRPr b="1">
              <a:solidFill>
                <a:srgbClr val="FF00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29" name="Google Shape;129;p21"/>
          <p:cNvSpPr/>
          <p:nvPr/>
        </p:nvSpPr>
        <p:spPr>
          <a:xfrm>
            <a:off x="3369325" y="2259285"/>
            <a:ext cx="1420200" cy="13299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FF00FF"/>
                </a:solidFill>
              </a:rPr>
              <a:t>QR code</a:t>
            </a:r>
            <a:endParaRPr>
              <a:solidFill>
                <a:srgbClr val="FF00FF"/>
              </a:solidFill>
            </a:endParaRPr>
          </a:p>
        </p:txBody>
      </p:sp>
      <p:pic>
        <p:nvPicPr>
          <p:cNvPr id="130" name="Google Shape;130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02950" y="1457425"/>
            <a:ext cx="3567570" cy="3381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1" name="Google Shape;131;p21" title="Wordmark_Dark_Transparent 1.53.07 PM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5125" y="1166998"/>
            <a:ext cx="2044795" cy="94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2" name="Google Shape;132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504738" y="2350088"/>
            <a:ext cx="1149375" cy="1149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2138" cy="48387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7200" y="2089647"/>
            <a:ext cx="7421225" cy="24465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3" name="Google Shape;14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390075" y="457200"/>
            <a:ext cx="5313925" cy="820850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23"/>
          <p:cNvSpPr txBox="1"/>
          <p:nvPr/>
        </p:nvSpPr>
        <p:spPr>
          <a:xfrm>
            <a:off x="319350" y="693975"/>
            <a:ext cx="3000600" cy="92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1: Select Insert Text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2: Place the text over the area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Step 3: Add access code and select white background </a:t>
            </a:r>
            <a:endParaRPr/>
          </a:p>
        </p:txBody>
      </p:sp>
      <p:sp>
        <p:nvSpPr>
          <p:cNvPr id="145" name="Google Shape;145;p23"/>
          <p:cNvSpPr/>
          <p:nvPr/>
        </p:nvSpPr>
        <p:spPr>
          <a:xfrm>
            <a:off x="3431575" y="597200"/>
            <a:ext cx="677400" cy="4977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3"/>
          <p:cNvSpPr/>
          <p:nvPr/>
        </p:nvSpPr>
        <p:spPr>
          <a:xfrm>
            <a:off x="7201025" y="618775"/>
            <a:ext cx="677400" cy="497700"/>
          </a:xfrm>
          <a:prstGeom prst="roundRect">
            <a:avLst>
              <a:gd fmla="val 16667" name="adj"/>
            </a:avLst>
          </a:prstGeom>
          <a:noFill/>
          <a:ln cap="flat" cmpd="sng" w="762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47" name="Google Shape;147;p23"/>
          <p:cNvCxnSpPr/>
          <p:nvPr/>
        </p:nvCxnSpPr>
        <p:spPr>
          <a:xfrm flipH="1">
            <a:off x="3937675" y="1347125"/>
            <a:ext cx="16500" cy="18915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8" name="Google Shape;148;p23"/>
          <p:cNvSpPr txBox="1"/>
          <p:nvPr/>
        </p:nvSpPr>
        <p:spPr>
          <a:xfrm>
            <a:off x="3485900" y="169100"/>
            <a:ext cx="451800" cy="10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1.</a:t>
            </a:r>
            <a:endParaRPr/>
          </a:p>
        </p:txBody>
      </p:sp>
      <p:sp>
        <p:nvSpPr>
          <p:cNvPr id="149" name="Google Shape;149;p23"/>
          <p:cNvSpPr txBox="1"/>
          <p:nvPr/>
        </p:nvSpPr>
        <p:spPr>
          <a:xfrm>
            <a:off x="7277225" y="169100"/>
            <a:ext cx="451800" cy="10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3.</a:t>
            </a:r>
            <a:endParaRPr/>
          </a:p>
        </p:txBody>
      </p:sp>
      <p:cxnSp>
        <p:nvCxnSpPr>
          <p:cNvPr id="150" name="Google Shape;150;p23"/>
          <p:cNvCxnSpPr>
            <a:endCxn id="149" idx="2"/>
          </p:cNvCxnSpPr>
          <p:nvPr/>
        </p:nvCxnSpPr>
        <p:spPr>
          <a:xfrm flipH="1" rot="10800000">
            <a:off x="4381925" y="1239500"/>
            <a:ext cx="3121200" cy="2480400"/>
          </a:xfrm>
          <a:prstGeom prst="straightConnector1">
            <a:avLst/>
          </a:prstGeom>
          <a:noFill/>
          <a:ln cap="flat" cmpd="sng" w="7620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0F152F"/>
      </a:accent1>
      <a:accent2>
        <a:srgbClr val="EAF9B8"/>
      </a:accent2>
      <a:accent3>
        <a:srgbClr val="FBFAF3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