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by distinguishing RFIs from IRs. If it expires in two weeks, it is an RFI.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a live example from the room. Force a binary: IR vs RFI.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Escalation is a product, not a shrug. Credits exist because it costs real analyst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554480"/>
            <a:ext cx="105156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INTEL OPERATIONS  ·  MODULE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10972800" cy="12801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000" b="1">
                <a:solidFill>
                  <a:srgbClr val="FFFFFF"/>
                </a:solidFill>
                <a:latin typeface="Calibri"/>
              </a:rPr>
              <a:t>RFIs and Escalation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246120"/>
            <a:ext cx="10058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C4BFD4"/>
                </a:solidFill>
                <a:latin typeface="Calibri"/>
              </a:rPr>
              <a:t>Time-bound questions that do not belong on the standing PIR list —
and how the platform keeps them visible, assignable, and escalatable.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617720"/>
            <a:ext cx="3337560" cy="10515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4736592"/>
            <a:ext cx="297180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Without the platform
Ticket, email, or Slack. Easy to lose. Hard to promote.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06240" y="4617720"/>
            <a:ext cx="3337560" cy="10515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389120" y="4736592"/>
            <a:ext cx="297180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In the platform
/rfis, EEIs, status, MSSP / Morado escalation, credit tracking.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26680" y="4617720"/>
            <a:ext cx="3337560" cy="10515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909560" y="4736592"/>
            <a:ext cx="297180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Prerequisite
Module 01 — standing IRs vs one-off RFIs.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CHECKLIST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Ship this RFI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Named requester + decision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Hard deadline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3–5 EEIs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TLP set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Owner named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Related IR or explicit “none”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The platform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Created on /rfis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Stakeholder linked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EEIs via has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Escalate only with a handoff package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Credits remaining checked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Answer posted even if negative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RFIs and escalation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10  /  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NEXT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331720"/>
            <a:ext cx="1097280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RFIs keep urgency honest.
Promotion keeps the program from drowning in tickets.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749039"/>
            <a:ext cx="10515600" cy="7315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Next: Collection Management (CMF) — which sources actually pay for these questions.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663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4828032"/>
            <a:ext cx="10698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Product: /rfis    Docs: Escalating RFIs to MSSP or Morado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RFIs and escalation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11  /  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we will cover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58191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527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When to open an RFI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8013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Urgent, novel, or out-of-scope of the standing PIR list.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45059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395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Intake without a platform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670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Question, requester, deadline, EEIs, owner, TLP.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15468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31927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26440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Triage and promotion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538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Answer, close, or promote a repeating RFI into an IR.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023359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187951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13308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Escalation craft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440740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When your team is stuck: what a good handoff looks like.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89204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05663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0017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The platform /rfis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527608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Status, EEIs, escalate to MSSP or Morado, replies, credits.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RFIs and escalation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2  /  11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DECISION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IR or RFI?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81912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Standing IR / PIR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892808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Will we still need this answer next quarter? Put it on /intel_requirements.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46888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633472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RFI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2944368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A named person needs an answer by a date. It is not already covered by an IR.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520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685032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Promote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3995928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The same RFI appears twice. Stop treating it as a one-off — write an IR.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571999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4736591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Reject / redirect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5047487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No decision, no owner, or already answered. Close with a pointer.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RFIs and escalation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3  /  11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WITHOUT A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Minimum viable RFI ticket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49961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Requester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179222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Name, function, how they will use the answer.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37160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19088" y="149961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Question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9088" y="179222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One sentence. Not a topic dump.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6888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04088" y="259689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Deadline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088" y="288950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Hard date and why (board, IR, patch window).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246888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259689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EEIs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9088" y="288950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What specifically must be true for this to be done.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56616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369417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TLP / handling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088" y="398678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Who may see the answer.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20" y="356616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19088" y="369417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Owner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19088" y="398678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Named analyst, not “CTI.”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2920" y="4663439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04088" y="4791455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Related IR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4088" y="5084063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If none, say so — that is a signal to promote later.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17920" y="4663439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19088" y="4791455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Answer / close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19088" y="5084063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Written product, even if the answer is “we don’t know.”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RFIs and escalation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4  /  11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Weak vs strong RFI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Weak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“Need everything on LockBit.”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No deadline, no decision.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No EEIs — analyst guesses scope.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Dropped in Slack; no owner.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Answer is a 40-page dump nobody reads.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Strong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CISO needs, by Friday, whether LockBit affiliates are exploiting our VPN model.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EEIs: confirmed campaigns, CVE/version, overlap with our estate, recommended action.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TLP:AMBER. Owner: Alex. Linked to IR-2026-0012 if it becomes standing.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Answer: one-pager + hunt hypothesis.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RFIs and escalation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5  /  11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ESCALATION CRAFT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When your team should hand it 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691640"/>
            <a:ext cx="3154680" cy="7315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Escalate when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514600"/>
            <a:ext cx="3154680" cy="2743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You lack source access, language, or time-sensitive collection the partner has. The question is still well-formed.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26280" y="1691640"/>
            <a:ext cx="3154680" cy="7315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Do not escalate when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6280" y="2514600"/>
            <a:ext cx="3154680" cy="2743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The RFI is vague. You have not searched your own holdings. There is no deadline or owner.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9244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40" y="1691640"/>
            <a:ext cx="3154680" cy="7315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Handoff package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21040" y="2514600"/>
            <a:ext cx="3154680" cy="2743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Question, EEIs, what you already checked, TLP, deadline, and what a useful answer looks like.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RFIs and escalation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6  /  11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THE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RFIs as first-class objects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57276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/rfis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05740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RFI objects. Status Open → In Progress → Closed. Link the requesting stakeholder.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53712" y="157276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EEIs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205740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has relationships so “done” is testable — same pattern as IRs.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9244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48472" y="157276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Escalate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8472" y="205740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MSSP child → parent. Standalone org → Morado. RFI stays in your tenant.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0292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8952" y="381304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Credits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429768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Each escalation spends 1 RFI support credit (Settings → Tenant → Modules &amp; credits). 402 when exhausted.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29768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53712" y="381304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Thread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53712" y="429768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Handlers reply on the same object. Analysts can attach reports, hunts, investigations.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9244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09244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348472" y="381304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Create from reply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48472" y="429768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Start a hunt, investigation, report, or task seeded from the RFI (related-to).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RFIs and escalation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7  /  11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STATUS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Two status tracks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Internal work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103120"/>
            <a:ext cx="502920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600" b="0">
                <a:solidFill>
                  <a:srgbClr val="C4BFD4"/>
                </a:solidFill>
                <a:latin typeface="Calibri"/>
              </a:rPr>
              <a:t>•  Open</a:t>
            </a:r>
          </a:p>
          <a:p>
            <a:pPr>
              <a:spcAft>
                <a:spcPts val="1400"/>
              </a:spcAft>
            </a:pPr>
            <a:r>
              <a:rPr sz="1600" b="0">
                <a:solidFill>
                  <a:srgbClr val="C4BFD4"/>
                </a:solidFill>
                <a:latin typeface="Calibri"/>
              </a:rPr>
              <a:t>•  In Progress</a:t>
            </a:r>
          </a:p>
          <a:p>
            <a:pPr>
              <a:spcAft>
                <a:spcPts val="1400"/>
              </a:spcAft>
            </a:pPr>
            <a:r>
              <a:rPr sz="1600" b="0">
                <a:solidFill>
                  <a:srgbClr val="C4BFD4"/>
                </a:solidFill>
                <a:latin typeface="Calibri"/>
              </a:rPr>
              <a:t>•  Closed</a:t>
            </a:r>
          </a:p>
          <a:p>
            <a:pPr>
              <a:spcAft>
                <a:spcPts val="1400"/>
              </a:spcAft>
            </a:pPr>
            <a:r>
              <a:rPr sz="1600" b="0">
                <a:solidFill>
                  <a:srgbClr val="C4BFD4"/>
                </a:solidFill>
                <a:latin typeface="Calibri"/>
              </a:rPr>
              <a:t>•  Your CTI team owns every step.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Escalation overlay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103120"/>
            <a:ext cx="502920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600" b="0">
                <a:solidFill>
                  <a:srgbClr val="C4BFD4"/>
                </a:solidFill>
                <a:latin typeface="Calibri"/>
              </a:rPr>
              <a:t>•  none → escalated → in_progress → responded → closed</a:t>
            </a:r>
          </a:p>
          <a:p>
            <a:pPr>
              <a:spcAft>
                <a:spcPts val="1400"/>
              </a:spcAft>
            </a:pPr>
            <a:r>
              <a:rPr sz="1600" b="0">
                <a:solidFill>
                  <a:srgbClr val="C4BFD4"/>
                </a:solidFill>
                <a:latin typeface="Calibri"/>
              </a:rPr>
              <a:t>•  Handler reply can move status to responded.</a:t>
            </a:r>
          </a:p>
          <a:p>
            <a:pPr>
              <a:spcAft>
                <a:spcPts val="1400"/>
              </a:spcAft>
            </a:pPr>
            <a:r>
              <a:rPr sz="1600" b="0">
                <a:solidFill>
                  <a:srgbClr val="C4BFD4"/>
                </a:solidFill>
                <a:latin typeface="Calibri"/>
              </a:rPr>
              <a:t>•  Notifications: rfi.escalated, status_changed, response_delivered.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RFIs and escalation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8  /  11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60-minute workshop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67512" y="167335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70992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15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158191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Sort the pile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189280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Take five real questions. IR, RFI, reject, or promote.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67512" y="272491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7512" y="276148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2633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Write one RFI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294436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Requester, decision, deadline, four EEIs, TLP, owner.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520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67512" y="377647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2" y="381304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15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48840" y="368503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Handoff memo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48840" y="399592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If you had to escalate: what you already searched, what you need back.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4571999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67512" y="4828031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" y="4864607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48840" y="4736591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In product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48840" y="5047487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Create the RFI on /rfis, attach EEIs, optionally demo Escalate.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RFIs and escalation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9  /  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