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If a hunt cannot name the IR and EEI it serves, it is opportunistic.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554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INTEL OPERATIONS  ·  MODULE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Hunting Against
Intelligence Requirements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520440"/>
            <a:ext cx="1024128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C4BFD4"/>
                </a:solidFill>
                <a:latin typeface="Calibri"/>
              </a:rPr>
              <a:t>Hunts are hypotheses tasked to data — not weekend curiosity.
Link them to IRs and EEIs, then operationalize in the platform.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Launch this hunt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IR + EEI quoted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If/then hypothesis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Named data source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Time box in hours/days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Hit and miss criteria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Misses count as success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The 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Hunt on /hunts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investigates the IR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POC assigned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Queries launched from detail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IOCs/signatures if hit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Completed → postmortem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10  /  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331720"/>
            <a:ext cx="1097280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A hunt that cannot name its IR
is a hobby with a SIEM.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794760"/>
            <a:ext cx="105156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Next: Reporting that answers EEIs — finished intelligence, not a dump of queries.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663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828032"/>
            <a:ext cx="10698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Product: /hunts    Docs: Intel Operations → Collection / Analysis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11  /  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 will 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8191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27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Hunt vs investigation vs alert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8013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Hypothesis-driven, time-boxed, requirement-backed.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45059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95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The PEAK / hypothesis card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670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What you believe, where you will look, what success looks like.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54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1927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6440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Without a platform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538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Scope, data, time box, notes, debrief.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02335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187951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13308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Platform hunts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40740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/hunts, investigates IRs, launch Splunk / Defender / Snowflake / Dark Web.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892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5663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0017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Close the loop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27608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IOCs, signatures, postmortem, report back to the IR.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2  /  11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VOCABULARY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Hunt is a specific kind of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8191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Hunt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9280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Test a hypothesis against data you already have (or can query). Time-boxed. Can be negative and still succeed.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63347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Investigation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294436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Incident-driven. Something already happened. Evidence and containment dominate.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685032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Alert triage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3995928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Queue work. Enrich, close, or escalate. Not a hunt unless you promote it.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4736591"/>
            <a:ext cx="106070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Collection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047487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Feeds and sources filling EEIs passively. Hunts are active queries when feeds are silent.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3  /  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Hypothesis card (write this before you query)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5532120" cy="129844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517904"/>
            <a:ext cx="5120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IR / EEI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1847088"/>
            <a:ext cx="5120640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Which requirement does this hunt serve? Quote the EEI.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371600"/>
            <a:ext cx="5532120" cy="129844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19088" y="1517904"/>
            <a:ext cx="5120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Hypothesis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9088" y="1847088"/>
            <a:ext cx="5120640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If X is true in our environment, we should see Y in Z data.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788920"/>
            <a:ext cx="5532120" cy="129844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4088" y="2935224"/>
            <a:ext cx="5120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" y="3264408"/>
            <a:ext cx="5120640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Which source / index / table. If you cannot name it, you are not ready.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2788920"/>
            <a:ext cx="5532120" cy="129844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2935224"/>
            <a:ext cx="5120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Time box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9088" y="3264408"/>
            <a:ext cx="5120640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Hours, not weeks. Scope creep kills hunt programs.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06240"/>
            <a:ext cx="5532120" cy="129844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4352544"/>
            <a:ext cx="5120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Success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4681728"/>
            <a:ext cx="5120640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What a hit looks like — and what a clean miss looks like.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4206240"/>
            <a:ext cx="5532120" cy="129844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19088" y="4352544"/>
            <a:ext cx="5120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Handoff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19088" y="4681728"/>
            <a:ext cx="5120640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If true: IOC, signature, IR update. If false: document and stop.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4  /  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EXAMPLE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From EEI to hunt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12344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54480"/>
            <a:ext cx="106070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8B879E"/>
                </a:solidFill>
                <a:latin typeface="Calibri"/>
              </a:rPr>
              <a:t>Parent IR (from Module 01)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74519"/>
            <a:ext cx="10607040" cy="548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FFFFFF"/>
                </a:solidFill>
                <a:latin typeface="Calibri"/>
              </a:rPr>
              <a:t>Which ransomware crews targeting US healthcare use VPN appliances we own — this quarter?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880360"/>
            <a:ext cx="2697480" cy="27432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7512" y="3017520"/>
            <a:ext cx="23774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EEI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" y="3429000"/>
            <a:ext cx="2377440" cy="1965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Which of those vectors map to products in our asset inventory?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37560" y="2880360"/>
            <a:ext cx="2697480" cy="27432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02152" y="3017520"/>
            <a:ext cx="23774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Hypothesis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02152" y="3429000"/>
            <a:ext cx="2377440" cy="1965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If affiliates are scanning our Cisco/ASA estate, we will see distinctive 443 probe patterns in the last 14 days.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2880360"/>
            <a:ext cx="2697480" cy="27432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36792" y="3017520"/>
            <a:ext cx="23774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36792" y="3429000"/>
            <a:ext cx="2377440" cy="1965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Firewall / VPN logs in Splunk; CTEM live hosts for the product list.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06840" y="2880360"/>
            <a:ext cx="2697480" cy="27432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71432" y="3017520"/>
            <a:ext cx="23774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Done when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71432" y="3429000"/>
            <a:ext cx="2377440" cy="1965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Hit: IOCs + signature draft. Miss: EEI marked “no evidence in window” with query attached.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5  /  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FAILURE MODES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Hunts that do not help the program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hypothesis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“Look around in Splunk.” That is browsing.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9884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IR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Cool finding, zero stakeholder. It will not be funded twice.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Infinite hunt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No time box. Becomes a side project.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Tool tourism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Hunt exists to try a new product, not to answer an EEI.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Hit without handoff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IOC in a ticket. No signature, no report, IR unchanged.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9360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Punishing misses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If only “found evil” counts, analysts will not hunt hard problems.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6  /  11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THE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Hunts are records that launch queries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/hunts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Create the hunt: status, POC, hypothesis. This form is the record, not the query UI.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investigates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Link IRs and RFIs the hunt addresses so coverage metrics move.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48472" y="157276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Launch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201168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From hunt detail: Splunk, Microsoft Defender, Snowflake, Dark Web / global search.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Workbench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Pivot hits to indicators and threat groups. Keep context on the object.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29768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5371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Signatures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5371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Draft detection logic from a confirmed hunt instead of losing it in chat.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09244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48472" y="3813048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Postmortem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8472" y="4251960"/>
            <a:ext cx="315468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Mark Completed → auto postmortem (postmortem-of) for what you learned.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7  /  11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Where to click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1790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/intel_requirements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0" y="151790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Pick the IR. Note uncovered EEIs — those are hunt candidates.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0312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4942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/hunts  →  New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6240" y="224942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Title, hypothesis, POC, status Backlog. Link the IR.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3464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Hunt detail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06240" y="298094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Launch queries against enabled sources. Save what you ran.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56616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71246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Workbench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6240" y="371246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Promote observables to IOCs; relate threat groups.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9768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44398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/signatures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06240" y="444398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If the hunt should become detection, write the rule here.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50292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175504"/>
            <a:ext cx="32918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Complete hunt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06240" y="5175504"/>
            <a:ext cx="71780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Status Completed creates the postmortem. Link the report if you publish.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8  /  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90-minute workshop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67512" y="167335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70992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58191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Choose an uncovered EEI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89280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From an Active IR with missing collection. Do not invent a cool hunt first.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7512" y="272491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" y="276148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25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2633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Write the hypothesis card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294436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IR quote, if/then, data, time box, hit vs miss.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67512" y="377647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" y="381304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8840" y="368503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Create the hunt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399592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In /hunts, link the IR, assign POC, leave status Backlog or In collection.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67512" y="4828031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" y="4864607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4736591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Debrief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48840" y="5047487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Pairs: read the hypothesis. Group votes: hunt-ready or still browsing.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Hunting against IRs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9  / 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