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Ground in CTI-CMM (cti-cmm.org). The platform implements the framework in /library/cti-cmm.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3716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CTI-CMM
Self-Assessment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566160"/>
            <a:ext cx="102412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Maturity is evidence, not a slide claiming “we are level 3.”
Score honestly, pick targets, then use platform modules as the proof.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This assessment can leave the room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Framework version named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Current ≠ target without a date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Evidence per score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One domain completed, not twelve half-done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Owner on every High gap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Saved in /library/cti-cmm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Recommendations reviewed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Module link opened for top gap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JSON export for leadership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Revisit date on the calendar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3736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SERIES COMPLETE (FOR NOW)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194560"/>
            <a:ext cx="109728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Maturity is the trail of IRs, sources,
hunts, reports, and feedback —
not the score you wanted.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794760"/>
            <a:ext cx="10515600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01 IRs  ·  02 RFIs  ·  03 CMF  ·  04 Hunts  ·  05 Reports
06 Dissemination  ·  07 Signatures  ·  08 CTI-CMM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754880"/>
            <a:ext cx="11155680" cy="868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919472"/>
            <a:ext cx="10698480" cy="594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Product: /library/cti-cmm    Official: cti-cmm.org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What CTI-CMM is for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A shared language with leadership and auditors.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How to score without lying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Current vs target. Evidence, not aspiration.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Cadence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Quarterly for active programs. Domain-by-domain to avoid fatigue.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The platform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/library/cti-cmm, recommendations, export, links into modules.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Practice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Score one domain. Pick one gap. Map it to a platform action.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WHY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Leadership does not fund “we do intel”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Shared scale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CTI-CMM gives current vs target language that survives a budget meeting.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628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Gaps over vibes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Recommendations should fall out of scored objectives — not a consultant’s deck.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4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Evidence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If you claim collection maturity, show CMF, sources, and IRs that sources support.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WITHOUT A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defensible self-assessment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45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1.  Pick the framework version and stick to it (do not mix models mid-year).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2311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2.  Score every objective: current level, target level, priority, target date.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7889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9169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3.  Write one sentence of evidence per score (artifact, owner, last date).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4747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6027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4.  Work one domain at a time — assessment fatigue produces fake 3s.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605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2885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5.  Re-score when capability changes (new feed, hunt program, reporting cadence).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846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4974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6.  Export or snapshot for leadership — a living sheet, not a forgotten workshop mural.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SCORING HONESTY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Current is what you can show tomorrow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8191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Inflated current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9280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“We have a SIEM” is not collection management. Show the IR→source map.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63347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Target = fantasy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294436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Level 4 next month with two analysts is a lie. Date the target.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68503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No owner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399592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A gap without a name will not close.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736591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One-and-done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047487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Maturity decays. Revisit on a planning cadence.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DOMAINS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Work the mission, not the entire model at once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572768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Asset / exposure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148840"/>
            <a:ext cx="3200400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What you must protect. CTEM, assets, certificates.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572768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Collection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148840"/>
            <a:ext cx="3200400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Sources, CMF, IR coverage, hunts.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572768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Analysis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148840"/>
            <a:ext cx="3200400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Workbench, actors, TTPs, IOCs with context.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13048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Production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389120"/>
            <a:ext cx="3200400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Reports, signatures, postmortems.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13048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Dissemination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389120"/>
            <a:ext cx="3200400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Stakeholders, TLP, feedback.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13048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Direction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389120"/>
            <a:ext cx="3200400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IRs, RFIs, PIRs — the contract with leadership.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Scores that generate work, not binders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/library/cti-cmm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10312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Overview dashboard: progress, gaps, upcoming deadlines.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Assess a domain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10312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Current vs target, priority, optional target date. Save as you go.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Recommendations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10312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Auto from gaps. Implementation steps + required resources.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Module links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34340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Each rec points at CMF, hunts, IRs, reports, CTEM, vendors…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Export JSON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34340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Leadership / auditor packet without screenshot archaeology.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Re-score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34340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When you ship a capability, update the objective the same week.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EVIDENCE MAP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Claim a level only if the module can show 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1790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Direction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0520" y="151790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/intel_requirements · /rfis · stakeholders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4942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Collection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0520" y="224942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/sources · /cmf · /hunts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Analysis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0520" y="298094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/workbench · /iocs · /threatgroups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71246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Production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0520" y="371246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/reports · /signatures · /postmortems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4398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Dissemination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60520" y="444398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/feedback · TLP · /customers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17550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Exposure / vendors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0520" y="517550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/ctem · /vendors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90-minute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" y="167335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70992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58191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Pick one domain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89280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Collection or Direction is easiest if you finished Modules 01–03.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7512" y="272491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" y="276148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33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Score three objectives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94436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Current, target, one evidence sentence each. No 4s without artifacts.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67512" y="377647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" y="381304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68503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 product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399592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Enter scores in /library/cti-cmm. Open Recommendations.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67512" y="4828031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4864607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736591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One gap → one action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5047487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Assign an owner and a platform object (IR, source, hunt, report).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CTI-CMM self-assessment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