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Reporting That
Answers EEIs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24128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Finished intelligence is a decision product.
Every section should map to an EEI — then the platform makes that mapping visible.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90-minute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" y="167335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70992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58191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Pick one IR with 4 EEIs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89280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Mark which EEIs you can answer with current evidence.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7512" y="272491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" y="276148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33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Write the BLUF + outline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94436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One paragraph BLUF. Headings = EEIs. Gaps labeled.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67512" y="377647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" y="381304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68503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Stub the report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399592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Create /reports, link IR + hunt, set TLP. Draft the BLUF in the builder.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67512" y="4828031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4864607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736591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Peer review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5047487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Does the BLUF match evidence? Would the stakeholder act?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Publish this report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BLUF in the first screen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Every section maps to an EEI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Gaps stated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Recommendations owned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TLP set before distribution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Sources / hunts cited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Report on /reports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related-to the IR (and RFI if any)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IOCs and actors linked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Published, not eternal Draft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Feedback object created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IR status updated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SERIES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240280"/>
            <a:ext cx="1097280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If the report cannot point to an EEI,
it is content. Not intelligence.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657600"/>
            <a:ext cx="1051560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Series so far: 01 IRs  ·  02 RFIs  ·  03 CMF  ·  04 Hunts  ·  05 Reporting
Suggested next: Dissemination &amp; feedback  ·  Detection signatures  ·  CTI-CMM self-assessment.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709160"/>
            <a:ext cx="11155680" cy="914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864608"/>
            <a:ext cx="10698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Product: /reports  ·  /feedback    Docs: Intel Operations → Production / Dissemination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12  / 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What “finished” means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BLUF, confidence, sources, implications — not a scrapbook.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Answer the EEI first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If a paragraph does not serve an EEI, cut 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Without a platform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Template, TLP, review, distribution list, feedback.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Platform reports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/reports, related-to IRs/RFIs, TLP, templates, feedback.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Close the loop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Mark EEIs satisfied, archive IRs, capture stakeholder feedback.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WHY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Reports exist to change a decision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Executive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What should I do, by when, with what confidence? One page they will actually read.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628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Operator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What do I hunt, block, or monitor? IOCs, TTPs, signatures — scoped to our stack.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4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Program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Which EEIs did we satisfy? What remains open? What should the next PIR rank be?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Anatomy of an EEI-driven report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57276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BLUF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05740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Bottom line up front: the answer, the action, the confidence.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57276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Scope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05740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Which IR / EEIs this product claims to address — and which it does not.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57276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Evidence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05740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What you saw, in which sources, with caveats. Link hunts and IOCs.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1304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Implications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29768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So what for our environment — not the internet in general.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1304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Recommendations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29768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Who does what by when. Unowned recommendations are decoration.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13048"/>
            <a:ext cx="32004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Gaps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297680"/>
            <a:ext cx="3200400" cy="1143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EEIs still unanswered. Honest gaps beat padded certainty.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WITHOUT A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publishing workflow that scales past three analysts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1790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Draft against EEIs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7640" y="151790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Outline = EEI list. Each heading is an EEI. Empty heading = do not publish yet.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4942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TLP and audience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7640" y="224942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Set handling before writing. It changes how much you include.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Peer review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40" y="298094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Second analyst checks sourcing, overclaim, and whether BLUF matches evidence.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71246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Distribute on purpose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7640" y="371246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Named list, not “post in Slack and hope.” Record who got it.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4398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Feedback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640" y="444398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Did the stakeholder use it? If not, the IR was wrong or the product was.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17550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Library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77640" y="517550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Serials, versions, and search. Tribal knowledge is not a program.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FAILURE MODES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Reports that burn trust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BLUF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Leadership never reaches paragraph 14.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Unlinked to IRs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Beautiful PDF. Wrong question.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Confidence theater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“Likely” with no sourcing. One incident becomes a campaign.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IOC dump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 CSV is not an analytic product.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Wrong TLP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Overshare or undershare. Both destroy programs.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feedback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You never learn the IR was idle.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Reports that sit on the same graph as the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/reports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Author in the builder. Serials, status Draft → Published, author metadata.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related-to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Link IRs, RFIs, hunts, IOCs, threat groups. The report is not an orphan PDF.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TLP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Handling is a field, not a footer you forget.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Templates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Cadence products stay consistent; less editorial thrash.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/feedback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Stakeholder feedback tied to the published report.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Library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Organizational reports with title, author, updated — searchable, not a file share.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CLOSE THE LOOP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Publication is not the end of the IR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2011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645920"/>
            <a:ext cx="457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A78BFA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148840"/>
            <a:ext cx="31546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Map each EEI to a section. Unmapped EEIs stay open.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417320"/>
            <a:ext cx="3611880" cy="2011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26280" y="1645920"/>
            <a:ext cx="457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A78BFA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2148840"/>
            <a:ext cx="31546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Publish at the right TLP to the stakeholder list.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417320"/>
            <a:ext cx="3611880" cy="2011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21040" y="1645920"/>
            <a:ext cx="457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A78BFA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1040" y="2148840"/>
            <a:ext cx="31546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Capture feedback on /feedback.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11880"/>
            <a:ext cx="3611880" cy="2011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840480"/>
            <a:ext cx="457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A78BFA"/>
                </a:solidFill>
                <a:latin typeface="Calibr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343400"/>
            <a:ext cx="31546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Update IR status or priority. Archive if satisfied.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11880"/>
            <a:ext cx="3611880" cy="2011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26280" y="3840480"/>
            <a:ext cx="457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A78BFA"/>
                </a:solidFill>
                <a:latin typeface="Calibr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26280" y="4343400"/>
            <a:ext cx="31546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Update CMF: which sources actually fed this product.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11880"/>
            <a:ext cx="3611880" cy="2011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21040" y="3840480"/>
            <a:ext cx="457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A78BFA"/>
                </a:solidFill>
                <a:latin typeface="Calibri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1040" y="4343400"/>
            <a:ext cx="31546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If the same question returns as an RFI, your IR statement is wrong.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Where to click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1790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/intel_requirements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0" y="151790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Read EEIs. Those are your outline.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4942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/reports  →  Create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6240" y="224942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Title, TLP, author. Link the IR and hunt.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Builder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06240" y="298094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Executive summary first. Evidence blocks second. Recs last.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71246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Related objects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6240" y="371246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Attach IOCs, threat groups, hunts — do not paste them as anonymous bullets.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4398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Publish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06240" y="444398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Status Published. Route to stakeholders.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17550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/feedback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06240" y="517550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Record whether the decision-maker used it.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Reporting that answers EEIs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