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Dissemination is a controlled act. Feedback is how the program learns.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554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INTEL OPERATIONS  ·  MODULE 06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12801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Dissemination
and Feedback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520440"/>
            <a:ext cx="10241280" cy="9144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C4BFD4"/>
                </a:solidFill>
                <a:latin typeface="Calibri"/>
              </a:rPr>
              <a:t>Intelligence that never reaches the decision-maker did not happen.
Then record whether they used it — that is how PIRs get better.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This product left the building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Named recipients / POC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TLP matches channel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A clear ask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Send logged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Feedback date set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The 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Report Published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Stakeholders linked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/feedback created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IR rank reviewed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CMF source credit updated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10  /  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201168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423160"/>
            <a:ext cx="1097280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If nobody acted,
you published a newsletter.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840480"/>
            <a:ext cx="105156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Next: Detection signatures — turning hunt answers into rules SOC can run.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709160"/>
            <a:ext cx="11155680" cy="914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864608"/>
            <a:ext cx="10698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Product: /feedback  ·  /customers  ·  /reports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11  /  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 will 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8191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27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Who gets what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8013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Audience, TLP, channel, and timing — decided before you hit send.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45059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95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Without a platform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670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Distribution lists, handling caveats, read receipts of a sort.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54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1927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6440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Failure modes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538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Overshare, undershare, firehose Slack, no feedback.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02335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187951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13308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The platform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40740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Stakeholder routing, TLP, /feedback tied to reports, IR refinement.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892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5663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0017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Practice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27608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Route one product and capture one piece of feedback.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2  /  11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Four questions before you publish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553212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72768"/>
            <a:ext cx="5074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Who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011680"/>
            <a:ext cx="507492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Named stakeholder and POC. Not “leadership.” Industry, region, and maturity change the product.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371600"/>
            <a:ext cx="553212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46520" y="1572768"/>
            <a:ext cx="5074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What TLP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011680"/>
            <a:ext cx="507492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CLEAR / GREEN / AMBER / RED. Set it before writing. It changes what you include.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611880"/>
            <a:ext cx="553212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3813048"/>
            <a:ext cx="5074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Which channel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251960"/>
            <a:ext cx="507492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Email list, briefing, portal, SOC ticket. Match the decision cadence.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3611880"/>
            <a:ext cx="553212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46520" y="3813048"/>
            <a:ext cx="507492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What we need back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251960"/>
            <a:ext cx="507492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Did they act? Was the format useful? Should the IR stay High?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3  /  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WITHOUT A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 dissemination log beats tribal memory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453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1.  Product serial + version.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2311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2.  TLP and any extra handling caveats.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7889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29169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3.  Named recipients (or a named list with an owner).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4747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6027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4.  Channel and send time.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605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42885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5.  What you asked them to do.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8463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49743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6.  Feedback due date — and who will chase it.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4  /  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FAILURE MODES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How good analysis dies in delivery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Firehose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Everything to everyone. Recipients mute you.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9884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Wrong TLP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AMBER product in a GREEN channel. Trust evaporates.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164592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POC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24028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Sent to a DL that includes vendors. Or to no one who decides.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PDF graveyard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Posted once. Unsearchable. No version.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ask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Interesting read. Zero recommended action.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93608" y="3886200"/>
            <a:ext cx="3200400" cy="5029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feedback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480560"/>
            <a:ext cx="3200400" cy="10058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You never learn the IR was idle or the format was wrong.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5  /  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THE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Routing and feedback sit on the same graph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/customers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Stakeholders with industry, region, maturity. POCs for delivery.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TLP on the report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Handling is a field. Distribution should respect 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4847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Publish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Draft is not disseminated. Published is the event.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/feedback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Feedback objects tied to the report — not a lost email.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29768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5371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IR loop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5371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Feedback and RFI trends change PIR rank for the next cycle.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09244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4847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CMF update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847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Which sources actually fed a used product? ROI, not mythology.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6  /  11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FEEDBACK CRAFT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Ask questions you can act 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Ask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Did this change a decision? Which one?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Was the TLP / length / format right?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What was missing that you still needed?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Should this stay a standing IR?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Record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Tie the record to a specific report.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Capture stakeholder vs analyst voice.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Look for repeats — that is a style-guide or IR problem.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CTI-CMM assessors look for this loop.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7  /  11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Where to click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1790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/reports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60520" y="151790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Publish only when TLP, audience, and IR links are set.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0312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4942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/customers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60520" y="224942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Confirm the POC and maturity so the product is calibrated.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3464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/feedback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0520" y="298094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Create feedback against that report — value, comments, actions enabled.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56616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71246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/intel_requirements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0520" y="371246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Adjust PIR priority from what you learned.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9768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44398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/cmf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160520" y="444398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Credit sources that actually informed a used product.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50292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175504"/>
            <a:ext cx="320040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Docs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0520" y="5175504"/>
            <a:ext cx="72237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Intel Operations → Dissemination.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8  /  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60-minute workshop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67512" y="167335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70992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58191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Audience map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89280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One report. Who must see it, who must not, TLP.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7512" y="272491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" y="276148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2633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Feedback form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294436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Four questions you will actually ask the POC.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67512" y="377647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" y="381304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8840" y="368503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In product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399592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Publish (or mock-publish) and create a /feedback record.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67512" y="4828031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" y="4864607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10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4736591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IR change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48840" y="5047487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Does PIR rank or an EEI change because of this cycle?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Dissemination and feedback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9  / 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