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handoff from CTI to detection engineering. Own the intent; share the rule.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554480"/>
            <a:ext cx="105156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INTEL OPERATIONS  ·  MODULE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10972800" cy="1280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000" b="1">
                <a:solidFill>
                  <a:srgbClr val="FFFFFF"/>
                </a:solidFill>
                <a:latin typeface="Calibri"/>
              </a:rPr>
              <a:t>Detection Signatures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383280"/>
            <a:ext cx="1024128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C4BFD4"/>
                </a:solidFill>
                <a:latin typeface="Calibri"/>
              </a:rPr>
              <a:t>Intelligence that never becomes a rule is a briefing.
Signatures are how CTI pays down hunt findings in SOC time.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CHECKLIST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This rule can leave CTI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Intent in one sentence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Named platform + data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FP plan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Hunt/IR lineage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Owner after deploy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Retire condition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The platform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Record on /signatures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Status honest (not fake Production)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Hunt linked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Report linked if published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Platform filterable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Summary filled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Detection signatures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10  /  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201168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23160"/>
            <a:ext cx="1097280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A hunt without a signature
is a story SOC cannot run.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840480"/>
            <a:ext cx="105156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Next: CTI-CMM — score the program, not just the artifacts.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709160"/>
            <a:ext cx="11155680" cy="914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864608"/>
            <a:ext cx="10698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Product: /signatures  ·  /hunts    Docs: Intel Operations → Production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Detection signatures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11  /  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 will 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58191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527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What a signature is for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8013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Intent, platform, status — not a gist dump.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45059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95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From hunt to rule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670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EEI → hypothesis → hit → detection logic.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15468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31927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6440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Without a platform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538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Rule repo, ATT&amp;CK mapping, owner, tune/false-positive log.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023359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187951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13308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The platform /signatures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40740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Detection platform, status Draft→Production, links to hunts and reports.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89204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05663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0017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Practice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527608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Write one rule card and stub it in the product.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Detection signatures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2  /  11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 signature is a contract with SOC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57276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Intent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05740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What adversary behavior this is meant to catch — in one sentence.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98848" y="157276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Platform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8848" y="205740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Splunk, Sigma, YARA, Snort, KQL, custom — say where it runs.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93608" y="157276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Logic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05740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The actual rule. Reviewers should not need a meeting to understand it.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381304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Data it needs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429768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Which index, table, or log source. If missing, it is a collection gap.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98848" y="381304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False-positive plan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8848" y="429768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What looks similar that is benign. Who tunes it.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93608" y="381304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Traceability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93608" y="429768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Hunt, IR, report, or actor this came from.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Detection signatures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3  /  11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PIPELINE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Do not start in the SIEM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554480"/>
            <a:ext cx="1783080" cy="39319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12648" y="1737360"/>
            <a:ext cx="15544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2648" y="219456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IR / EEI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648" y="3108960"/>
            <a:ext cx="1554480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The question that made the hunt necessary.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23160" y="1554480"/>
            <a:ext cx="1783080" cy="39319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532888" y="1737360"/>
            <a:ext cx="15544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32888" y="219456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Hunt hit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32888" y="3108960"/>
            <a:ext cx="1554480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Evidence this behavior exists or would matter.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43400" y="1554480"/>
            <a:ext cx="1783080" cy="39319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453128" y="1737360"/>
            <a:ext cx="15544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53128" y="219456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Draft rule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53128" y="3108960"/>
            <a:ext cx="1554480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Logic + platform + expected volume.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1554480"/>
            <a:ext cx="1783080" cy="39319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73368" y="1737360"/>
            <a:ext cx="15544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73368" y="219456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Peer review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73368" y="3108960"/>
            <a:ext cx="1554480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Detection eng + CTI. Tune before production.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183880" y="1554480"/>
            <a:ext cx="1783080" cy="39319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93608" y="1737360"/>
            <a:ext cx="15544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93608" y="219456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Production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93608" y="3108960"/>
            <a:ext cx="1554480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Deployed, owned, tuned.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0104120" y="1554480"/>
            <a:ext cx="1783080" cy="39319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213848" y="1737360"/>
            <a:ext cx="15544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213848" y="219456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Feedback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213848" y="3108960"/>
            <a:ext cx="1554480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Did it fire usefully? Update the IR coverage.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Detection signatures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4  /  11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WITHOUT A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 rule repo that detection engineering will trust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453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1.  Name + ATT&amp;CK technique(s).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2311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2.  Platform and environment (prod vs lab).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7889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29169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3.  Owner (CTI vs DE) and status (draft / testing / prod / retired).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4747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6027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4.  Link to the hunt or report that justified it.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605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42885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5.  False-positive log and last tune date.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48463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49743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6.  Retirement criteria — signatures rot.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Detection signatures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5  /  11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FAILURE MODES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Rules that embarrass CTI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IOC-only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Hash of the week. Dead in 48 hours.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9884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owner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884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Fires at 03:00. Nobody knows if it is real.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9360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Untuned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10k events/day. SOC disables it. You lost the coverage.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lineage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Copied from Twitter. Cannot defend it to audit.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9768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9884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Never retired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884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Noise from a campaign that ended in 2022.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9244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9360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CTI-only gist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9360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Lives in Notion. Never reaches the SIEM.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Detection signatures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6  /  11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THE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Signatures keep the intelligence attached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57276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/signatures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01168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Signature objects: name, detection platform, rule body, summary, status.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3712" y="157276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Status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201168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Draft through production — coordinate with detection engineering.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48472" y="157276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Platform field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8472" y="201168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Where it runs. Filters on the list so DE can find their queue.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292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8952" y="381304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Link hunts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425196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Trace the rule back to the hunt and IR that justified it.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29768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53712" y="381304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Link reports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53712" y="425196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When the product recommends a detection, the rule is the artifact.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09244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348472" y="381304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Summary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8472" y="425196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Reviewers understand intent without parsing the full rule.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Detection signatures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7  /  11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PRODUCT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Where to click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1790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/hunts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0520" y="151790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Complete the hunt that produced the behavior.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10312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24942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/signatures → New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60520" y="224942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Name, platform, summary, rule, status Draft.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3464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298094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Relate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60520" y="298094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Hunt, IR, threat group, report.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56616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371246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Hand to 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60520" y="371246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Status testing. They own prod deploy.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29768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44398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Tune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60520" y="444398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Update the record when FPs land — do not fork a silent copy.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50292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17550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Retire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60520" y="517550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When the campaign or stack change makes it noise.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Detection signatures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8  /  11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75-minute workshop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67512" y="167335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70992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158191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Pick a hunt hit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189280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Must already map to an EEI. No orphan IOCs.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67512" y="272491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" y="276148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25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2633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Write the rule card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294436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Intent, platform, logic sketch, FP plan, owner.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67512" y="377647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2" y="381304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8840" y="368503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Stub in product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8840" y="399592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Create /signatures Draft. Link hunt + IR.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67512" y="4828031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" y="4864607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48840" y="4736591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DE review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48840" y="5047487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Would they deploy this? If not, what is missing?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Detection signatures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9  /  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