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C052-6E6A-DBB3-5B1B-496A87E0E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E4A22-7E09-3146-B2EA-DE6769F63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E7183-8DD0-B892-A94C-A9EA1DE2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280-7613-4ADF-B77B-4909307FC2F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0BC85-A4F3-AE76-C67D-853AFBF9E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78521-4E79-4383-3665-34C9ED70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D02F-BF40-4601-9AB9-AA91A75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2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9C24-1760-843F-8129-1E5606E1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763CE-0FEA-79CA-DF73-8A1EFDE8F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DAF68-A12B-56C8-A688-AEFC549A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280-7613-4ADF-B77B-4909307FC2F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FB75D-00B6-2397-62D5-E9440279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2FB57-2B16-E845-8173-C5002370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D02F-BF40-4601-9AB9-AA91A75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D5476E-2817-C2C0-BE85-DB3A90589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35E7C-424F-D1AA-9FAB-EA269D8D5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14DC2-FB03-FC58-EFEF-1133E147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280-7613-4ADF-B77B-4909307FC2F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4CD1D-F6B6-BCA5-C671-3E43489D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4E26D-C7D0-9A4E-7C6D-24EB94D3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D02F-BF40-4601-9AB9-AA91A75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B133-8391-E0E5-79B4-FFC8B35E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7CBBD-2659-9F7A-9CE3-C98BD3C06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E191C-09F5-FC51-13DC-FB78BA98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280-7613-4ADF-B77B-4909307FC2F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18AB1-0F08-FEA3-8DEF-2CB3189B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D1479-1C8A-3A06-A3C1-80C9DA3C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D02F-BF40-4601-9AB9-AA91A75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8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6D22-79A5-660C-C1DF-EDD2B5E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3F691-A9AC-8CDD-B10B-B127CA833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3C7F8-B5D4-D3C6-FD67-60F6A24F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280-7613-4ADF-B77B-4909307FC2F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EFDAD-3407-93DA-7C8B-B530F03D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6F67D-379C-2C33-8EC1-90998524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D02F-BF40-4601-9AB9-AA91A75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66638-B4DD-67A0-B219-CD050EC8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3C02D-F7B8-6FEB-C988-8235ACDA0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F992D-DC21-9337-0856-66D7C30C2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D2A68-6711-1F0F-197D-09F405CA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280-7613-4ADF-B77B-4909307FC2F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5D6B1-5931-8A6B-BC46-5FD93F09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2125E-629F-05E9-992D-DC47B5D6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D02F-BF40-4601-9AB9-AA91A75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1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D1757-2814-B7E3-DA1D-33336A79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5566F-6867-E281-F430-1D8530B12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B798F-EBFA-88AA-9361-6698327EB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FD6A6-8011-AF16-47A5-771F7A0E5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160E8-0F04-BE76-B074-FA64C749C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44A6DE-85AA-344D-0E51-8943054C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280-7613-4ADF-B77B-4909307FC2F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A51FF6-399B-5D49-2AC0-55815C13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8D40D-AD24-86F0-2247-C761BBC7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D02F-BF40-4601-9AB9-AA91A75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2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ADF4-57AE-CD69-1919-514ED898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B00B3-F9CE-DEB2-A183-9B37E6F5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280-7613-4ADF-B77B-4909307FC2F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5C677-28D5-C396-C879-12E7B278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090E1-3F4D-D2D8-C3B1-51933B23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D02F-BF40-4601-9AB9-AA91A75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3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FC3BD-D020-0073-852D-D86723D1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280-7613-4ADF-B77B-4909307FC2F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D687E-60DC-BFC8-F7A2-1C396F05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E44E3-9AB2-E5A6-A0A5-6B712C82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D02F-BF40-4601-9AB9-AA91A75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3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4B96-C371-B8A2-55D8-355395A1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0E3D-1AF8-74F2-A04F-D2A1C29D4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836D5-657D-613A-3B92-D7833E1FD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711A2-CAF5-021E-7234-7E50A1FA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280-7613-4ADF-B77B-4909307FC2F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AE70E-00FE-1BFC-1FA4-3BA422AA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202D0-1632-3573-C98A-4F7070BF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D02F-BF40-4601-9AB9-AA91A75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3CF6-CDD7-EEBD-2EB5-ADAC971E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8C6CB-E30D-0A1B-B65C-D842756CC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0AAEA-E5F6-4A31-7435-D4F636A58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F9227-5CF8-44AE-9E9B-9BC28CD1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6280-7613-4ADF-B77B-4909307FC2F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C8AC-B1F3-F55C-EA69-F639E48B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A0CF1-581E-4562-8482-54A54F84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D02F-BF40-4601-9AB9-AA91A75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85A58-3FB0-779E-ECC7-4AE4311E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50F3F-4846-6F6A-08FB-0A6488D01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96542-63E7-3015-48CE-A53438304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86280-7613-4ADF-B77B-4909307FC2F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712C5-BC17-8516-37AB-F92D20DF6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1CEC9-0C02-B8AA-4D2B-C8762E5B6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FD02F-BF40-4601-9AB9-AA91A75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9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E25732DD-5C09-1D24-4F8E-BC7F0BD1F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orner&#10;&#10;Description automatically generated">
            <a:extLst>
              <a:ext uri="{FF2B5EF4-FFF2-40B4-BE49-F238E27FC236}">
                <a16:creationId xmlns:a16="http://schemas.microsoft.com/office/drawing/2014/main" id="{7102AE0D-0024-8611-BC40-28EB12A4C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91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creen with yellow lines&#10;&#10;Description automatically generated">
            <a:extLst>
              <a:ext uri="{FF2B5EF4-FFF2-40B4-BE49-F238E27FC236}">
                <a16:creationId xmlns:a16="http://schemas.microsoft.com/office/drawing/2014/main" id="{09D91C2B-7AAA-4490-8F25-1C4647AAB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0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FA5470BB-83F1-8D1D-B6B6-E1273A625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57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A146063E-D182-3293-7E5F-101698040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0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CB07D85E-78E5-9E1F-CAFC-4C63FB195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1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B095ECC-2C76-8675-CEE4-C7FBD8E34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1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E0AEB897-3078-F01E-9190-BF76F408A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7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7F624E7-44F9-62A7-16EC-E6E99BC63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1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le with orange border&#10;&#10;Description automatically generated">
            <a:extLst>
              <a:ext uri="{FF2B5EF4-FFF2-40B4-BE49-F238E27FC236}">
                <a16:creationId xmlns:a16="http://schemas.microsoft.com/office/drawing/2014/main" id="{DD9C3213-980C-AC82-5828-097A5371C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le&#10;&#10;Description automatically generated">
            <a:extLst>
              <a:ext uri="{FF2B5EF4-FFF2-40B4-BE49-F238E27FC236}">
                <a16:creationId xmlns:a16="http://schemas.microsoft.com/office/drawing/2014/main" id="{6743FA17-D04D-D2E6-4FE2-1F8FF0626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1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C1A0A6D2-A99D-5CF4-3730-3C5616562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9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orange and white hexagons&#10;&#10;Description automatically generated">
            <a:extLst>
              <a:ext uri="{FF2B5EF4-FFF2-40B4-BE49-F238E27FC236}">
                <a16:creationId xmlns:a16="http://schemas.microsoft.com/office/drawing/2014/main" id="{A5B147E5-8BA6-49D0-E4AA-13A7976CE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1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orner with orange lines&#10;&#10;Description automatically generated">
            <a:extLst>
              <a:ext uri="{FF2B5EF4-FFF2-40B4-BE49-F238E27FC236}">
                <a16:creationId xmlns:a16="http://schemas.microsoft.com/office/drawing/2014/main" id="{CC8E6924-1BF7-2164-1CEF-DD1874183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86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2E00F633C9244AB51DEEBC19BE3606" ma:contentTypeVersion="17" ma:contentTypeDescription="Create a new document." ma:contentTypeScope="" ma:versionID="24df0a9de8d07ab8f6c162c2a230e249">
  <xsd:schema xmlns:xsd="http://www.w3.org/2001/XMLSchema" xmlns:xs="http://www.w3.org/2001/XMLSchema" xmlns:p="http://schemas.microsoft.com/office/2006/metadata/properties" xmlns:ns2="5aa5422f-20c8-48bf-926f-1d0796e692d9" xmlns:ns3="9260eee1-bfa6-4b3c-9234-acb675c2ce87" targetNamespace="http://schemas.microsoft.com/office/2006/metadata/properties" ma:root="true" ma:fieldsID="069543529c40988af4232e9f2c6fcd42" ns2:_="" ns3:_="">
    <xsd:import namespace="5aa5422f-20c8-48bf-926f-1d0796e692d9"/>
    <xsd:import namespace="9260eee1-bfa6-4b3c-9234-acb675c2ce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5422f-20c8-48bf-926f-1d0796e692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409d4bb-73e7-4580-bac6-d149db60cc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0eee1-bfa6-4b3c-9234-acb675c2ce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963252-8328-4e9f-b560-f2f7aea5d389}" ma:internalName="TaxCatchAll" ma:showField="CatchAllData" ma:web="9260eee1-bfa6-4b3c-9234-acb675c2ce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60eee1-bfa6-4b3c-9234-acb675c2ce87" xsi:nil="true"/>
    <lcf76f155ced4ddcb4097134ff3c332f xmlns="5aa5422f-20c8-48bf-926f-1d0796e692d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0A6257-13CC-4AAB-870C-AD0B03022C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475EDD-4A4C-4F94-8391-49095E365353}"/>
</file>

<file path=customXml/itemProps3.xml><?xml version="1.0" encoding="utf-8"?>
<ds:datastoreItem xmlns:ds="http://schemas.openxmlformats.org/officeDocument/2006/customXml" ds:itemID="{3F4DE746-C98C-4DC0-873A-2CFFF2D3C6DD}">
  <ds:schemaRefs>
    <ds:schemaRef ds:uri="http://schemas.microsoft.com/office/2006/metadata/properties"/>
    <ds:schemaRef ds:uri="http://schemas.microsoft.com/office/infopath/2007/PartnerControls"/>
    <ds:schemaRef ds:uri="9260eee1-bfa6-4b3c-9234-acb675c2ce87"/>
    <ds:schemaRef ds:uri="5aa5422f-20c8-48bf-926f-1d0796e692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Bagwell</dc:creator>
  <cp:lastModifiedBy>Brittany Bagwell</cp:lastModifiedBy>
  <cp:revision>3</cp:revision>
  <dcterms:created xsi:type="dcterms:W3CDTF">2023-12-19T15:08:22Z</dcterms:created>
  <dcterms:modified xsi:type="dcterms:W3CDTF">2024-04-01T11:19:23Z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0x0101002D2E00F633C9244AB51DEEBC19BE3606</vt:lpwstr>
  </property>
</Properties>
</file>