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quickStyle3.xml" ContentType="application/vnd.openxmlformats-officedocument.drawingml.diagramStyle+xml"/>
  <Override PartName="/ppt/diagrams/quickStyle2.xml" ContentType="application/vnd.openxmlformats-officedocument.drawingml.diagramStyle+xml"/>
  <Override PartName="/ppt/diagrams/colors7.xml" ContentType="application/vnd.openxmlformats-officedocument.drawingml.diagramColors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diagrams/layout6.xml" ContentType="application/vnd.openxmlformats-officedocument.drawingml.diagramLayout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6" r:id="rId2"/>
    <p:sldId id="268" r:id="rId3"/>
    <p:sldId id="271" r:id="rId4"/>
    <p:sldId id="280" r:id="rId5"/>
    <p:sldId id="273" r:id="rId6"/>
    <p:sldId id="301" r:id="rId7"/>
    <p:sldId id="297" r:id="rId8"/>
    <p:sldId id="276" r:id="rId9"/>
    <p:sldId id="275" r:id="rId10"/>
    <p:sldId id="277" r:id="rId11"/>
    <p:sldId id="279" r:id="rId12"/>
    <p:sldId id="281" r:id="rId13"/>
    <p:sldId id="302" r:id="rId14"/>
    <p:sldId id="303" r:id="rId15"/>
    <p:sldId id="304" r:id="rId16"/>
    <p:sldId id="288" r:id="rId17"/>
    <p:sldId id="305" r:id="rId18"/>
    <p:sldId id="307" r:id="rId19"/>
    <p:sldId id="289" r:id="rId20"/>
    <p:sldId id="294" r:id="rId21"/>
    <p:sldId id="295" r:id="rId22"/>
  </p:sldIdLst>
  <p:sldSz cx="9144000" cy="5143500" type="screen16x9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742" autoAdjust="0"/>
  </p:normalViewPr>
  <p:slideViewPr>
    <p:cSldViewPr snapToGrid="0" snapToObjects="1">
      <p:cViewPr varScale="1">
        <p:scale>
          <a:sx n="96" d="100"/>
          <a:sy n="96" d="100"/>
        </p:scale>
        <p:origin x="636" y="-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289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744CD-8736-4C9C-9581-C5F340FE7EA1}" type="doc">
      <dgm:prSet loTypeId="urn:microsoft.com/office/officeart/2011/layout/HexagonRadial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37D1526-3461-4B3F-B5CB-341F5E4497A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800" b="1" dirty="0">
              <a:latin typeface="HelveticaNeueLT Pro 45 Lt"/>
            </a:rPr>
            <a:t>Key Financial Sectors</a:t>
          </a:r>
          <a:endParaRPr lang="en-US" sz="1800" b="1" dirty="0">
            <a:latin typeface="HelveticaNeueLT Pro 45 Lt"/>
          </a:endParaRPr>
        </a:p>
      </dgm:t>
    </dgm:pt>
    <dgm:pt modelId="{CB348BD5-01AF-4544-B9A6-2C419500E18C}" type="parTrans" cxnId="{BF900284-AF1E-4174-9E6D-825942704A2C}">
      <dgm:prSet/>
      <dgm:spPr/>
      <dgm:t>
        <a:bodyPr/>
        <a:lstStyle/>
        <a:p>
          <a:endParaRPr lang="en-US" sz="1600"/>
        </a:p>
      </dgm:t>
    </dgm:pt>
    <dgm:pt modelId="{C5DD8A1E-2B8B-4DA1-A47A-26A52C704111}" type="sibTrans" cxnId="{BF900284-AF1E-4174-9E6D-825942704A2C}">
      <dgm:prSet/>
      <dgm:spPr/>
      <dgm:t>
        <a:bodyPr/>
        <a:lstStyle/>
        <a:p>
          <a:endParaRPr lang="en-US" sz="1600"/>
        </a:p>
      </dgm:t>
    </dgm:pt>
    <dgm:pt modelId="{B8AD265B-F749-4543-BF8B-B20A2A65DAE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100" b="1" dirty="0">
              <a:latin typeface="HelveticaNeueLT Pro 45 Lt"/>
            </a:rPr>
            <a:t>Asset Management</a:t>
          </a:r>
          <a:endParaRPr lang="en-US" sz="1100" b="1" dirty="0">
            <a:latin typeface="HelveticaNeueLT Pro 45 Lt"/>
          </a:endParaRPr>
        </a:p>
      </dgm:t>
    </dgm:pt>
    <dgm:pt modelId="{63D213C2-038F-4E55-976C-C994ED21687F}" type="parTrans" cxnId="{4D0854EF-C7A6-45EA-8550-130DC424732B}">
      <dgm:prSet/>
      <dgm:spPr/>
      <dgm:t>
        <a:bodyPr/>
        <a:lstStyle/>
        <a:p>
          <a:endParaRPr lang="en-US" sz="1600"/>
        </a:p>
      </dgm:t>
    </dgm:pt>
    <dgm:pt modelId="{4A729152-4481-425D-9EC5-821184EE50AC}" type="sibTrans" cxnId="{4D0854EF-C7A6-45EA-8550-130DC424732B}">
      <dgm:prSet/>
      <dgm:spPr/>
      <dgm:t>
        <a:bodyPr/>
        <a:lstStyle/>
        <a:p>
          <a:endParaRPr lang="en-US" sz="1600"/>
        </a:p>
      </dgm:t>
    </dgm:pt>
    <dgm:pt modelId="{01D63887-263E-4087-810D-D1536BBF8BF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 b="1" dirty="0">
              <a:latin typeface="HelveticaNeueLT Pro 45 Lt"/>
            </a:rPr>
            <a:t>Trusts </a:t>
          </a:r>
        </a:p>
        <a:p>
          <a:r>
            <a:rPr lang="en-GB" sz="1200" b="1" dirty="0">
              <a:latin typeface="HelveticaNeueLT Pro 45 Lt"/>
            </a:rPr>
            <a:t>&amp;</a:t>
          </a:r>
        </a:p>
        <a:p>
          <a:r>
            <a:rPr lang="en-GB" sz="1200" b="1" dirty="0">
              <a:latin typeface="HelveticaNeueLT Pro 45 Lt"/>
            </a:rPr>
            <a:t>Foundations</a:t>
          </a:r>
          <a:endParaRPr lang="en-US" sz="1200" b="1" dirty="0">
            <a:latin typeface="HelveticaNeueLT Pro 45 Lt"/>
          </a:endParaRPr>
        </a:p>
      </dgm:t>
    </dgm:pt>
    <dgm:pt modelId="{2D006DF1-95AF-4CF8-BADD-247FB848673F}" type="parTrans" cxnId="{80FF6641-3B02-4AA6-B9D0-A577D8F8D28D}">
      <dgm:prSet/>
      <dgm:spPr/>
      <dgm:t>
        <a:bodyPr/>
        <a:lstStyle/>
        <a:p>
          <a:endParaRPr lang="en-US" sz="1600"/>
        </a:p>
      </dgm:t>
    </dgm:pt>
    <dgm:pt modelId="{2F2170D8-4A46-4FC7-8411-E7875D009DEC}" type="sibTrans" cxnId="{80FF6641-3B02-4AA6-B9D0-A577D8F8D28D}">
      <dgm:prSet/>
      <dgm:spPr/>
      <dgm:t>
        <a:bodyPr/>
        <a:lstStyle/>
        <a:p>
          <a:endParaRPr lang="en-US" sz="1600"/>
        </a:p>
      </dgm:t>
    </dgm:pt>
    <dgm:pt modelId="{0E179971-AA4D-4ED7-843F-93B4CA23B6C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b="1" dirty="0">
              <a:latin typeface="HelveticaNeueLT Pro 45 Lt"/>
            </a:rPr>
            <a:t>Insurance </a:t>
          </a:r>
          <a:endParaRPr lang="en-US" sz="1400" b="1" dirty="0">
            <a:latin typeface="HelveticaNeueLT Pro 45 Lt"/>
          </a:endParaRPr>
        </a:p>
      </dgm:t>
    </dgm:pt>
    <dgm:pt modelId="{3684E0FE-B0E3-4AD1-BFEE-C32795EA0E46}" type="parTrans" cxnId="{FFEBF533-E59E-4687-B350-C17616EDA86E}">
      <dgm:prSet/>
      <dgm:spPr/>
      <dgm:t>
        <a:bodyPr/>
        <a:lstStyle/>
        <a:p>
          <a:endParaRPr lang="en-US" sz="1600"/>
        </a:p>
      </dgm:t>
    </dgm:pt>
    <dgm:pt modelId="{CF86FE1C-A875-46C9-A61E-89972147D884}" type="sibTrans" cxnId="{FFEBF533-E59E-4687-B350-C17616EDA86E}">
      <dgm:prSet/>
      <dgm:spPr/>
      <dgm:t>
        <a:bodyPr/>
        <a:lstStyle/>
        <a:p>
          <a:endParaRPr lang="en-US" sz="1600"/>
        </a:p>
      </dgm:t>
    </dgm:pt>
    <dgm:pt modelId="{D9AC034C-8063-47D4-82B6-F17532B516B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b="1" dirty="0">
              <a:latin typeface="HelveticaNeueLT Pro 45 Lt"/>
            </a:rPr>
            <a:t>Pensions</a:t>
          </a:r>
          <a:endParaRPr lang="en-US" sz="1050" b="1" dirty="0">
            <a:latin typeface="HelveticaNeueLT Pro 45 Lt"/>
          </a:endParaRPr>
        </a:p>
      </dgm:t>
    </dgm:pt>
    <dgm:pt modelId="{2C9B4FFC-2CAF-439C-ABE6-82C56D35F437}" type="parTrans" cxnId="{45B24D90-5893-4435-8EA1-347F023F0FBE}">
      <dgm:prSet/>
      <dgm:spPr/>
      <dgm:t>
        <a:bodyPr/>
        <a:lstStyle/>
        <a:p>
          <a:endParaRPr lang="en-US" sz="1600"/>
        </a:p>
      </dgm:t>
    </dgm:pt>
    <dgm:pt modelId="{A8BA66E6-7DF1-46B6-9D51-ECF85B698059}" type="sibTrans" cxnId="{45B24D90-5893-4435-8EA1-347F023F0FBE}">
      <dgm:prSet/>
      <dgm:spPr/>
      <dgm:t>
        <a:bodyPr/>
        <a:lstStyle/>
        <a:p>
          <a:endParaRPr lang="en-US" sz="1600"/>
        </a:p>
      </dgm:t>
    </dgm:pt>
    <dgm:pt modelId="{AA60FB23-808D-47DB-A6F7-13F4288FE80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600" b="1" dirty="0">
              <a:latin typeface="HelveticaNeueLT Pro 45 Lt"/>
            </a:rPr>
            <a:t>Private Wealth</a:t>
          </a:r>
          <a:endParaRPr lang="en-US" sz="1600" b="1" dirty="0">
            <a:latin typeface="HelveticaNeueLT Pro 45 Lt"/>
          </a:endParaRPr>
        </a:p>
      </dgm:t>
    </dgm:pt>
    <dgm:pt modelId="{90E64E29-62CC-4DE9-9DD5-DC9D02CF0691}" type="parTrans" cxnId="{02450C0B-EA72-4B89-B151-B400386B7491}">
      <dgm:prSet/>
      <dgm:spPr/>
      <dgm:t>
        <a:bodyPr/>
        <a:lstStyle/>
        <a:p>
          <a:endParaRPr lang="en-US" sz="1600"/>
        </a:p>
      </dgm:t>
    </dgm:pt>
    <dgm:pt modelId="{A54BBEB5-EB22-4084-84B4-23F1ED7C0722}" type="sibTrans" cxnId="{02450C0B-EA72-4B89-B151-B400386B7491}">
      <dgm:prSet/>
      <dgm:spPr/>
      <dgm:t>
        <a:bodyPr/>
        <a:lstStyle/>
        <a:p>
          <a:endParaRPr lang="en-US" sz="1600"/>
        </a:p>
      </dgm:t>
    </dgm:pt>
    <dgm:pt modelId="{A6FF8414-96BA-4D8C-8336-0EC1F3EFCA8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200" b="1" dirty="0">
              <a:latin typeface="HelveticaNeueLT Pro 45 Lt"/>
            </a:rPr>
            <a:t>Financial Institutions</a:t>
          </a:r>
          <a:endParaRPr lang="en-US" sz="1200" b="1" dirty="0">
            <a:latin typeface="HelveticaNeueLT Pro 45 Lt"/>
          </a:endParaRPr>
        </a:p>
      </dgm:t>
    </dgm:pt>
    <dgm:pt modelId="{1C6F3247-D244-4DC7-A7E4-216A242E626F}" type="parTrans" cxnId="{12F38FCF-4271-4CD8-9930-C456BFC9908F}">
      <dgm:prSet/>
      <dgm:spPr/>
      <dgm:t>
        <a:bodyPr/>
        <a:lstStyle/>
        <a:p>
          <a:endParaRPr lang="en-US" sz="1600"/>
        </a:p>
      </dgm:t>
    </dgm:pt>
    <dgm:pt modelId="{7083E794-7513-4BC6-8DE8-5B6EF94F2245}" type="sibTrans" cxnId="{12F38FCF-4271-4CD8-9930-C456BFC9908F}">
      <dgm:prSet/>
      <dgm:spPr/>
      <dgm:t>
        <a:bodyPr/>
        <a:lstStyle/>
        <a:p>
          <a:endParaRPr lang="en-US" sz="1600"/>
        </a:p>
      </dgm:t>
    </dgm:pt>
    <dgm:pt modelId="{834B3D33-E802-436F-8637-67DEB79335D6}">
      <dgm:prSet phldrT="[Text]"/>
      <dgm:spPr/>
      <dgm:t>
        <a:bodyPr/>
        <a:lstStyle/>
        <a:p>
          <a:endParaRPr lang="en-US" sz="1600" dirty="0"/>
        </a:p>
      </dgm:t>
    </dgm:pt>
    <dgm:pt modelId="{3D0B16EC-1D36-4CED-951D-C314D87115A5}" type="sibTrans" cxnId="{C67050D0-3E46-405D-95C7-E54C2B82B59D}">
      <dgm:prSet/>
      <dgm:spPr/>
      <dgm:t>
        <a:bodyPr/>
        <a:lstStyle/>
        <a:p>
          <a:endParaRPr lang="en-US" sz="1600"/>
        </a:p>
      </dgm:t>
    </dgm:pt>
    <dgm:pt modelId="{1365EC1B-421D-401D-9308-464EA751CBD6}" type="parTrans" cxnId="{C67050D0-3E46-405D-95C7-E54C2B82B59D}">
      <dgm:prSet/>
      <dgm:spPr/>
      <dgm:t>
        <a:bodyPr/>
        <a:lstStyle/>
        <a:p>
          <a:endParaRPr lang="en-US" sz="1600"/>
        </a:p>
      </dgm:t>
    </dgm:pt>
    <dgm:pt modelId="{974AEBF9-95C6-4191-8E8E-B88E56881C36}">
      <dgm:prSet phldrT="[Text]" phldr="1"/>
      <dgm:spPr/>
      <dgm:t>
        <a:bodyPr/>
        <a:lstStyle/>
        <a:p>
          <a:endParaRPr lang="en-US" sz="1600" dirty="0"/>
        </a:p>
      </dgm:t>
    </dgm:pt>
    <dgm:pt modelId="{44FB2422-DF0E-4211-94BD-75D8326D2F0E}" type="sibTrans" cxnId="{945B4E75-355B-4C44-9BAD-DA59B97DF989}">
      <dgm:prSet/>
      <dgm:spPr/>
      <dgm:t>
        <a:bodyPr/>
        <a:lstStyle/>
        <a:p>
          <a:endParaRPr lang="en-US" sz="1600"/>
        </a:p>
      </dgm:t>
    </dgm:pt>
    <dgm:pt modelId="{96FB34B5-23C0-492C-AFA2-E51D567BD01E}" type="parTrans" cxnId="{945B4E75-355B-4C44-9BAD-DA59B97DF989}">
      <dgm:prSet/>
      <dgm:spPr/>
      <dgm:t>
        <a:bodyPr/>
        <a:lstStyle/>
        <a:p>
          <a:endParaRPr lang="en-US" sz="1600"/>
        </a:p>
      </dgm:t>
    </dgm:pt>
    <dgm:pt modelId="{353AB51C-93F3-4F6E-B844-6C8AC6E09B82}" type="pres">
      <dgm:prSet presAssocID="{C27744CD-8736-4C9C-9581-C5F340FE7EA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586DF96-4C88-4C1B-9EB2-33A9147711BC}" type="pres">
      <dgm:prSet presAssocID="{437D1526-3461-4B3F-B5CB-341F5E4497A6}" presName="Parent" presStyleLbl="node0" presStyleIdx="0" presStyleCnt="1">
        <dgm:presLayoutVars>
          <dgm:chMax val="6"/>
          <dgm:chPref val="6"/>
        </dgm:presLayoutVars>
      </dgm:prSet>
      <dgm:spPr/>
    </dgm:pt>
    <dgm:pt modelId="{CB204808-47E8-4D6F-B616-84609DA491A1}" type="pres">
      <dgm:prSet presAssocID="{B8AD265B-F749-4543-BF8B-B20A2A65DAEA}" presName="Accent1" presStyleCnt="0"/>
      <dgm:spPr/>
    </dgm:pt>
    <dgm:pt modelId="{33ABB788-7613-472F-BDC3-500B8C6A6CE0}" type="pres">
      <dgm:prSet presAssocID="{B8AD265B-F749-4543-BF8B-B20A2A65DAEA}" presName="Accent" presStyleLbl="bgShp" presStyleIdx="0" presStyleCnt="6"/>
      <dgm:spPr/>
    </dgm:pt>
    <dgm:pt modelId="{480D8C45-E56E-426F-90EA-2350E14A3E96}" type="pres">
      <dgm:prSet presAssocID="{B8AD265B-F749-4543-BF8B-B20A2A65DAE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ED1575F-936C-47FB-BC77-A64BD00E3FD3}" type="pres">
      <dgm:prSet presAssocID="{0E179971-AA4D-4ED7-843F-93B4CA23B6C2}" presName="Accent2" presStyleCnt="0"/>
      <dgm:spPr/>
    </dgm:pt>
    <dgm:pt modelId="{63893D92-4A67-4F85-86FC-48483313CAD6}" type="pres">
      <dgm:prSet presAssocID="{0E179971-AA4D-4ED7-843F-93B4CA23B6C2}" presName="Accent" presStyleLbl="bgShp" presStyleIdx="1" presStyleCnt="6"/>
      <dgm:spPr>
        <a:solidFill>
          <a:schemeClr val="bg1"/>
        </a:solidFill>
      </dgm:spPr>
    </dgm:pt>
    <dgm:pt modelId="{8F668538-B49C-4389-B0C1-56134B96C63F}" type="pres">
      <dgm:prSet presAssocID="{0E179971-AA4D-4ED7-843F-93B4CA23B6C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C20418D-637A-485B-A8B1-805121249342}" type="pres">
      <dgm:prSet presAssocID="{A6FF8414-96BA-4D8C-8336-0EC1F3EFCA88}" presName="Accent3" presStyleCnt="0"/>
      <dgm:spPr/>
    </dgm:pt>
    <dgm:pt modelId="{A6A24163-39DD-47AC-9C25-4D21DD3AB923}" type="pres">
      <dgm:prSet presAssocID="{A6FF8414-96BA-4D8C-8336-0EC1F3EFCA88}" presName="Accent" presStyleLbl="bgShp" presStyleIdx="2" presStyleCnt="6"/>
      <dgm:spPr>
        <a:solidFill>
          <a:schemeClr val="bg1"/>
        </a:solidFill>
      </dgm:spPr>
    </dgm:pt>
    <dgm:pt modelId="{572CE1D9-EF38-4CED-84BB-F1AEE89D864B}" type="pres">
      <dgm:prSet presAssocID="{A6FF8414-96BA-4D8C-8336-0EC1F3EFCA8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8E4DC02-1E4C-41DE-A603-D5B904BDC583}" type="pres">
      <dgm:prSet presAssocID="{D9AC034C-8063-47D4-82B6-F17532B516BE}" presName="Accent4" presStyleCnt="0"/>
      <dgm:spPr/>
    </dgm:pt>
    <dgm:pt modelId="{9008F803-B7B9-4A16-9818-280074E3EBAA}" type="pres">
      <dgm:prSet presAssocID="{D9AC034C-8063-47D4-82B6-F17532B516BE}" presName="Accent" presStyleLbl="bgShp" presStyleIdx="3" presStyleCnt="6"/>
      <dgm:spPr>
        <a:solidFill>
          <a:schemeClr val="bg1"/>
        </a:solidFill>
      </dgm:spPr>
    </dgm:pt>
    <dgm:pt modelId="{096F7953-5C41-486A-83D9-B60404863656}" type="pres">
      <dgm:prSet presAssocID="{D9AC034C-8063-47D4-82B6-F17532B516B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629F2D9-63B8-49DB-B755-E67E53B670B7}" type="pres">
      <dgm:prSet presAssocID="{AA60FB23-808D-47DB-A6F7-13F4288FE806}" presName="Accent5" presStyleCnt="0"/>
      <dgm:spPr/>
    </dgm:pt>
    <dgm:pt modelId="{DF6AFE74-416B-4A37-8D49-75289666C50D}" type="pres">
      <dgm:prSet presAssocID="{AA60FB23-808D-47DB-A6F7-13F4288FE806}" presName="Accent" presStyleLbl="bgShp" presStyleIdx="4" presStyleCnt="6"/>
      <dgm:spPr>
        <a:solidFill>
          <a:schemeClr val="bg1"/>
        </a:solidFill>
      </dgm:spPr>
    </dgm:pt>
    <dgm:pt modelId="{DF41EDBC-F8D5-4DBB-8678-3C3B8FBF301A}" type="pres">
      <dgm:prSet presAssocID="{AA60FB23-808D-47DB-A6F7-13F4288FE80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0BC1672-D524-4C41-B509-F55888572DA1}" type="pres">
      <dgm:prSet presAssocID="{01D63887-263E-4087-810D-D1536BBF8BFA}" presName="Accent6" presStyleCnt="0"/>
      <dgm:spPr/>
    </dgm:pt>
    <dgm:pt modelId="{3162B058-8EDF-481D-BCD9-0D9A9E54D7B6}" type="pres">
      <dgm:prSet presAssocID="{01D63887-263E-4087-810D-D1536BBF8BFA}" presName="Accent" presStyleLbl="bgShp" presStyleIdx="5" presStyleCnt="6"/>
      <dgm:spPr>
        <a:solidFill>
          <a:schemeClr val="bg1"/>
        </a:solidFill>
      </dgm:spPr>
    </dgm:pt>
    <dgm:pt modelId="{12241096-8A45-46E1-9CFB-8E8FF77CF794}" type="pres">
      <dgm:prSet presAssocID="{01D63887-263E-4087-810D-D1536BBF8BFA}" presName="Child6" presStyleLbl="node1" presStyleIdx="5" presStyleCnt="6" custScaleX="108335" custLinFactNeighborX="2121" custLinFactNeighborY="-1634">
        <dgm:presLayoutVars>
          <dgm:chMax val="0"/>
          <dgm:chPref val="0"/>
          <dgm:bulletEnabled val="1"/>
        </dgm:presLayoutVars>
      </dgm:prSet>
      <dgm:spPr/>
    </dgm:pt>
  </dgm:ptLst>
  <dgm:cxnLst>
    <dgm:cxn modelId="{02450C0B-EA72-4B89-B151-B400386B7491}" srcId="{437D1526-3461-4B3F-B5CB-341F5E4497A6}" destId="{AA60FB23-808D-47DB-A6F7-13F4288FE806}" srcOrd="4" destOrd="0" parTransId="{90E64E29-62CC-4DE9-9DD5-DC9D02CF0691}" sibTransId="{A54BBEB5-EB22-4084-84B4-23F1ED7C0722}"/>
    <dgm:cxn modelId="{063C250E-2AE6-49DF-8F75-75412AA89543}" type="presOf" srcId="{C27744CD-8736-4C9C-9581-C5F340FE7EA1}" destId="{353AB51C-93F3-4F6E-B844-6C8AC6E09B82}" srcOrd="0" destOrd="0" presId="urn:microsoft.com/office/officeart/2011/layout/HexagonRadial"/>
    <dgm:cxn modelId="{FFEBF533-E59E-4687-B350-C17616EDA86E}" srcId="{437D1526-3461-4B3F-B5CB-341F5E4497A6}" destId="{0E179971-AA4D-4ED7-843F-93B4CA23B6C2}" srcOrd="1" destOrd="0" parTransId="{3684E0FE-B0E3-4AD1-BFEE-C32795EA0E46}" sibTransId="{CF86FE1C-A875-46C9-A61E-89972147D884}"/>
    <dgm:cxn modelId="{98AE245D-E2E8-441A-8ABE-C9F08A17E4BE}" type="presOf" srcId="{437D1526-3461-4B3F-B5CB-341F5E4497A6}" destId="{F586DF96-4C88-4C1B-9EB2-33A9147711BC}" srcOrd="0" destOrd="0" presId="urn:microsoft.com/office/officeart/2011/layout/HexagonRadial"/>
    <dgm:cxn modelId="{80FF6641-3B02-4AA6-B9D0-A577D8F8D28D}" srcId="{437D1526-3461-4B3F-B5CB-341F5E4497A6}" destId="{01D63887-263E-4087-810D-D1536BBF8BFA}" srcOrd="5" destOrd="0" parTransId="{2D006DF1-95AF-4CF8-BADD-247FB848673F}" sibTransId="{2F2170D8-4A46-4FC7-8411-E7875D009DEC}"/>
    <dgm:cxn modelId="{F5363749-8CF9-4936-B5C8-070EED5E61F4}" type="presOf" srcId="{01D63887-263E-4087-810D-D1536BBF8BFA}" destId="{12241096-8A45-46E1-9CFB-8E8FF77CF794}" srcOrd="0" destOrd="0" presId="urn:microsoft.com/office/officeart/2011/layout/HexagonRadial"/>
    <dgm:cxn modelId="{945B4E75-355B-4C44-9BAD-DA59B97DF989}" srcId="{C27744CD-8736-4C9C-9581-C5F340FE7EA1}" destId="{974AEBF9-95C6-4191-8E8E-B88E56881C36}" srcOrd="2" destOrd="0" parTransId="{96FB34B5-23C0-492C-AFA2-E51D567BD01E}" sibTransId="{44FB2422-DF0E-4211-94BD-75D8326D2F0E}"/>
    <dgm:cxn modelId="{26BAAD5A-7766-411E-861A-C4173AB26B91}" type="presOf" srcId="{B8AD265B-F749-4543-BF8B-B20A2A65DAEA}" destId="{480D8C45-E56E-426F-90EA-2350E14A3E96}" srcOrd="0" destOrd="0" presId="urn:microsoft.com/office/officeart/2011/layout/HexagonRadial"/>
    <dgm:cxn modelId="{BF900284-AF1E-4174-9E6D-825942704A2C}" srcId="{C27744CD-8736-4C9C-9581-C5F340FE7EA1}" destId="{437D1526-3461-4B3F-B5CB-341F5E4497A6}" srcOrd="0" destOrd="0" parTransId="{CB348BD5-01AF-4544-B9A6-2C419500E18C}" sibTransId="{C5DD8A1E-2B8B-4DA1-A47A-26A52C704111}"/>
    <dgm:cxn modelId="{45B24D90-5893-4435-8EA1-347F023F0FBE}" srcId="{437D1526-3461-4B3F-B5CB-341F5E4497A6}" destId="{D9AC034C-8063-47D4-82B6-F17532B516BE}" srcOrd="3" destOrd="0" parTransId="{2C9B4FFC-2CAF-439C-ABE6-82C56D35F437}" sibTransId="{A8BA66E6-7DF1-46B6-9D51-ECF85B698059}"/>
    <dgm:cxn modelId="{12F38FCF-4271-4CD8-9930-C456BFC9908F}" srcId="{437D1526-3461-4B3F-B5CB-341F5E4497A6}" destId="{A6FF8414-96BA-4D8C-8336-0EC1F3EFCA88}" srcOrd="2" destOrd="0" parTransId="{1C6F3247-D244-4DC7-A7E4-216A242E626F}" sibTransId="{7083E794-7513-4BC6-8DE8-5B6EF94F2245}"/>
    <dgm:cxn modelId="{C67050D0-3E46-405D-95C7-E54C2B82B59D}" srcId="{C27744CD-8736-4C9C-9581-C5F340FE7EA1}" destId="{834B3D33-E802-436F-8637-67DEB79335D6}" srcOrd="1" destOrd="0" parTransId="{1365EC1B-421D-401D-9308-464EA751CBD6}" sibTransId="{3D0B16EC-1D36-4CED-951D-C314D87115A5}"/>
    <dgm:cxn modelId="{67FFF3D2-FEDA-4583-BC5E-5599FD4E2EF3}" type="presOf" srcId="{0E179971-AA4D-4ED7-843F-93B4CA23B6C2}" destId="{8F668538-B49C-4389-B0C1-56134B96C63F}" srcOrd="0" destOrd="0" presId="urn:microsoft.com/office/officeart/2011/layout/HexagonRadial"/>
    <dgm:cxn modelId="{4D0854EF-C7A6-45EA-8550-130DC424732B}" srcId="{437D1526-3461-4B3F-B5CB-341F5E4497A6}" destId="{B8AD265B-F749-4543-BF8B-B20A2A65DAEA}" srcOrd="0" destOrd="0" parTransId="{63D213C2-038F-4E55-976C-C994ED21687F}" sibTransId="{4A729152-4481-425D-9EC5-821184EE50AC}"/>
    <dgm:cxn modelId="{5991E0F0-979B-4F00-80F1-C2B4506D48A4}" type="presOf" srcId="{AA60FB23-808D-47DB-A6F7-13F4288FE806}" destId="{DF41EDBC-F8D5-4DBB-8678-3C3B8FBF301A}" srcOrd="0" destOrd="0" presId="urn:microsoft.com/office/officeart/2011/layout/HexagonRadial"/>
    <dgm:cxn modelId="{E59B50F7-3E37-4832-8B07-D3846CEA17CB}" type="presOf" srcId="{D9AC034C-8063-47D4-82B6-F17532B516BE}" destId="{096F7953-5C41-486A-83D9-B60404863656}" srcOrd="0" destOrd="0" presId="urn:microsoft.com/office/officeart/2011/layout/HexagonRadial"/>
    <dgm:cxn modelId="{B34283FB-F36B-4138-AEE5-62470065C829}" type="presOf" srcId="{A6FF8414-96BA-4D8C-8336-0EC1F3EFCA88}" destId="{572CE1D9-EF38-4CED-84BB-F1AEE89D864B}" srcOrd="0" destOrd="0" presId="urn:microsoft.com/office/officeart/2011/layout/HexagonRadial"/>
    <dgm:cxn modelId="{0D5F4881-41A5-4491-923A-FFABFAC49FB7}" type="presParOf" srcId="{353AB51C-93F3-4F6E-B844-6C8AC6E09B82}" destId="{F586DF96-4C88-4C1B-9EB2-33A9147711BC}" srcOrd="0" destOrd="0" presId="urn:microsoft.com/office/officeart/2011/layout/HexagonRadial"/>
    <dgm:cxn modelId="{C9A03E6A-0B62-42B9-8DE3-5BC6DD341A6C}" type="presParOf" srcId="{353AB51C-93F3-4F6E-B844-6C8AC6E09B82}" destId="{CB204808-47E8-4D6F-B616-84609DA491A1}" srcOrd="1" destOrd="0" presId="urn:microsoft.com/office/officeart/2011/layout/HexagonRadial"/>
    <dgm:cxn modelId="{267E4A65-8A46-43F2-BF3B-8FF916462889}" type="presParOf" srcId="{CB204808-47E8-4D6F-B616-84609DA491A1}" destId="{33ABB788-7613-472F-BDC3-500B8C6A6CE0}" srcOrd="0" destOrd="0" presId="urn:microsoft.com/office/officeart/2011/layout/HexagonRadial"/>
    <dgm:cxn modelId="{22C06560-276D-4E7A-90D4-DECC7D58A590}" type="presParOf" srcId="{353AB51C-93F3-4F6E-B844-6C8AC6E09B82}" destId="{480D8C45-E56E-426F-90EA-2350E14A3E96}" srcOrd="2" destOrd="0" presId="urn:microsoft.com/office/officeart/2011/layout/HexagonRadial"/>
    <dgm:cxn modelId="{2407DC2B-A14E-46AE-BD4F-E49B82A06914}" type="presParOf" srcId="{353AB51C-93F3-4F6E-B844-6C8AC6E09B82}" destId="{8ED1575F-936C-47FB-BC77-A64BD00E3FD3}" srcOrd="3" destOrd="0" presId="urn:microsoft.com/office/officeart/2011/layout/HexagonRadial"/>
    <dgm:cxn modelId="{C9D84F90-BDF4-4A06-B3D6-55133C1E42A9}" type="presParOf" srcId="{8ED1575F-936C-47FB-BC77-A64BD00E3FD3}" destId="{63893D92-4A67-4F85-86FC-48483313CAD6}" srcOrd="0" destOrd="0" presId="urn:microsoft.com/office/officeart/2011/layout/HexagonRadial"/>
    <dgm:cxn modelId="{6709BEA5-2636-46AB-B925-E11767252891}" type="presParOf" srcId="{353AB51C-93F3-4F6E-B844-6C8AC6E09B82}" destId="{8F668538-B49C-4389-B0C1-56134B96C63F}" srcOrd="4" destOrd="0" presId="urn:microsoft.com/office/officeart/2011/layout/HexagonRadial"/>
    <dgm:cxn modelId="{99FDBF08-40EA-4AB4-AB26-47803B5BA55E}" type="presParOf" srcId="{353AB51C-93F3-4F6E-B844-6C8AC6E09B82}" destId="{8C20418D-637A-485B-A8B1-805121249342}" srcOrd="5" destOrd="0" presId="urn:microsoft.com/office/officeart/2011/layout/HexagonRadial"/>
    <dgm:cxn modelId="{60E5426F-B7EA-4E51-8162-505434845DE5}" type="presParOf" srcId="{8C20418D-637A-485B-A8B1-805121249342}" destId="{A6A24163-39DD-47AC-9C25-4D21DD3AB923}" srcOrd="0" destOrd="0" presId="urn:microsoft.com/office/officeart/2011/layout/HexagonRadial"/>
    <dgm:cxn modelId="{95A32CD3-7801-49B7-A90A-FF58765B4A87}" type="presParOf" srcId="{353AB51C-93F3-4F6E-B844-6C8AC6E09B82}" destId="{572CE1D9-EF38-4CED-84BB-F1AEE89D864B}" srcOrd="6" destOrd="0" presId="urn:microsoft.com/office/officeart/2011/layout/HexagonRadial"/>
    <dgm:cxn modelId="{D2A8394A-7DED-4D49-85D9-30B952539BF9}" type="presParOf" srcId="{353AB51C-93F3-4F6E-B844-6C8AC6E09B82}" destId="{78E4DC02-1E4C-41DE-A603-D5B904BDC583}" srcOrd="7" destOrd="0" presId="urn:microsoft.com/office/officeart/2011/layout/HexagonRadial"/>
    <dgm:cxn modelId="{E9823312-9AFC-4AD8-94CC-B9D9E11A9554}" type="presParOf" srcId="{78E4DC02-1E4C-41DE-A603-D5B904BDC583}" destId="{9008F803-B7B9-4A16-9818-280074E3EBAA}" srcOrd="0" destOrd="0" presId="urn:microsoft.com/office/officeart/2011/layout/HexagonRadial"/>
    <dgm:cxn modelId="{C7265C11-DF02-49FB-B0BF-84813C33450C}" type="presParOf" srcId="{353AB51C-93F3-4F6E-B844-6C8AC6E09B82}" destId="{096F7953-5C41-486A-83D9-B60404863656}" srcOrd="8" destOrd="0" presId="urn:microsoft.com/office/officeart/2011/layout/HexagonRadial"/>
    <dgm:cxn modelId="{CC6F4151-9118-45CE-828B-7024140A8069}" type="presParOf" srcId="{353AB51C-93F3-4F6E-B844-6C8AC6E09B82}" destId="{7629F2D9-63B8-49DB-B755-E67E53B670B7}" srcOrd="9" destOrd="0" presId="urn:microsoft.com/office/officeart/2011/layout/HexagonRadial"/>
    <dgm:cxn modelId="{140890B6-E280-4C37-AB07-76627DCF5805}" type="presParOf" srcId="{7629F2D9-63B8-49DB-B755-E67E53B670B7}" destId="{DF6AFE74-416B-4A37-8D49-75289666C50D}" srcOrd="0" destOrd="0" presId="urn:microsoft.com/office/officeart/2011/layout/HexagonRadial"/>
    <dgm:cxn modelId="{B426CD99-04C4-4A91-A3CC-E32762059A20}" type="presParOf" srcId="{353AB51C-93F3-4F6E-B844-6C8AC6E09B82}" destId="{DF41EDBC-F8D5-4DBB-8678-3C3B8FBF301A}" srcOrd="10" destOrd="0" presId="urn:microsoft.com/office/officeart/2011/layout/HexagonRadial"/>
    <dgm:cxn modelId="{A9BDFBFA-CE64-42B8-A9B4-3A37826212AF}" type="presParOf" srcId="{353AB51C-93F3-4F6E-B844-6C8AC6E09B82}" destId="{70BC1672-D524-4C41-B509-F55888572DA1}" srcOrd="11" destOrd="0" presId="urn:microsoft.com/office/officeart/2011/layout/HexagonRadial"/>
    <dgm:cxn modelId="{B852DFAD-522A-481A-B7C7-2C51925BDC6E}" type="presParOf" srcId="{70BC1672-D524-4C41-B509-F55888572DA1}" destId="{3162B058-8EDF-481D-BCD9-0D9A9E54D7B6}" srcOrd="0" destOrd="0" presId="urn:microsoft.com/office/officeart/2011/layout/HexagonRadial"/>
    <dgm:cxn modelId="{A582C5F3-0873-44E3-A5D9-AFC16403F2D5}" type="presParOf" srcId="{353AB51C-93F3-4F6E-B844-6C8AC6E09B82}" destId="{12241096-8A45-46E1-9CFB-8E8FF77CF794}" srcOrd="12" destOrd="0" presId="urn:microsoft.com/office/officeart/2011/layout/HexagonRadial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6E7484-3089-4B72-80B2-B0994A538AE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6C8E8A-C072-490B-BAB8-EDD17666719B}">
      <dgm:prSet phldrT="[Text]" custT="1"/>
      <dgm:spPr>
        <a:solidFill>
          <a:schemeClr val="bg1">
            <a:lumMod val="8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4800000"/>
          </a:lightRig>
        </a:scene3d>
        <a:sp3d contourW="44450" prstMaterial="matte">
          <a:bevelT w="63500" h="63500" prst="coolSlant"/>
          <a:contourClr>
            <a:srgbClr val="FFFFFF"/>
          </a:contourClr>
        </a:sp3d>
      </dgm:spPr>
      <dgm:t>
        <a:bodyPr/>
        <a:lstStyle/>
        <a:p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3</a:t>
          </a:r>
          <a:r>
            <a:rPr lang="en-GB" sz="2800" b="1" kern="1200" baseline="300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rd</a:t>
          </a:r>
          <a:r>
            <a:rPr lang="en-GB" sz="2800" b="1" kern="1200" dirty="0">
              <a:solidFill>
                <a:srgbClr val="CC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</a:t>
          </a:r>
          <a:endParaRPr lang="en-US" sz="2800" b="1" kern="1200" dirty="0">
            <a:solidFill>
              <a:srgbClr val="CC0000"/>
            </a:solidFill>
            <a:latin typeface="Barmeno Medium"/>
            <a:ea typeface="MS PGothic" pitchFamily="34" charset="-128"/>
            <a:cs typeface="Arial" panose="020B0604020202020204" pitchFamily="34" charset="0"/>
          </a:endParaRPr>
        </a:p>
      </dgm:t>
    </dgm:pt>
    <dgm:pt modelId="{BF784291-A203-4917-AA84-8BF0D3FE308B}" type="parTrans" cxnId="{5A5C7DF3-7134-45E3-BF05-EDB3721E7F47}">
      <dgm:prSet/>
      <dgm:spPr/>
      <dgm:t>
        <a:bodyPr/>
        <a:lstStyle/>
        <a:p>
          <a:endParaRPr lang="en-US"/>
        </a:p>
      </dgm:t>
    </dgm:pt>
    <dgm:pt modelId="{D71D1E9D-CAD7-4840-80D6-5DAEECC16C79}" type="sibTrans" cxnId="{5A5C7DF3-7134-45E3-BF05-EDB3721E7F47}">
      <dgm:prSet/>
      <dgm:spPr/>
      <dgm:t>
        <a:bodyPr/>
        <a:lstStyle/>
        <a:p>
          <a:endParaRPr lang="en-US"/>
        </a:p>
      </dgm:t>
    </dgm:pt>
    <dgm:pt modelId="{4E97BAF7-2F40-40CE-96A2-DB851A294F24}">
      <dgm:prSet phldrT="[Text]" custT="1"/>
      <dgm:spPr>
        <a:solidFill>
          <a:schemeClr val="bg1">
            <a:lumMod val="8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4800000"/>
          </a:lightRig>
        </a:scene3d>
        <a:sp3d contourW="44450" prstMaterial="matte">
          <a:bevelT w="63500" h="63500" prst="coolSlant"/>
          <a:contourClr>
            <a:srgbClr val="FFFFFF"/>
          </a:contourClr>
        </a:sp3d>
      </dgm:spPr>
      <dgm:t>
        <a:bodyPr/>
        <a:lstStyle/>
        <a:p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17</a:t>
          </a:r>
          <a:r>
            <a:rPr lang="en-GB" sz="2800" b="1" kern="1200" baseline="300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th</a:t>
          </a:r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en-GB" sz="3800" kern="1200" dirty="0">
              <a:solidFill>
                <a:srgbClr val="C00000"/>
              </a:solidFill>
            </a:rPr>
            <a:t> </a:t>
          </a:r>
          <a:endParaRPr lang="en-US" sz="3800" kern="1200" dirty="0">
            <a:solidFill>
              <a:srgbClr val="C00000"/>
            </a:solidFill>
          </a:endParaRPr>
        </a:p>
      </dgm:t>
    </dgm:pt>
    <dgm:pt modelId="{2F2FEBCB-9A3F-4F42-951B-D00CDB17B066}" type="parTrans" cxnId="{5C97306F-77E0-4221-BF78-992087387674}">
      <dgm:prSet/>
      <dgm:spPr/>
      <dgm:t>
        <a:bodyPr/>
        <a:lstStyle/>
        <a:p>
          <a:endParaRPr lang="en-US"/>
        </a:p>
      </dgm:t>
    </dgm:pt>
    <dgm:pt modelId="{93C84286-B49D-4412-A068-36A749681C3D}" type="sibTrans" cxnId="{5C97306F-77E0-4221-BF78-992087387674}">
      <dgm:prSet/>
      <dgm:spPr/>
      <dgm:t>
        <a:bodyPr/>
        <a:lstStyle/>
        <a:p>
          <a:endParaRPr lang="en-US"/>
        </a:p>
      </dgm:t>
    </dgm:pt>
    <dgm:pt modelId="{7094A533-F64E-48B0-B0EB-110180F2250B}">
      <dgm:prSet phldrT="[Text]" custT="1"/>
      <dgm:spPr>
        <a:solidFill>
          <a:schemeClr val="bg1">
            <a:lumMod val="8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4800000"/>
          </a:lightRig>
        </a:scene3d>
        <a:sp3d contourW="44450" prstMaterial="matte">
          <a:bevelT w="63500" h="63500" prst="coolSlant"/>
          <a:contourClr>
            <a:srgbClr val="FFFFFF"/>
          </a:contourClr>
        </a:sp3d>
      </dgm:spPr>
      <dgm:t>
        <a:bodyPr/>
        <a:lstStyle/>
        <a:p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15</a:t>
          </a:r>
          <a:r>
            <a:rPr lang="en-GB" sz="2800" b="1" kern="1200" baseline="300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th</a:t>
          </a:r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 </a:t>
          </a:r>
          <a:r>
            <a:rPr lang="en-GB" sz="3800" kern="1200" dirty="0">
              <a:solidFill>
                <a:srgbClr val="C00000"/>
              </a:solidFill>
            </a:rPr>
            <a:t> </a:t>
          </a:r>
          <a:r>
            <a:rPr lang="en-GB" sz="3800" kern="1200" dirty="0">
              <a:solidFill>
                <a:srgbClr val="FF0000"/>
              </a:solidFill>
            </a:rPr>
            <a:t> </a:t>
          </a:r>
          <a:endParaRPr lang="en-US" sz="3800" kern="1200" dirty="0">
            <a:solidFill>
              <a:srgbClr val="FF0000"/>
            </a:solidFill>
          </a:endParaRPr>
        </a:p>
      </dgm:t>
    </dgm:pt>
    <dgm:pt modelId="{F607CC96-E103-423A-BF33-D7571F70717D}" type="parTrans" cxnId="{C4509DB2-3190-4063-9E4F-04F10AAC48B0}">
      <dgm:prSet/>
      <dgm:spPr/>
      <dgm:t>
        <a:bodyPr/>
        <a:lstStyle/>
        <a:p>
          <a:endParaRPr lang="en-US"/>
        </a:p>
      </dgm:t>
    </dgm:pt>
    <dgm:pt modelId="{A579A513-D34E-439B-871C-53B2E7C219FB}" type="sibTrans" cxnId="{C4509DB2-3190-4063-9E4F-04F10AAC48B0}">
      <dgm:prSet/>
      <dgm:spPr/>
      <dgm:t>
        <a:bodyPr/>
        <a:lstStyle/>
        <a:p>
          <a:endParaRPr lang="en-US"/>
        </a:p>
      </dgm:t>
    </dgm:pt>
    <dgm:pt modelId="{C1047DB2-252D-4051-B9FF-3EF75C806EB5}">
      <dgm:prSet phldrT="[Text]" custT="1"/>
      <dgm:spPr>
        <a:solidFill>
          <a:schemeClr val="bg1">
            <a:lumMod val="8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4800000"/>
          </a:lightRig>
        </a:scene3d>
        <a:sp3d contourW="44450" prstMaterial="matte">
          <a:bevelT w="63500" h="63500" prst="coolSlant"/>
          <a:contourClr>
            <a:srgbClr val="FFFFFF"/>
          </a:contourClr>
        </a:sp3d>
      </dgm:spPr>
      <dgm:t>
        <a:bodyPr/>
        <a:lstStyle/>
        <a:p>
          <a:pPr algn="ctr"/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13</a:t>
          </a:r>
          <a:r>
            <a:rPr lang="en-GB" sz="2800" b="1" kern="1200" baseline="300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th </a:t>
          </a:r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en-GB" sz="2800" b="1" kern="1200" dirty="0">
              <a:solidFill>
                <a:srgbClr val="CC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en-GB" sz="1800" kern="1200" dirty="0">
              <a:solidFill>
                <a:srgbClr val="FF0000"/>
              </a:solidFill>
            </a:rPr>
            <a:t> </a:t>
          </a:r>
          <a:endParaRPr lang="en-US" kern="1200" dirty="0">
            <a:solidFill>
              <a:srgbClr val="FF0000"/>
            </a:solidFill>
          </a:endParaRPr>
        </a:p>
      </dgm:t>
    </dgm:pt>
    <dgm:pt modelId="{B17950C4-B44C-4997-89AD-4077E3B6716B}" type="parTrans" cxnId="{588306B8-1CF0-480C-B896-FAC986105A8A}">
      <dgm:prSet/>
      <dgm:spPr/>
      <dgm:t>
        <a:bodyPr/>
        <a:lstStyle/>
        <a:p>
          <a:endParaRPr lang="en-US"/>
        </a:p>
      </dgm:t>
    </dgm:pt>
    <dgm:pt modelId="{9800FF76-B8A1-4E6F-8388-912EBCB2A70D}" type="sibTrans" cxnId="{588306B8-1CF0-480C-B896-FAC986105A8A}">
      <dgm:prSet/>
      <dgm:spPr/>
      <dgm:t>
        <a:bodyPr/>
        <a:lstStyle/>
        <a:p>
          <a:endParaRPr lang="en-US"/>
        </a:p>
      </dgm:t>
    </dgm:pt>
    <dgm:pt modelId="{7410E22F-6364-4FFB-A6F5-6DACF5ED1C47}">
      <dgm:prSet phldrT="[Text]" custT="1"/>
      <dgm:spPr>
        <a:solidFill>
          <a:schemeClr val="bg1">
            <a:lumMod val="8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4800000"/>
          </a:lightRig>
        </a:scene3d>
        <a:sp3d contourW="44450" prstMaterial="matte">
          <a:bevelT w="63500" h="63500" prst="coolSlant"/>
          <a:contourClr>
            <a:srgbClr val="FFFFFF"/>
          </a:contourClr>
        </a:sp3d>
      </dgm:spPr>
      <dgm:t>
        <a:bodyPr/>
        <a:lstStyle/>
        <a:p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20</a:t>
          </a:r>
          <a:r>
            <a:rPr lang="en-GB" sz="2800" b="1" kern="1200" baseline="300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th</a:t>
          </a:r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en-GB" sz="2800" b="1" kern="1200" dirty="0">
              <a:solidFill>
                <a:srgbClr val="CC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  </a:t>
          </a:r>
          <a:r>
            <a:rPr lang="en-GB" sz="3800" kern="1200" dirty="0">
              <a:solidFill>
                <a:srgbClr val="FF0000"/>
              </a:solidFill>
            </a:rPr>
            <a:t> </a:t>
          </a:r>
          <a:endParaRPr lang="en-US" sz="3800" kern="1200" dirty="0">
            <a:solidFill>
              <a:srgbClr val="FF0000"/>
            </a:solidFill>
          </a:endParaRPr>
        </a:p>
      </dgm:t>
    </dgm:pt>
    <dgm:pt modelId="{DB6BA297-152C-43FC-A52C-9ED9F1692995}" type="parTrans" cxnId="{73CD5DAD-8F0B-4FEA-8B41-4F72577A7979}">
      <dgm:prSet/>
      <dgm:spPr/>
      <dgm:t>
        <a:bodyPr/>
        <a:lstStyle/>
        <a:p>
          <a:endParaRPr lang="en-US"/>
        </a:p>
      </dgm:t>
    </dgm:pt>
    <dgm:pt modelId="{30FFD22B-5674-40E0-AD08-971E34D4B7DC}" type="sibTrans" cxnId="{73CD5DAD-8F0B-4FEA-8B41-4F72577A7979}">
      <dgm:prSet/>
      <dgm:spPr/>
      <dgm:t>
        <a:bodyPr/>
        <a:lstStyle/>
        <a:p>
          <a:endParaRPr lang="en-US"/>
        </a:p>
      </dgm:t>
    </dgm:pt>
    <dgm:pt modelId="{C92A7026-452E-405F-A7CC-1443BD7ABF4D}">
      <dgm:prSet custT="1"/>
      <dgm:spPr>
        <a:solidFill>
          <a:schemeClr val="bg1">
            <a:lumMod val="75000"/>
            <a:alpha val="90000"/>
          </a:schemeClr>
        </a:solidFill>
        <a:scene3d>
          <a:camera prst="orthographicFront"/>
          <a:lightRig rig="threePt" dir="t">
            <a:rot lat="0" lon="0" rev="12600000"/>
          </a:lightRig>
        </a:scene3d>
        <a:sp3d>
          <a:bevelT w="63500"/>
          <a:bevelB h="19050"/>
        </a:sp3d>
      </dgm:spPr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GB" altLang="en-US" sz="1400" b="1" dirty="0">
              <a:solidFill>
                <a:srgbClr val="002060"/>
              </a:solidFill>
              <a:latin typeface="HelveticaNeueLT Pro 45 Lt" pitchFamily="34" charset="0"/>
            </a:rPr>
            <a:t>  Quality of the Education System</a:t>
          </a:r>
          <a:endParaRPr lang="en-US" sz="1400" dirty="0">
            <a:solidFill>
              <a:srgbClr val="002060"/>
            </a:solidFill>
          </a:endParaRPr>
        </a:p>
      </dgm:t>
    </dgm:pt>
    <dgm:pt modelId="{9578E5F8-78A3-4BEA-A655-474636DCF759}" type="parTrans" cxnId="{63F99CF5-D3E1-48D1-933D-DFE8C5F4000C}">
      <dgm:prSet/>
      <dgm:spPr/>
      <dgm:t>
        <a:bodyPr/>
        <a:lstStyle/>
        <a:p>
          <a:endParaRPr lang="en-US"/>
        </a:p>
      </dgm:t>
    </dgm:pt>
    <dgm:pt modelId="{70EC2B11-A8DC-4C75-BA00-DFE67C912AE6}" type="sibTrans" cxnId="{63F99CF5-D3E1-48D1-933D-DFE8C5F4000C}">
      <dgm:prSet/>
      <dgm:spPr/>
      <dgm:t>
        <a:bodyPr/>
        <a:lstStyle/>
        <a:p>
          <a:endParaRPr lang="en-US"/>
        </a:p>
      </dgm:t>
    </dgm:pt>
    <dgm:pt modelId="{25DC6E6B-0088-4BCD-A3E6-AC4D9209E676}">
      <dgm:prSet phldrT="[Text]" custT="1"/>
      <dgm:spPr>
        <a:solidFill>
          <a:schemeClr val="bg1">
            <a:lumMod val="75000"/>
            <a:alpha val="90000"/>
          </a:schemeClr>
        </a:solidFill>
        <a:scene3d>
          <a:camera prst="orthographicFront"/>
          <a:lightRig rig="threePt" dir="t">
            <a:rot lat="0" lon="0" rev="12600000"/>
          </a:lightRig>
        </a:scene3d>
        <a:sp3d>
          <a:bevelT w="63500"/>
          <a:bevelB h="19050"/>
        </a:sp3d>
      </dgm:spPr>
      <dgm:t>
        <a:bodyPr anchor="ctr"/>
        <a:lstStyle/>
        <a:p>
          <a:pPr>
            <a:buNone/>
          </a:pPr>
          <a:r>
            <a:rPr lang="en-GB" sz="1400" b="1" dirty="0">
              <a:solidFill>
                <a:srgbClr val="002060"/>
              </a:solidFill>
              <a:latin typeface="HelveticaNeueLT Pro 45 Lt" pitchFamily="34" charset="0"/>
            </a:rPr>
            <a:t>	Internet Bandwidth per User</a:t>
          </a:r>
          <a:endParaRPr lang="en-US" sz="1600" b="1" dirty="0">
            <a:solidFill>
              <a:srgbClr val="002060"/>
            </a:solidFill>
            <a:latin typeface="HelveticaNeueLT Pro 45 Lt" pitchFamily="34" charset="0"/>
          </a:endParaRPr>
        </a:p>
      </dgm:t>
    </dgm:pt>
    <dgm:pt modelId="{F69F5996-00E1-41F7-888C-3D3187881FF8}" type="parTrans" cxnId="{4F7365F3-5C25-4D50-B062-8D936A01E01E}">
      <dgm:prSet/>
      <dgm:spPr/>
      <dgm:t>
        <a:bodyPr/>
        <a:lstStyle/>
        <a:p>
          <a:endParaRPr lang="en-US"/>
        </a:p>
      </dgm:t>
    </dgm:pt>
    <dgm:pt modelId="{046186F7-F3C4-41D5-B3C3-57F01A12556A}" type="sibTrans" cxnId="{4F7365F3-5C25-4D50-B062-8D936A01E01E}">
      <dgm:prSet/>
      <dgm:spPr/>
      <dgm:t>
        <a:bodyPr/>
        <a:lstStyle/>
        <a:p>
          <a:endParaRPr lang="en-US"/>
        </a:p>
      </dgm:t>
    </dgm:pt>
    <dgm:pt modelId="{CB3441E5-F283-47FB-A3EF-3BBF0C764EAF}">
      <dgm:prSet phldrT="[Text]" custT="1"/>
      <dgm:spPr>
        <a:solidFill>
          <a:schemeClr val="bg1">
            <a:lumMod val="75000"/>
            <a:alpha val="90000"/>
          </a:schemeClr>
        </a:solidFill>
        <a:scene3d>
          <a:camera prst="orthographicFront"/>
          <a:lightRig rig="threePt" dir="t">
            <a:rot lat="0" lon="0" rev="12600000"/>
          </a:lightRig>
        </a:scene3d>
        <a:sp3d>
          <a:bevelT w="63500"/>
          <a:bevelB h="19050"/>
        </a:sp3d>
      </dgm:spPr>
      <dgm:t>
        <a:bodyPr anchor="ctr"/>
        <a:lstStyle/>
        <a:p>
          <a:pPr>
            <a:buNone/>
          </a:pPr>
          <a:r>
            <a:rPr lang="en-GB" altLang="en-US" sz="1400" b="1" dirty="0">
              <a:solidFill>
                <a:srgbClr val="010673"/>
              </a:solidFill>
              <a:latin typeface="HelveticaNeueLT Pro 45 Lt" pitchFamily="34" charset="0"/>
            </a:rPr>
            <a:t>	</a:t>
          </a:r>
          <a:r>
            <a:rPr lang="en-GB" altLang="en-US" sz="1400" b="1" dirty="0">
              <a:solidFill>
                <a:srgbClr val="002060"/>
              </a:solidFill>
              <a:latin typeface="HelveticaNeueLT Pro 45 Lt" pitchFamily="34" charset="0"/>
            </a:rPr>
            <a:t>Soundness of the Banks</a:t>
          </a:r>
          <a:endParaRPr lang="en-US" sz="1400" dirty="0">
            <a:solidFill>
              <a:srgbClr val="002060"/>
            </a:solidFill>
          </a:endParaRPr>
        </a:p>
      </dgm:t>
    </dgm:pt>
    <dgm:pt modelId="{5F88D47F-08C0-4DDA-B82B-0E230F1E88F6}" type="parTrans" cxnId="{DA0DFB2B-E05B-4CD4-8C68-A654F2F7533C}">
      <dgm:prSet/>
      <dgm:spPr/>
      <dgm:t>
        <a:bodyPr/>
        <a:lstStyle/>
        <a:p>
          <a:endParaRPr lang="en-US"/>
        </a:p>
      </dgm:t>
    </dgm:pt>
    <dgm:pt modelId="{B551E9B7-CAAE-4079-BB35-75A567A6BA3C}" type="sibTrans" cxnId="{DA0DFB2B-E05B-4CD4-8C68-A654F2F7533C}">
      <dgm:prSet/>
      <dgm:spPr/>
      <dgm:t>
        <a:bodyPr/>
        <a:lstStyle/>
        <a:p>
          <a:endParaRPr lang="en-US"/>
        </a:p>
      </dgm:t>
    </dgm:pt>
    <dgm:pt modelId="{06A03E01-A005-44D5-8735-97A5573F63F1}">
      <dgm:prSet custT="1"/>
      <dgm:spPr>
        <a:solidFill>
          <a:schemeClr val="bg1">
            <a:lumMod val="75000"/>
            <a:alpha val="90000"/>
          </a:schemeClr>
        </a:solidFill>
        <a:scene3d>
          <a:camera prst="orthographicFront"/>
          <a:lightRig rig="threePt" dir="t">
            <a:rot lat="0" lon="0" rev="12600000"/>
          </a:lightRig>
        </a:scene3d>
        <a:sp3d>
          <a:bevelT w="63500"/>
          <a:bevelB h="19050"/>
        </a:sp3d>
      </dgm:spPr>
      <dgm:t>
        <a:bodyPr anchor="ctr"/>
        <a:lstStyle/>
        <a:p>
          <a:pPr>
            <a:buNone/>
          </a:pPr>
          <a:r>
            <a:rPr lang="en-GB" altLang="en-US" sz="1400" b="1" dirty="0">
              <a:solidFill>
                <a:srgbClr val="002060"/>
              </a:solidFill>
              <a:latin typeface="HelveticaNeueLT Pro 45 Lt" pitchFamily="34" charset="0"/>
            </a:rPr>
            <a:t>	Quality of Maths and Science Education</a:t>
          </a:r>
          <a:endParaRPr lang="en-US" sz="1600" dirty="0">
            <a:solidFill>
              <a:srgbClr val="002060"/>
            </a:solidFill>
          </a:endParaRPr>
        </a:p>
      </dgm:t>
    </dgm:pt>
    <dgm:pt modelId="{684E2703-0A8C-4F6C-B20A-B1FD799E938E}" type="parTrans" cxnId="{ECBFB328-DAC3-4375-BB7E-3A8B4038BA62}">
      <dgm:prSet/>
      <dgm:spPr/>
      <dgm:t>
        <a:bodyPr/>
        <a:lstStyle/>
        <a:p>
          <a:endParaRPr lang="en-US"/>
        </a:p>
      </dgm:t>
    </dgm:pt>
    <dgm:pt modelId="{47B53A04-E939-4D65-BD50-98D294DC0542}" type="sibTrans" cxnId="{ECBFB328-DAC3-4375-BB7E-3A8B4038BA62}">
      <dgm:prSet/>
      <dgm:spPr/>
      <dgm:t>
        <a:bodyPr/>
        <a:lstStyle/>
        <a:p>
          <a:endParaRPr lang="en-US"/>
        </a:p>
      </dgm:t>
    </dgm:pt>
    <dgm:pt modelId="{FA7B10CE-9CF1-4979-81FA-57004CE5E256}">
      <dgm:prSet custT="1"/>
      <dgm:spPr>
        <a:solidFill>
          <a:schemeClr val="bg1">
            <a:lumMod val="75000"/>
            <a:alpha val="90000"/>
          </a:schemeClr>
        </a:solidFill>
        <a:scene3d>
          <a:camera prst="orthographicFront"/>
          <a:lightRig rig="threePt" dir="t">
            <a:rot lat="0" lon="0" rev="12600000"/>
          </a:lightRig>
        </a:scene3d>
        <a:sp3d>
          <a:bevelT w="63500"/>
          <a:bevelB h="19050"/>
        </a:sp3d>
      </dgm:spPr>
      <dgm:t>
        <a:bodyPr anchor="ctr"/>
        <a:lstStyle/>
        <a:p>
          <a:pPr>
            <a:buNone/>
          </a:pPr>
          <a:r>
            <a:rPr lang="en-GB" altLang="en-US" sz="1400" b="1" dirty="0">
              <a:solidFill>
                <a:srgbClr val="002060"/>
              </a:solidFill>
              <a:latin typeface="HelveticaNeueLT Pro 45 Lt" pitchFamily="34" charset="0"/>
            </a:rPr>
            <a:t>	Strength of the auditing/reporting standards </a:t>
          </a:r>
          <a:endParaRPr lang="en-US" sz="1600" dirty="0">
            <a:solidFill>
              <a:srgbClr val="002060"/>
            </a:solidFill>
          </a:endParaRPr>
        </a:p>
      </dgm:t>
    </dgm:pt>
    <dgm:pt modelId="{85974A52-0A15-4C7E-9547-2BACF807DFF0}" type="parTrans" cxnId="{4245420F-D2FA-4BBA-A46F-9A4A2A92E554}">
      <dgm:prSet/>
      <dgm:spPr/>
      <dgm:t>
        <a:bodyPr/>
        <a:lstStyle/>
        <a:p>
          <a:endParaRPr lang="en-US"/>
        </a:p>
      </dgm:t>
    </dgm:pt>
    <dgm:pt modelId="{A6A3CC8C-264B-41A1-A030-4965EA5E83D6}" type="sibTrans" cxnId="{4245420F-D2FA-4BBA-A46F-9A4A2A92E554}">
      <dgm:prSet/>
      <dgm:spPr/>
      <dgm:t>
        <a:bodyPr/>
        <a:lstStyle/>
        <a:p>
          <a:endParaRPr lang="en-US"/>
        </a:p>
      </dgm:t>
    </dgm:pt>
    <dgm:pt modelId="{A6251989-2061-471C-8CC7-4C0DBDECE7FB}">
      <dgm:prSet phldrT="[Text]" custT="1"/>
      <dgm:spPr>
        <a:solidFill>
          <a:schemeClr val="bg1">
            <a:lumMod val="8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4800000"/>
          </a:lightRig>
        </a:scene3d>
        <a:sp3d contourW="44450" prstMaterial="matte">
          <a:bevelT w="63500" h="63500" prst="coolSlant"/>
          <a:contourClr>
            <a:srgbClr val="FFFFFF"/>
          </a:contourClr>
        </a:sp3d>
      </dgm:spPr>
      <dgm:t>
        <a:bodyPr/>
        <a:lstStyle/>
        <a:p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22</a:t>
          </a:r>
          <a:r>
            <a:rPr lang="en-GB" sz="2800" b="1" kern="1200" baseline="300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nd</a:t>
          </a:r>
          <a:r>
            <a:rPr lang="en-GB" sz="31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en-GB" sz="3100" b="1" kern="1200" dirty="0">
              <a:solidFill>
                <a:srgbClr val="CC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en-GB" sz="3100" kern="1200" dirty="0">
              <a:solidFill>
                <a:srgbClr val="FF0000"/>
              </a:solidFill>
            </a:rPr>
            <a:t> </a:t>
          </a:r>
          <a:endParaRPr lang="en-US" sz="3100" kern="1200" dirty="0">
            <a:solidFill>
              <a:srgbClr val="FF0000"/>
            </a:solidFill>
          </a:endParaRPr>
        </a:p>
      </dgm:t>
    </dgm:pt>
    <dgm:pt modelId="{0E5564F6-497C-41DF-BE9F-3123300C78A6}" type="parTrans" cxnId="{FE56742E-6222-4E8D-BA4C-C8ECBE0C5BB6}">
      <dgm:prSet/>
      <dgm:spPr/>
      <dgm:t>
        <a:bodyPr/>
        <a:lstStyle/>
        <a:p>
          <a:endParaRPr lang="en-US"/>
        </a:p>
      </dgm:t>
    </dgm:pt>
    <dgm:pt modelId="{A0FF82D1-9739-451A-B7B0-EDA49080E0B3}" type="sibTrans" cxnId="{FE56742E-6222-4E8D-BA4C-C8ECBE0C5BB6}">
      <dgm:prSet/>
      <dgm:spPr/>
      <dgm:t>
        <a:bodyPr/>
        <a:lstStyle/>
        <a:p>
          <a:endParaRPr lang="en-US"/>
        </a:p>
      </dgm:t>
    </dgm:pt>
    <dgm:pt modelId="{3D1968A0-8CBF-4F8F-A317-1C50F02C4812}">
      <dgm:prSet custT="1"/>
      <dgm:spPr>
        <a:solidFill>
          <a:schemeClr val="bg1">
            <a:lumMod val="75000"/>
            <a:alpha val="90000"/>
          </a:schemeClr>
        </a:solidFill>
        <a:scene3d>
          <a:camera prst="orthographicFront"/>
          <a:lightRig rig="threePt" dir="t">
            <a:rot lat="0" lon="0" rev="12600000"/>
          </a:lightRig>
        </a:scene3d>
        <a:sp3d>
          <a:bevelT w="63500"/>
          <a:bevelB h="19050"/>
        </a:sp3d>
      </dgm:spPr>
      <dgm:t>
        <a:bodyPr anchor="ctr"/>
        <a:lstStyle/>
        <a:p>
          <a:pPr>
            <a:buNone/>
          </a:pPr>
          <a:r>
            <a:rPr lang="en-GB" altLang="en-US" sz="1400" b="1" dirty="0">
              <a:solidFill>
                <a:srgbClr val="002060"/>
              </a:solidFill>
              <a:latin typeface="HelveticaNeueLT Pro 45 Lt" pitchFamily="34" charset="0"/>
            </a:rPr>
            <a:t>	Regulation of Securities Exchanges</a:t>
          </a:r>
          <a:endParaRPr lang="en-US" sz="1600" b="1" dirty="0">
            <a:solidFill>
              <a:srgbClr val="002060"/>
            </a:solidFill>
            <a:latin typeface="HelveticaNeueLT Pro 45 Lt" pitchFamily="34" charset="0"/>
          </a:endParaRPr>
        </a:p>
      </dgm:t>
    </dgm:pt>
    <dgm:pt modelId="{3241542E-F148-4091-B059-38A475697C52}" type="parTrans" cxnId="{0446D63C-BD92-4D41-BBE1-C2ED8A8147BB}">
      <dgm:prSet/>
      <dgm:spPr/>
      <dgm:t>
        <a:bodyPr/>
        <a:lstStyle/>
        <a:p>
          <a:endParaRPr lang="en-US"/>
        </a:p>
      </dgm:t>
    </dgm:pt>
    <dgm:pt modelId="{909C2C50-9045-4A0F-9CB3-C365DE27275E}" type="sibTrans" cxnId="{0446D63C-BD92-4D41-BBE1-C2ED8A8147BB}">
      <dgm:prSet/>
      <dgm:spPr/>
      <dgm:t>
        <a:bodyPr/>
        <a:lstStyle/>
        <a:p>
          <a:endParaRPr lang="en-US"/>
        </a:p>
      </dgm:t>
    </dgm:pt>
    <dgm:pt modelId="{147267D5-3101-451C-8979-D8E55C195D33}" type="pres">
      <dgm:prSet presAssocID="{3F6E7484-3089-4B72-80B2-B0994A538AE2}" presName="Name0" presStyleCnt="0">
        <dgm:presLayoutVars>
          <dgm:dir/>
          <dgm:animLvl val="lvl"/>
          <dgm:resizeHandles/>
        </dgm:presLayoutVars>
      </dgm:prSet>
      <dgm:spPr/>
    </dgm:pt>
    <dgm:pt modelId="{FF8951FE-3B22-4A87-9408-6C035380373D}" type="pres">
      <dgm:prSet presAssocID="{F96C8E8A-C072-490B-BAB8-EDD17666719B}" presName="linNode" presStyleCnt="0"/>
      <dgm:spPr/>
    </dgm:pt>
    <dgm:pt modelId="{042797F2-781F-44CE-922C-34EB4D2D16C0}" type="pres">
      <dgm:prSet presAssocID="{F96C8E8A-C072-490B-BAB8-EDD17666719B}" presName="parentShp" presStyleLbl="node1" presStyleIdx="0" presStyleCnt="6" custLinFactNeighborX="-18885" custLinFactNeighborY="-185">
        <dgm:presLayoutVars>
          <dgm:bulletEnabled val="1"/>
        </dgm:presLayoutVars>
      </dgm:prSet>
      <dgm:spPr/>
    </dgm:pt>
    <dgm:pt modelId="{D7B7CA55-FF21-4FA8-8BF5-3DEB074957A4}" type="pres">
      <dgm:prSet presAssocID="{F96C8E8A-C072-490B-BAB8-EDD17666719B}" presName="childShp" presStyleLbl="bgAccFollowNode1" presStyleIdx="0" presStyleCnt="6" custLinFactNeighborX="853" custLinFactNeighborY="-79">
        <dgm:presLayoutVars>
          <dgm:bulletEnabled val="1"/>
        </dgm:presLayoutVars>
      </dgm:prSet>
      <dgm:spPr/>
    </dgm:pt>
    <dgm:pt modelId="{AB4A0D9E-7F52-47A3-80A8-56963CD898E6}" type="pres">
      <dgm:prSet presAssocID="{D71D1E9D-CAD7-4840-80D6-5DAEECC16C79}" presName="spacing" presStyleCnt="0"/>
      <dgm:spPr/>
    </dgm:pt>
    <dgm:pt modelId="{0B8AA7D2-9CDA-488B-9C45-41FAE3F3D658}" type="pres">
      <dgm:prSet presAssocID="{4E97BAF7-2F40-40CE-96A2-DB851A294F24}" presName="linNode" presStyleCnt="0"/>
      <dgm:spPr/>
    </dgm:pt>
    <dgm:pt modelId="{844DFCF6-FFA2-4EC5-BD2E-8577305EEE63}" type="pres">
      <dgm:prSet presAssocID="{4E97BAF7-2F40-40CE-96A2-DB851A294F24}" presName="parentShp" presStyleLbl="node1" presStyleIdx="1" presStyleCnt="6">
        <dgm:presLayoutVars>
          <dgm:bulletEnabled val="1"/>
        </dgm:presLayoutVars>
      </dgm:prSet>
      <dgm:spPr/>
    </dgm:pt>
    <dgm:pt modelId="{9364EDF0-85DE-4D6F-9126-C095B2E594A0}" type="pres">
      <dgm:prSet presAssocID="{4E97BAF7-2F40-40CE-96A2-DB851A294F24}" presName="childShp" presStyleLbl="bgAccFollowNode1" presStyleIdx="1" presStyleCnt="6" custLinFactNeighborX="0" custLinFactNeighborY="-1761">
        <dgm:presLayoutVars>
          <dgm:bulletEnabled val="1"/>
        </dgm:presLayoutVars>
      </dgm:prSet>
      <dgm:spPr/>
    </dgm:pt>
    <dgm:pt modelId="{E930B497-30F1-40E6-84A0-F85FAB172289}" type="pres">
      <dgm:prSet presAssocID="{93C84286-B49D-4412-A068-36A749681C3D}" presName="spacing" presStyleCnt="0"/>
      <dgm:spPr/>
    </dgm:pt>
    <dgm:pt modelId="{AD5637A6-98DB-4E6C-B804-29BDC4007B91}" type="pres">
      <dgm:prSet presAssocID="{7094A533-F64E-48B0-B0EB-110180F2250B}" presName="linNode" presStyleCnt="0"/>
      <dgm:spPr/>
    </dgm:pt>
    <dgm:pt modelId="{64CAF08A-EE02-4F42-AC5D-37862BBAB765}" type="pres">
      <dgm:prSet presAssocID="{7094A533-F64E-48B0-B0EB-110180F2250B}" presName="parentShp" presStyleLbl="node1" presStyleIdx="2" presStyleCnt="6">
        <dgm:presLayoutVars>
          <dgm:bulletEnabled val="1"/>
        </dgm:presLayoutVars>
      </dgm:prSet>
      <dgm:spPr/>
    </dgm:pt>
    <dgm:pt modelId="{272181BC-4D84-4CAB-937C-1BEC3600F70B}" type="pres">
      <dgm:prSet presAssocID="{7094A533-F64E-48B0-B0EB-110180F2250B}" presName="childShp" presStyleLbl="bgAccFollowNode1" presStyleIdx="2" presStyleCnt="6" custLinFactNeighborY="185">
        <dgm:presLayoutVars>
          <dgm:bulletEnabled val="1"/>
        </dgm:presLayoutVars>
      </dgm:prSet>
      <dgm:spPr/>
    </dgm:pt>
    <dgm:pt modelId="{6E29F256-C0C0-4E20-B5FD-D20E7AB2F1D0}" type="pres">
      <dgm:prSet presAssocID="{A579A513-D34E-439B-871C-53B2E7C219FB}" presName="spacing" presStyleCnt="0"/>
      <dgm:spPr/>
    </dgm:pt>
    <dgm:pt modelId="{688F8857-0BEB-44AC-B774-E423D7FFC536}" type="pres">
      <dgm:prSet presAssocID="{C1047DB2-252D-4051-B9FF-3EF75C806EB5}" presName="linNode" presStyleCnt="0"/>
      <dgm:spPr/>
    </dgm:pt>
    <dgm:pt modelId="{29A27EF0-2AFB-40FA-8E56-0871EC759EA2}" type="pres">
      <dgm:prSet presAssocID="{C1047DB2-252D-4051-B9FF-3EF75C806EB5}" presName="parentShp" presStyleLbl="node1" presStyleIdx="3" presStyleCnt="6">
        <dgm:presLayoutVars>
          <dgm:bulletEnabled val="1"/>
        </dgm:presLayoutVars>
      </dgm:prSet>
      <dgm:spPr/>
    </dgm:pt>
    <dgm:pt modelId="{E5335AD1-56C1-4331-80DF-8353DEBB9E2B}" type="pres">
      <dgm:prSet presAssocID="{C1047DB2-252D-4051-B9FF-3EF75C806EB5}" presName="childShp" presStyleLbl="bgAccFollowNode1" presStyleIdx="3" presStyleCnt="6" custLinFactNeighborY="185">
        <dgm:presLayoutVars>
          <dgm:bulletEnabled val="1"/>
        </dgm:presLayoutVars>
      </dgm:prSet>
      <dgm:spPr/>
    </dgm:pt>
    <dgm:pt modelId="{E9D79BAE-D744-4963-8D82-53620CD6E6AE}" type="pres">
      <dgm:prSet presAssocID="{9800FF76-B8A1-4E6F-8388-912EBCB2A70D}" presName="spacing" presStyleCnt="0"/>
      <dgm:spPr/>
    </dgm:pt>
    <dgm:pt modelId="{BF7352D1-E170-423D-A525-31D5CAB4A043}" type="pres">
      <dgm:prSet presAssocID="{7410E22F-6364-4FFB-A6F5-6DACF5ED1C47}" presName="linNode" presStyleCnt="0"/>
      <dgm:spPr/>
    </dgm:pt>
    <dgm:pt modelId="{4A783135-2B19-49C8-B16E-F2311E60A3F6}" type="pres">
      <dgm:prSet presAssocID="{7410E22F-6364-4FFB-A6F5-6DACF5ED1C47}" presName="parentShp" presStyleLbl="node1" presStyleIdx="4" presStyleCnt="6" custLinFactNeighborX="0" custLinFactNeighborY="185">
        <dgm:presLayoutVars>
          <dgm:bulletEnabled val="1"/>
        </dgm:presLayoutVars>
      </dgm:prSet>
      <dgm:spPr/>
    </dgm:pt>
    <dgm:pt modelId="{CF40E0DA-44E0-463E-94C5-D615B4B668AC}" type="pres">
      <dgm:prSet presAssocID="{7410E22F-6364-4FFB-A6F5-6DACF5ED1C47}" presName="childShp" presStyleLbl="bgAccFollowNode1" presStyleIdx="4" presStyleCnt="6" custLinFactNeighborY="185">
        <dgm:presLayoutVars>
          <dgm:bulletEnabled val="1"/>
        </dgm:presLayoutVars>
      </dgm:prSet>
      <dgm:spPr/>
    </dgm:pt>
    <dgm:pt modelId="{7BC47F1B-0097-4C31-938B-CF827E6CDFA8}" type="pres">
      <dgm:prSet presAssocID="{30FFD22B-5674-40E0-AD08-971E34D4B7DC}" presName="spacing" presStyleCnt="0"/>
      <dgm:spPr/>
    </dgm:pt>
    <dgm:pt modelId="{5BA84652-337E-4823-9C78-F09C429E346C}" type="pres">
      <dgm:prSet presAssocID="{A6251989-2061-471C-8CC7-4C0DBDECE7FB}" presName="linNode" presStyleCnt="0"/>
      <dgm:spPr/>
    </dgm:pt>
    <dgm:pt modelId="{E85241AE-67BF-4188-A994-E3FA362A31A2}" type="pres">
      <dgm:prSet presAssocID="{A6251989-2061-471C-8CC7-4C0DBDECE7FB}" presName="parentShp" presStyleLbl="node1" presStyleIdx="5" presStyleCnt="6" custLinFactNeighborX="0" custLinFactNeighborY="185">
        <dgm:presLayoutVars>
          <dgm:bulletEnabled val="1"/>
        </dgm:presLayoutVars>
      </dgm:prSet>
      <dgm:spPr/>
    </dgm:pt>
    <dgm:pt modelId="{4DEF2467-5B48-4E75-A569-34D15AC7E5A0}" type="pres">
      <dgm:prSet presAssocID="{A6251989-2061-471C-8CC7-4C0DBDECE7FB}" presName="childShp" presStyleLbl="bgAccFollowNode1" presStyleIdx="5" presStyleCnt="6" custLinFactNeighborY="185">
        <dgm:presLayoutVars>
          <dgm:bulletEnabled val="1"/>
        </dgm:presLayoutVars>
      </dgm:prSet>
      <dgm:spPr/>
    </dgm:pt>
  </dgm:ptLst>
  <dgm:cxnLst>
    <dgm:cxn modelId="{4245420F-D2FA-4BBA-A46F-9A4A2A92E554}" srcId="{7094A533-F64E-48B0-B0EB-110180F2250B}" destId="{FA7B10CE-9CF1-4979-81FA-57004CE5E256}" srcOrd="0" destOrd="0" parTransId="{85974A52-0A15-4C7E-9547-2BACF807DFF0}" sibTransId="{A6A3CC8C-264B-41A1-A030-4965EA5E83D6}"/>
    <dgm:cxn modelId="{8B569A14-1370-41FA-937F-F19C62D87A65}" type="presOf" srcId="{C1047DB2-252D-4051-B9FF-3EF75C806EB5}" destId="{29A27EF0-2AFB-40FA-8E56-0871EC759EA2}" srcOrd="0" destOrd="0" presId="urn:microsoft.com/office/officeart/2005/8/layout/vList6"/>
    <dgm:cxn modelId="{ECBFB328-DAC3-4375-BB7E-3A8B4038BA62}" srcId="{7410E22F-6364-4FFB-A6F5-6DACF5ED1C47}" destId="{06A03E01-A005-44D5-8735-97A5573F63F1}" srcOrd="0" destOrd="0" parTransId="{684E2703-0A8C-4F6C-B20A-B1FD799E938E}" sibTransId="{47B53A04-E939-4D65-BD50-98D294DC0542}"/>
    <dgm:cxn modelId="{DA0DFB2B-E05B-4CD4-8C68-A654F2F7533C}" srcId="{4E97BAF7-2F40-40CE-96A2-DB851A294F24}" destId="{CB3441E5-F283-47FB-A3EF-3BBF0C764EAF}" srcOrd="0" destOrd="0" parTransId="{5F88D47F-08C0-4DDA-B82B-0E230F1E88F6}" sibTransId="{B551E9B7-CAAE-4079-BB35-75A567A6BA3C}"/>
    <dgm:cxn modelId="{5571CD2D-501F-4792-B267-889925406CE2}" type="presOf" srcId="{3F6E7484-3089-4B72-80B2-B0994A538AE2}" destId="{147267D5-3101-451C-8979-D8E55C195D33}" srcOrd="0" destOrd="0" presId="urn:microsoft.com/office/officeart/2005/8/layout/vList6"/>
    <dgm:cxn modelId="{FE56742E-6222-4E8D-BA4C-C8ECBE0C5BB6}" srcId="{3F6E7484-3089-4B72-80B2-B0994A538AE2}" destId="{A6251989-2061-471C-8CC7-4C0DBDECE7FB}" srcOrd="5" destOrd="0" parTransId="{0E5564F6-497C-41DF-BE9F-3123300C78A6}" sibTransId="{A0FF82D1-9739-451A-B7B0-EDA49080E0B3}"/>
    <dgm:cxn modelId="{0446D63C-BD92-4D41-BBE1-C2ED8A8147BB}" srcId="{A6251989-2061-471C-8CC7-4C0DBDECE7FB}" destId="{3D1968A0-8CBF-4F8F-A317-1C50F02C4812}" srcOrd="0" destOrd="0" parTransId="{3241542E-F148-4091-B059-38A475697C52}" sibTransId="{909C2C50-9045-4A0F-9CB3-C365DE27275E}"/>
    <dgm:cxn modelId="{5C97306F-77E0-4221-BF78-992087387674}" srcId="{3F6E7484-3089-4B72-80B2-B0994A538AE2}" destId="{4E97BAF7-2F40-40CE-96A2-DB851A294F24}" srcOrd="1" destOrd="0" parTransId="{2F2FEBCB-9A3F-4F42-951B-D00CDB17B066}" sibTransId="{93C84286-B49D-4412-A068-36A749681C3D}"/>
    <dgm:cxn modelId="{23AB1851-4B3A-44C7-AFFD-EBF50B2CBA0C}" type="presOf" srcId="{3D1968A0-8CBF-4F8F-A317-1C50F02C4812}" destId="{4DEF2467-5B48-4E75-A569-34D15AC7E5A0}" srcOrd="0" destOrd="0" presId="urn:microsoft.com/office/officeart/2005/8/layout/vList6"/>
    <dgm:cxn modelId="{F0EF758D-9155-485C-ACE4-419F17EAE95A}" type="presOf" srcId="{7094A533-F64E-48B0-B0EB-110180F2250B}" destId="{64CAF08A-EE02-4F42-AC5D-37862BBAB765}" srcOrd="0" destOrd="0" presId="urn:microsoft.com/office/officeart/2005/8/layout/vList6"/>
    <dgm:cxn modelId="{065C449A-1AF4-4C59-8A21-BC0F564D88DC}" type="presOf" srcId="{25DC6E6B-0088-4BCD-A3E6-AC4D9209E676}" destId="{D7B7CA55-FF21-4FA8-8BF5-3DEB074957A4}" srcOrd="0" destOrd="0" presId="urn:microsoft.com/office/officeart/2005/8/layout/vList6"/>
    <dgm:cxn modelId="{C992C7A1-A30C-4A74-BA0F-7DDA9D1E3CF7}" type="presOf" srcId="{A6251989-2061-471C-8CC7-4C0DBDECE7FB}" destId="{E85241AE-67BF-4188-A994-E3FA362A31A2}" srcOrd="0" destOrd="0" presId="urn:microsoft.com/office/officeart/2005/8/layout/vList6"/>
    <dgm:cxn modelId="{393EDCA2-1216-4B9E-BA8E-A806BC53B043}" type="presOf" srcId="{4E97BAF7-2F40-40CE-96A2-DB851A294F24}" destId="{844DFCF6-FFA2-4EC5-BD2E-8577305EEE63}" srcOrd="0" destOrd="0" presId="urn:microsoft.com/office/officeart/2005/8/layout/vList6"/>
    <dgm:cxn modelId="{044A8AA8-4248-4741-8FE7-9B16E65531CC}" type="presOf" srcId="{FA7B10CE-9CF1-4979-81FA-57004CE5E256}" destId="{272181BC-4D84-4CAB-937C-1BEC3600F70B}" srcOrd="0" destOrd="0" presId="urn:microsoft.com/office/officeart/2005/8/layout/vList6"/>
    <dgm:cxn modelId="{73CD5DAD-8F0B-4FEA-8B41-4F72577A7979}" srcId="{3F6E7484-3089-4B72-80B2-B0994A538AE2}" destId="{7410E22F-6364-4FFB-A6F5-6DACF5ED1C47}" srcOrd="4" destOrd="0" parTransId="{DB6BA297-152C-43FC-A52C-9ED9F1692995}" sibTransId="{30FFD22B-5674-40E0-AD08-971E34D4B7DC}"/>
    <dgm:cxn modelId="{C4509DB2-3190-4063-9E4F-04F10AAC48B0}" srcId="{3F6E7484-3089-4B72-80B2-B0994A538AE2}" destId="{7094A533-F64E-48B0-B0EB-110180F2250B}" srcOrd="2" destOrd="0" parTransId="{F607CC96-E103-423A-BF33-D7571F70717D}" sibTransId="{A579A513-D34E-439B-871C-53B2E7C219FB}"/>
    <dgm:cxn modelId="{0025DEB4-C4D1-4C4C-8A00-716AA69EE420}" type="presOf" srcId="{CB3441E5-F283-47FB-A3EF-3BBF0C764EAF}" destId="{9364EDF0-85DE-4D6F-9126-C095B2E594A0}" srcOrd="0" destOrd="0" presId="urn:microsoft.com/office/officeart/2005/8/layout/vList6"/>
    <dgm:cxn modelId="{588306B8-1CF0-480C-B896-FAC986105A8A}" srcId="{3F6E7484-3089-4B72-80B2-B0994A538AE2}" destId="{C1047DB2-252D-4051-B9FF-3EF75C806EB5}" srcOrd="3" destOrd="0" parTransId="{B17950C4-B44C-4997-89AD-4077E3B6716B}" sibTransId="{9800FF76-B8A1-4E6F-8388-912EBCB2A70D}"/>
    <dgm:cxn modelId="{7F420AC3-D457-4168-8BC5-EEB2B97BA008}" type="presOf" srcId="{F96C8E8A-C072-490B-BAB8-EDD17666719B}" destId="{042797F2-781F-44CE-922C-34EB4D2D16C0}" srcOrd="0" destOrd="0" presId="urn:microsoft.com/office/officeart/2005/8/layout/vList6"/>
    <dgm:cxn modelId="{A06C9ECA-253C-4BCE-B47D-9F65134A3124}" type="presOf" srcId="{06A03E01-A005-44D5-8735-97A5573F63F1}" destId="{CF40E0DA-44E0-463E-94C5-D615B4B668AC}" srcOrd="0" destOrd="0" presId="urn:microsoft.com/office/officeart/2005/8/layout/vList6"/>
    <dgm:cxn modelId="{2BCCF6F2-3099-4185-8EEF-A489BB88D068}" type="presOf" srcId="{7410E22F-6364-4FFB-A6F5-6DACF5ED1C47}" destId="{4A783135-2B19-49C8-B16E-F2311E60A3F6}" srcOrd="0" destOrd="0" presId="urn:microsoft.com/office/officeart/2005/8/layout/vList6"/>
    <dgm:cxn modelId="{4F7365F3-5C25-4D50-B062-8D936A01E01E}" srcId="{F96C8E8A-C072-490B-BAB8-EDD17666719B}" destId="{25DC6E6B-0088-4BCD-A3E6-AC4D9209E676}" srcOrd="0" destOrd="0" parTransId="{F69F5996-00E1-41F7-888C-3D3187881FF8}" sibTransId="{046186F7-F3C4-41D5-B3C3-57F01A12556A}"/>
    <dgm:cxn modelId="{5A5C7DF3-7134-45E3-BF05-EDB3721E7F47}" srcId="{3F6E7484-3089-4B72-80B2-B0994A538AE2}" destId="{F96C8E8A-C072-490B-BAB8-EDD17666719B}" srcOrd="0" destOrd="0" parTransId="{BF784291-A203-4917-AA84-8BF0D3FE308B}" sibTransId="{D71D1E9D-CAD7-4840-80D6-5DAEECC16C79}"/>
    <dgm:cxn modelId="{63F99CF5-D3E1-48D1-933D-DFE8C5F4000C}" srcId="{C1047DB2-252D-4051-B9FF-3EF75C806EB5}" destId="{C92A7026-452E-405F-A7CC-1443BD7ABF4D}" srcOrd="0" destOrd="0" parTransId="{9578E5F8-78A3-4BEA-A655-474636DCF759}" sibTransId="{70EC2B11-A8DC-4C75-BA00-DFE67C912AE6}"/>
    <dgm:cxn modelId="{2FF25DFE-57FD-48FD-91C5-47A2B8EC454F}" type="presOf" srcId="{C92A7026-452E-405F-A7CC-1443BD7ABF4D}" destId="{E5335AD1-56C1-4331-80DF-8353DEBB9E2B}" srcOrd="0" destOrd="0" presId="urn:microsoft.com/office/officeart/2005/8/layout/vList6"/>
    <dgm:cxn modelId="{9EA0D249-C390-427C-AC97-89E213608A1E}" type="presParOf" srcId="{147267D5-3101-451C-8979-D8E55C195D33}" destId="{FF8951FE-3B22-4A87-9408-6C035380373D}" srcOrd="0" destOrd="0" presId="urn:microsoft.com/office/officeart/2005/8/layout/vList6"/>
    <dgm:cxn modelId="{5A489229-CC9A-4359-8D4D-DA06AE256F35}" type="presParOf" srcId="{FF8951FE-3B22-4A87-9408-6C035380373D}" destId="{042797F2-781F-44CE-922C-34EB4D2D16C0}" srcOrd="0" destOrd="0" presId="urn:microsoft.com/office/officeart/2005/8/layout/vList6"/>
    <dgm:cxn modelId="{BE35F133-5908-4410-9625-F16C13061DCE}" type="presParOf" srcId="{FF8951FE-3B22-4A87-9408-6C035380373D}" destId="{D7B7CA55-FF21-4FA8-8BF5-3DEB074957A4}" srcOrd="1" destOrd="0" presId="urn:microsoft.com/office/officeart/2005/8/layout/vList6"/>
    <dgm:cxn modelId="{F09AECAC-B525-4E6B-ADF6-28A43C7A5C52}" type="presParOf" srcId="{147267D5-3101-451C-8979-D8E55C195D33}" destId="{AB4A0D9E-7F52-47A3-80A8-56963CD898E6}" srcOrd="1" destOrd="0" presId="urn:microsoft.com/office/officeart/2005/8/layout/vList6"/>
    <dgm:cxn modelId="{5E5750E1-8A22-4937-A384-ADC6084132BC}" type="presParOf" srcId="{147267D5-3101-451C-8979-D8E55C195D33}" destId="{0B8AA7D2-9CDA-488B-9C45-41FAE3F3D658}" srcOrd="2" destOrd="0" presId="urn:microsoft.com/office/officeart/2005/8/layout/vList6"/>
    <dgm:cxn modelId="{DFCD302A-A8D8-4321-9086-888936C29CA2}" type="presParOf" srcId="{0B8AA7D2-9CDA-488B-9C45-41FAE3F3D658}" destId="{844DFCF6-FFA2-4EC5-BD2E-8577305EEE63}" srcOrd="0" destOrd="0" presId="urn:microsoft.com/office/officeart/2005/8/layout/vList6"/>
    <dgm:cxn modelId="{86CCCF09-7B19-4899-8E1A-09A149DF9270}" type="presParOf" srcId="{0B8AA7D2-9CDA-488B-9C45-41FAE3F3D658}" destId="{9364EDF0-85DE-4D6F-9126-C095B2E594A0}" srcOrd="1" destOrd="0" presId="urn:microsoft.com/office/officeart/2005/8/layout/vList6"/>
    <dgm:cxn modelId="{D36E48CA-B248-435A-84F0-DA20CDBF5509}" type="presParOf" srcId="{147267D5-3101-451C-8979-D8E55C195D33}" destId="{E930B497-30F1-40E6-84A0-F85FAB172289}" srcOrd="3" destOrd="0" presId="urn:microsoft.com/office/officeart/2005/8/layout/vList6"/>
    <dgm:cxn modelId="{236392D1-1D86-4A92-8E50-81C0645A2845}" type="presParOf" srcId="{147267D5-3101-451C-8979-D8E55C195D33}" destId="{AD5637A6-98DB-4E6C-B804-29BDC4007B91}" srcOrd="4" destOrd="0" presId="urn:microsoft.com/office/officeart/2005/8/layout/vList6"/>
    <dgm:cxn modelId="{74C5B5F7-76A0-4408-936E-341B87FEBCCF}" type="presParOf" srcId="{AD5637A6-98DB-4E6C-B804-29BDC4007B91}" destId="{64CAF08A-EE02-4F42-AC5D-37862BBAB765}" srcOrd="0" destOrd="0" presId="urn:microsoft.com/office/officeart/2005/8/layout/vList6"/>
    <dgm:cxn modelId="{FEBF116E-1934-4DB8-8199-F39665796C2A}" type="presParOf" srcId="{AD5637A6-98DB-4E6C-B804-29BDC4007B91}" destId="{272181BC-4D84-4CAB-937C-1BEC3600F70B}" srcOrd="1" destOrd="0" presId="urn:microsoft.com/office/officeart/2005/8/layout/vList6"/>
    <dgm:cxn modelId="{4280D72C-9E96-4DBA-A0FF-4C9BE341180B}" type="presParOf" srcId="{147267D5-3101-451C-8979-D8E55C195D33}" destId="{6E29F256-C0C0-4E20-B5FD-D20E7AB2F1D0}" srcOrd="5" destOrd="0" presId="urn:microsoft.com/office/officeart/2005/8/layout/vList6"/>
    <dgm:cxn modelId="{82EE28D6-DD6F-473A-9DF8-7B6889DEE989}" type="presParOf" srcId="{147267D5-3101-451C-8979-D8E55C195D33}" destId="{688F8857-0BEB-44AC-B774-E423D7FFC536}" srcOrd="6" destOrd="0" presId="urn:microsoft.com/office/officeart/2005/8/layout/vList6"/>
    <dgm:cxn modelId="{3728D7B0-D8CC-4023-AC94-94C95E50F746}" type="presParOf" srcId="{688F8857-0BEB-44AC-B774-E423D7FFC536}" destId="{29A27EF0-2AFB-40FA-8E56-0871EC759EA2}" srcOrd="0" destOrd="0" presId="urn:microsoft.com/office/officeart/2005/8/layout/vList6"/>
    <dgm:cxn modelId="{DFA75AB1-8E74-421A-A4AF-E7F904C318F9}" type="presParOf" srcId="{688F8857-0BEB-44AC-B774-E423D7FFC536}" destId="{E5335AD1-56C1-4331-80DF-8353DEBB9E2B}" srcOrd="1" destOrd="0" presId="urn:microsoft.com/office/officeart/2005/8/layout/vList6"/>
    <dgm:cxn modelId="{58605F82-F662-415F-AE33-1F896185D298}" type="presParOf" srcId="{147267D5-3101-451C-8979-D8E55C195D33}" destId="{E9D79BAE-D744-4963-8D82-53620CD6E6AE}" srcOrd="7" destOrd="0" presId="urn:microsoft.com/office/officeart/2005/8/layout/vList6"/>
    <dgm:cxn modelId="{CE7693D9-BE96-4730-9B3D-BC3995739F33}" type="presParOf" srcId="{147267D5-3101-451C-8979-D8E55C195D33}" destId="{BF7352D1-E170-423D-A525-31D5CAB4A043}" srcOrd="8" destOrd="0" presId="urn:microsoft.com/office/officeart/2005/8/layout/vList6"/>
    <dgm:cxn modelId="{9564FC48-9B32-426C-B3FD-7B8DDCC4A20B}" type="presParOf" srcId="{BF7352D1-E170-423D-A525-31D5CAB4A043}" destId="{4A783135-2B19-49C8-B16E-F2311E60A3F6}" srcOrd="0" destOrd="0" presId="urn:microsoft.com/office/officeart/2005/8/layout/vList6"/>
    <dgm:cxn modelId="{BE2B5D06-FFFC-4CAD-9B9A-C6DC8A880E24}" type="presParOf" srcId="{BF7352D1-E170-423D-A525-31D5CAB4A043}" destId="{CF40E0DA-44E0-463E-94C5-D615B4B668AC}" srcOrd="1" destOrd="0" presId="urn:microsoft.com/office/officeart/2005/8/layout/vList6"/>
    <dgm:cxn modelId="{42A3A5C1-0DD0-4C76-A39D-C1379D454856}" type="presParOf" srcId="{147267D5-3101-451C-8979-D8E55C195D33}" destId="{7BC47F1B-0097-4C31-938B-CF827E6CDFA8}" srcOrd="9" destOrd="0" presId="urn:microsoft.com/office/officeart/2005/8/layout/vList6"/>
    <dgm:cxn modelId="{01C8EF41-0EAC-4F3E-BB2D-40BE1D8E1453}" type="presParOf" srcId="{147267D5-3101-451C-8979-D8E55C195D33}" destId="{5BA84652-337E-4823-9C78-F09C429E346C}" srcOrd="10" destOrd="0" presId="urn:microsoft.com/office/officeart/2005/8/layout/vList6"/>
    <dgm:cxn modelId="{D1E95D56-0CB3-4F7B-B0AB-CB8D07553E2D}" type="presParOf" srcId="{5BA84652-337E-4823-9C78-F09C429E346C}" destId="{E85241AE-67BF-4188-A994-E3FA362A31A2}" srcOrd="0" destOrd="0" presId="urn:microsoft.com/office/officeart/2005/8/layout/vList6"/>
    <dgm:cxn modelId="{2C46755F-3ABE-40CB-BF0A-AC802AAEC128}" type="presParOf" srcId="{5BA84652-337E-4823-9C78-F09C429E346C}" destId="{4DEF2467-5B48-4E75-A569-34D15AC7E5A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BEF50-4AE1-4550-9946-8867E558DEC2}" type="doc">
      <dgm:prSet loTypeId="urn:microsoft.com/office/officeart/2005/8/layout/cycle4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214DDF-9C65-4BF7-855A-A2787169EDE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ED0B783-CE23-4F3F-8B5B-D52BF581FABA}" type="parTrans" cxnId="{485F9C49-8B75-4A86-BC48-4F2E692B01CF}">
      <dgm:prSet/>
      <dgm:spPr/>
      <dgm:t>
        <a:bodyPr/>
        <a:lstStyle/>
        <a:p>
          <a:endParaRPr lang="en-US"/>
        </a:p>
      </dgm:t>
    </dgm:pt>
    <dgm:pt modelId="{4BEB75D7-A44D-4953-A57B-3854011C8320}" type="sibTrans" cxnId="{485F9C49-8B75-4A86-BC48-4F2E692B01CF}">
      <dgm:prSet/>
      <dgm:spPr/>
      <dgm:t>
        <a:bodyPr/>
        <a:lstStyle/>
        <a:p>
          <a:endParaRPr lang="en-US"/>
        </a:p>
      </dgm:t>
    </dgm:pt>
    <dgm:pt modelId="{A394664D-7650-4325-9477-792690264B8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7F8C3E3-9ED0-4877-B844-5DFEE1E59757}" type="parTrans" cxnId="{F94498AE-EBEB-42C4-9734-797BA2B52BB4}">
      <dgm:prSet/>
      <dgm:spPr/>
      <dgm:t>
        <a:bodyPr/>
        <a:lstStyle/>
        <a:p>
          <a:endParaRPr lang="en-US"/>
        </a:p>
      </dgm:t>
    </dgm:pt>
    <dgm:pt modelId="{C04CE839-3561-4685-B330-4A52F66E6E2D}" type="sibTrans" cxnId="{F94498AE-EBEB-42C4-9734-797BA2B52BB4}">
      <dgm:prSet/>
      <dgm:spPr/>
      <dgm:t>
        <a:bodyPr/>
        <a:lstStyle/>
        <a:p>
          <a:endParaRPr lang="en-US"/>
        </a:p>
      </dgm:t>
    </dgm:pt>
    <dgm:pt modelId="{E1208964-9580-4363-BD74-15F2ED80888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marL="228600" lvl="1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C4688A1F-78AB-4EE1-89FA-DF8C419A4D7C}" type="parTrans" cxnId="{95C2D3D1-1664-4DE6-90F0-4301540A88E5}">
      <dgm:prSet/>
      <dgm:spPr/>
      <dgm:t>
        <a:bodyPr/>
        <a:lstStyle/>
        <a:p>
          <a:endParaRPr lang="en-US"/>
        </a:p>
      </dgm:t>
    </dgm:pt>
    <dgm:pt modelId="{E19C834D-BDAF-44D3-96A4-D22A4B068E88}" type="sibTrans" cxnId="{95C2D3D1-1664-4DE6-90F0-4301540A88E5}">
      <dgm:prSet/>
      <dgm:spPr/>
      <dgm:t>
        <a:bodyPr/>
        <a:lstStyle/>
        <a:p>
          <a:endParaRPr lang="en-US"/>
        </a:p>
      </dgm:t>
    </dgm:pt>
    <dgm:pt modelId="{39C85A33-F0C0-4839-9FA1-E38749C56D5C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D4625F9-0FE2-4E3D-ACE1-369DF5BB1BB5}" type="parTrans" cxnId="{EDD8C27D-3919-451C-939E-58461DBD0D3F}">
      <dgm:prSet/>
      <dgm:spPr/>
      <dgm:t>
        <a:bodyPr/>
        <a:lstStyle/>
        <a:p>
          <a:endParaRPr lang="en-US"/>
        </a:p>
      </dgm:t>
    </dgm:pt>
    <dgm:pt modelId="{1CAA3C21-8755-4766-8CB6-692391E0C60B}" type="sibTrans" cxnId="{EDD8C27D-3919-451C-939E-58461DBD0D3F}">
      <dgm:prSet/>
      <dgm:spPr/>
      <dgm:t>
        <a:bodyPr/>
        <a:lstStyle/>
        <a:p>
          <a:endParaRPr lang="en-US"/>
        </a:p>
      </dgm:t>
    </dgm:pt>
    <dgm:pt modelId="{09D9F441-DBAD-4F12-A280-3A75437D13B4}">
      <dgm:prSet phldrT="[Text]" phldr="1"/>
      <dgm:spPr/>
      <dgm:t>
        <a:bodyPr/>
        <a:lstStyle/>
        <a:p>
          <a:endParaRPr lang="en-US"/>
        </a:p>
      </dgm:t>
    </dgm:pt>
    <dgm:pt modelId="{7A4FCF89-7896-41D9-AC00-440BBDA474DE}" type="parTrans" cxnId="{03F95912-0C0F-4D54-940E-ACCB8EC6A461}">
      <dgm:prSet/>
      <dgm:spPr/>
      <dgm:t>
        <a:bodyPr/>
        <a:lstStyle/>
        <a:p>
          <a:endParaRPr lang="en-US"/>
        </a:p>
      </dgm:t>
    </dgm:pt>
    <dgm:pt modelId="{79BF5A1E-30C8-45B5-AEFB-223B5B0BDB01}" type="sibTrans" cxnId="{03F95912-0C0F-4D54-940E-ACCB8EC6A461}">
      <dgm:prSet/>
      <dgm:spPr/>
      <dgm:t>
        <a:bodyPr/>
        <a:lstStyle/>
        <a:p>
          <a:endParaRPr lang="en-US"/>
        </a:p>
      </dgm:t>
    </dgm:pt>
    <dgm:pt modelId="{98C451B1-E636-4162-839D-C2860F1EE16E}">
      <dgm:prSet phldrT="[Text]"/>
      <dgm:spPr>
        <a:prstGeom prst="plaque">
          <a:avLst/>
        </a:prstGeom>
      </dgm:spPr>
      <dgm:t>
        <a:bodyPr/>
        <a:lstStyle/>
        <a:p>
          <a:endParaRPr lang="en-US" dirty="0"/>
        </a:p>
      </dgm:t>
    </dgm:pt>
    <dgm:pt modelId="{34EDF551-1023-450F-8636-39020B814783}" type="parTrans" cxnId="{FAA16147-8240-4345-A2CA-6FB6BA3F38AA}">
      <dgm:prSet/>
      <dgm:spPr/>
      <dgm:t>
        <a:bodyPr/>
        <a:lstStyle/>
        <a:p>
          <a:endParaRPr lang="en-US"/>
        </a:p>
      </dgm:t>
    </dgm:pt>
    <dgm:pt modelId="{6703DD13-DD0A-4B70-BCE9-1506327E57F3}" type="sibTrans" cxnId="{FAA16147-8240-4345-A2CA-6FB6BA3F38AA}">
      <dgm:prSet/>
      <dgm:spPr/>
      <dgm:t>
        <a:bodyPr/>
        <a:lstStyle/>
        <a:p>
          <a:endParaRPr lang="en-US"/>
        </a:p>
      </dgm:t>
    </dgm:pt>
    <dgm:pt modelId="{2F876F75-7BAB-4D7F-83F2-1C94601C8320}">
      <dgm:prSet phldrT="[Text]"/>
      <dgm:spPr>
        <a:prstGeom prst="plaque">
          <a:avLst/>
        </a:prstGeom>
      </dgm:spPr>
      <dgm:t>
        <a:bodyPr/>
        <a:lstStyle/>
        <a:p>
          <a:endParaRPr lang="en-US" dirty="0"/>
        </a:p>
      </dgm:t>
    </dgm:pt>
    <dgm:pt modelId="{4D985C08-2E00-4B57-82D5-C1E2F5D55DF9}" type="parTrans" cxnId="{1A55E3FA-3944-4106-9530-8C819B98D28D}">
      <dgm:prSet/>
      <dgm:spPr/>
      <dgm:t>
        <a:bodyPr/>
        <a:lstStyle/>
        <a:p>
          <a:endParaRPr lang="en-US"/>
        </a:p>
      </dgm:t>
    </dgm:pt>
    <dgm:pt modelId="{FA48EF72-4FC0-4BEC-8B0F-118079B1EE11}" type="sibTrans" cxnId="{1A55E3FA-3944-4106-9530-8C819B98D28D}">
      <dgm:prSet/>
      <dgm:spPr/>
      <dgm:t>
        <a:bodyPr/>
        <a:lstStyle/>
        <a:p>
          <a:endParaRPr lang="en-US"/>
        </a:p>
      </dgm:t>
    </dgm:pt>
    <dgm:pt modelId="{84C9AB95-755F-4874-AACE-8000FFF7D80C}">
      <dgm:prSet phldrT="[Text]"/>
      <dgm:spPr>
        <a:prstGeom prst="plaque">
          <a:avLst/>
        </a:prstGeom>
      </dgm:spPr>
      <dgm:t>
        <a:bodyPr/>
        <a:lstStyle/>
        <a:p>
          <a:endParaRPr lang="en-US" dirty="0"/>
        </a:p>
      </dgm:t>
    </dgm:pt>
    <dgm:pt modelId="{B39C27D0-A894-41D1-8EF2-179BDD9481EF}" type="parTrans" cxnId="{9B911F23-FA0D-4DC7-8F84-E2B0F69F9C05}">
      <dgm:prSet/>
      <dgm:spPr/>
      <dgm:t>
        <a:bodyPr/>
        <a:lstStyle/>
        <a:p>
          <a:endParaRPr lang="en-US"/>
        </a:p>
      </dgm:t>
    </dgm:pt>
    <dgm:pt modelId="{51F818B6-90B2-4F4E-A216-514248D283FE}" type="sibTrans" cxnId="{9B911F23-FA0D-4DC7-8F84-E2B0F69F9C05}">
      <dgm:prSet/>
      <dgm:spPr/>
      <dgm:t>
        <a:bodyPr/>
        <a:lstStyle/>
        <a:p>
          <a:endParaRPr lang="en-US"/>
        </a:p>
      </dgm:t>
    </dgm:pt>
    <dgm:pt modelId="{C2E65925-C0E9-4406-9E42-34D5EA175F41}" type="pres">
      <dgm:prSet presAssocID="{B08BEF50-4AE1-4550-9946-8867E558DEC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F0C8A41-BDBB-44CF-B8F7-C4DC099A2689}" type="pres">
      <dgm:prSet presAssocID="{B08BEF50-4AE1-4550-9946-8867E558DEC2}" presName="children" presStyleCnt="0"/>
      <dgm:spPr/>
    </dgm:pt>
    <dgm:pt modelId="{C69E1B37-2E0D-44F1-AE1D-43586E720B5A}" type="pres">
      <dgm:prSet presAssocID="{B08BEF50-4AE1-4550-9946-8867E558DEC2}" presName="childPlaceholder" presStyleCnt="0"/>
      <dgm:spPr/>
    </dgm:pt>
    <dgm:pt modelId="{EE0BC270-24EB-40F7-8E0D-109B0B9F75E5}" type="pres">
      <dgm:prSet presAssocID="{B08BEF50-4AE1-4550-9946-8867E558DEC2}" presName="circle" presStyleCnt="0"/>
      <dgm:spPr/>
    </dgm:pt>
    <dgm:pt modelId="{9A9C856B-4662-4876-85ED-E9527655766E}" type="pres">
      <dgm:prSet presAssocID="{B08BEF50-4AE1-4550-9946-8867E558DEC2}" presName="quadrant1" presStyleLbl="node1" presStyleIdx="0" presStyleCnt="4">
        <dgm:presLayoutVars>
          <dgm:chMax val="1"/>
          <dgm:bulletEnabled val="1"/>
        </dgm:presLayoutVars>
      </dgm:prSet>
      <dgm:spPr>
        <a:prstGeom prst="plaque">
          <a:avLst/>
        </a:prstGeom>
      </dgm:spPr>
    </dgm:pt>
    <dgm:pt modelId="{02B629DB-73A9-405E-8321-DEB28FB62C26}" type="pres">
      <dgm:prSet presAssocID="{B08BEF50-4AE1-4550-9946-8867E558DEC2}" presName="quadrant2" presStyleLbl="node1" presStyleIdx="1" presStyleCnt="4" custAng="5400000">
        <dgm:presLayoutVars>
          <dgm:chMax val="1"/>
          <dgm:bulletEnabled val="1"/>
        </dgm:presLayoutVars>
      </dgm:prSet>
      <dgm:spPr>
        <a:prstGeom prst="plaque">
          <a:avLst/>
        </a:prstGeom>
      </dgm:spPr>
    </dgm:pt>
    <dgm:pt modelId="{1C853A07-93F7-4A99-A554-48F0574D70FE}" type="pres">
      <dgm:prSet presAssocID="{B08BEF50-4AE1-4550-9946-8867E558DEC2}" presName="quadrant3" presStyleLbl="node1" presStyleIdx="2" presStyleCnt="4" custScaleX="107096" custScaleY="106018" custLinFactNeighborX="3984" custLinFactNeighborY="0">
        <dgm:presLayoutVars>
          <dgm:chMax val="1"/>
          <dgm:bulletEnabled val="1"/>
        </dgm:presLayoutVars>
      </dgm:prSet>
      <dgm:spPr>
        <a:prstGeom prst="plaque">
          <a:avLst/>
        </a:prstGeom>
      </dgm:spPr>
    </dgm:pt>
    <dgm:pt modelId="{BA214FB9-6FF3-4FDD-9A98-A06B9D6526B5}" type="pres">
      <dgm:prSet presAssocID="{B08BEF50-4AE1-4550-9946-8867E558DEC2}" presName="quadrant4" presStyleLbl="node1" presStyleIdx="3" presStyleCnt="4" custAng="10800000" custLinFactNeighborX="1392" custLinFactNeighborY="1856">
        <dgm:presLayoutVars>
          <dgm:chMax val="1"/>
          <dgm:bulletEnabled val="1"/>
        </dgm:presLayoutVars>
      </dgm:prSet>
      <dgm:spPr>
        <a:prstGeom prst="plaque">
          <a:avLst/>
        </a:prstGeom>
      </dgm:spPr>
    </dgm:pt>
    <dgm:pt modelId="{668EC3F1-D079-4819-8E64-BC9CA5DCE16C}" type="pres">
      <dgm:prSet presAssocID="{B08BEF50-4AE1-4550-9946-8867E558DEC2}" presName="quadrantPlaceholder" presStyleCnt="0"/>
      <dgm:spPr/>
    </dgm:pt>
    <dgm:pt modelId="{779D942C-0D18-45FE-B530-93BB3AE8C186}" type="pres">
      <dgm:prSet presAssocID="{B08BEF50-4AE1-4550-9946-8867E558DEC2}" presName="center1" presStyleLbl="fgShp" presStyleIdx="0" presStyleCnt="2"/>
      <dgm:spPr/>
    </dgm:pt>
    <dgm:pt modelId="{59D1C47E-8FA2-4469-84D4-D0070327262F}" type="pres">
      <dgm:prSet presAssocID="{B08BEF50-4AE1-4550-9946-8867E558DEC2}" presName="center2" presStyleLbl="fgShp" presStyleIdx="1" presStyleCnt="2"/>
      <dgm:spPr/>
    </dgm:pt>
  </dgm:ptLst>
  <dgm:cxnLst>
    <dgm:cxn modelId="{03F95912-0C0F-4D54-940E-ACCB8EC6A461}" srcId="{B08BEF50-4AE1-4550-9946-8867E558DEC2}" destId="{09D9F441-DBAD-4F12-A280-3A75437D13B4}" srcOrd="4" destOrd="0" parTransId="{7A4FCF89-7896-41D9-AC00-440BBDA474DE}" sibTransId="{79BF5A1E-30C8-45B5-AEFB-223B5B0BDB01}"/>
    <dgm:cxn modelId="{9B911F23-FA0D-4DC7-8F84-E2B0F69F9C05}" srcId="{B08BEF50-4AE1-4550-9946-8867E558DEC2}" destId="{84C9AB95-755F-4874-AACE-8000FFF7D80C}" srcOrd="7" destOrd="0" parTransId="{B39C27D0-A894-41D1-8EF2-179BDD9481EF}" sibTransId="{51F818B6-90B2-4F4E-A216-514248D283FE}"/>
    <dgm:cxn modelId="{FAA16147-8240-4345-A2CA-6FB6BA3F38AA}" srcId="{B08BEF50-4AE1-4550-9946-8867E558DEC2}" destId="{98C451B1-E636-4162-839D-C2860F1EE16E}" srcOrd="5" destOrd="0" parTransId="{34EDF551-1023-450F-8636-39020B814783}" sibTransId="{6703DD13-DD0A-4B70-BCE9-1506327E57F3}"/>
    <dgm:cxn modelId="{485F9C49-8B75-4A86-BC48-4F2E692B01CF}" srcId="{B08BEF50-4AE1-4550-9946-8867E558DEC2}" destId="{1A214DDF-9C65-4BF7-855A-A2787169EDEC}" srcOrd="0" destOrd="0" parTransId="{4ED0B783-CE23-4F3F-8B5B-D52BF581FABA}" sibTransId="{4BEB75D7-A44D-4953-A57B-3854011C8320}"/>
    <dgm:cxn modelId="{EDD8C27D-3919-451C-939E-58461DBD0D3F}" srcId="{B08BEF50-4AE1-4550-9946-8867E558DEC2}" destId="{39C85A33-F0C0-4839-9FA1-E38749C56D5C}" srcOrd="3" destOrd="0" parTransId="{3D4625F9-0FE2-4E3D-ACE1-369DF5BB1BB5}" sibTransId="{1CAA3C21-8755-4766-8CB6-692391E0C60B}"/>
    <dgm:cxn modelId="{F94498AE-EBEB-42C4-9734-797BA2B52BB4}" srcId="{B08BEF50-4AE1-4550-9946-8867E558DEC2}" destId="{A394664D-7650-4325-9477-792690264B88}" srcOrd="1" destOrd="0" parTransId="{E7F8C3E3-9ED0-4877-B844-5DFEE1E59757}" sibTransId="{C04CE839-3561-4685-B330-4A52F66E6E2D}"/>
    <dgm:cxn modelId="{1D6999C6-03C5-45F7-B8A0-7B2DC294BA84}" type="presOf" srcId="{A394664D-7650-4325-9477-792690264B88}" destId="{02B629DB-73A9-405E-8321-DEB28FB62C26}" srcOrd="0" destOrd="0" presId="urn:microsoft.com/office/officeart/2005/8/layout/cycle4"/>
    <dgm:cxn modelId="{95C2D3D1-1664-4DE6-90F0-4301540A88E5}" srcId="{B08BEF50-4AE1-4550-9946-8867E558DEC2}" destId="{E1208964-9580-4363-BD74-15F2ED808884}" srcOrd="2" destOrd="0" parTransId="{C4688A1F-78AB-4EE1-89FA-DF8C419A4D7C}" sibTransId="{E19C834D-BDAF-44D3-96A4-D22A4B068E88}"/>
    <dgm:cxn modelId="{F39FCEE1-3AC3-4558-BCAC-08D069B0C43A}" type="presOf" srcId="{1A214DDF-9C65-4BF7-855A-A2787169EDEC}" destId="{9A9C856B-4662-4876-85ED-E9527655766E}" srcOrd="0" destOrd="0" presId="urn:microsoft.com/office/officeart/2005/8/layout/cycle4"/>
    <dgm:cxn modelId="{645ADCE9-5C61-4E6C-A0C0-8980886FF91C}" type="presOf" srcId="{B08BEF50-4AE1-4550-9946-8867E558DEC2}" destId="{C2E65925-C0E9-4406-9E42-34D5EA175F41}" srcOrd="0" destOrd="0" presId="urn:microsoft.com/office/officeart/2005/8/layout/cycle4"/>
    <dgm:cxn modelId="{27B143EA-B655-47F3-B5B0-F280724E55A2}" type="presOf" srcId="{39C85A33-F0C0-4839-9FA1-E38749C56D5C}" destId="{BA214FB9-6FF3-4FDD-9A98-A06B9D6526B5}" srcOrd="0" destOrd="0" presId="urn:microsoft.com/office/officeart/2005/8/layout/cycle4"/>
    <dgm:cxn modelId="{1A55E3FA-3944-4106-9530-8C819B98D28D}" srcId="{B08BEF50-4AE1-4550-9946-8867E558DEC2}" destId="{2F876F75-7BAB-4D7F-83F2-1C94601C8320}" srcOrd="6" destOrd="0" parTransId="{4D985C08-2E00-4B57-82D5-C1E2F5D55DF9}" sibTransId="{FA48EF72-4FC0-4BEC-8B0F-118079B1EE11}"/>
    <dgm:cxn modelId="{75711FFB-BDC4-442C-AB56-4BF0748F09AD}" type="presOf" srcId="{E1208964-9580-4363-BD74-15F2ED808884}" destId="{1C853A07-93F7-4A99-A554-48F0574D70FE}" srcOrd="0" destOrd="0" presId="urn:microsoft.com/office/officeart/2005/8/layout/cycle4"/>
    <dgm:cxn modelId="{AADDC408-A6EA-4EEB-9EAA-F391ADE5D8FC}" type="presParOf" srcId="{C2E65925-C0E9-4406-9E42-34D5EA175F41}" destId="{CF0C8A41-BDBB-44CF-B8F7-C4DC099A2689}" srcOrd="0" destOrd="0" presId="urn:microsoft.com/office/officeart/2005/8/layout/cycle4"/>
    <dgm:cxn modelId="{0406EE05-9C91-4186-9D61-11841CE9291D}" type="presParOf" srcId="{CF0C8A41-BDBB-44CF-B8F7-C4DC099A2689}" destId="{C69E1B37-2E0D-44F1-AE1D-43586E720B5A}" srcOrd="0" destOrd="0" presId="urn:microsoft.com/office/officeart/2005/8/layout/cycle4"/>
    <dgm:cxn modelId="{8E1415F0-CACE-4CC4-BD10-197FE8B24963}" type="presParOf" srcId="{C2E65925-C0E9-4406-9E42-34D5EA175F41}" destId="{EE0BC270-24EB-40F7-8E0D-109B0B9F75E5}" srcOrd="1" destOrd="0" presId="urn:microsoft.com/office/officeart/2005/8/layout/cycle4"/>
    <dgm:cxn modelId="{E6EE6965-4C23-42BB-99AB-AB70FFEF1865}" type="presParOf" srcId="{EE0BC270-24EB-40F7-8E0D-109B0B9F75E5}" destId="{9A9C856B-4662-4876-85ED-E9527655766E}" srcOrd="0" destOrd="0" presId="urn:microsoft.com/office/officeart/2005/8/layout/cycle4"/>
    <dgm:cxn modelId="{1E966479-808B-49C4-A73B-C6DDDB609C75}" type="presParOf" srcId="{EE0BC270-24EB-40F7-8E0D-109B0B9F75E5}" destId="{02B629DB-73A9-405E-8321-DEB28FB62C26}" srcOrd="1" destOrd="0" presId="urn:microsoft.com/office/officeart/2005/8/layout/cycle4"/>
    <dgm:cxn modelId="{D0E19F30-7234-4199-90A2-4FC8078DEC4A}" type="presParOf" srcId="{EE0BC270-24EB-40F7-8E0D-109B0B9F75E5}" destId="{1C853A07-93F7-4A99-A554-48F0574D70FE}" srcOrd="2" destOrd="0" presId="urn:microsoft.com/office/officeart/2005/8/layout/cycle4"/>
    <dgm:cxn modelId="{399DB359-AAF1-4882-9B1A-645C9C8244DC}" type="presParOf" srcId="{EE0BC270-24EB-40F7-8E0D-109B0B9F75E5}" destId="{BA214FB9-6FF3-4FDD-9A98-A06B9D6526B5}" srcOrd="3" destOrd="0" presId="urn:microsoft.com/office/officeart/2005/8/layout/cycle4"/>
    <dgm:cxn modelId="{4BAF20A3-D4F3-42F5-8BDF-27ECEC67D5A6}" type="presParOf" srcId="{EE0BC270-24EB-40F7-8E0D-109B0B9F75E5}" destId="{668EC3F1-D079-4819-8E64-BC9CA5DCE16C}" srcOrd="4" destOrd="0" presId="urn:microsoft.com/office/officeart/2005/8/layout/cycle4"/>
    <dgm:cxn modelId="{D00EF204-F19E-4B24-B579-8D45AB79B586}" type="presParOf" srcId="{C2E65925-C0E9-4406-9E42-34D5EA175F41}" destId="{779D942C-0D18-45FE-B530-93BB3AE8C186}" srcOrd="2" destOrd="0" presId="urn:microsoft.com/office/officeart/2005/8/layout/cycle4"/>
    <dgm:cxn modelId="{B806CBFE-BD6A-4DC5-A62C-0556435F29CE}" type="presParOf" srcId="{C2E65925-C0E9-4406-9E42-34D5EA175F41}" destId="{59D1C47E-8FA2-4469-84D4-D0070327262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DEF5E0-238F-4CCF-8C47-733AB4F78A4A}" type="doc">
      <dgm:prSet loTypeId="urn:microsoft.com/office/officeart/2005/8/layout/cycle4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63A6E-40D8-417C-A51A-0DEC1EDE13E2}">
      <dgm:prSet phldrT="[Text]"/>
      <dgm:spPr>
        <a:solidFill>
          <a:srgbClr val="002060"/>
        </a:solidFill>
      </dgm:spPr>
      <dgm:t>
        <a:bodyPr/>
        <a:lstStyle/>
        <a:p>
          <a:r>
            <a:rPr lang="en-GB" b="0" dirty="0">
              <a:latin typeface="HelveticaNeueLT Pro 45 Lt"/>
            </a:rPr>
            <a:t>Asset Management</a:t>
          </a:r>
          <a:endParaRPr lang="en-US" dirty="0"/>
        </a:p>
      </dgm:t>
    </dgm:pt>
    <dgm:pt modelId="{AD170DA5-5CEC-4143-8AC6-C666A33C5C94}" type="parTrans" cxnId="{883F2845-1105-4313-9C9E-BC2110A466CF}">
      <dgm:prSet/>
      <dgm:spPr/>
      <dgm:t>
        <a:bodyPr/>
        <a:lstStyle/>
        <a:p>
          <a:endParaRPr lang="en-US"/>
        </a:p>
      </dgm:t>
    </dgm:pt>
    <dgm:pt modelId="{B2220564-0E51-4AC4-B2F0-07920DBC2BFE}" type="sibTrans" cxnId="{883F2845-1105-4313-9C9E-BC2110A466CF}">
      <dgm:prSet/>
      <dgm:spPr/>
      <dgm:t>
        <a:bodyPr/>
        <a:lstStyle/>
        <a:p>
          <a:endParaRPr lang="en-US"/>
        </a:p>
      </dgm:t>
    </dgm:pt>
    <dgm:pt modelId="{826AF993-230F-44CE-A5CD-5E7CC030AF57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400" b="1" dirty="0">
              <a:solidFill>
                <a:srgbClr val="C60000"/>
              </a:solidFill>
              <a:latin typeface="HelveticaNeueLT Pro 45 Lt"/>
            </a:rPr>
            <a:t>Portfolio Managers</a:t>
          </a:r>
          <a:endParaRPr lang="en-US" sz="1400" dirty="0"/>
        </a:p>
      </dgm:t>
    </dgm:pt>
    <dgm:pt modelId="{A51B769B-93C9-49FF-806B-800A274029FF}" type="parTrans" cxnId="{5276CC7F-DAD3-4E48-94BC-766F2F5F56F9}">
      <dgm:prSet/>
      <dgm:spPr/>
      <dgm:t>
        <a:bodyPr/>
        <a:lstStyle/>
        <a:p>
          <a:endParaRPr lang="en-US"/>
        </a:p>
      </dgm:t>
    </dgm:pt>
    <dgm:pt modelId="{9682E8FD-1C03-46CA-9C81-B90318FD4798}" type="sibTrans" cxnId="{5276CC7F-DAD3-4E48-94BC-766F2F5F56F9}">
      <dgm:prSet/>
      <dgm:spPr/>
      <dgm:t>
        <a:bodyPr/>
        <a:lstStyle/>
        <a:p>
          <a:endParaRPr lang="en-US"/>
        </a:p>
      </dgm:t>
    </dgm:pt>
    <dgm:pt modelId="{FED7A803-7095-4917-BBCC-22A6DD1CD4F0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HelveticaNeueLT Pro 45 Lt"/>
            </a:rPr>
            <a:t>Private Wealth</a:t>
          </a:r>
          <a:endParaRPr lang="en-US" dirty="0"/>
        </a:p>
      </dgm:t>
    </dgm:pt>
    <dgm:pt modelId="{D21E291B-713F-4EED-8ED2-F19848A479AB}" type="parTrans" cxnId="{48A320FD-703C-4687-9163-7C6F4CA36F55}">
      <dgm:prSet/>
      <dgm:spPr/>
      <dgm:t>
        <a:bodyPr/>
        <a:lstStyle/>
        <a:p>
          <a:endParaRPr lang="en-US"/>
        </a:p>
      </dgm:t>
    </dgm:pt>
    <dgm:pt modelId="{EC847C64-33B1-4379-9494-0E00ABABA1C3}" type="sibTrans" cxnId="{48A320FD-703C-4687-9163-7C6F4CA36F55}">
      <dgm:prSet/>
      <dgm:spPr/>
      <dgm:t>
        <a:bodyPr/>
        <a:lstStyle/>
        <a:p>
          <a:endParaRPr lang="en-US"/>
        </a:p>
      </dgm:t>
    </dgm:pt>
    <dgm:pt modelId="{F5FEFF59-59F0-4CB7-9A25-754C7E683BA7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GB" sz="1400" b="1" dirty="0">
              <a:solidFill>
                <a:srgbClr val="C60000"/>
              </a:solidFill>
              <a:latin typeface="HelveticaNeueLT Pro 45 Lt"/>
            </a:rPr>
            <a:t>Family Offices/Businesses</a:t>
          </a:r>
          <a:endParaRPr lang="en-US" sz="1400" dirty="0"/>
        </a:p>
      </dgm:t>
    </dgm:pt>
    <dgm:pt modelId="{541B889E-7847-4B07-8342-8BFA684C761F}" type="parTrans" cxnId="{268DF768-EEA1-4FF1-95AC-45ED7D719EC2}">
      <dgm:prSet/>
      <dgm:spPr/>
      <dgm:t>
        <a:bodyPr/>
        <a:lstStyle/>
        <a:p>
          <a:endParaRPr lang="en-US"/>
        </a:p>
      </dgm:t>
    </dgm:pt>
    <dgm:pt modelId="{CDE32B2A-7EAD-4FD5-9702-83744491EFD2}" type="sibTrans" cxnId="{268DF768-EEA1-4FF1-95AC-45ED7D719EC2}">
      <dgm:prSet/>
      <dgm:spPr/>
      <dgm:t>
        <a:bodyPr/>
        <a:lstStyle/>
        <a:p>
          <a:endParaRPr lang="en-US"/>
        </a:p>
      </dgm:t>
    </dgm:pt>
    <dgm:pt modelId="{C4A348B5-A8F1-48AD-8C58-F606854B4832}">
      <dgm:prSet phldrT="[Text]" custT="1"/>
      <dgm:spPr>
        <a:solidFill>
          <a:srgbClr val="002060"/>
        </a:solidFill>
      </dgm:spPr>
      <dgm:t>
        <a:bodyPr/>
        <a:lstStyle/>
        <a:p>
          <a:pPr>
            <a:buClrTx/>
            <a:buSzTx/>
            <a:buFontTx/>
            <a:buNone/>
          </a:pPr>
          <a:endParaRPr lang="en-GB" sz="1400" dirty="0">
            <a:latin typeface="HelveticaNeueLT Pro 45 Lt"/>
          </a:endParaRPr>
        </a:p>
        <a:p>
          <a:pPr>
            <a:buClrTx/>
            <a:buSzTx/>
            <a:buFontTx/>
            <a:buNone/>
          </a:pPr>
          <a:endParaRPr lang="en-GB" sz="1400" dirty="0">
            <a:latin typeface="HelveticaNeueLT Pro 45 Lt"/>
          </a:endParaRPr>
        </a:p>
        <a:p>
          <a:pPr>
            <a:buClrTx/>
            <a:buSzTx/>
            <a:buFontTx/>
            <a:buNone/>
          </a:pPr>
          <a:r>
            <a:rPr lang="en-GB" sz="1400" dirty="0">
              <a:latin typeface="HelveticaNeueLT Pro 45 Lt"/>
            </a:rPr>
            <a:t>Distributed Ledger Technology and Virtual Financial Assets </a:t>
          </a:r>
          <a:endParaRPr lang="en-US" sz="1400" dirty="0"/>
        </a:p>
      </dgm:t>
    </dgm:pt>
    <dgm:pt modelId="{F2DC1F42-7E1A-475F-BC99-ABB19C4664D3}" type="parTrans" cxnId="{DC472B4B-1CE2-43F7-A62F-1A555CB83DBE}">
      <dgm:prSet/>
      <dgm:spPr/>
      <dgm:t>
        <a:bodyPr/>
        <a:lstStyle/>
        <a:p>
          <a:endParaRPr lang="en-US"/>
        </a:p>
      </dgm:t>
    </dgm:pt>
    <dgm:pt modelId="{0278790F-ABF5-43D6-AB28-E59032B1686B}" type="sibTrans" cxnId="{DC472B4B-1CE2-43F7-A62F-1A555CB83DBE}">
      <dgm:prSet/>
      <dgm:spPr/>
      <dgm:t>
        <a:bodyPr/>
        <a:lstStyle/>
        <a:p>
          <a:endParaRPr lang="en-US"/>
        </a:p>
      </dgm:t>
    </dgm:pt>
    <dgm:pt modelId="{4AC0217E-5C4A-49BB-B5B8-7DD97E38C28F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GB" sz="1400" b="1" dirty="0">
              <a:solidFill>
                <a:srgbClr val="C60000"/>
              </a:solidFill>
              <a:latin typeface="HelveticaNeueLT Pro 45 Lt"/>
            </a:rPr>
            <a:t>Technology Service   </a:t>
          </a:r>
          <a:r>
            <a:rPr lang="en-GB" sz="1400" b="1" dirty="0" err="1">
              <a:solidFill>
                <a:schemeClr val="bg1"/>
              </a:solidFill>
              <a:latin typeface="HelveticaNeueLT Pro 45 Lt"/>
            </a:rPr>
            <a:t>ff</a:t>
          </a:r>
          <a:r>
            <a:rPr lang="en-GB" sz="1400" b="1" dirty="0" err="1">
              <a:solidFill>
                <a:srgbClr val="C60000"/>
              </a:solidFill>
              <a:latin typeface="HelveticaNeueLT Pro 45 Lt"/>
            </a:rPr>
            <a:t>Providers</a:t>
          </a:r>
          <a:endParaRPr lang="en-US" sz="1400" dirty="0"/>
        </a:p>
      </dgm:t>
    </dgm:pt>
    <dgm:pt modelId="{BDD9F823-A25D-4CAA-9AD6-AFE02762A4FC}" type="parTrans" cxnId="{656C60D1-E7A7-475B-AA37-4E71E8902E9E}">
      <dgm:prSet/>
      <dgm:spPr/>
      <dgm:t>
        <a:bodyPr/>
        <a:lstStyle/>
        <a:p>
          <a:endParaRPr lang="en-US"/>
        </a:p>
      </dgm:t>
    </dgm:pt>
    <dgm:pt modelId="{63AFF992-7CF5-411A-95DE-ECBCAA05747A}" type="sibTrans" cxnId="{656C60D1-E7A7-475B-AA37-4E71E8902E9E}">
      <dgm:prSet/>
      <dgm:spPr/>
      <dgm:t>
        <a:bodyPr/>
        <a:lstStyle/>
        <a:p>
          <a:endParaRPr lang="en-US"/>
        </a:p>
      </dgm:t>
    </dgm:pt>
    <dgm:pt modelId="{738B1645-8BC0-473E-AC36-8E43EFA67D78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HelveticaNeueLT Pro 45 Lt"/>
            </a:rPr>
            <a:t>Insurance and Re-Insurance</a:t>
          </a:r>
          <a:endParaRPr lang="en-US" dirty="0"/>
        </a:p>
      </dgm:t>
    </dgm:pt>
    <dgm:pt modelId="{3C50ED6E-2811-42BA-A3AC-A9B8E5502657}" type="parTrans" cxnId="{D57BFC00-B488-4CB0-8748-A85A6F22816B}">
      <dgm:prSet/>
      <dgm:spPr/>
      <dgm:t>
        <a:bodyPr/>
        <a:lstStyle/>
        <a:p>
          <a:endParaRPr lang="en-US"/>
        </a:p>
      </dgm:t>
    </dgm:pt>
    <dgm:pt modelId="{542DD1A8-292E-48C7-B465-2A6904BE9DFA}" type="sibTrans" cxnId="{D57BFC00-B488-4CB0-8748-A85A6F22816B}">
      <dgm:prSet/>
      <dgm:spPr/>
      <dgm:t>
        <a:bodyPr/>
        <a:lstStyle/>
        <a:p>
          <a:endParaRPr lang="en-US"/>
        </a:p>
      </dgm:t>
    </dgm:pt>
    <dgm:pt modelId="{0E99E5A1-26E1-4D7C-A663-61F4EDA31BE0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b="1" dirty="0">
              <a:solidFill>
                <a:srgbClr val="C60000"/>
              </a:solidFill>
              <a:latin typeface="HelveticaNeueLT Pro 45 Lt"/>
            </a:rPr>
            <a:t>Captives</a:t>
          </a:r>
          <a:endParaRPr lang="en-US" sz="1400" dirty="0"/>
        </a:p>
      </dgm:t>
    </dgm:pt>
    <dgm:pt modelId="{11B24ED2-B5A5-4243-8083-24060CAC2487}" type="sibTrans" cxnId="{BC18FEDA-A109-46E9-85B8-7F75C365CC13}">
      <dgm:prSet/>
      <dgm:spPr/>
      <dgm:t>
        <a:bodyPr/>
        <a:lstStyle/>
        <a:p>
          <a:endParaRPr lang="en-US"/>
        </a:p>
      </dgm:t>
    </dgm:pt>
    <dgm:pt modelId="{8FDC41A7-DA96-43EC-8780-2F0D82BCDF66}" type="parTrans" cxnId="{BC18FEDA-A109-46E9-85B8-7F75C365CC13}">
      <dgm:prSet/>
      <dgm:spPr/>
      <dgm:t>
        <a:bodyPr/>
        <a:lstStyle/>
        <a:p>
          <a:endParaRPr lang="en-US"/>
        </a:p>
      </dgm:t>
    </dgm:pt>
    <dgm:pt modelId="{46B80DE0-5201-48DD-BCF5-887ACB0102C7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GB" sz="1400" b="1" dirty="0">
              <a:solidFill>
                <a:srgbClr val="C60000"/>
              </a:solidFill>
              <a:latin typeface="HelveticaNeueLT Pro 45 Lt"/>
            </a:rPr>
            <a:t>Pensions</a:t>
          </a:r>
          <a:endParaRPr lang="en-US" sz="1400" b="1" dirty="0">
            <a:solidFill>
              <a:srgbClr val="C60000"/>
            </a:solidFill>
            <a:latin typeface="HelveticaNeueLT Pro 45 Lt"/>
          </a:endParaRPr>
        </a:p>
      </dgm:t>
    </dgm:pt>
    <dgm:pt modelId="{0D07B2BE-74DE-4217-87BF-DCA28E550222}" type="parTrans" cxnId="{257D3A21-1EEE-4DB4-8FC4-C9F06F525BAA}">
      <dgm:prSet/>
      <dgm:spPr/>
      <dgm:t>
        <a:bodyPr/>
        <a:lstStyle/>
        <a:p>
          <a:endParaRPr lang="en-US"/>
        </a:p>
      </dgm:t>
    </dgm:pt>
    <dgm:pt modelId="{8797396A-C480-49FE-A4F8-8640E47BB2AA}" type="sibTrans" cxnId="{257D3A21-1EEE-4DB4-8FC4-C9F06F525BAA}">
      <dgm:prSet/>
      <dgm:spPr/>
      <dgm:t>
        <a:bodyPr/>
        <a:lstStyle/>
        <a:p>
          <a:endParaRPr lang="en-US"/>
        </a:p>
      </dgm:t>
    </dgm:pt>
    <dgm:pt modelId="{1D964A67-ED3A-4A13-B420-512FFC874197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GB" sz="1400" b="1" dirty="0">
              <a:solidFill>
                <a:srgbClr val="C60000"/>
              </a:solidFill>
              <a:latin typeface="HelveticaNeueLT Pro 45 Lt"/>
            </a:rPr>
            <a:t>Securitisations</a:t>
          </a:r>
          <a:endParaRPr lang="en-US" sz="1400" b="1" dirty="0">
            <a:solidFill>
              <a:srgbClr val="C60000"/>
            </a:solidFill>
            <a:latin typeface="HelveticaNeueLT Pro 45 Lt"/>
          </a:endParaRPr>
        </a:p>
      </dgm:t>
    </dgm:pt>
    <dgm:pt modelId="{6BAC81B5-1CBA-4A7B-9DFD-8C5C1B6A6C0D}" type="parTrans" cxnId="{F098BBE0-B177-4135-B87A-5C8C7DAD3CB1}">
      <dgm:prSet/>
      <dgm:spPr/>
      <dgm:t>
        <a:bodyPr/>
        <a:lstStyle/>
        <a:p>
          <a:endParaRPr lang="en-US"/>
        </a:p>
      </dgm:t>
    </dgm:pt>
    <dgm:pt modelId="{742D47B7-70B1-49C3-9258-AB94867D60FA}" type="sibTrans" cxnId="{F098BBE0-B177-4135-B87A-5C8C7DAD3CB1}">
      <dgm:prSet/>
      <dgm:spPr/>
      <dgm:t>
        <a:bodyPr/>
        <a:lstStyle/>
        <a:p>
          <a:endParaRPr lang="en-US"/>
        </a:p>
      </dgm:t>
    </dgm:pt>
    <dgm:pt modelId="{CA24447E-D03D-47F7-BBC2-9EC612B6ED46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GB" sz="1400" b="1" dirty="0">
              <a:solidFill>
                <a:srgbClr val="C60000"/>
              </a:solidFill>
              <a:latin typeface="HelveticaNeueLT Pro 45 Lt"/>
            </a:rPr>
            <a:t>Trusts</a:t>
          </a:r>
          <a:endParaRPr lang="en-US" sz="1400" b="1" dirty="0">
            <a:solidFill>
              <a:srgbClr val="C60000"/>
            </a:solidFill>
            <a:latin typeface="HelveticaNeueLT Pro 45 Lt"/>
          </a:endParaRPr>
        </a:p>
      </dgm:t>
    </dgm:pt>
    <dgm:pt modelId="{89BE8A4C-C747-4955-8BA8-D481F83CEFE2}" type="parTrans" cxnId="{C5AB1BBD-FF42-4201-B739-F53276A95114}">
      <dgm:prSet/>
      <dgm:spPr/>
      <dgm:t>
        <a:bodyPr/>
        <a:lstStyle/>
        <a:p>
          <a:endParaRPr lang="en-US"/>
        </a:p>
      </dgm:t>
    </dgm:pt>
    <dgm:pt modelId="{7121450B-0A09-40D2-AB44-736CECDB37DD}" type="sibTrans" cxnId="{C5AB1BBD-FF42-4201-B739-F53276A95114}">
      <dgm:prSet/>
      <dgm:spPr/>
      <dgm:t>
        <a:bodyPr/>
        <a:lstStyle/>
        <a:p>
          <a:endParaRPr lang="en-US"/>
        </a:p>
      </dgm:t>
    </dgm:pt>
    <dgm:pt modelId="{E92324A5-DA8C-4268-8C0E-400ECDFBB86F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GB" sz="1400" b="1" dirty="0">
              <a:solidFill>
                <a:srgbClr val="C60000"/>
              </a:solidFill>
              <a:latin typeface="HelveticaNeueLT Pro 45 Lt"/>
            </a:rPr>
            <a:t>Foundations</a:t>
          </a:r>
          <a:endParaRPr lang="en-US" sz="1400" dirty="0"/>
        </a:p>
      </dgm:t>
    </dgm:pt>
    <dgm:pt modelId="{20A0B9D5-5A93-45D1-9B23-71CA6A758056}" type="parTrans" cxnId="{1BD53E57-51E3-4E85-B508-76FA929D3F5E}">
      <dgm:prSet/>
      <dgm:spPr/>
      <dgm:t>
        <a:bodyPr/>
        <a:lstStyle/>
        <a:p>
          <a:endParaRPr lang="en-US"/>
        </a:p>
      </dgm:t>
    </dgm:pt>
    <dgm:pt modelId="{5D5A1DE5-D36F-4B83-96E6-605B3679A595}" type="sibTrans" cxnId="{1BD53E57-51E3-4E85-B508-76FA929D3F5E}">
      <dgm:prSet/>
      <dgm:spPr/>
      <dgm:t>
        <a:bodyPr/>
        <a:lstStyle/>
        <a:p>
          <a:endParaRPr lang="en-US"/>
        </a:p>
      </dgm:t>
    </dgm:pt>
    <dgm:pt modelId="{A5AF2B06-61A9-4B55-940D-A7130122A234}">
      <dgm:prSet phldrT="[Text]"/>
      <dgm:spPr>
        <a:ln>
          <a:solidFill>
            <a:srgbClr val="C00000"/>
          </a:solidFill>
        </a:ln>
      </dgm:spPr>
      <dgm:t>
        <a:bodyPr/>
        <a:lstStyle/>
        <a:p>
          <a:endParaRPr lang="en-US" sz="900" dirty="0"/>
        </a:p>
      </dgm:t>
    </dgm:pt>
    <dgm:pt modelId="{7A8D5B21-57D9-43A4-964C-A30295A07DC9}" type="parTrans" cxnId="{DEF29C09-13B8-4DF0-8CB1-383D3879BF92}">
      <dgm:prSet/>
      <dgm:spPr/>
      <dgm:t>
        <a:bodyPr/>
        <a:lstStyle/>
        <a:p>
          <a:endParaRPr lang="en-US"/>
        </a:p>
      </dgm:t>
    </dgm:pt>
    <dgm:pt modelId="{5B184B02-F16A-4B67-9D6C-E9BD72FA69AF}" type="sibTrans" cxnId="{DEF29C09-13B8-4DF0-8CB1-383D3879BF92}">
      <dgm:prSet/>
      <dgm:spPr/>
      <dgm:t>
        <a:bodyPr/>
        <a:lstStyle/>
        <a:p>
          <a:endParaRPr lang="en-US"/>
        </a:p>
      </dgm:t>
    </dgm:pt>
    <dgm:pt modelId="{52766665-D6A6-4F2D-B533-2821F98BEC17}">
      <dgm:prSet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en-GB" sz="1400" b="1" dirty="0">
              <a:solidFill>
                <a:srgbClr val="C60000"/>
              </a:solidFill>
              <a:latin typeface="HelveticaNeueLT Pro 45 Lt"/>
            </a:rPr>
            <a:t>Fund Administrators</a:t>
          </a:r>
          <a:endParaRPr lang="en-US" sz="1400" b="1" dirty="0">
            <a:solidFill>
              <a:srgbClr val="C60000"/>
            </a:solidFill>
            <a:latin typeface="HelveticaNeueLT Pro 45 Lt"/>
          </a:endParaRPr>
        </a:p>
      </dgm:t>
    </dgm:pt>
    <dgm:pt modelId="{D5A75124-964C-40A0-BEB6-C16821A6B469}" type="parTrans" cxnId="{2915B42C-0CE2-4BBB-B162-3B4316B6B495}">
      <dgm:prSet/>
      <dgm:spPr/>
      <dgm:t>
        <a:bodyPr/>
        <a:lstStyle/>
        <a:p>
          <a:endParaRPr lang="en-US"/>
        </a:p>
      </dgm:t>
    </dgm:pt>
    <dgm:pt modelId="{0EDA9A84-422B-4896-9031-A22BE1E948EB}" type="sibTrans" cxnId="{2915B42C-0CE2-4BBB-B162-3B4316B6B495}">
      <dgm:prSet/>
      <dgm:spPr/>
      <dgm:t>
        <a:bodyPr/>
        <a:lstStyle/>
        <a:p>
          <a:endParaRPr lang="en-US"/>
        </a:p>
      </dgm:t>
    </dgm:pt>
    <dgm:pt modelId="{87B471C6-0E23-42AF-AC19-0D84C63DF470}">
      <dgm:prSet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en-GB" sz="1400" b="1" dirty="0">
              <a:solidFill>
                <a:srgbClr val="C60000"/>
              </a:solidFill>
              <a:latin typeface="HelveticaNeueLT Pro 45 Lt"/>
            </a:rPr>
            <a:t>Depositaries</a:t>
          </a:r>
          <a:endParaRPr lang="en-US" sz="1400" b="1" dirty="0">
            <a:solidFill>
              <a:srgbClr val="C60000"/>
            </a:solidFill>
            <a:latin typeface="HelveticaNeueLT Pro 45 Lt"/>
          </a:endParaRPr>
        </a:p>
      </dgm:t>
    </dgm:pt>
    <dgm:pt modelId="{AA23D9A3-CC9C-4E6F-916A-54CE2774B9FF}" type="parTrans" cxnId="{AAA14FBB-5F0E-4E86-9FDB-6AB6A7102B6F}">
      <dgm:prSet/>
      <dgm:spPr/>
      <dgm:t>
        <a:bodyPr/>
        <a:lstStyle/>
        <a:p>
          <a:endParaRPr lang="en-US"/>
        </a:p>
      </dgm:t>
    </dgm:pt>
    <dgm:pt modelId="{B29F16F8-9DDF-4BA8-A3E8-CB1864B59326}" type="sibTrans" cxnId="{AAA14FBB-5F0E-4E86-9FDB-6AB6A7102B6F}">
      <dgm:prSet/>
      <dgm:spPr/>
      <dgm:t>
        <a:bodyPr/>
        <a:lstStyle/>
        <a:p>
          <a:endParaRPr lang="en-US"/>
        </a:p>
      </dgm:t>
    </dgm:pt>
    <dgm:pt modelId="{96BDDDFF-092F-4B7D-B13A-8A06B948C0AE}">
      <dgm:prSet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en-GB" sz="1400" b="1" dirty="0">
              <a:solidFill>
                <a:srgbClr val="C60000"/>
              </a:solidFill>
              <a:latin typeface="HelveticaNeueLT Pro 45 Lt"/>
            </a:rPr>
            <a:t>Investment Funds</a:t>
          </a:r>
          <a:endParaRPr lang="en-US" sz="1400" b="1" dirty="0">
            <a:solidFill>
              <a:srgbClr val="C60000"/>
            </a:solidFill>
            <a:latin typeface="HelveticaNeueLT Pro 45 Lt"/>
          </a:endParaRPr>
        </a:p>
      </dgm:t>
    </dgm:pt>
    <dgm:pt modelId="{07C37C92-E77C-40B0-9E27-E9A89EE2A9FD}" type="parTrans" cxnId="{9CAC3243-7589-49FF-9829-8533E961576E}">
      <dgm:prSet/>
      <dgm:spPr/>
      <dgm:t>
        <a:bodyPr/>
        <a:lstStyle/>
        <a:p>
          <a:endParaRPr lang="en-US"/>
        </a:p>
      </dgm:t>
    </dgm:pt>
    <dgm:pt modelId="{C8CB687B-3C5A-4B45-BFC8-CF45007E05A0}" type="sibTrans" cxnId="{9CAC3243-7589-49FF-9829-8533E961576E}">
      <dgm:prSet/>
      <dgm:spPr/>
      <dgm:t>
        <a:bodyPr/>
        <a:lstStyle/>
        <a:p>
          <a:endParaRPr lang="en-US"/>
        </a:p>
      </dgm:t>
    </dgm:pt>
    <dgm:pt modelId="{7BF943B7-2089-460E-A81A-14EBF98E36CA}">
      <dgm:prSet phldrT="[Text]"/>
      <dgm:spPr>
        <a:ln>
          <a:solidFill>
            <a:srgbClr val="C00000"/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1200" dirty="0"/>
        </a:p>
      </dgm:t>
    </dgm:pt>
    <dgm:pt modelId="{7E11DC16-07A3-4F19-99A7-D71F6CC32E69}" type="parTrans" cxnId="{3516F1AF-DFBF-4B00-88F6-6D5D3BE641B7}">
      <dgm:prSet/>
      <dgm:spPr/>
      <dgm:t>
        <a:bodyPr/>
        <a:lstStyle/>
        <a:p>
          <a:endParaRPr lang="en-US"/>
        </a:p>
      </dgm:t>
    </dgm:pt>
    <dgm:pt modelId="{E7B5DF38-9283-48B0-BFFA-2B4E854E9BAE}" type="sibTrans" cxnId="{3516F1AF-DFBF-4B00-88F6-6D5D3BE641B7}">
      <dgm:prSet/>
      <dgm:spPr/>
      <dgm:t>
        <a:bodyPr/>
        <a:lstStyle/>
        <a:p>
          <a:endParaRPr lang="en-US"/>
        </a:p>
      </dgm:t>
    </dgm:pt>
    <dgm:pt modelId="{3B00B67C-76B2-430D-882B-ABF41A3EFB28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GB" sz="1400" b="1" dirty="0">
              <a:solidFill>
                <a:srgbClr val="C60000"/>
              </a:solidFill>
              <a:latin typeface="HelveticaNeueLT Pro 45 Lt"/>
            </a:rPr>
            <a:t>Re/Insurance Principal Cos.</a:t>
          </a:r>
          <a:endParaRPr lang="en-US" sz="1400" b="1" dirty="0">
            <a:solidFill>
              <a:srgbClr val="C60000"/>
            </a:solidFill>
            <a:latin typeface="HelveticaNeueLT Pro 45 Lt"/>
          </a:endParaRPr>
        </a:p>
      </dgm:t>
    </dgm:pt>
    <dgm:pt modelId="{E1073983-9C12-4D7D-BD02-2694B9285B16}" type="parTrans" cxnId="{F9B48703-A170-4C22-9681-7AAF43E916FA}">
      <dgm:prSet/>
      <dgm:spPr/>
      <dgm:t>
        <a:bodyPr/>
        <a:lstStyle/>
        <a:p>
          <a:endParaRPr lang="en-US"/>
        </a:p>
      </dgm:t>
    </dgm:pt>
    <dgm:pt modelId="{E8A97AAA-9E5F-438B-BBEE-83B52694640C}" type="sibTrans" cxnId="{F9B48703-A170-4C22-9681-7AAF43E916FA}">
      <dgm:prSet/>
      <dgm:spPr/>
      <dgm:t>
        <a:bodyPr/>
        <a:lstStyle/>
        <a:p>
          <a:endParaRPr lang="en-US"/>
        </a:p>
      </dgm:t>
    </dgm:pt>
    <dgm:pt modelId="{E87F2356-8758-4A2D-8E4C-DD1A8726B341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GB" sz="1400" b="1" dirty="0">
              <a:solidFill>
                <a:srgbClr val="C60000"/>
              </a:solidFill>
              <a:latin typeface="HelveticaNeueLT Pro 45 Lt"/>
            </a:rPr>
            <a:t>Insurance Intermediaries</a:t>
          </a:r>
          <a:endParaRPr lang="en-US" sz="1400" b="1" dirty="0">
            <a:solidFill>
              <a:srgbClr val="C60000"/>
            </a:solidFill>
            <a:latin typeface="HelveticaNeueLT Pro 45 Lt"/>
          </a:endParaRPr>
        </a:p>
      </dgm:t>
    </dgm:pt>
    <dgm:pt modelId="{31A54986-A575-4FDE-AD8A-99098D6F8921}" type="parTrans" cxnId="{AA310669-E8BC-4AC5-8DDA-4D76FB2A01E0}">
      <dgm:prSet/>
      <dgm:spPr/>
      <dgm:t>
        <a:bodyPr/>
        <a:lstStyle/>
        <a:p>
          <a:endParaRPr lang="en-US"/>
        </a:p>
      </dgm:t>
    </dgm:pt>
    <dgm:pt modelId="{8C3DA24C-4A7C-4377-9067-3562EC989F6E}" type="sibTrans" cxnId="{AA310669-E8BC-4AC5-8DDA-4D76FB2A01E0}">
      <dgm:prSet/>
      <dgm:spPr/>
      <dgm:t>
        <a:bodyPr/>
        <a:lstStyle/>
        <a:p>
          <a:endParaRPr lang="en-US"/>
        </a:p>
      </dgm:t>
    </dgm:pt>
    <dgm:pt modelId="{12EF2A04-52CD-4A62-9B3E-B6E3AA411A1B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GB" sz="1400" b="1" dirty="0">
              <a:solidFill>
                <a:srgbClr val="C60000"/>
              </a:solidFill>
              <a:latin typeface="HelveticaNeueLT Pro 45 Lt"/>
            </a:rPr>
            <a:t>Insurance Management Cos.</a:t>
          </a:r>
          <a:endParaRPr lang="en-US" sz="1400" b="1" dirty="0">
            <a:solidFill>
              <a:srgbClr val="C60000"/>
            </a:solidFill>
            <a:latin typeface="HelveticaNeueLT Pro 45 Lt"/>
          </a:endParaRPr>
        </a:p>
      </dgm:t>
    </dgm:pt>
    <dgm:pt modelId="{1E623741-BB9E-4900-9BC0-E5B4A5F6238B}" type="parTrans" cxnId="{0C802862-D802-4EF7-9714-609AAA8146EE}">
      <dgm:prSet/>
      <dgm:spPr/>
      <dgm:t>
        <a:bodyPr/>
        <a:lstStyle/>
        <a:p>
          <a:endParaRPr lang="en-US"/>
        </a:p>
      </dgm:t>
    </dgm:pt>
    <dgm:pt modelId="{46BFFBF6-2F88-45C9-A5AA-BE6909404A6C}" type="sibTrans" cxnId="{0C802862-D802-4EF7-9714-609AAA8146EE}">
      <dgm:prSet/>
      <dgm:spPr/>
      <dgm:t>
        <a:bodyPr/>
        <a:lstStyle/>
        <a:p>
          <a:endParaRPr lang="en-US"/>
        </a:p>
      </dgm:t>
    </dgm:pt>
    <dgm:pt modelId="{23BC1ACA-286A-400C-9D40-BE9A0F31AF56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GB" sz="1400" b="1" dirty="0">
              <a:solidFill>
                <a:srgbClr val="C60000"/>
              </a:solidFill>
              <a:latin typeface="HelveticaNeueLT Pro 45 Lt"/>
            </a:rPr>
            <a:t>Virtual Financial Assets</a:t>
          </a:r>
          <a:endParaRPr lang="en-US" sz="1400" b="1" dirty="0">
            <a:solidFill>
              <a:srgbClr val="C60000"/>
            </a:solidFill>
            <a:latin typeface="HelveticaNeueLT Pro 45 Lt"/>
          </a:endParaRPr>
        </a:p>
      </dgm:t>
    </dgm:pt>
    <dgm:pt modelId="{A553B3BB-9F6F-43B8-B4BC-C70751C96212}" type="parTrans" cxnId="{E8210F95-42D8-48AA-9592-4E36B7FEF8E6}">
      <dgm:prSet/>
      <dgm:spPr/>
      <dgm:t>
        <a:bodyPr/>
        <a:lstStyle/>
        <a:p>
          <a:endParaRPr lang="en-US"/>
        </a:p>
      </dgm:t>
    </dgm:pt>
    <dgm:pt modelId="{17660D5A-2209-4520-ACBF-60927B0392EE}" type="sibTrans" cxnId="{E8210F95-42D8-48AA-9592-4E36B7FEF8E6}">
      <dgm:prSet/>
      <dgm:spPr/>
      <dgm:t>
        <a:bodyPr/>
        <a:lstStyle/>
        <a:p>
          <a:endParaRPr lang="en-US"/>
        </a:p>
      </dgm:t>
    </dgm:pt>
    <dgm:pt modelId="{D41A6FE6-4E73-4048-BBBF-DBED1F29195A}" type="pres">
      <dgm:prSet presAssocID="{DEDEF5E0-238F-4CCF-8C47-733AB4F78A4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43263FF-5074-463D-A234-22ADF746DDB7}" type="pres">
      <dgm:prSet presAssocID="{DEDEF5E0-238F-4CCF-8C47-733AB4F78A4A}" presName="children" presStyleCnt="0"/>
      <dgm:spPr/>
    </dgm:pt>
    <dgm:pt modelId="{AAA9E607-FC48-4BA9-9719-742FA3A0CE22}" type="pres">
      <dgm:prSet presAssocID="{DEDEF5E0-238F-4CCF-8C47-733AB4F78A4A}" presName="child1group" presStyleCnt="0"/>
      <dgm:spPr/>
    </dgm:pt>
    <dgm:pt modelId="{313B2AB8-89ED-4517-A0E4-124D898D3788}" type="pres">
      <dgm:prSet presAssocID="{DEDEF5E0-238F-4CCF-8C47-733AB4F78A4A}" presName="child1" presStyleLbl="bgAcc1" presStyleIdx="0" presStyleCnt="4" custScaleX="209279" custScaleY="121407" custLinFactNeighborX="-29185" custLinFactNeighborY="41207"/>
      <dgm:spPr/>
    </dgm:pt>
    <dgm:pt modelId="{CA4CD17C-948E-4EA9-AE24-C721665E7050}" type="pres">
      <dgm:prSet presAssocID="{DEDEF5E0-238F-4CCF-8C47-733AB4F78A4A}" presName="child1Text" presStyleLbl="bgAcc1" presStyleIdx="0" presStyleCnt="4">
        <dgm:presLayoutVars>
          <dgm:bulletEnabled val="1"/>
        </dgm:presLayoutVars>
      </dgm:prSet>
      <dgm:spPr/>
    </dgm:pt>
    <dgm:pt modelId="{954EAF8E-94AF-4127-BF22-0E2A5D0ED29A}" type="pres">
      <dgm:prSet presAssocID="{DEDEF5E0-238F-4CCF-8C47-733AB4F78A4A}" presName="child2group" presStyleCnt="0"/>
      <dgm:spPr/>
    </dgm:pt>
    <dgm:pt modelId="{8C0F73CC-E3E7-4B9A-83AF-A80DDF080D38}" type="pres">
      <dgm:prSet presAssocID="{DEDEF5E0-238F-4CCF-8C47-733AB4F78A4A}" presName="child2" presStyleLbl="bgAcc1" presStyleIdx="1" presStyleCnt="4" custScaleX="191238" custScaleY="121407" custLinFactNeighborX="42982" custLinFactNeighborY="41865"/>
      <dgm:spPr/>
    </dgm:pt>
    <dgm:pt modelId="{7D2878B4-B57A-4659-A734-F0DB248EA8E0}" type="pres">
      <dgm:prSet presAssocID="{DEDEF5E0-238F-4CCF-8C47-733AB4F78A4A}" presName="child2Text" presStyleLbl="bgAcc1" presStyleIdx="1" presStyleCnt="4">
        <dgm:presLayoutVars>
          <dgm:bulletEnabled val="1"/>
        </dgm:presLayoutVars>
      </dgm:prSet>
      <dgm:spPr/>
    </dgm:pt>
    <dgm:pt modelId="{DF25E349-1759-452D-8286-3B705CA7C5C2}" type="pres">
      <dgm:prSet presAssocID="{DEDEF5E0-238F-4CCF-8C47-733AB4F78A4A}" presName="child3group" presStyleCnt="0"/>
      <dgm:spPr/>
    </dgm:pt>
    <dgm:pt modelId="{1DB97D8D-C800-4E96-8384-2FE12FE3E372}" type="pres">
      <dgm:prSet presAssocID="{DEDEF5E0-238F-4CCF-8C47-733AB4F78A4A}" presName="child3" presStyleLbl="bgAcc1" presStyleIdx="2" presStyleCnt="4" custScaleX="197117" custScaleY="121407" custLinFactNeighborX="41495" custLinFactNeighborY="-41949"/>
      <dgm:spPr/>
    </dgm:pt>
    <dgm:pt modelId="{C0134AF9-0D64-448F-9DE2-C7B43F9ED720}" type="pres">
      <dgm:prSet presAssocID="{DEDEF5E0-238F-4CCF-8C47-733AB4F78A4A}" presName="child3Text" presStyleLbl="bgAcc1" presStyleIdx="2" presStyleCnt="4">
        <dgm:presLayoutVars>
          <dgm:bulletEnabled val="1"/>
        </dgm:presLayoutVars>
      </dgm:prSet>
      <dgm:spPr/>
    </dgm:pt>
    <dgm:pt modelId="{40C9C1CC-8BB1-4E29-B6B3-BF59B5551493}" type="pres">
      <dgm:prSet presAssocID="{DEDEF5E0-238F-4CCF-8C47-733AB4F78A4A}" presName="child4group" presStyleCnt="0"/>
      <dgm:spPr/>
    </dgm:pt>
    <dgm:pt modelId="{55CC61CC-9C6E-445E-9A5C-0035831B493A}" type="pres">
      <dgm:prSet presAssocID="{DEDEF5E0-238F-4CCF-8C47-733AB4F78A4A}" presName="child4" presStyleLbl="bgAcc1" presStyleIdx="3" presStyleCnt="4" custScaleX="197878" custScaleY="121407" custLinFactNeighborX="-34501" custLinFactNeighborY="-41491"/>
      <dgm:spPr/>
    </dgm:pt>
    <dgm:pt modelId="{BB09B193-9804-4047-A5B8-9A16EED00D8D}" type="pres">
      <dgm:prSet presAssocID="{DEDEF5E0-238F-4CCF-8C47-733AB4F78A4A}" presName="child4Text" presStyleLbl="bgAcc1" presStyleIdx="3" presStyleCnt="4">
        <dgm:presLayoutVars>
          <dgm:bulletEnabled val="1"/>
        </dgm:presLayoutVars>
      </dgm:prSet>
      <dgm:spPr/>
    </dgm:pt>
    <dgm:pt modelId="{F32B2537-16FE-460A-B160-E49261D8E220}" type="pres">
      <dgm:prSet presAssocID="{DEDEF5E0-238F-4CCF-8C47-733AB4F78A4A}" presName="childPlaceholder" presStyleCnt="0"/>
      <dgm:spPr/>
    </dgm:pt>
    <dgm:pt modelId="{83BF2312-CAB9-4E54-8FBC-1F24C91C005C}" type="pres">
      <dgm:prSet presAssocID="{DEDEF5E0-238F-4CCF-8C47-733AB4F78A4A}" presName="circle" presStyleCnt="0"/>
      <dgm:spPr/>
    </dgm:pt>
    <dgm:pt modelId="{109E39D7-2471-4DCC-A3B8-0972C35958BF}" type="pres">
      <dgm:prSet presAssocID="{DEDEF5E0-238F-4CCF-8C47-733AB4F78A4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1930B26-637C-4C2B-B331-5CC3ED4D9F57}" type="pres">
      <dgm:prSet presAssocID="{DEDEF5E0-238F-4CCF-8C47-733AB4F78A4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687941A-9F18-47E2-9F74-E92F49D7B482}" type="pres">
      <dgm:prSet presAssocID="{DEDEF5E0-238F-4CCF-8C47-733AB4F78A4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1D316CE-C996-4736-BF8B-025A2256075C}" type="pres">
      <dgm:prSet presAssocID="{DEDEF5E0-238F-4CCF-8C47-733AB4F78A4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997C1EC-2928-4C50-B12D-B0787F01BC46}" type="pres">
      <dgm:prSet presAssocID="{DEDEF5E0-238F-4CCF-8C47-733AB4F78A4A}" presName="quadrantPlaceholder" presStyleCnt="0"/>
      <dgm:spPr/>
    </dgm:pt>
    <dgm:pt modelId="{D3DD5B54-FD03-4AC1-BAC3-F5837F991BDC}" type="pres">
      <dgm:prSet presAssocID="{DEDEF5E0-238F-4CCF-8C47-733AB4F78A4A}" presName="center1" presStyleLbl="fgShp" presStyleIdx="0" presStyleCnt="2"/>
      <dgm:spPr/>
    </dgm:pt>
    <dgm:pt modelId="{3ABBBE6F-BC92-4F88-B297-E6A9299555CE}" type="pres">
      <dgm:prSet presAssocID="{DEDEF5E0-238F-4CCF-8C47-733AB4F78A4A}" presName="center2" presStyleLbl="fgShp" presStyleIdx="1" presStyleCnt="2"/>
      <dgm:spPr/>
    </dgm:pt>
  </dgm:ptLst>
  <dgm:cxnLst>
    <dgm:cxn modelId="{D57BFC00-B488-4CB0-8748-A85A6F22816B}" srcId="{DEDEF5E0-238F-4CCF-8C47-733AB4F78A4A}" destId="{738B1645-8BC0-473E-AC36-8E43EFA67D78}" srcOrd="3" destOrd="0" parTransId="{3C50ED6E-2811-42BA-A3AC-A9B8E5502657}" sibTransId="{542DD1A8-292E-48C7-B465-2A6904BE9DFA}"/>
    <dgm:cxn modelId="{F9B48703-A170-4C22-9681-7AAF43E916FA}" srcId="{738B1645-8BC0-473E-AC36-8E43EFA67D78}" destId="{3B00B67C-76B2-430D-882B-ABF41A3EFB28}" srcOrd="1" destOrd="0" parTransId="{E1073983-9C12-4D7D-BD02-2694B9285B16}" sibTransId="{E8A97AAA-9E5F-438B-BBEE-83B52694640C}"/>
    <dgm:cxn modelId="{FA23FA03-3D9D-4B80-88BC-B578C9B130E8}" type="presOf" srcId="{12EF2A04-52CD-4A62-9B3E-B6E3AA411A1B}" destId="{55CC61CC-9C6E-445E-9A5C-0035831B493A}" srcOrd="0" destOrd="3" presId="urn:microsoft.com/office/officeart/2005/8/layout/cycle4"/>
    <dgm:cxn modelId="{DEF29C09-13B8-4DF0-8CB1-383D3879BF92}" srcId="{FED7A803-7095-4917-BBCC-22A6DD1CD4F0}" destId="{A5AF2B06-61A9-4B55-940D-A7130122A234}" srcOrd="0" destOrd="0" parTransId="{7A8D5B21-57D9-43A4-964C-A30295A07DC9}" sibTransId="{5B184B02-F16A-4B67-9D6C-E9BD72FA69AF}"/>
    <dgm:cxn modelId="{4FAEE40F-F7A4-4991-884E-F250BAC89819}" type="presOf" srcId="{E92324A5-DA8C-4268-8C0E-400ECDFBB86F}" destId="{8C0F73CC-E3E7-4B9A-83AF-A80DDF080D38}" srcOrd="0" destOrd="5" presId="urn:microsoft.com/office/officeart/2005/8/layout/cycle4"/>
    <dgm:cxn modelId="{EA1C5712-F202-4DED-B85E-3C59B24A1FAA}" type="presOf" srcId="{96BDDDFF-092F-4B7D-B13A-8A06B948C0AE}" destId="{313B2AB8-89ED-4517-A0E4-124D898D3788}" srcOrd="0" destOrd="4" presId="urn:microsoft.com/office/officeart/2005/8/layout/cycle4"/>
    <dgm:cxn modelId="{BF61CB16-09BA-4211-A79D-8AD9B3D6A750}" type="presOf" srcId="{23BC1ACA-286A-400C-9D40-BE9A0F31AF56}" destId="{C0134AF9-0D64-448F-9DE2-C7B43F9ED720}" srcOrd="1" destOrd="1" presId="urn:microsoft.com/office/officeart/2005/8/layout/cycle4"/>
    <dgm:cxn modelId="{FA2ED317-1DAA-4DB5-9F4B-E4EA11C71429}" type="presOf" srcId="{46B80DE0-5201-48DD-BCF5-887ACB0102C7}" destId="{8C0F73CC-E3E7-4B9A-83AF-A80DDF080D38}" srcOrd="0" destOrd="2" presId="urn:microsoft.com/office/officeart/2005/8/layout/cycle4"/>
    <dgm:cxn modelId="{DF6B0318-B7EA-48F5-B864-800A923FCC4E}" type="presOf" srcId="{52766665-D6A6-4F2D-B533-2821F98BEC17}" destId="{313B2AB8-89ED-4517-A0E4-124D898D3788}" srcOrd="0" destOrd="2" presId="urn:microsoft.com/office/officeart/2005/8/layout/cycle4"/>
    <dgm:cxn modelId="{4F944E1E-60ED-42CA-B5CF-44A455A09320}" type="presOf" srcId="{52766665-D6A6-4F2D-B533-2821F98BEC17}" destId="{CA4CD17C-948E-4EA9-AE24-C721665E7050}" srcOrd="1" destOrd="2" presId="urn:microsoft.com/office/officeart/2005/8/layout/cycle4"/>
    <dgm:cxn modelId="{257D3A21-1EEE-4DB4-8FC4-C9F06F525BAA}" srcId="{FED7A803-7095-4917-BBCC-22A6DD1CD4F0}" destId="{46B80DE0-5201-48DD-BCF5-887ACB0102C7}" srcOrd="2" destOrd="0" parTransId="{0D07B2BE-74DE-4217-87BF-DCA28E550222}" sibTransId="{8797396A-C480-49FE-A4F8-8640E47BB2AA}"/>
    <dgm:cxn modelId="{5BFD6923-DE76-45C9-BE50-131D26544B98}" type="presOf" srcId="{F5FEFF59-59F0-4CB7-9A25-754C7E683BA7}" destId="{7D2878B4-B57A-4659-A734-F0DB248EA8E0}" srcOrd="1" destOrd="1" presId="urn:microsoft.com/office/officeart/2005/8/layout/cycle4"/>
    <dgm:cxn modelId="{6E937026-610D-48D8-99B3-757CDCD8FD41}" type="presOf" srcId="{826AF993-230F-44CE-A5CD-5E7CC030AF57}" destId="{313B2AB8-89ED-4517-A0E4-124D898D3788}" srcOrd="0" destOrd="1" presId="urn:microsoft.com/office/officeart/2005/8/layout/cycle4"/>
    <dgm:cxn modelId="{1B447A26-BC39-4C63-854B-F34DBFDED521}" type="presOf" srcId="{23BC1ACA-286A-400C-9D40-BE9A0F31AF56}" destId="{1DB97D8D-C800-4E96-8384-2FE12FE3E372}" srcOrd="0" destOrd="1" presId="urn:microsoft.com/office/officeart/2005/8/layout/cycle4"/>
    <dgm:cxn modelId="{FFF6BC2A-0179-4998-AFB1-6551097AF6A1}" type="presOf" srcId="{C4A348B5-A8F1-48AD-8C58-F606854B4832}" destId="{E687941A-9F18-47E2-9F74-E92F49D7B482}" srcOrd="0" destOrd="0" presId="urn:microsoft.com/office/officeart/2005/8/layout/cycle4"/>
    <dgm:cxn modelId="{2915B42C-0CE2-4BBB-B162-3B4316B6B495}" srcId="{71863A6E-40D8-417C-A51A-0DEC1EDE13E2}" destId="{52766665-D6A6-4F2D-B533-2821F98BEC17}" srcOrd="2" destOrd="0" parTransId="{D5A75124-964C-40A0-BEB6-C16821A6B469}" sibTransId="{0EDA9A84-422B-4896-9031-A22BE1E948EB}"/>
    <dgm:cxn modelId="{F688D031-3657-4917-AEC9-2EB62C10C910}" type="presOf" srcId="{87B471C6-0E23-42AF-AC19-0D84C63DF470}" destId="{313B2AB8-89ED-4517-A0E4-124D898D3788}" srcOrd="0" destOrd="3" presId="urn:microsoft.com/office/officeart/2005/8/layout/cycle4"/>
    <dgm:cxn modelId="{9E43FB36-090D-482A-8640-158DC970EF40}" type="presOf" srcId="{E92324A5-DA8C-4268-8C0E-400ECDFBB86F}" destId="{7D2878B4-B57A-4659-A734-F0DB248EA8E0}" srcOrd="1" destOrd="5" presId="urn:microsoft.com/office/officeart/2005/8/layout/cycle4"/>
    <dgm:cxn modelId="{B56B783D-5CCC-4B27-BC27-4C6BBEF0FF2D}" type="presOf" srcId="{96BDDDFF-092F-4B7D-B13A-8A06B948C0AE}" destId="{CA4CD17C-948E-4EA9-AE24-C721665E7050}" srcOrd="1" destOrd="4" presId="urn:microsoft.com/office/officeart/2005/8/layout/cycle4"/>
    <dgm:cxn modelId="{70E2903D-0C34-4EAB-AC3B-52C9A747CF94}" type="presOf" srcId="{3B00B67C-76B2-430D-882B-ABF41A3EFB28}" destId="{BB09B193-9804-4047-A5B8-9A16EED00D8D}" srcOrd="1" destOrd="1" presId="urn:microsoft.com/office/officeart/2005/8/layout/cycle4"/>
    <dgm:cxn modelId="{0C802862-D802-4EF7-9714-609AAA8146EE}" srcId="{738B1645-8BC0-473E-AC36-8E43EFA67D78}" destId="{12EF2A04-52CD-4A62-9B3E-B6E3AA411A1B}" srcOrd="3" destOrd="0" parTransId="{1E623741-BB9E-4900-9BC0-E5B4A5F6238B}" sibTransId="{46BFFBF6-2F88-45C9-A5AA-BE6909404A6C}"/>
    <dgm:cxn modelId="{0E633042-8761-4018-98AD-7688EA4D7F07}" type="presOf" srcId="{F5FEFF59-59F0-4CB7-9A25-754C7E683BA7}" destId="{8C0F73CC-E3E7-4B9A-83AF-A80DDF080D38}" srcOrd="0" destOrd="1" presId="urn:microsoft.com/office/officeart/2005/8/layout/cycle4"/>
    <dgm:cxn modelId="{668F3942-54E9-4855-B99E-92BE0113F9BF}" type="presOf" srcId="{3B00B67C-76B2-430D-882B-ABF41A3EFB28}" destId="{55CC61CC-9C6E-445E-9A5C-0035831B493A}" srcOrd="0" destOrd="1" presId="urn:microsoft.com/office/officeart/2005/8/layout/cycle4"/>
    <dgm:cxn modelId="{9CAC3243-7589-49FF-9829-8533E961576E}" srcId="{71863A6E-40D8-417C-A51A-0DEC1EDE13E2}" destId="{96BDDDFF-092F-4B7D-B13A-8A06B948C0AE}" srcOrd="4" destOrd="0" parTransId="{07C37C92-E77C-40B0-9E27-E9A89EE2A9FD}" sibTransId="{C8CB687B-3C5A-4B45-BFC8-CF45007E05A0}"/>
    <dgm:cxn modelId="{883F2845-1105-4313-9C9E-BC2110A466CF}" srcId="{DEDEF5E0-238F-4CCF-8C47-733AB4F78A4A}" destId="{71863A6E-40D8-417C-A51A-0DEC1EDE13E2}" srcOrd="0" destOrd="0" parTransId="{AD170DA5-5CEC-4143-8AC6-C666A33C5C94}" sibTransId="{B2220564-0E51-4AC4-B2F0-07920DBC2BFE}"/>
    <dgm:cxn modelId="{FFD25567-9600-4F12-92ED-BBACC664C195}" type="presOf" srcId="{CA24447E-D03D-47F7-BBC2-9EC612B6ED46}" destId="{8C0F73CC-E3E7-4B9A-83AF-A80DDF080D38}" srcOrd="0" destOrd="4" presId="urn:microsoft.com/office/officeart/2005/8/layout/cycle4"/>
    <dgm:cxn modelId="{268DF768-EEA1-4FF1-95AC-45ED7D719EC2}" srcId="{FED7A803-7095-4917-BBCC-22A6DD1CD4F0}" destId="{F5FEFF59-59F0-4CB7-9A25-754C7E683BA7}" srcOrd="1" destOrd="0" parTransId="{541B889E-7847-4B07-8342-8BFA684C761F}" sibTransId="{CDE32B2A-7EAD-4FD5-9702-83744491EFD2}"/>
    <dgm:cxn modelId="{AA310669-E8BC-4AC5-8DDA-4D76FB2A01E0}" srcId="{738B1645-8BC0-473E-AC36-8E43EFA67D78}" destId="{E87F2356-8758-4A2D-8E4C-DD1A8726B341}" srcOrd="2" destOrd="0" parTransId="{31A54986-A575-4FDE-AD8A-99098D6F8921}" sibTransId="{8C3DA24C-4A7C-4377-9067-3562EC989F6E}"/>
    <dgm:cxn modelId="{DC472B4B-1CE2-43F7-A62F-1A555CB83DBE}" srcId="{DEDEF5E0-238F-4CCF-8C47-733AB4F78A4A}" destId="{C4A348B5-A8F1-48AD-8C58-F606854B4832}" srcOrd="2" destOrd="0" parTransId="{F2DC1F42-7E1A-475F-BC99-ABB19C4664D3}" sibTransId="{0278790F-ABF5-43D6-AB28-E59032B1686B}"/>
    <dgm:cxn modelId="{93862E6D-EC27-42E1-80CC-63A5EF00303C}" type="presOf" srcId="{1D964A67-ED3A-4A13-B420-512FFC874197}" destId="{8C0F73CC-E3E7-4B9A-83AF-A80DDF080D38}" srcOrd="0" destOrd="3" presId="urn:microsoft.com/office/officeart/2005/8/layout/cycle4"/>
    <dgm:cxn modelId="{8CB9D66F-AA2A-4154-B106-4665828ACC1B}" type="presOf" srcId="{7BF943B7-2089-460E-A81A-14EBF98E36CA}" destId="{313B2AB8-89ED-4517-A0E4-124D898D3788}" srcOrd="0" destOrd="0" presId="urn:microsoft.com/office/officeart/2005/8/layout/cycle4"/>
    <dgm:cxn modelId="{3D4F8D70-80AA-44BF-9883-F07BBD7A8C97}" type="presOf" srcId="{E87F2356-8758-4A2D-8E4C-DD1A8726B341}" destId="{BB09B193-9804-4047-A5B8-9A16EED00D8D}" srcOrd="1" destOrd="2" presId="urn:microsoft.com/office/officeart/2005/8/layout/cycle4"/>
    <dgm:cxn modelId="{70A25674-7D24-473F-BA32-2D87F66D2449}" type="presOf" srcId="{4AC0217E-5C4A-49BB-B5B8-7DD97E38C28F}" destId="{1DB97D8D-C800-4E96-8384-2FE12FE3E372}" srcOrd="0" destOrd="0" presId="urn:microsoft.com/office/officeart/2005/8/layout/cycle4"/>
    <dgm:cxn modelId="{1BD53E57-51E3-4E85-B508-76FA929D3F5E}" srcId="{FED7A803-7095-4917-BBCC-22A6DD1CD4F0}" destId="{E92324A5-DA8C-4268-8C0E-400ECDFBB86F}" srcOrd="5" destOrd="0" parTransId="{20A0B9D5-5A93-45D1-9B23-71CA6A758056}" sibTransId="{5D5A1DE5-D36F-4B83-96E6-605B3679A595}"/>
    <dgm:cxn modelId="{664FAC7D-C9B0-4814-98CC-0362417A8FC2}" type="presOf" srcId="{0E99E5A1-26E1-4D7C-A663-61F4EDA31BE0}" destId="{55CC61CC-9C6E-445E-9A5C-0035831B493A}" srcOrd="0" destOrd="0" presId="urn:microsoft.com/office/officeart/2005/8/layout/cycle4"/>
    <dgm:cxn modelId="{5276CC7F-DAD3-4E48-94BC-766F2F5F56F9}" srcId="{71863A6E-40D8-417C-A51A-0DEC1EDE13E2}" destId="{826AF993-230F-44CE-A5CD-5E7CC030AF57}" srcOrd="1" destOrd="0" parTransId="{A51B769B-93C9-49FF-806B-800A274029FF}" sibTransId="{9682E8FD-1C03-46CA-9C81-B90318FD4798}"/>
    <dgm:cxn modelId="{47B16A8E-170C-4CDE-850C-C845B6A068A2}" type="presOf" srcId="{1D964A67-ED3A-4A13-B420-512FFC874197}" destId="{7D2878B4-B57A-4659-A734-F0DB248EA8E0}" srcOrd="1" destOrd="3" presId="urn:microsoft.com/office/officeart/2005/8/layout/cycle4"/>
    <dgm:cxn modelId="{38D08A93-9BD2-4F83-910D-1C246E70C32B}" type="presOf" srcId="{4AC0217E-5C4A-49BB-B5B8-7DD97E38C28F}" destId="{C0134AF9-0D64-448F-9DE2-C7B43F9ED720}" srcOrd="1" destOrd="0" presId="urn:microsoft.com/office/officeart/2005/8/layout/cycle4"/>
    <dgm:cxn modelId="{E8210F95-42D8-48AA-9592-4E36B7FEF8E6}" srcId="{C4A348B5-A8F1-48AD-8C58-F606854B4832}" destId="{23BC1ACA-286A-400C-9D40-BE9A0F31AF56}" srcOrd="1" destOrd="0" parTransId="{A553B3BB-9F6F-43B8-B4BC-C70751C96212}" sibTransId="{17660D5A-2209-4520-ACBF-60927B0392EE}"/>
    <dgm:cxn modelId="{6CBC7C9B-7578-49D1-91FF-B55ACDF5650B}" type="presOf" srcId="{738B1645-8BC0-473E-AC36-8E43EFA67D78}" destId="{E1D316CE-C996-4736-BF8B-025A2256075C}" srcOrd="0" destOrd="0" presId="urn:microsoft.com/office/officeart/2005/8/layout/cycle4"/>
    <dgm:cxn modelId="{7B1EF4A0-1E1C-4BF9-AC5C-6A47C0E4BCE6}" type="presOf" srcId="{12EF2A04-52CD-4A62-9B3E-B6E3AA411A1B}" destId="{BB09B193-9804-4047-A5B8-9A16EED00D8D}" srcOrd="1" destOrd="3" presId="urn:microsoft.com/office/officeart/2005/8/layout/cycle4"/>
    <dgm:cxn modelId="{F57EE1A2-57D4-4E6B-B3D7-0792CEF72EC7}" type="presOf" srcId="{CA24447E-D03D-47F7-BBC2-9EC612B6ED46}" destId="{7D2878B4-B57A-4659-A734-F0DB248EA8E0}" srcOrd="1" destOrd="4" presId="urn:microsoft.com/office/officeart/2005/8/layout/cycle4"/>
    <dgm:cxn modelId="{3516F1AF-DFBF-4B00-88F6-6D5D3BE641B7}" srcId="{71863A6E-40D8-417C-A51A-0DEC1EDE13E2}" destId="{7BF943B7-2089-460E-A81A-14EBF98E36CA}" srcOrd="0" destOrd="0" parTransId="{7E11DC16-07A3-4F19-99A7-D71F6CC32E69}" sibTransId="{E7B5DF38-9283-48B0-BFFA-2B4E854E9BAE}"/>
    <dgm:cxn modelId="{70F39FBA-AE59-4832-9B3B-7C22C29E5181}" type="presOf" srcId="{71863A6E-40D8-417C-A51A-0DEC1EDE13E2}" destId="{109E39D7-2471-4DCC-A3B8-0972C35958BF}" srcOrd="0" destOrd="0" presId="urn:microsoft.com/office/officeart/2005/8/layout/cycle4"/>
    <dgm:cxn modelId="{AAA14FBB-5F0E-4E86-9FDB-6AB6A7102B6F}" srcId="{71863A6E-40D8-417C-A51A-0DEC1EDE13E2}" destId="{87B471C6-0E23-42AF-AC19-0D84C63DF470}" srcOrd="3" destOrd="0" parTransId="{AA23D9A3-CC9C-4E6F-916A-54CE2774B9FF}" sibTransId="{B29F16F8-9DDF-4BA8-A3E8-CB1864B59326}"/>
    <dgm:cxn modelId="{C5AB1BBD-FF42-4201-B739-F53276A95114}" srcId="{FED7A803-7095-4917-BBCC-22A6DD1CD4F0}" destId="{CA24447E-D03D-47F7-BBC2-9EC612B6ED46}" srcOrd="4" destOrd="0" parTransId="{89BE8A4C-C747-4955-8BA8-D481F83CEFE2}" sibTransId="{7121450B-0A09-40D2-AB44-736CECDB37DD}"/>
    <dgm:cxn modelId="{74E30DC1-ED99-43F2-B439-C97C97AC869E}" type="presOf" srcId="{A5AF2B06-61A9-4B55-940D-A7130122A234}" destId="{7D2878B4-B57A-4659-A734-F0DB248EA8E0}" srcOrd="1" destOrd="0" presId="urn:microsoft.com/office/officeart/2005/8/layout/cycle4"/>
    <dgm:cxn modelId="{D436B1C8-F244-4F0D-8F8F-EF6F10A7F7B3}" type="presOf" srcId="{46B80DE0-5201-48DD-BCF5-887ACB0102C7}" destId="{7D2878B4-B57A-4659-A734-F0DB248EA8E0}" srcOrd="1" destOrd="2" presId="urn:microsoft.com/office/officeart/2005/8/layout/cycle4"/>
    <dgm:cxn modelId="{22D46FCC-4109-4E91-8A8A-05852F776B15}" type="presOf" srcId="{DEDEF5E0-238F-4CCF-8C47-733AB4F78A4A}" destId="{D41A6FE6-4E73-4048-BBBF-DBED1F29195A}" srcOrd="0" destOrd="0" presId="urn:microsoft.com/office/officeart/2005/8/layout/cycle4"/>
    <dgm:cxn modelId="{656C60D1-E7A7-475B-AA37-4E71E8902E9E}" srcId="{C4A348B5-A8F1-48AD-8C58-F606854B4832}" destId="{4AC0217E-5C4A-49BB-B5B8-7DD97E38C28F}" srcOrd="0" destOrd="0" parTransId="{BDD9F823-A25D-4CAA-9AD6-AFE02762A4FC}" sibTransId="{63AFF992-7CF5-411A-95DE-ECBCAA05747A}"/>
    <dgm:cxn modelId="{BC18FEDA-A109-46E9-85B8-7F75C365CC13}" srcId="{738B1645-8BC0-473E-AC36-8E43EFA67D78}" destId="{0E99E5A1-26E1-4D7C-A663-61F4EDA31BE0}" srcOrd="0" destOrd="0" parTransId="{8FDC41A7-DA96-43EC-8780-2F0D82BCDF66}" sibTransId="{11B24ED2-B5A5-4243-8083-24060CAC2487}"/>
    <dgm:cxn modelId="{F098BBE0-B177-4135-B87A-5C8C7DAD3CB1}" srcId="{FED7A803-7095-4917-BBCC-22A6DD1CD4F0}" destId="{1D964A67-ED3A-4A13-B420-512FFC874197}" srcOrd="3" destOrd="0" parTransId="{6BAC81B5-1CBA-4A7B-9DFD-8C5C1B6A6C0D}" sibTransId="{742D47B7-70B1-49C3-9258-AB94867D60FA}"/>
    <dgm:cxn modelId="{E82017E2-1764-4337-B107-89AAAEBFE554}" type="presOf" srcId="{7BF943B7-2089-460E-A81A-14EBF98E36CA}" destId="{CA4CD17C-948E-4EA9-AE24-C721665E7050}" srcOrd="1" destOrd="0" presId="urn:microsoft.com/office/officeart/2005/8/layout/cycle4"/>
    <dgm:cxn modelId="{688AFDF0-5ABB-4DB6-8188-C7398885E2B2}" type="presOf" srcId="{A5AF2B06-61A9-4B55-940D-A7130122A234}" destId="{8C0F73CC-E3E7-4B9A-83AF-A80DDF080D38}" srcOrd="0" destOrd="0" presId="urn:microsoft.com/office/officeart/2005/8/layout/cycle4"/>
    <dgm:cxn modelId="{1D0CF5F1-8650-42CC-BD50-326D7B7E6B50}" type="presOf" srcId="{0E99E5A1-26E1-4D7C-A663-61F4EDA31BE0}" destId="{BB09B193-9804-4047-A5B8-9A16EED00D8D}" srcOrd="1" destOrd="0" presId="urn:microsoft.com/office/officeart/2005/8/layout/cycle4"/>
    <dgm:cxn modelId="{27A31AF6-A926-4194-8EAE-5ADD3677D8AA}" type="presOf" srcId="{826AF993-230F-44CE-A5CD-5E7CC030AF57}" destId="{CA4CD17C-948E-4EA9-AE24-C721665E7050}" srcOrd="1" destOrd="1" presId="urn:microsoft.com/office/officeart/2005/8/layout/cycle4"/>
    <dgm:cxn modelId="{545431F6-55D8-492C-8380-393DF2F3FED4}" type="presOf" srcId="{E87F2356-8758-4A2D-8E4C-DD1A8726B341}" destId="{55CC61CC-9C6E-445E-9A5C-0035831B493A}" srcOrd="0" destOrd="2" presId="urn:microsoft.com/office/officeart/2005/8/layout/cycle4"/>
    <dgm:cxn modelId="{55817FF7-B8E4-481F-B71A-6C0EF9830D55}" type="presOf" srcId="{FED7A803-7095-4917-BBCC-22A6DD1CD4F0}" destId="{31930B26-637C-4C2B-B331-5CC3ED4D9F57}" srcOrd="0" destOrd="0" presId="urn:microsoft.com/office/officeart/2005/8/layout/cycle4"/>
    <dgm:cxn modelId="{DACC27F8-D967-414D-9BC0-2690BF797FE2}" type="presOf" srcId="{87B471C6-0E23-42AF-AC19-0D84C63DF470}" destId="{CA4CD17C-948E-4EA9-AE24-C721665E7050}" srcOrd="1" destOrd="3" presId="urn:microsoft.com/office/officeart/2005/8/layout/cycle4"/>
    <dgm:cxn modelId="{48A320FD-703C-4687-9163-7C6F4CA36F55}" srcId="{DEDEF5E0-238F-4CCF-8C47-733AB4F78A4A}" destId="{FED7A803-7095-4917-BBCC-22A6DD1CD4F0}" srcOrd="1" destOrd="0" parTransId="{D21E291B-713F-4EED-8ED2-F19848A479AB}" sibTransId="{EC847C64-33B1-4379-9494-0E00ABABA1C3}"/>
    <dgm:cxn modelId="{E8A7410C-7BBA-4303-952F-7E233E912631}" type="presParOf" srcId="{D41A6FE6-4E73-4048-BBBF-DBED1F29195A}" destId="{743263FF-5074-463D-A234-22ADF746DDB7}" srcOrd="0" destOrd="0" presId="urn:microsoft.com/office/officeart/2005/8/layout/cycle4"/>
    <dgm:cxn modelId="{21BF9E39-8AFF-4E96-B5FB-3FE0A029EF9C}" type="presParOf" srcId="{743263FF-5074-463D-A234-22ADF746DDB7}" destId="{AAA9E607-FC48-4BA9-9719-742FA3A0CE22}" srcOrd="0" destOrd="0" presId="urn:microsoft.com/office/officeart/2005/8/layout/cycle4"/>
    <dgm:cxn modelId="{34ED4C81-0A99-4F59-AC60-1900A5241340}" type="presParOf" srcId="{AAA9E607-FC48-4BA9-9719-742FA3A0CE22}" destId="{313B2AB8-89ED-4517-A0E4-124D898D3788}" srcOrd="0" destOrd="0" presId="urn:microsoft.com/office/officeart/2005/8/layout/cycle4"/>
    <dgm:cxn modelId="{D1F99203-3A02-481C-A1E4-11EE95DD95F4}" type="presParOf" srcId="{AAA9E607-FC48-4BA9-9719-742FA3A0CE22}" destId="{CA4CD17C-948E-4EA9-AE24-C721665E7050}" srcOrd="1" destOrd="0" presId="urn:microsoft.com/office/officeart/2005/8/layout/cycle4"/>
    <dgm:cxn modelId="{7CA7B73F-1905-4ED3-924C-9916436FFE21}" type="presParOf" srcId="{743263FF-5074-463D-A234-22ADF746DDB7}" destId="{954EAF8E-94AF-4127-BF22-0E2A5D0ED29A}" srcOrd="1" destOrd="0" presId="urn:microsoft.com/office/officeart/2005/8/layout/cycle4"/>
    <dgm:cxn modelId="{A6D8313C-2551-4CDB-9B6E-AC863F9022A0}" type="presParOf" srcId="{954EAF8E-94AF-4127-BF22-0E2A5D0ED29A}" destId="{8C0F73CC-E3E7-4B9A-83AF-A80DDF080D38}" srcOrd="0" destOrd="0" presId="urn:microsoft.com/office/officeart/2005/8/layout/cycle4"/>
    <dgm:cxn modelId="{2DA3A1F9-2ACF-4C73-8D19-4B5B8496ACD3}" type="presParOf" srcId="{954EAF8E-94AF-4127-BF22-0E2A5D0ED29A}" destId="{7D2878B4-B57A-4659-A734-F0DB248EA8E0}" srcOrd="1" destOrd="0" presId="urn:microsoft.com/office/officeart/2005/8/layout/cycle4"/>
    <dgm:cxn modelId="{37B32BB5-577B-44D7-A03E-C2F4EABEDE06}" type="presParOf" srcId="{743263FF-5074-463D-A234-22ADF746DDB7}" destId="{DF25E349-1759-452D-8286-3B705CA7C5C2}" srcOrd="2" destOrd="0" presId="urn:microsoft.com/office/officeart/2005/8/layout/cycle4"/>
    <dgm:cxn modelId="{757A902E-782D-43FA-ACC0-39FA5A484A8E}" type="presParOf" srcId="{DF25E349-1759-452D-8286-3B705CA7C5C2}" destId="{1DB97D8D-C800-4E96-8384-2FE12FE3E372}" srcOrd="0" destOrd="0" presId="urn:microsoft.com/office/officeart/2005/8/layout/cycle4"/>
    <dgm:cxn modelId="{D15A7B7D-CCB3-4076-BC02-C376CDC34992}" type="presParOf" srcId="{DF25E349-1759-452D-8286-3B705CA7C5C2}" destId="{C0134AF9-0D64-448F-9DE2-C7B43F9ED720}" srcOrd="1" destOrd="0" presId="urn:microsoft.com/office/officeart/2005/8/layout/cycle4"/>
    <dgm:cxn modelId="{9D77CFDF-C576-4AFB-AA89-DD7E4CE09B90}" type="presParOf" srcId="{743263FF-5074-463D-A234-22ADF746DDB7}" destId="{40C9C1CC-8BB1-4E29-B6B3-BF59B5551493}" srcOrd="3" destOrd="0" presId="urn:microsoft.com/office/officeart/2005/8/layout/cycle4"/>
    <dgm:cxn modelId="{09AC43DE-926F-45DB-A95C-4B103912D02F}" type="presParOf" srcId="{40C9C1CC-8BB1-4E29-B6B3-BF59B5551493}" destId="{55CC61CC-9C6E-445E-9A5C-0035831B493A}" srcOrd="0" destOrd="0" presId="urn:microsoft.com/office/officeart/2005/8/layout/cycle4"/>
    <dgm:cxn modelId="{7BBBDD2E-4C09-499A-AD5C-E6DC81FD71CA}" type="presParOf" srcId="{40C9C1CC-8BB1-4E29-B6B3-BF59B5551493}" destId="{BB09B193-9804-4047-A5B8-9A16EED00D8D}" srcOrd="1" destOrd="0" presId="urn:microsoft.com/office/officeart/2005/8/layout/cycle4"/>
    <dgm:cxn modelId="{FD2B0A37-DD28-4941-9F6A-0812B18E141E}" type="presParOf" srcId="{743263FF-5074-463D-A234-22ADF746DDB7}" destId="{F32B2537-16FE-460A-B160-E49261D8E220}" srcOrd="4" destOrd="0" presId="urn:microsoft.com/office/officeart/2005/8/layout/cycle4"/>
    <dgm:cxn modelId="{57AF1F60-42C0-4DFA-9EA4-7D1D1648F3D2}" type="presParOf" srcId="{D41A6FE6-4E73-4048-BBBF-DBED1F29195A}" destId="{83BF2312-CAB9-4E54-8FBC-1F24C91C005C}" srcOrd="1" destOrd="0" presId="urn:microsoft.com/office/officeart/2005/8/layout/cycle4"/>
    <dgm:cxn modelId="{87B74C6E-F97D-4C79-B0E3-122482451029}" type="presParOf" srcId="{83BF2312-CAB9-4E54-8FBC-1F24C91C005C}" destId="{109E39D7-2471-4DCC-A3B8-0972C35958BF}" srcOrd="0" destOrd="0" presId="urn:microsoft.com/office/officeart/2005/8/layout/cycle4"/>
    <dgm:cxn modelId="{A0D95C04-C514-48C7-8F72-4BF1F0DC3F79}" type="presParOf" srcId="{83BF2312-CAB9-4E54-8FBC-1F24C91C005C}" destId="{31930B26-637C-4C2B-B331-5CC3ED4D9F57}" srcOrd="1" destOrd="0" presId="urn:microsoft.com/office/officeart/2005/8/layout/cycle4"/>
    <dgm:cxn modelId="{E7543B13-99A6-492E-9988-1C64C9CDE553}" type="presParOf" srcId="{83BF2312-CAB9-4E54-8FBC-1F24C91C005C}" destId="{E687941A-9F18-47E2-9F74-E92F49D7B482}" srcOrd="2" destOrd="0" presId="urn:microsoft.com/office/officeart/2005/8/layout/cycle4"/>
    <dgm:cxn modelId="{B2AABE28-D8E3-423B-955C-CE6989313346}" type="presParOf" srcId="{83BF2312-CAB9-4E54-8FBC-1F24C91C005C}" destId="{E1D316CE-C996-4736-BF8B-025A2256075C}" srcOrd="3" destOrd="0" presId="urn:microsoft.com/office/officeart/2005/8/layout/cycle4"/>
    <dgm:cxn modelId="{819918D1-067F-4EF5-AF9C-473CF01C97F8}" type="presParOf" srcId="{83BF2312-CAB9-4E54-8FBC-1F24C91C005C}" destId="{F997C1EC-2928-4C50-B12D-B0787F01BC46}" srcOrd="4" destOrd="0" presId="urn:microsoft.com/office/officeart/2005/8/layout/cycle4"/>
    <dgm:cxn modelId="{A8121B73-01D5-4CE8-919F-E120F42A19B8}" type="presParOf" srcId="{D41A6FE6-4E73-4048-BBBF-DBED1F29195A}" destId="{D3DD5B54-FD03-4AC1-BAC3-F5837F991BDC}" srcOrd="2" destOrd="0" presId="urn:microsoft.com/office/officeart/2005/8/layout/cycle4"/>
    <dgm:cxn modelId="{82AD18A3-1063-4537-B88A-ACCB141A9C69}" type="presParOf" srcId="{D41A6FE6-4E73-4048-BBBF-DBED1F29195A}" destId="{3ABBBE6F-BC92-4F88-B297-E6A9299555C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250596-181A-4D57-85DD-764C50EED77E}" type="doc">
      <dgm:prSet loTypeId="urn:microsoft.com/office/officeart/2005/8/layout/radial6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E2C9AF7-957E-4C0D-BDD5-F7261431447D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8800" dirty="0"/>
        </a:p>
      </dgm:t>
    </dgm:pt>
    <dgm:pt modelId="{B23C1075-F0CD-46D8-A22E-00BC9E93E0D7}" type="parTrans" cxnId="{E110E3EF-923D-44BF-B938-13AFDF301BBF}">
      <dgm:prSet/>
      <dgm:spPr/>
      <dgm:t>
        <a:bodyPr/>
        <a:lstStyle/>
        <a:p>
          <a:endParaRPr lang="en-US" sz="3200"/>
        </a:p>
      </dgm:t>
    </dgm:pt>
    <dgm:pt modelId="{2DC3F36F-D27F-4511-B2CE-02E926ACC305}" type="sibTrans" cxnId="{E110E3EF-923D-44BF-B938-13AFDF301BBF}">
      <dgm:prSet/>
      <dgm:spPr/>
      <dgm:t>
        <a:bodyPr/>
        <a:lstStyle/>
        <a:p>
          <a:endParaRPr lang="en-US" sz="3200"/>
        </a:p>
      </dgm:t>
    </dgm:pt>
    <dgm:pt modelId="{B3C521DB-4C99-46E1-8E7F-AE55B4DB757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200" dirty="0">
              <a:latin typeface="HelveticaNeueLT Pro 45 Lt"/>
            </a:rPr>
            <a:t>Italy</a:t>
          </a:r>
          <a:endParaRPr lang="en-US" sz="1200" dirty="0">
            <a:latin typeface="HelveticaNeueLT Pro 45 Lt"/>
          </a:endParaRPr>
        </a:p>
      </dgm:t>
    </dgm:pt>
    <dgm:pt modelId="{58246364-5283-4678-AA35-D9A094C9EA8B}" type="parTrans" cxnId="{FECBB33F-0B2C-412A-ADC0-F895499FD457}">
      <dgm:prSet/>
      <dgm:spPr/>
      <dgm:t>
        <a:bodyPr/>
        <a:lstStyle/>
        <a:p>
          <a:endParaRPr lang="en-US" sz="3200"/>
        </a:p>
      </dgm:t>
    </dgm:pt>
    <dgm:pt modelId="{EC194C44-AFC5-402A-AEFE-3561A0E00F00}" type="sibTrans" cxnId="{FECBB33F-0B2C-412A-ADC0-F895499FD457}">
      <dgm:prSet/>
      <dgm:spPr/>
      <dgm:t>
        <a:bodyPr/>
        <a:lstStyle/>
        <a:p>
          <a:endParaRPr lang="en-US" sz="3200"/>
        </a:p>
      </dgm:t>
    </dgm:pt>
    <dgm:pt modelId="{2D65154C-8C09-4410-A4CE-73307003D59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200" dirty="0">
              <a:latin typeface="HelveticaNeueLT Pro 45 Lt"/>
            </a:rPr>
            <a:t>USA</a:t>
          </a:r>
        </a:p>
      </dgm:t>
    </dgm:pt>
    <dgm:pt modelId="{CE73F744-352E-4365-B2BC-F6E2EAEA2041}" type="parTrans" cxnId="{1BD4AC37-08AC-4B2F-B87A-463FA7DFD1B9}">
      <dgm:prSet/>
      <dgm:spPr/>
      <dgm:t>
        <a:bodyPr/>
        <a:lstStyle/>
        <a:p>
          <a:endParaRPr lang="en-US" sz="3200"/>
        </a:p>
      </dgm:t>
    </dgm:pt>
    <dgm:pt modelId="{4FC44836-A99E-4CB9-A2AC-140B7F196A20}" type="sibTrans" cxnId="{1BD4AC37-08AC-4B2F-B87A-463FA7DFD1B9}">
      <dgm:prSet/>
      <dgm:spPr/>
      <dgm:t>
        <a:bodyPr/>
        <a:lstStyle/>
        <a:p>
          <a:endParaRPr lang="en-US" sz="3200"/>
        </a:p>
      </dgm:t>
    </dgm:pt>
    <dgm:pt modelId="{F45B5CAA-8CF4-4A96-A2D8-1976EF70092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100" dirty="0">
              <a:latin typeface="HelveticaNeueLT Pro 45 Lt"/>
            </a:rPr>
            <a:t>Switzerland</a:t>
          </a:r>
        </a:p>
      </dgm:t>
    </dgm:pt>
    <dgm:pt modelId="{2E490C84-8E12-4C4A-A5AC-DB6797BD5779}" type="parTrans" cxnId="{3D09530D-C782-4A73-9ACA-7BA6D263577E}">
      <dgm:prSet/>
      <dgm:spPr/>
      <dgm:t>
        <a:bodyPr/>
        <a:lstStyle/>
        <a:p>
          <a:endParaRPr lang="en-US" sz="3200"/>
        </a:p>
      </dgm:t>
    </dgm:pt>
    <dgm:pt modelId="{ED5B5801-4692-4BB5-98C8-FBCB66B32FA3}" type="sibTrans" cxnId="{3D09530D-C782-4A73-9ACA-7BA6D263577E}">
      <dgm:prSet/>
      <dgm:spPr/>
      <dgm:t>
        <a:bodyPr/>
        <a:lstStyle/>
        <a:p>
          <a:endParaRPr lang="en-US" sz="3200"/>
        </a:p>
      </dgm:t>
    </dgm:pt>
    <dgm:pt modelId="{F65C6A5F-DBB0-4678-9957-5C933A1D2DFB}">
      <dgm:prSet phldrT="[Text]" custT="1"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sz="1200" dirty="0">
              <a:latin typeface="HelveticaNeueLT Pro 45 Lt"/>
            </a:rPr>
            <a:t>United</a:t>
          </a:r>
        </a:p>
        <a:p>
          <a:pPr>
            <a:lnSpc>
              <a:spcPct val="100000"/>
            </a:lnSpc>
          </a:pPr>
          <a:r>
            <a:rPr lang="en-GB" sz="1200" dirty="0">
              <a:latin typeface="HelveticaNeueLT Pro 45 Lt"/>
            </a:rPr>
            <a:t>Kingdom</a:t>
          </a:r>
          <a:endParaRPr lang="en-US" sz="1200" dirty="0">
            <a:latin typeface="HelveticaNeueLT Pro 45 Lt"/>
          </a:endParaRPr>
        </a:p>
      </dgm:t>
    </dgm:pt>
    <dgm:pt modelId="{DCA8BAA6-C5C0-421F-83F3-33A2F01562B5}" type="parTrans" cxnId="{46AF66B8-A98F-4154-BCFE-C0B26493C3A5}">
      <dgm:prSet/>
      <dgm:spPr/>
      <dgm:t>
        <a:bodyPr/>
        <a:lstStyle/>
        <a:p>
          <a:endParaRPr lang="en-US" sz="3200"/>
        </a:p>
      </dgm:t>
    </dgm:pt>
    <dgm:pt modelId="{F83CD271-DC7B-4E17-830E-3B95DA1BB00F}" type="sibTrans" cxnId="{46AF66B8-A98F-4154-BCFE-C0B26493C3A5}">
      <dgm:prSet/>
      <dgm:spPr/>
      <dgm:t>
        <a:bodyPr/>
        <a:lstStyle/>
        <a:p>
          <a:endParaRPr lang="en-US" sz="3200"/>
        </a:p>
      </dgm:t>
    </dgm:pt>
    <dgm:pt modelId="{18B2C438-69BB-4716-A265-1A4D89092A5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200" dirty="0">
              <a:latin typeface="HelveticaNeueLT Pro 45 Lt"/>
            </a:rPr>
            <a:t>Dubai</a:t>
          </a:r>
          <a:endParaRPr lang="en-US" sz="1200" dirty="0">
            <a:latin typeface="HelveticaNeueLT Pro 45 Lt"/>
          </a:endParaRPr>
        </a:p>
      </dgm:t>
    </dgm:pt>
    <dgm:pt modelId="{42569883-DF11-4450-8051-75B74FDD1D36}" type="parTrans" cxnId="{162FD65C-C789-40A4-881F-80152F9DE5B6}">
      <dgm:prSet/>
      <dgm:spPr/>
      <dgm:t>
        <a:bodyPr/>
        <a:lstStyle/>
        <a:p>
          <a:endParaRPr lang="en-US" sz="3200"/>
        </a:p>
      </dgm:t>
    </dgm:pt>
    <dgm:pt modelId="{18BDD1D7-8C68-4AA0-9342-C30A10A2ADBC}" type="sibTrans" cxnId="{162FD65C-C789-40A4-881F-80152F9DE5B6}">
      <dgm:prSet/>
      <dgm:spPr/>
      <dgm:t>
        <a:bodyPr/>
        <a:lstStyle/>
        <a:p>
          <a:endParaRPr lang="en-US" sz="3200"/>
        </a:p>
      </dgm:t>
    </dgm:pt>
    <dgm:pt modelId="{A99733BA-CA00-4663-9987-C2E3D066351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200" dirty="0">
              <a:latin typeface="HelveticaNeueLT Pro 45 Lt"/>
            </a:rPr>
            <a:t>Abu Dhabi</a:t>
          </a:r>
          <a:endParaRPr lang="en-US" sz="1200" dirty="0">
            <a:latin typeface="HelveticaNeueLT Pro 45 Lt"/>
          </a:endParaRPr>
        </a:p>
      </dgm:t>
    </dgm:pt>
    <dgm:pt modelId="{3E4A5CE3-1F8D-4344-8080-38FF3EFB4F08}" type="parTrans" cxnId="{04789676-D273-48EE-9AF8-62277F807859}">
      <dgm:prSet/>
      <dgm:spPr/>
      <dgm:t>
        <a:bodyPr/>
        <a:lstStyle/>
        <a:p>
          <a:endParaRPr lang="en-US" sz="3200"/>
        </a:p>
      </dgm:t>
    </dgm:pt>
    <dgm:pt modelId="{2D2F78C2-81F2-4584-B273-D7C91B4D53F4}" type="sibTrans" cxnId="{04789676-D273-48EE-9AF8-62277F807859}">
      <dgm:prSet/>
      <dgm:spPr/>
      <dgm:t>
        <a:bodyPr/>
        <a:lstStyle/>
        <a:p>
          <a:endParaRPr lang="en-US" sz="3200"/>
        </a:p>
      </dgm:t>
    </dgm:pt>
    <dgm:pt modelId="{4EFAE32D-A362-42DC-8959-85CABF9A96A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200" dirty="0">
              <a:latin typeface="HelveticaNeueLT Pro 45 Lt"/>
            </a:rPr>
            <a:t>Singapore</a:t>
          </a:r>
          <a:endParaRPr lang="en-US" sz="1200" dirty="0">
            <a:latin typeface="HelveticaNeueLT Pro 45 Lt"/>
          </a:endParaRPr>
        </a:p>
      </dgm:t>
    </dgm:pt>
    <dgm:pt modelId="{56613107-F14A-4FD2-8DDD-9C39D33FE1CE}" type="parTrans" cxnId="{487C218E-FF4B-497B-81B7-C8A5F181E9E4}">
      <dgm:prSet/>
      <dgm:spPr/>
      <dgm:t>
        <a:bodyPr/>
        <a:lstStyle/>
        <a:p>
          <a:endParaRPr lang="en-US" sz="3200"/>
        </a:p>
      </dgm:t>
    </dgm:pt>
    <dgm:pt modelId="{52D9A8D2-C105-460C-BAFF-E715C25DA5FE}" type="sibTrans" cxnId="{487C218E-FF4B-497B-81B7-C8A5F181E9E4}">
      <dgm:prSet/>
      <dgm:spPr/>
      <dgm:t>
        <a:bodyPr/>
        <a:lstStyle/>
        <a:p>
          <a:endParaRPr lang="en-US" sz="3200"/>
        </a:p>
      </dgm:t>
    </dgm:pt>
    <dgm:pt modelId="{31C21823-B688-4B75-98BE-C05D5A889DD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200" dirty="0">
              <a:latin typeface="HelveticaNeueLT Pro 45 Lt"/>
            </a:rPr>
            <a:t>Malta</a:t>
          </a:r>
          <a:endParaRPr lang="en-US" sz="1200" dirty="0">
            <a:latin typeface="HelveticaNeueLT Pro 45 Lt"/>
          </a:endParaRPr>
        </a:p>
      </dgm:t>
    </dgm:pt>
    <dgm:pt modelId="{C03B65F1-EDA0-4A78-BFDE-A3972FCC5B03}" type="parTrans" cxnId="{D8D0B850-6783-41A4-8D19-6A2B896D091B}">
      <dgm:prSet/>
      <dgm:spPr/>
      <dgm:t>
        <a:bodyPr/>
        <a:lstStyle/>
        <a:p>
          <a:endParaRPr lang="en-US" sz="3200"/>
        </a:p>
      </dgm:t>
    </dgm:pt>
    <dgm:pt modelId="{67C53B6D-51E7-4394-ADB4-EEB6C6612F4F}" type="sibTrans" cxnId="{D8D0B850-6783-41A4-8D19-6A2B896D091B}">
      <dgm:prSet/>
      <dgm:spPr/>
      <dgm:t>
        <a:bodyPr/>
        <a:lstStyle/>
        <a:p>
          <a:endParaRPr lang="en-US" sz="3200"/>
        </a:p>
      </dgm:t>
    </dgm:pt>
    <dgm:pt modelId="{EE490D95-721F-4F21-8D72-EB31CE6B098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200" dirty="0">
              <a:latin typeface="HelveticaNeueLT Pro 45 Lt"/>
            </a:rPr>
            <a:t>Hong Kong</a:t>
          </a:r>
          <a:endParaRPr lang="en-US" sz="1200" dirty="0">
            <a:latin typeface="HelveticaNeueLT Pro 45 Lt"/>
          </a:endParaRPr>
        </a:p>
      </dgm:t>
    </dgm:pt>
    <dgm:pt modelId="{51F21CBD-0B9D-444E-818E-EA2E9144CB6E}" type="parTrans" cxnId="{3376DAE5-8DCC-44D1-819A-A0F76A34A0B2}">
      <dgm:prSet/>
      <dgm:spPr/>
      <dgm:t>
        <a:bodyPr/>
        <a:lstStyle/>
        <a:p>
          <a:endParaRPr lang="en-US" sz="3200"/>
        </a:p>
      </dgm:t>
    </dgm:pt>
    <dgm:pt modelId="{9F20B183-8604-46BE-8AD4-FA1A617E6507}" type="sibTrans" cxnId="{3376DAE5-8DCC-44D1-819A-A0F76A34A0B2}">
      <dgm:prSet/>
      <dgm:spPr/>
      <dgm:t>
        <a:bodyPr/>
        <a:lstStyle/>
        <a:p>
          <a:endParaRPr lang="en-US" sz="3200"/>
        </a:p>
      </dgm:t>
    </dgm:pt>
    <dgm:pt modelId="{9784F419-C7BB-4F64-A02F-9F93D432F74F}" type="pres">
      <dgm:prSet presAssocID="{12250596-181A-4D57-85DD-764C50EED77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87795A-5A17-4A06-8C36-68EF06FB5369}" type="pres">
      <dgm:prSet presAssocID="{4E2C9AF7-957E-4C0D-BDD5-F7261431447D}" presName="centerShape" presStyleLbl="node0" presStyleIdx="0" presStyleCnt="1" custScaleX="148173" custScaleY="137910" custLinFactNeighborY="-2000"/>
      <dgm:spPr/>
    </dgm:pt>
    <dgm:pt modelId="{D9816098-7ADD-4F80-838B-2A8C46D544B0}" type="pres">
      <dgm:prSet presAssocID="{B3C521DB-4C99-46E1-8E7F-AE55B4DB7573}" presName="node" presStyleLbl="node1" presStyleIdx="0" presStyleCnt="9" custScaleX="145169" custScaleY="135689" custRadScaleRad="99391">
        <dgm:presLayoutVars>
          <dgm:bulletEnabled val="1"/>
        </dgm:presLayoutVars>
      </dgm:prSet>
      <dgm:spPr/>
    </dgm:pt>
    <dgm:pt modelId="{C688B136-42C9-4ABA-A75F-5C77476B0562}" type="pres">
      <dgm:prSet presAssocID="{B3C521DB-4C99-46E1-8E7F-AE55B4DB7573}" presName="dummy" presStyleCnt="0"/>
      <dgm:spPr/>
    </dgm:pt>
    <dgm:pt modelId="{652A2B2D-4069-4C34-B746-E05B7B9F26C1}" type="pres">
      <dgm:prSet presAssocID="{EC194C44-AFC5-402A-AEFE-3561A0E00F00}" presName="sibTrans" presStyleLbl="sibTrans2D1" presStyleIdx="0" presStyleCnt="9" custScaleX="126318" custScaleY="120347"/>
      <dgm:spPr/>
    </dgm:pt>
    <dgm:pt modelId="{4AE7CE0E-B667-4344-8C6B-C0D3E73259B7}" type="pres">
      <dgm:prSet presAssocID="{31C21823-B688-4B75-98BE-C05D5A889DDC}" presName="node" presStyleLbl="node1" presStyleIdx="1" presStyleCnt="9" custScaleX="145169" custScaleY="135689" custRadScaleRad="99534" custRadScaleInc="1690">
        <dgm:presLayoutVars>
          <dgm:bulletEnabled val="1"/>
        </dgm:presLayoutVars>
      </dgm:prSet>
      <dgm:spPr/>
    </dgm:pt>
    <dgm:pt modelId="{E47BFD30-FD64-462F-8D18-824A1672BE6B}" type="pres">
      <dgm:prSet presAssocID="{31C21823-B688-4B75-98BE-C05D5A889DDC}" presName="dummy" presStyleCnt="0"/>
      <dgm:spPr/>
    </dgm:pt>
    <dgm:pt modelId="{B4E5203B-B5B8-49C6-A437-9329293184A2}" type="pres">
      <dgm:prSet presAssocID="{67C53B6D-51E7-4394-ADB4-EEB6C6612F4F}" presName="sibTrans" presStyleLbl="sibTrans2D1" presStyleIdx="1" presStyleCnt="9" custScaleX="126318" custScaleY="120347"/>
      <dgm:spPr/>
    </dgm:pt>
    <dgm:pt modelId="{4DA1B8C9-4592-44EC-91CA-72BDA1FE0327}" type="pres">
      <dgm:prSet presAssocID="{EE490D95-721F-4F21-8D72-EB31CE6B0989}" presName="node" presStyleLbl="node1" presStyleIdx="2" presStyleCnt="9" custScaleX="145169" custScaleY="135689" custRadScaleRad="99896" custRadScaleInc="2579">
        <dgm:presLayoutVars>
          <dgm:bulletEnabled val="1"/>
        </dgm:presLayoutVars>
      </dgm:prSet>
      <dgm:spPr/>
    </dgm:pt>
    <dgm:pt modelId="{D50E8F15-445A-4129-B9EA-BBF26546F903}" type="pres">
      <dgm:prSet presAssocID="{EE490D95-721F-4F21-8D72-EB31CE6B0989}" presName="dummy" presStyleCnt="0"/>
      <dgm:spPr/>
    </dgm:pt>
    <dgm:pt modelId="{0612A9AF-8616-4D1B-B36C-CFDC61E099BF}" type="pres">
      <dgm:prSet presAssocID="{9F20B183-8604-46BE-8AD4-FA1A617E6507}" presName="sibTrans" presStyleLbl="sibTrans2D1" presStyleIdx="2" presStyleCnt="9" custScaleX="126318" custScaleY="120347"/>
      <dgm:spPr/>
    </dgm:pt>
    <dgm:pt modelId="{952FE723-841F-4EAD-8025-FB7D115A765C}" type="pres">
      <dgm:prSet presAssocID="{F65C6A5F-DBB0-4678-9957-5C933A1D2DFB}" presName="node" presStyleLbl="node1" presStyleIdx="3" presStyleCnt="9" custScaleX="145169" custScaleY="135689" custRadScaleRad="100306" custRadScaleInc="2259">
        <dgm:presLayoutVars>
          <dgm:bulletEnabled val="1"/>
        </dgm:presLayoutVars>
      </dgm:prSet>
      <dgm:spPr/>
    </dgm:pt>
    <dgm:pt modelId="{6D7A7805-958D-417A-849F-19C006F13A3B}" type="pres">
      <dgm:prSet presAssocID="{F65C6A5F-DBB0-4678-9957-5C933A1D2DFB}" presName="dummy" presStyleCnt="0"/>
      <dgm:spPr/>
    </dgm:pt>
    <dgm:pt modelId="{1BC0D43B-F015-4571-8B1D-C5C693A6C9C9}" type="pres">
      <dgm:prSet presAssocID="{F83CD271-DC7B-4E17-830E-3B95DA1BB00F}" presName="sibTrans" presStyleLbl="sibTrans2D1" presStyleIdx="3" presStyleCnt="9" custScaleX="126318" custScaleY="120347"/>
      <dgm:spPr/>
    </dgm:pt>
    <dgm:pt modelId="{35BB41E7-50D8-422D-9004-5DDC28289F60}" type="pres">
      <dgm:prSet presAssocID="{18B2C438-69BB-4716-A265-1A4D89092A5E}" presName="node" presStyleLbl="node1" presStyleIdx="4" presStyleCnt="9" custScaleX="145169" custScaleY="135689" custRadScaleRad="100572" custRadScaleInc="890">
        <dgm:presLayoutVars>
          <dgm:bulletEnabled val="1"/>
        </dgm:presLayoutVars>
      </dgm:prSet>
      <dgm:spPr/>
    </dgm:pt>
    <dgm:pt modelId="{2C11B777-24EB-490D-BD3E-15984719B3F8}" type="pres">
      <dgm:prSet presAssocID="{18B2C438-69BB-4716-A265-1A4D89092A5E}" presName="dummy" presStyleCnt="0"/>
      <dgm:spPr/>
    </dgm:pt>
    <dgm:pt modelId="{769A768B-8A52-4600-A122-1A132944D1A9}" type="pres">
      <dgm:prSet presAssocID="{18BDD1D7-8C68-4AA0-9342-C30A10A2ADBC}" presName="sibTrans" presStyleLbl="sibTrans2D1" presStyleIdx="4" presStyleCnt="9" custScaleX="126318" custScaleY="120347"/>
      <dgm:spPr/>
    </dgm:pt>
    <dgm:pt modelId="{5399A740-F196-4B72-9BFD-CD633D0DB383}" type="pres">
      <dgm:prSet presAssocID="{A99733BA-CA00-4663-9987-C2E3D066351D}" presName="node" presStyleLbl="node1" presStyleIdx="5" presStyleCnt="9" custScaleX="145169" custScaleY="135689" custRadScaleRad="100572" custRadScaleInc="-890">
        <dgm:presLayoutVars>
          <dgm:bulletEnabled val="1"/>
        </dgm:presLayoutVars>
      </dgm:prSet>
      <dgm:spPr/>
    </dgm:pt>
    <dgm:pt modelId="{55116A79-4253-4F46-9D63-B447C312E28A}" type="pres">
      <dgm:prSet presAssocID="{A99733BA-CA00-4663-9987-C2E3D066351D}" presName="dummy" presStyleCnt="0"/>
      <dgm:spPr/>
    </dgm:pt>
    <dgm:pt modelId="{5CE6A66A-6D58-4407-B47C-A721B82C17D4}" type="pres">
      <dgm:prSet presAssocID="{2D2F78C2-81F2-4584-B273-D7C91B4D53F4}" presName="sibTrans" presStyleLbl="sibTrans2D1" presStyleIdx="5" presStyleCnt="9" custScaleX="126318" custScaleY="120347"/>
      <dgm:spPr/>
    </dgm:pt>
    <dgm:pt modelId="{8147F5CF-4DAE-4B13-8CCC-004391A96CC1}" type="pres">
      <dgm:prSet presAssocID="{2D65154C-8C09-4410-A4CE-73307003D597}" presName="node" presStyleLbl="node1" presStyleIdx="6" presStyleCnt="9" custScaleX="145169" custScaleY="135689" custRadScaleRad="100306" custRadScaleInc="-2259">
        <dgm:presLayoutVars>
          <dgm:bulletEnabled val="1"/>
        </dgm:presLayoutVars>
      </dgm:prSet>
      <dgm:spPr/>
    </dgm:pt>
    <dgm:pt modelId="{97B56F25-3368-4C4B-A1E1-22F4F6B3201F}" type="pres">
      <dgm:prSet presAssocID="{2D65154C-8C09-4410-A4CE-73307003D597}" presName="dummy" presStyleCnt="0"/>
      <dgm:spPr/>
    </dgm:pt>
    <dgm:pt modelId="{CC935B6A-5EEE-4BE3-A2A5-5BADBCB62FD5}" type="pres">
      <dgm:prSet presAssocID="{4FC44836-A99E-4CB9-A2AC-140B7F196A20}" presName="sibTrans" presStyleLbl="sibTrans2D1" presStyleIdx="6" presStyleCnt="9" custScaleX="126318" custScaleY="120347" custLinFactNeighborY="282"/>
      <dgm:spPr/>
    </dgm:pt>
    <dgm:pt modelId="{7EB12F82-BE13-4C44-8508-2DAAFED40707}" type="pres">
      <dgm:prSet presAssocID="{F45B5CAA-8CF4-4A96-A2D8-1976EF70092E}" presName="node" presStyleLbl="node1" presStyleIdx="7" presStyleCnt="9" custScaleX="145169" custScaleY="135689" custRadScaleRad="99896" custRadScaleInc="-2579">
        <dgm:presLayoutVars>
          <dgm:bulletEnabled val="1"/>
        </dgm:presLayoutVars>
      </dgm:prSet>
      <dgm:spPr/>
    </dgm:pt>
    <dgm:pt modelId="{436C964F-3761-4761-A1B7-14FDD6D809A6}" type="pres">
      <dgm:prSet presAssocID="{F45B5CAA-8CF4-4A96-A2D8-1976EF70092E}" presName="dummy" presStyleCnt="0"/>
      <dgm:spPr/>
    </dgm:pt>
    <dgm:pt modelId="{EEB585D2-3804-46EB-B773-889A6B56FEEF}" type="pres">
      <dgm:prSet presAssocID="{ED5B5801-4692-4BB5-98C8-FBCB66B32FA3}" presName="sibTrans" presStyleLbl="sibTrans2D1" presStyleIdx="7" presStyleCnt="9" custScaleX="126318" custScaleY="120347"/>
      <dgm:spPr/>
    </dgm:pt>
    <dgm:pt modelId="{3F11CF4E-FEC9-4335-AF64-AC04093F226C}" type="pres">
      <dgm:prSet presAssocID="{4EFAE32D-A362-42DC-8959-85CABF9A96AF}" presName="node" presStyleLbl="node1" presStyleIdx="8" presStyleCnt="9" custScaleX="145169" custScaleY="135689" custRadScaleRad="99534" custRadScaleInc="-1690">
        <dgm:presLayoutVars>
          <dgm:bulletEnabled val="1"/>
        </dgm:presLayoutVars>
      </dgm:prSet>
      <dgm:spPr/>
    </dgm:pt>
    <dgm:pt modelId="{36CA33F9-BCD0-4D7B-B4D4-48658A1FF948}" type="pres">
      <dgm:prSet presAssocID="{4EFAE32D-A362-42DC-8959-85CABF9A96AF}" presName="dummy" presStyleCnt="0"/>
      <dgm:spPr/>
    </dgm:pt>
    <dgm:pt modelId="{7BD92844-88AA-431D-8E64-4F19A25290AA}" type="pres">
      <dgm:prSet presAssocID="{52D9A8D2-C105-460C-BAFF-E715C25DA5FE}" presName="sibTrans" presStyleLbl="sibTrans2D1" presStyleIdx="8" presStyleCnt="9" custScaleX="126318" custScaleY="120347"/>
      <dgm:spPr/>
    </dgm:pt>
  </dgm:ptLst>
  <dgm:cxnLst>
    <dgm:cxn modelId="{24255607-6289-4FBC-B708-77B86D63A4CE}" type="presOf" srcId="{18BDD1D7-8C68-4AA0-9342-C30A10A2ADBC}" destId="{769A768B-8A52-4600-A122-1A132944D1A9}" srcOrd="0" destOrd="0" presId="urn:microsoft.com/office/officeart/2005/8/layout/radial6"/>
    <dgm:cxn modelId="{3D09530D-C782-4A73-9ACA-7BA6D263577E}" srcId="{4E2C9AF7-957E-4C0D-BDD5-F7261431447D}" destId="{F45B5CAA-8CF4-4A96-A2D8-1976EF70092E}" srcOrd="7" destOrd="0" parTransId="{2E490C84-8E12-4C4A-A5AC-DB6797BD5779}" sibTransId="{ED5B5801-4692-4BB5-98C8-FBCB66B32FA3}"/>
    <dgm:cxn modelId="{1EB51F2A-EA63-4B29-AE07-31B3A11B86A2}" type="presOf" srcId="{4FC44836-A99E-4CB9-A2AC-140B7F196A20}" destId="{CC935B6A-5EEE-4BE3-A2A5-5BADBCB62FD5}" srcOrd="0" destOrd="0" presId="urn:microsoft.com/office/officeart/2005/8/layout/radial6"/>
    <dgm:cxn modelId="{1BD4AC37-08AC-4B2F-B87A-463FA7DFD1B9}" srcId="{4E2C9AF7-957E-4C0D-BDD5-F7261431447D}" destId="{2D65154C-8C09-4410-A4CE-73307003D597}" srcOrd="6" destOrd="0" parTransId="{CE73F744-352E-4365-B2BC-F6E2EAEA2041}" sibTransId="{4FC44836-A99E-4CB9-A2AC-140B7F196A20}"/>
    <dgm:cxn modelId="{FE04173B-A14C-474F-9EBA-137E4FAB6B80}" type="presOf" srcId="{52D9A8D2-C105-460C-BAFF-E715C25DA5FE}" destId="{7BD92844-88AA-431D-8E64-4F19A25290AA}" srcOrd="0" destOrd="0" presId="urn:microsoft.com/office/officeart/2005/8/layout/radial6"/>
    <dgm:cxn modelId="{FECBB33F-0B2C-412A-ADC0-F895499FD457}" srcId="{4E2C9AF7-957E-4C0D-BDD5-F7261431447D}" destId="{B3C521DB-4C99-46E1-8E7F-AE55B4DB7573}" srcOrd="0" destOrd="0" parTransId="{58246364-5283-4678-AA35-D9A094C9EA8B}" sibTransId="{EC194C44-AFC5-402A-AEFE-3561A0E00F00}"/>
    <dgm:cxn modelId="{87B5AB5C-38F1-4273-A63B-98257E3CDF7D}" type="presOf" srcId="{2D2F78C2-81F2-4584-B273-D7C91B4D53F4}" destId="{5CE6A66A-6D58-4407-B47C-A721B82C17D4}" srcOrd="0" destOrd="0" presId="urn:microsoft.com/office/officeart/2005/8/layout/radial6"/>
    <dgm:cxn modelId="{162FD65C-C789-40A4-881F-80152F9DE5B6}" srcId="{4E2C9AF7-957E-4C0D-BDD5-F7261431447D}" destId="{18B2C438-69BB-4716-A265-1A4D89092A5E}" srcOrd="4" destOrd="0" parTransId="{42569883-DF11-4450-8051-75B74FDD1D36}" sibTransId="{18BDD1D7-8C68-4AA0-9342-C30A10A2ADBC}"/>
    <dgm:cxn modelId="{7DE4405E-2D8D-4C94-9718-88290A6B0721}" type="presOf" srcId="{4E2C9AF7-957E-4C0D-BDD5-F7261431447D}" destId="{4987795A-5A17-4A06-8C36-68EF06FB5369}" srcOrd="0" destOrd="0" presId="urn:microsoft.com/office/officeart/2005/8/layout/radial6"/>
    <dgm:cxn modelId="{291EF35F-1ADE-4B3A-A1DB-8ED5816BF69A}" type="presOf" srcId="{67C53B6D-51E7-4394-ADB4-EEB6C6612F4F}" destId="{B4E5203B-B5B8-49C6-A437-9329293184A2}" srcOrd="0" destOrd="0" presId="urn:microsoft.com/office/officeart/2005/8/layout/radial6"/>
    <dgm:cxn modelId="{95585E62-164B-4148-B8B0-EBD61085B050}" type="presOf" srcId="{ED5B5801-4692-4BB5-98C8-FBCB66B32FA3}" destId="{EEB585D2-3804-46EB-B773-889A6B56FEEF}" srcOrd="0" destOrd="0" presId="urn:microsoft.com/office/officeart/2005/8/layout/radial6"/>
    <dgm:cxn modelId="{932C464D-E4A6-4D7C-A023-3B085D729A58}" type="presOf" srcId="{12250596-181A-4D57-85DD-764C50EED77E}" destId="{9784F419-C7BB-4F64-A02F-9F93D432F74F}" srcOrd="0" destOrd="0" presId="urn:microsoft.com/office/officeart/2005/8/layout/radial6"/>
    <dgm:cxn modelId="{D8D0B850-6783-41A4-8D19-6A2B896D091B}" srcId="{4E2C9AF7-957E-4C0D-BDD5-F7261431447D}" destId="{31C21823-B688-4B75-98BE-C05D5A889DDC}" srcOrd="1" destOrd="0" parTransId="{C03B65F1-EDA0-4A78-BFDE-A3972FCC5B03}" sibTransId="{67C53B6D-51E7-4394-ADB4-EEB6C6612F4F}"/>
    <dgm:cxn modelId="{5D4FA751-729E-4177-9DA6-65CA2F53339B}" type="presOf" srcId="{EC194C44-AFC5-402A-AEFE-3561A0E00F00}" destId="{652A2B2D-4069-4C34-B746-E05B7B9F26C1}" srcOrd="0" destOrd="0" presId="urn:microsoft.com/office/officeart/2005/8/layout/radial6"/>
    <dgm:cxn modelId="{04789676-D273-48EE-9AF8-62277F807859}" srcId="{4E2C9AF7-957E-4C0D-BDD5-F7261431447D}" destId="{A99733BA-CA00-4663-9987-C2E3D066351D}" srcOrd="5" destOrd="0" parTransId="{3E4A5CE3-1F8D-4344-8080-38FF3EFB4F08}" sibTransId="{2D2F78C2-81F2-4584-B273-D7C91B4D53F4}"/>
    <dgm:cxn modelId="{99116859-2773-4C42-81E9-41265C47A95D}" type="presOf" srcId="{2D65154C-8C09-4410-A4CE-73307003D597}" destId="{8147F5CF-4DAE-4B13-8CCC-004391A96CC1}" srcOrd="0" destOrd="0" presId="urn:microsoft.com/office/officeart/2005/8/layout/radial6"/>
    <dgm:cxn modelId="{62F56883-F6AC-44E7-B158-BA6F0D2EF527}" type="presOf" srcId="{A99733BA-CA00-4663-9987-C2E3D066351D}" destId="{5399A740-F196-4B72-9BFD-CD633D0DB383}" srcOrd="0" destOrd="0" presId="urn:microsoft.com/office/officeart/2005/8/layout/radial6"/>
    <dgm:cxn modelId="{DA86368B-05E1-4385-8E82-77D3E59BD70C}" type="presOf" srcId="{B3C521DB-4C99-46E1-8E7F-AE55B4DB7573}" destId="{D9816098-7ADD-4F80-838B-2A8C46D544B0}" srcOrd="0" destOrd="0" presId="urn:microsoft.com/office/officeart/2005/8/layout/radial6"/>
    <dgm:cxn modelId="{487C218E-FF4B-497B-81B7-C8A5F181E9E4}" srcId="{4E2C9AF7-957E-4C0D-BDD5-F7261431447D}" destId="{4EFAE32D-A362-42DC-8959-85CABF9A96AF}" srcOrd="8" destOrd="0" parTransId="{56613107-F14A-4FD2-8DDD-9C39D33FE1CE}" sibTransId="{52D9A8D2-C105-460C-BAFF-E715C25DA5FE}"/>
    <dgm:cxn modelId="{F19E50A4-086B-4E2D-87BF-911E153DC2B6}" type="presOf" srcId="{9F20B183-8604-46BE-8AD4-FA1A617E6507}" destId="{0612A9AF-8616-4D1B-B36C-CFDC61E099BF}" srcOrd="0" destOrd="0" presId="urn:microsoft.com/office/officeart/2005/8/layout/radial6"/>
    <dgm:cxn modelId="{1425DCA9-61EF-46E9-8D85-CB97E096AD3D}" type="presOf" srcId="{F65C6A5F-DBB0-4678-9957-5C933A1D2DFB}" destId="{952FE723-841F-4EAD-8025-FB7D115A765C}" srcOrd="0" destOrd="0" presId="urn:microsoft.com/office/officeart/2005/8/layout/radial6"/>
    <dgm:cxn modelId="{956C27B4-CFC5-4A3E-ABD3-BBF0ED88D03E}" type="presOf" srcId="{F83CD271-DC7B-4E17-830E-3B95DA1BB00F}" destId="{1BC0D43B-F015-4571-8B1D-C5C693A6C9C9}" srcOrd="0" destOrd="0" presId="urn:microsoft.com/office/officeart/2005/8/layout/radial6"/>
    <dgm:cxn modelId="{46AF66B8-A98F-4154-BCFE-C0B26493C3A5}" srcId="{4E2C9AF7-957E-4C0D-BDD5-F7261431447D}" destId="{F65C6A5F-DBB0-4678-9957-5C933A1D2DFB}" srcOrd="3" destOrd="0" parTransId="{DCA8BAA6-C5C0-421F-83F3-33A2F01562B5}" sibTransId="{F83CD271-DC7B-4E17-830E-3B95DA1BB00F}"/>
    <dgm:cxn modelId="{F56945DA-7AC0-42FA-A1A5-DB616FE57402}" type="presOf" srcId="{31C21823-B688-4B75-98BE-C05D5A889DDC}" destId="{4AE7CE0E-B667-4344-8C6B-C0D3E73259B7}" srcOrd="0" destOrd="0" presId="urn:microsoft.com/office/officeart/2005/8/layout/radial6"/>
    <dgm:cxn modelId="{3376DAE5-8DCC-44D1-819A-A0F76A34A0B2}" srcId="{4E2C9AF7-957E-4C0D-BDD5-F7261431447D}" destId="{EE490D95-721F-4F21-8D72-EB31CE6B0989}" srcOrd="2" destOrd="0" parTransId="{51F21CBD-0B9D-444E-818E-EA2E9144CB6E}" sibTransId="{9F20B183-8604-46BE-8AD4-FA1A617E6507}"/>
    <dgm:cxn modelId="{4F4803E6-AD15-4C15-BC5D-CA3502DDF83F}" type="presOf" srcId="{18B2C438-69BB-4716-A265-1A4D89092A5E}" destId="{35BB41E7-50D8-422D-9004-5DDC28289F60}" srcOrd="0" destOrd="0" presId="urn:microsoft.com/office/officeart/2005/8/layout/radial6"/>
    <dgm:cxn modelId="{9251E1EC-D770-4DE2-898F-5E194BAA3EC4}" type="presOf" srcId="{EE490D95-721F-4F21-8D72-EB31CE6B0989}" destId="{4DA1B8C9-4592-44EC-91CA-72BDA1FE0327}" srcOrd="0" destOrd="0" presId="urn:microsoft.com/office/officeart/2005/8/layout/radial6"/>
    <dgm:cxn modelId="{E110E3EF-923D-44BF-B938-13AFDF301BBF}" srcId="{12250596-181A-4D57-85DD-764C50EED77E}" destId="{4E2C9AF7-957E-4C0D-BDD5-F7261431447D}" srcOrd="0" destOrd="0" parTransId="{B23C1075-F0CD-46D8-A22E-00BC9E93E0D7}" sibTransId="{2DC3F36F-D27F-4511-B2CE-02E926ACC305}"/>
    <dgm:cxn modelId="{0938F6FD-8E29-44D8-8327-F28401AFB00E}" type="presOf" srcId="{F45B5CAA-8CF4-4A96-A2D8-1976EF70092E}" destId="{7EB12F82-BE13-4C44-8508-2DAAFED40707}" srcOrd="0" destOrd="0" presId="urn:microsoft.com/office/officeart/2005/8/layout/radial6"/>
    <dgm:cxn modelId="{227A2DFE-30C9-4875-813D-CABE870D4F10}" type="presOf" srcId="{4EFAE32D-A362-42DC-8959-85CABF9A96AF}" destId="{3F11CF4E-FEC9-4335-AF64-AC04093F226C}" srcOrd="0" destOrd="0" presId="urn:microsoft.com/office/officeart/2005/8/layout/radial6"/>
    <dgm:cxn modelId="{9700BAEE-3E77-482D-B514-C96F5A8D8472}" type="presParOf" srcId="{9784F419-C7BB-4F64-A02F-9F93D432F74F}" destId="{4987795A-5A17-4A06-8C36-68EF06FB5369}" srcOrd="0" destOrd="0" presId="urn:microsoft.com/office/officeart/2005/8/layout/radial6"/>
    <dgm:cxn modelId="{64CBE608-AA8F-485E-85E9-010E66FDE0FD}" type="presParOf" srcId="{9784F419-C7BB-4F64-A02F-9F93D432F74F}" destId="{D9816098-7ADD-4F80-838B-2A8C46D544B0}" srcOrd="1" destOrd="0" presId="urn:microsoft.com/office/officeart/2005/8/layout/radial6"/>
    <dgm:cxn modelId="{2797C518-14FF-4EC3-8C6C-02914FB82DE7}" type="presParOf" srcId="{9784F419-C7BB-4F64-A02F-9F93D432F74F}" destId="{C688B136-42C9-4ABA-A75F-5C77476B0562}" srcOrd="2" destOrd="0" presId="urn:microsoft.com/office/officeart/2005/8/layout/radial6"/>
    <dgm:cxn modelId="{4FD76BE6-9992-419E-8F6F-DA8E6DEC96F2}" type="presParOf" srcId="{9784F419-C7BB-4F64-A02F-9F93D432F74F}" destId="{652A2B2D-4069-4C34-B746-E05B7B9F26C1}" srcOrd="3" destOrd="0" presId="urn:microsoft.com/office/officeart/2005/8/layout/radial6"/>
    <dgm:cxn modelId="{8E60C89C-8846-4A66-9ECA-EA616B1CC918}" type="presParOf" srcId="{9784F419-C7BB-4F64-A02F-9F93D432F74F}" destId="{4AE7CE0E-B667-4344-8C6B-C0D3E73259B7}" srcOrd="4" destOrd="0" presId="urn:microsoft.com/office/officeart/2005/8/layout/radial6"/>
    <dgm:cxn modelId="{B7C01AFE-FB9F-4D49-92E7-9C08ACE678B2}" type="presParOf" srcId="{9784F419-C7BB-4F64-A02F-9F93D432F74F}" destId="{E47BFD30-FD64-462F-8D18-824A1672BE6B}" srcOrd="5" destOrd="0" presId="urn:microsoft.com/office/officeart/2005/8/layout/radial6"/>
    <dgm:cxn modelId="{76FC1C11-6221-4D9B-A0FC-868DB5A1CDC4}" type="presParOf" srcId="{9784F419-C7BB-4F64-A02F-9F93D432F74F}" destId="{B4E5203B-B5B8-49C6-A437-9329293184A2}" srcOrd="6" destOrd="0" presId="urn:microsoft.com/office/officeart/2005/8/layout/radial6"/>
    <dgm:cxn modelId="{5861F442-2747-473B-B3B8-7D510B8CE9CB}" type="presParOf" srcId="{9784F419-C7BB-4F64-A02F-9F93D432F74F}" destId="{4DA1B8C9-4592-44EC-91CA-72BDA1FE0327}" srcOrd="7" destOrd="0" presId="urn:microsoft.com/office/officeart/2005/8/layout/radial6"/>
    <dgm:cxn modelId="{D152BA7B-E48E-4C95-8C1D-FC6AB7FE10F5}" type="presParOf" srcId="{9784F419-C7BB-4F64-A02F-9F93D432F74F}" destId="{D50E8F15-445A-4129-B9EA-BBF26546F903}" srcOrd="8" destOrd="0" presId="urn:microsoft.com/office/officeart/2005/8/layout/radial6"/>
    <dgm:cxn modelId="{5110786D-A347-48F3-A316-DABCC884D35B}" type="presParOf" srcId="{9784F419-C7BB-4F64-A02F-9F93D432F74F}" destId="{0612A9AF-8616-4D1B-B36C-CFDC61E099BF}" srcOrd="9" destOrd="0" presId="urn:microsoft.com/office/officeart/2005/8/layout/radial6"/>
    <dgm:cxn modelId="{0B6CD4EC-BE48-4722-BC2D-2FBD75427CFF}" type="presParOf" srcId="{9784F419-C7BB-4F64-A02F-9F93D432F74F}" destId="{952FE723-841F-4EAD-8025-FB7D115A765C}" srcOrd="10" destOrd="0" presId="urn:microsoft.com/office/officeart/2005/8/layout/radial6"/>
    <dgm:cxn modelId="{B008B5C6-FDE1-46FB-9B04-025101997DFE}" type="presParOf" srcId="{9784F419-C7BB-4F64-A02F-9F93D432F74F}" destId="{6D7A7805-958D-417A-849F-19C006F13A3B}" srcOrd="11" destOrd="0" presId="urn:microsoft.com/office/officeart/2005/8/layout/radial6"/>
    <dgm:cxn modelId="{A02D1988-B40F-453B-9B49-968F8B1A7C55}" type="presParOf" srcId="{9784F419-C7BB-4F64-A02F-9F93D432F74F}" destId="{1BC0D43B-F015-4571-8B1D-C5C693A6C9C9}" srcOrd="12" destOrd="0" presId="urn:microsoft.com/office/officeart/2005/8/layout/radial6"/>
    <dgm:cxn modelId="{4E54ECD0-65F8-43E8-AEA8-95E82E1C7BE4}" type="presParOf" srcId="{9784F419-C7BB-4F64-A02F-9F93D432F74F}" destId="{35BB41E7-50D8-422D-9004-5DDC28289F60}" srcOrd="13" destOrd="0" presId="urn:microsoft.com/office/officeart/2005/8/layout/radial6"/>
    <dgm:cxn modelId="{457D33B6-CD79-4807-A140-9C6C65DA3C94}" type="presParOf" srcId="{9784F419-C7BB-4F64-A02F-9F93D432F74F}" destId="{2C11B777-24EB-490D-BD3E-15984719B3F8}" srcOrd="14" destOrd="0" presId="urn:microsoft.com/office/officeart/2005/8/layout/radial6"/>
    <dgm:cxn modelId="{BF70918E-BF87-4BAD-A195-D5A0166B5BDD}" type="presParOf" srcId="{9784F419-C7BB-4F64-A02F-9F93D432F74F}" destId="{769A768B-8A52-4600-A122-1A132944D1A9}" srcOrd="15" destOrd="0" presId="urn:microsoft.com/office/officeart/2005/8/layout/radial6"/>
    <dgm:cxn modelId="{810DC7C1-ABF9-4433-812F-F4AD4928E939}" type="presParOf" srcId="{9784F419-C7BB-4F64-A02F-9F93D432F74F}" destId="{5399A740-F196-4B72-9BFD-CD633D0DB383}" srcOrd="16" destOrd="0" presId="urn:microsoft.com/office/officeart/2005/8/layout/radial6"/>
    <dgm:cxn modelId="{68369321-12A7-49F2-811B-E97DB3E513FC}" type="presParOf" srcId="{9784F419-C7BB-4F64-A02F-9F93D432F74F}" destId="{55116A79-4253-4F46-9D63-B447C312E28A}" srcOrd="17" destOrd="0" presId="urn:microsoft.com/office/officeart/2005/8/layout/radial6"/>
    <dgm:cxn modelId="{79102FF4-A0CB-4024-9B4E-A8475D2D2AA2}" type="presParOf" srcId="{9784F419-C7BB-4F64-A02F-9F93D432F74F}" destId="{5CE6A66A-6D58-4407-B47C-A721B82C17D4}" srcOrd="18" destOrd="0" presId="urn:microsoft.com/office/officeart/2005/8/layout/radial6"/>
    <dgm:cxn modelId="{24618489-E6D4-4C02-B44A-85B95B5CC56C}" type="presParOf" srcId="{9784F419-C7BB-4F64-A02F-9F93D432F74F}" destId="{8147F5CF-4DAE-4B13-8CCC-004391A96CC1}" srcOrd="19" destOrd="0" presId="urn:microsoft.com/office/officeart/2005/8/layout/radial6"/>
    <dgm:cxn modelId="{DCB75E88-0A0C-4290-8512-E77D47BAFA12}" type="presParOf" srcId="{9784F419-C7BB-4F64-A02F-9F93D432F74F}" destId="{97B56F25-3368-4C4B-A1E1-22F4F6B3201F}" srcOrd="20" destOrd="0" presId="urn:microsoft.com/office/officeart/2005/8/layout/radial6"/>
    <dgm:cxn modelId="{8499E199-0632-457C-8C11-E293C00B4C6D}" type="presParOf" srcId="{9784F419-C7BB-4F64-A02F-9F93D432F74F}" destId="{CC935B6A-5EEE-4BE3-A2A5-5BADBCB62FD5}" srcOrd="21" destOrd="0" presId="urn:microsoft.com/office/officeart/2005/8/layout/radial6"/>
    <dgm:cxn modelId="{5E26A07C-050E-4473-B95D-37B74AABEB38}" type="presParOf" srcId="{9784F419-C7BB-4F64-A02F-9F93D432F74F}" destId="{7EB12F82-BE13-4C44-8508-2DAAFED40707}" srcOrd="22" destOrd="0" presId="urn:microsoft.com/office/officeart/2005/8/layout/radial6"/>
    <dgm:cxn modelId="{E5F6A2A4-5289-4309-A75D-54B403B56B3E}" type="presParOf" srcId="{9784F419-C7BB-4F64-A02F-9F93D432F74F}" destId="{436C964F-3761-4761-A1B7-14FDD6D809A6}" srcOrd="23" destOrd="0" presId="urn:microsoft.com/office/officeart/2005/8/layout/radial6"/>
    <dgm:cxn modelId="{C598E19E-F7DF-4549-8190-DEB175F3AF30}" type="presParOf" srcId="{9784F419-C7BB-4F64-A02F-9F93D432F74F}" destId="{EEB585D2-3804-46EB-B773-889A6B56FEEF}" srcOrd="24" destOrd="0" presId="urn:microsoft.com/office/officeart/2005/8/layout/radial6"/>
    <dgm:cxn modelId="{F88367D4-7CAB-4D80-B7C9-F59D3A09272E}" type="presParOf" srcId="{9784F419-C7BB-4F64-A02F-9F93D432F74F}" destId="{3F11CF4E-FEC9-4335-AF64-AC04093F226C}" srcOrd="25" destOrd="0" presId="urn:microsoft.com/office/officeart/2005/8/layout/radial6"/>
    <dgm:cxn modelId="{7DC7E6A2-DAFA-4566-B271-26795352C563}" type="presParOf" srcId="{9784F419-C7BB-4F64-A02F-9F93D432F74F}" destId="{36CA33F9-BCD0-4D7B-B4D4-48658A1FF948}" srcOrd="26" destOrd="0" presId="urn:microsoft.com/office/officeart/2005/8/layout/radial6"/>
    <dgm:cxn modelId="{1CAD7F85-4E63-47B0-B885-1C4E1C258A2F}" type="presParOf" srcId="{9784F419-C7BB-4F64-A02F-9F93D432F74F}" destId="{7BD92844-88AA-431D-8E64-4F19A25290AA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87451B-DCD9-4330-A3D8-8CA07E97BB28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32F252-6E74-4451-A236-37EDB700A67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800" b="1" dirty="0">
              <a:latin typeface="HelveticaNeueLT Pro 45 Lt"/>
            </a:rPr>
            <a:t>90,210  visits </a:t>
          </a:r>
          <a:endParaRPr lang="en-US" sz="1800" b="1" dirty="0">
            <a:latin typeface="HelveticaNeueLT Pro 45 Lt"/>
          </a:endParaRPr>
        </a:p>
        <a:p>
          <a:r>
            <a:rPr lang="en-GB" sz="1400" dirty="0">
              <a:latin typeface="HelveticaNeueLT Pro 45 Lt"/>
            </a:rPr>
            <a:t>CY 2015</a:t>
          </a:r>
          <a:endParaRPr lang="en-US" sz="1400" dirty="0">
            <a:latin typeface="HelveticaNeueLT Pro 45 Lt"/>
          </a:endParaRPr>
        </a:p>
      </dgm:t>
    </dgm:pt>
    <dgm:pt modelId="{306978CF-8DF1-4005-AF11-6AFCC5C0B452}" type="parTrans" cxnId="{8EF49F6E-40CD-476E-9FD6-326944310A35}">
      <dgm:prSet/>
      <dgm:spPr/>
      <dgm:t>
        <a:bodyPr/>
        <a:lstStyle/>
        <a:p>
          <a:endParaRPr lang="en-US"/>
        </a:p>
      </dgm:t>
    </dgm:pt>
    <dgm:pt modelId="{F0AE9C6D-77B3-47E2-B1F8-4EBA7C5DC107}" type="sibTrans" cxnId="{8EF49F6E-40CD-476E-9FD6-326944310A3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D83D90-0BE2-4C23-B293-EDCE7B54BA7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800" b="1" dirty="0">
              <a:latin typeface="HelveticaNeueLT Pro 45 Lt"/>
            </a:rPr>
            <a:t>115,918 visits </a:t>
          </a:r>
          <a:endParaRPr lang="en-US" sz="1800" b="1" dirty="0">
            <a:latin typeface="HelveticaNeueLT Pro 45 Lt"/>
          </a:endParaRPr>
        </a:p>
        <a:p>
          <a:r>
            <a:rPr lang="en-GB" sz="1400" dirty="0">
              <a:latin typeface="HelveticaNeueLT Pro 45 Lt"/>
            </a:rPr>
            <a:t>CY 2016</a:t>
          </a:r>
          <a:endParaRPr lang="en-US" sz="1400" dirty="0">
            <a:latin typeface="HelveticaNeueLT Pro 45 Lt"/>
          </a:endParaRPr>
        </a:p>
      </dgm:t>
    </dgm:pt>
    <dgm:pt modelId="{82C79F9C-FB8B-4541-8264-7831CC349A29}" type="parTrans" cxnId="{0F4F0BBD-89C9-4E01-94DE-3F93FE82E027}">
      <dgm:prSet/>
      <dgm:spPr/>
      <dgm:t>
        <a:bodyPr/>
        <a:lstStyle/>
        <a:p>
          <a:endParaRPr lang="en-US"/>
        </a:p>
      </dgm:t>
    </dgm:pt>
    <dgm:pt modelId="{6235FFEC-FFAF-4087-BDC5-FB839A881E8D}" type="sibTrans" cxnId="{0F4F0BBD-89C9-4E01-94DE-3F93FE82E02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870543-5A7B-4136-A25E-91C05D5C22F7}">
      <dgm:prSet custT="1"/>
      <dgm:spPr>
        <a:solidFill>
          <a:srgbClr val="C00000"/>
        </a:solidFill>
      </dgm:spPr>
      <dgm:t>
        <a:bodyPr/>
        <a:lstStyle/>
        <a:p>
          <a:r>
            <a:rPr lang="en-GB" sz="1800" b="1" dirty="0">
              <a:latin typeface="HelveticaNeueLT Pro 45 Lt"/>
            </a:rPr>
            <a:t>154,158 visits</a:t>
          </a:r>
        </a:p>
        <a:p>
          <a:r>
            <a:rPr lang="en-GB" sz="1400" dirty="0">
              <a:latin typeface="HelveticaNeueLT Pro 45 Lt"/>
            </a:rPr>
            <a:t>CY 2017</a:t>
          </a:r>
          <a:endParaRPr lang="en-US" sz="1400" dirty="0">
            <a:latin typeface="HelveticaNeueLT Pro 45 Lt"/>
          </a:endParaRPr>
        </a:p>
      </dgm:t>
    </dgm:pt>
    <dgm:pt modelId="{11811670-104F-48BB-8896-E022F934989C}" type="parTrans" cxnId="{665467A4-66F3-4EA5-A44A-DE70E4B7214D}">
      <dgm:prSet/>
      <dgm:spPr/>
      <dgm:t>
        <a:bodyPr/>
        <a:lstStyle/>
        <a:p>
          <a:endParaRPr lang="en-US"/>
        </a:p>
      </dgm:t>
    </dgm:pt>
    <dgm:pt modelId="{020D0D18-C52D-432A-9DCE-58A67C2A6B54}" type="sibTrans" cxnId="{665467A4-66F3-4EA5-A44A-DE70E4B7214D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A721F5-6B2D-424F-903E-5C6F09FF415D}" type="pres">
      <dgm:prSet presAssocID="{9D87451B-DCD9-4330-A3D8-8CA07E97BB28}" presName="Name0" presStyleCnt="0">
        <dgm:presLayoutVars>
          <dgm:chMax val="7"/>
          <dgm:chPref val="7"/>
          <dgm:dir/>
        </dgm:presLayoutVars>
      </dgm:prSet>
      <dgm:spPr/>
    </dgm:pt>
    <dgm:pt modelId="{7331BA36-BE59-4E3C-A9E9-2EDEBD48A59B}" type="pres">
      <dgm:prSet presAssocID="{9D87451B-DCD9-4330-A3D8-8CA07E97BB28}" presName="dot1" presStyleLbl="alignNode1" presStyleIdx="0" presStyleCnt="12"/>
      <dgm:spPr>
        <a:solidFill>
          <a:srgbClr val="002060"/>
        </a:solidFill>
        <a:ln>
          <a:solidFill>
            <a:srgbClr val="002060"/>
          </a:solidFill>
        </a:ln>
      </dgm:spPr>
    </dgm:pt>
    <dgm:pt modelId="{6297A04B-C126-40F3-8761-449F17E65FC7}" type="pres">
      <dgm:prSet presAssocID="{9D87451B-DCD9-4330-A3D8-8CA07E97BB28}" presName="dot2" presStyleLbl="alignNode1" presStyleIdx="1" presStyleCnt="12"/>
      <dgm:spPr>
        <a:solidFill>
          <a:srgbClr val="002060"/>
        </a:solidFill>
        <a:ln>
          <a:solidFill>
            <a:srgbClr val="002060"/>
          </a:solidFill>
        </a:ln>
      </dgm:spPr>
    </dgm:pt>
    <dgm:pt modelId="{48005DFB-B1E6-468F-9D50-8B899FAB30F3}" type="pres">
      <dgm:prSet presAssocID="{9D87451B-DCD9-4330-A3D8-8CA07E97BB28}" presName="dot3" presStyleLbl="alignNode1" presStyleIdx="2" presStyleCnt="12"/>
      <dgm:spPr>
        <a:solidFill>
          <a:srgbClr val="002060"/>
        </a:solidFill>
        <a:ln>
          <a:solidFill>
            <a:srgbClr val="002060"/>
          </a:solidFill>
        </a:ln>
      </dgm:spPr>
    </dgm:pt>
    <dgm:pt modelId="{41A7E3C8-0BDC-4C42-B36F-21C5E915A0BD}" type="pres">
      <dgm:prSet presAssocID="{9D87451B-DCD9-4330-A3D8-8CA07E97BB28}" presName="dot4" presStyleLbl="alignNode1" presStyleIdx="3" presStyleCnt="12"/>
      <dgm:spPr>
        <a:solidFill>
          <a:srgbClr val="002060"/>
        </a:solidFill>
        <a:ln>
          <a:solidFill>
            <a:srgbClr val="002060"/>
          </a:solidFill>
        </a:ln>
      </dgm:spPr>
    </dgm:pt>
    <dgm:pt modelId="{3B8F3E84-6DAC-4AF2-B695-3E9129E4E504}" type="pres">
      <dgm:prSet presAssocID="{9D87451B-DCD9-4330-A3D8-8CA07E97BB28}" presName="dot5" presStyleLbl="alignNode1" presStyleIdx="4" presStyleCnt="12"/>
      <dgm:spPr>
        <a:solidFill>
          <a:srgbClr val="002060"/>
        </a:solidFill>
        <a:ln>
          <a:solidFill>
            <a:srgbClr val="002060"/>
          </a:solidFill>
        </a:ln>
      </dgm:spPr>
    </dgm:pt>
    <dgm:pt modelId="{88AF931B-91B0-4D26-AC67-2093903926D9}" type="pres">
      <dgm:prSet presAssocID="{9D87451B-DCD9-4330-A3D8-8CA07E97BB28}" presName="dotArrow1" presStyleLbl="alignNode1" presStyleIdx="5" presStyleCnt="12"/>
      <dgm:spPr>
        <a:solidFill>
          <a:srgbClr val="002060"/>
        </a:solidFill>
        <a:ln>
          <a:solidFill>
            <a:srgbClr val="002060"/>
          </a:solidFill>
        </a:ln>
      </dgm:spPr>
    </dgm:pt>
    <dgm:pt modelId="{2126F0D9-7AF4-4A21-8585-6C36C03236C4}" type="pres">
      <dgm:prSet presAssocID="{9D87451B-DCD9-4330-A3D8-8CA07E97BB28}" presName="dotArrow2" presStyleLbl="alignNode1" presStyleIdx="6" presStyleCnt="12"/>
      <dgm:spPr>
        <a:solidFill>
          <a:srgbClr val="002060"/>
        </a:solidFill>
        <a:ln>
          <a:solidFill>
            <a:srgbClr val="002060"/>
          </a:solidFill>
        </a:ln>
      </dgm:spPr>
    </dgm:pt>
    <dgm:pt modelId="{F0C008E0-3441-47B3-98CA-149DA1A4889A}" type="pres">
      <dgm:prSet presAssocID="{9D87451B-DCD9-4330-A3D8-8CA07E97BB28}" presName="dotArrow3" presStyleLbl="alignNode1" presStyleIdx="7" presStyleCnt="12"/>
      <dgm:spPr>
        <a:solidFill>
          <a:srgbClr val="002060"/>
        </a:solidFill>
        <a:ln>
          <a:solidFill>
            <a:srgbClr val="002060"/>
          </a:solidFill>
        </a:ln>
      </dgm:spPr>
    </dgm:pt>
    <dgm:pt modelId="{3DBA96EF-DD9E-452D-BE22-2C5F242111C9}" type="pres">
      <dgm:prSet presAssocID="{9D87451B-DCD9-4330-A3D8-8CA07E97BB28}" presName="dotArrow4" presStyleLbl="alignNode1" presStyleIdx="8" presStyleCnt="12"/>
      <dgm:spPr>
        <a:solidFill>
          <a:srgbClr val="002060"/>
        </a:solidFill>
        <a:ln>
          <a:solidFill>
            <a:srgbClr val="002060"/>
          </a:solidFill>
        </a:ln>
      </dgm:spPr>
    </dgm:pt>
    <dgm:pt modelId="{EB9658B5-18A6-4C6A-AC01-7EBEE4F27595}" type="pres">
      <dgm:prSet presAssocID="{9D87451B-DCD9-4330-A3D8-8CA07E97BB28}" presName="dotArrow5" presStyleLbl="alignNode1" presStyleIdx="9" presStyleCnt="12"/>
      <dgm:spPr>
        <a:solidFill>
          <a:srgbClr val="002060"/>
        </a:solidFill>
        <a:ln>
          <a:solidFill>
            <a:srgbClr val="002060"/>
          </a:solidFill>
        </a:ln>
      </dgm:spPr>
    </dgm:pt>
    <dgm:pt modelId="{65779496-9DEE-4A7F-AD18-906EE508DF00}" type="pres">
      <dgm:prSet presAssocID="{9D87451B-DCD9-4330-A3D8-8CA07E97BB28}" presName="dotArrow6" presStyleLbl="alignNode1" presStyleIdx="10" presStyleCnt="12"/>
      <dgm:spPr>
        <a:solidFill>
          <a:srgbClr val="002060"/>
        </a:solidFill>
        <a:ln>
          <a:solidFill>
            <a:srgbClr val="002060"/>
          </a:solidFill>
        </a:ln>
      </dgm:spPr>
    </dgm:pt>
    <dgm:pt modelId="{9F10E0A5-60F1-4048-8A21-02DB88335102}" type="pres">
      <dgm:prSet presAssocID="{9D87451B-DCD9-4330-A3D8-8CA07E97BB28}" presName="dotArrow7" presStyleLbl="alignNode1" presStyleIdx="11" presStyleCnt="12"/>
      <dgm:spPr>
        <a:solidFill>
          <a:srgbClr val="002060"/>
        </a:solidFill>
        <a:ln>
          <a:solidFill>
            <a:srgbClr val="002060"/>
          </a:solidFill>
        </a:ln>
      </dgm:spPr>
    </dgm:pt>
    <dgm:pt modelId="{B9310F8A-70C9-4147-8987-6CDBC133CF4B}" type="pres">
      <dgm:prSet presAssocID="{9032F252-6E74-4451-A236-37EDB700A67D}" presName="parTx1" presStyleLbl="node1" presStyleIdx="0" presStyleCnt="3"/>
      <dgm:spPr/>
    </dgm:pt>
    <dgm:pt modelId="{86A754B4-EBF1-42A7-9CF6-E2B0944E64E1}" type="pres">
      <dgm:prSet presAssocID="{F0AE9C6D-77B3-47E2-B1F8-4EBA7C5DC107}" presName="picture1" presStyleCnt="0"/>
      <dgm:spPr/>
    </dgm:pt>
    <dgm:pt modelId="{9000B2ED-B791-4731-AF29-E7DA20124760}" type="pres">
      <dgm:prSet presAssocID="{F0AE9C6D-77B3-47E2-B1F8-4EBA7C5DC107}" presName="imageRepeatNode" presStyleLbl="fgImgPlace1" presStyleIdx="0" presStyleCnt="3"/>
      <dgm:spPr/>
    </dgm:pt>
    <dgm:pt modelId="{F3DE49CC-A913-4472-B891-DBDB5473CDCD}" type="pres">
      <dgm:prSet presAssocID="{BFD83D90-0BE2-4C23-B293-EDCE7B54BA79}" presName="parTx2" presStyleLbl="node1" presStyleIdx="1" presStyleCnt="3"/>
      <dgm:spPr/>
    </dgm:pt>
    <dgm:pt modelId="{08579B1B-65CC-4BE6-A6AF-057266019FFD}" type="pres">
      <dgm:prSet presAssocID="{6235FFEC-FFAF-4087-BDC5-FB839A881E8D}" presName="picture2" presStyleCnt="0"/>
      <dgm:spPr/>
    </dgm:pt>
    <dgm:pt modelId="{F6319F39-E5E0-4166-809A-1952C86E4D93}" type="pres">
      <dgm:prSet presAssocID="{6235FFEC-FFAF-4087-BDC5-FB839A881E8D}" presName="imageRepeatNode" presStyleLbl="fgImgPlace1" presStyleIdx="1" presStyleCnt="3"/>
      <dgm:spPr/>
    </dgm:pt>
    <dgm:pt modelId="{35BEB149-08CD-4310-AAC5-35966D618C58}" type="pres">
      <dgm:prSet presAssocID="{01870543-5A7B-4136-A25E-91C05D5C22F7}" presName="parTx3" presStyleLbl="node1" presStyleIdx="2" presStyleCnt="3"/>
      <dgm:spPr/>
    </dgm:pt>
    <dgm:pt modelId="{CCD2CAE9-6AE7-4752-A9BE-3E3E8FC7386D}" type="pres">
      <dgm:prSet presAssocID="{020D0D18-C52D-432A-9DCE-58A67C2A6B54}" presName="picture3" presStyleCnt="0"/>
      <dgm:spPr/>
    </dgm:pt>
    <dgm:pt modelId="{A66723E6-1266-4DE6-8E42-32A4894C39DE}" type="pres">
      <dgm:prSet presAssocID="{020D0D18-C52D-432A-9DCE-58A67C2A6B54}" presName="imageRepeatNode" presStyleLbl="fgImgPlace1" presStyleIdx="2" presStyleCnt="3"/>
      <dgm:spPr/>
    </dgm:pt>
  </dgm:ptLst>
  <dgm:cxnLst>
    <dgm:cxn modelId="{00A7A43F-B600-4ADD-A1F1-C5DC82D7B1D7}" type="presOf" srcId="{01870543-5A7B-4136-A25E-91C05D5C22F7}" destId="{35BEB149-08CD-4310-AAC5-35966D618C58}" srcOrd="0" destOrd="0" presId="urn:microsoft.com/office/officeart/2008/layout/AscendingPictureAccentProcess"/>
    <dgm:cxn modelId="{544FEF5F-FAC6-4E53-A60F-D69F8265CB8B}" type="presOf" srcId="{F0AE9C6D-77B3-47E2-B1F8-4EBA7C5DC107}" destId="{9000B2ED-B791-4731-AF29-E7DA20124760}" srcOrd="0" destOrd="0" presId="urn:microsoft.com/office/officeart/2008/layout/AscendingPictureAccentProcess"/>
    <dgm:cxn modelId="{889D2161-CEBA-43BB-939F-5D06A79AFF7C}" type="presOf" srcId="{BFD83D90-0BE2-4C23-B293-EDCE7B54BA79}" destId="{F3DE49CC-A913-4472-B891-DBDB5473CDCD}" srcOrd="0" destOrd="0" presId="urn:microsoft.com/office/officeart/2008/layout/AscendingPictureAccentProcess"/>
    <dgm:cxn modelId="{8EF49F6E-40CD-476E-9FD6-326944310A35}" srcId="{9D87451B-DCD9-4330-A3D8-8CA07E97BB28}" destId="{9032F252-6E74-4451-A236-37EDB700A67D}" srcOrd="0" destOrd="0" parTransId="{306978CF-8DF1-4005-AF11-6AFCC5C0B452}" sibTransId="{F0AE9C6D-77B3-47E2-B1F8-4EBA7C5DC107}"/>
    <dgm:cxn modelId="{DC8F6E58-D8B5-4647-B78B-8AB5B328730D}" type="presOf" srcId="{9D87451B-DCD9-4330-A3D8-8CA07E97BB28}" destId="{4EA721F5-6B2D-424F-903E-5C6F09FF415D}" srcOrd="0" destOrd="0" presId="urn:microsoft.com/office/officeart/2008/layout/AscendingPictureAccentProcess"/>
    <dgm:cxn modelId="{152E0698-3EF1-44F0-8E6A-FF6E14FAB0CB}" type="presOf" srcId="{6235FFEC-FFAF-4087-BDC5-FB839A881E8D}" destId="{F6319F39-E5E0-4166-809A-1952C86E4D93}" srcOrd="0" destOrd="0" presId="urn:microsoft.com/office/officeart/2008/layout/AscendingPictureAccentProcess"/>
    <dgm:cxn modelId="{665467A4-66F3-4EA5-A44A-DE70E4B7214D}" srcId="{9D87451B-DCD9-4330-A3D8-8CA07E97BB28}" destId="{01870543-5A7B-4136-A25E-91C05D5C22F7}" srcOrd="2" destOrd="0" parTransId="{11811670-104F-48BB-8896-E022F934989C}" sibTransId="{020D0D18-C52D-432A-9DCE-58A67C2A6B54}"/>
    <dgm:cxn modelId="{752846B1-2D1C-43FC-BA74-FCF78C5A6FFB}" type="presOf" srcId="{9032F252-6E74-4451-A236-37EDB700A67D}" destId="{B9310F8A-70C9-4147-8987-6CDBC133CF4B}" srcOrd="0" destOrd="0" presId="urn:microsoft.com/office/officeart/2008/layout/AscendingPictureAccentProcess"/>
    <dgm:cxn modelId="{0F4F0BBD-89C9-4E01-94DE-3F93FE82E027}" srcId="{9D87451B-DCD9-4330-A3D8-8CA07E97BB28}" destId="{BFD83D90-0BE2-4C23-B293-EDCE7B54BA79}" srcOrd="1" destOrd="0" parTransId="{82C79F9C-FB8B-4541-8264-7831CC349A29}" sibTransId="{6235FFEC-FFAF-4087-BDC5-FB839A881E8D}"/>
    <dgm:cxn modelId="{5A13E5C5-3BD3-4E98-A39F-A86746885C46}" type="presOf" srcId="{020D0D18-C52D-432A-9DCE-58A67C2A6B54}" destId="{A66723E6-1266-4DE6-8E42-32A4894C39DE}" srcOrd="0" destOrd="0" presId="urn:microsoft.com/office/officeart/2008/layout/AscendingPictureAccentProcess"/>
    <dgm:cxn modelId="{479DFC07-C97B-4886-BD38-665CC1EC3165}" type="presParOf" srcId="{4EA721F5-6B2D-424F-903E-5C6F09FF415D}" destId="{7331BA36-BE59-4E3C-A9E9-2EDEBD48A59B}" srcOrd="0" destOrd="0" presId="urn:microsoft.com/office/officeart/2008/layout/AscendingPictureAccentProcess"/>
    <dgm:cxn modelId="{50E97BA7-43B8-4C3C-AD61-E9DD07AB51CF}" type="presParOf" srcId="{4EA721F5-6B2D-424F-903E-5C6F09FF415D}" destId="{6297A04B-C126-40F3-8761-449F17E65FC7}" srcOrd="1" destOrd="0" presId="urn:microsoft.com/office/officeart/2008/layout/AscendingPictureAccentProcess"/>
    <dgm:cxn modelId="{E51F58D5-264D-4E6E-A302-4A2E516A47E1}" type="presParOf" srcId="{4EA721F5-6B2D-424F-903E-5C6F09FF415D}" destId="{48005DFB-B1E6-468F-9D50-8B899FAB30F3}" srcOrd="2" destOrd="0" presId="urn:microsoft.com/office/officeart/2008/layout/AscendingPictureAccentProcess"/>
    <dgm:cxn modelId="{9DE2BA85-B91A-4AED-BEE8-F9A9ACC40A11}" type="presParOf" srcId="{4EA721F5-6B2D-424F-903E-5C6F09FF415D}" destId="{41A7E3C8-0BDC-4C42-B36F-21C5E915A0BD}" srcOrd="3" destOrd="0" presId="urn:microsoft.com/office/officeart/2008/layout/AscendingPictureAccentProcess"/>
    <dgm:cxn modelId="{DAD40602-CC81-46E4-A238-E0863A753A59}" type="presParOf" srcId="{4EA721F5-6B2D-424F-903E-5C6F09FF415D}" destId="{3B8F3E84-6DAC-4AF2-B695-3E9129E4E504}" srcOrd="4" destOrd="0" presId="urn:microsoft.com/office/officeart/2008/layout/AscendingPictureAccentProcess"/>
    <dgm:cxn modelId="{D66490FE-21A4-47CF-9564-30F7E0167F53}" type="presParOf" srcId="{4EA721F5-6B2D-424F-903E-5C6F09FF415D}" destId="{88AF931B-91B0-4D26-AC67-2093903926D9}" srcOrd="5" destOrd="0" presId="urn:microsoft.com/office/officeart/2008/layout/AscendingPictureAccentProcess"/>
    <dgm:cxn modelId="{BDD030B4-A04C-43E3-86E5-8031D03D0775}" type="presParOf" srcId="{4EA721F5-6B2D-424F-903E-5C6F09FF415D}" destId="{2126F0D9-7AF4-4A21-8585-6C36C03236C4}" srcOrd="6" destOrd="0" presId="urn:microsoft.com/office/officeart/2008/layout/AscendingPictureAccentProcess"/>
    <dgm:cxn modelId="{4CAF99FB-4044-4483-9970-FFB87B45A00C}" type="presParOf" srcId="{4EA721F5-6B2D-424F-903E-5C6F09FF415D}" destId="{F0C008E0-3441-47B3-98CA-149DA1A4889A}" srcOrd="7" destOrd="0" presId="urn:microsoft.com/office/officeart/2008/layout/AscendingPictureAccentProcess"/>
    <dgm:cxn modelId="{243A9E15-39E3-4158-B4F2-523D31A28159}" type="presParOf" srcId="{4EA721F5-6B2D-424F-903E-5C6F09FF415D}" destId="{3DBA96EF-DD9E-452D-BE22-2C5F242111C9}" srcOrd="8" destOrd="0" presId="urn:microsoft.com/office/officeart/2008/layout/AscendingPictureAccentProcess"/>
    <dgm:cxn modelId="{470889D7-179C-48C6-B232-8A23FC7BD6B4}" type="presParOf" srcId="{4EA721F5-6B2D-424F-903E-5C6F09FF415D}" destId="{EB9658B5-18A6-4C6A-AC01-7EBEE4F27595}" srcOrd="9" destOrd="0" presId="urn:microsoft.com/office/officeart/2008/layout/AscendingPictureAccentProcess"/>
    <dgm:cxn modelId="{770C1954-4A03-4B39-AD05-BC7A47B79C4A}" type="presParOf" srcId="{4EA721F5-6B2D-424F-903E-5C6F09FF415D}" destId="{65779496-9DEE-4A7F-AD18-906EE508DF00}" srcOrd="10" destOrd="0" presId="urn:microsoft.com/office/officeart/2008/layout/AscendingPictureAccentProcess"/>
    <dgm:cxn modelId="{26777EC2-1EA0-4AB4-B81F-D4713D1A86F5}" type="presParOf" srcId="{4EA721F5-6B2D-424F-903E-5C6F09FF415D}" destId="{9F10E0A5-60F1-4048-8A21-02DB88335102}" srcOrd="11" destOrd="0" presId="urn:microsoft.com/office/officeart/2008/layout/AscendingPictureAccentProcess"/>
    <dgm:cxn modelId="{2D77DED1-9609-4ED2-91FF-188B616F05C5}" type="presParOf" srcId="{4EA721F5-6B2D-424F-903E-5C6F09FF415D}" destId="{B9310F8A-70C9-4147-8987-6CDBC133CF4B}" srcOrd="12" destOrd="0" presId="urn:microsoft.com/office/officeart/2008/layout/AscendingPictureAccentProcess"/>
    <dgm:cxn modelId="{7ECF8079-1531-4BD8-A16F-D52368C38A25}" type="presParOf" srcId="{4EA721F5-6B2D-424F-903E-5C6F09FF415D}" destId="{86A754B4-EBF1-42A7-9CF6-E2B0944E64E1}" srcOrd="13" destOrd="0" presId="urn:microsoft.com/office/officeart/2008/layout/AscendingPictureAccentProcess"/>
    <dgm:cxn modelId="{E58D34BD-D7E7-4223-BDEE-CF5106289F17}" type="presParOf" srcId="{86A754B4-EBF1-42A7-9CF6-E2B0944E64E1}" destId="{9000B2ED-B791-4731-AF29-E7DA20124760}" srcOrd="0" destOrd="0" presId="urn:microsoft.com/office/officeart/2008/layout/AscendingPictureAccentProcess"/>
    <dgm:cxn modelId="{9083549D-3344-419B-855B-AC842F12FFF9}" type="presParOf" srcId="{4EA721F5-6B2D-424F-903E-5C6F09FF415D}" destId="{F3DE49CC-A913-4472-B891-DBDB5473CDCD}" srcOrd="14" destOrd="0" presId="urn:microsoft.com/office/officeart/2008/layout/AscendingPictureAccentProcess"/>
    <dgm:cxn modelId="{5C1B40CE-26BF-48C6-BA74-F0AD5A574B23}" type="presParOf" srcId="{4EA721F5-6B2D-424F-903E-5C6F09FF415D}" destId="{08579B1B-65CC-4BE6-A6AF-057266019FFD}" srcOrd="15" destOrd="0" presId="urn:microsoft.com/office/officeart/2008/layout/AscendingPictureAccentProcess"/>
    <dgm:cxn modelId="{8FB62572-54A6-4B9A-B27D-BB0A637C5C7C}" type="presParOf" srcId="{08579B1B-65CC-4BE6-A6AF-057266019FFD}" destId="{F6319F39-E5E0-4166-809A-1952C86E4D93}" srcOrd="0" destOrd="0" presId="urn:microsoft.com/office/officeart/2008/layout/AscendingPictureAccentProcess"/>
    <dgm:cxn modelId="{4EEB667D-8924-401C-9EB0-DA9B0EC481A6}" type="presParOf" srcId="{4EA721F5-6B2D-424F-903E-5C6F09FF415D}" destId="{35BEB149-08CD-4310-AAC5-35966D618C58}" srcOrd="16" destOrd="0" presId="urn:microsoft.com/office/officeart/2008/layout/AscendingPictureAccentProcess"/>
    <dgm:cxn modelId="{C5C372DC-35C1-4181-901E-DCBED2AE6060}" type="presParOf" srcId="{4EA721F5-6B2D-424F-903E-5C6F09FF415D}" destId="{CCD2CAE9-6AE7-4752-A9BE-3E3E8FC7386D}" srcOrd="17" destOrd="0" presId="urn:microsoft.com/office/officeart/2008/layout/AscendingPictureAccentProcess"/>
    <dgm:cxn modelId="{48495C64-3E70-4232-B31B-53B1060F0439}" type="presParOf" srcId="{CCD2CAE9-6AE7-4752-A9BE-3E3E8FC7386D}" destId="{A66723E6-1266-4DE6-8E42-32A4894C39D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9705A1-CC6F-4CAD-929D-51BD65FAFDDB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BA0AEF-8040-452C-9F89-BFEDE74ACE57}">
      <dgm:prSet phldrT="[Text]" custT="1"/>
      <dgm:spPr/>
      <dgm:t>
        <a:bodyPr/>
        <a:lstStyle/>
        <a:p>
          <a:r>
            <a:rPr lang="en-GB" sz="3600" dirty="0"/>
            <a:t> </a:t>
          </a:r>
          <a:r>
            <a:rPr lang="en-GB" sz="3600" dirty="0">
              <a:solidFill>
                <a:srgbClr val="C00000"/>
              </a:solidFill>
              <a:latin typeface="HelveticaNeueLT Pro 45 Lt"/>
            </a:rPr>
            <a:t>+ 19%            </a:t>
          </a:r>
          <a:endParaRPr lang="en-US" sz="3600" dirty="0">
            <a:solidFill>
              <a:srgbClr val="C00000"/>
            </a:solidFill>
            <a:latin typeface="HelveticaNeueLT Pro 45 Lt"/>
          </a:endParaRPr>
        </a:p>
      </dgm:t>
    </dgm:pt>
    <dgm:pt modelId="{98DFE878-DBAB-48C6-A156-A1FC67B5CFD0}" type="parTrans" cxnId="{07D6F30E-E592-47E0-93E9-4CF6B7530856}">
      <dgm:prSet/>
      <dgm:spPr/>
      <dgm:t>
        <a:bodyPr/>
        <a:lstStyle/>
        <a:p>
          <a:endParaRPr lang="en-US"/>
        </a:p>
      </dgm:t>
    </dgm:pt>
    <dgm:pt modelId="{527236D2-4719-454C-A9AD-C3D998D23687}" type="sibTrans" cxnId="{07D6F30E-E592-47E0-93E9-4CF6B7530856}">
      <dgm:prSet/>
      <dgm:spPr/>
      <dgm:t>
        <a:bodyPr/>
        <a:lstStyle/>
        <a:p>
          <a:endParaRPr lang="en-US"/>
        </a:p>
      </dgm:t>
    </dgm:pt>
    <dgm:pt modelId="{2CDC52CC-A27C-4E64-9406-314C1E540F3D}">
      <dgm:prSet phldrT="[Text]" custT="1"/>
      <dgm:spPr/>
      <dgm:t>
        <a:bodyPr/>
        <a:lstStyle/>
        <a:p>
          <a:r>
            <a:rPr lang="en-GB" sz="3600" dirty="0"/>
            <a:t> </a:t>
          </a:r>
          <a:r>
            <a:rPr lang="en-GB" sz="3600" dirty="0">
              <a:solidFill>
                <a:srgbClr val="C00000"/>
              </a:solidFill>
              <a:latin typeface="HelveticaNeueLT Pro 45 Lt"/>
            </a:rPr>
            <a:t>+ 12% </a:t>
          </a:r>
          <a:endParaRPr lang="en-US" sz="3600" dirty="0">
            <a:solidFill>
              <a:srgbClr val="C00000"/>
            </a:solidFill>
            <a:latin typeface="HelveticaNeueLT Pro 45 Lt"/>
          </a:endParaRPr>
        </a:p>
      </dgm:t>
    </dgm:pt>
    <dgm:pt modelId="{01904694-B2FE-4EC5-B7A9-AED1F14AC10F}" type="parTrans" cxnId="{84797504-1220-4D2F-B955-B9C917E7008F}">
      <dgm:prSet/>
      <dgm:spPr/>
      <dgm:t>
        <a:bodyPr/>
        <a:lstStyle/>
        <a:p>
          <a:endParaRPr lang="en-US"/>
        </a:p>
      </dgm:t>
    </dgm:pt>
    <dgm:pt modelId="{9DF2B572-FCA2-4ADA-A308-1A9021F3ADEF}" type="sibTrans" cxnId="{84797504-1220-4D2F-B955-B9C917E7008F}">
      <dgm:prSet/>
      <dgm:spPr/>
      <dgm:t>
        <a:bodyPr/>
        <a:lstStyle/>
        <a:p>
          <a:endParaRPr lang="en-US"/>
        </a:p>
      </dgm:t>
    </dgm:pt>
    <dgm:pt modelId="{E2C2ECB7-22DB-4DA7-8300-5DFF72EB4B12}">
      <dgm:prSet phldrT="[Text]" custT="1"/>
      <dgm:spPr/>
      <dgm:t>
        <a:bodyPr/>
        <a:lstStyle/>
        <a:p>
          <a:r>
            <a:rPr lang="en-GB" sz="3600" dirty="0">
              <a:solidFill>
                <a:srgbClr val="C00000"/>
              </a:solidFill>
              <a:latin typeface="HelveticaNeueLT Pro 45 Lt"/>
            </a:rPr>
            <a:t>+  4%    </a:t>
          </a:r>
          <a:endParaRPr lang="en-US" sz="3600" dirty="0">
            <a:solidFill>
              <a:srgbClr val="C00000"/>
            </a:solidFill>
            <a:latin typeface="HelveticaNeueLT Pro 45 Lt"/>
          </a:endParaRPr>
        </a:p>
      </dgm:t>
    </dgm:pt>
    <dgm:pt modelId="{E957EC0C-F8D7-435F-A90E-14D0294AF7B5}" type="parTrans" cxnId="{AF839E2F-CC9F-422D-8840-AA11AD722C0A}">
      <dgm:prSet/>
      <dgm:spPr/>
      <dgm:t>
        <a:bodyPr/>
        <a:lstStyle/>
        <a:p>
          <a:endParaRPr lang="en-US"/>
        </a:p>
      </dgm:t>
    </dgm:pt>
    <dgm:pt modelId="{458E3045-2154-453D-A77E-1907E6CE99A4}" type="sibTrans" cxnId="{AF839E2F-CC9F-422D-8840-AA11AD722C0A}">
      <dgm:prSet/>
      <dgm:spPr/>
      <dgm:t>
        <a:bodyPr/>
        <a:lstStyle/>
        <a:p>
          <a:endParaRPr lang="en-US"/>
        </a:p>
      </dgm:t>
    </dgm:pt>
    <dgm:pt modelId="{E89FEEAA-65A7-4A92-8DD7-D2DC2B03842F}">
      <dgm:prSet phldrT="[Text]" custScaleX="99563" custLinFactNeighborX="-82125" custLinFactNeighborY="-2049"/>
      <dgm:spPr/>
      <dgm:t>
        <a:bodyPr/>
        <a:lstStyle/>
        <a:p>
          <a:endParaRPr lang="en-US"/>
        </a:p>
      </dgm:t>
    </dgm:pt>
    <dgm:pt modelId="{2A7F498A-FE32-4976-9B6A-A5CE92B8FEC6}" type="parTrans" cxnId="{A8680CD1-A6CE-4126-A8FA-08C2B05A8B1B}">
      <dgm:prSet/>
      <dgm:spPr/>
      <dgm:t>
        <a:bodyPr/>
        <a:lstStyle/>
        <a:p>
          <a:endParaRPr lang="en-US"/>
        </a:p>
      </dgm:t>
    </dgm:pt>
    <dgm:pt modelId="{DF0CC2BB-CA94-4601-8119-9F3E70ACC1F6}" type="sibTrans" cxnId="{A8680CD1-A6CE-4126-A8FA-08C2B05A8B1B}">
      <dgm:prSet/>
      <dgm:spPr/>
      <dgm:t>
        <a:bodyPr/>
        <a:lstStyle/>
        <a:p>
          <a:endParaRPr lang="en-US"/>
        </a:p>
      </dgm:t>
    </dgm:pt>
    <dgm:pt modelId="{A01AD362-354B-481D-B728-3DD6A7B9F61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0F00CC38-7740-4235-9405-262FC7D8A908}" type="sibTrans" cxnId="{55A51390-C62E-4174-88EF-966FAF2780C7}">
      <dgm:prSet/>
      <dgm:spPr/>
      <dgm:t>
        <a:bodyPr/>
        <a:lstStyle/>
        <a:p>
          <a:endParaRPr lang="en-US"/>
        </a:p>
      </dgm:t>
    </dgm:pt>
    <dgm:pt modelId="{B6B939C7-D82C-4B20-AADC-1188E1C01F20}" type="parTrans" cxnId="{55A51390-C62E-4174-88EF-966FAF2780C7}">
      <dgm:prSet/>
      <dgm:spPr/>
      <dgm:t>
        <a:bodyPr/>
        <a:lstStyle/>
        <a:p>
          <a:endParaRPr lang="en-US"/>
        </a:p>
      </dgm:t>
    </dgm:pt>
    <dgm:pt modelId="{6A53EB24-EAF7-46FC-A8AC-72E695779D5B}" type="pres">
      <dgm:prSet presAssocID="{389705A1-CC6F-4CAD-929D-51BD65FAFDDB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1D5A18B6-EB4B-493B-80F5-F322F951F1DF}" type="pres">
      <dgm:prSet presAssocID="{A01AD362-354B-481D-B728-3DD6A7B9F616}" presName="Parent" presStyleLbl="node1" presStyleIdx="0" presStyleCnt="2" custScaleX="145126" custLinFactNeighborX="-39116" custLinFactNeighborY="-2125">
        <dgm:presLayoutVars>
          <dgm:chMax val="4"/>
          <dgm:chPref val="3"/>
        </dgm:presLayoutVars>
      </dgm:prSet>
      <dgm:spPr/>
    </dgm:pt>
    <dgm:pt modelId="{D1EA90F0-1DA3-46B2-947F-ADDFE699E728}" type="pres">
      <dgm:prSet presAssocID="{83BA0AEF-8040-452C-9F89-BFEDE74ACE57}" presName="Accent" presStyleLbl="node1" presStyleIdx="1" presStyleCnt="2" custScaleX="99563" custLinFactNeighborX="-15457" custLinFactNeighborY="-379"/>
      <dgm:spPr>
        <a:solidFill>
          <a:srgbClr val="002060"/>
        </a:solidFill>
        <a:ln>
          <a:solidFill>
            <a:srgbClr val="002060"/>
          </a:solidFill>
        </a:ln>
      </dgm:spPr>
    </dgm:pt>
    <dgm:pt modelId="{95B777A7-5066-4A81-80A3-31BA36589013}" type="pres">
      <dgm:prSet presAssocID="{83BA0AEF-8040-452C-9F89-BFEDE74ACE57}" presName="Image1" presStyleLbl="fgImgPlace1" presStyleIdx="0" presStyleCnt="3" custScaleX="99563" custLinFactNeighborX="-72393" custLinFactNeighborY="6940"/>
      <dgm:spPr>
        <a:blipFill dpi="0" rotWithShape="1">
          <a:blip xmlns:r="http://schemas.openxmlformats.org/officeDocument/2006/relationships" r:embed="rId2"/>
          <a:srcRect/>
          <a:stretch>
            <a:fillRect l="14541" t="14706" r="14541" b="14706"/>
          </a:stretch>
        </a:blipFill>
      </dgm:spPr>
    </dgm:pt>
    <dgm:pt modelId="{63177E22-0DDE-4137-88D3-9E41D9936B82}" type="pres">
      <dgm:prSet presAssocID="{83BA0AEF-8040-452C-9F89-BFEDE74ACE57}" presName="Child1" presStyleLbl="revTx" presStyleIdx="0" presStyleCnt="3" custScaleX="221848" custScaleY="177783" custLinFactNeighborX="11113" custLinFactNeighborY="1536">
        <dgm:presLayoutVars>
          <dgm:chMax val="0"/>
          <dgm:chPref val="0"/>
          <dgm:bulletEnabled val="1"/>
        </dgm:presLayoutVars>
      </dgm:prSet>
      <dgm:spPr/>
    </dgm:pt>
    <dgm:pt modelId="{9C8B31D7-FA3B-48D3-8877-12EEC1E082CE}" type="pres">
      <dgm:prSet presAssocID="{2CDC52CC-A27C-4E64-9406-314C1E540F3D}" presName="Image2" presStyleCnt="0"/>
      <dgm:spPr/>
    </dgm:pt>
    <dgm:pt modelId="{84653E49-C907-44F6-A3D1-EA7D2972C69F}" type="pres">
      <dgm:prSet presAssocID="{2CDC52CC-A27C-4E64-9406-314C1E540F3D}" presName="Image" presStyleLbl="fgImgPlace1" presStyleIdx="1" presStyleCnt="3" custScaleX="99563" custLinFactNeighborX="-92226" custLinFactNeighborY="-1982"/>
      <dgm:spPr>
        <a:blipFill rotWithShape="1">
          <a:blip xmlns:r="http://schemas.openxmlformats.org/officeDocument/2006/relationships"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 l="-25000" r="-25000"/>
          </a:stretch>
        </a:blipFill>
      </dgm:spPr>
    </dgm:pt>
    <dgm:pt modelId="{ACF7150A-120F-4759-BC8A-A86E3A34586E}" type="pres">
      <dgm:prSet presAssocID="{2CDC52CC-A27C-4E64-9406-314C1E540F3D}" presName="Child2" presStyleLbl="revTx" presStyleIdx="1" presStyleCnt="3" custScaleX="174148" custLinFactNeighborX="-42859" custLinFactNeighborY="-7171">
        <dgm:presLayoutVars>
          <dgm:chMax val="0"/>
          <dgm:chPref val="0"/>
          <dgm:bulletEnabled val="1"/>
        </dgm:presLayoutVars>
      </dgm:prSet>
      <dgm:spPr/>
    </dgm:pt>
    <dgm:pt modelId="{0BA302B8-A07E-401C-A124-045B8E480D03}" type="pres">
      <dgm:prSet presAssocID="{E2C2ECB7-22DB-4DA7-8300-5DFF72EB4B12}" presName="Image3" presStyleCnt="0"/>
      <dgm:spPr/>
    </dgm:pt>
    <dgm:pt modelId="{D8970207-F55C-4536-AB1B-5B742AACABEE}" type="pres">
      <dgm:prSet presAssocID="{E2C2ECB7-22DB-4DA7-8300-5DFF72EB4B12}" presName="Image" presStyleLbl="fgImgPlace1" presStyleIdx="2" presStyleCnt="3" custScaleX="99563" custLinFactNeighborX="-70410" custLinFactNeighborY="4957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82E6791D-E9FE-4E7F-9274-A58C3167AEF7}" type="pres">
      <dgm:prSet presAssocID="{E2C2ECB7-22DB-4DA7-8300-5DFF72EB4B12}" presName="Child3" presStyleLbl="revTx" presStyleIdx="2" presStyleCnt="3" custScaleX="188399" custLinFactNeighborX="4472" custLinFactNeighborY="-2049">
        <dgm:presLayoutVars>
          <dgm:chMax val="0"/>
          <dgm:chPref val="0"/>
          <dgm:bulletEnabled val="1"/>
        </dgm:presLayoutVars>
      </dgm:prSet>
      <dgm:spPr/>
    </dgm:pt>
  </dgm:ptLst>
  <dgm:cxnLst>
    <dgm:cxn modelId="{84797504-1220-4D2F-B955-B9C917E7008F}" srcId="{A01AD362-354B-481D-B728-3DD6A7B9F616}" destId="{2CDC52CC-A27C-4E64-9406-314C1E540F3D}" srcOrd="1" destOrd="0" parTransId="{01904694-B2FE-4EC5-B7A9-AED1F14AC10F}" sibTransId="{9DF2B572-FCA2-4ADA-A308-1A9021F3ADEF}"/>
    <dgm:cxn modelId="{2A9F630B-ED59-460E-94E8-C9BD22B4285D}" type="presOf" srcId="{389705A1-CC6F-4CAD-929D-51BD65FAFDDB}" destId="{6A53EB24-EAF7-46FC-A8AC-72E695779D5B}" srcOrd="0" destOrd="0" presId="urn:microsoft.com/office/officeart/2011/layout/RadialPictureList"/>
    <dgm:cxn modelId="{07D6F30E-E592-47E0-93E9-4CF6B7530856}" srcId="{A01AD362-354B-481D-B728-3DD6A7B9F616}" destId="{83BA0AEF-8040-452C-9F89-BFEDE74ACE57}" srcOrd="0" destOrd="0" parTransId="{98DFE878-DBAB-48C6-A156-A1FC67B5CFD0}" sibTransId="{527236D2-4719-454C-A9AD-C3D998D23687}"/>
    <dgm:cxn modelId="{AF839E2F-CC9F-422D-8840-AA11AD722C0A}" srcId="{A01AD362-354B-481D-B728-3DD6A7B9F616}" destId="{E2C2ECB7-22DB-4DA7-8300-5DFF72EB4B12}" srcOrd="2" destOrd="0" parTransId="{E957EC0C-F8D7-435F-A90E-14D0294AF7B5}" sibTransId="{458E3045-2154-453D-A77E-1907E6CE99A4}"/>
    <dgm:cxn modelId="{A0C3D884-ED01-4936-9C1D-B541C6F50D33}" type="presOf" srcId="{83BA0AEF-8040-452C-9F89-BFEDE74ACE57}" destId="{63177E22-0DDE-4137-88D3-9E41D9936B82}" srcOrd="0" destOrd="0" presId="urn:microsoft.com/office/officeart/2011/layout/RadialPictureList"/>
    <dgm:cxn modelId="{62D2C68C-19E1-4DB5-8A77-E8C1F0CB1533}" type="presOf" srcId="{E2C2ECB7-22DB-4DA7-8300-5DFF72EB4B12}" destId="{82E6791D-E9FE-4E7F-9274-A58C3167AEF7}" srcOrd="0" destOrd="0" presId="urn:microsoft.com/office/officeart/2011/layout/RadialPictureList"/>
    <dgm:cxn modelId="{55A51390-C62E-4174-88EF-966FAF2780C7}" srcId="{389705A1-CC6F-4CAD-929D-51BD65FAFDDB}" destId="{A01AD362-354B-481D-B728-3DD6A7B9F616}" srcOrd="0" destOrd="0" parTransId="{B6B939C7-D82C-4B20-AADC-1188E1C01F20}" sibTransId="{0F00CC38-7740-4235-9405-262FC7D8A908}"/>
    <dgm:cxn modelId="{6AC262AE-E1BD-4050-B376-574308663887}" type="presOf" srcId="{2CDC52CC-A27C-4E64-9406-314C1E540F3D}" destId="{ACF7150A-120F-4759-BC8A-A86E3A34586E}" srcOrd="0" destOrd="0" presId="urn:microsoft.com/office/officeart/2011/layout/RadialPictureList"/>
    <dgm:cxn modelId="{A8680CD1-A6CE-4126-A8FA-08C2B05A8B1B}" srcId="{389705A1-CC6F-4CAD-929D-51BD65FAFDDB}" destId="{E89FEEAA-65A7-4A92-8DD7-D2DC2B03842F}" srcOrd="1" destOrd="0" parTransId="{2A7F498A-FE32-4976-9B6A-A5CE92B8FEC6}" sibTransId="{DF0CC2BB-CA94-4601-8119-9F3E70ACC1F6}"/>
    <dgm:cxn modelId="{0EBA51E7-2381-4248-8923-C9FCFD2BD771}" type="presOf" srcId="{A01AD362-354B-481D-B728-3DD6A7B9F616}" destId="{1D5A18B6-EB4B-493B-80F5-F322F951F1DF}" srcOrd="0" destOrd="0" presId="urn:microsoft.com/office/officeart/2011/layout/RadialPictureList"/>
    <dgm:cxn modelId="{F1199C0F-5B9B-4F42-9AC2-5D5921864B1E}" type="presParOf" srcId="{6A53EB24-EAF7-46FC-A8AC-72E695779D5B}" destId="{1D5A18B6-EB4B-493B-80F5-F322F951F1DF}" srcOrd="0" destOrd="0" presId="urn:microsoft.com/office/officeart/2011/layout/RadialPictureList"/>
    <dgm:cxn modelId="{CA1BFCFA-956A-4EFF-B106-F10FD84E5E71}" type="presParOf" srcId="{6A53EB24-EAF7-46FC-A8AC-72E695779D5B}" destId="{D1EA90F0-1DA3-46B2-947F-ADDFE699E728}" srcOrd="1" destOrd="0" presId="urn:microsoft.com/office/officeart/2011/layout/RadialPictureList"/>
    <dgm:cxn modelId="{5135EE4B-47F5-4A95-BBF3-B766B51822D1}" type="presParOf" srcId="{6A53EB24-EAF7-46FC-A8AC-72E695779D5B}" destId="{95B777A7-5066-4A81-80A3-31BA36589013}" srcOrd="2" destOrd="0" presId="urn:microsoft.com/office/officeart/2011/layout/RadialPictureList"/>
    <dgm:cxn modelId="{8EB38876-F35A-4FB3-B4C7-0658F8EF03AD}" type="presParOf" srcId="{6A53EB24-EAF7-46FC-A8AC-72E695779D5B}" destId="{63177E22-0DDE-4137-88D3-9E41D9936B82}" srcOrd="3" destOrd="0" presId="urn:microsoft.com/office/officeart/2011/layout/RadialPictureList"/>
    <dgm:cxn modelId="{FE3730ED-2286-4C09-880A-2F429D1EFB6F}" type="presParOf" srcId="{6A53EB24-EAF7-46FC-A8AC-72E695779D5B}" destId="{9C8B31D7-FA3B-48D3-8877-12EEC1E082CE}" srcOrd="4" destOrd="0" presId="urn:microsoft.com/office/officeart/2011/layout/RadialPictureList"/>
    <dgm:cxn modelId="{3B779DC7-28C9-450E-ADF6-EE3AD2201F61}" type="presParOf" srcId="{9C8B31D7-FA3B-48D3-8877-12EEC1E082CE}" destId="{84653E49-C907-44F6-A3D1-EA7D2972C69F}" srcOrd="0" destOrd="0" presId="urn:microsoft.com/office/officeart/2011/layout/RadialPictureList"/>
    <dgm:cxn modelId="{AB584961-0FFB-4A4C-9025-1D61D3485B83}" type="presParOf" srcId="{6A53EB24-EAF7-46FC-A8AC-72E695779D5B}" destId="{ACF7150A-120F-4759-BC8A-A86E3A34586E}" srcOrd="5" destOrd="0" presId="urn:microsoft.com/office/officeart/2011/layout/RadialPictureList"/>
    <dgm:cxn modelId="{111309B1-4ED3-435C-AFF2-D890B22EFF5A}" type="presParOf" srcId="{6A53EB24-EAF7-46FC-A8AC-72E695779D5B}" destId="{0BA302B8-A07E-401C-A124-045B8E480D03}" srcOrd="6" destOrd="0" presId="urn:microsoft.com/office/officeart/2011/layout/RadialPictureList"/>
    <dgm:cxn modelId="{EE5DD00B-E307-41CE-8570-215957A405C3}" type="presParOf" srcId="{0BA302B8-A07E-401C-A124-045B8E480D03}" destId="{D8970207-F55C-4536-AB1B-5B742AACABEE}" srcOrd="0" destOrd="0" presId="urn:microsoft.com/office/officeart/2011/layout/RadialPictureList"/>
    <dgm:cxn modelId="{A754CA09-981C-4521-AE96-CECCBC3E9B19}" type="presParOf" srcId="{6A53EB24-EAF7-46FC-A8AC-72E695779D5B}" destId="{82E6791D-E9FE-4E7F-9274-A58C3167AEF7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8C595D-5DC1-428E-A9FA-1EA4F34EC3A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0E4078-FC0F-4CA4-A8BD-BA5D47151A7F}" type="pres">
      <dgm:prSet presAssocID="{0D8C595D-5DC1-428E-A9FA-1EA4F34EC3A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27A28AB6-2718-4F42-8CE8-7542F26B67BB}" type="presOf" srcId="{0D8C595D-5DC1-428E-A9FA-1EA4F34EC3A5}" destId="{070E4078-FC0F-4CA4-A8BD-BA5D47151A7F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30956D-E856-461B-8BB5-332A2B3C2726}" type="doc">
      <dgm:prSet loTypeId="urn:microsoft.com/office/officeart/2005/8/layout/cycle3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3743CB-2A37-4960-A1C4-2B9EE0E73FFF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HelveticaNeueLT Pro 45 Lt"/>
            </a:rPr>
            <a:t>Asset Management</a:t>
          </a:r>
          <a:endParaRPr lang="en-US" dirty="0">
            <a:latin typeface="HelveticaNeueLT Pro 45 Lt"/>
          </a:endParaRPr>
        </a:p>
      </dgm:t>
    </dgm:pt>
    <dgm:pt modelId="{4C9BC289-7C39-4258-89A1-B9310011620A}" type="parTrans" cxnId="{FB78B18C-D951-455A-967D-B59333124EE7}">
      <dgm:prSet/>
      <dgm:spPr/>
      <dgm:t>
        <a:bodyPr/>
        <a:lstStyle/>
        <a:p>
          <a:endParaRPr lang="en-US"/>
        </a:p>
      </dgm:t>
    </dgm:pt>
    <dgm:pt modelId="{1AFE8CA9-9246-4018-8AD9-030C73DCBC47}" type="sibTrans" cxnId="{FB78B18C-D951-455A-967D-B59333124EE7}">
      <dgm:prSet/>
      <dgm:spPr/>
      <dgm:t>
        <a:bodyPr/>
        <a:lstStyle/>
        <a:p>
          <a:endParaRPr lang="en-US"/>
        </a:p>
      </dgm:t>
    </dgm:pt>
    <dgm:pt modelId="{04AFC551-363E-444F-8A56-C39C8890DA90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HelveticaNeueLT Pro 45 Lt"/>
            </a:rPr>
            <a:t>Insurance</a:t>
          </a:r>
          <a:endParaRPr lang="en-US" dirty="0">
            <a:latin typeface="HelveticaNeueLT Pro 45 Lt"/>
          </a:endParaRPr>
        </a:p>
      </dgm:t>
    </dgm:pt>
    <dgm:pt modelId="{CA54B07B-F522-4121-8127-E95B0857B7AD}" type="parTrans" cxnId="{83CDA96F-63C7-4227-AA5A-903733122641}">
      <dgm:prSet/>
      <dgm:spPr/>
      <dgm:t>
        <a:bodyPr/>
        <a:lstStyle/>
        <a:p>
          <a:endParaRPr lang="en-US"/>
        </a:p>
      </dgm:t>
    </dgm:pt>
    <dgm:pt modelId="{92B11392-31AE-4D1B-AFAB-FF5C6A6CA9BA}" type="sibTrans" cxnId="{83CDA96F-63C7-4227-AA5A-903733122641}">
      <dgm:prSet/>
      <dgm:spPr/>
      <dgm:t>
        <a:bodyPr/>
        <a:lstStyle/>
        <a:p>
          <a:endParaRPr lang="en-US"/>
        </a:p>
      </dgm:t>
    </dgm:pt>
    <dgm:pt modelId="{8D74B533-6552-45B5-A7DA-9B0B981E29BD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HelveticaNeueLT Pro 45 Lt"/>
            </a:rPr>
            <a:t>Securitisation</a:t>
          </a:r>
          <a:endParaRPr lang="en-US" dirty="0">
            <a:latin typeface="HelveticaNeueLT Pro 45 Lt"/>
          </a:endParaRPr>
        </a:p>
      </dgm:t>
    </dgm:pt>
    <dgm:pt modelId="{C561F4F9-D8BA-4E1A-9923-6ECAF9E26527}" type="parTrans" cxnId="{FBAA7719-6BC1-4D86-B629-9E02E46D0737}">
      <dgm:prSet/>
      <dgm:spPr/>
      <dgm:t>
        <a:bodyPr/>
        <a:lstStyle/>
        <a:p>
          <a:endParaRPr lang="en-US"/>
        </a:p>
      </dgm:t>
    </dgm:pt>
    <dgm:pt modelId="{B2D332BC-A3FC-4FCA-8243-31CC32AF9E6F}" type="sibTrans" cxnId="{FBAA7719-6BC1-4D86-B629-9E02E46D0737}">
      <dgm:prSet/>
      <dgm:spPr/>
      <dgm:t>
        <a:bodyPr/>
        <a:lstStyle/>
        <a:p>
          <a:endParaRPr lang="en-US"/>
        </a:p>
      </dgm:t>
    </dgm:pt>
    <dgm:pt modelId="{94D20DAC-EF7F-4A60-B99E-DC4534A1E50E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HelveticaNeueLT Pro 45 Lt"/>
            </a:rPr>
            <a:t>Trusts</a:t>
          </a:r>
          <a:endParaRPr lang="en-US" dirty="0">
            <a:latin typeface="HelveticaNeueLT Pro 45 Lt"/>
          </a:endParaRPr>
        </a:p>
      </dgm:t>
    </dgm:pt>
    <dgm:pt modelId="{1742FAF0-A963-4B30-ABDD-462F33611357}" type="parTrans" cxnId="{C2FD91C2-31CF-4AA2-BF7C-F0ED55E15778}">
      <dgm:prSet/>
      <dgm:spPr/>
      <dgm:t>
        <a:bodyPr/>
        <a:lstStyle/>
        <a:p>
          <a:endParaRPr lang="en-US"/>
        </a:p>
      </dgm:t>
    </dgm:pt>
    <dgm:pt modelId="{9AA94054-7B40-4DC1-86F8-13AC644C0F7F}" type="sibTrans" cxnId="{C2FD91C2-31CF-4AA2-BF7C-F0ED55E15778}">
      <dgm:prSet/>
      <dgm:spPr/>
      <dgm:t>
        <a:bodyPr/>
        <a:lstStyle/>
        <a:p>
          <a:endParaRPr lang="en-US"/>
        </a:p>
      </dgm:t>
    </dgm:pt>
    <dgm:pt modelId="{A023FB70-39B7-4FB4-89D5-550A927433F9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HelveticaNeueLT Pro 45 Lt"/>
            </a:rPr>
            <a:t>Banking</a:t>
          </a:r>
          <a:endParaRPr lang="en-US" dirty="0">
            <a:latin typeface="HelveticaNeueLT Pro 45 Lt"/>
          </a:endParaRPr>
        </a:p>
      </dgm:t>
    </dgm:pt>
    <dgm:pt modelId="{58044D10-2A3D-4587-B440-5CC8DE945145}" type="parTrans" cxnId="{70C987E0-50B4-4302-942B-FEE33214C166}">
      <dgm:prSet/>
      <dgm:spPr/>
      <dgm:t>
        <a:bodyPr/>
        <a:lstStyle/>
        <a:p>
          <a:endParaRPr lang="en-US"/>
        </a:p>
      </dgm:t>
    </dgm:pt>
    <dgm:pt modelId="{CED97B52-C440-4B02-867A-C5412A915667}" type="sibTrans" cxnId="{70C987E0-50B4-4302-942B-FEE33214C166}">
      <dgm:prSet/>
      <dgm:spPr/>
      <dgm:t>
        <a:bodyPr/>
        <a:lstStyle/>
        <a:p>
          <a:endParaRPr lang="en-US"/>
        </a:p>
      </dgm:t>
    </dgm:pt>
    <dgm:pt modelId="{772984C4-7D9D-45E9-85AE-9499C2AB21A7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HelveticaNeueLT Pro 45 Lt"/>
            </a:rPr>
            <a:t>Wealth Management</a:t>
          </a:r>
          <a:endParaRPr lang="en-US" dirty="0">
            <a:latin typeface="HelveticaNeueLT Pro 45 Lt"/>
          </a:endParaRPr>
        </a:p>
      </dgm:t>
    </dgm:pt>
    <dgm:pt modelId="{D0C3F992-F6C0-41BD-B2CD-1A6F5EF6A61A}" type="parTrans" cxnId="{C39E5361-91FB-4686-99C3-2B5EB19521C5}">
      <dgm:prSet/>
      <dgm:spPr/>
      <dgm:t>
        <a:bodyPr/>
        <a:lstStyle/>
        <a:p>
          <a:endParaRPr lang="en-US"/>
        </a:p>
      </dgm:t>
    </dgm:pt>
    <dgm:pt modelId="{D160F5B4-38CE-4E7C-B0CC-0C1DEF3638B1}" type="sibTrans" cxnId="{C39E5361-91FB-4686-99C3-2B5EB19521C5}">
      <dgm:prSet/>
      <dgm:spPr/>
      <dgm:t>
        <a:bodyPr/>
        <a:lstStyle/>
        <a:p>
          <a:endParaRPr lang="en-US"/>
        </a:p>
      </dgm:t>
    </dgm:pt>
    <dgm:pt modelId="{1320D451-90EB-49B8-ADF1-2C627DD3213E}" type="pres">
      <dgm:prSet presAssocID="{EB30956D-E856-461B-8BB5-332A2B3C2726}" presName="Name0" presStyleCnt="0">
        <dgm:presLayoutVars>
          <dgm:dir/>
          <dgm:resizeHandles val="exact"/>
        </dgm:presLayoutVars>
      </dgm:prSet>
      <dgm:spPr/>
    </dgm:pt>
    <dgm:pt modelId="{1DD97248-B818-405D-892A-F8FF4EFEC1A9}" type="pres">
      <dgm:prSet presAssocID="{EB30956D-E856-461B-8BB5-332A2B3C2726}" presName="cycle" presStyleCnt="0"/>
      <dgm:spPr/>
    </dgm:pt>
    <dgm:pt modelId="{4E368F5E-7F17-44A1-BFDA-DE7D9DAA2672}" type="pres">
      <dgm:prSet presAssocID="{B43743CB-2A37-4960-A1C4-2B9EE0E73FFF}" presName="nodeFirstNode" presStyleLbl="node1" presStyleIdx="0" presStyleCnt="6" custRadScaleRad="100063" custRadScaleInc="1605">
        <dgm:presLayoutVars>
          <dgm:bulletEnabled val="1"/>
        </dgm:presLayoutVars>
      </dgm:prSet>
      <dgm:spPr/>
    </dgm:pt>
    <dgm:pt modelId="{F54B2612-E9EE-4303-82A9-82C70EA22FA1}" type="pres">
      <dgm:prSet presAssocID="{1AFE8CA9-9246-4018-8AD9-030C73DCBC47}" presName="sibTransFirstNode" presStyleLbl="bgShp" presStyleIdx="0" presStyleCnt="1"/>
      <dgm:spPr/>
    </dgm:pt>
    <dgm:pt modelId="{E04A2AB4-7DCD-4D5D-9667-368DD132DAB5}" type="pres">
      <dgm:prSet presAssocID="{04AFC551-363E-444F-8A56-C39C8890DA90}" presName="nodeFollowingNodes" presStyleLbl="node1" presStyleIdx="1" presStyleCnt="6" custRadScaleRad="106323" custRadScaleInc="14568">
        <dgm:presLayoutVars>
          <dgm:bulletEnabled val="1"/>
        </dgm:presLayoutVars>
      </dgm:prSet>
      <dgm:spPr/>
    </dgm:pt>
    <dgm:pt modelId="{B2269762-5AED-414C-932B-0D59552BFC46}" type="pres">
      <dgm:prSet presAssocID="{8D74B533-6552-45B5-A7DA-9B0B981E29BD}" presName="nodeFollowingNodes" presStyleLbl="node1" presStyleIdx="2" presStyleCnt="6">
        <dgm:presLayoutVars>
          <dgm:bulletEnabled val="1"/>
        </dgm:presLayoutVars>
      </dgm:prSet>
      <dgm:spPr/>
    </dgm:pt>
    <dgm:pt modelId="{13510A95-BB83-47A8-8B30-A8FB56616D80}" type="pres">
      <dgm:prSet presAssocID="{772984C4-7D9D-45E9-85AE-9499C2AB21A7}" presName="nodeFollowingNodes" presStyleLbl="node1" presStyleIdx="3" presStyleCnt="6">
        <dgm:presLayoutVars>
          <dgm:bulletEnabled val="1"/>
        </dgm:presLayoutVars>
      </dgm:prSet>
      <dgm:spPr/>
    </dgm:pt>
    <dgm:pt modelId="{D928C713-15B9-4F4D-ADAB-33C07755EF29}" type="pres">
      <dgm:prSet presAssocID="{94D20DAC-EF7F-4A60-B99E-DC4534A1E50E}" presName="nodeFollowingNodes" presStyleLbl="node1" presStyleIdx="4" presStyleCnt="6">
        <dgm:presLayoutVars>
          <dgm:bulletEnabled val="1"/>
        </dgm:presLayoutVars>
      </dgm:prSet>
      <dgm:spPr/>
    </dgm:pt>
    <dgm:pt modelId="{A88A2365-BD40-4937-A395-5D84DE042FF2}" type="pres">
      <dgm:prSet presAssocID="{A023FB70-39B7-4FB4-89D5-550A927433F9}" presName="nodeFollowingNodes" presStyleLbl="node1" presStyleIdx="5" presStyleCnt="6" custRadScaleRad="89562" custRadScaleInc="-22034">
        <dgm:presLayoutVars>
          <dgm:bulletEnabled val="1"/>
        </dgm:presLayoutVars>
      </dgm:prSet>
      <dgm:spPr/>
    </dgm:pt>
  </dgm:ptLst>
  <dgm:cxnLst>
    <dgm:cxn modelId="{E5F3EB01-E698-43AE-89E7-E1F9B2C81575}" type="presOf" srcId="{772984C4-7D9D-45E9-85AE-9499C2AB21A7}" destId="{13510A95-BB83-47A8-8B30-A8FB56616D80}" srcOrd="0" destOrd="0" presId="urn:microsoft.com/office/officeart/2005/8/layout/cycle3"/>
    <dgm:cxn modelId="{1CB1D609-C58D-4763-8F58-44A994DB8E1E}" type="presOf" srcId="{1AFE8CA9-9246-4018-8AD9-030C73DCBC47}" destId="{F54B2612-E9EE-4303-82A9-82C70EA22FA1}" srcOrd="0" destOrd="0" presId="urn:microsoft.com/office/officeart/2005/8/layout/cycle3"/>
    <dgm:cxn modelId="{FBAA7719-6BC1-4D86-B629-9E02E46D0737}" srcId="{EB30956D-E856-461B-8BB5-332A2B3C2726}" destId="{8D74B533-6552-45B5-A7DA-9B0B981E29BD}" srcOrd="2" destOrd="0" parTransId="{C561F4F9-D8BA-4E1A-9923-6ECAF9E26527}" sibTransId="{B2D332BC-A3FC-4FCA-8243-31CC32AF9E6F}"/>
    <dgm:cxn modelId="{FDC2D231-E3B4-47FB-8027-A4380302C95B}" type="presOf" srcId="{04AFC551-363E-444F-8A56-C39C8890DA90}" destId="{E04A2AB4-7DCD-4D5D-9667-368DD132DAB5}" srcOrd="0" destOrd="0" presId="urn:microsoft.com/office/officeart/2005/8/layout/cycle3"/>
    <dgm:cxn modelId="{C39E5361-91FB-4686-99C3-2B5EB19521C5}" srcId="{EB30956D-E856-461B-8BB5-332A2B3C2726}" destId="{772984C4-7D9D-45E9-85AE-9499C2AB21A7}" srcOrd="3" destOrd="0" parTransId="{D0C3F992-F6C0-41BD-B2CD-1A6F5EF6A61A}" sibTransId="{D160F5B4-38CE-4E7C-B0CC-0C1DEF3638B1}"/>
    <dgm:cxn modelId="{83CDA96F-63C7-4227-AA5A-903733122641}" srcId="{EB30956D-E856-461B-8BB5-332A2B3C2726}" destId="{04AFC551-363E-444F-8A56-C39C8890DA90}" srcOrd="1" destOrd="0" parTransId="{CA54B07B-F522-4121-8127-E95B0857B7AD}" sibTransId="{92B11392-31AE-4D1B-AFAB-FF5C6A6CA9BA}"/>
    <dgm:cxn modelId="{9BCD4274-045B-40CC-A32A-042FFCE92AEE}" type="presOf" srcId="{EB30956D-E856-461B-8BB5-332A2B3C2726}" destId="{1320D451-90EB-49B8-ADF1-2C627DD3213E}" srcOrd="0" destOrd="0" presId="urn:microsoft.com/office/officeart/2005/8/layout/cycle3"/>
    <dgm:cxn modelId="{FB78B18C-D951-455A-967D-B59333124EE7}" srcId="{EB30956D-E856-461B-8BB5-332A2B3C2726}" destId="{B43743CB-2A37-4960-A1C4-2B9EE0E73FFF}" srcOrd="0" destOrd="0" parTransId="{4C9BC289-7C39-4258-89A1-B9310011620A}" sibTransId="{1AFE8CA9-9246-4018-8AD9-030C73DCBC47}"/>
    <dgm:cxn modelId="{7F503EA5-8B74-47CF-ADF5-549A485B5681}" type="presOf" srcId="{B43743CB-2A37-4960-A1C4-2B9EE0E73FFF}" destId="{4E368F5E-7F17-44A1-BFDA-DE7D9DAA2672}" srcOrd="0" destOrd="0" presId="urn:microsoft.com/office/officeart/2005/8/layout/cycle3"/>
    <dgm:cxn modelId="{84EA30BE-7BB2-4BE8-AC87-74432665ACA3}" type="presOf" srcId="{94D20DAC-EF7F-4A60-B99E-DC4534A1E50E}" destId="{D928C713-15B9-4F4D-ADAB-33C07755EF29}" srcOrd="0" destOrd="0" presId="urn:microsoft.com/office/officeart/2005/8/layout/cycle3"/>
    <dgm:cxn modelId="{C2FD91C2-31CF-4AA2-BF7C-F0ED55E15778}" srcId="{EB30956D-E856-461B-8BB5-332A2B3C2726}" destId="{94D20DAC-EF7F-4A60-B99E-DC4534A1E50E}" srcOrd="4" destOrd="0" parTransId="{1742FAF0-A963-4B30-ABDD-462F33611357}" sibTransId="{9AA94054-7B40-4DC1-86F8-13AC644C0F7F}"/>
    <dgm:cxn modelId="{70C987E0-50B4-4302-942B-FEE33214C166}" srcId="{EB30956D-E856-461B-8BB5-332A2B3C2726}" destId="{A023FB70-39B7-4FB4-89D5-550A927433F9}" srcOrd="5" destOrd="0" parTransId="{58044D10-2A3D-4587-B440-5CC8DE945145}" sibTransId="{CED97B52-C440-4B02-867A-C5412A915667}"/>
    <dgm:cxn modelId="{795D1DED-FA8F-4A3A-8827-0424C438719E}" type="presOf" srcId="{8D74B533-6552-45B5-A7DA-9B0B981E29BD}" destId="{B2269762-5AED-414C-932B-0D59552BFC46}" srcOrd="0" destOrd="0" presId="urn:microsoft.com/office/officeart/2005/8/layout/cycle3"/>
    <dgm:cxn modelId="{BA3E79EF-9433-4E69-9325-2CCDA6651E5D}" type="presOf" srcId="{A023FB70-39B7-4FB4-89D5-550A927433F9}" destId="{A88A2365-BD40-4937-A395-5D84DE042FF2}" srcOrd="0" destOrd="0" presId="urn:microsoft.com/office/officeart/2005/8/layout/cycle3"/>
    <dgm:cxn modelId="{A1BD986F-7E92-425B-9CA2-098673158415}" type="presParOf" srcId="{1320D451-90EB-49B8-ADF1-2C627DD3213E}" destId="{1DD97248-B818-405D-892A-F8FF4EFEC1A9}" srcOrd="0" destOrd="0" presId="urn:microsoft.com/office/officeart/2005/8/layout/cycle3"/>
    <dgm:cxn modelId="{7D2ADCC5-297B-4426-A6A5-EC344363AB6B}" type="presParOf" srcId="{1DD97248-B818-405D-892A-F8FF4EFEC1A9}" destId="{4E368F5E-7F17-44A1-BFDA-DE7D9DAA2672}" srcOrd="0" destOrd="0" presId="urn:microsoft.com/office/officeart/2005/8/layout/cycle3"/>
    <dgm:cxn modelId="{E8682A87-BC9C-4A19-B089-BA0D87EA60D0}" type="presParOf" srcId="{1DD97248-B818-405D-892A-F8FF4EFEC1A9}" destId="{F54B2612-E9EE-4303-82A9-82C70EA22FA1}" srcOrd="1" destOrd="0" presId="urn:microsoft.com/office/officeart/2005/8/layout/cycle3"/>
    <dgm:cxn modelId="{8B78D7E3-679F-4D03-828D-4E3C41C2B2DD}" type="presParOf" srcId="{1DD97248-B818-405D-892A-F8FF4EFEC1A9}" destId="{E04A2AB4-7DCD-4D5D-9667-368DD132DAB5}" srcOrd="2" destOrd="0" presId="urn:microsoft.com/office/officeart/2005/8/layout/cycle3"/>
    <dgm:cxn modelId="{664F8FEA-B01A-49B7-AB08-E366F28A1C94}" type="presParOf" srcId="{1DD97248-B818-405D-892A-F8FF4EFEC1A9}" destId="{B2269762-5AED-414C-932B-0D59552BFC46}" srcOrd="3" destOrd="0" presId="urn:microsoft.com/office/officeart/2005/8/layout/cycle3"/>
    <dgm:cxn modelId="{4195EA43-E4BE-4AC9-A863-6D8BD437DE1D}" type="presParOf" srcId="{1DD97248-B818-405D-892A-F8FF4EFEC1A9}" destId="{13510A95-BB83-47A8-8B30-A8FB56616D80}" srcOrd="4" destOrd="0" presId="urn:microsoft.com/office/officeart/2005/8/layout/cycle3"/>
    <dgm:cxn modelId="{663BA0D7-7A13-4CFB-BA52-22F9F9F3CB6B}" type="presParOf" srcId="{1DD97248-B818-405D-892A-F8FF4EFEC1A9}" destId="{D928C713-15B9-4F4D-ADAB-33C07755EF29}" srcOrd="5" destOrd="0" presId="urn:microsoft.com/office/officeart/2005/8/layout/cycle3"/>
    <dgm:cxn modelId="{C60BA08D-E287-4F48-B1B9-30BDFC2E99B7}" type="presParOf" srcId="{1DD97248-B818-405D-892A-F8FF4EFEC1A9}" destId="{A88A2365-BD40-4937-A395-5D84DE042FF2}" srcOrd="6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7D5390-91A0-48D2-A475-0A386A9802BE}" type="doc">
      <dgm:prSet loTypeId="urn:microsoft.com/office/officeart/2011/layout/HexagonRadial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853614-520D-4997-A27A-B82CCE78F5E1}">
      <dgm:prSet phldrT="[Text]" custT="1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sz="1200" b="1" dirty="0">
              <a:latin typeface="HelveticaNeueLT Pro 45 Lt"/>
            </a:rPr>
            <a:t>SECTOR</a:t>
          </a:r>
        </a:p>
        <a:p>
          <a:r>
            <a:rPr lang="en-GB" sz="1200" b="1" dirty="0">
              <a:latin typeface="HelveticaNeueLT Pro 45 Lt"/>
            </a:rPr>
            <a:t>CLUSTERS</a:t>
          </a:r>
        </a:p>
      </dgm:t>
    </dgm:pt>
    <dgm:pt modelId="{CBE1E402-D052-446B-BAA9-93D042FD96F6}" type="parTrans" cxnId="{628D3D1B-F5FF-4E91-9CAB-0F32F3B9053F}">
      <dgm:prSet/>
      <dgm:spPr/>
      <dgm:t>
        <a:bodyPr/>
        <a:lstStyle/>
        <a:p>
          <a:endParaRPr lang="en-US" sz="1400"/>
        </a:p>
      </dgm:t>
    </dgm:pt>
    <dgm:pt modelId="{627A4531-0A52-4896-8EEF-17BE2A11A96D}" type="sibTrans" cxnId="{628D3D1B-F5FF-4E91-9CAB-0F32F3B9053F}">
      <dgm:prSet/>
      <dgm:spPr/>
      <dgm:t>
        <a:bodyPr/>
        <a:lstStyle/>
        <a:p>
          <a:endParaRPr lang="en-US" sz="1400"/>
        </a:p>
      </dgm:t>
    </dgm:pt>
    <dgm:pt modelId="{FACFA62F-A53B-4407-A96F-3A997E1B053D}">
      <dgm:prSet phldrT="[Text]" custT="1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50" dirty="0">
              <a:latin typeface="HelveticaNeueLT Pro 45 Lt"/>
            </a:rPr>
            <a:t>Trusts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dirty="0">
              <a:latin typeface="HelveticaNeueLT Pro 45 Lt"/>
            </a:rPr>
            <a:t>+6%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50" dirty="0">
              <a:latin typeface="HelveticaNeueLT Pro 45 Lt"/>
            </a:rPr>
            <a:t>Securitisations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dirty="0">
              <a:latin typeface="HelveticaNeueLT Pro 45 Lt"/>
            </a:rPr>
            <a:t>+18%</a:t>
          </a:r>
          <a:endParaRPr lang="en-GB" sz="1400" dirty="0">
            <a:latin typeface="HelveticaNeueLT Pro 45 Lt"/>
          </a:endParaRPr>
        </a:p>
      </dgm:t>
    </dgm:pt>
    <dgm:pt modelId="{97763219-FAF4-4CC5-8564-3E2F9D3B72A7}" type="parTrans" cxnId="{194B1A8C-BF19-496C-8DA4-A032A6F2D870}">
      <dgm:prSet/>
      <dgm:spPr/>
      <dgm:t>
        <a:bodyPr/>
        <a:lstStyle/>
        <a:p>
          <a:endParaRPr lang="en-US" sz="1400"/>
        </a:p>
      </dgm:t>
    </dgm:pt>
    <dgm:pt modelId="{F8B4D12F-AD23-44EE-90FD-B6D652280F86}" type="sibTrans" cxnId="{194B1A8C-BF19-496C-8DA4-A032A6F2D870}">
      <dgm:prSet/>
      <dgm:spPr/>
      <dgm:t>
        <a:bodyPr/>
        <a:lstStyle/>
        <a:p>
          <a:endParaRPr lang="en-US" sz="1400"/>
        </a:p>
      </dgm:t>
    </dgm:pt>
    <dgm:pt modelId="{79308E43-6ECC-43FE-8230-E40B8EC5F88E}">
      <dgm:prSet phldrT="[Text]" custT="1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sz="2000" b="1" dirty="0">
              <a:latin typeface="HelveticaNeueLT Pro 45 Lt"/>
            </a:rPr>
            <a:t>+14%</a:t>
          </a:r>
        </a:p>
        <a:p>
          <a:r>
            <a:rPr lang="en-GB" sz="1100" dirty="0">
              <a:latin typeface="HelveticaNeueLT Pro 45 Lt"/>
            </a:rPr>
            <a:t>Financial Institutions</a:t>
          </a:r>
        </a:p>
      </dgm:t>
    </dgm:pt>
    <dgm:pt modelId="{115CF066-4CC7-42FD-9ECF-86413A6F11DD}" type="parTrans" cxnId="{EB124D3F-8BD6-4A20-BCF8-DB8F243D4F2F}">
      <dgm:prSet/>
      <dgm:spPr/>
      <dgm:t>
        <a:bodyPr/>
        <a:lstStyle/>
        <a:p>
          <a:endParaRPr lang="en-US" sz="1400"/>
        </a:p>
      </dgm:t>
    </dgm:pt>
    <dgm:pt modelId="{2AACEF08-48B1-40B5-8BC7-AF1EB0CCCA49}" type="sibTrans" cxnId="{EB124D3F-8BD6-4A20-BCF8-DB8F243D4F2F}">
      <dgm:prSet/>
      <dgm:spPr/>
      <dgm:t>
        <a:bodyPr/>
        <a:lstStyle/>
        <a:p>
          <a:endParaRPr lang="en-US" sz="1400"/>
        </a:p>
      </dgm:t>
    </dgm:pt>
    <dgm:pt modelId="{5C339346-1CCF-47E6-9437-E3A8ED8F513F}">
      <dgm:prSet phldrT="[Text]" custT="1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sz="2000" b="1" dirty="0">
              <a:latin typeface="HelveticaNeueLT Pro 45 Lt"/>
            </a:rPr>
            <a:t>+5%</a:t>
          </a:r>
        </a:p>
        <a:p>
          <a:r>
            <a:rPr lang="en-GB" sz="1100" dirty="0">
              <a:latin typeface="HelveticaNeueLT Pro 45 Lt"/>
            </a:rPr>
            <a:t> Insurance Operations</a:t>
          </a:r>
        </a:p>
      </dgm:t>
    </dgm:pt>
    <dgm:pt modelId="{A619E058-F923-4ECD-856B-72742D8987E6}" type="parTrans" cxnId="{416C7552-9DFB-4D0F-BEF5-FB09CD36A540}">
      <dgm:prSet/>
      <dgm:spPr/>
      <dgm:t>
        <a:bodyPr/>
        <a:lstStyle/>
        <a:p>
          <a:endParaRPr lang="en-US" sz="1400"/>
        </a:p>
      </dgm:t>
    </dgm:pt>
    <dgm:pt modelId="{26F7BF68-9AA4-4972-B656-C4C27E645906}" type="sibTrans" cxnId="{416C7552-9DFB-4D0F-BEF5-FB09CD36A540}">
      <dgm:prSet/>
      <dgm:spPr/>
      <dgm:t>
        <a:bodyPr/>
        <a:lstStyle/>
        <a:p>
          <a:endParaRPr lang="en-US" sz="1400"/>
        </a:p>
      </dgm:t>
    </dgm:pt>
    <dgm:pt modelId="{B6D08E10-B69D-46CF-9E31-614E31B72D42}">
      <dgm:prSet phldrT="[Text]" custT="1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eaLnBrk="1" latinLnBrk="0">
            <a:lnSpc>
              <a:spcPct val="90000"/>
            </a:lnSpc>
            <a:spcAft>
              <a:spcPct val="35000"/>
            </a:spcAft>
          </a:pPr>
          <a:r>
            <a:rPr lang="en-GB" sz="1800" b="1" dirty="0">
              <a:latin typeface="HelveticaNeueLT Pro 45 Lt"/>
            </a:rPr>
            <a:t>+11% </a:t>
          </a:r>
        </a:p>
        <a:p>
          <a:pPr eaLnBrk="1" latinLnBrk="0">
            <a:lnSpc>
              <a:spcPct val="100000"/>
            </a:lnSpc>
            <a:spcAft>
              <a:spcPts val="0"/>
            </a:spcAft>
          </a:pPr>
          <a:r>
            <a:rPr lang="en-GB" sz="1100" dirty="0">
              <a:latin typeface="HelveticaNeueLT Pro 45 Lt"/>
            </a:rPr>
            <a:t>Investment Services</a:t>
          </a:r>
        </a:p>
        <a:p>
          <a:pPr eaLnBrk="1" latinLnBrk="0">
            <a:lnSpc>
              <a:spcPct val="90000"/>
            </a:lnSpc>
            <a:spcAft>
              <a:spcPts val="0"/>
            </a:spcAft>
          </a:pPr>
          <a:r>
            <a:rPr lang="en-GB" sz="1100" dirty="0">
              <a:latin typeface="HelveticaNeueLT Pro 45 Lt"/>
            </a:rPr>
            <a:t>Operations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sz="1050" dirty="0"/>
        </a:p>
      </dgm:t>
    </dgm:pt>
    <dgm:pt modelId="{94770F33-0B5C-4E57-960C-E7EF9A1F6825}" type="parTrans" cxnId="{1E8D7F3C-AC6D-41F5-8A18-A9E65C41B5C8}">
      <dgm:prSet/>
      <dgm:spPr/>
      <dgm:t>
        <a:bodyPr/>
        <a:lstStyle/>
        <a:p>
          <a:endParaRPr lang="en-US" sz="1400"/>
        </a:p>
      </dgm:t>
    </dgm:pt>
    <dgm:pt modelId="{B4B06156-15D1-4605-9CEF-BE8467DA74C6}" type="sibTrans" cxnId="{1E8D7F3C-AC6D-41F5-8A18-A9E65C41B5C8}">
      <dgm:prSet/>
      <dgm:spPr/>
      <dgm:t>
        <a:bodyPr/>
        <a:lstStyle/>
        <a:p>
          <a:endParaRPr lang="en-US" sz="1400"/>
        </a:p>
      </dgm:t>
    </dgm:pt>
    <dgm:pt modelId="{708A81E9-DBD1-4026-9233-1A6C2DE5993A}">
      <dgm:prSet phldrT="[Text]" custT="1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sz="1800" b="1" dirty="0">
              <a:latin typeface="HelveticaNeueLT Pro 45 Lt"/>
            </a:rPr>
            <a:t>+9% </a:t>
          </a:r>
        </a:p>
        <a:p>
          <a:r>
            <a:rPr lang="en-GB" sz="1100" dirty="0">
              <a:latin typeface="HelveticaNeueLT Pro 45 Lt"/>
            </a:rPr>
            <a:t>Retirement Schemes</a:t>
          </a:r>
        </a:p>
      </dgm:t>
    </dgm:pt>
    <dgm:pt modelId="{DDB93700-4F05-46D1-B8E3-B6E69C2A6FD3}" type="sibTrans" cxnId="{CD042995-3A13-4F8C-9EEE-ADF1F16A67FA}">
      <dgm:prSet/>
      <dgm:spPr/>
      <dgm:t>
        <a:bodyPr/>
        <a:lstStyle/>
        <a:p>
          <a:endParaRPr lang="en-US" sz="1400"/>
        </a:p>
      </dgm:t>
    </dgm:pt>
    <dgm:pt modelId="{5063938B-C031-48BC-BD01-56E8BE341AA7}" type="parTrans" cxnId="{CD042995-3A13-4F8C-9EEE-ADF1F16A67FA}">
      <dgm:prSet/>
      <dgm:spPr/>
      <dgm:t>
        <a:bodyPr/>
        <a:lstStyle/>
        <a:p>
          <a:endParaRPr lang="en-US" sz="1400"/>
        </a:p>
      </dgm:t>
    </dgm:pt>
    <dgm:pt modelId="{E2D0792C-F71F-40C0-85C0-92DA9D8EF438}">
      <dgm:prSet phldrT="[Text]" custT="1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defTabSz="1066800"/>
          <a:r>
            <a:rPr lang="en-GB" sz="1800" b="1" dirty="0">
              <a:latin typeface="HelveticaNeueLT Pro 45 Lt"/>
            </a:rPr>
            <a:t>+17%</a:t>
          </a:r>
        </a:p>
        <a:p>
          <a:pPr marL="0" indent="0" defTabSz="1033463"/>
          <a:r>
            <a:rPr lang="en-GB" sz="1050" dirty="0">
              <a:latin typeface="HelveticaNeueLT Pro 45 Lt"/>
            </a:rPr>
            <a:t>New Fund Licences and Notifications</a:t>
          </a:r>
        </a:p>
      </dgm:t>
    </dgm:pt>
    <dgm:pt modelId="{F5A39B0E-E670-4AAF-BA5D-9ABE95471FA6}" type="parTrans" cxnId="{A58D8508-938F-43B0-9E7C-9C546D5BC07F}">
      <dgm:prSet/>
      <dgm:spPr/>
      <dgm:t>
        <a:bodyPr/>
        <a:lstStyle/>
        <a:p>
          <a:endParaRPr lang="en-US" sz="1400"/>
        </a:p>
      </dgm:t>
    </dgm:pt>
    <dgm:pt modelId="{420346F3-B3C3-4933-8383-592BA5E6C467}" type="sibTrans" cxnId="{A58D8508-938F-43B0-9E7C-9C546D5BC07F}">
      <dgm:prSet/>
      <dgm:spPr/>
      <dgm:t>
        <a:bodyPr/>
        <a:lstStyle/>
        <a:p>
          <a:endParaRPr lang="en-US" sz="1400"/>
        </a:p>
      </dgm:t>
    </dgm:pt>
    <dgm:pt modelId="{E706E351-0DC9-4199-871F-049D3E503D45}" type="pres">
      <dgm:prSet presAssocID="{F37D5390-91A0-48D2-A475-0A386A9802B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7654C92-06E7-441F-99C5-BE8516ECAE25}" type="pres">
      <dgm:prSet presAssocID="{86853614-520D-4997-A27A-B82CCE78F5E1}" presName="Parent" presStyleLbl="node0" presStyleIdx="0" presStyleCnt="1" custScaleX="86382" custScaleY="84352" custLinFactNeighborX="-7888" custLinFactNeighborY="7456">
        <dgm:presLayoutVars>
          <dgm:chMax val="6"/>
          <dgm:chPref val="6"/>
        </dgm:presLayoutVars>
      </dgm:prSet>
      <dgm:spPr/>
    </dgm:pt>
    <dgm:pt modelId="{4A36EBAE-BDC1-49C3-B0AB-49DE889F755E}" type="pres">
      <dgm:prSet presAssocID="{708A81E9-DBD1-4026-9233-1A6C2DE5993A}" presName="Accent1" presStyleCnt="0"/>
      <dgm:spPr/>
    </dgm:pt>
    <dgm:pt modelId="{4F8336D7-D312-48D8-9E02-D57FE6C63E5A}" type="pres">
      <dgm:prSet presAssocID="{708A81E9-DBD1-4026-9233-1A6C2DE5993A}" presName="Accent" presStyleLbl="bgShp" presStyleIdx="0" presStyleCnt="6"/>
      <dgm:spPr/>
    </dgm:pt>
    <dgm:pt modelId="{D5E273AE-AAAB-44EA-BAA0-6DDA1AD9E4E9}" type="pres">
      <dgm:prSet presAssocID="{708A81E9-DBD1-4026-9233-1A6C2DE5993A}" presName="Child1" presStyleLbl="node1" presStyleIdx="0" presStyleCnt="6" custLinFactNeighborX="-8915" custLinFactNeighborY="15845">
        <dgm:presLayoutVars>
          <dgm:chMax val="0"/>
          <dgm:chPref val="0"/>
          <dgm:bulletEnabled val="1"/>
        </dgm:presLayoutVars>
      </dgm:prSet>
      <dgm:spPr/>
    </dgm:pt>
    <dgm:pt modelId="{01A26354-7C07-4211-BD1D-F4445F835391}" type="pres">
      <dgm:prSet presAssocID="{E2D0792C-F71F-40C0-85C0-92DA9D8EF438}" presName="Accent2" presStyleCnt="0"/>
      <dgm:spPr/>
    </dgm:pt>
    <dgm:pt modelId="{73D4996A-7007-4EF7-9442-B0D20F0A4876}" type="pres">
      <dgm:prSet presAssocID="{E2D0792C-F71F-40C0-85C0-92DA9D8EF438}" presName="Accent" presStyleLbl="bgShp" presStyleIdx="1" presStyleCnt="6"/>
      <dgm:spPr>
        <a:solidFill>
          <a:schemeClr val="bg1"/>
        </a:solidFill>
      </dgm:spPr>
    </dgm:pt>
    <dgm:pt modelId="{E09E2BEB-052D-4DF1-BA64-41638B9A8A4E}" type="pres">
      <dgm:prSet presAssocID="{E2D0792C-F71F-40C0-85C0-92DA9D8EF438}" presName="Child2" presStyleLbl="node1" presStyleIdx="1" presStyleCnt="6" custScaleX="97100" custLinFactNeighborX="-12360" custLinFactNeighborY="13706">
        <dgm:presLayoutVars>
          <dgm:chMax val="0"/>
          <dgm:chPref val="0"/>
          <dgm:bulletEnabled val="1"/>
        </dgm:presLayoutVars>
      </dgm:prSet>
      <dgm:spPr/>
    </dgm:pt>
    <dgm:pt modelId="{124B69A4-A9AC-49F6-A631-1578484C2A4C}" type="pres">
      <dgm:prSet presAssocID="{FACFA62F-A53B-4407-A96F-3A997E1B053D}" presName="Accent3" presStyleCnt="0"/>
      <dgm:spPr/>
    </dgm:pt>
    <dgm:pt modelId="{655D8CE4-836A-4430-8057-6E8715C5E78F}" type="pres">
      <dgm:prSet presAssocID="{FACFA62F-A53B-4407-A96F-3A997E1B053D}" presName="Accent" presStyleLbl="bgShp" presStyleIdx="2" presStyleCnt="6" custLinFactNeighborX="-16505" custLinFactNeighborY="20629"/>
      <dgm:spPr>
        <a:solidFill>
          <a:schemeClr val="bg1"/>
        </a:solidFill>
      </dgm:spPr>
    </dgm:pt>
    <dgm:pt modelId="{6327F31B-ED9F-4627-A3BD-0672DD9223A6}" type="pres">
      <dgm:prSet presAssocID="{FACFA62F-A53B-4407-A96F-3A997E1B053D}" presName="Child3" presStyleLbl="node1" presStyleIdx="2" presStyleCnt="6" custLinFactX="-2129" custLinFactNeighborX="-100000" custLinFactNeighborY="58719">
        <dgm:presLayoutVars>
          <dgm:chMax val="0"/>
          <dgm:chPref val="0"/>
          <dgm:bulletEnabled val="1"/>
        </dgm:presLayoutVars>
      </dgm:prSet>
      <dgm:spPr/>
    </dgm:pt>
    <dgm:pt modelId="{E1968504-1D8D-4EF8-B7FE-1FFCBD0D85B3}" type="pres">
      <dgm:prSet presAssocID="{79308E43-6ECC-43FE-8230-E40B8EC5F88E}" presName="Accent4" presStyleCnt="0"/>
      <dgm:spPr/>
    </dgm:pt>
    <dgm:pt modelId="{5AAA9497-0482-45FF-9BA9-79B36E1F837C}" type="pres">
      <dgm:prSet presAssocID="{79308E43-6ECC-43FE-8230-E40B8EC5F88E}" presName="Accent" presStyleLbl="bgShp" presStyleIdx="3" presStyleCnt="6" custLinFactNeighborX="-44437" custLinFactNeighborY="20629"/>
      <dgm:spPr>
        <a:solidFill>
          <a:schemeClr val="bg1"/>
        </a:solidFill>
      </dgm:spPr>
    </dgm:pt>
    <dgm:pt modelId="{773327FE-4983-4062-8B31-B5C02A165261}" type="pres">
      <dgm:prSet presAssocID="{79308E43-6ECC-43FE-8230-E40B8EC5F88E}" presName="Child4" presStyleLbl="node1" presStyleIdx="3" presStyleCnt="6" custScaleY="102303" custLinFactNeighborX="78557" custLinFactNeighborY="-55051">
        <dgm:presLayoutVars>
          <dgm:chMax val="0"/>
          <dgm:chPref val="0"/>
          <dgm:bulletEnabled val="1"/>
        </dgm:presLayoutVars>
      </dgm:prSet>
      <dgm:spPr/>
    </dgm:pt>
    <dgm:pt modelId="{A5A7328D-43CE-4DD4-989F-AEC2F9E3F83B}" type="pres">
      <dgm:prSet presAssocID="{5C339346-1CCF-47E6-9437-E3A8ED8F513F}" presName="Accent5" presStyleCnt="0"/>
      <dgm:spPr/>
    </dgm:pt>
    <dgm:pt modelId="{17F7AF75-D14F-48CA-8CFC-223499C38379}" type="pres">
      <dgm:prSet presAssocID="{5C339346-1CCF-47E6-9437-E3A8ED8F513F}" presName="Accent" presStyleLbl="bgShp" presStyleIdx="4" presStyleCnt="6" custFlipHor="0" custScaleX="74614" custScaleY="22493" custLinFactX="300000" custLinFactNeighborX="397413" custLinFactNeighborY="61982"/>
      <dgm:spPr>
        <a:solidFill>
          <a:schemeClr val="bg1"/>
        </a:solidFill>
      </dgm:spPr>
    </dgm:pt>
    <dgm:pt modelId="{8D976336-055E-4D07-9C4D-F18FC2DE75CD}" type="pres">
      <dgm:prSet presAssocID="{5C339346-1CCF-47E6-9437-E3A8ED8F513F}" presName="Child5" presStyleLbl="node1" presStyleIdx="4" presStyleCnt="6" custLinFactNeighborX="-7446" custLinFactNeighborY="8616">
        <dgm:presLayoutVars>
          <dgm:chMax val="0"/>
          <dgm:chPref val="0"/>
          <dgm:bulletEnabled val="1"/>
        </dgm:presLayoutVars>
      </dgm:prSet>
      <dgm:spPr/>
    </dgm:pt>
    <dgm:pt modelId="{36F3C6A7-A1B1-42BF-BC72-DF1085986E44}" type="pres">
      <dgm:prSet presAssocID="{B6D08E10-B69D-46CF-9E31-614E31B72D42}" presName="Accent6" presStyleCnt="0"/>
      <dgm:spPr/>
    </dgm:pt>
    <dgm:pt modelId="{DEA4F7A4-6393-49CE-9668-DBA57B15378C}" type="pres">
      <dgm:prSet presAssocID="{B6D08E10-B69D-46CF-9E31-614E31B72D42}" presName="Accent" presStyleLbl="bgShp" presStyleIdx="5" presStyleCnt="6" custLinFactNeighborX="-10157"/>
      <dgm:spPr>
        <a:solidFill>
          <a:schemeClr val="bg1"/>
        </a:solidFill>
      </dgm:spPr>
    </dgm:pt>
    <dgm:pt modelId="{5C1487A0-83F6-46BF-8480-665B68E77EBC}" type="pres">
      <dgm:prSet presAssocID="{B6D08E10-B69D-46CF-9E31-614E31B72D42}" presName="Child6" presStyleLbl="node1" presStyleIdx="5" presStyleCnt="6" custLinFactNeighborX="-6447" custLinFactNeighborY="14849">
        <dgm:presLayoutVars>
          <dgm:chMax val="0"/>
          <dgm:chPref val="0"/>
          <dgm:bulletEnabled val="1"/>
        </dgm:presLayoutVars>
      </dgm:prSet>
      <dgm:spPr/>
    </dgm:pt>
  </dgm:ptLst>
  <dgm:cxnLst>
    <dgm:cxn modelId="{A58D8508-938F-43B0-9E7C-9C546D5BC07F}" srcId="{86853614-520D-4997-A27A-B82CCE78F5E1}" destId="{E2D0792C-F71F-40C0-85C0-92DA9D8EF438}" srcOrd="1" destOrd="0" parTransId="{F5A39B0E-E670-4AAF-BA5D-9ABE95471FA6}" sibTransId="{420346F3-B3C3-4933-8383-592BA5E6C467}"/>
    <dgm:cxn modelId="{35A4090A-35A7-4BBD-BF7C-667C89B8E373}" type="presOf" srcId="{86853614-520D-4997-A27A-B82CCE78F5E1}" destId="{67654C92-06E7-441F-99C5-BE8516ECAE25}" srcOrd="0" destOrd="0" presId="urn:microsoft.com/office/officeart/2011/layout/HexagonRadial"/>
    <dgm:cxn modelId="{628D3D1B-F5FF-4E91-9CAB-0F32F3B9053F}" srcId="{F37D5390-91A0-48D2-A475-0A386A9802BE}" destId="{86853614-520D-4997-A27A-B82CCE78F5E1}" srcOrd="0" destOrd="0" parTransId="{CBE1E402-D052-446B-BAA9-93D042FD96F6}" sibTransId="{627A4531-0A52-4896-8EEF-17BE2A11A96D}"/>
    <dgm:cxn modelId="{F102991C-60B0-4C26-8358-B1E500D3AA9A}" type="presOf" srcId="{708A81E9-DBD1-4026-9233-1A6C2DE5993A}" destId="{D5E273AE-AAAB-44EA-BAA0-6DDA1AD9E4E9}" srcOrd="0" destOrd="0" presId="urn:microsoft.com/office/officeart/2011/layout/HexagonRadial"/>
    <dgm:cxn modelId="{54098B30-F349-4158-AF2E-A18B0203805C}" type="presOf" srcId="{79308E43-6ECC-43FE-8230-E40B8EC5F88E}" destId="{773327FE-4983-4062-8B31-B5C02A165261}" srcOrd="0" destOrd="0" presId="urn:microsoft.com/office/officeart/2011/layout/HexagonRadial"/>
    <dgm:cxn modelId="{1E8D7F3C-AC6D-41F5-8A18-A9E65C41B5C8}" srcId="{86853614-520D-4997-A27A-B82CCE78F5E1}" destId="{B6D08E10-B69D-46CF-9E31-614E31B72D42}" srcOrd="5" destOrd="0" parTransId="{94770F33-0B5C-4E57-960C-E7EF9A1F6825}" sibTransId="{B4B06156-15D1-4605-9CEF-BE8467DA74C6}"/>
    <dgm:cxn modelId="{EB124D3F-8BD6-4A20-BCF8-DB8F243D4F2F}" srcId="{86853614-520D-4997-A27A-B82CCE78F5E1}" destId="{79308E43-6ECC-43FE-8230-E40B8EC5F88E}" srcOrd="3" destOrd="0" parTransId="{115CF066-4CC7-42FD-9ECF-86413A6F11DD}" sibTransId="{2AACEF08-48B1-40B5-8BC7-AF1EB0CCCA49}"/>
    <dgm:cxn modelId="{C7848365-F43F-44C0-9DF9-088ECF422DC5}" type="presOf" srcId="{FACFA62F-A53B-4407-A96F-3A997E1B053D}" destId="{6327F31B-ED9F-4627-A3BD-0672DD9223A6}" srcOrd="0" destOrd="0" presId="urn:microsoft.com/office/officeart/2011/layout/HexagonRadial"/>
    <dgm:cxn modelId="{416C7552-9DFB-4D0F-BEF5-FB09CD36A540}" srcId="{86853614-520D-4997-A27A-B82CCE78F5E1}" destId="{5C339346-1CCF-47E6-9437-E3A8ED8F513F}" srcOrd="4" destOrd="0" parTransId="{A619E058-F923-4ECD-856B-72742D8987E6}" sibTransId="{26F7BF68-9AA4-4972-B656-C4C27E645906}"/>
    <dgm:cxn modelId="{320D9B76-B169-48BD-B704-696EC4F6BB82}" type="presOf" srcId="{5C339346-1CCF-47E6-9437-E3A8ED8F513F}" destId="{8D976336-055E-4D07-9C4D-F18FC2DE75CD}" srcOrd="0" destOrd="0" presId="urn:microsoft.com/office/officeart/2011/layout/HexagonRadial"/>
    <dgm:cxn modelId="{194B1A8C-BF19-496C-8DA4-A032A6F2D870}" srcId="{86853614-520D-4997-A27A-B82CCE78F5E1}" destId="{FACFA62F-A53B-4407-A96F-3A997E1B053D}" srcOrd="2" destOrd="0" parTransId="{97763219-FAF4-4CC5-8564-3E2F9D3B72A7}" sibTransId="{F8B4D12F-AD23-44EE-90FD-B6D652280F86}"/>
    <dgm:cxn modelId="{3FC40595-9CDD-4F92-8592-B2D7BE935F47}" type="presOf" srcId="{E2D0792C-F71F-40C0-85C0-92DA9D8EF438}" destId="{E09E2BEB-052D-4DF1-BA64-41638B9A8A4E}" srcOrd="0" destOrd="0" presId="urn:microsoft.com/office/officeart/2011/layout/HexagonRadial"/>
    <dgm:cxn modelId="{CD042995-3A13-4F8C-9EEE-ADF1F16A67FA}" srcId="{86853614-520D-4997-A27A-B82CCE78F5E1}" destId="{708A81E9-DBD1-4026-9233-1A6C2DE5993A}" srcOrd="0" destOrd="0" parTransId="{5063938B-C031-48BC-BD01-56E8BE341AA7}" sibTransId="{DDB93700-4F05-46D1-B8E3-B6E69C2A6FD3}"/>
    <dgm:cxn modelId="{9B1E46AC-27DA-40E2-8595-FE9BC899BFAC}" type="presOf" srcId="{B6D08E10-B69D-46CF-9E31-614E31B72D42}" destId="{5C1487A0-83F6-46BF-8480-665B68E77EBC}" srcOrd="0" destOrd="0" presId="urn:microsoft.com/office/officeart/2011/layout/HexagonRadial"/>
    <dgm:cxn modelId="{A61347B1-FEA0-434A-BEB1-5E7C55756BF9}" type="presOf" srcId="{F37D5390-91A0-48D2-A475-0A386A9802BE}" destId="{E706E351-0DC9-4199-871F-049D3E503D45}" srcOrd="0" destOrd="0" presId="urn:microsoft.com/office/officeart/2011/layout/HexagonRadial"/>
    <dgm:cxn modelId="{21D5B273-AFB2-4989-93FD-B8F7A01BE206}" type="presParOf" srcId="{E706E351-0DC9-4199-871F-049D3E503D45}" destId="{67654C92-06E7-441F-99C5-BE8516ECAE25}" srcOrd="0" destOrd="0" presId="urn:microsoft.com/office/officeart/2011/layout/HexagonRadial"/>
    <dgm:cxn modelId="{5184D080-9B49-45A6-A29E-A7467DE39D37}" type="presParOf" srcId="{E706E351-0DC9-4199-871F-049D3E503D45}" destId="{4A36EBAE-BDC1-49C3-B0AB-49DE889F755E}" srcOrd="1" destOrd="0" presId="urn:microsoft.com/office/officeart/2011/layout/HexagonRadial"/>
    <dgm:cxn modelId="{BC258D0C-F409-4EC8-9E56-F74CF4959FFA}" type="presParOf" srcId="{4A36EBAE-BDC1-49C3-B0AB-49DE889F755E}" destId="{4F8336D7-D312-48D8-9E02-D57FE6C63E5A}" srcOrd="0" destOrd="0" presId="urn:microsoft.com/office/officeart/2011/layout/HexagonRadial"/>
    <dgm:cxn modelId="{73565CA8-E3D8-4693-921C-EE3FE7E219B1}" type="presParOf" srcId="{E706E351-0DC9-4199-871F-049D3E503D45}" destId="{D5E273AE-AAAB-44EA-BAA0-6DDA1AD9E4E9}" srcOrd="2" destOrd="0" presId="urn:microsoft.com/office/officeart/2011/layout/HexagonRadial"/>
    <dgm:cxn modelId="{591194DD-1D13-4E94-A3C6-887948321C25}" type="presParOf" srcId="{E706E351-0DC9-4199-871F-049D3E503D45}" destId="{01A26354-7C07-4211-BD1D-F4445F835391}" srcOrd="3" destOrd="0" presId="urn:microsoft.com/office/officeart/2011/layout/HexagonRadial"/>
    <dgm:cxn modelId="{279FC180-8102-4C8F-A8B4-8811C42B3CBD}" type="presParOf" srcId="{01A26354-7C07-4211-BD1D-F4445F835391}" destId="{73D4996A-7007-4EF7-9442-B0D20F0A4876}" srcOrd="0" destOrd="0" presId="urn:microsoft.com/office/officeart/2011/layout/HexagonRadial"/>
    <dgm:cxn modelId="{340280B0-8A90-4B02-8BEB-86F06836ED16}" type="presParOf" srcId="{E706E351-0DC9-4199-871F-049D3E503D45}" destId="{E09E2BEB-052D-4DF1-BA64-41638B9A8A4E}" srcOrd="4" destOrd="0" presId="urn:microsoft.com/office/officeart/2011/layout/HexagonRadial"/>
    <dgm:cxn modelId="{CC517856-57D7-45FA-9140-250539EA8148}" type="presParOf" srcId="{E706E351-0DC9-4199-871F-049D3E503D45}" destId="{124B69A4-A9AC-49F6-A631-1578484C2A4C}" srcOrd="5" destOrd="0" presId="urn:microsoft.com/office/officeart/2011/layout/HexagonRadial"/>
    <dgm:cxn modelId="{5A510E0D-50AF-4B3E-BDB8-E0C53DC932B4}" type="presParOf" srcId="{124B69A4-A9AC-49F6-A631-1578484C2A4C}" destId="{655D8CE4-836A-4430-8057-6E8715C5E78F}" srcOrd="0" destOrd="0" presId="urn:microsoft.com/office/officeart/2011/layout/HexagonRadial"/>
    <dgm:cxn modelId="{A345D426-F8E4-4A29-928E-30745F7042CE}" type="presParOf" srcId="{E706E351-0DC9-4199-871F-049D3E503D45}" destId="{6327F31B-ED9F-4627-A3BD-0672DD9223A6}" srcOrd="6" destOrd="0" presId="urn:microsoft.com/office/officeart/2011/layout/HexagonRadial"/>
    <dgm:cxn modelId="{34A9C128-621E-4B0C-AC06-FEAD265610FE}" type="presParOf" srcId="{E706E351-0DC9-4199-871F-049D3E503D45}" destId="{E1968504-1D8D-4EF8-B7FE-1FFCBD0D85B3}" srcOrd="7" destOrd="0" presId="urn:microsoft.com/office/officeart/2011/layout/HexagonRadial"/>
    <dgm:cxn modelId="{73EF2C6C-BA86-489D-B4A5-A3F98ADD4C46}" type="presParOf" srcId="{E1968504-1D8D-4EF8-B7FE-1FFCBD0D85B3}" destId="{5AAA9497-0482-45FF-9BA9-79B36E1F837C}" srcOrd="0" destOrd="0" presId="urn:microsoft.com/office/officeart/2011/layout/HexagonRadial"/>
    <dgm:cxn modelId="{73146C5E-34C4-4E3F-ADD7-DE4435426C8D}" type="presParOf" srcId="{E706E351-0DC9-4199-871F-049D3E503D45}" destId="{773327FE-4983-4062-8B31-B5C02A165261}" srcOrd="8" destOrd="0" presId="urn:microsoft.com/office/officeart/2011/layout/HexagonRadial"/>
    <dgm:cxn modelId="{AE21A50E-3F41-4D4E-91C0-3D4A15CDD812}" type="presParOf" srcId="{E706E351-0DC9-4199-871F-049D3E503D45}" destId="{A5A7328D-43CE-4DD4-989F-AEC2F9E3F83B}" srcOrd="9" destOrd="0" presId="urn:microsoft.com/office/officeart/2011/layout/HexagonRadial"/>
    <dgm:cxn modelId="{C861F401-5336-46F9-9003-598FBF47321A}" type="presParOf" srcId="{A5A7328D-43CE-4DD4-989F-AEC2F9E3F83B}" destId="{17F7AF75-D14F-48CA-8CFC-223499C38379}" srcOrd="0" destOrd="0" presId="urn:microsoft.com/office/officeart/2011/layout/HexagonRadial"/>
    <dgm:cxn modelId="{8B0333E4-B4AB-473B-823D-6B1F80C1C33F}" type="presParOf" srcId="{E706E351-0DC9-4199-871F-049D3E503D45}" destId="{8D976336-055E-4D07-9C4D-F18FC2DE75CD}" srcOrd="10" destOrd="0" presId="urn:microsoft.com/office/officeart/2011/layout/HexagonRadial"/>
    <dgm:cxn modelId="{8F65194C-9B73-4D3B-9AC6-B1B7787E518B}" type="presParOf" srcId="{E706E351-0DC9-4199-871F-049D3E503D45}" destId="{36F3C6A7-A1B1-42BF-BC72-DF1085986E44}" srcOrd="11" destOrd="0" presId="urn:microsoft.com/office/officeart/2011/layout/HexagonRadial"/>
    <dgm:cxn modelId="{BD96E839-E120-4378-9143-C0B9F28FCC91}" type="presParOf" srcId="{36F3C6A7-A1B1-42BF-BC72-DF1085986E44}" destId="{DEA4F7A4-6393-49CE-9668-DBA57B15378C}" srcOrd="0" destOrd="0" presId="urn:microsoft.com/office/officeart/2011/layout/HexagonRadial"/>
    <dgm:cxn modelId="{24127B82-620A-4B7C-A9DC-89E77F496A07}" type="presParOf" srcId="{E706E351-0DC9-4199-871F-049D3E503D45}" destId="{5C1487A0-83F6-46BF-8480-665B68E77EB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6DF96-4C88-4C1B-9EB2-33A9147711BC}">
      <dsp:nvSpPr>
        <dsp:cNvPr id="0" name=""/>
        <dsp:cNvSpPr/>
      </dsp:nvSpPr>
      <dsp:spPr>
        <a:xfrm>
          <a:off x="1538404" y="1318242"/>
          <a:ext cx="1675543" cy="1449413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HelveticaNeueLT Pro 45 Lt"/>
            </a:rPr>
            <a:t>Key Financial Sectors</a:t>
          </a:r>
          <a:endParaRPr lang="en-US" sz="1800" b="1" kern="1200" dirty="0">
            <a:latin typeface="HelveticaNeueLT Pro 45 Lt"/>
          </a:endParaRPr>
        </a:p>
      </dsp:txBody>
      <dsp:txXfrm>
        <a:off x="1816065" y="1558430"/>
        <a:ext cx="1120221" cy="969037"/>
      </dsp:txXfrm>
    </dsp:sp>
    <dsp:sp modelId="{63893D92-4A67-4F85-86FC-48483313CAD6}">
      <dsp:nvSpPr>
        <dsp:cNvPr id="0" name=""/>
        <dsp:cNvSpPr/>
      </dsp:nvSpPr>
      <dsp:spPr>
        <a:xfrm>
          <a:off x="2587616" y="624796"/>
          <a:ext cx="632177" cy="54470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0D8C45-E56E-426F-90EA-2350E14A3E96}">
      <dsp:nvSpPr>
        <dsp:cNvPr id="0" name=""/>
        <dsp:cNvSpPr/>
      </dsp:nvSpPr>
      <dsp:spPr>
        <a:xfrm>
          <a:off x="1692746" y="0"/>
          <a:ext cx="1373096" cy="1187889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HelveticaNeueLT Pro 45 Lt"/>
            </a:rPr>
            <a:t>Asset Management</a:t>
          </a:r>
          <a:endParaRPr lang="en-US" sz="1100" b="1" kern="1200" dirty="0">
            <a:latin typeface="HelveticaNeueLT Pro 45 Lt"/>
          </a:endParaRPr>
        </a:p>
      </dsp:txBody>
      <dsp:txXfrm>
        <a:off x="1920297" y="196859"/>
        <a:ext cx="917994" cy="794171"/>
      </dsp:txXfrm>
    </dsp:sp>
    <dsp:sp modelId="{A6A24163-39DD-47AC-9C25-4D21DD3AB923}">
      <dsp:nvSpPr>
        <dsp:cNvPr id="0" name=""/>
        <dsp:cNvSpPr/>
      </dsp:nvSpPr>
      <dsp:spPr>
        <a:xfrm>
          <a:off x="3325417" y="1643104"/>
          <a:ext cx="632177" cy="54470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668538-B49C-4389-B0C1-56134B96C63F}">
      <dsp:nvSpPr>
        <dsp:cNvPr id="0" name=""/>
        <dsp:cNvSpPr/>
      </dsp:nvSpPr>
      <dsp:spPr>
        <a:xfrm>
          <a:off x="2952035" y="730631"/>
          <a:ext cx="1373096" cy="1187889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HelveticaNeueLT Pro 45 Lt"/>
            </a:rPr>
            <a:t>Insurance </a:t>
          </a:r>
          <a:endParaRPr lang="en-US" sz="1400" b="1" kern="1200" dirty="0">
            <a:latin typeface="HelveticaNeueLT Pro 45 Lt"/>
          </a:endParaRPr>
        </a:p>
      </dsp:txBody>
      <dsp:txXfrm>
        <a:off x="3179586" y="927490"/>
        <a:ext cx="917994" cy="794171"/>
      </dsp:txXfrm>
    </dsp:sp>
    <dsp:sp modelId="{9008F803-B7B9-4A16-9818-280074E3EBAA}">
      <dsp:nvSpPr>
        <dsp:cNvPr id="0" name=""/>
        <dsp:cNvSpPr/>
      </dsp:nvSpPr>
      <dsp:spPr>
        <a:xfrm>
          <a:off x="2812893" y="2792582"/>
          <a:ext cx="632177" cy="54470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2CE1D9-EF38-4CED-84BB-F1AEE89D864B}">
      <dsp:nvSpPr>
        <dsp:cNvPr id="0" name=""/>
        <dsp:cNvSpPr/>
      </dsp:nvSpPr>
      <dsp:spPr>
        <a:xfrm>
          <a:off x="2952035" y="2166968"/>
          <a:ext cx="1373096" cy="1187889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HelveticaNeueLT Pro 45 Lt"/>
            </a:rPr>
            <a:t>Financial Institutions</a:t>
          </a:r>
          <a:endParaRPr lang="en-US" sz="1200" b="1" kern="1200" dirty="0">
            <a:latin typeface="HelveticaNeueLT Pro 45 Lt"/>
          </a:endParaRPr>
        </a:p>
      </dsp:txBody>
      <dsp:txXfrm>
        <a:off x="3179586" y="2363827"/>
        <a:ext cx="917994" cy="794171"/>
      </dsp:txXfrm>
    </dsp:sp>
    <dsp:sp modelId="{DF6AFE74-416B-4A37-8D49-75289666C50D}">
      <dsp:nvSpPr>
        <dsp:cNvPr id="0" name=""/>
        <dsp:cNvSpPr/>
      </dsp:nvSpPr>
      <dsp:spPr>
        <a:xfrm>
          <a:off x="1541522" y="2911902"/>
          <a:ext cx="632177" cy="54470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6F7953-5C41-486A-83D9-B60404863656}">
      <dsp:nvSpPr>
        <dsp:cNvPr id="0" name=""/>
        <dsp:cNvSpPr/>
      </dsp:nvSpPr>
      <dsp:spPr>
        <a:xfrm>
          <a:off x="1692746" y="2898417"/>
          <a:ext cx="1373096" cy="1187889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HelveticaNeueLT Pro 45 Lt"/>
            </a:rPr>
            <a:t>Pensions</a:t>
          </a:r>
          <a:endParaRPr lang="en-US" sz="1050" b="1" kern="1200" dirty="0">
            <a:latin typeface="HelveticaNeueLT Pro 45 Lt"/>
          </a:endParaRPr>
        </a:p>
      </dsp:txBody>
      <dsp:txXfrm>
        <a:off x="1920297" y="3095276"/>
        <a:ext cx="917994" cy="794171"/>
      </dsp:txXfrm>
    </dsp:sp>
    <dsp:sp modelId="{3162B058-8EDF-481D-BCD9-0D9A9E54D7B6}">
      <dsp:nvSpPr>
        <dsp:cNvPr id="0" name=""/>
        <dsp:cNvSpPr/>
      </dsp:nvSpPr>
      <dsp:spPr>
        <a:xfrm>
          <a:off x="791639" y="1894003"/>
          <a:ext cx="632177" cy="54470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41EDBC-F8D5-4DBB-8678-3C3B8FBF301A}">
      <dsp:nvSpPr>
        <dsp:cNvPr id="0" name=""/>
        <dsp:cNvSpPr/>
      </dsp:nvSpPr>
      <dsp:spPr>
        <a:xfrm>
          <a:off x="427611" y="2167785"/>
          <a:ext cx="1373096" cy="1187889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HelveticaNeueLT Pro 45 Lt"/>
            </a:rPr>
            <a:t>Private Wealth</a:t>
          </a:r>
          <a:endParaRPr lang="en-US" sz="1600" b="1" kern="1200" dirty="0">
            <a:latin typeface="HelveticaNeueLT Pro 45 Lt"/>
          </a:endParaRPr>
        </a:p>
      </dsp:txBody>
      <dsp:txXfrm>
        <a:off x="655162" y="2364644"/>
        <a:ext cx="917994" cy="794171"/>
      </dsp:txXfrm>
    </dsp:sp>
    <dsp:sp modelId="{12241096-8A45-46E1-9CFB-8E8FF77CF794}">
      <dsp:nvSpPr>
        <dsp:cNvPr id="0" name=""/>
        <dsp:cNvSpPr/>
      </dsp:nvSpPr>
      <dsp:spPr>
        <a:xfrm>
          <a:off x="399511" y="709587"/>
          <a:ext cx="1487543" cy="1187889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HelveticaNeueLT Pro 45 Lt"/>
            </a:rPr>
            <a:t>Trusts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HelveticaNeueLT Pro 45 Lt"/>
            </a:rPr>
            <a:t>&amp;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HelveticaNeueLT Pro 45 Lt"/>
            </a:rPr>
            <a:t>Foundations</a:t>
          </a:r>
          <a:endParaRPr lang="en-US" sz="1200" b="1" kern="1200" dirty="0">
            <a:latin typeface="HelveticaNeueLT Pro 45 Lt"/>
          </a:endParaRPr>
        </a:p>
      </dsp:txBody>
      <dsp:txXfrm>
        <a:off x="636600" y="898916"/>
        <a:ext cx="1013365" cy="8092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7CA55-FF21-4FA8-8BF5-3DEB074957A4}">
      <dsp:nvSpPr>
        <dsp:cNvPr id="0" name=""/>
        <dsp:cNvSpPr/>
      </dsp:nvSpPr>
      <dsp:spPr>
        <a:xfrm>
          <a:off x="2392135" y="2"/>
          <a:ext cx="3588204" cy="57829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2600000"/>
          </a:lightRig>
        </a:scene3d>
        <a:sp3d>
          <a:bevelT w="63500"/>
          <a:bevelB h="190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>
              <a:solidFill>
                <a:srgbClr val="002060"/>
              </a:solidFill>
              <a:latin typeface="HelveticaNeueLT Pro 45 Lt" pitchFamily="34" charset="0"/>
            </a:rPr>
            <a:t>	Internet Bandwidth per User</a:t>
          </a:r>
          <a:endParaRPr lang="en-US" sz="1600" b="1" kern="1200" dirty="0">
            <a:solidFill>
              <a:srgbClr val="002060"/>
            </a:solidFill>
            <a:latin typeface="HelveticaNeueLT Pro 45 Lt" pitchFamily="34" charset="0"/>
          </a:endParaRPr>
        </a:p>
      </dsp:txBody>
      <dsp:txXfrm>
        <a:off x="2392135" y="72289"/>
        <a:ext cx="3371343" cy="433722"/>
      </dsp:txXfrm>
    </dsp:sp>
    <dsp:sp modelId="{042797F2-781F-44CE-922C-34EB4D2D16C0}">
      <dsp:nvSpPr>
        <dsp:cNvPr id="0" name=""/>
        <dsp:cNvSpPr/>
      </dsp:nvSpPr>
      <dsp:spPr>
        <a:xfrm>
          <a:off x="0" y="0"/>
          <a:ext cx="2392136" cy="57829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4800000"/>
          </a:lightRig>
        </a:scene3d>
        <a:sp3d contourW="44450" prstMaterial="matte">
          <a:bevelT w="63500" h="63500" prst="coolSlant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3</a:t>
          </a:r>
          <a:r>
            <a:rPr lang="en-GB" sz="2800" b="1" kern="1200" baseline="300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rd</a:t>
          </a:r>
          <a:r>
            <a:rPr lang="en-GB" sz="2800" b="1" kern="1200" dirty="0">
              <a:solidFill>
                <a:srgbClr val="CC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</a:t>
          </a:r>
          <a:endParaRPr lang="en-US" sz="2800" b="1" kern="1200" dirty="0">
            <a:solidFill>
              <a:srgbClr val="CC0000"/>
            </a:solidFill>
            <a:latin typeface="Barmeno Medium"/>
            <a:ea typeface="MS PGothic" pitchFamily="34" charset="-128"/>
            <a:cs typeface="Arial" panose="020B0604020202020204" pitchFamily="34" charset="0"/>
          </a:endParaRPr>
        </a:p>
      </dsp:txBody>
      <dsp:txXfrm>
        <a:off x="28230" y="28230"/>
        <a:ext cx="2335676" cy="521836"/>
      </dsp:txXfrm>
    </dsp:sp>
    <dsp:sp modelId="{9364EDF0-85DE-4D6F-9126-C095B2E594A0}">
      <dsp:nvSpPr>
        <dsp:cNvPr id="0" name=""/>
        <dsp:cNvSpPr/>
      </dsp:nvSpPr>
      <dsp:spPr>
        <a:xfrm>
          <a:off x="2392135" y="626401"/>
          <a:ext cx="3588204" cy="57829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2600000"/>
          </a:lightRig>
        </a:scene3d>
        <a:sp3d>
          <a:bevelT w="63500"/>
          <a:bevelB h="190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altLang="en-US" sz="1400" b="1" kern="1200" dirty="0">
              <a:solidFill>
                <a:srgbClr val="010673"/>
              </a:solidFill>
              <a:latin typeface="HelveticaNeueLT Pro 45 Lt" pitchFamily="34" charset="0"/>
            </a:rPr>
            <a:t>	</a:t>
          </a:r>
          <a:r>
            <a:rPr lang="en-GB" altLang="en-US" sz="1400" b="1" kern="1200" dirty="0">
              <a:solidFill>
                <a:srgbClr val="002060"/>
              </a:solidFill>
              <a:latin typeface="HelveticaNeueLT Pro 45 Lt" pitchFamily="34" charset="0"/>
            </a:rPr>
            <a:t>Soundness of the Banks</a:t>
          </a:r>
          <a:endParaRPr lang="en-US" sz="1400" kern="1200" dirty="0">
            <a:solidFill>
              <a:srgbClr val="002060"/>
            </a:solidFill>
          </a:endParaRPr>
        </a:p>
      </dsp:txBody>
      <dsp:txXfrm>
        <a:off x="2392135" y="698688"/>
        <a:ext cx="3371343" cy="433722"/>
      </dsp:txXfrm>
    </dsp:sp>
    <dsp:sp modelId="{844DFCF6-FFA2-4EC5-BD2E-8577305EEE63}">
      <dsp:nvSpPr>
        <dsp:cNvPr id="0" name=""/>
        <dsp:cNvSpPr/>
      </dsp:nvSpPr>
      <dsp:spPr>
        <a:xfrm>
          <a:off x="0" y="636585"/>
          <a:ext cx="2392136" cy="57829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4800000"/>
          </a:lightRig>
        </a:scene3d>
        <a:sp3d contourW="44450" prstMaterial="matte">
          <a:bevelT w="63500" h="63500" prst="coolSlant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17</a:t>
          </a:r>
          <a:r>
            <a:rPr lang="en-GB" sz="2800" b="1" kern="1200" baseline="300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th</a:t>
          </a:r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en-GB" sz="3800" kern="1200" dirty="0">
              <a:solidFill>
                <a:srgbClr val="C00000"/>
              </a:solidFill>
            </a:rPr>
            <a:t> </a:t>
          </a:r>
          <a:endParaRPr lang="en-US" sz="3800" kern="1200" dirty="0">
            <a:solidFill>
              <a:srgbClr val="C00000"/>
            </a:solidFill>
          </a:endParaRPr>
        </a:p>
      </dsp:txBody>
      <dsp:txXfrm>
        <a:off x="28230" y="664815"/>
        <a:ext cx="2335676" cy="521836"/>
      </dsp:txXfrm>
    </dsp:sp>
    <dsp:sp modelId="{272181BC-4D84-4CAB-937C-1BEC3600F70B}">
      <dsp:nvSpPr>
        <dsp:cNvPr id="0" name=""/>
        <dsp:cNvSpPr/>
      </dsp:nvSpPr>
      <dsp:spPr>
        <a:xfrm>
          <a:off x="2392135" y="1273781"/>
          <a:ext cx="3588204" cy="57829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2600000"/>
          </a:lightRig>
        </a:scene3d>
        <a:sp3d>
          <a:bevelT w="63500"/>
          <a:bevelB h="190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altLang="en-US" sz="1400" b="1" kern="1200" dirty="0">
              <a:solidFill>
                <a:srgbClr val="002060"/>
              </a:solidFill>
              <a:latin typeface="HelveticaNeueLT Pro 45 Lt" pitchFamily="34" charset="0"/>
            </a:rPr>
            <a:t>	Strength of the auditing/reporting standards 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2392135" y="1346068"/>
        <a:ext cx="3371343" cy="433722"/>
      </dsp:txXfrm>
    </dsp:sp>
    <dsp:sp modelId="{64CAF08A-EE02-4F42-AC5D-37862BBAB765}">
      <dsp:nvSpPr>
        <dsp:cNvPr id="0" name=""/>
        <dsp:cNvSpPr/>
      </dsp:nvSpPr>
      <dsp:spPr>
        <a:xfrm>
          <a:off x="0" y="1272711"/>
          <a:ext cx="2392136" cy="57829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4800000"/>
          </a:lightRig>
        </a:scene3d>
        <a:sp3d contourW="44450" prstMaterial="matte">
          <a:bevelT w="63500" h="63500" prst="coolSlant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15</a:t>
          </a:r>
          <a:r>
            <a:rPr lang="en-GB" sz="2800" b="1" kern="1200" baseline="300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th</a:t>
          </a:r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 </a:t>
          </a:r>
          <a:r>
            <a:rPr lang="en-GB" sz="3800" kern="1200" dirty="0">
              <a:solidFill>
                <a:srgbClr val="C00000"/>
              </a:solidFill>
            </a:rPr>
            <a:t> </a:t>
          </a:r>
          <a:r>
            <a:rPr lang="en-GB" sz="3800" kern="1200" dirty="0">
              <a:solidFill>
                <a:srgbClr val="FF0000"/>
              </a:solidFill>
            </a:rPr>
            <a:t> </a:t>
          </a:r>
          <a:endParaRPr lang="en-US" sz="3800" kern="1200" dirty="0">
            <a:solidFill>
              <a:srgbClr val="FF0000"/>
            </a:solidFill>
          </a:endParaRPr>
        </a:p>
      </dsp:txBody>
      <dsp:txXfrm>
        <a:off x="28230" y="1300941"/>
        <a:ext cx="2335676" cy="521836"/>
      </dsp:txXfrm>
    </dsp:sp>
    <dsp:sp modelId="{E5335AD1-56C1-4331-80DF-8353DEBB9E2B}">
      <dsp:nvSpPr>
        <dsp:cNvPr id="0" name=""/>
        <dsp:cNvSpPr/>
      </dsp:nvSpPr>
      <dsp:spPr>
        <a:xfrm>
          <a:off x="2392135" y="1909907"/>
          <a:ext cx="3588204" cy="57829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2600000"/>
          </a:lightRig>
        </a:scene3d>
        <a:sp3d>
          <a:bevelT w="63500"/>
          <a:bevelB h="190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GB" altLang="en-US" sz="1400" b="1" kern="1200" dirty="0">
              <a:solidFill>
                <a:srgbClr val="002060"/>
              </a:solidFill>
              <a:latin typeface="HelveticaNeueLT Pro 45 Lt" pitchFamily="34" charset="0"/>
            </a:rPr>
            <a:t>  Quality of the Education System</a:t>
          </a:r>
          <a:endParaRPr lang="en-US" sz="1400" kern="1200" dirty="0">
            <a:solidFill>
              <a:srgbClr val="002060"/>
            </a:solidFill>
          </a:endParaRPr>
        </a:p>
      </dsp:txBody>
      <dsp:txXfrm>
        <a:off x="2392135" y="1982194"/>
        <a:ext cx="3371343" cy="433722"/>
      </dsp:txXfrm>
    </dsp:sp>
    <dsp:sp modelId="{29A27EF0-2AFB-40FA-8E56-0871EC759EA2}">
      <dsp:nvSpPr>
        <dsp:cNvPr id="0" name=""/>
        <dsp:cNvSpPr/>
      </dsp:nvSpPr>
      <dsp:spPr>
        <a:xfrm>
          <a:off x="0" y="1908837"/>
          <a:ext cx="2392136" cy="57829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4800000"/>
          </a:lightRig>
        </a:scene3d>
        <a:sp3d contourW="44450" prstMaterial="matte">
          <a:bevelT w="63500" h="63500" prst="coolSlant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13</a:t>
          </a:r>
          <a:r>
            <a:rPr lang="en-GB" sz="2800" b="1" kern="1200" baseline="300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th </a:t>
          </a:r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en-GB" sz="2800" b="1" kern="1200" dirty="0">
              <a:solidFill>
                <a:srgbClr val="CC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en-GB" sz="1800" kern="1200" dirty="0">
              <a:solidFill>
                <a:srgbClr val="FF0000"/>
              </a:solidFill>
            </a:rPr>
            <a:t> </a:t>
          </a:r>
          <a:endParaRPr lang="en-US" kern="1200" dirty="0">
            <a:solidFill>
              <a:srgbClr val="FF0000"/>
            </a:solidFill>
          </a:endParaRPr>
        </a:p>
      </dsp:txBody>
      <dsp:txXfrm>
        <a:off x="28230" y="1937067"/>
        <a:ext cx="2335676" cy="521836"/>
      </dsp:txXfrm>
    </dsp:sp>
    <dsp:sp modelId="{CF40E0DA-44E0-463E-94C5-D615B4B668AC}">
      <dsp:nvSpPr>
        <dsp:cNvPr id="0" name=""/>
        <dsp:cNvSpPr/>
      </dsp:nvSpPr>
      <dsp:spPr>
        <a:xfrm>
          <a:off x="2392135" y="2546033"/>
          <a:ext cx="3588204" cy="57829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2600000"/>
          </a:lightRig>
        </a:scene3d>
        <a:sp3d>
          <a:bevelT w="63500"/>
          <a:bevelB h="190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altLang="en-US" sz="1400" b="1" kern="1200" dirty="0">
              <a:solidFill>
                <a:srgbClr val="002060"/>
              </a:solidFill>
              <a:latin typeface="HelveticaNeueLT Pro 45 Lt" pitchFamily="34" charset="0"/>
            </a:rPr>
            <a:t>	Quality of Maths and Science Education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2392135" y="2618320"/>
        <a:ext cx="3371343" cy="433722"/>
      </dsp:txXfrm>
    </dsp:sp>
    <dsp:sp modelId="{4A783135-2B19-49C8-B16E-F2311E60A3F6}">
      <dsp:nvSpPr>
        <dsp:cNvPr id="0" name=""/>
        <dsp:cNvSpPr/>
      </dsp:nvSpPr>
      <dsp:spPr>
        <a:xfrm>
          <a:off x="0" y="2546033"/>
          <a:ext cx="2392136" cy="57829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4800000"/>
          </a:lightRig>
        </a:scene3d>
        <a:sp3d contourW="44450" prstMaterial="matte">
          <a:bevelT w="63500" h="63500" prst="coolSlant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20</a:t>
          </a:r>
          <a:r>
            <a:rPr lang="en-GB" sz="2800" b="1" kern="1200" baseline="300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th</a:t>
          </a:r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en-GB" sz="2800" b="1" kern="1200" dirty="0">
              <a:solidFill>
                <a:srgbClr val="CC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  </a:t>
          </a:r>
          <a:r>
            <a:rPr lang="en-GB" sz="3800" kern="1200" dirty="0">
              <a:solidFill>
                <a:srgbClr val="FF0000"/>
              </a:solidFill>
            </a:rPr>
            <a:t> </a:t>
          </a:r>
          <a:endParaRPr lang="en-US" sz="3800" kern="1200" dirty="0">
            <a:solidFill>
              <a:srgbClr val="FF0000"/>
            </a:solidFill>
          </a:endParaRPr>
        </a:p>
      </dsp:txBody>
      <dsp:txXfrm>
        <a:off x="28230" y="2574263"/>
        <a:ext cx="2335676" cy="521836"/>
      </dsp:txXfrm>
    </dsp:sp>
    <dsp:sp modelId="{4DEF2467-5B48-4E75-A569-34D15AC7E5A0}">
      <dsp:nvSpPr>
        <dsp:cNvPr id="0" name=""/>
        <dsp:cNvSpPr/>
      </dsp:nvSpPr>
      <dsp:spPr>
        <a:xfrm>
          <a:off x="2392135" y="3181548"/>
          <a:ext cx="3588204" cy="578296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2600000"/>
          </a:lightRig>
        </a:scene3d>
        <a:sp3d>
          <a:bevelT w="63500"/>
          <a:bevelB h="190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altLang="en-US" sz="1400" b="1" kern="1200" dirty="0">
              <a:solidFill>
                <a:srgbClr val="002060"/>
              </a:solidFill>
              <a:latin typeface="HelveticaNeueLT Pro 45 Lt" pitchFamily="34" charset="0"/>
            </a:rPr>
            <a:t>	Regulation of Securities Exchanges</a:t>
          </a:r>
          <a:endParaRPr lang="en-US" sz="1600" b="1" kern="1200" dirty="0">
            <a:solidFill>
              <a:srgbClr val="002060"/>
            </a:solidFill>
            <a:latin typeface="HelveticaNeueLT Pro 45 Lt" pitchFamily="34" charset="0"/>
          </a:endParaRPr>
        </a:p>
      </dsp:txBody>
      <dsp:txXfrm>
        <a:off x="2392135" y="3253835"/>
        <a:ext cx="3371343" cy="433722"/>
      </dsp:txXfrm>
    </dsp:sp>
    <dsp:sp modelId="{E85241AE-67BF-4188-A994-E3FA362A31A2}">
      <dsp:nvSpPr>
        <dsp:cNvPr id="0" name=""/>
        <dsp:cNvSpPr/>
      </dsp:nvSpPr>
      <dsp:spPr>
        <a:xfrm>
          <a:off x="0" y="3181548"/>
          <a:ext cx="2392136" cy="578296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4800000"/>
          </a:lightRig>
        </a:scene3d>
        <a:sp3d contourW="44450" prstMaterial="matte">
          <a:bevelT w="63500" h="63500" prst="coolSlant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22</a:t>
          </a:r>
          <a:r>
            <a:rPr lang="en-GB" sz="2800" b="1" kern="1200" baseline="300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nd</a:t>
          </a:r>
          <a:r>
            <a:rPr lang="en-GB" sz="3100" b="1" kern="1200" dirty="0">
              <a:solidFill>
                <a:srgbClr val="C0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en-GB" sz="3100" b="1" kern="1200" dirty="0">
              <a:solidFill>
                <a:srgbClr val="CC0000"/>
              </a:solidFill>
              <a:latin typeface="Barmeno Medium"/>
              <a:ea typeface="MS PGothic" pitchFamily="34" charset="-128"/>
              <a:cs typeface="Arial" panose="020B0604020202020204" pitchFamily="34" charset="0"/>
            </a:rPr>
            <a:t> </a:t>
          </a:r>
          <a:r>
            <a:rPr lang="en-GB" sz="3100" kern="1200" dirty="0">
              <a:solidFill>
                <a:srgbClr val="FF0000"/>
              </a:solidFill>
            </a:rPr>
            <a:t> </a:t>
          </a:r>
          <a:endParaRPr lang="en-US" sz="3100" kern="1200" dirty="0">
            <a:solidFill>
              <a:srgbClr val="FF0000"/>
            </a:solidFill>
          </a:endParaRPr>
        </a:p>
      </dsp:txBody>
      <dsp:txXfrm>
        <a:off x="28230" y="3209778"/>
        <a:ext cx="2335676" cy="521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C856B-4662-4876-85ED-E9527655766E}">
      <dsp:nvSpPr>
        <dsp:cNvPr id="0" name=""/>
        <dsp:cNvSpPr/>
      </dsp:nvSpPr>
      <dsp:spPr>
        <a:xfrm>
          <a:off x="2023935" y="231647"/>
          <a:ext cx="1759712" cy="1759712"/>
        </a:xfrm>
        <a:prstGeom prst="plaqu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2231324" y="439036"/>
        <a:ext cx="1344934" cy="1344934"/>
      </dsp:txXfrm>
    </dsp:sp>
    <dsp:sp modelId="{02B629DB-73A9-405E-8321-DEB28FB62C26}">
      <dsp:nvSpPr>
        <dsp:cNvPr id="0" name=""/>
        <dsp:cNvSpPr/>
      </dsp:nvSpPr>
      <dsp:spPr>
        <a:xfrm rot="10800000">
          <a:off x="3864927" y="231647"/>
          <a:ext cx="1759712" cy="1759712"/>
        </a:xfrm>
        <a:prstGeom prst="plaqu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 rot="-5400000">
        <a:off x="4072316" y="439036"/>
        <a:ext cx="1344934" cy="1344934"/>
      </dsp:txXfrm>
    </dsp:sp>
    <dsp:sp modelId="{1C853A07-93F7-4A99-A554-48F0574D70FE}">
      <dsp:nvSpPr>
        <dsp:cNvPr id="0" name=""/>
        <dsp:cNvSpPr/>
      </dsp:nvSpPr>
      <dsp:spPr>
        <a:xfrm rot="10800000">
          <a:off x="3872599" y="2019690"/>
          <a:ext cx="1884581" cy="1865611"/>
        </a:xfrm>
        <a:prstGeom prst="plaqu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228600" lvl="1" indent="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5000" kern="1200" dirty="0"/>
        </a:p>
      </dsp:txBody>
      <dsp:txXfrm rot="10800000">
        <a:off x="4092469" y="2239560"/>
        <a:ext cx="1444841" cy="1425871"/>
      </dsp:txXfrm>
    </dsp:sp>
    <dsp:sp modelId="{BA214FB9-6FF3-4FDD-9A98-A06B9D6526B5}">
      <dsp:nvSpPr>
        <dsp:cNvPr id="0" name=""/>
        <dsp:cNvSpPr/>
      </dsp:nvSpPr>
      <dsp:spPr>
        <a:xfrm rot="5400000">
          <a:off x="2048430" y="2105300"/>
          <a:ext cx="1759712" cy="1759712"/>
        </a:xfrm>
        <a:prstGeom prst="plaqu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 rot="5400000">
        <a:off x="2255819" y="2312689"/>
        <a:ext cx="1344934" cy="1344934"/>
      </dsp:txXfrm>
    </dsp:sp>
    <dsp:sp modelId="{779D942C-0D18-45FE-B530-93BB3AE8C186}">
      <dsp:nvSpPr>
        <dsp:cNvPr id="0" name=""/>
        <dsp:cNvSpPr/>
      </dsp:nvSpPr>
      <dsp:spPr>
        <a:xfrm>
          <a:off x="3520503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D1C47E-8FA2-4469-84D4-D0070327262F}">
      <dsp:nvSpPr>
        <dsp:cNvPr id="0" name=""/>
        <dsp:cNvSpPr/>
      </dsp:nvSpPr>
      <dsp:spPr>
        <a:xfrm rot="10800000">
          <a:off x="3520503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97D8D-C800-4E96-8384-2FE12FE3E372}">
      <dsp:nvSpPr>
        <dsp:cNvPr id="0" name=""/>
        <dsp:cNvSpPr/>
      </dsp:nvSpPr>
      <dsp:spPr>
        <a:xfrm>
          <a:off x="5472253" y="2078784"/>
          <a:ext cx="3957352" cy="1578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rgbClr val="C60000"/>
              </a:solidFill>
              <a:latin typeface="HelveticaNeueLT Pro 45 Lt"/>
            </a:rPr>
            <a:t>Technology Service   </a:t>
          </a:r>
          <a:r>
            <a:rPr lang="en-GB" sz="1400" b="1" kern="1200" dirty="0" err="1">
              <a:solidFill>
                <a:schemeClr val="bg1"/>
              </a:solidFill>
              <a:latin typeface="HelveticaNeueLT Pro 45 Lt"/>
            </a:rPr>
            <a:t>ff</a:t>
          </a:r>
          <a:r>
            <a:rPr lang="en-GB" sz="1400" b="1" kern="1200" dirty="0" err="1">
              <a:solidFill>
                <a:srgbClr val="C60000"/>
              </a:solidFill>
              <a:latin typeface="HelveticaNeueLT Pro 45 Lt"/>
            </a:rPr>
            <a:t>Providers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rgbClr val="C60000"/>
              </a:solidFill>
              <a:latin typeface="HelveticaNeueLT Pro 45 Lt"/>
            </a:rPr>
            <a:t>Virtual Financial Assets</a:t>
          </a:r>
          <a:endParaRPr lang="en-US" sz="1400" b="1" kern="1200" dirty="0">
            <a:solidFill>
              <a:srgbClr val="C60000"/>
            </a:solidFill>
            <a:latin typeface="HelveticaNeueLT Pro 45 Lt"/>
          </a:endParaRPr>
        </a:p>
      </dsp:txBody>
      <dsp:txXfrm>
        <a:off x="6694141" y="2508186"/>
        <a:ext cx="2700780" cy="1114789"/>
      </dsp:txXfrm>
    </dsp:sp>
    <dsp:sp modelId="{55CC61CC-9C6E-445E-9A5C-0035831B493A}">
      <dsp:nvSpPr>
        <dsp:cNvPr id="0" name=""/>
        <dsp:cNvSpPr/>
      </dsp:nvSpPr>
      <dsp:spPr>
        <a:xfrm>
          <a:off x="663322" y="2084740"/>
          <a:ext cx="3972630" cy="1578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b="1" kern="1200" dirty="0">
              <a:solidFill>
                <a:srgbClr val="C60000"/>
              </a:solidFill>
              <a:latin typeface="HelveticaNeueLT Pro 45 Lt"/>
            </a:rPr>
            <a:t>Captives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rgbClr val="C60000"/>
              </a:solidFill>
              <a:latin typeface="HelveticaNeueLT Pro 45 Lt"/>
            </a:rPr>
            <a:t>Re/Insurance Principal Cos.</a:t>
          </a:r>
          <a:endParaRPr lang="en-US" sz="1400" b="1" kern="1200" dirty="0">
            <a:solidFill>
              <a:srgbClr val="C60000"/>
            </a:solidFill>
            <a:latin typeface="HelveticaNeueLT Pro 45 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rgbClr val="C60000"/>
              </a:solidFill>
              <a:latin typeface="HelveticaNeueLT Pro 45 Lt"/>
            </a:rPr>
            <a:t>Insurance Intermediaries</a:t>
          </a:r>
          <a:endParaRPr lang="en-US" sz="1400" b="1" kern="1200" dirty="0">
            <a:solidFill>
              <a:srgbClr val="C60000"/>
            </a:solidFill>
            <a:latin typeface="HelveticaNeueLT Pro 45 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rgbClr val="C60000"/>
              </a:solidFill>
              <a:latin typeface="HelveticaNeueLT Pro 45 Lt"/>
            </a:rPr>
            <a:t>Insurance Management Cos.</a:t>
          </a:r>
          <a:endParaRPr lang="en-US" sz="1400" b="1" kern="1200" dirty="0">
            <a:solidFill>
              <a:srgbClr val="C60000"/>
            </a:solidFill>
            <a:latin typeface="HelveticaNeueLT Pro 45 Lt"/>
          </a:endParaRPr>
        </a:p>
      </dsp:txBody>
      <dsp:txXfrm>
        <a:off x="698005" y="2514142"/>
        <a:ext cx="2711475" cy="1114789"/>
      </dsp:txXfrm>
    </dsp:sp>
    <dsp:sp modelId="{8C0F73CC-E3E7-4B9A-83AF-A80DDF080D38}">
      <dsp:nvSpPr>
        <dsp:cNvPr id="0" name=""/>
        <dsp:cNvSpPr/>
      </dsp:nvSpPr>
      <dsp:spPr>
        <a:xfrm>
          <a:off x="5561120" y="405249"/>
          <a:ext cx="3839324" cy="1578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rgbClr val="C60000"/>
              </a:solidFill>
              <a:latin typeface="HelveticaNeueLT Pro 45 Lt"/>
            </a:rPr>
            <a:t>Family Offices/Businesses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rgbClr val="C60000"/>
              </a:solidFill>
              <a:latin typeface="HelveticaNeueLT Pro 45 Lt"/>
            </a:rPr>
            <a:t>Pensions</a:t>
          </a:r>
          <a:endParaRPr lang="en-US" sz="1400" b="1" kern="1200" dirty="0">
            <a:solidFill>
              <a:srgbClr val="C60000"/>
            </a:solidFill>
            <a:latin typeface="HelveticaNeueLT Pro 45 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rgbClr val="C60000"/>
              </a:solidFill>
              <a:latin typeface="HelveticaNeueLT Pro 45 Lt"/>
            </a:rPr>
            <a:t>Securitisations</a:t>
          </a:r>
          <a:endParaRPr lang="en-US" sz="1400" b="1" kern="1200" dirty="0">
            <a:solidFill>
              <a:srgbClr val="C60000"/>
            </a:solidFill>
            <a:latin typeface="HelveticaNeueLT Pro 45 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rgbClr val="C60000"/>
              </a:solidFill>
              <a:latin typeface="HelveticaNeueLT Pro 45 Lt"/>
            </a:rPr>
            <a:t>Trusts</a:t>
          </a:r>
          <a:endParaRPr lang="en-US" sz="1400" b="1" kern="1200" dirty="0">
            <a:solidFill>
              <a:srgbClr val="C60000"/>
            </a:solidFill>
            <a:latin typeface="HelveticaNeueLT Pro 45 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rgbClr val="C60000"/>
              </a:solidFill>
              <a:latin typeface="HelveticaNeueLT Pro 45 Lt"/>
            </a:rPr>
            <a:t>Foundations</a:t>
          </a:r>
          <a:endParaRPr lang="en-US" sz="1400" kern="1200" dirty="0"/>
        </a:p>
      </dsp:txBody>
      <dsp:txXfrm>
        <a:off x="6747600" y="439932"/>
        <a:ext cx="2618161" cy="1114789"/>
      </dsp:txXfrm>
    </dsp:sp>
    <dsp:sp modelId="{313B2AB8-89ED-4517-A0E4-124D898D3788}">
      <dsp:nvSpPr>
        <dsp:cNvPr id="0" name=""/>
        <dsp:cNvSpPr/>
      </dsp:nvSpPr>
      <dsp:spPr>
        <a:xfrm>
          <a:off x="655602" y="396691"/>
          <a:ext cx="4201518" cy="1578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b="1" kern="1200" dirty="0">
              <a:solidFill>
                <a:srgbClr val="C60000"/>
              </a:solidFill>
              <a:latin typeface="HelveticaNeueLT Pro 45 Lt"/>
            </a:rPr>
            <a:t>Portfolio Managers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rgbClr val="C60000"/>
              </a:solidFill>
              <a:latin typeface="HelveticaNeueLT Pro 45 Lt"/>
            </a:rPr>
            <a:t>Fund Administrators</a:t>
          </a:r>
          <a:endParaRPr lang="en-US" sz="1400" b="1" kern="1200" dirty="0">
            <a:solidFill>
              <a:srgbClr val="C60000"/>
            </a:solidFill>
            <a:latin typeface="HelveticaNeueLT Pro 45 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rgbClr val="C60000"/>
              </a:solidFill>
              <a:latin typeface="HelveticaNeueLT Pro 45 Lt"/>
            </a:rPr>
            <a:t>Depositaries</a:t>
          </a:r>
          <a:endParaRPr lang="en-US" sz="1400" b="1" kern="1200" dirty="0">
            <a:solidFill>
              <a:srgbClr val="C60000"/>
            </a:solidFill>
            <a:latin typeface="HelveticaNeueLT Pro 45 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rgbClr val="C60000"/>
              </a:solidFill>
              <a:latin typeface="HelveticaNeueLT Pro 45 Lt"/>
            </a:rPr>
            <a:t>Investment Funds</a:t>
          </a:r>
          <a:endParaRPr lang="en-US" sz="1400" b="1" kern="1200" dirty="0">
            <a:solidFill>
              <a:srgbClr val="C60000"/>
            </a:solidFill>
            <a:latin typeface="HelveticaNeueLT Pro 45 Lt"/>
          </a:endParaRPr>
        </a:p>
      </dsp:txBody>
      <dsp:txXfrm>
        <a:off x="690285" y="431374"/>
        <a:ext cx="2871697" cy="1114789"/>
      </dsp:txXfrm>
    </dsp:sp>
    <dsp:sp modelId="{109E39D7-2471-4DCC-A3B8-0972C35958BF}">
      <dsp:nvSpPr>
        <dsp:cNvPr id="0" name=""/>
        <dsp:cNvSpPr/>
      </dsp:nvSpPr>
      <dsp:spPr>
        <a:xfrm>
          <a:off x="3118683" y="231647"/>
          <a:ext cx="1759712" cy="1759712"/>
        </a:xfrm>
        <a:prstGeom prst="pieWedg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latin typeface="HelveticaNeueLT Pro 45 Lt"/>
            </a:rPr>
            <a:t>Asset Management</a:t>
          </a:r>
          <a:endParaRPr lang="en-US" sz="1400" kern="1200" dirty="0"/>
        </a:p>
      </dsp:txBody>
      <dsp:txXfrm>
        <a:off x="3634091" y="747055"/>
        <a:ext cx="1244304" cy="1244304"/>
      </dsp:txXfrm>
    </dsp:sp>
    <dsp:sp modelId="{31930B26-637C-4C2B-B331-5CC3ED4D9F57}">
      <dsp:nvSpPr>
        <dsp:cNvPr id="0" name=""/>
        <dsp:cNvSpPr/>
      </dsp:nvSpPr>
      <dsp:spPr>
        <a:xfrm rot="5400000">
          <a:off x="4959675" y="231647"/>
          <a:ext cx="1759712" cy="1759712"/>
        </a:xfrm>
        <a:prstGeom prst="pieWedg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HelveticaNeueLT Pro 45 Lt"/>
            </a:rPr>
            <a:t>Private Wealth</a:t>
          </a:r>
          <a:endParaRPr lang="en-US" sz="1400" kern="1200" dirty="0"/>
        </a:p>
      </dsp:txBody>
      <dsp:txXfrm rot="-5400000">
        <a:off x="4959675" y="747055"/>
        <a:ext cx="1244304" cy="1244304"/>
      </dsp:txXfrm>
    </dsp:sp>
    <dsp:sp modelId="{E687941A-9F18-47E2-9F74-E92F49D7B482}">
      <dsp:nvSpPr>
        <dsp:cNvPr id="0" name=""/>
        <dsp:cNvSpPr/>
      </dsp:nvSpPr>
      <dsp:spPr>
        <a:xfrm rot="10800000">
          <a:off x="4959675" y="2072640"/>
          <a:ext cx="1759712" cy="1759712"/>
        </a:xfrm>
        <a:prstGeom prst="pieWedg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GB" sz="1400" kern="1200" dirty="0">
            <a:latin typeface="HelveticaNeueLT Pro 45 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GB" sz="1400" kern="1200" dirty="0">
            <a:latin typeface="HelveticaNeueLT Pro 45 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GB" sz="1400" kern="1200" dirty="0">
              <a:latin typeface="HelveticaNeueLT Pro 45 Lt"/>
            </a:rPr>
            <a:t>Distributed Ledger Technology and Virtual Financial Assets </a:t>
          </a:r>
          <a:endParaRPr lang="en-US" sz="1400" kern="1200" dirty="0"/>
        </a:p>
      </dsp:txBody>
      <dsp:txXfrm rot="10800000">
        <a:off x="4959675" y="2072640"/>
        <a:ext cx="1244304" cy="1244304"/>
      </dsp:txXfrm>
    </dsp:sp>
    <dsp:sp modelId="{E1D316CE-C996-4736-BF8B-025A2256075C}">
      <dsp:nvSpPr>
        <dsp:cNvPr id="0" name=""/>
        <dsp:cNvSpPr/>
      </dsp:nvSpPr>
      <dsp:spPr>
        <a:xfrm rot="16200000">
          <a:off x="3118683" y="2072640"/>
          <a:ext cx="1759712" cy="1759712"/>
        </a:xfrm>
        <a:prstGeom prst="pieWedg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HelveticaNeueLT Pro 45 Lt"/>
            </a:rPr>
            <a:t>Insurance and Re-Insurance</a:t>
          </a:r>
          <a:endParaRPr lang="en-US" sz="1400" kern="1200" dirty="0"/>
        </a:p>
      </dsp:txBody>
      <dsp:txXfrm rot="5400000">
        <a:off x="3634091" y="2072640"/>
        <a:ext cx="1244304" cy="1244304"/>
      </dsp:txXfrm>
    </dsp:sp>
    <dsp:sp modelId="{D3DD5B54-FD03-4AC1-BAC3-F5837F991BDC}">
      <dsp:nvSpPr>
        <dsp:cNvPr id="0" name=""/>
        <dsp:cNvSpPr/>
      </dsp:nvSpPr>
      <dsp:spPr>
        <a:xfrm>
          <a:off x="4615251" y="1666240"/>
          <a:ext cx="607568" cy="52832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3ABBBE6F-BC92-4F88-B297-E6A9299555CE}">
      <dsp:nvSpPr>
        <dsp:cNvPr id="0" name=""/>
        <dsp:cNvSpPr/>
      </dsp:nvSpPr>
      <dsp:spPr>
        <a:xfrm rot="10800000">
          <a:off x="4615251" y="1869440"/>
          <a:ext cx="607568" cy="52832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92844-88AA-431D-8E64-4F19A25290AA}">
      <dsp:nvSpPr>
        <dsp:cNvPr id="0" name=""/>
        <dsp:cNvSpPr/>
      </dsp:nvSpPr>
      <dsp:spPr>
        <a:xfrm>
          <a:off x="454143" y="-525"/>
          <a:ext cx="4547981" cy="4333000"/>
        </a:xfrm>
        <a:prstGeom prst="blockArc">
          <a:avLst>
            <a:gd name="adj1" fmla="val 13799990"/>
            <a:gd name="adj2" fmla="val 16199987"/>
            <a:gd name="adj3" fmla="val 305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585D2-3804-46EB-B773-889A6B56FEEF}">
      <dsp:nvSpPr>
        <dsp:cNvPr id="0" name=""/>
        <dsp:cNvSpPr/>
      </dsp:nvSpPr>
      <dsp:spPr>
        <a:xfrm>
          <a:off x="454136" y="-519"/>
          <a:ext cx="4547981" cy="4333000"/>
        </a:xfrm>
        <a:prstGeom prst="blockArc">
          <a:avLst>
            <a:gd name="adj1" fmla="val 11400019"/>
            <a:gd name="adj2" fmla="val 13800008"/>
            <a:gd name="adj3" fmla="val 305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35B6A-5EEE-4BE3-A2A5-5BADBCB62FD5}">
      <dsp:nvSpPr>
        <dsp:cNvPr id="0" name=""/>
        <dsp:cNvSpPr/>
      </dsp:nvSpPr>
      <dsp:spPr>
        <a:xfrm>
          <a:off x="454136" y="9632"/>
          <a:ext cx="4547981" cy="4333000"/>
        </a:xfrm>
        <a:prstGeom prst="blockArc">
          <a:avLst>
            <a:gd name="adj1" fmla="val 9000011"/>
            <a:gd name="adj2" fmla="val 11400015"/>
            <a:gd name="adj3" fmla="val 305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6A66A-6D58-4407-B47C-A721B82C17D4}">
      <dsp:nvSpPr>
        <dsp:cNvPr id="0" name=""/>
        <dsp:cNvSpPr/>
      </dsp:nvSpPr>
      <dsp:spPr>
        <a:xfrm>
          <a:off x="446153" y="-14206"/>
          <a:ext cx="4547981" cy="4333000"/>
        </a:xfrm>
        <a:prstGeom prst="blockArc">
          <a:avLst>
            <a:gd name="adj1" fmla="val 6583534"/>
            <a:gd name="adj2" fmla="val 8969287"/>
            <a:gd name="adj3" fmla="val 305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A768B-8A52-4600-A122-1A132944D1A9}">
      <dsp:nvSpPr>
        <dsp:cNvPr id="0" name=""/>
        <dsp:cNvSpPr/>
      </dsp:nvSpPr>
      <dsp:spPr>
        <a:xfrm>
          <a:off x="454136" y="-11322"/>
          <a:ext cx="4547981" cy="4333000"/>
        </a:xfrm>
        <a:prstGeom prst="blockArc">
          <a:avLst>
            <a:gd name="adj1" fmla="val 4200006"/>
            <a:gd name="adj2" fmla="val 6599994"/>
            <a:gd name="adj3" fmla="val 305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0D43B-F015-4571-8B1D-C5C693A6C9C9}">
      <dsp:nvSpPr>
        <dsp:cNvPr id="0" name=""/>
        <dsp:cNvSpPr/>
      </dsp:nvSpPr>
      <dsp:spPr>
        <a:xfrm>
          <a:off x="462119" y="-14206"/>
          <a:ext cx="4547981" cy="4333000"/>
        </a:xfrm>
        <a:prstGeom prst="blockArc">
          <a:avLst>
            <a:gd name="adj1" fmla="val 1830713"/>
            <a:gd name="adj2" fmla="val 4216466"/>
            <a:gd name="adj3" fmla="val 305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2A9AF-8616-4D1B-B36C-CFDC61E099BF}">
      <dsp:nvSpPr>
        <dsp:cNvPr id="0" name=""/>
        <dsp:cNvSpPr/>
      </dsp:nvSpPr>
      <dsp:spPr>
        <a:xfrm>
          <a:off x="454136" y="-520"/>
          <a:ext cx="4547981" cy="4333000"/>
        </a:xfrm>
        <a:prstGeom prst="blockArc">
          <a:avLst>
            <a:gd name="adj1" fmla="val 20999985"/>
            <a:gd name="adj2" fmla="val 1799989"/>
            <a:gd name="adj3" fmla="val 305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5203B-B5B8-49C6-A437-9329293184A2}">
      <dsp:nvSpPr>
        <dsp:cNvPr id="0" name=""/>
        <dsp:cNvSpPr/>
      </dsp:nvSpPr>
      <dsp:spPr>
        <a:xfrm>
          <a:off x="454136" y="-519"/>
          <a:ext cx="4547981" cy="4333000"/>
        </a:xfrm>
        <a:prstGeom prst="blockArc">
          <a:avLst>
            <a:gd name="adj1" fmla="val 18599992"/>
            <a:gd name="adj2" fmla="val 20999981"/>
            <a:gd name="adj3" fmla="val 305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A2B2D-4069-4C34-B746-E05B7B9F26C1}">
      <dsp:nvSpPr>
        <dsp:cNvPr id="0" name=""/>
        <dsp:cNvSpPr/>
      </dsp:nvSpPr>
      <dsp:spPr>
        <a:xfrm>
          <a:off x="454129" y="-525"/>
          <a:ext cx="4547981" cy="4333000"/>
        </a:xfrm>
        <a:prstGeom prst="blockArc">
          <a:avLst>
            <a:gd name="adj1" fmla="val 16200013"/>
            <a:gd name="adj2" fmla="val 18600010"/>
            <a:gd name="adj3" fmla="val 305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7795A-5A17-4A06-8C36-68EF06FB5369}">
      <dsp:nvSpPr>
        <dsp:cNvPr id="0" name=""/>
        <dsp:cNvSpPr/>
      </dsp:nvSpPr>
      <dsp:spPr>
        <a:xfrm>
          <a:off x="1920842" y="1332899"/>
          <a:ext cx="1614570" cy="15027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kern="1200" dirty="0"/>
        </a:p>
      </dsp:txBody>
      <dsp:txXfrm>
        <a:off x="2157290" y="1552970"/>
        <a:ext cx="1141674" cy="1062597"/>
      </dsp:txXfrm>
    </dsp:sp>
    <dsp:sp modelId="{D9816098-7ADD-4F80-838B-2A8C46D544B0}">
      <dsp:nvSpPr>
        <dsp:cNvPr id="0" name=""/>
        <dsp:cNvSpPr/>
      </dsp:nvSpPr>
      <dsp:spPr>
        <a:xfrm>
          <a:off x="2174484" y="-124265"/>
          <a:ext cx="1107286" cy="1034976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HelveticaNeueLT Pro 45 Lt"/>
            </a:rPr>
            <a:t>Italy</a:t>
          </a:r>
          <a:endParaRPr lang="en-US" sz="1200" kern="1200" dirty="0">
            <a:latin typeface="HelveticaNeueLT Pro 45 Lt"/>
          </a:endParaRPr>
        </a:p>
      </dsp:txBody>
      <dsp:txXfrm>
        <a:off x="2336642" y="27304"/>
        <a:ext cx="782970" cy="731838"/>
      </dsp:txXfrm>
    </dsp:sp>
    <dsp:sp modelId="{4AE7CE0E-B667-4344-8C6B-C0D3E73259B7}">
      <dsp:nvSpPr>
        <dsp:cNvPr id="0" name=""/>
        <dsp:cNvSpPr/>
      </dsp:nvSpPr>
      <dsp:spPr>
        <a:xfrm>
          <a:off x="3313984" y="290483"/>
          <a:ext cx="1107286" cy="1034976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HelveticaNeueLT Pro 45 Lt"/>
            </a:rPr>
            <a:t>Malta</a:t>
          </a:r>
          <a:endParaRPr lang="en-US" sz="1200" kern="1200" dirty="0">
            <a:latin typeface="HelveticaNeueLT Pro 45 Lt"/>
          </a:endParaRPr>
        </a:p>
      </dsp:txBody>
      <dsp:txXfrm>
        <a:off x="3476142" y="442052"/>
        <a:ext cx="782970" cy="731838"/>
      </dsp:txXfrm>
    </dsp:sp>
    <dsp:sp modelId="{4DA1B8C9-4592-44EC-91CA-72BDA1FE0327}">
      <dsp:nvSpPr>
        <dsp:cNvPr id="0" name=""/>
        <dsp:cNvSpPr/>
      </dsp:nvSpPr>
      <dsp:spPr>
        <a:xfrm>
          <a:off x="3920302" y="1340647"/>
          <a:ext cx="1107286" cy="1034976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HelveticaNeueLT Pro 45 Lt"/>
            </a:rPr>
            <a:t>Hong Kong</a:t>
          </a:r>
          <a:endParaRPr lang="en-US" sz="1200" kern="1200" dirty="0">
            <a:latin typeface="HelveticaNeueLT Pro 45 Lt"/>
          </a:endParaRPr>
        </a:p>
      </dsp:txBody>
      <dsp:txXfrm>
        <a:off x="4082460" y="1492216"/>
        <a:ext cx="782970" cy="731838"/>
      </dsp:txXfrm>
    </dsp:sp>
    <dsp:sp modelId="{952FE723-841F-4EAD-8025-FB7D115A765C}">
      <dsp:nvSpPr>
        <dsp:cNvPr id="0" name=""/>
        <dsp:cNvSpPr/>
      </dsp:nvSpPr>
      <dsp:spPr>
        <a:xfrm>
          <a:off x="3709735" y="2534861"/>
          <a:ext cx="1107286" cy="1034976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HelveticaNeueLT Pro 45 Lt"/>
            </a:rPr>
            <a:t>United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HelveticaNeueLT Pro 45 Lt"/>
            </a:rPr>
            <a:t>Kingdom</a:t>
          </a:r>
          <a:endParaRPr lang="en-US" sz="1200" kern="1200" dirty="0">
            <a:latin typeface="HelveticaNeueLT Pro 45 Lt"/>
          </a:endParaRPr>
        </a:p>
      </dsp:txBody>
      <dsp:txXfrm>
        <a:off x="3871893" y="2686430"/>
        <a:ext cx="782970" cy="731838"/>
      </dsp:txXfrm>
    </dsp:sp>
    <dsp:sp modelId="{35BB41E7-50D8-422D-9004-5DDC28289F60}">
      <dsp:nvSpPr>
        <dsp:cNvPr id="0" name=""/>
        <dsp:cNvSpPr/>
      </dsp:nvSpPr>
      <dsp:spPr>
        <a:xfrm>
          <a:off x="2780798" y="3303532"/>
          <a:ext cx="1107286" cy="1034976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HelveticaNeueLT Pro 45 Lt"/>
            </a:rPr>
            <a:t>Dubai</a:t>
          </a:r>
          <a:endParaRPr lang="en-US" sz="1200" kern="1200" dirty="0">
            <a:latin typeface="HelveticaNeueLT Pro 45 Lt"/>
          </a:endParaRPr>
        </a:p>
      </dsp:txBody>
      <dsp:txXfrm>
        <a:off x="2942956" y="3455101"/>
        <a:ext cx="782970" cy="731838"/>
      </dsp:txXfrm>
    </dsp:sp>
    <dsp:sp modelId="{5399A740-F196-4B72-9BFD-CD633D0DB383}">
      <dsp:nvSpPr>
        <dsp:cNvPr id="0" name=""/>
        <dsp:cNvSpPr/>
      </dsp:nvSpPr>
      <dsp:spPr>
        <a:xfrm>
          <a:off x="1568170" y="3303532"/>
          <a:ext cx="1107286" cy="1034976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HelveticaNeueLT Pro 45 Lt"/>
            </a:rPr>
            <a:t>Abu Dhabi</a:t>
          </a:r>
          <a:endParaRPr lang="en-US" sz="1200" kern="1200" dirty="0">
            <a:latin typeface="HelveticaNeueLT Pro 45 Lt"/>
          </a:endParaRPr>
        </a:p>
      </dsp:txBody>
      <dsp:txXfrm>
        <a:off x="1730328" y="3455101"/>
        <a:ext cx="782970" cy="731838"/>
      </dsp:txXfrm>
    </dsp:sp>
    <dsp:sp modelId="{8147F5CF-4DAE-4B13-8CCC-004391A96CC1}">
      <dsp:nvSpPr>
        <dsp:cNvPr id="0" name=""/>
        <dsp:cNvSpPr/>
      </dsp:nvSpPr>
      <dsp:spPr>
        <a:xfrm>
          <a:off x="639233" y="2534861"/>
          <a:ext cx="1107286" cy="1034976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HelveticaNeueLT Pro 45 Lt"/>
            </a:rPr>
            <a:t>USA</a:t>
          </a:r>
        </a:p>
      </dsp:txBody>
      <dsp:txXfrm>
        <a:off x="801391" y="2686430"/>
        <a:ext cx="782970" cy="731838"/>
      </dsp:txXfrm>
    </dsp:sp>
    <dsp:sp modelId="{7EB12F82-BE13-4C44-8508-2DAAFED40707}">
      <dsp:nvSpPr>
        <dsp:cNvPr id="0" name=""/>
        <dsp:cNvSpPr/>
      </dsp:nvSpPr>
      <dsp:spPr>
        <a:xfrm>
          <a:off x="428665" y="1340647"/>
          <a:ext cx="1107286" cy="1034976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HelveticaNeueLT Pro 45 Lt"/>
            </a:rPr>
            <a:t>Switzerland</a:t>
          </a:r>
        </a:p>
      </dsp:txBody>
      <dsp:txXfrm>
        <a:off x="590823" y="1492216"/>
        <a:ext cx="782970" cy="731838"/>
      </dsp:txXfrm>
    </dsp:sp>
    <dsp:sp modelId="{3F11CF4E-FEC9-4335-AF64-AC04093F226C}">
      <dsp:nvSpPr>
        <dsp:cNvPr id="0" name=""/>
        <dsp:cNvSpPr/>
      </dsp:nvSpPr>
      <dsp:spPr>
        <a:xfrm>
          <a:off x="1034984" y="290483"/>
          <a:ext cx="1107286" cy="1034976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HelveticaNeueLT Pro 45 Lt"/>
            </a:rPr>
            <a:t>Singapore</a:t>
          </a:r>
          <a:endParaRPr lang="en-US" sz="1200" kern="1200" dirty="0">
            <a:latin typeface="HelveticaNeueLT Pro 45 Lt"/>
          </a:endParaRPr>
        </a:p>
      </dsp:txBody>
      <dsp:txXfrm>
        <a:off x="1197142" y="442052"/>
        <a:ext cx="782970" cy="7318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1BA36-BE59-4E3C-A9E9-2EDEBD48A59B}">
      <dsp:nvSpPr>
        <dsp:cNvPr id="0" name=""/>
        <dsp:cNvSpPr/>
      </dsp:nvSpPr>
      <dsp:spPr>
        <a:xfrm>
          <a:off x="1758976" y="2837464"/>
          <a:ext cx="107796" cy="10779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7A04B-C126-40F3-8761-449F17E65FC7}">
      <dsp:nvSpPr>
        <dsp:cNvPr id="0" name=""/>
        <dsp:cNvSpPr/>
      </dsp:nvSpPr>
      <dsp:spPr>
        <a:xfrm>
          <a:off x="1555779" y="2935281"/>
          <a:ext cx="107796" cy="10779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05DFB-B1E6-468F-9D50-8B899FAB30F3}">
      <dsp:nvSpPr>
        <dsp:cNvPr id="0" name=""/>
        <dsp:cNvSpPr/>
      </dsp:nvSpPr>
      <dsp:spPr>
        <a:xfrm>
          <a:off x="1342880" y="3012546"/>
          <a:ext cx="107796" cy="10779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7E3C8-0BDC-4C42-B36F-21C5E915A0BD}">
      <dsp:nvSpPr>
        <dsp:cNvPr id="0" name=""/>
        <dsp:cNvSpPr/>
      </dsp:nvSpPr>
      <dsp:spPr>
        <a:xfrm>
          <a:off x="2734538" y="1705144"/>
          <a:ext cx="107796" cy="10779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F3E84-6DAC-4AF2-B695-3E9129E4E504}">
      <dsp:nvSpPr>
        <dsp:cNvPr id="0" name=""/>
        <dsp:cNvSpPr/>
      </dsp:nvSpPr>
      <dsp:spPr>
        <a:xfrm>
          <a:off x="2652612" y="1904204"/>
          <a:ext cx="107796" cy="10779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F931B-91B0-4D26-AC67-2093903926D9}">
      <dsp:nvSpPr>
        <dsp:cNvPr id="0" name=""/>
        <dsp:cNvSpPr/>
      </dsp:nvSpPr>
      <dsp:spPr>
        <a:xfrm>
          <a:off x="2594402" y="206674"/>
          <a:ext cx="107796" cy="10779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6F0D9-7AF4-4A21-8585-6C36C03236C4}">
      <dsp:nvSpPr>
        <dsp:cNvPr id="0" name=""/>
        <dsp:cNvSpPr/>
      </dsp:nvSpPr>
      <dsp:spPr>
        <a:xfrm>
          <a:off x="2744240" y="111521"/>
          <a:ext cx="107796" cy="10779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008E0-3441-47B3-98CA-149DA1A4889A}">
      <dsp:nvSpPr>
        <dsp:cNvPr id="0" name=""/>
        <dsp:cNvSpPr/>
      </dsp:nvSpPr>
      <dsp:spPr>
        <a:xfrm>
          <a:off x="2894077" y="16368"/>
          <a:ext cx="107796" cy="10779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A96EF-DD9E-452D-BE22-2C5F242111C9}">
      <dsp:nvSpPr>
        <dsp:cNvPr id="0" name=""/>
        <dsp:cNvSpPr/>
      </dsp:nvSpPr>
      <dsp:spPr>
        <a:xfrm>
          <a:off x="3043915" y="111521"/>
          <a:ext cx="107796" cy="10779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658B5-18A6-4C6A-AC01-7EBEE4F27595}">
      <dsp:nvSpPr>
        <dsp:cNvPr id="0" name=""/>
        <dsp:cNvSpPr/>
      </dsp:nvSpPr>
      <dsp:spPr>
        <a:xfrm>
          <a:off x="3193753" y="206674"/>
          <a:ext cx="107796" cy="10779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79496-9DEE-4A7F-AD18-906EE508DF00}">
      <dsp:nvSpPr>
        <dsp:cNvPr id="0" name=""/>
        <dsp:cNvSpPr/>
      </dsp:nvSpPr>
      <dsp:spPr>
        <a:xfrm>
          <a:off x="2894077" y="216951"/>
          <a:ext cx="107796" cy="10779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0E0A5-60F1-4048-8A21-02DB88335102}">
      <dsp:nvSpPr>
        <dsp:cNvPr id="0" name=""/>
        <dsp:cNvSpPr/>
      </dsp:nvSpPr>
      <dsp:spPr>
        <a:xfrm>
          <a:off x="2894077" y="417914"/>
          <a:ext cx="107796" cy="10779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10F8A-70C9-4147-8987-6CDBC133CF4B}">
      <dsp:nvSpPr>
        <dsp:cNvPr id="0" name=""/>
        <dsp:cNvSpPr/>
      </dsp:nvSpPr>
      <dsp:spPr>
        <a:xfrm>
          <a:off x="817370" y="3241906"/>
          <a:ext cx="2325179" cy="623442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16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HelveticaNeueLT Pro 45 Lt"/>
            </a:rPr>
            <a:t>90,210  visits </a:t>
          </a:r>
          <a:endParaRPr lang="en-US" sz="1800" b="1" kern="1200" dirty="0">
            <a:latin typeface="HelveticaNeueLT Pro 45 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HelveticaNeueLT Pro 45 Lt"/>
            </a:rPr>
            <a:t>CY 2015</a:t>
          </a:r>
          <a:endParaRPr lang="en-US" sz="1400" kern="1200" dirty="0">
            <a:latin typeface="HelveticaNeueLT Pro 45 Lt"/>
          </a:endParaRPr>
        </a:p>
      </dsp:txBody>
      <dsp:txXfrm>
        <a:off x="847804" y="3272340"/>
        <a:ext cx="2264311" cy="562574"/>
      </dsp:txXfrm>
    </dsp:sp>
    <dsp:sp modelId="{9000B2ED-B791-4731-AF29-E7DA20124760}">
      <dsp:nvSpPr>
        <dsp:cNvPr id="0" name=""/>
        <dsp:cNvSpPr/>
      </dsp:nvSpPr>
      <dsp:spPr>
        <a:xfrm>
          <a:off x="172744" y="2630643"/>
          <a:ext cx="1077969" cy="10778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E49CC-A913-4472-B891-DBDB5473CDCD}">
      <dsp:nvSpPr>
        <dsp:cNvPr id="0" name=""/>
        <dsp:cNvSpPr/>
      </dsp:nvSpPr>
      <dsp:spPr>
        <a:xfrm>
          <a:off x="2313052" y="2432345"/>
          <a:ext cx="2325179" cy="623442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16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HelveticaNeueLT Pro 45 Lt"/>
            </a:rPr>
            <a:t>115,918 visits </a:t>
          </a:r>
          <a:endParaRPr lang="en-US" sz="1800" b="1" kern="1200" dirty="0">
            <a:latin typeface="HelveticaNeueLT Pro 45 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HelveticaNeueLT Pro 45 Lt"/>
            </a:rPr>
            <a:t>CY 2016</a:t>
          </a:r>
          <a:endParaRPr lang="en-US" sz="1400" kern="1200" dirty="0">
            <a:latin typeface="HelveticaNeueLT Pro 45 Lt"/>
          </a:endParaRPr>
        </a:p>
      </dsp:txBody>
      <dsp:txXfrm>
        <a:off x="2343486" y="2462779"/>
        <a:ext cx="2264311" cy="562574"/>
      </dsp:txXfrm>
    </dsp:sp>
    <dsp:sp modelId="{F6319F39-E5E0-4166-809A-1952C86E4D93}">
      <dsp:nvSpPr>
        <dsp:cNvPr id="0" name=""/>
        <dsp:cNvSpPr/>
      </dsp:nvSpPr>
      <dsp:spPr>
        <a:xfrm>
          <a:off x="1668426" y="1821082"/>
          <a:ext cx="1077969" cy="10778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EB149-08CD-4310-AAC5-35966D618C58}">
      <dsp:nvSpPr>
        <dsp:cNvPr id="0" name=""/>
        <dsp:cNvSpPr/>
      </dsp:nvSpPr>
      <dsp:spPr>
        <a:xfrm>
          <a:off x="2999718" y="1204490"/>
          <a:ext cx="2278077" cy="623442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16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HelveticaNeueLT Pro 45 Lt"/>
            </a:rPr>
            <a:t>154,158 visits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HelveticaNeueLT Pro 45 Lt"/>
            </a:rPr>
            <a:t>CY 2017</a:t>
          </a:r>
          <a:endParaRPr lang="en-US" sz="1400" kern="1200" dirty="0">
            <a:latin typeface="HelveticaNeueLT Pro 45 Lt"/>
          </a:endParaRPr>
        </a:p>
      </dsp:txBody>
      <dsp:txXfrm>
        <a:off x="3030152" y="1234924"/>
        <a:ext cx="2217209" cy="562574"/>
      </dsp:txXfrm>
    </dsp:sp>
    <dsp:sp modelId="{A66723E6-1266-4DE6-8E42-32A4894C39DE}">
      <dsp:nvSpPr>
        <dsp:cNvPr id="0" name=""/>
        <dsp:cNvSpPr/>
      </dsp:nvSpPr>
      <dsp:spPr>
        <a:xfrm>
          <a:off x="2355093" y="593228"/>
          <a:ext cx="1077969" cy="10778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18B6-EB4B-493B-80F5-F322F951F1DF}">
      <dsp:nvSpPr>
        <dsp:cNvPr id="0" name=""/>
        <dsp:cNvSpPr/>
      </dsp:nvSpPr>
      <dsp:spPr>
        <a:xfrm>
          <a:off x="40901" y="1049646"/>
          <a:ext cx="2806681" cy="19340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rgbClr val="FF0000"/>
            </a:solidFill>
          </a:endParaRPr>
        </a:p>
      </dsp:txBody>
      <dsp:txXfrm>
        <a:off x="451930" y="1332882"/>
        <a:ext cx="1984623" cy="1367585"/>
      </dsp:txXfrm>
    </dsp:sp>
    <dsp:sp modelId="{D1EA90F0-1DA3-46B2-947F-ADDFE699E728}">
      <dsp:nvSpPr>
        <dsp:cNvPr id="0" name=""/>
        <dsp:cNvSpPr/>
      </dsp:nvSpPr>
      <dsp:spPr>
        <a:xfrm>
          <a:off x="-357646" y="8"/>
          <a:ext cx="3881511" cy="406400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777A7-5066-4A81-80A3-31BA36589013}">
      <dsp:nvSpPr>
        <dsp:cNvPr id="0" name=""/>
        <dsp:cNvSpPr/>
      </dsp:nvSpPr>
      <dsp:spPr>
        <a:xfrm>
          <a:off x="2359291" y="429926"/>
          <a:ext cx="1031502" cy="1036320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14541" t="14706" r="14541" b="1470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77E22-0DDE-4137-88D3-9E41D9936B82}">
      <dsp:nvSpPr>
        <dsp:cNvPr id="0" name=""/>
        <dsp:cNvSpPr/>
      </dsp:nvSpPr>
      <dsp:spPr>
        <a:xfrm>
          <a:off x="3530892" y="-5"/>
          <a:ext cx="3076514" cy="1783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3600" kern="1200" dirty="0"/>
            <a:t> </a:t>
          </a:r>
          <a:r>
            <a:rPr lang="en-GB" sz="3600" kern="1200" dirty="0">
              <a:solidFill>
                <a:srgbClr val="C00000"/>
              </a:solidFill>
              <a:latin typeface="HelveticaNeueLT Pro 45 Lt"/>
            </a:rPr>
            <a:t>+ 19%            </a:t>
          </a:r>
          <a:endParaRPr lang="en-US" sz="3600" kern="1200" dirty="0">
            <a:solidFill>
              <a:srgbClr val="C00000"/>
            </a:solidFill>
            <a:latin typeface="HelveticaNeueLT Pro 45 Lt"/>
          </a:endParaRPr>
        </a:p>
      </dsp:txBody>
      <dsp:txXfrm>
        <a:off x="3530892" y="-5"/>
        <a:ext cx="3076514" cy="1783154"/>
      </dsp:txXfrm>
    </dsp:sp>
    <dsp:sp modelId="{84653E49-C907-44F6-A3D1-EA7D2972C69F}">
      <dsp:nvSpPr>
        <dsp:cNvPr id="0" name=""/>
        <dsp:cNvSpPr/>
      </dsp:nvSpPr>
      <dsp:spPr>
        <a:xfrm>
          <a:off x="2554244" y="1516432"/>
          <a:ext cx="1031502" cy="1036320"/>
        </a:xfrm>
        <a:prstGeom prst="ellipse">
          <a:avLst/>
        </a:prstGeom>
        <a:blipFill rotWithShape="1">
          <a:blip xmlns:r="http://schemas.openxmlformats.org/officeDocument/2006/relationships"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7150A-120F-4759-BC8A-A86E3A34586E}">
      <dsp:nvSpPr>
        <dsp:cNvPr id="0" name=""/>
        <dsp:cNvSpPr/>
      </dsp:nvSpPr>
      <dsp:spPr>
        <a:xfrm>
          <a:off x="3519377" y="1479678"/>
          <a:ext cx="2415026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3600" kern="1200" dirty="0"/>
            <a:t> </a:t>
          </a:r>
          <a:r>
            <a:rPr lang="en-GB" sz="3600" kern="1200" dirty="0">
              <a:solidFill>
                <a:srgbClr val="C00000"/>
              </a:solidFill>
              <a:latin typeface="HelveticaNeueLT Pro 45 Lt"/>
            </a:rPr>
            <a:t>+ 12% </a:t>
          </a:r>
          <a:endParaRPr lang="en-US" sz="3600" kern="1200" dirty="0">
            <a:solidFill>
              <a:srgbClr val="C00000"/>
            </a:solidFill>
            <a:latin typeface="HelveticaNeueLT Pro 45 Lt"/>
          </a:endParaRPr>
        </a:p>
      </dsp:txBody>
      <dsp:txXfrm>
        <a:off x="3519377" y="1479678"/>
        <a:ext cx="2415026" cy="1002995"/>
      </dsp:txXfrm>
    </dsp:sp>
    <dsp:sp modelId="{D8970207-F55C-4536-AB1B-5B742AACABEE}">
      <dsp:nvSpPr>
        <dsp:cNvPr id="0" name=""/>
        <dsp:cNvSpPr/>
      </dsp:nvSpPr>
      <dsp:spPr>
        <a:xfrm>
          <a:off x="2379835" y="2783971"/>
          <a:ext cx="1031502" cy="1036320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6791D-E9FE-4E7F-9274-A58C3167AEF7}">
      <dsp:nvSpPr>
        <dsp:cNvPr id="0" name=""/>
        <dsp:cNvSpPr/>
      </dsp:nvSpPr>
      <dsp:spPr>
        <a:xfrm>
          <a:off x="3670727" y="2733182"/>
          <a:ext cx="2612654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3600" kern="1200" dirty="0">
              <a:solidFill>
                <a:srgbClr val="C00000"/>
              </a:solidFill>
              <a:latin typeface="HelveticaNeueLT Pro 45 Lt"/>
            </a:rPr>
            <a:t>+  4%    </a:t>
          </a:r>
          <a:endParaRPr lang="en-US" sz="3600" kern="1200" dirty="0">
            <a:solidFill>
              <a:srgbClr val="C00000"/>
            </a:solidFill>
            <a:latin typeface="HelveticaNeueLT Pro 45 Lt"/>
          </a:endParaRPr>
        </a:p>
      </dsp:txBody>
      <dsp:txXfrm>
        <a:off x="3670727" y="2733182"/>
        <a:ext cx="2612654" cy="10029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2612-E9EE-4303-82A9-82C70EA22FA1}">
      <dsp:nvSpPr>
        <dsp:cNvPr id="0" name=""/>
        <dsp:cNvSpPr/>
      </dsp:nvSpPr>
      <dsp:spPr>
        <a:xfrm>
          <a:off x="839314" y="-5522"/>
          <a:ext cx="3815551" cy="3815551"/>
        </a:xfrm>
        <a:prstGeom prst="circularArrow">
          <a:avLst>
            <a:gd name="adj1" fmla="val 5274"/>
            <a:gd name="adj2" fmla="val 312630"/>
            <a:gd name="adj3" fmla="val 14283539"/>
            <a:gd name="adj4" fmla="val 1709466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68F5E-7F17-44A1-BFDA-DE7D9DAA2672}">
      <dsp:nvSpPr>
        <dsp:cNvPr id="0" name=""/>
        <dsp:cNvSpPr/>
      </dsp:nvSpPr>
      <dsp:spPr>
        <a:xfrm>
          <a:off x="2044609" y="0"/>
          <a:ext cx="1404963" cy="702481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HelveticaNeueLT Pro 45 Lt"/>
            </a:rPr>
            <a:t>Asset Management</a:t>
          </a:r>
          <a:endParaRPr lang="en-US" sz="1500" kern="1200" dirty="0">
            <a:latin typeface="HelveticaNeueLT Pro 45 Lt"/>
          </a:endParaRPr>
        </a:p>
      </dsp:txBody>
      <dsp:txXfrm>
        <a:off x="2078901" y="34292"/>
        <a:ext cx="1336379" cy="633897"/>
      </dsp:txXfrm>
    </dsp:sp>
    <dsp:sp modelId="{E04A2AB4-7DCD-4D5D-9667-368DD132DAB5}">
      <dsp:nvSpPr>
        <dsp:cNvPr id="0" name=""/>
        <dsp:cNvSpPr/>
      </dsp:nvSpPr>
      <dsp:spPr>
        <a:xfrm>
          <a:off x="3542697" y="918684"/>
          <a:ext cx="1404963" cy="702481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HelveticaNeueLT Pro 45 Lt"/>
            </a:rPr>
            <a:t>Insurance</a:t>
          </a:r>
          <a:endParaRPr lang="en-US" sz="1500" kern="1200" dirty="0">
            <a:latin typeface="HelveticaNeueLT Pro 45 Lt"/>
          </a:endParaRPr>
        </a:p>
      </dsp:txBody>
      <dsp:txXfrm>
        <a:off x="3576989" y="952976"/>
        <a:ext cx="1336379" cy="633897"/>
      </dsp:txXfrm>
    </dsp:sp>
    <dsp:sp modelId="{B2269762-5AED-414C-932B-0D59552BFC46}">
      <dsp:nvSpPr>
        <dsp:cNvPr id="0" name=""/>
        <dsp:cNvSpPr/>
      </dsp:nvSpPr>
      <dsp:spPr>
        <a:xfrm>
          <a:off x="3362809" y="2322645"/>
          <a:ext cx="1404963" cy="702481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HelveticaNeueLT Pro 45 Lt"/>
            </a:rPr>
            <a:t>Securitisation</a:t>
          </a:r>
          <a:endParaRPr lang="en-US" sz="1500" kern="1200" dirty="0">
            <a:latin typeface="HelveticaNeueLT Pro 45 Lt"/>
          </a:endParaRPr>
        </a:p>
      </dsp:txBody>
      <dsp:txXfrm>
        <a:off x="3397101" y="2356937"/>
        <a:ext cx="1336379" cy="633897"/>
      </dsp:txXfrm>
    </dsp:sp>
    <dsp:sp modelId="{13510A95-BB83-47A8-8B30-A8FB56616D80}">
      <dsp:nvSpPr>
        <dsp:cNvPr id="0" name=""/>
        <dsp:cNvSpPr/>
      </dsp:nvSpPr>
      <dsp:spPr>
        <a:xfrm>
          <a:off x="2022296" y="3096591"/>
          <a:ext cx="1404963" cy="702481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HelveticaNeueLT Pro 45 Lt"/>
            </a:rPr>
            <a:t>Wealth Management</a:t>
          </a:r>
          <a:endParaRPr lang="en-US" sz="1500" kern="1200" dirty="0">
            <a:latin typeface="HelveticaNeueLT Pro 45 Lt"/>
          </a:endParaRPr>
        </a:p>
      </dsp:txBody>
      <dsp:txXfrm>
        <a:off x="2056588" y="3130883"/>
        <a:ext cx="1336379" cy="633897"/>
      </dsp:txXfrm>
    </dsp:sp>
    <dsp:sp modelId="{D928C713-15B9-4F4D-ADAB-33C07755EF29}">
      <dsp:nvSpPr>
        <dsp:cNvPr id="0" name=""/>
        <dsp:cNvSpPr/>
      </dsp:nvSpPr>
      <dsp:spPr>
        <a:xfrm>
          <a:off x="681783" y="2322645"/>
          <a:ext cx="1404963" cy="702481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HelveticaNeueLT Pro 45 Lt"/>
            </a:rPr>
            <a:t>Trusts</a:t>
          </a:r>
          <a:endParaRPr lang="en-US" sz="1500" kern="1200" dirty="0">
            <a:latin typeface="HelveticaNeueLT Pro 45 Lt"/>
          </a:endParaRPr>
        </a:p>
      </dsp:txBody>
      <dsp:txXfrm>
        <a:off x="716075" y="2356937"/>
        <a:ext cx="1336379" cy="633897"/>
      </dsp:txXfrm>
    </dsp:sp>
    <dsp:sp modelId="{A88A2365-BD40-4937-A395-5D84DE042FF2}">
      <dsp:nvSpPr>
        <dsp:cNvPr id="0" name=""/>
        <dsp:cNvSpPr/>
      </dsp:nvSpPr>
      <dsp:spPr>
        <a:xfrm>
          <a:off x="708911" y="1104955"/>
          <a:ext cx="1404963" cy="702481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HelveticaNeueLT Pro 45 Lt"/>
            </a:rPr>
            <a:t>Banking</a:t>
          </a:r>
          <a:endParaRPr lang="en-US" sz="1500" kern="1200" dirty="0">
            <a:latin typeface="HelveticaNeueLT Pro 45 Lt"/>
          </a:endParaRPr>
        </a:p>
      </dsp:txBody>
      <dsp:txXfrm>
        <a:off x="743203" y="1139247"/>
        <a:ext cx="1336379" cy="6338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54C92-06E7-441F-99C5-BE8516ECAE25}">
      <dsp:nvSpPr>
        <dsp:cNvPr id="0" name=""/>
        <dsp:cNvSpPr/>
      </dsp:nvSpPr>
      <dsp:spPr>
        <a:xfrm>
          <a:off x="1926323" y="1544893"/>
          <a:ext cx="1458717" cy="1232195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HelveticaNeueLT Pro 45 Lt"/>
            </a:rPr>
            <a:t>SECTOR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HelveticaNeueLT Pro 45 Lt"/>
            </a:rPr>
            <a:t>CLUSTERS</a:t>
          </a:r>
        </a:p>
      </dsp:txBody>
      <dsp:txXfrm>
        <a:off x="2165229" y="1746699"/>
        <a:ext cx="980905" cy="828583"/>
      </dsp:txXfrm>
    </dsp:sp>
    <dsp:sp modelId="{73D4996A-7007-4EF7-9442-B0D20F0A4876}">
      <dsp:nvSpPr>
        <dsp:cNvPr id="0" name=""/>
        <dsp:cNvSpPr/>
      </dsp:nvSpPr>
      <dsp:spPr>
        <a:xfrm>
          <a:off x="3001983" y="622802"/>
          <a:ext cx="637134" cy="548975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273AE-AAAB-44EA-BAA0-6DDA1AD9E4E9}">
      <dsp:nvSpPr>
        <dsp:cNvPr id="0" name=""/>
        <dsp:cNvSpPr/>
      </dsp:nvSpPr>
      <dsp:spPr>
        <a:xfrm>
          <a:off x="1976724" y="182804"/>
          <a:ext cx="1383863" cy="1197204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HelveticaNeueLT Pro 45 Lt"/>
            </a:rPr>
            <a:t>+9%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HelveticaNeueLT Pro 45 Lt"/>
            </a:rPr>
            <a:t>Retirement Schemes</a:t>
          </a:r>
        </a:p>
      </dsp:txBody>
      <dsp:txXfrm>
        <a:off x="2206060" y="381206"/>
        <a:ext cx="925191" cy="800400"/>
      </dsp:txXfrm>
    </dsp:sp>
    <dsp:sp modelId="{655D8CE4-836A-4430-8057-6E8715C5E78F}">
      <dsp:nvSpPr>
        <dsp:cNvPr id="0" name=""/>
        <dsp:cNvSpPr/>
      </dsp:nvSpPr>
      <dsp:spPr>
        <a:xfrm>
          <a:off x="3640410" y="1762343"/>
          <a:ext cx="637134" cy="548975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E2BEB-052D-4DF1-BA64-41638B9A8A4E}">
      <dsp:nvSpPr>
        <dsp:cNvPr id="0" name=""/>
        <dsp:cNvSpPr/>
      </dsp:nvSpPr>
      <dsp:spPr>
        <a:xfrm>
          <a:off x="3218279" y="893556"/>
          <a:ext cx="1343731" cy="1197204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HelveticaNeueLT Pro 45 Lt"/>
            </a:rPr>
            <a:t>+17%</a:t>
          </a:r>
        </a:p>
        <a:p>
          <a:pPr marL="0" lvl="0" indent="0" algn="ctr" defTabSz="1033463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latin typeface="HelveticaNeueLT Pro 45 Lt"/>
            </a:rPr>
            <a:t>New Fund Licences and Notifications</a:t>
          </a:r>
        </a:p>
      </dsp:txBody>
      <dsp:txXfrm>
        <a:off x="3445288" y="1095811"/>
        <a:ext cx="889713" cy="792694"/>
      </dsp:txXfrm>
    </dsp:sp>
    <dsp:sp modelId="{5AAA9497-0482-45FF-9BA9-79B36E1F837C}">
      <dsp:nvSpPr>
        <dsp:cNvPr id="0" name=""/>
        <dsp:cNvSpPr/>
      </dsp:nvSpPr>
      <dsp:spPr>
        <a:xfrm>
          <a:off x="2945903" y="2920835"/>
          <a:ext cx="637134" cy="548975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7F31B-ED9F-4627-A3BD-0672DD9223A6}">
      <dsp:nvSpPr>
        <dsp:cNvPr id="0" name=""/>
        <dsp:cNvSpPr/>
      </dsp:nvSpPr>
      <dsp:spPr>
        <a:xfrm>
          <a:off x="1955933" y="2880053"/>
          <a:ext cx="1383863" cy="1197204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50" kern="1200" dirty="0">
              <a:latin typeface="HelveticaNeueLT Pro 45 Lt"/>
            </a:rPr>
            <a:t>Trusts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kern="1200" dirty="0">
              <a:latin typeface="HelveticaNeueLT Pro 45 Lt"/>
            </a:rPr>
            <a:t>+6%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050" kern="1200" dirty="0">
              <a:latin typeface="HelveticaNeueLT Pro 45 Lt"/>
            </a:rPr>
            <a:t>Securitisations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kern="1200" dirty="0">
              <a:latin typeface="HelveticaNeueLT Pro 45 Lt"/>
            </a:rPr>
            <a:t>+18%</a:t>
          </a:r>
          <a:endParaRPr lang="en-GB" sz="1400" kern="1200" dirty="0">
            <a:latin typeface="HelveticaNeueLT Pro 45 Lt"/>
          </a:endParaRPr>
        </a:p>
      </dsp:txBody>
      <dsp:txXfrm>
        <a:off x="2185269" y="3078455"/>
        <a:ext cx="925191" cy="800400"/>
      </dsp:txXfrm>
    </dsp:sp>
    <dsp:sp modelId="{17F7AF75-D14F-48CA-8CFC-223499C38379}">
      <dsp:nvSpPr>
        <dsp:cNvPr id="0" name=""/>
        <dsp:cNvSpPr/>
      </dsp:nvSpPr>
      <dsp:spPr>
        <a:xfrm>
          <a:off x="5102771" y="3480856"/>
          <a:ext cx="475391" cy="123481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327FE-4983-4062-8B31-B5C02A165261}">
      <dsp:nvSpPr>
        <dsp:cNvPr id="0" name=""/>
        <dsp:cNvSpPr/>
      </dsp:nvSpPr>
      <dsp:spPr>
        <a:xfrm>
          <a:off x="3187217" y="2241393"/>
          <a:ext cx="1383863" cy="1224775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HelveticaNeueLT Pro 45 Lt"/>
            </a:rPr>
            <a:t>+14%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HelveticaNeueLT Pro 45 Lt"/>
            </a:rPr>
            <a:t>Financial Institutions</a:t>
          </a:r>
        </a:p>
      </dsp:txBody>
      <dsp:txXfrm>
        <a:off x="3419837" y="2447271"/>
        <a:ext cx="918623" cy="813019"/>
      </dsp:txXfrm>
    </dsp:sp>
    <dsp:sp modelId="{DEA4F7A4-6393-49CE-9668-DBA57B15378C}">
      <dsp:nvSpPr>
        <dsp:cNvPr id="0" name=""/>
        <dsp:cNvSpPr/>
      </dsp:nvSpPr>
      <dsp:spPr>
        <a:xfrm>
          <a:off x="1127209" y="1901961"/>
          <a:ext cx="637134" cy="548975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76336-055E-4D07-9C4D-F18FC2DE75CD}">
      <dsp:nvSpPr>
        <dsp:cNvPr id="0" name=""/>
        <dsp:cNvSpPr/>
      </dsp:nvSpPr>
      <dsp:spPr>
        <a:xfrm>
          <a:off x="721998" y="2281042"/>
          <a:ext cx="1383863" cy="1197204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HelveticaNeueLT Pro 45 Lt"/>
            </a:rPr>
            <a:t>+5%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HelveticaNeueLT Pro 45 Lt"/>
            </a:rPr>
            <a:t> Insurance Operations</a:t>
          </a:r>
        </a:p>
      </dsp:txBody>
      <dsp:txXfrm>
        <a:off x="951334" y="2479444"/>
        <a:ext cx="925191" cy="800400"/>
      </dsp:txXfrm>
    </dsp:sp>
    <dsp:sp modelId="{5C1487A0-83F6-46BF-8480-665B68E77EBC}">
      <dsp:nvSpPr>
        <dsp:cNvPr id="0" name=""/>
        <dsp:cNvSpPr/>
      </dsp:nvSpPr>
      <dsp:spPr>
        <a:xfrm>
          <a:off x="735823" y="905593"/>
          <a:ext cx="1383863" cy="1197204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HelveticaNeueLT Pro 45 Lt"/>
            </a:rPr>
            <a:t>+11% </a:t>
          </a:r>
        </a:p>
        <a:p>
          <a:pPr marL="0" lvl="0" indent="0" algn="ctr" defTabSz="800100" eaLnBrk="1" latinLnBrk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latin typeface="HelveticaNeueLT Pro 45 Lt"/>
            </a:rPr>
            <a:t>Investment Services</a:t>
          </a:r>
        </a:p>
        <a:p>
          <a:pPr marL="0" lvl="0" indent="0" algn="ctr" defTabSz="800100" eaLnBrk="1" latinLnBrk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 dirty="0">
              <a:latin typeface="HelveticaNeueLT Pro 45 Lt"/>
            </a:rPr>
            <a:t>Operations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 dirty="0"/>
        </a:p>
      </dsp:txBody>
      <dsp:txXfrm>
        <a:off x="965159" y="1103995"/>
        <a:ext cx="925191" cy="80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43E09-6F0C-479B-AB39-B3BF03BD364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57F33-CBAF-4C8E-8146-446CB70E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7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1950" y="242888"/>
            <a:ext cx="3554413" cy="200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6854" y="2621294"/>
            <a:ext cx="6325217" cy="6823874"/>
          </a:xfrm>
        </p:spPr>
        <p:txBody>
          <a:bodyPr/>
          <a:lstStyle/>
          <a:p>
            <a:pPr lvl="0" algn="just"/>
            <a:r>
              <a:rPr lang="en-GB" sz="1300" b="1" kern="1200" dirty="0">
                <a:solidFill>
                  <a:schemeClr val="tx1"/>
                </a:solidFill>
                <a:effectLst/>
              </a:rPr>
              <a:t>HON. MINISTER MALLIA, HON LORD MARLAND OF ODSTOCK, YOUR EXCELLENCIES, DISTINGUISHED GUESTS LADIES AND GENTLEMEN  - GOOD MORNING AND ON BEHALF OF THE BOARD OF  GOVERNORS OF FINANCEMALTA, A TRULY WARM WELCOME TO THIS 10</a:t>
            </a:r>
            <a:r>
              <a:rPr lang="en-GB" sz="1300" b="1" kern="1200" baseline="30000" dirty="0">
                <a:solidFill>
                  <a:schemeClr val="tx1"/>
                </a:solidFill>
                <a:effectLst/>
              </a:rPr>
              <a:t>th</a:t>
            </a:r>
            <a:r>
              <a:rPr lang="en-GB" sz="1300" b="1" kern="1200" dirty="0">
                <a:solidFill>
                  <a:schemeClr val="tx1"/>
                </a:solidFill>
                <a:effectLst/>
              </a:rPr>
              <a:t> ANNUAL FINANCIAL SERVICES CONFERENCE. </a:t>
            </a:r>
          </a:p>
          <a:p>
            <a:pPr lvl="0" algn="just"/>
            <a:endParaRPr lang="en-GB" sz="1300" b="1" kern="1200" dirty="0"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1" kern="1200" dirty="0">
                <a:solidFill>
                  <a:schemeClr val="tx1"/>
                </a:solidFill>
                <a:effectLst/>
              </a:rPr>
              <a:t>A PARTICULAR</a:t>
            </a:r>
            <a:r>
              <a:rPr lang="en-GB" sz="1300" b="1" kern="1200" baseline="0" dirty="0">
                <a:solidFill>
                  <a:schemeClr val="tx1"/>
                </a:solidFill>
                <a:effectLst/>
              </a:rPr>
              <a:t> WARM WELCOME </a:t>
            </a:r>
            <a:r>
              <a:rPr lang="en-GB" sz="1300" b="1" kern="1200" dirty="0">
                <a:solidFill>
                  <a:schemeClr val="tx1"/>
                </a:solidFill>
                <a:effectLst/>
              </a:rPr>
              <a:t>TO OUR FOREIGN GUESTS SOME OF WHICH ARE REPRESENTING A NUMBER OF SPONSORS PRESENT HERE TODAY. ON</a:t>
            </a:r>
            <a:r>
              <a:rPr lang="en-GB" sz="1300" b="1" kern="1200" baseline="0" dirty="0">
                <a:solidFill>
                  <a:schemeClr val="tx1"/>
                </a:solidFill>
                <a:effectLst/>
              </a:rPr>
              <a:t> THIS FRONT I WISH TO PARTICULARLY EXPRESS MY APPRECIATION TO </a:t>
            </a:r>
            <a:r>
              <a:rPr lang="en-US" sz="1300" b="1" kern="1200" dirty="0">
                <a:solidFill>
                  <a:schemeClr val="tx1"/>
                </a:solidFill>
                <a:effectLst/>
              </a:rPr>
              <a:t>MANAGING PARTNERS GROUP - DIAMOND SPONSORS OF THIS YEAR’S EVENT. </a:t>
            </a:r>
            <a:r>
              <a:rPr lang="en-US" sz="1300" b="1" kern="1200" cap="all" dirty="0">
                <a:solidFill>
                  <a:schemeClr val="tx1"/>
                </a:solidFill>
                <a:effectLst/>
              </a:rPr>
              <a:t>MPG offers fund management and administrative services internationally and opened its Malta office in 2015 to launch a </a:t>
            </a:r>
            <a:r>
              <a:rPr lang="en-US" sz="1300" b="1" kern="1200" cap="all" dirty="0" err="1">
                <a:solidFill>
                  <a:schemeClr val="tx1"/>
                </a:solidFill>
                <a:effectLst/>
              </a:rPr>
              <a:t>securitisation</a:t>
            </a:r>
            <a:r>
              <a:rPr lang="en-US" sz="1300" b="1" kern="1200" cap="all" dirty="0">
                <a:solidFill>
                  <a:schemeClr val="tx1"/>
                </a:solidFill>
                <a:effectLst/>
              </a:rPr>
              <a:t> platform for the issuance of asset-backed securities. </a:t>
            </a:r>
            <a:endParaRPr lang="en-US" sz="1300" kern="1200" dirty="0">
              <a:solidFill>
                <a:schemeClr val="tx1"/>
              </a:solidFill>
              <a:effectLst/>
            </a:endParaRPr>
          </a:p>
          <a:p>
            <a:pPr lvl="0" algn="just"/>
            <a:endParaRPr lang="en-GB" sz="1300" b="1" kern="1200" dirty="0">
              <a:solidFill>
                <a:schemeClr val="tx1"/>
              </a:solidFill>
              <a:effectLst/>
            </a:endParaRPr>
          </a:p>
          <a:p>
            <a:pPr lvl="0" algn="just"/>
            <a:r>
              <a:rPr lang="en-GB" sz="1300" b="1" kern="1200" dirty="0">
                <a:solidFill>
                  <a:schemeClr val="tx1"/>
                </a:solidFill>
                <a:effectLst/>
              </a:rPr>
              <a:t>IT GIVES ME IMMENSE PLEASURE TO WITNESS THIS RECORD LEVEL OF PARTICIPATION WHICH</a:t>
            </a:r>
            <a:r>
              <a:rPr lang="en-GB" sz="1300" b="1" kern="1200" baseline="0" dirty="0">
                <a:solidFill>
                  <a:schemeClr val="tx1"/>
                </a:solidFill>
                <a:effectLst/>
              </a:rPr>
              <a:t> IS A CONFIRMATION OF THE SUSTAINED </a:t>
            </a:r>
            <a:r>
              <a:rPr lang="en-GB" sz="1300" b="1" kern="1200" dirty="0">
                <a:solidFill>
                  <a:schemeClr val="tx1"/>
                </a:solidFill>
                <a:effectLst/>
              </a:rPr>
              <a:t>INTEREST BY DOMESTIC AND INTERNATIONAL OPERATORS IN THIS INDUSTRY’S VALUE PROPOSITION. </a:t>
            </a:r>
            <a:r>
              <a:rPr lang="en-GB" sz="1300" b="1" kern="1200" baseline="0" dirty="0">
                <a:solidFill>
                  <a:schemeClr val="tx1"/>
                </a:solidFill>
                <a:effectLst/>
              </a:rPr>
              <a:t>  </a:t>
            </a:r>
          </a:p>
          <a:p>
            <a:pPr lvl="0" algn="just"/>
            <a:endParaRPr lang="en-GB" sz="1300" b="1" kern="1200" dirty="0">
              <a:solidFill>
                <a:schemeClr val="tx1"/>
              </a:solidFill>
              <a:effectLst/>
            </a:endParaRPr>
          </a:p>
          <a:p>
            <a:pPr lvl="0" algn="just"/>
            <a:r>
              <a:rPr lang="en-GB" sz="1300" b="1" kern="1200" dirty="0">
                <a:solidFill>
                  <a:schemeClr val="tx1"/>
                </a:solidFill>
                <a:effectLst/>
              </a:rPr>
              <a:t>THIS IS FINANCEMALTA’S 10</a:t>
            </a:r>
            <a:r>
              <a:rPr lang="en-GB" sz="1300" b="1" kern="1200" baseline="30000" dirty="0">
                <a:solidFill>
                  <a:schemeClr val="tx1"/>
                </a:solidFill>
                <a:effectLst/>
              </a:rPr>
              <a:t>TH</a:t>
            </a:r>
            <a:r>
              <a:rPr lang="en-GB" sz="1300" b="1" kern="1200" dirty="0">
                <a:solidFill>
                  <a:schemeClr val="tx1"/>
                </a:solidFill>
                <a:effectLst/>
              </a:rPr>
              <a:t> ANNUAL CONFERENCE AND EACH CONFERENCE HAS BROUGHT</a:t>
            </a:r>
            <a:r>
              <a:rPr lang="en-GB" sz="1300" b="1" kern="1200" baseline="0" dirty="0">
                <a:solidFill>
                  <a:schemeClr val="tx1"/>
                </a:solidFill>
                <a:effectLst/>
              </a:rPr>
              <a:t> ABOUT AN INFLECTION POINT O</a:t>
            </a:r>
            <a:r>
              <a:rPr lang="en-GB" sz="1300" b="1" kern="1200" dirty="0">
                <a:solidFill>
                  <a:schemeClr val="tx1"/>
                </a:solidFill>
                <a:effectLst/>
              </a:rPr>
              <a:t>N THE CURRENT STATE OF PLAY OF THE INDUSTRY AND THE ROADMAP GOING FORWARD.  IN FACT THIS YEAR’S CONFERENCE – THE NEXT QUANTUM LEAP AND THE</a:t>
            </a:r>
            <a:r>
              <a:rPr lang="en-GB" sz="1300" b="1" kern="1200" baseline="0" dirty="0">
                <a:solidFill>
                  <a:schemeClr val="tx1"/>
                </a:solidFill>
                <a:effectLst/>
              </a:rPr>
              <a:t> PROGRAM THAT HAS BEEN PREPARED IN THIS REGARD - </a:t>
            </a:r>
            <a:r>
              <a:rPr lang="en-GB" sz="1300" b="1" kern="1200" dirty="0">
                <a:solidFill>
                  <a:schemeClr val="tx1"/>
                </a:solidFill>
                <a:effectLst/>
              </a:rPr>
              <a:t>IS ACTUALLY MOTIVATED BY TWO</a:t>
            </a:r>
            <a:r>
              <a:rPr lang="en-GB" sz="1300" b="1" kern="1200" baseline="0" dirty="0">
                <a:solidFill>
                  <a:schemeClr val="tx1"/>
                </a:solidFill>
                <a:effectLst/>
              </a:rPr>
              <a:t> KEY THRUSTS – </a:t>
            </a:r>
          </a:p>
          <a:p>
            <a:pPr lvl="0" algn="just"/>
            <a:endParaRPr lang="en-GB" sz="1300" b="1" kern="1200" baseline="0" dirty="0">
              <a:solidFill>
                <a:schemeClr val="tx1"/>
              </a:solidFill>
              <a:effectLst/>
            </a:endParaRPr>
          </a:p>
          <a:p>
            <a:pPr lvl="0" algn="just"/>
            <a:r>
              <a:rPr lang="en-GB" sz="1300" b="1" kern="1200" baseline="0" dirty="0">
                <a:solidFill>
                  <a:schemeClr val="tx1"/>
                </a:solidFill>
                <a:effectLst/>
              </a:rPr>
              <a:t>FIRSTLY THE NEED TO SUSTAIN THE TRACTION OF THE CURRENT FINANCIAL SECTORS THAT HAVE CONTRIBUTED TO THE GROWTH OF THIS INDUSTRY AND , </a:t>
            </a:r>
          </a:p>
          <a:p>
            <a:pPr lvl="0" algn="just"/>
            <a:endParaRPr lang="en-GB" sz="1300" b="1" kern="1200" baseline="0" dirty="0">
              <a:solidFill>
                <a:schemeClr val="tx1"/>
              </a:solidFill>
              <a:effectLst/>
            </a:endParaRPr>
          </a:p>
          <a:p>
            <a:pPr lvl="0" algn="just"/>
            <a:r>
              <a:rPr lang="en-GB" sz="1300" b="1" kern="1200" baseline="0" dirty="0">
                <a:solidFill>
                  <a:schemeClr val="tx1"/>
                </a:solidFill>
                <a:effectLst/>
              </a:rPr>
              <a:t>AND SECONDLY BUT I FEEL MORE IMPORTANTLY IT REFLECTS THE NEED FOR THE INDUSTRY TO WIDEN ITS STRATEGIC FOCUS </a:t>
            </a:r>
            <a:r>
              <a:rPr lang="en-GB" sz="1300" b="1" dirty="0"/>
              <a:t>TO THE </a:t>
            </a:r>
            <a:r>
              <a:rPr lang="en-GB" sz="1300" b="1" kern="1200" baseline="0" dirty="0">
                <a:solidFill>
                  <a:schemeClr val="tx1"/>
                </a:solidFill>
                <a:effectLst/>
              </a:rPr>
              <a:t>NEW AND EMERGING FINANCIAL SECTORS AS THIS WILL FURTHER STRENGTHEN THE INDUSTRY’S VALUE PROPOSITION GOING FORWARD.</a:t>
            </a:r>
          </a:p>
          <a:p>
            <a:pPr lvl="0" algn="just"/>
            <a:endParaRPr lang="en-GB" sz="1300" b="1" kern="1200" baseline="0" dirty="0">
              <a:solidFill>
                <a:schemeClr val="tx1"/>
              </a:solidFill>
              <a:effectLst/>
            </a:endParaRPr>
          </a:p>
          <a:p>
            <a:pPr lvl="0" algn="just"/>
            <a:r>
              <a:rPr lang="en-GB" sz="1300" b="1" kern="1200" baseline="0" dirty="0">
                <a:solidFill>
                  <a:schemeClr val="tx1"/>
                </a:solidFill>
                <a:effectLst/>
              </a:rPr>
              <a:t>BLOCKCHAIN  - CRYPTOCURRENCIES - FINTECH - CROWDFUNDING  FORM AN INTEGRAL PART OF TODAY’S PROGRAM. 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7F33-CBAF-4C8E-8146-446CB70E39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69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PARTICIPATED IN A CAREFULLY SELECTED RANGE OF KEY INTERNATIONAL PUBLICATIONS COVERING THE MAIN FINANCIAL SECTORS OF THE INDUSTRY </a:t>
            </a:r>
          </a:p>
        </p:txBody>
      </p:sp>
    </p:spTree>
    <p:extLst>
      <p:ext uri="{BB962C8B-B14F-4D97-AF65-F5344CB8AC3E}">
        <p14:creationId xmlns:p14="http://schemas.microsoft.com/office/powerpoint/2010/main" val="742188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00088" indent="-268288"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77913" indent="-214313"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09713" indent="-214313"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41513" indent="-214313"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98713" indent="-214313" defTabSz="446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55913" indent="-214313" defTabSz="446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13113" indent="-214313" defTabSz="446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70313" indent="-214313" defTabSz="446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5B4AA6-11F4-4336-9AAD-F00FDDD592F1}" type="slidenum">
              <a:rPr lang="en-US" altLang="en-US" sz="1100" smtClean="0"/>
              <a:pPr/>
              <a:t>11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819540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39763" y="631825"/>
            <a:ext cx="5581650" cy="31400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z="1300"/>
          </a:p>
          <a:p>
            <a:pPr eaLnBrk="1" hangingPunct="1"/>
            <a:r>
              <a:rPr lang="en-GB" altLang="en-US" sz="1300"/>
              <a:t>Over 500 licensed operations in Malta 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2300" indent="-239713"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60438" indent="-190500"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44613" indent="-190500"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28788" indent="-190500"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85988" indent="-190500" defTabSz="446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43188" indent="-190500" defTabSz="446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0388" indent="-190500" defTabSz="446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57588" indent="-190500" defTabSz="446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00C0C1E-A523-4C81-889A-2D285CE3A909}" type="slidenum">
              <a:rPr lang="en-GB" altLang="en-US" sz="1100" smtClean="0"/>
              <a:pPr/>
              <a:t>12</a:t>
            </a:fld>
            <a:endParaRPr lang="en-GB" altLang="en-US" sz="1100"/>
          </a:p>
        </p:txBody>
      </p:sp>
    </p:spTree>
    <p:extLst>
      <p:ext uri="{BB962C8B-B14F-4D97-AF65-F5344CB8AC3E}">
        <p14:creationId xmlns:p14="http://schemas.microsoft.com/office/powerpoint/2010/main" val="438564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96444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00088" indent="-268288"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77913" indent="-214313"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09713" indent="-214313"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41513" indent="-214313"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98713" indent="-214313" defTabSz="446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55913" indent="-214313" defTabSz="446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13113" indent="-214313" defTabSz="446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70313" indent="-214313" defTabSz="446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DD93A6-0056-4D21-B2D5-80187FAF14D8}" type="slidenum">
              <a:rPr lang="en-US" altLang="en-US" sz="1100" smtClean="0"/>
              <a:pPr/>
              <a:t>16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830460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7007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  <a:p>
            <a:r>
              <a:rPr lang="en-GB" altLang="en-US"/>
              <a:t>Wish you all an enjoyable and thought provoking conference. </a:t>
            </a:r>
          </a:p>
        </p:txBody>
      </p:sp>
    </p:spTree>
    <p:extLst>
      <p:ext uri="{BB962C8B-B14F-4D97-AF65-F5344CB8AC3E}">
        <p14:creationId xmlns:p14="http://schemas.microsoft.com/office/powerpoint/2010/main" val="307430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2300">
                <a:latin typeface="Arial" panose="020B0604020202020204" pitchFamily="34" charset="0"/>
              </a:rPr>
              <a:t>Fruitful Conference</a:t>
            </a:r>
          </a:p>
        </p:txBody>
      </p:sp>
    </p:spTree>
    <p:extLst>
      <p:ext uri="{BB962C8B-B14F-4D97-AF65-F5344CB8AC3E}">
        <p14:creationId xmlns:p14="http://schemas.microsoft.com/office/powerpoint/2010/main" val="70560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rgbClr val="17375D"/>
                </a:solidFill>
              </a:rPr>
              <a:t>IN MY INTERVENTION THIS MORNING, I WISH TO  BRIEFLY ADDRESS THE FOLLOWING TWO 3 POINTS  </a:t>
            </a:r>
          </a:p>
          <a:p>
            <a:endParaRPr lang="en-GB" altLang="en-US" b="1" dirty="0">
              <a:solidFill>
                <a:srgbClr val="17375D"/>
              </a:solidFill>
            </a:endParaRPr>
          </a:p>
          <a:p>
            <a:r>
              <a:rPr lang="en-GB" altLang="en-US" b="1" dirty="0">
                <a:solidFill>
                  <a:srgbClr val="17375D"/>
                </a:solidFill>
              </a:rPr>
              <a:t>1. FIRSTLY TAKING YOU THROUGH THE KEY INITIATIVES ORGANISED BY FINANCEMALTA OVER  2015 </a:t>
            </a:r>
          </a:p>
          <a:p>
            <a:endParaRPr lang="en-GB" altLang="en-US" b="1" dirty="0">
              <a:solidFill>
                <a:srgbClr val="17375D"/>
              </a:solidFill>
            </a:endParaRPr>
          </a:p>
          <a:p>
            <a:r>
              <a:rPr lang="en-GB" altLang="en-US" b="1" dirty="0">
                <a:solidFill>
                  <a:srgbClr val="17375D"/>
                </a:solidFill>
              </a:rPr>
              <a:t>2.  SNAPSHOT</a:t>
            </a:r>
            <a:r>
              <a:rPr lang="en-GB" altLang="en-US" b="1" baseline="0" dirty="0">
                <a:solidFill>
                  <a:srgbClr val="17375D"/>
                </a:solidFill>
              </a:rPr>
              <a:t> OF THE PERFORMANCE OF THE KEY FINANCIAL SECTORS. </a:t>
            </a:r>
            <a:r>
              <a:rPr lang="en-GB" altLang="en-US" b="1" dirty="0">
                <a:solidFill>
                  <a:srgbClr val="17375D"/>
                </a:solidFill>
              </a:rPr>
              <a:t> </a:t>
            </a:r>
          </a:p>
          <a:p>
            <a:endParaRPr lang="en-GB" altLang="en-US" b="1" dirty="0">
              <a:solidFill>
                <a:srgbClr val="17375D"/>
              </a:solidFill>
            </a:endParaRPr>
          </a:p>
          <a:p>
            <a:r>
              <a:rPr lang="en-GB" altLang="en-US" b="1" dirty="0">
                <a:solidFill>
                  <a:srgbClr val="17375D"/>
                </a:solidFill>
              </a:rPr>
              <a:t>3.  AN</a:t>
            </a:r>
            <a:r>
              <a:rPr lang="en-GB" altLang="en-US" b="1" baseline="0" dirty="0">
                <a:solidFill>
                  <a:srgbClr val="17375D"/>
                </a:solidFill>
              </a:rPr>
              <a:t> OUTLINEOF FM </a:t>
            </a:r>
            <a:r>
              <a:rPr lang="en-GB" altLang="en-US" b="1" dirty="0">
                <a:solidFill>
                  <a:srgbClr val="17375D"/>
                </a:solidFill>
              </a:rPr>
              <a:t>PLANS GOING FORWARD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7F33-CBAF-4C8E-8146-446CB70E39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6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25488" indent="-279400" defTabSz="446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17600" indent="-222250" defTabSz="446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65275" indent="-223838" defTabSz="446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11363" indent="-222250" defTabSz="446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68563" indent="-222250" defTabSz="446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25763" indent="-222250" defTabSz="446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82963" indent="-222250" defTabSz="446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40163" indent="-222250" defTabSz="446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429E92-DABE-492B-863D-6FD90D060AC2}" type="slidenum">
              <a:rPr lang="en-US" altLang="en-US" sz="11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6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00088" indent="-268288"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77913" indent="-214313"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09713" indent="-214313"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41513" indent="-214313" defTabSz="4460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98713" indent="-214313" defTabSz="446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55913" indent="-214313" defTabSz="446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13113" indent="-214313" defTabSz="446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70313" indent="-214313" defTabSz="446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A23355-0CDB-466A-B62A-AD708495DDE9}" type="slidenum">
              <a:rPr lang="en-US" altLang="en-US" sz="1100" smtClean="0"/>
              <a:pPr/>
              <a:t>4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60685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34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484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7F33-CBAF-4C8E-8146-446CB70E39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14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62% YEAR ON YEAR INCREASE IN WEBSITE VISITS BUT WHAT’S MORE INTERESTING IS THAT 62% OF THESE VISITS ARE NEW. THIS INCREASE IS ALSO THE RESULT OF </a:t>
            </a:r>
          </a:p>
          <a:p>
            <a:endParaRPr lang="en-GB" altLang="en-US"/>
          </a:p>
          <a:p>
            <a:r>
              <a:rPr lang="en-GB" altLang="en-US"/>
              <a:t>THE SOCIAL MEDIA PLATFORMS THAT WE VENTURED INTO OVER THE COURSE OF LAST YEAR. 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722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117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M10_PPT BG v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50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52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18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D653-249F-4064-B398-2C8B4810D42D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A70A-D1C7-4299-9C98-F08D9C948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6210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>
            <a:lvl1pPr>
              <a:defRPr b="1" i="0">
                <a:latin typeface="Barmeno Regular"/>
                <a:cs typeface="Barmeno Regular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4532" y="2914650"/>
            <a:ext cx="4783668" cy="13144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3F28-1209-4724-B83A-115768C67AD5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9BCF-239F-4FB8-B6F4-DBD3705D2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421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BC16-F439-4172-B09B-0E0F6D78DC8A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7DE3C-C828-4BC6-9E3A-6377612C8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1085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8313" y="1006078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30202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1D90E2-DAA8-483F-A2E9-F8A6591E8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5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M10_PPT BG v4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8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M10_PPT BG v4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8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M10_PPT BG v4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M10_PPT BG v4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1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2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M10_PPT BG v47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6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M10_PPT BG v4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5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33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DAA96-38C2-4E41-9E33-A554DE84969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FC532-AF5B-4845-9FEB-E7DD84C0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5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0957" y="1663268"/>
            <a:ext cx="8359018" cy="504592"/>
          </a:xfrm>
          <a:prstGeom prst="rect">
            <a:avLst/>
          </a:prstGeom>
        </p:spPr>
        <p:txBody>
          <a:bodyPr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E4543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2600" y="753030"/>
            <a:ext cx="820420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CC0000"/>
                </a:solidFill>
                <a:latin typeface="Barmeno Medium"/>
                <a:ea typeface="+mj-ea"/>
                <a:cs typeface="Arial"/>
              </a:rPr>
              <a:t>Finance Without Frontiers</a:t>
            </a:r>
            <a:br>
              <a:rPr lang="en-US" b="1" dirty="0">
                <a:solidFill>
                  <a:srgbClr val="CC0000"/>
                </a:solidFill>
                <a:latin typeface="Barmeno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CC0000"/>
                </a:solidFill>
                <a:latin typeface="Barmeno Medium"/>
                <a:ea typeface="+mj-ea"/>
                <a:cs typeface="Arial"/>
              </a:rPr>
              <a:t>11</a:t>
            </a:r>
            <a:r>
              <a:rPr lang="en-US" altLang="en-US" sz="2000" b="1" baseline="30000" dirty="0">
                <a:solidFill>
                  <a:srgbClr val="CC0000"/>
                </a:solidFill>
                <a:latin typeface="Barmeno Medium"/>
                <a:ea typeface="+mj-ea"/>
                <a:cs typeface="Arial"/>
              </a:rPr>
              <a:t>th</a:t>
            </a:r>
            <a:r>
              <a:rPr lang="en-US" altLang="en-US" sz="2000" b="1" dirty="0">
                <a:solidFill>
                  <a:srgbClr val="CC0000"/>
                </a:solidFill>
                <a:latin typeface="Barmeno Medium"/>
                <a:ea typeface="+mj-ea"/>
                <a:cs typeface="Arial"/>
              </a:rPr>
              <a:t> Annual Financial Services Conference</a:t>
            </a:r>
            <a:br>
              <a:rPr lang="en-US" altLang="en-US" sz="2400" b="1" dirty="0">
                <a:solidFill>
                  <a:srgbClr val="CC0000"/>
                </a:solidFill>
                <a:latin typeface="Barmeno Medium"/>
                <a:ea typeface="+mj-ea"/>
                <a:cs typeface="Arial"/>
              </a:rPr>
            </a:br>
            <a:br>
              <a:rPr lang="en-US" altLang="en-US" b="1" dirty="0">
                <a:solidFill>
                  <a:srgbClr val="CC0000"/>
                </a:solidFill>
                <a:latin typeface="Barmeno"/>
                <a:cs typeface="Arial" panose="020B0604020202020204" pitchFamily="34" charset="0"/>
              </a:rPr>
            </a:br>
            <a:endParaRPr lang="en-US" altLang="en-US" b="1" dirty="0">
              <a:solidFill>
                <a:srgbClr val="CC0000"/>
              </a:solidFill>
              <a:latin typeface="Barmeno"/>
              <a:cs typeface="Arial" panose="020B0604020202020204" pitchFamily="34" charset="0"/>
            </a:endParaRPr>
          </a:p>
          <a:p>
            <a:endParaRPr lang="en-GB" altLang="en-US" b="1" dirty="0">
              <a:solidFill>
                <a:srgbClr val="CC0000"/>
              </a:solidFill>
              <a:cs typeface="Arial" panose="020B0604020202020204" pitchFamily="34" charset="0"/>
            </a:endParaRPr>
          </a:p>
          <a:p>
            <a:endParaRPr lang="en-GB" altLang="en-US" b="1" dirty="0">
              <a:solidFill>
                <a:srgbClr val="CC0000"/>
              </a:solidFill>
              <a:cs typeface="Arial" panose="020B0604020202020204" pitchFamily="34" charset="0"/>
            </a:endParaRPr>
          </a:p>
          <a:p>
            <a:endParaRPr lang="en-GB" altLang="en-US" b="1" dirty="0">
              <a:solidFill>
                <a:srgbClr val="CC0000"/>
              </a:solidFill>
              <a:cs typeface="Arial" panose="020B0604020202020204" pitchFamily="34" charset="0"/>
            </a:endParaRPr>
          </a:p>
          <a:p>
            <a:endParaRPr lang="en-US" altLang="en-US" b="1" dirty="0">
              <a:solidFill>
                <a:srgbClr val="CC0000"/>
              </a:solidFill>
              <a:cs typeface="Arial" panose="020B0604020202020204" pitchFamily="34" charset="0"/>
            </a:endParaRPr>
          </a:p>
          <a:p>
            <a:pPr algn="ctr"/>
            <a:b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rmeno Regular"/>
                <a:cs typeface="Arial" panose="020B0604020202020204" pitchFamily="34" charset="0"/>
              </a:rPr>
            </a:br>
            <a:br>
              <a:rPr lang="en-US" altLang="en-US" sz="1050" b="1" i="1" dirty="0">
                <a:solidFill>
                  <a:srgbClr val="000066"/>
                </a:solidFill>
                <a:latin typeface="Arial" panose="020B0604020202020204" pitchFamily="34" charset="0"/>
                <a:ea typeface="Barmeno Regular"/>
                <a:cs typeface="Barmeno Regular"/>
              </a:rPr>
            </a:br>
            <a:endParaRPr lang="en-US" altLang="en-US" sz="1050" b="1" i="1" dirty="0">
              <a:solidFill>
                <a:srgbClr val="000066"/>
              </a:solidFill>
              <a:latin typeface="Arial" panose="020B0604020202020204" pitchFamily="34" charset="0"/>
              <a:ea typeface="Barmeno Regular"/>
              <a:cs typeface="Barmeno Regular"/>
            </a:endParaRPr>
          </a:p>
          <a:p>
            <a:pPr algn="ctr"/>
            <a:r>
              <a:rPr lang="en-US" altLang="en-US" sz="1400" b="1" dirty="0">
                <a:solidFill>
                  <a:srgbClr val="CC0000"/>
                </a:solidFill>
                <a:latin typeface="Barmeno Medium"/>
                <a:ea typeface="+mj-ea"/>
                <a:cs typeface="Arial"/>
              </a:rPr>
              <a:t>Kenneth Farrugia</a:t>
            </a:r>
            <a:br>
              <a:rPr lang="en-US" altLang="en-US" sz="1400" b="1" dirty="0">
                <a:solidFill>
                  <a:srgbClr val="CC0000"/>
                </a:solidFill>
                <a:latin typeface="Barmeno Medium"/>
                <a:ea typeface="+mj-ea"/>
                <a:cs typeface="Arial"/>
              </a:rPr>
            </a:br>
            <a:r>
              <a:rPr lang="en-US" altLang="en-US" sz="1400" b="1" dirty="0">
                <a:solidFill>
                  <a:srgbClr val="CC0000"/>
                </a:solidFill>
                <a:latin typeface="Barmeno Medium"/>
                <a:ea typeface="+mj-ea"/>
                <a:cs typeface="Arial"/>
              </a:rPr>
              <a:t>Chairman – FinanceMalta</a:t>
            </a:r>
            <a:br>
              <a:rPr lang="en-US" altLang="en-US" sz="1400" b="1" dirty="0">
                <a:solidFill>
                  <a:srgbClr val="CC0000"/>
                </a:solidFill>
                <a:latin typeface="Barmeno Medium"/>
                <a:ea typeface="+mj-ea"/>
                <a:cs typeface="Arial"/>
              </a:rPr>
            </a:br>
            <a:br>
              <a:rPr lang="en-US" altLang="en-US" sz="1400" b="1" dirty="0">
                <a:solidFill>
                  <a:srgbClr val="CC0000"/>
                </a:solidFill>
                <a:latin typeface="Barmeno Medium"/>
                <a:ea typeface="+mj-ea"/>
                <a:cs typeface="Arial"/>
              </a:rPr>
            </a:br>
            <a:r>
              <a:rPr lang="en-US" altLang="en-US" sz="1400" b="1" dirty="0">
                <a:solidFill>
                  <a:srgbClr val="CC0000"/>
                </a:solidFill>
                <a:latin typeface="Barmeno Medium"/>
                <a:ea typeface="+mj-ea"/>
                <a:cs typeface="Arial"/>
              </a:rPr>
              <a:t>Hilton Conference Centre, Malta</a:t>
            </a:r>
          </a:p>
          <a:p>
            <a:pPr algn="ctr"/>
            <a:r>
              <a:rPr lang="en-US" altLang="en-US" sz="1400" b="1" dirty="0">
                <a:solidFill>
                  <a:srgbClr val="CC0000"/>
                </a:solidFill>
                <a:latin typeface="Barmeno Medium"/>
                <a:ea typeface="+mj-ea"/>
                <a:cs typeface="Arial"/>
              </a:rPr>
              <a:t>17</a:t>
            </a:r>
            <a:r>
              <a:rPr lang="en-US" altLang="en-US" sz="1400" b="1" baseline="30000" dirty="0">
                <a:solidFill>
                  <a:srgbClr val="CC0000"/>
                </a:solidFill>
                <a:latin typeface="Barmeno Medium"/>
                <a:ea typeface="+mj-ea"/>
                <a:cs typeface="Arial"/>
              </a:rPr>
              <a:t>th</a:t>
            </a:r>
            <a:r>
              <a:rPr lang="en-US" altLang="en-US" sz="1400" b="1" dirty="0">
                <a:solidFill>
                  <a:srgbClr val="CC0000"/>
                </a:solidFill>
                <a:latin typeface="Barmeno Medium"/>
                <a:ea typeface="+mj-ea"/>
                <a:cs typeface="Arial"/>
              </a:rPr>
              <a:t> May 2018</a:t>
            </a:r>
            <a:endParaRPr lang="en-US" sz="1400" b="1" dirty="0">
              <a:solidFill>
                <a:srgbClr val="CC0000"/>
              </a:solidFill>
              <a:latin typeface="Barmeno Medium"/>
              <a:ea typeface="+mj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4" y="1765728"/>
            <a:ext cx="24193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0378" y="1262430"/>
            <a:ext cx="7085413" cy="3407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defTabSz="685800">
              <a:lnSpc>
                <a:spcPct val="80000"/>
              </a:lnSpc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</a:rPr>
              <a:t>Public Relations Program</a:t>
            </a:r>
          </a:p>
          <a:p>
            <a:pPr defTabSz="685800">
              <a:lnSpc>
                <a:spcPct val="80000"/>
              </a:lnSpc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</a:rPr>
              <a:t>Thought Leadership Articles</a:t>
            </a:r>
          </a:p>
          <a:p>
            <a:pPr defTabSz="685800">
              <a:lnSpc>
                <a:spcPct val="80000"/>
              </a:lnSpc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</a:rPr>
              <a:t>Participation in Key Media Specialist Publications</a:t>
            </a:r>
          </a:p>
          <a:p>
            <a:pPr defTabSz="685800">
              <a:lnSpc>
                <a:spcPct val="80000"/>
              </a:lnSpc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</a:rPr>
              <a:t>The Euro-GCC Trade and Investment Guide</a:t>
            </a:r>
          </a:p>
          <a:p>
            <a:pPr defTabSz="685800">
              <a:lnSpc>
                <a:spcPct val="80000"/>
              </a:lnSpc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</a:rPr>
              <a:t>HFM Malta Report</a:t>
            </a:r>
          </a:p>
          <a:p>
            <a:pPr defTabSz="685800">
              <a:lnSpc>
                <a:spcPct val="80000"/>
              </a:lnSpc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</a:rPr>
              <a:t>Captive Insurance Times</a:t>
            </a:r>
          </a:p>
          <a:p>
            <a:pPr defTabSz="685800">
              <a:lnSpc>
                <a:spcPct val="80000"/>
              </a:lnSpc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</a:rPr>
              <a:t>IFC Review </a:t>
            </a:r>
          </a:p>
          <a:p>
            <a:pPr defTabSz="685800">
              <a:lnSpc>
                <a:spcPct val="80000"/>
              </a:lnSpc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</a:rPr>
              <a:t>World Commerce Review</a:t>
            </a:r>
          </a:p>
          <a:p>
            <a:pPr defTabSz="685800">
              <a:lnSpc>
                <a:spcPct val="80000"/>
              </a:lnSpc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</a:rPr>
              <a:t>Intelligent Insurer</a:t>
            </a:r>
          </a:p>
          <a:p>
            <a:pPr defTabSz="685800">
              <a:lnSpc>
                <a:spcPct val="80000"/>
              </a:lnSpc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</a:rPr>
              <a:t>ILS Report</a:t>
            </a:r>
          </a:p>
          <a:p>
            <a:pPr defTabSz="685800">
              <a:lnSpc>
                <a:spcPct val="80000"/>
              </a:lnSpc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</a:rPr>
              <a:t>The Banker</a:t>
            </a:r>
          </a:p>
          <a:p>
            <a:pPr defTabSz="685800">
              <a:lnSpc>
                <a:spcPct val="80000"/>
              </a:lnSpc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</a:rPr>
              <a:t>IFC Economic Report</a:t>
            </a:r>
          </a:p>
          <a:p>
            <a:pPr defTabSz="685800">
              <a:lnSpc>
                <a:spcPct val="80000"/>
              </a:lnSpc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</a:rPr>
              <a:t>Captive Review - ILS Report</a:t>
            </a:r>
          </a:p>
          <a:p>
            <a:pPr defTabSz="685800">
              <a:lnSpc>
                <a:spcPct val="80000"/>
              </a:lnSpc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</a:rPr>
              <a:t>Intelligent Insurer</a:t>
            </a:r>
          </a:p>
          <a:p>
            <a:pPr defTabSz="685800">
              <a:lnSpc>
                <a:spcPct val="80000"/>
              </a:lnSpc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</a:rPr>
              <a:t>Wealth</a:t>
            </a:r>
          </a:p>
          <a:p>
            <a:pPr marL="0" indent="0" defTabSz="685800">
              <a:lnSpc>
                <a:spcPct val="80000"/>
              </a:lnSpc>
              <a:buNone/>
              <a:defRPr/>
            </a:pPr>
            <a:endParaRPr lang="en-GB" altLang="en-US" sz="165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501250" y="333597"/>
            <a:ext cx="2565126" cy="707886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800"/>
            <a:r>
              <a:rPr lang="en-GB" altLang="en-US" b="1" kern="0" dirty="0">
                <a:solidFill>
                  <a:srgbClr val="C00000"/>
                </a:solidFill>
                <a:latin typeface="Barmeno"/>
                <a:ea typeface="+mj-ea"/>
                <a:cs typeface="Arial" panose="020B0604020202020204" pitchFamily="34" charset="0"/>
              </a:rPr>
              <a:t>Print Media</a:t>
            </a:r>
            <a:br>
              <a:rPr lang="en-GB" altLang="en-US" b="1" kern="0" dirty="0">
                <a:solidFill>
                  <a:srgbClr val="C00000"/>
                </a:solidFill>
                <a:latin typeface="Barmeno"/>
                <a:ea typeface="+mj-ea"/>
                <a:cs typeface="Arial" panose="020B0604020202020204" pitchFamily="34" charset="0"/>
              </a:rPr>
            </a:br>
            <a:r>
              <a:rPr lang="en-GB" altLang="en-US" b="1" kern="0" dirty="0">
                <a:solidFill>
                  <a:srgbClr val="002060"/>
                </a:solidFill>
                <a:latin typeface="HelveticaNeueLT Pro 45 Lt"/>
                <a:ea typeface="+mj-ea"/>
                <a:cs typeface="Arial" panose="020B0604020202020204" pitchFamily="34" charset="0"/>
              </a:rPr>
              <a:t>Key Sector Reports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4892710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32748033"/>
              </p:ext>
            </p:extLst>
          </p:nvPr>
        </p:nvGraphicFramePr>
        <p:xfrm>
          <a:off x="3956218" y="788675"/>
          <a:ext cx="5449556" cy="3799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7540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143500"/>
          </a:xfrm>
          <a:solidFill>
            <a:srgbClr val="C0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br>
              <a:rPr lang="en-GB" altLang="en-US" sz="3000" dirty="0">
                <a:solidFill>
                  <a:schemeClr val="bg1"/>
                </a:solidFill>
                <a:latin typeface="Barmeno"/>
              </a:rPr>
            </a:br>
            <a:br>
              <a:rPr lang="en-GB" altLang="en-US" sz="3000" dirty="0">
                <a:solidFill>
                  <a:schemeClr val="bg1"/>
                </a:solidFill>
                <a:latin typeface="Barmeno"/>
              </a:rPr>
            </a:br>
            <a:br>
              <a:rPr lang="en-GB" altLang="en-US" sz="3000" dirty="0">
                <a:solidFill>
                  <a:schemeClr val="bg1"/>
                </a:solidFill>
                <a:latin typeface="Barmeno"/>
              </a:rPr>
            </a:br>
            <a:br>
              <a:rPr lang="en-GB" altLang="en-US" sz="3000" dirty="0">
                <a:solidFill>
                  <a:schemeClr val="bg1"/>
                </a:solidFill>
                <a:latin typeface="Barmeno"/>
              </a:rPr>
            </a:br>
            <a:r>
              <a:rPr lang="en-GB" altLang="en-US" sz="3000" dirty="0">
                <a:solidFill>
                  <a:schemeClr val="bg1"/>
                </a:solidFill>
                <a:latin typeface="Barmeno"/>
              </a:rPr>
              <a:t>State of Play of the Industry </a:t>
            </a:r>
            <a:endParaRPr lang="en-US" altLang="en-US" sz="3000" dirty="0">
              <a:solidFill>
                <a:schemeClr val="bg1"/>
              </a:solidFill>
              <a:latin typeface="Barmeno"/>
            </a:endParaRP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6CF01E1-4489-4C2B-B65D-3506AED72147}" type="slidenum">
              <a:rPr lang="en-US" altLang="en-US" sz="600">
                <a:solidFill>
                  <a:srgbClr val="074EA2"/>
                </a:solidFill>
                <a:latin typeface="HelveticaNeueLT Pro 45 Lt"/>
              </a:rPr>
              <a:pPr/>
              <a:t>11</a:t>
            </a:fld>
            <a:endParaRPr lang="en-US" altLang="en-US" sz="600">
              <a:solidFill>
                <a:srgbClr val="074EA2"/>
              </a:solidFill>
              <a:latin typeface="HelveticaNeueLT Pro 45 Lt"/>
            </a:endParaRPr>
          </a:p>
        </p:txBody>
      </p:sp>
    </p:spTree>
    <p:extLst>
      <p:ext uri="{BB962C8B-B14F-4D97-AF65-F5344CB8AC3E}">
        <p14:creationId xmlns:p14="http://schemas.microsoft.com/office/powerpoint/2010/main" val="17978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9611" y="267042"/>
            <a:ext cx="6172200" cy="61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GB" altLang="en-US" sz="2400" b="1" kern="0" dirty="0">
                <a:solidFill>
                  <a:srgbClr val="C00000"/>
                </a:solidFill>
                <a:latin typeface="Barmeno"/>
                <a:cs typeface="Arial" panose="020B0604020202020204" pitchFamily="34" charset="0"/>
              </a:rPr>
              <a:t>Malta’s</a:t>
            </a:r>
            <a:r>
              <a:rPr lang="en-GB" altLang="en-US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kern="0" dirty="0">
                <a:solidFill>
                  <a:srgbClr val="C00000"/>
                </a:solidFill>
                <a:latin typeface="Barmeno"/>
                <a:cs typeface="Arial" panose="020B0604020202020204" pitchFamily="34" charset="0"/>
              </a:rPr>
              <a:t>Financial Services Industry</a:t>
            </a:r>
            <a:br>
              <a:rPr lang="en-GB" altLang="en-US" sz="2000" b="1" dirty="0">
                <a:solidFill>
                  <a:srgbClr val="CC0000"/>
                </a:solidFill>
              </a:rPr>
            </a:br>
            <a:r>
              <a:rPr lang="en-GB" altLang="en-US" sz="1600" b="1" dirty="0">
                <a:solidFill>
                  <a:srgbClr val="000066"/>
                </a:solidFill>
                <a:latin typeface="HelveticaNeueLT Pro 45 Lt"/>
              </a:rPr>
              <a:t>Sustained Growth in the Overall Ecosystem</a:t>
            </a: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2992099804"/>
              </p:ext>
            </p:extLst>
          </p:nvPr>
        </p:nvGraphicFramePr>
        <p:xfrm>
          <a:off x="1469908" y="882992"/>
          <a:ext cx="5578163" cy="411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7822" y="1775784"/>
            <a:ext cx="7234010" cy="2585858"/>
            <a:chOff x="464895" y="1775784"/>
            <a:chExt cx="7234010" cy="2585858"/>
          </a:xfrm>
        </p:grpSpPr>
        <p:grpSp>
          <p:nvGrpSpPr>
            <p:cNvPr id="5" name="Group 4"/>
            <p:cNvGrpSpPr/>
            <p:nvPr/>
          </p:nvGrpSpPr>
          <p:grpSpPr>
            <a:xfrm>
              <a:off x="479611" y="3164438"/>
              <a:ext cx="1677962" cy="1197204"/>
              <a:chOff x="479611" y="3164438"/>
              <a:chExt cx="1677962" cy="119720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79611" y="3164438"/>
                <a:ext cx="1383863" cy="1197204"/>
                <a:chOff x="721998" y="2281042"/>
                <a:chExt cx="1383863" cy="1197204"/>
              </a:xfrm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13" name="Hexagon 12"/>
                <p:cNvSpPr/>
                <p:nvPr/>
              </p:nvSpPr>
              <p:spPr>
                <a:xfrm>
                  <a:off x="721998" y="2281042"/>
                  <a:ext cx="1383863" cy="1197204"/>
                </a:xfrm>
                <a:prstGeom prst="hexagon">
                  <a:avLst>
                    <a:gd name="adj" fmla="val 28570"/>
                    <a:gd name="vf" fmla="val 115470"/>
                  </a:avLst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14" name="Hexagon 4"/>
                <p:cNvSpPr/>
                <p:nvPr/>
              </p:nvSpPr>
              <p:spPr>
                <a:xfrm>
                  <a:off x="951334" y="2479444"/>
                  <a:ext cx="925191" cy="800400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5400" tIns="25400" rIns="25400" bIns="25400" numCol="1" spcCol="1270" anchor="ctr" anchorCtr="0">
                  <a:noAutofit/>
                </a:bodyPr>
                <a:lstStyle/>
                <a:p>
                  <a:pPr lvl="0" algn="ctr" defTabSz="889000">
                    <a:spcBef>
                      <a:spcPct val="0"/>
                    </a:spcBef>
                  </a:pPr>
                  <a:r>
                    <a:rPr lang="en-GB" b="1" kern="1200" dirty="0">
                      <a:latin typeface="HelveticaNeueLT Pro 45 Lt"/>
                    </a:rPr>
                    <a:t>63</a:t>
                  </a:r>
                </a:p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050" kern="1200" dirty="0">
                      <a:latin typeface="HelveticaNeueLT Pro 45 Lt"/>
                    </a:rPr>
                    <a:t> Insurance Operations</a:t>
                  </a:r>
                </a:p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b="1" dirty="0">
                      <a:latin typeface="HelveticaNeueLT Pro 45 Lt"/>
                    </a:rPr>
                    <a:t>€ 4.2bn </a:t>
                  </a:r>
                  <a:r>
                    <a:rPr lang="en-GB" sz="1050" dirty="0">
                      <a:latin typeface="HelveticaNeueLT Pro 45 Lt"/>
                    </a:rPr>
                    <a:t>Premiums</a:t>
                  </a:r>
                  <a:endParaRPr lang="en-GB" sz="1050" kern="1200" dirty="0">
                    <a:latin typeface="HelveticaNeueLT Pro 45 Lt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1863474" y="3763040"/>
                <a:ext cx="294099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464895" y="1775784"/>
              <a:ext cx="1698028" cy="1197204"/>
              <a:chOff x="464895" y="1775784"/>
              <a:chExt cx="1698028" cy="119720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64895" y="1775784"/>
                <a:ext cx="1383863" cy="1197204"/>
                <a:chOff x="735823" y="905593"/>
                <a:chExt cx="1383863" cy="1197204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7" name="Hexagon 6"/>
                <p:cNvSpPr/>
                <p:nvPr/>
              </p:nvSpPr>
              <p:spPr>
                <a:xfrm>
                  <a:off x="735823" y="905593"/>
                  <a:ext cx="1383863" cy="1197204"/>
                </a:xfrm>
                <a:prstGeom prst="hexagon">
                  <a:avLst>
                    <a:gd name="adj" fmla="val 28570"/>
                    <a:gd name="vf" fmla="val 115470"/>
                  </a:avLst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8" name="Hexagon 4"/>
                <p:cNvSpPr/>
                <p:nvPr/>
              </p:nvSpPr>
              <p:spPr>
                <a:xfrm>
                  <a:off x="965159" y="1103995"/>
                  <a:ext cx="925191" cy="800400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800100" eaLnBrk="1" latinLnBrk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800" b="1" kern="1200" dirty="0">
                      <a:latin typeface="HelveticaNeueLT Pro 45 Lt"/>
                    </a:rPr>
                    <a:t>163</a:t>
                  </a:r>
                </a:p>
                <a:p>
                  <a:pPr lvl="0" algn="ctr" defTabSz="800100" eaLnBrk="1" latinLnBrk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en-GB" sz="1100" kern="1200" dirty="0">
                      <a:latin typeface="HelveticaNeueLT Pro 45 Lt"/>
                    </a:rPr>
                    <a:t>Investment Services</a:t>
                  </a:r>
                </a:p>
                <a:p>
                  <a:pPr lvl="0" algn="ctr" defTabSz="800100" eaLnBrk="1" latinLnBrk="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en-GB" sz="1100" kern="1200" dirty="0">
                      <a:latin typeface="HelveticaNeueLT Pro 45 Lt"/>
                    </a:rPr>
                    <a:t>Operations </a:t>
                  </a:r>
                </a:p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050" kern="1200" dirty="0"/>
                </a:p>
              </p:txBody>
            </p: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1868824" y="2374386"/>
                <a:ext cx="294099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/>
            <p:cNvGrpSpPr/>
            <p:nvPr/>
          </p:nvGrpSpPr>
          <p:grpSpPr>
            <a:xfrm>
              <a:off x="6030735" y="1775784"/>
              <a:ext cx="1668170" cy="1197204"/>
              <a:chOff x="6030735" y="1775784"/>
              <a:chExt cx="1668170" cy="1197204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6030735" y="2374386"/>
                <a:ext cx="294099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>
                <a:off x="6355174" y="1775784"/>
                <a:ext cx="1343731" cy="1197204"/>
                <a:chOff x="3218279" y="893556"/>
                <a:chExt cx="1343731" cy="1197204"/>
              </a:xfrm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</p:grpSpPr>
            <p:sp>
              <p:nvSpPr>
                <p:cNvPr id="28" name="Hexagon 27"/>
                <p:cNvSpPr/>
                <p:nvPr/>
              </p:nvSpPr>
              <p:spPr>
                <a:xfrm>
                  <a:off x="3218279" y="893556"/>
                  <a:ext cx="1343731" cy="1197204"/>
                </a:xfrm>
                <a:prstGeom prst="hexagon">
                  <a:avLst>
                    <a:gd name="adj" fmla="val 28570"/>
                    <a:gd name="vf" fmla="val 115470"/>
                  </a:avLst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</p:sp>
            <p:sp>
              <p:nvSpPr>
                <p:cNvPr id="29" name="Hexagon 4"/>
                <p:cNvSpPr/>
                <p:nvPr/>
              </p:nvSpPr>
              <p:spPr>
                <a:xfrm>
                  <a:off x="3425262" y="1047810"/>
                  <a:ext cx="889713" cy="1042949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1066800">
                    <a:spcBef>
                      <a:spcPct val="0"/>
                    </a:spcBef>
                  </a:pPr>
                  <a:r>
                    <a:rPr lang="en-GB" sz="1800" b="1" kern="1200" dirty="0">
                      <a:latin typeface="HelveticaNeueLT Pro 45 Lt"/>
                    </a:rPr>
                    <a:t>+114</a:t>
                  </a:r>
                </a:p>
                <a:p>
                  <a:pPr marL="0" lvl="0" indent="0" algn="ctr" defTabSz="103346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050" kern="1200" dirty="0">
                      <a:latin typeface="HelveticaNeueLT Pro 45 Lt"/>
                    </a:rPr>
                    <a:t>New Fund Licences and Notifications</a:t>
                  </a:r>
                </a:p>
                <a:p>
                  <a:pPr marL="0" lvl="0" indent="0" algn="ctr" defTabSz="103346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1050" kern="12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3828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429802" y="683086"/>
            <a:ext cx="7506606" cy="4433358"/>
            <a:chOff x="137" y="0"/>
            <a:chExt cx="5486" cy="324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7" y="0"/>
              <a:ext cx="5486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" y="0"/>
              <a:ext cx="5492" cy="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77402" y="104241"/>
            <a:ext cx="65805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kern="0" dirty="0">
                <a:solidFill>
                  <a:srgbClr val="C00000"/>
                </a:solidFill>
                <a:latin typeface="Barmeno"/>
                <a:ea typeface="+mj-ea"/>
                <a:cs typeface="Arial" panose="020B0604020202020204" pitchFamily="34" charset="0"/>
              </a:rPr>
              <a:t>Malta’s Financial Services Industry</a:t>
            </a:r>
            <a:br>
              <a:rPr lang="en-GB" altLang="en-US" sz="2000" b="1" dirty="0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en-GB" altLang="en-US" b="1" kern="0" dirty="0">
                <a:solidFill>
                  <a:srgbClr val="002060"/>
                </a:solidFill>
                <a:latin typeface="HelveticaNeueLT Pro 45 Lt"/>
                <a:ea typeface="+mj-ea"/>
                <a:cs typeface="Arial" panose="020B0604020202020204" pitchFamily="34" charset="0"/>
              </a:rPr>
              <a:t>International Firms </a:t>
            </a:r>
            <a:r>
              <a:rPr lang="en-GB" altLang="en-US" b="1" kern="0" dirty="0" err="1">
                <a:solidFill>
                  <a:srgbClr val="002060"/>
                </a:solidFill>
                <a:latin typeface="HelveticaNeueLT Pro 45 Lt"/>
                <a:ea typeface="+mj-ea"/>
                <a:cs typeface="Arial" panose="020B0604020202020204" pitchFamily="34" charset="0"/>
              </a:rPr>
              <a:t>Passporting</a:t>
            </a:r>
            <a:r>
              <a:rPr lang="en-GB" altLang="en-US" b="1" kern="0" dirty="0">
                <a:solidFill>
                  <a:srgbClr val="002060"/>
                </a:solidFill>
                <a:latin typeface="HelveticaNeueLT Pro 45 Lt"/>
                <a:ea typeface="+mj-ea"/>
                <a:cs typeface="Arial" panose="020B0604020202020204" pitchFamily="34" charset="0"/>
              </a:rPr>
              <a:t> to Malta</a:t>
            </a:r>
            <a:endParaRPr lang="en-US" sz="2000" b="1" kern="0" dirty="0">
              <a:solidFill>
                <a:srgbClr val="002060"/>
              </a:solidFill>
              <a:latin typeface="HelveticaNeueLT Pro 45 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3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9322" y="82864"/>
            <a:ext cx="7297006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GB" altLang="en-US" sz="2400" b="1" kern="0" dirty="0">
                <a:solidFill>
                  <a:srgbClr val="C00000"/>
                </a:solidFill>
                <a:latin typeface="Barmeno"/>
                <a:cs typeface="Arial" panose="020B0604020202020204" pitchFamily="34" charset="0"/>
              </a:rPr>
              <a:t>International Attestations</a:t>
            </a:r>
            <a:br>
              <a:rPr lang="en-GB" altLang="en-US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600" b="1" dirty="0">
                <a:solidFill>
                  <a:srgbClr val="002060"/>
                </a:solidFill>
                <a:latin typeface="HelveticaNeueLT Pro 45 Lt"/>
                <a:cs typeface="Arial" panose="020B0604020202020204" pitchFamily="34" charset="0"/>
              </a:rPr>
              <a:t>Global Competitiveness Index 2017 – 2018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67386" y="885293"/>
            <a:ext cx="6260878" cy="4175343"/>
            <a:chOff x="962882" y="838446"/>
            <a:chExt cx="6260878" cy="4175343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3114704277"/>
                </p:ext>
              </p:extLst>
            </p:nvPr>
          </p:nvGraphicFramePr>
          <p:xfrm>
            <a:off x="962882" y="1253944"/>
            <a:ext cx="5980340" cy="37598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143000" y="838446"/>
              <a:ext cx="6080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kern="0" dirty="0">
                  <a:solidFill>
                    <a:srgbClr val="C00000"/>
                  </a:solidFill>
                  <a:latin typeface="Barmeno"/>
                  <a:ea typeface="+mj-ea"/>
                  <a:cs typeface="Arial" panose="020B0604020202020204" pitchFamily="34" charset="0"/>
                </a:rPr>
                <a:t>Rank out of 137 Countries – Top Quartile Position</a:t>
              </a:r>
              <a:endParaRPr lang="en-US" sz="2000" kern="0" dirty="0">
                <a:solidFill>
                  <a:srgbClr val="C00000"/>
                </a:solidFill>
                <a:latin typeface="Barmeno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8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60" y="182478"/>
            <a:ext cx="7059432" cy="857250"/>
          </a:xfrm>
        </p:spPr>
        <p:txBody>
          <a:bodyPr/>
          <a:lstStyle/>
          <a:p>
            <a:pPr algn="l"/>
            <a:r>
              <a:rPr lang="en-GB" altLang="en-US" sz="2400" b="1" kern="0" dirty="0">
                <a:solidFill>
                  <a:srgbClr val="C00000"/>
                </a:solidFill>
                <a:latin typeface="Barmeno"/>
                <a:cs typeface="Arial" panose="020B0604020202020204" pitchFamily="34" charset="0"/>
              </a:rPr>
              <a:t>International</a:t>
            </a:r>
            <a:r>
              <a:rPr lang="en-GB" altLang="en-US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kern="0" dirty="0">
                <a:solidFill>
                  <a:srgbClr val="C00000"/>
                </a:solidFill>
                <a:latin typeface="Barmeno"/>
                <a:cs typeface="Arial" panose="020B0604020202020204" pitchFamily="34" charset="0"/>
              </a:rPr>
              <a:t>Attestations</a:t>
            </a:r>
            <a:br>
              <a:rPr lang="en-GB" altLang="en-US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800" b="1" dirty="0">
                <a:solidFill>
                  <a:srgbClr val="002060"/>
                </a:solidFill>
                <a:latin typeface="HelveticaNeueLT Pro 45 Lt"/>
                <a:cs typeface="Arial" panose="020B0604020202020204" pitchFamily="34" charset="0"/>
              </a:rPr>
              <a:t>Global Competitiveness Index 2017 – 2018</a:t>
            </a:r>
            <a:endParaRPr lang="en-US" sz="1800" dirty="0">
              <a:solidFill>
                <a:srgbClr val="002060"/>
              </a:solidFill>
              <a:latin typeface="HelveticaNeueLT Pro 45 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1D90E2-DAA8-483F-A2E9-F8A6591E8E43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78092" y="1039728"/>
            <a:ext cx="5489567" cy="3954615"/>
            <a:chOff x="928" y="624"/>
            <a:chExt cx="3904" cy="307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928" y="624"/>
              <a:ext cx="3904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" y="624"/>
              <a:ext cx="3912" cy="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87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5143500"/>
          </a:xfrm>
          <a:solidFill>
            <a:srgbClr val="C0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br>
              <a:rPr lang="en-GB" altLang="en-US" sz="3000" dirty="0">
                <a:solidFill>
                  <a:schemeClr val="bg1"/>
                </a:solidFill>
              </a:rPr>
            </a:br>
            <a:br>
              <a:rPr lang="en-GB" altLang="en-US" sz="3000" dirty="0">
                <a:solidFill>
                  <a:schemeClr val="bg1"/>
                </a:solidFill>
              </a:rPr>
            </a:br>
            <a:br>
              <a:rPr lang="en-GB" altLang="en-US" sz="3000" dirty="0">
                <a:solidFill>
                  <a:schemeClr val="bg1"/>
                </a:solidFill>
              </a:rPr>
            </a:br>
            <a:br>
              <a:rPr lang="en-GB" altLang="en-US" sz="3000" dirty="0">
                <a:solidFill>
                  <a:schemeClr val="bg1"/>
                </a:solidFill>
              </a:rPr>
            </a:br>
            <a:r>
              <a:rPr lang="en-GB" altLang="en-US" sz="3000" dirty="0">
                <a:solidFill>
                  <a:schemeClr val="bg1"/>
                </a:solidFill>
                <a:latin typeface="Barmeno"/>
              </a:rPr>
              <a:t>Key Thrusts Going Forward</a:t>
            </a:r>
            <a:endParaRPr lang="en-US" altLang="en-US" sz="3000" dirty="0">
              <a:solidFill>
                <a:schemeClr val="bg1"/>
              </a:solidFill>
              <a:latin typeface="Barmeno"/>
            </a:endParaRPr>
          </a:p>
        </p:txBody>
      </p:sp>
    </p:spTree>
    <p:extLst>
      <p:ext uri="{BB962C8B-B14F-4D97-AF65-F5344CB8AC3E}">
        <p14:creationId xmlns:p14="http://schemas.microsoft.com/office/powerpoint/2010/main" val="17125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GB" sz="2400" b="1" kern="0" dirty="0">
                <a:solidFill>
                  <a:srgbClr val="C00000"/>
                </a:solidFill>
                <a:latin typeface="Barmeno"/>
                <a:cs typeface="Arial" panose="020B0604020202020204" pitchFamily="34" charset="0"/>
              </a:rPr>
              <a:t>Context - Challenges that need to be managed</a:t>
            </a:r>
            <a:endParaRPr lang="en-US" sz="2400" b="1" kern="0" dirty="0">
              <a:solidFill>
                <a:srgbClr val="C00000"/>
              </a:solidFill>
              <a:latin typeface="Barmeno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4403"/>
            <a:ext cx="8229600" cy="386425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GB" sz="7200" b="1" kern="0" dirty="0">
                <a:solidFill>
                  <a:srgbClr val="C00000"/>
                </a:solidFill>
                <a:latin typeface="Barmeno"/>
                <a:ea typeface="+mj-ea"/>
                <a:cs typeface="Arial" panose="020B0604020202020204" pitchFamily="34" charset="0"/>
              </a:rPr>
              <a:t>1. Human Resources </a:t>
            </a:r>
          </a:p>
          <a:p>
            <a:pPr marL="0" lv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 </a:t>
            </a:r>
          </a:p>
          <a:p>
            <a:pPr lvl="0">
              <a:buFontTx/>
              <a:buChar char="-"/>
            </a:pPr>
            <a:r>
              <a:rPr lang="en-GB" sz="5600" dirty="0">
                <a:solidFill>
                  <a:srgbClr val="002060"/>
                </a:solidFill>
                <a:latin typeface="HelveticaNeueLT Pro 45 Lt"/>
              </a:rPr>
              <a:t>Industry needs to be much more dynamic in working closely with education service providers to tailor bespoke programs</a:t>
            </a:r>
          </a:p>
          <a:p>
            <a:pPr lvl="0">
              <a:buFontTx/>
              <a:buChar char="-"/>
            </a:pPr>
            <a:r>
              <a:rPr lang="en-GB" sz="5600" dirty="0">
                <a:solidFill>
                  <a:srgbClr val="002060"/>
                </a:solidFill>
                <a:latin typeface="HelveticaNeueLT Pro 45 Lt"/>
              </a:rPr>
              <a:t>An efficient process needs to be in place when recruiting foreign nationals, particularly when attracting non-EU nationals  </a:t>
            </a:r>
          </a:p>
          <a:p>
            <a:pPr>
              <a:buFontTx/>
              <a:buChar char="-"/>
            </a:pPr>
            <a:endParaRPr lang="en-US" sz="4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7200" b="1" kern="0" dirty="0">
                <a:solidFill>
                  <a:srgbClr val="C00000"/>
                </a:solidFill>
                <a:latin typeface="Barmeno"/>
                <a:ea typeface="+mj-ea"/>
                <a:cs typeface="Arial" panose="020B0604020202020204" pitchFamily="34" charset="0"/>
              </a:rPr>
              <a:t>2. Efficiency and Responsiveness </a:t>
            </a:r>
          </a:p>
          <a:p>
            <a:pPr marL="0" lvl="0" indent="0">
              <a:buNone/>
            </a:pPr>
            <a:endParaRPr lang="en-GB" sz="2400" b="1" dirty="0">
              <a:solidFill>
                <a:srgbClr val="002060"/>
              </a:solidFill>
            </a:endParaRPr>
          </a:p>
          <a:p>
            <a:pPr defTabSz="400050">
              <a:buFont typeface="Calibri" panose="020F0502020204030204" pitchFamily="34" charset="0"/>
              <a:buChar char="₋"/>
            </a:pPr>
            <a:r>
              <a:rPr lang="en-GB" sz="5600" dirty="0">
                <a:solidFill>
                  <a:srgbClr val="002060"/>
                </a:solidFill>
                <a:latin typeface="HelveticaNeueLT Pro 45 Lt"/>
              </a:rPr>
              <a:t>Increased industry engagement with the banking sector and the Malta Financial Services Authority to ensure we remain nimble and agile in servicing the growth of the industry </a:t>
            </a:r>
            <a:endParaRPr lang="en-US" sz="5600" dirty="0">
              <a:solidFill>
                <a:srgbClr val="002060"/>
              </a:solidFill>
              <a:latin typeface="HelveticaNeueLT Pro 45 Lt"/>
            </a:endParaRPr>
          </a:p>
          <a:p>
            <a:pPr marL="0" indent="0">
              <a:buNone/>
            </a:pPr>
            <a:r>
              <a:rPr lang="en-GB" sz="4800" b="1" dirty="0">
                <a:solidFill>
                  <a:srgbClr val="C00000"/>
                </a:solidFill>
              </a:rPr>
              <a:t> </a:t>
            </a:r>
            <a:endParaRPr lang="en-US" sz="4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7200" b="1" kern="0" dirty="0">
                <a:solidFill>
                  <a:srgbClr val="C00000"/>
                </a:solidFill>
                <a:latin typeface="Barmeno"/>
                <a:ea typeface="+mj-ea"/>
                <a:cs typeface="Arial" panose="020B0604020202020204" pitchFamily="34" charset="0"/>
              </a:rPr>
              <a:t>3. Innovation </a:t>
            </a:r>
          </a:p>
          <a:p>
            <a:pPr marL="0" indent="0">
              <a:buNone/>
            </a:pPr>
            <a:endParaRPr lang="en-GB" sz="2000" b="1" dirty="0">
              <a:solidFill>
                <a:srgbClr val="CC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₋"/>
            </a:pPr>
            <a:r>
              <a:rPr lang="en-GB" sz="5600" dirty="0">
                <a:solidFill>
                  <a:srgbClr val="002060"/>
                </a:solidFill>
                <a:latin typeface="HelveticaNeueLT Pro 45 Lt"/>
              </a:rPr>
              <a:t>Stronger industry engagement with regulator and policy makers to induce financial services innovation through our legal and regulatory frameworks </a:t>
            </a:r>
          </a:p>
          <a:p>
            <a:pPr marL="0" indent="0">
              <a:buNone/>
            </a:pPr>
            <a:r>
              <a:rPr lang="en-GB" sz="4800" b="1" dirty="0">
                <a:solidFill>
                  <a:srgbClr val="002060"/>
                </a:solidFill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GB" sz="7200" b="1" kern="0" dirty="0">
                <a:solidFill>
                  <a:srgbClr val="C00000"/>
                </a:solidFill>
                <a:latin typeface="Barmeno"/>
                <a:ea typeface="+mj-ea"/>
                <a:cs typeface="Arial" panose="020B0604020202020204" pitchFamily="34" charset="0"/>
              </a:rPr>
              <a:t>4. International Media </a:t>
            </a:r>
          </a:p>
          <a:p>
            <a:pPr marL="342900" lvl="1" indent="-342900">
              <a:buFont typeface="Calibri" panose="020F0502020204030204" pitchFamily="34" charset="0"/>
              <a:buChar char="₋"/>
            </a:pPr>
            <a:r>
              <a:rPr lang="en-GB" sz="5600" dirty="0">
                <a:solidFill>
                  <a:srgbClr val="002060"/>
                </a:solidFill>
                <a:latin typeface="HelveticaNeueLT Pro 45 Lt"/>
              </a:rPr>
              <a:t>Facilitate a three pronged Political, Regulatory and Industry PR outreach program to support key initiatives in mainstream communication channels   </a:t>
            </a:r>
            <a:endParaRPr lang="en-US" sz="5600" dirty="0">
              <a:solidFill>
                <a:srgbClr val="002060"/>
              </a:solidFill>
              <a:latin typeface="HelveticaNeueLT Pro 45 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1" kern="0" dirty="0">
                <a:solidFill>
                  <a:srgbClr val="C00000"/>
                </a:solidFill>
                <a:latin typeface="Barmeno"/>
                <a:cs typeface="Arial" panose="020B0604020202020204" pitchFamily="34" charset="0"/>
              </a:rPr>
              <a:t>Context - Creating and Exploiting Opportunities</a:t>
            </a:r>
            <a:endParaRPr lang="en-US" sz="2400" b="1" kern="0" dirty="0">
              <a:solidFill>
                <a:srgbClr val="C00000"/>
              </a:solidFill>
              <a:latin typeface="Barmeno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64" y="1177529"/>
            <a:ext cx="8229600" cy="3394472"/>
          </a:xfrm>
        </p:spPr>
        <p:txBody>
          <a:bodyPr>
            <a:normAutofit/>
          </a:bodyPr>
          <a:lstStyle/>
          <a:p>
            <a:pPr defTabSz="342900">
              <a:buFont typeface="+mj-lt"/>
              <a:buAutoNum type="arabicPeriod"/>
            </a:pPr>
            <a:r>
              <a:rPr lang="en-GB" sz="1800" b="1" kern="0" dirty="0">
                <a:solidFill>
                  <a:srgbClr val="C00000"/>
                </a:solidFill>
                <a:latin typeface="Barmeno"/>
                <a:ea typeface="+mj-ea"/>
                <a:cs typeface="Arial" panose="020B0604020202020204" pitchFamily="34" charset="0"/>
              </a:rPr>
              <a:t>Distributed Ledger Technology 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</a:t>
            </a:r>
            <a:r>
              <a:rPr lang="en-GB" sz="1400" b="1" dirty="0">
                <a:solidFill>
                  <a:srgbClr val="002060"/>
                </a:solidFill>
                <a:latin typeface="HelveticaNeueLT Pro 45 Lt"/>
              </a:rPr>
              <a:t>- ensure the presence of a supportive operational infrastructure</a:t>
            </a:r>
          </a:p>
          <a:p>
            <a:pPr>
              <a:buFont typeface="+mj-lt"/>
              <a:buAutoNum type="arabicPeriod"/>
            </a:pPr>
            <a:endParaRPr lang="en-GB" sz="1200" b="1" dirty="0">
              <a:solidFill>
                <a:srgbClr val="CC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defTabSz="342900">
              <a:buNone/>
            </a:pPr>
            <a:r>
              <a:rPr lang="en-GB" sz="1800" b="1" kern="0" dirty="0">
                <a:solidFill>
                  <a:srgbClr val="C00000"/>
                </a:solidFill>
                <a:latin typeface="Barmeno"/>
                <a:ea typeface="+mj-ea"/>
                <a:cs typeface="Arial" panose="020B0604020202020204" pitchFamily="34" charset="0"/>
              </a:rPr>
              <a:t>2. 	Innovation through Regulation - What next? </a:t>
            </a:r>
          </a:p>
          <a:p>
            <a:pPr marL="0" indent="0">
              <a:buNone/>
            </a:pPr>
            <a:r>
              <a:rPr lang="en-GB" sz="1400" b="1" dirty="0">
                <a:solidFill>
                  <a:srgbClr val="002060"/>
                </a:solidFill>
                <a:latin typeface="HelveticaNeueLT Pro 45 Lt"/>
              </a:rPr>
              <a:t>       - opportunities in existing mainstream sectors should remain in focus and ownership  duly 	assigned</a:t>
            </a:r>
          </a:p>
          <a:p>
            <a:pPr>
              <a:buFont typeface="+mj-lt"/>
              <a:buAutoNum type="arabicPeriod"/>
            </a:pPr>
            <a:endParaRPr lang="en-GB" sz="12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800" b="1" kern="0" dirty="0">
                <a:solidFill>
                  <a:srgbClr val="C00000"/>
                </a:solidFill>
                <a:latin typeface="Barmeno"/>
                <a:ea typeface="+mj-ea"/>
                <a:cs typeface="Arial" panose="020B0604020202020204" pitchFamily="34" charset="0"/>
              </a:rPr>
              <a:t>3. 	Strengthen International Communications Program </a:t>
            </a:r>
          </a:p>
          <a:p>
            <a:pPr defTabSz="342900">
              <a:buNone/>
            </a:pPr>
            <a:r>
              <a:rPr lang="en-GB" sz="1600" b="1" dirty="0">
                <a:solidFill>
                  <a:srgbClr val="CC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r>
              <a:rPr lang="en-GB" sz="1400" dirty="0">
                <a:solidFill>
                  <a:srgbClr val="002060"/>
                </a:solidFill>
                <a:latin typeface="HelveticaNeueLT Pro 45 Lt"/>
              </a:rPr>
              <a:t>- </a:t>
            </a:r>
            <a:r>
              <a:rPr lang="en-GB" sz="1400" b="1" dirty="0">
                <a:solidFill>
                  <a:srgbClr val="002060"/>
                </a:solidFill>
                <a:latin typeface="HelveticaNeueLT Pro 45 Lt"/>
              </a:rPr>
              <a:t>intensify outreach program to the existing and new markets</a:t>
            </a:r>
          </a:p>
          <a:p>
            <a:pPr marL="0" indent="0">
              <a:buNone/>
            </a:pPr>
            <a:endParaRPr lang="en-GB" sz="1600" b="1" dirty="0">
              <a:solidFill>
                <a:srgbClr val="CC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CC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0521" y="385495"/>
            <a:ext cx="5706836" cy="48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GB" altLang="en-US" sz="2000" b="1" dirty="0">
                <a:solidFill>
                  <a:srgbClr val="CC0000"/>
                </a:solidFill>
                <a:latin typeface="Barmeno Medium"/>
                <a:ea typeface="MS PGothic" panose="020B0600070205080204" pitchFamily="34" charset="-128"/>
                <a:cs typeface="+mn-cs"/>
              </a:rPr>
              <a:t>FinanceMalta - 5 Key Thrusts FY 2018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18659" y="866508"/>
            <a:ext cx="7994275" cy="377921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endParaRPr lang="en-GB" altLang="en-US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  <a:ea typeface="MS PGothic" panose="020B0600070205080204" pitchFamily="34" charset="-128"/>
              </a:rPr>
              <a:t>Sustain initiatives </a:t>
            </a:r>
            <a:r>
              <a:rPr lang="en-GB" altLang="en-US" sz="1500" b="1" dirty="0">
                <a:solidFill>
                  <a:srgbClr val="010673"/>
                </a:solidFill>
                <a:latin typeface="HelveticaNeueLT Pro 45 Lt"/>
                <a:cs typeface="Arial" panose="020B0604020202020204" pitchFamily="34" charset="0"/>
              </a:rPr>
              <a:t>in support of the mainstream sectors and the new DLT Sector </a:t>
            </a:r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endParaRPr lang="en-GB" altLang="en-US" sz="1500" b="1" dirty="0">
              <a:solidFill>
                <a:srgbClr val="010673"/>
              </a:solidFill>
              <a:latin typeface="Barmeno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  <a:ea typeface="MS PGothic" panose="020B0600070205080204" pitchFamily="34" charset="-128"/>
              </a:rPr>
              <a:t>Further strengthen Malta’s visibility </a:t>
            </a:r>
            <a:r>
              <a:rPr lang="en-GB" altLang="en-US" sz="1500" b="1" dirty="0">
                <a:solidFill>
                  <a:srgbClr val="010673"/>
                </a:solidFill>
                <a:latin typeface="HelveticaNeueLT Pro 45 Lt"/>
                <a:cs typeface="Arial" panose="020B0604020202020204" pitchFamily="34" charset="0"/>
              </a:rPr>
              <a:t>in relatively </a:t>
            </a: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  <a:ea typeface="MS PGothic" panose="020B0600070205080204" pitchFamily="34" charset="-128"/>
              </a:rPr>
              <a:t>new markets </a:t>
            </a:r>
          </a:p>
          <a:p>
            <a:pPr lvl="1">
              <a:lnSpc>
                <a:spcPct val="80000"/>
              </a:lnSpc>
              <a:buFontTx/>
              <a:buChar char="-"/>
              <a:defRPr/>
            </a:pPr>
            <a:r>
              <a:rPr lang="en-GB" sz="1500" b="1" dirty="0">
                <a:solidFill>
                  <a:srgbClr val="002060"/>
                </a:solidFill>
                <a:latin typeface="HelveticaNeueLT Pro 45 Lt"/>
                <a:cs typeface="Arial" panose="020B0604020202020204" pitchFamily="34" charset="0"/>
              </a:rPr>
              <a:t>US 	- New York  </a:t>
            </a:r>
          </a:p>
          <a:p>
            <a:pPr lvl="1">
              <a:lnSpc>
                <a:spcPct val="80000"/>
              </a:lnSpc>
              <a:buFontTx/>
              <a:buChar char="-"/>
              <a:defRPr/>
            </a:pPr>
            <a:r>
              <a:rPr lang="en-GB" sz="1500" b="1" dirty="0">
                <a:solidFill>
                  <a:srgbClr val="002060"/>
                </a:solidFill>
                <a:latin typeface="HelveticaNeueLT Pro 45 Lt"/>
                <a:cs typeface="Arial" panose="020B0604020202020204" pitchFamily="34" charset="0"/>
              </a:rPr>
              <a:t>Gulf 	- Abu Dhabi and Dubai  </a:t>
            </a:r>
          </a:p>
          <a:p>
            <a:pPr lvl="1">
              <a:lnSpc>
                <a:spcPct val="80000"/>
              </a:lnSpc>
              <a:buFontTx/>
              <a:buChar char="-"/>
              <a:defRPr/>
            </a:pPr>
            <a:r>
              <a:rPr lang="en-GB" sz="1500" b="1" dirty="0">
                <a:solidFill>
                  <a:srgbClr val="002060"/>
                </a:solidFill>
                <a:latin typeface="HelveticaNeueLT Pro 45 Lt"/>
                <a:cs typeface="Arial" panose="020B0604020202020204" pitchFamily="34" charset="0"/>
              </a:rPr>
              <a:t>Asia 	- Hong Kong, Singapore and China (Shanghai)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GB" sz="1500" b="1" dirty="0">
              <a:solidFill>
                <a:srgbClr val="C00000"/>
              </a:solidFill>
              <a:latin typeface="HelveticaNeueLT Pro 45 Lt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en-GB" sz="1500" b="1" dirty="0">
                <a:solidFill>
                  <a:srgbClr val="C00000"/>
                </a:solidFill>
                <a:latin typeface="HelveticaNeueLT Pro 45 Lt"/>
                <a:ea typeface="MS PGothic" panose="020B0600070205080204" pitchFamily="34" charset="-128"/>
              </a:rPr>
              <a:t>Public Relations </a:t>
            </a:r>
            <a:r>
              <a:rPr lang="en-GB" sz="1500" b="1" dirty="0">
                <a:solidFill>
                  <a:srgbClr val="010673"/>
                </a:solidFill>
                <a:latin typeface="HelveticaNeueLT Pro 45 Lt"/>
                <a:cs typeface="Arial" panose="020B0604020202020204" pitchFamily="34" charset="0"/>
              </a:rPr>
              <a:t>- International PR Strategy to further support initiatives in mainstream communication channels </a:t>
            </a: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endParaRPr lang="en-GB" sz="1500" b="1" dirty="0">
              <a:solidFill>
                <a:srgbClr val="010673"/>
              </a:solidFill>
              <a:latin typeface="HelveticaNeueLT Pro 45 Lt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en-GB" sz="1500" b="1" dirty="0">
                <a:solidFill>
                  <a:srgbClr val="C00000"/>
                </a:solidFill>
                <a:latin typeface="HelveticaNeueLT Pro 45 Lt"/>
                <a:ea typeface="MS PGothic" panose="020B0600070205080204" pitchFamily="34" charset="-128"/>
              </a:rPr>
              <a:t>Leverage Digital Marketing</a:t>
            </a: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endParaRPr lang="en-GB" altLang="en-US" sz="1500" b="1" dirty="0">
              <a:solidFill>
                <a:srgbClr val="010673"/>
              </a:solidFill>
              <a:latin typeface="HelveticaNeueLT Pro 45 Lt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en-GB" altLang="en-US" sz="1500" b="1" dirty="0">
                <a:solidFill>
                  <a:srgbClr val="C00000"/>
                </a:solidFill>
                <a:latin typeface="HelveticaNeueLT Pro 45 Lt"/>
                <a:ea typeface="MS PGothic" panose="020B0600070205080204" pitchFamily="34" charset="-128"/>
              </a:rPr>
              <a:t>Innovation</a:t>
            </a:r>
            <a:r>
              <a:rPr lang="en-GB" altLang="en-US" sz="1500" b="1" dirty="0">
                <a:solidFill>
                  <a:srgbClr val="CC0000"/>
                </a:solidFill>
                <a:latin typeface="HelveticaNeueLT Pro 45 Lt"/>
                <a:ea typeface="MS PGothic" panose="020B0600070205080204" pitchFamily="34" charset="-128"/>
              </a:rPr>
              <a:t> </a:t>
            </a:r>
            <a:r>
              <a:rPr lang="en-GB" altLang="en-US" sz="1500" b="1" dirty="0">
                <a:solidFill>
                  <a:srgbClr val="010673"/>
                </a:solidFill>
                <a:latin typeface="HelveticaNeueLT Pro 45 Lt"/>
                <a:cs typeface="Arial" panose="020B0604020202020204" pitchFamily="34" charset="0"/>
              </a:rPr>
              <a:t>– foster increased engagement between the industry, regulator and  policy make</a:t>
            </a:r>
            <a:r>
              <a:rPr lang="en-GB" altLang="en-US" sz="1500" b="1" dirty="0">
                <a:solidFill>
                  <a:srgbClr val="010673"/>
                </a:solidFill>
                <a:latin typeface="Barmeno"/>
                <a:cs typeface="Arial" panose="020B0604020202020204" pitchFamily="34" charset="0"/>
              </a:rPr>
              <a:t>rs</a:t>
            </a:r>
            <a:r>
              <a:rPr lang="en-GB" altLang="en-US" sz="1500" b="1" dirty="0">
                <a:solidFill>
                  <a:srgbClr val="CC0000"/>
                </a:solidFill>
                <a:latin typeface="Barmeno Medium"/>
                <a:ea typeface="MS PGothic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80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550959" y="1343850"/>
            <a:ext cx="8359018" cy="28322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indent="0" algn="r" defTabSz="457200" rtl="0" eaLnBrk="1" latinLnBrk="0" hangingPunct="1"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altLang="en-US" sz="2400" b="1" dirty="0">
                <a:solidFill>
                  <a:srgbClr val="010673"/>
                </a:solidFill>
                <a:latin typeface="HelveticaNeueLT Pro 45 Lt"/>
              </a:rPr>
              <a:t>		 </a:t>
            </a:r>
            <a:endParaRPr lang="en-GB" altLang="en-US" sz="1800" b="1" dirty="0">
              <a:solidFill>
                <a:srgbClr val="010673"/>
              </a:solidFill>
              <a:latin typeface="HelveticaNeueLT Pro 45 Lt"/>
            </a:endParaRPr>
          </a:p>
          <a:p>
            <a:pPr algn="l">
              <a:lnSpc>
                <a:spcPct val="90000"/>
              </a:lnSpc>
              <a:buClr>
                <a:srgbClr val="FF0000"/>
              </a:buClr>
            </a:pPr>
            <a:r>
              <a:rPr lang="en-GB" altLang="en-US" sz="2000" b="1" dirty="0">
                <a:solidFill>
                  <a:srgbClr val="010673"/>
                </a:solidFill>
                <a:latin typeface="HelveticaNeueLT Pro 45 Lt"/>
              </a:rPr>
              <a:t>	1. Key Initiatives - CY 2017</a:t>
            </a:r>
          </a:p>
          <a:p>
            <a:pPr algn="l">
              <a:lnSpc>
                <a:spcPct val="90000"/>
              </a:lnSpc>
              <a:buClr>
                <a:srgbClr val="FF0000"/>
              </a:buClr>
            </a:pPr>
            <a:endParaRPr lang="en-GB" altLang="en-US" sz="2000" b="1" dirty="0">
              <a:solidFill>
                <a:srgbClr val="010673"/>
              </a:solidFill>
              <a:latin typeface="HelveticaNeueLT Pro 45 Lt"/>
            </a:endParaRPr>
          </a:p>
          <a:p>
            <a:pPr algn="l">
              <a:lnSpc>
                <a:spcPct val="90000"/>
              </a:lnSpc>
              <a:buClr>
                <a:srgbClr val="FF0000"/>
              </a:buClr>
            </a:pPr>
            <a:r>
              <a:rPr lang="en-GB" altLang="en-US" sz="2000" b="1" dirty="0">
                <a:solidFill>
                  <a:srgbClr val="010673"/>
                </a:solidFill>
                <a:latin typeface="HelveticaNeueLT Pro 45 Lt"/>
              </a:rPr>
              <a:t>	2. State of Play of the Industry  </a:t>
            </a:r>
          </a:p>
          <a:p>
            <a:pPr algn="l">
              <a:lnSpc>
                <a:spcPct val="90000"/>
              </a:lnSpc>
              <a:buClr>
                <a:srgbClr val="FF0000"/>
              </a:buClr>
            </a:pPr>
            <a:endParaRPr lang="en-GB" altLang="en-US" sz="2000" b="1" dirty="0">
              <a:solidFill>
                <a:srgbClr val="010673"/>
              </a:solidFill>
              <a:latin typeface="HelveticaNeueLT Pro 45 Lt"/>
            </a:endParaRPr>
          </a:p>
          <a:p>
            <a:pPr algn="l">
              <a:lnSpc>
                <a:spcPct val="90000"/>
              </a:lnSpc>
              <a:buClr>
                <a:srgbClr val="FF0000"/>
              </a:buClr>
            </a:pPr>
            <a:r>
              <a:rPr lang="en-GB" altLang="en-US" sz="2000" b="1" dirty="0">
                <a:solidFill>
                  <a:srgbClr val="010673"/>
                </a:solidFill>
                <a:latin typeface="HelveticaNeueLT Pro 45 Lt"/>
              </a:rPr>
              <a:t>	3. Key Thrusts Going Forward  </a:t>
            </a:r>
            <a:r>
              <a:rPr lang="en-GB" altLang="en-US" sz="2000" b="1" dirty="0">
                <a:solidFill>
                  <a:srgbClr val="010673"/>
                </a:solidFill>
                <a:latin typeface="Barmeno Medium"/>
              </a:rPr>
              <a:t>	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9242" y="839258"/>
            <a:ext cx="8359018" cy="5045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E4543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GB" altLang="en-US" sz="2400" cap="none" dirty="0">
                <a:solidFill>
                  <a:srgbClr val="CC0000"/>
                </a:solidFill>
                <a:latin typeface="Barmeno Medium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365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46847" y="289675"/>
            <a:ext cx="6172200" cy="4584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GB" altLang="en-US" sz="2100" b="1" dirty="0">
                <a:solidFill>
                  <a:srgbClr val="C00000"/>
                </a:solidFill>
                <a:latin typeface="Barmeno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46847" y="896657"/>
            <a:ext cx="6819724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sz="1800" b="1" dirty="0">
                <a:solidFill>
                  <a:srgbClr val="002060"/>
                </a:solidFill>
                <a:latin typeface="HelveticaNeueLT Pro 45 Lt"/>
                <a:cs typeface="Arial" panose="020B0604020202020204" pitchFamily="34" charset="0"/>
              </a:rPr>
              <a:t>Sponsors – Thomson Reuters and </a:t>
            </a:r>
            <a:r>
              <a:rPr lang="en-GB" altLang="en-US" sz="1800" b="1" dirty="0" err="1">
                <a:solidFill>
                  <a:srgbClr val="002060"/>
                </a:solidFill>
                <a:latin typeface="HelveticaNeueLT Pro 45 Lt"/>
                <a:cs typeface="Arial" panose="020B0604020202020204" pitchFamily="34" charset="0"/>
              </a:rPr>
              <a:t>Castille</a:t>
            </a:r>
            <a:r>
              <a:rPr lang="en-GB" altLang="en-US" sz="1800" b="1" dirty="0">
                <a:solidFill>
                  <a:srgbClr val="002060"/>
                </a:solidFill>
                <a:latin typeface="HelveticaNeueLT Pro 45 Lt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GB" altLang="en-US" sz="1800" b="1" dirty="0">
              <a:solidFill>
                <a:srgbClr val="002060"/>
              </a:solidFill>
              <a:latin typeface="HelveticaNeueLT Pro 45 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1800" b="1" dirty="0">
                <a:solidFill>
                  <a:srgbClr val="002060"/>
                </a:solidFill>
                <a:latin typeface="HelveticaNeueLT Pro 45 Lt"/>
                <a:cs typeface="Arial" panose="020B0604020202020204" pitchFamily="34" charset="0"/>
              </a:rPr>
              <a:t>Speakers for today’s conference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1800" b="1" dirty="0">
                <a:solidFill>
                  <a:srgbClr val="002060"/>
                </a:solidFill>
                <a:latin typeface="HelveticaNeueLT Pro 45 Lt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altLang="en-US" sz="1800" b="1" dirty="0">
                <a:solidFill>
                  <a:srgbClr val="002060"/>
                </a:solidFill>
                <a:latin typeface="HelveticaNeueLT Pro 45 Lt"/>
                <a:cs typeface="Arial" panose="020B0604020202020204" pitchFamily="34" charset="0"/>
              </a:rPr>
              <a:t>Government of Malta, House of Parliament, the Malta Financial Services Authority and the Malta Stock Exchange</a:t>
            </a:r>
          </a:p>
          <a:p>
            <a:pPr>
              <a:lnSpc>
                <a:spcPct val="90000"/>
              </a:lnSpc>
            </a:pPr>
            <a:endParaRPr lang="en-GB" altLang="en-US" sz="1800" b="1" dirty="0">
              <a:solidFill>
                <a:srgbClr val="002060"/>
              </a:solidFill>
              <a:latin typeface="HelveticaNeueLT Pro 45 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1800" b="1" dirty="0">
                <a:solidFill>
                  <a:srgbClr val="002060"/>
                </a:solidFill>
                <a:latin typeface="HelveticaNeueLT Pro 45 Lt"/>
                <a:cs typeface="Arial" panose="020B0604020202020204" pitchFamily="34" charset="0"/>
              </a:rPr>
              <a:t>Members - Industry Practitioners and Operators</a:t>
            </a:r>
          </a:p>
          <a:p>
            <a:pPr>
              <a:lnSpc>
                <a:spcPct val="90000"/>
              </a:lnSpc>
            </a:pPr>
            <a:endParaRPr lang="en-GB" altLang="en-US" sz="1800" b="1" dirty="0">
              <a:solidFill>
                <a:srgbClr val="002060"/>
              </a:solidFill>
              <a:latin typeface="HelveticaNeueLT Pro 45 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1800" b="1" dirty="0">
                <a:solidFill>
                  <a:srgbClr val="002060"/>
                </a:solidFill>
                <a:latin typeface="HelveticaNeueLT Pro 45 Lt"/>
                <a:cs typeface="Arial" panose="020B0604020202020204" pitchFamily="34" charset="0"/>
              </a:rPr>
              <a:t>Board, Management &amp; Staff at FinanceMalta</a:t>
            </a:r>
          </a:p>
          <a:p>
            <a:pPr>
              <a:lnSpc>
                <a:spcPct val="90000"/>
              </a:lnSpc>
            </a:pPr>
            <a:endParaRPr lang="en-GB" altLang="en-US" sz="1800" b="1" dirty="0">
              <a:solidFill>
                <a:srgbClr val="002060"/>
              </a:solidFill>
              <a:latin typeface="HelveticaNeueLT Pro 45 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1800" b="1" dirty="0">
                <a:solidFill>
                  <a:srgbClr val="002060"/>
                </a:solidFill>
                <a:latin typeface="HelveticaNeueLT Pro 45 Lt"/>
                <a:cs typeface="Arial" panose="020B0604020202020204" pitchFamily="34" charset="0"/>
              </a:rPr>
              <a:t>Special Mention – Professor JV Bannister </a:t>
            </a:r>
          </a:p>
        </p:txBody>
      </p:sp>
    </p:spTree>
    <p:extLst>
      <p:ext uri="{BB962C8B-B14F-4D97-AF65-F5344CB8AC3E}">
        <p14:creationId xmlns:p14="http://schemas.microsoft.com/office/powerpoint/2010/main" val="51657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3086100" y="1962150"/>
            <a:ext cx="30944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685800"/>
            <a:r>
              <a:rPr lang="en-GB" altLang="en-US" sz="3000" b="1" dirty="0">
                <a:solidFill>
                  <a:srgbClr val="CC0000"/>
                </a:solidFill>
                <a:latin typeface="Barmeno"/>
              </a:rPr>
              <a:t>Thank You</a:t>
            </a:r>
            <a:endParaRPr lang="en-GB" altLang="en-US" sz="1800" b="1" dirty="0">
              <a:solidFill>
                <a:srgbClr val="CC0000"/>
              </a:solidFill>
              <a:latin typeface="Barmeno"/>
            </a:endParaRPr>
          </a:p>
        </p:txBody>
      </p:sp>
    </p:spTree>
    <p:extLst>
      <p:ext uri="{BB962C8B-B14F-4D97-AF65-F5344CB8AC3E}">
        <p14:creationId xmlns:p14="http://schemas.microsoft.com/office/powerpoint/2010/main" val="289564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C0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br>
              <a:rPr lang="en-GB" altLang="en-US" sz="2100" dirty="0">
                <a:solidFill>
                  <a:schemeClr val="bg1"/>
                </a:solidFill>
                <a:latin typeface="Barmeno Medium"/>
                <a:cs typeface="Arial" panose="020B0604020202020204" pitchFamily="34" charset="0"/>
              </a:rPr>
            </a:br>
            <a:br>
              <a:rPr lang="en-GB" altLang="en-US" sz="2100" dirty="0">
                <a:solidFill>
                  <a:schemeClr val="bg1"/>
                </a:solidFill>
                <a:latin typeface="Barmeno Medium"/>
                <a:cs typeface="Arial" panose="020B0604020202020204" pitchFamily="34" charset="0"/>
              </a:rPr>
            </a:br>
            <a:br>
              <a:rPr lang="en-GB" altLang="en-US" sz="2100" dirty="0">
                <a:solidFill>
                  <a:schemeClr val="bg1"/>
                </a:solidFill>
                <a:latin typeface="Barmeno Medium"/>
                <a:cs typeface="Arial" panose="020B0604020202020204" pitchFamily="34" charset="0"/>
              </a:rPr>
            </a:br>
            <a:br>
              <a:rPr lang="en-GB" altLang="en-US" sz="2100" dirty="0">
                <a:solidFill>
                  <a:schemeClr val="bg1"/>
                </a:solidFill>
                <a:latin typeface="Barmeno Medium"/>
                <a:cs typeface="Arial" panose="020B0604020202020204" pitchFamily="34" charset="0"/>
              </a:rPr>
            </a:br>
            <a:br>
              <a:rPr lang="en-GB" altLang="en-US" sz="2100" dirty="0">
                <a:solidFill>
                  <a:schemeClr val="bg1"/>
                </a:solidFill>
                <a:latin typeface="Barmeno Medium"/>
                <a:cs typeface="Arial" panose="020B0604020202020204" pitchFamily="34" charset="0"/>
              </a:rPr>
            </a:br>
            <a:br>
              <a:rPr lang="en-GB" altLang="en-US" sz="2100" dirty="0">
                <a:solidFill>
                  <a:schemeClr val="bg1"/>
                </a:solidFill>
                <a:latin typeface="Barmeno Medium"/>
                <a:cs typeface="Arial" panose="020B0604020202020204" pitchFamily="34" charset="0"/>
              </a:rPr>
            </a:br>
            <a:r>
              <a:rPr lang="en-GB" altLang="en-US" sz="2700" dirty="0">
                <a:solidFill>
                  <a:schemeClr val="bg1"/>
                </a:solidFill>
                <a:latin typeface="Barmeno Medium"/>
                <a:cs typeface="Arial" panose="020B0604020202020204" pitchFamily="34" charset="0"/>
              </a:rPr>
              <a:t>FinanceMalta </a:t>
            </a:r>
            <a:br>
              <a:rPr lang="en-GB" altLang="en-US" sz="2700" dirty="0">
                <a:solidFill>
                  <a:schemeClr val="bg1"/>
                </a:solidFill>
                <a:latin typeface="Barmeno Medium"/>
                <a:cs typeface="Arial" panose="020B0604020202020204" pitchFamily="34" charset="0"/>
              </a:rPr>
            </a:br>
            <a:r>
              <a:rPr lang="en-GB" altLang="en-US" sz="2700" dirty="0">
                <a:solidFill>
                  <a:schemeClr val="bg1"/>
                </a:solidFill>
                <a:latin typeface="Barmeno Medium"/>
                <a:cs typeface="Arial" panose="020B0604020202020204" pitchFamily="34" charset="0"/>
              </a:rPr>
              <a:t>Key Initiatives - CY 2017 </a:t>
            </a:r>
            <a:br>
              <a:rPr lang="en-GB" altLang="en-US" sz="2700" dirty="0">
                <a:solidFill>
                  <a:schemeClr val="bg1"/>
                </a:solidFill>
                <a:latin typeface="Barmeno Medium"/>
                <a:cs typeface="Arial" panose="020B0604020202020204" pitchFamily="34" charset="0"/>
              </a:rPr>
            </a:br>
            <a:endParaRPr lang="en-GB" altLang="en-US" sz="2100" dirty="0">
              <a:solidFill>
                <a:schemeClr val="bg1"/>
              </a:solidFill>
              <a:latin typeface="Barmeno Medium"/>
              <a:ea typeface="Barmen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038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65916516"/>
              </p:ext>
            </p:extLst>
          </p:nvPr>
        </p:nvGraphicFramePr>
        <p:xfrm>
          <a:off x="2111433" y="955592"/>
          <a:ext cx="4695519" cy="4086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30509" y="215143"/>
            <a:ext cx="7615238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GB" altLang="en-US" sz="2400" b="1" dirty="0">
                <a:solidFill>
                  <a:srgbClr val="CC0000"/>
                </a:solidFill>
                <a:latin typeface="Barmeno Medium"/>
                <a:cs typeface="Arial"/>
              </a:rPr>
              <a:t>Key Financial Sectors</a:t>
            </a:r>
            <a:br>
              <a:rPr lang="en-GB" altLang="en-US" sz="1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500" b="1" dirty="0">
                <a:solidFill>
                  <a:srgbClr val="000066"/>
                </a:solidFill>
                <a:latin typeface="HelveticaNeueLT Pro 45 Lt"/>
              </a:rPr>
              <a:t>An ecosystem of financial sector diversity</a:t>
            </a:r>
            <a:endParaRPr lang="en-US" altLang="en-US" sz="1500" b="1" dirty="0">
              <a:solidFill>
                <a:srgbClr val="000066"/>
              </a:solidFill>
              <a:latin typeface="HelveticaNeueLT Pro 45 Lt"/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02823" y="4767263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BD2AD3-4584-4ACD-909E-4D6C9DC4B989}" type="slidenum">
              <a:rPr lang="en-US" altLang="en-US" sz="600">
                <a:solidFill>
                  <a:srgbClr val="074EA2"/>
                </a:solidFill>
                <a:latin typeface="HelveticaNeueLT Pro 45 Lt"/>
              </a:rPr>
              <a:pPr/>
              <a:t>4</a:t>
            </a:fld>
            <a:endParaRPr lang="en-US" altLang="en-US" sz="600">
              <a:solidFill>
                <a:srgbClr val="074EA2"/>
              </a:solidFill>
              <a:latin typeface="HelveticaNeueLT Pro 45 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54863" y="2385606"/>
            <a:ext cx="1582455" cy="1335090"/>
            <a:chOff x="757456" y="98278"/>
            <a:chExt cx="1373096" cy="1187889"/>
          </a:xfrm>
        </p:grpSpPr>
        <p:sp>
          <p:nvSpPr>
            <p:cNvPr id="16" name="Hexagon 15"/>
            <p:cNvSpPr/>
            <p:nvPr/>
          </p:nvSpPr>
          <p:spPr>
            <a:xfrm>
              <a:off x="757456" y="98278"/>
              <a:ext cx="1373096" cy="118788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Hexagon 4"/>
            <p:cNvSpPr/>
            <p:nvPr/>
          </p:nvSpPr>
          <p:spPr>
            <a:xfrm>
              <a:off x="757456" y="298664"/>
              <a:ext cx="1335714" cy="794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latin typeface="HelveticaNeueLT Pro 45 Lt"/>
                </a:rPr>
                <a:t>Crowdfunding</a:t>
              </a:r>
              <a:endParaRPr lang="en-US" sz="1400" b="1" kern="1200" dirty="0">
                <a:latin typeface="HelveticaNeueLT Pro 45 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61471" y="945797"/>
            <a:ext cx="1582454" cy="1299829"/>
            <a:chOff x="1188326" y="709587"/>
            <a:chExt cx="1470360" cy="1156515"/>
          </a:xfrm>
        </p:grpSpPr>
        <p:sp>
          <p:nvSpPr>
            <p:cNvPr id="13" name="Hexagon 12"/>
            <p:cNvSpPr/>
            <p:nvPr/>
          </p:nvSpPr>
          <p:spPr>
            <a:xfrm>
              <a:off x="1188327" y="709587"/>
              <a:ext cx="1470359" cy="1156515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exagon 4"/>
            <p:cNvSpPr/>
            <p:nvPr/>
          </p:nvSpPr>
          <p:spPr>
            <a:xfrm>
              <a:off x="1188326" y="906446"/>
              <a:ext cx="1470359" cy="794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>
                  <a:latin typeface="HelveticaNeueLT Pro 45 Lt"/>
                </a:rPr>
                <a:t>Fintech</a:t>
              </a:r>
              <a:endParaRPr lang="en-US" sz="1600" b="1" kern="1200" dirty="0">
                <a:latin typeface="HelveticaNeueLT Pro 45 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57835" y="2347129"/>
            <a:ext cx="1582454" cy="1261489"/>
            <a:chOff x="1180913" y="635987"/>
            <a:chExt cx="1582454" cy="1261489"/>
          </a:xfrm>
        </p:grpSpPr>
        <p:sp>
          <p:nvSpPr>
            <p:cNvPr id="10" name="Hexagon 9"/>
            <p:cNvSpPr/>
            <p:nvPr/>
          </p:nvSpPr>
          <p:spPr>
            <a:xfrm>
              <a:off x="1180913" y="635987"/>
              <a:ext cx="1582454" cy="126148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Hexagon 4"/>
            <p:cNvSpPr/>
            <p:nvPr/>
          </p:nvSpPr>
          <p:spPr>
            <a:xfrm>
              <a:off x="1210940" y="866431"/>
              <a:ext cx="1522400" cy="794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>
                  <a:latin typeface="HelveticaNeueLT Pro 45 Lt"/>
                </a:rPr>
                <a:t>DLT &amp; </a:t>
              </a:r>
              <a:br>
                <a:rPr lang="en-GB" sz="1600" b="1" dirty="0">
                  <a:latin typeface="HelveticaNeueLT Pro 45 Lt"/>
                </a:rPr>
              </a:br>
              <a:r>
                <a:rPr lang="en-GB" sz="1600" b="1" dirty="0">
                  <a:latin typeface="HelveticaNeueLT Pro 45 Lt"/>
                </a:rPr>
                <a:t>Virtual Financial </a:t>
              </a:r>
              <a:br>
                <a:rPr lang="en-GB" sz="1600" b="1" dirty="0">
                  <a:latin typeface="HelveticaNeueLT Pro 45 Lt"/>
                </a:rPr>
              </a:br>
              <a:r>
                <a:rPr lang="en-GB" sz="1600" b="1" dirty="0">
                  <a:latin typeface="HelveticaNeueLT Pro 45 Lt"/>
                </a:rPr>
                <a:t>Assets</a:t>
              </a:r>
              <a:endParaRPr lang="en-US" sz="1600" b="1" dirty="0">
                <a:latin typeface="HelveticaNeueLT Pro 45 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74460" y="897879"/>
            <a:ext cx="1582454" cy="1335089"/>
            <a:chOff x="1180913" y="635988"/>
            <a:chExt cx="1582454" cy="1335089"/>
          </a:xfrm>
        </p:grpSpPr>
        <p:sp>
          <p:nvSpPr>
            <p:cNvPr id="7" name="Hexagon 6"/>
            <p:cNvSpPr/>
            <p:nvPr/>
          </p:nvSpPr>
          <p:spPr>
            <a:xfrm>
              <a:off x="1180913" y="635988"/>
              <a:ext cx="1582454" cy="133508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/>
            <p:nvPr/>
          </p:nvSpPr>
          <p:spPr>
            <a:xfrm>
              <a:off x="1240967" y="906446"/>
              <a:ext cx="1522400" cy="794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>
                  <a:latin typeface="HelveticaNeueLT Pro 45 Lt"/>
                </a:rPr>
                <a:t>Securitisation</a:t>
              </a:r>
              <a:endParaRPr lang="en-US" sz="1400" b="1" dirty="0">
                <a:latin typeface="HelveticaNeueLT Pro 45 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6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4691" y="262831"/>
            <a:ext cx="6924675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spcBef>
                <a:spcPts val="0"/>
              </a:spcBef>
            </a:pPr>
            <a:r>
              <a:rPr lang="en-GB" altLang="en-US" sz="2000" b="1" kern="0" dirty="0">
                <a:solidFill>
                  <a:srgbClr val="C00000"/>
                </a:solidFill>
                <a:latin typeface="Barmeno"/>
                <a:cs typeface="Arial" panose="020B0604020202020204" pitchFamily="34" charset="0"/>
              </a:rPr>
              <a:t>Key Communication Platforms</a:t>
            </a:r>
            <a:br>
              <a:rPr lang="en-GB" altLang="en-US" sz="1800" b="1" kern="0" dirty="0">
                <a:solidFill>
                  <a:srgbClr val="C00000"/>
                </a:solidFill>
                <a:latin typeface="Barmeno"/>
                <a:cs typeface="Arial" panose="020B0604020202020204" pitchFamily="34" charset="0"/>
              </a:rPr>
            </a:br>
            <a:endParaRPr lang="en-GB" altLang="en-US" sz="1800" b="1" dirty="0">
              <a:solidFill>
                <a:srgbClr val="010673"/>
              </a:solidFill>
              <a:latin typeface="Barmeno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59878230"/>
              </p:ext>
            </p:extLst>
          </p:nvPr>
        </p:nvGraphicFramePr>
        <p:xfrm>
          <a:off x="554691" y="1034962"/>
          <a:ext cx="76485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63553" y="1740264"/>
            <a:ext cx="20926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000066"/>
                </a:solidFill>
                <a:latin typeface="HelveticaNeueLT Pro 45 Lt"/>
                <a:ea typeface="+mj-ea"/>
                <a:cs typeface="+mj-cs"/>
              </a:rPr>
              <a:t>Technology -  Website, Podcasts and Email Marketing</a:t>
            </a:r>
            <a:endParaRPr lang="en-US" sz="1500" b="1" dirty="0">
              <a:solidFill>
                <a:srgbClr val="000066"/>
              </a:solidFill>
              <a:latin typeface="HelveticaNeueLT Pro 45 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6306" y="3487271"/>
            <a:ext cx="12102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000066"/>
                </a:solidFill>
                <a:latin typeface="HelveticaNeueLT Pro 45 Lt"/>
                <a:ea typeface="+mj-ea"/>
                <a:cs typeface="+mj-cs"/>
              </a:rPr>
              <a:t>Print, PR  and Social Media</a:t>
            </a:r>
            <a:endParaRPr lang="en-US" sz="1500" b="1" dirty="0">
              <a:solidFill>
                <a:srgbClr val="000066"/>
              </a:solidFill>
              <a:latin typeface="HelveticaNeueLT Pro 45 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0236" y="3625770"/>
            <a:ext cx="1398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1" dirty="0">
                <a:solidFill>
                  <a:srgbClr val="000066"/>
                </a:solidFill>
                <a:latin typeface="HelveticaNeueLT Pro 45 Lt"/>
                <a:ea typeface="+mj-ea"/>
                <a:cs typeface="+mj-cs"/>
              </a:rPr>
              <a:t>Educational Clinics</a:t>
            </a:r>
            <a:endParaRPr lang="en-US" sz="1500" b="1" dirty="0">
              <a:solidFill>
                <a:srgbClr val="000066"/>
              </a:solidFill>
              <a:latin typeface="HelveticaNeueLT Pro 45 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505" y="1726594"/>
            <a:ext cx="1385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1" dirty="0" err="1">
                <a:solidFill>
                  <a:srgbClr val="000066"/>
                </a:solidFill>
                <a:latin typeface="HelveticaNeueLT Pro 45 Lt"/>
                <a:ea typeface="+mj-ea"/>
                <a:cs typeface="+mj-cs"/>
              </a:rPr>
              <a:t>Conferencesand</a:t>
            </a:r>
            <a:r>
              <a:rPr lang="en-GB" sz="1500" b="1" dirty="0">
                <a:solidFill>
                  <a:srgbClr val="000066"/>
                </a:solidFill>
                <a:latin typeface="HelveticaNeueLT Pro 45 Lt"/>
                <a:ea typeface="+mj-ea"/>
                <a:cs typeface="+mj-cs"/>
              </a:rPr>
              <a:t> Events</a:t>
            </a:r>
            <a:endParaRPr lang="en-US" sz="1500" b="1" dirty="0">
              <a:solidFill>
                <a:srgbClr val="000066"/>
              </a:solidFill>
              <a:latin typeface="HelveticaNeueLT Pro 45 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99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4691" y="262831"/>
            <a:ext cx="6924675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spcBef>
                <a:spcPts val="0"/>
              </a:spcBef>
            </a:pPr>
            <a:r>
              <a:rPr lang="en-GB" altLang="en-US" sz="2000" b="1" kern="0" dirty="0">
                <a:solidFill>
                  <a:srgbClr val="C00000"/>
                </a:solidFill>
                <a:latin typeface="Barmeno"/>
                <a:cs typeface="Arial" panose="020B0604020202020204" pitchFamily="34" charset="0"/>
              </a:rPr>
              <a:t>Key Sectors</a:t>
            </a:r>
            <a:endParaRPr lang="en-GB" altLang="en-US" sz="1800" b="1" dirty="0">
              <a:solidFill>
                <a:srgbClr val="010673"/>
              </a:solidFill>
              <a:latin typeface="Barmeno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F0A92D-56B2-4447-A0E8-F8FB4AD66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162702"/>
              </p:ext>
            </p:extLst>
          </p:nvPr>
        </p:nvGraphicFramePr>
        <p:xfrm>
          <a:off x="-468117" y="906766"/>
          <a:ext cx="983807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01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9916131"/>
              </p:ext>
            </p:extLst>
          </p:nvPr>
        </p:nvGraphicFramePr>
        <p:xfrm>
          <a:off x="3382480" y="407996"/>
          <a:ext cx="5456255" cy="4203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5265" y="1728657"/>
            <a:ext cx="4456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0" dirty="0">
                <a:solidFill>
                  <a:srgbClr val="C00000"/>
                </a:solidFill>
                <a:latin typeface="Barmeno"/>
                <a:ea typeface="+mj-ea"/>
                <a:cs typeface="Arial" panose="020B0604020202020204" pitchFamily="34" charset="0"/>
              </a:rPr>
              <a:t>Conferences and Events</a:t>
            </a:r>
          </a:p>
          <a:p>
            <a:r>
              <a:rPr lang="en-GB" altLang="en-US" sz="2000" b="1" dirty="0">
                <a:solidFill>
                  <a:srgbClr val="010673"/>
                </a:solidFill>
                <a:latin typeface="HelveticaNeueLT Pro 45 Lt"/>
                <a:ea typeface="MS PGothic" panose="020B0600070205080204" pitchFamily="34" charset="-128"/>
              </a:rPr>
              <a:t>54 National &amp; </a:t>
            </a:r>
          </a:p>
          <a:p>
            <a:r>
              <a:rPr lang="en-GB" altLang="en-US" sz="2000" b="1" dirty="0">
                <a:solidFill>
                  <a:srgbClr val="010673"/>
                </a:solidFill>
                <a:latin typeface="HelveticaNeueLT Pro 45 Lt"/>
                <a:ea typeface="MS PGothic" panose="020B0600070205080204" pitchFamily="34" charset="-128"/>
              </a:rPr>
              <a:t>International Initiatives</a:t>
            </a:r>
            <a:endParaRPr lang="en-US" sz="2000" b="1" kern="0" dirty="0">
              <a:solidFill>
                <a:srgbClr val="C00000"/>
              </a:solidFill>
              <a:latin typeface="HelveticaNeueLT Pro 45 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1693" y="321773"/>
            <a:ext cx="3714750" cy="45383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defRPr/>
            </a:pPr>
            <a:r>
              <a:rPr lang="en-GB" altLang="en-US" sz="2000" b="1" kern="0" dirty="0">
                <a:solidFill>
                  <a:srgbClr val="C00000"/>
                </a:solidFill>
                <a:latin typeface="Barmeno"/>
                <a:cs typeface="Arial" panose="020B0604020202020204" pitchFamily="34" charset="0"/>
              </a:rPr>
              <a:t>Technology</a:t>
            </a:r>
            <a:br>
              <a:rPr lang="en-GB" altLang="en-US" sz="2000" b="1" kern="0" dirty="0">
                <a:solidFill>
                  <a:srgbClr val="C00000"/>
                </a:solidFill>
                <a:latin typeface="Barmeno"/>
                <a:cs typeface="Arial" panose="020B0604020202020204" pitchFamily="34" charset="0"/>
              </a:rPr>
            </a:br>
            <a:r>
              <a:rPr lang="en-GB" altLang="en-US" sz="1800" b="1" kern="0" dirty="0">
                <a:solidFill>
                  <a:srgbClr val="002060"/>
                </a:solidFill>
                <a:latin typeface="HelveticaNeueLT Pro 45 Lt"/>
                <a:cs typeface="Arial" panose="020B0604020202020204" pitchFamily="34" charset="0"/>
              </a:rPr>
              <a:t>Dedicated Website</a:t>
            </a:r>
            <a:br>
              <a:rPr lang="en-GB" altLang="en-US" sz="2000" b="1" kern="0" dirty="0">
                <a:solidFill>
                  <a:srgbClr val="C00000"/>
                </a:solidFill>
                <a:latin typeface="Barmeno"/>
                <a:cs typeface="Arial" panose="020B0604020202020204" pitchFamily="34" charset="0"/>
              </a:rPr>
            </a:br>
            <a:br>
              <a:rPr lang="en-GB" altLang="en-US" sz="2000" b="1" kern="0" dirty="0">
                <a:solidFill>
                  <a:srgbClr val="C00000"/>
                </a:solidFill>
                <a:latin typeface="Barmeno"/>
                <a:cs typeface="Arial" panose="020B0604020202020204" pitchFamily="34" charset="0"/>
              </a:rPr>
            </a:br>
            <a:br>
              <a:rPr lang="en-GB" altLang="en-US" sz="2000" b="1" dirty="0">
                <a:solidFill>
                  <a:srgbClr val="010673"/>
                </a:solidFill>
              </a:rPr>
            </a:br>
            <a:endParaRPr lang="en-GB" altLang="en-US" sz="2000" b="1" dirty="0">
              <a:solidFill>
                <a:srgbClr val="010673"/>
              </a:solidFill>
            </a:endParaRPr>
          </a:p>
        </p:txBody>
      </p:sp>
      <p:sp>
        <p:nvSpPr>
          <p:cNvPr id="19461" name="TextBox 27"/>
          <p:cNvSpPr txBox="1">
            <a:spLocks noChangeArrowheads="1"/>
          </p:cNvSpPr>
          <p:nvPr/>
        </p:nvSpPr>
        <p:spPr bwMode="auto">
          <a:xfrm>
            <a:off x="5685064" y="1010837"/>
            <a:ext cx="30761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500" b="1" dirty="0">
                <a:solidFill>
                  <a:srgbClr val="002060"/>
                </a:solidFill>
                <a:latin typeface="HelveticaNeueLT Pro 45 Lt"/>
              </a:rPr>
              <a:t>Digital Audit and SEO initiatives increased site visits by </a:t>
            </a:r>
            <a:r>
              <a:rPr lang="en-GB" altLang="en-US" sz="1800" b="1" dirty="0">
                <a:solidFill>
                  <a:srgbClr val="CC0000"/>
                </a:solidFill>
                <a:latin typeface="HelveticaNeueLT Pro 45 Lt"/>
                <a:ea typeface="+mj-ea"/>
              </a:rPr>
              <a:t>33</a:t>
            </a:r>
            <a:r>
              <a:rPr lang="en-GB" altLang="en-US" sz="1600" b="1" dirty="0">
                <a:solidFill>
                  <a:srgbClr val="CC0000"/>
                </a:solidFill>
                <a:latin typeface="HelveticaNeueLT Pro 45 Lt"/>
                <a:ea typeface="+mj-ea"/>
              </a:rPr>
              <a:t>%</a:t>
            </a:r>
            <a:r>
              <a:rPr lang="en-GB" altLang="en-US" sz="1500" b="1" dirty="0">
                <a:solidFill>
                  <a:srgbClr val="002060"/>
                </a:solidFill>
                <a:latin typeface="HelveticaNeueLT Pro 45 Lt"/>
              </a:rPr>
              <a:t>  </a:t>
            </a:r>
            <a:endParaRPr lang="en-US" altLang="en-US" sz="1500" b="1" dirty="0">
              <a:solidFill>
                <a:srgbClr val="002060"/>
              </a:solidFill>
              <a:latin typeface="HelveticaNeueLT Pro 45 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36666343"/>
              </p:ext>
            </p:extLst>
          </p:nvPr>
        </p:nvGraphicFramePr>
        <p:xfrm>
          <a:off x="1059801" y="905369"/>
          <a:ext cx="5450541" cy="3881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72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3"/>
          <p:cNvSpPr>
            <a:spLocks noChangeArrowheads="1"/>
          </p:cNvSpPr>
          <p:nvPr/>
        </p:nvSpPr>
        <p:spPr bwMode="auto">
          <a:xfrm>
            <a:off x="457199" y="292860"/>
            <a:ext cx="7128934" cy="1015663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 kern="0" dirty="0">
                <a:solidFill>
                  <a:srgbClr val="C00000"/>
                </a:solidFill>
                <a:latin typeface="Barmeno"/>
                <a:ea typeface="+mj-ea"/>
                <a:cs typeface="Arial" panose="020B0604020202020204" pitchFamily="34" charset="0"/>
              </a:rPr>
              <a:t>Social Media Platforms</a:t>
            </a:r>
          </a:p>
          <a:p>
            <a:pPr eaLnBrk="1" hangingPunct="1"/>
            <a:r>
              <a:rPr lang="en-GB" altLang="en-US" b="1" dirty="0">
                <a:solidFill>
                  <a:srgbClr val="002060"/>
                </a:solidFill>
                <a:latin typeface="HelveticaNeueLT Pro 45 Lt"/>
              </a:rPr>
              <a:t>Strengthening reach through digital channels</a:t>
            </a:r>
          </a:p>
          <a:p>
            <a:pPr eaLnBrk="1" hangingPunct="1"/>
            <a:r>
              <a:rPr lang="en-GB" altLang="en-US" b="1" dirty="0">
                <a:solidFill>
                  <a:srgbClr val="010673"/>
                </a:solidFill>
              </a:rPr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65310645"/>
              </p:ext>
            </p:extLst>
          </p:nvPr>
        </p:nvGraphicFramePr>
        <p:xfrm>
          <a:off x="942180" y="895560"/>
          <a:ext cx="67737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456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21417EF861D940B7E4EDBA46A44058" ma:contentTypeVersion="8" ma:contentTypeDescription="Create a new document." ma:contentTypeScope="" ma:versionID="067c3e505cd5c0ce7c4c73eab939605d">
  <xsd:schema xmlns:xsd="http://www.w3.org/2001/XMLSchema" xmlns:xs="http://www.w3.org/2001/XMLSchema" xmlns:p="http://schemas.microsoft.com/office/2006/metadata/properties" xmlns:ns2="986647d1-b426-499b-a8b4-6767312b0c7f" xmlns:ns3="ba418874-f975-43cf-84e3-23cd54aa4354" targetNamespace="http://schemas.microsoft.com/office/2006/metadata/properties" ma:root="true" ma:fieldsID="18531025883256c841c95bc0f415878d" ns2:_="" ns3:_="">
    <xsd:import namespace="986647d1-b426-499b-a8b4-6767312b0c7f"/>
    <xsd:import namespace="ba418874-f975-43cf-84e3-23cd54aa4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647d1-b426-499b-a8b4-6767312b0c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18874-f975-43cf-84e3-23cd54aa4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A1F1F3-221C-4D2A-B9D7-F0AB611DFBDD}"/>
</file>

<file path=customXml/itemProps2.xml><?xml version="1.0" encoding="utf-8"?>
<ds:datastoreItem xmlns:ds="http://schemas.openxmlformats.org/officeDocument/2006/customXml" ds:itemID="{78A58D83-2A00-4F07-B973-F1D496D6D65B}"/>
</file>

<file path=customXml/itemProps3.xml><?xml version="1.0" encoding="utf-8"?>
<ds:datastoreItem xmlns:ds="http://schemas.openxmlformats.org/officeDocument/2006/customXml" ds:itemID="{680EF9E3-5D19-4AE3-86AC-1D4FCFB8EA17}"/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881</Words>
  <Application>Microsoft Office PowerPoint</Application>
  <PresentationFormat>On-screen Show (16:9)</PresentationFormat>
  <Paragraphs>247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PGothic</vt:lpstr>
      <vt:lpstr>Arial</vt:lpstr>
      <vt:lpstr>Barmeno</vt:lpstr>
      <vt:lpstr>Barmeno Medium</vt:lpstr>
      <vt:lpstr>Barmeno Regular</vt:lpstr>
      <vt:lpstr>Calibri</vt:lpstr>
      <vt:lpstr>HelveticaNeueLT Pro 45 Lt</vt:lpstr>
      <vt:lpstr>Office Theme</vt:lpstr>
      <vt:lpstr>PowerPoint Presentation</vt:lpstr>
      <vt:lpstr>PowerPoint Presentation</vt:lpstr>
      <vt:lpstr>      FinanceMalta  Key Initiatives - CY 2017  </vt:lpstr>
      <vt:lpstr>Key Financial Sectors An ecosystem of financial sector diversity</vt:lpstr>
      <vt:lpstr>Key Communication Platforms </vt:lpstr>
      <vt:lpstr>Key Sectors</vt:lpstr>
      <vt:lpstr>PowerPoint Presentation</vt:lpstr>
      <vt:lpstr>Technology Dedicated Website   </vt:lpstr>
      <vt:lpstr>PowerPoint Presentation</vt:lpstr>
      <vt:lpstr>PowerPoint Presentation</vt:lpstr>
      <vt:lpstr>    State of Play of the Industry </vt:lpstr>
      <vt:lpstr>Malta’s Financial Services Industry Sustained Growth in the Overall Ecosystem</vt:lpstr>
      <vt:lpstr>PowerPoint Presentation</vt:lpstr>
      <vt:lpstr>International Attestations Global Competitiveness Index 2017 – 2018</vt:lpstr>
      <vt:lpstr>International Attestations Global Competitiveness Index 2017 – 2018</vt:lpstr>
      <vt:lpstr>    Key Thrusts Going Forward</vt:lpstr>
      <vt:lpstr>Context - Challenges that need to be managed</vt:lpstr>
      <vt:lpstr>Context - Creating and Exploiting Opportunities</vt:lpstr>
      <vt:lpstr>FinanceMalta - 5 Key Thrusts FY 2018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</dc:creator>
  <cp:lastModifiedBy>Kimberly Azzopardi</cp:lastModifiedBy>
  <cp:revision>106</cp:revision>
  <cp:lastPrinted>2017-05-17T14:10:08Z</cp:lastPrinted>
  <dcterms:created xsi:type="dcterms:W3CDTF">2017-05-08T13:11:31Z</dcterms:created>
  <dcterms:modified xsi:type="dcterms:W3CDTF">2018-05-16T12:15:42Z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0x0101000321417EF861D940B7E4EDBA46A44058</vt:lpwstr>
  </property>
  <property fmtid="{D5CDD505-2E9C-101B-9397-08002B2CF9AE}" pid="3" name="Order">
    <vt:r8>5446200</vt:r8>
  </property>
</Properties>
</file>