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0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9" r:id="rId4"/>
    <p:sldId id="264" r:id="rId5"/>
    <p:sldId id="263" r:id="rId6"/>
    <p:sldId id="261" r:id="rId7"/>
    <p:sldId id="275" r:id="rId8"/>
    <p:sldId id="274" r:id="rId9"/>
    <p:sldId id="273" r:id="rId10"/>
  </p:sldIdLst>
  <p:sldSz cx="14630400" cy="8229600"/>
  <p:notesSz cx="8229600" cy="14630400"/>
  <p:embeddedFontLst>
    <p:embeddedFont>
      <p:font typeface="DM Serif Display" pitchFamily="2" charset="0"/>
      <p:regular r:id="rId12"/>
      <p: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6EE0C6-F610-6098-62D0-D75CA96D3660}" name="Aaron Dahlstrom" initials="AD" userId="S::adahlstrom@kimmel.com::92a18ef6-1b2d-4a1b-bb91-4e2bcdf233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3728"/>
    <a:srgbClr val="EBE2E0"/>
    <a:srgbClr val="173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0A718-DDD0-EE49-8E6C-E74D62932500}" v="2669" dt="2025-09-17T14:45:15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78"/>
    <p:restoredTop sz="73146"/>
  </p:normalViewPr>
  <p:slideViewPr>
    <p:cSldViewPr snapToGrid="0">
      <p:cViewPr varScale="1">
        <p:scale>
          <a:sx n="94" d="100"/>
          <a:sy n="94" d="100"/>
        </p:scale>
        <p:origin x="103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Dahlstrom" userId="92a18ef6-1b2d-4a1b-bb91-4e2bcdf23333" providerId="ADAL" clId="{68DE204F-401B-5BD6-A187-A7B779322493}"/>
    <pc:docChg chg="undo redo custSel addSld delSld modSld sldOrd">
      <pc:chgData name="Aaron Dahlstrom" userId="92a18ef6-1b2d-4a1b-bb91-4e2bcdf23333" providerId="ADAL" clId="{68DE204F-401B-5BD6-A187-A7B779322493}" dt="2025-09-17T14:45:15.025" v="4663" actId="403"/>
      <pc:docMkLst>
        <pc:docMk/>
      </pc:docMkLst>
      <pc:sldChg chg="addSp delSp modSp mod modCm modNotesTx">
        <pc:chgData name="Aaron Dahlstrom" userId="92a18ef6-1b2d-4a1b-bb91-4e2bcdf23333" providerId="ADAL" clId="{68DE204F-401B-5BD6-A187-A7B779322493}" dt="2025-09-17T12:36:45.598" v="4595" actId="1076"/>
        <pc:sldMkLst>
          <pc:docMk/>
          <pc:sldMk cId="0" sldId="256"/>
        </pc:sldMkLst>
        <pc:spChg chg="mod">
          <ac:chgData name="Aaron Dahlstrom" userId="92a18ef6-1b2d-4a1b-bb91-4e2bcdf23333" providerId="ADAL" clId="{68DE204F-401B-5BD6-A187-A7B779322493}" dt="2025-09-17T12:35:39.853" v="4516" actId="1076"/>
          <ac:spMkLst>
            <pc:docMk/>
            <pc:sldMk cId="0" sldId="256"/>
            <ac:spMk id="3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7T12:36:45.598" v="4595" actId="1076"/>
          <ac:spMkLst>
            <pc:docMk/>
            <pc:sldMk cId="0" sldId="256"/>
            <ac:spMk id="4" creationId="{00000000-0000-0000-0000-000000000000}"/>
          </ac:spMkLst>
        </pc:spChg>
        <pc:picChg chg="add del mod">
          <ac:chgData name="Aaron Dahlstrom" userId="92a18ef6-1b2d-4a1b-bb91-4e2bcdf23333" providerId="ADAL" clId="{68DE204F-401B-5BD6-A187-A7B779322493}" dt="2025-09-17T12:32:23.261" v="4484" actId="478"/>
          <ac:picMkLst>
            <pc:docMk/>
            <pc:sldMk cId="0" sldId="256"/>
            <ac:picMk id="6" creationId="{6A0B97A5-33F4-D750-0F03-F7AC7B305734}"/>
          </ac:picMkLst>
        </pc:picChg>
        <pc:picChg chg="add del mod">
          <ac:chgData name="Aaron Dahlstrom" userId="92a18ef6-1b2d-4a1b-bb91-4e2bcdf23333" providerId="ADAL" clId="{68DE204F-401B-5BD6-A187-A7B779322493}" dt="2025-09-17T12:33:16.164" v="4495" actId="478"/>
          <ac:picMkLst>
            <pc:docMk/>
            <pc:sldMk cId="0" sldId="256"/>
            <ac:picMk id="8" creationId="{B392F8F7-A9CD-B2AA-7B4F-C6D02C8296B2}"/>
          </ac:picMkLst>
        </pc:picChg>
        <pc:picChg chg="add mod modCrop">
          <ac:chgData name="Aaron Dahlstrom" userId="92a18ef6-1b2d-4a1b-bb91-4e2bcdf23333" providerId="ADAL" clId="{68DE204F-401B-5BD6-A187-A7B779322493}" dt="2025-09-17T12:34:06.609" v="4500" actId="1076"/>
          <ac:picMkLst>
            <pc:docMk/>
            <pc:sldMk cId="0" sldId="256"/>
            <ac:picMk id="9" creationId="{CCDBA841-3118-8AB8-7581-174CA86ADF3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aron Dahlstrom" userId="92a18ef6-1b2d-4a1b-bb91-4e2bcdf23333" providerId="ADAL" clId="{68DE204F-401B-5BD6-A187-A7B779322493}" dt="2025-09-17T12:36:36.150" v="4592" actId="20577"/>
              <pc2:cmMkLst xmlns:pc2="http://schemas.microsoft.com/office/powerpoint/2019/9/main/command">
                <pc:docMk/>
                <pc:sldMk cId="0" sldId="256"/>
                <pc2:cmMk id="{C48F9637-72F9-624D-A6FF-A10583EE86C2}"/>
              </pc2:cmMkLst>
            </pc226:cmChg>
          </p:ext>
        </pc:extLst>
      </pc:sldChg>
      <pc:sldChg chg="modSp del mod ord modAnim">
        <pc:chgData name="Aaron Dahlstrom" userId="92a18ef6-1b2d-4a1b-bb91-4e2bcdf23333" providerId="ADAL" clId="{68DE204F-401B-5BD6-A187-A7B779322493}" dt="2025-09-16T14:17:56.525" v="3216" actId="2696"/>
        <pc:sldMkLst>
          <pc:docMk/>
          <pc:sldMk cId="0" sldId="257"/>
        </pc:sldMkLst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0" sldId="257"/>
            <ac:spMk id="3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0" sldId="257"/>
            <ac:spMk id="5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57"/>
            <ac:spMk id="6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0" sldId="257"/>
            <ac:spMk id="18" creationId="{891438CF-F082-16AB-97F7-EB78696F5B43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57"/>
            <ac:spMk id="19" creationId="{B5EBB0A6-028F-4ECB-33A3-228ADC88EDD9}"/>
          </ac:spMkLst>
        </pc:spChg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0" sldId="257"/>
            <ac:spMk id="22" creationId="{605D8965-7B63-D18C-3CEE-57FE9E65FB1E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57"/>
            <ac:spMk id="23" creationId="{848274A8-A5CB-6574-E61D-5FF580D48564}"/>
          </ac:spMkLst>
        </pc:spChg>
      </pc:sldChg>
      <pc:sldChg chg="addSp delSp modSp del mod ord delAnim modAnim modNotesTx">
        <pc:chgData name="Aaron Dahlstrom" userId="92a18ef6-1b2d-4a1b-bb91-4e2bcdf23333" providerId="ADAL" clId="{68DE204F-401B-5BD6-A187-A7B779322493}" dt="2025-09-16T19:21:23.374" v="4466" actId="2696"/>
        <pc:sldMkLst>
          <pc:docMk/>
          <pc:sldMk cId="0" sldId="258"/>
        </pc:sldMkLst>
        <pc:spChg chg="mod">
          <ac:chgData name="Aaron Dahlstrom" userId="92a18ef6-1b2d-4a1b-bb91-4e2bcdf23333" providerId="ADAL" clId="{68DE204F-401B-5BD6-A187-A7B779322493}" dt="2025-09-16T19:11:22.117" v="4344" actId="1076"/>
          <ac:spMkLst>
            <pc:docMk/>
            <pc:sldMk cId="0" sldId="258"/>
            <ac:spMk id="2" creationId="{00000000-0000-0000-0000-000000000000}"/>
          </ac:spMkLst>
        </pc:spChg>
        <pc:spChg chg="add del mod">
          <ac:chgData name="Aaron Dahlstrom" userId="92a18ef6-1b2d-4a1b-bb91-4e2bcdf23333" providerId="ADAL" clId="{68DE204F-401B-5BD6-A187-A7B779322493}" dt="2025-09-16T18:29:10.609" v="4005" actId="478"/>
          <ac:spMkLst>
            <pc:docMk/>
            <pc:sldMk cId="0" sldId="258"/>
            <ac:spMk id="3" creationId="{FD3075E1-E34A-A64C-6053-56B780E82E78}"/>
          </ac:spMkLst>
        </pc:spChg>
        <pc:spChg chg="del mod topLvl">
          <ac:chgData name="Aaron Dahlstrom" userId="92a18ef6-1b2d-4a1b-bb91-4e2bcdf23333" providerId="ADAL" clId="{68DE204F-401B-5BD6-A187-A7B779322493}" dt="2025-09-16T18:24:19.485" v="3841" actId="478"/>
          <ac:spMkLst>
            <pc:docMk/>
            <pc:sldMk cId="0" sldId="258"/>
            <ac:spMk id="5" creationId="{A95C817B-1C45-CEB0-98E6-98C5A2A718EE}"/>
          </ac:spMkLst>
        </pc:spChg>
        <pc:spChg chg="del mod topLvl">
          <ac:chgData name="Aaron Dahlstrom" userId="92a18ef6-1b2d-4a1b-bb91-4e2bcdf23333" providerId="ADAL" clId="{68DE204F-401B-5BD6-A187-A7B779322493}" dt="2025-09-16T18:24:20.760" v="3842" actId="478"/>
          <ac:spMkLst>
            <pc:docMk/>
            <pc:sldMk cId="0" sldId="258"/>
            <ac:spMk id="6" creationId="{11CEEDA9-9DF4-54D3-C086-668061DCF808}"/>
          </ac:spMkLst>
        </pc:spChg>
        <pc:spChg chg="del mod">
          <ac:chgData name="Aaron Dahlstrom" userId="92a18ef6-1b2d-4a1b-bb91-4e2bcdf23333" providerId="ADAL" clId="{68DE204F-401B-5BD6-A187-A7B779322493}" dt="2025-09-16T18:23:13.425" v="3836" actId="478"/>
          <ac:spMkLst>
            <pc:docMk/>
            <pc:sldMk cId="0" sldId="258"/>
            <ac:spMk id="7" creationId="{784E2E96-192E-C719-2C46-42AD5753EA4D}"/>
          </ac:spMkLst>
        </pc:spChg>
        <pc:spChg chg="mod topLvl">
          <ac:chgData name="Aaron Dahlstrom" userId="92a18ef6-1b2d-4a1b-bb91-4e2bcdf23333" providerId="ADAL" clId="{68DE204F-401B-5BD6-A187-A7B779322493}" dt="2025-09-16T19:10:14.724" v="4343" actId="20577"/>
          <ac:spMkLst>
            <pc:docMk/>
            <pc:sldMk cId="0" sldId="258"/>
            <ac:spMk id="8" creationId="{FE0B70B8-BEAE-4647-CC5C-B07117DF8A93}"/>
          </ac:spMkLst>
        </pc:spChg>
        <pc:spChg chg="del mod topLvl">
          <ac:chgData name="Aaron Dahlstrom" userId="92a18ef6-1b2d-4a1b-bb91-4e2bcdf23333" providerId="ADAL" clId="{68DE204F-401B-5BD6-A187-A7B779322493}" dt="2025-09-16T18:20:24.963" v="3729" actId="478"/>
          <ac:spMkLst>
            <pc:docMk/>
            <pc:sldMk cId="0" sldId="258"/>
            <ac:spMk id="14" creationId="{BB43371C-AD84-23D1-B0AA-5A9B717AF6A3}"/>
          </ac:spMkLst>
        </pc:spChg>
        <pc:spChg chg="del mod topLvl">
          <ac:chgData name="Aaron Dahlstrom" userId="92a18ef6-1b2d-4a1b-bb91-4e2bcdf23333" providerId="ADAL" clId="{68DE204F-401B-5BD6-A187-A7B779322493}" dt="2025-09-16T18:29:10.609" v="4005" actId="478"/>
          <ac:spMkLst>
            <pc:docMk/>
            <pc:sldMk cId="0" sldId="258"/>
            <ac:spMk id="15" creationId="{837B3E9B-C851-B4E6-A59D-AC94E28CFAA8}"/>
          </ac:spMkLst>
        </pc:spChg>
        <pc:spChg chg="del mod topLvl">
          <ac:chgData name="Aaron Dahlstrom" userId="92a18ef6-1b2d-4a1b-bb91-4e2bcdf23333" providerId="ADAL" clId="{68DE204F-401B-5BD6-A187-A7B779322493}" dt="2025-09-16T18:20:32.598" v="3730" actId="478"/>
          <ac:spMkLst>
            <pc:docMk/>
            <pc:sldMk cId="0" sldId="258"/>
            <ac:spMk id="23" creationId="{3ABB6CB0-1986-0491-BDD3-70C5DFD4B870}"/>
          </ac:spMkLst>
        </pc:spChg>
        <pc:spChg chg="del mod topLvl">
          <ac:chgData name="Aaron Dahlstrom" userId="92a18ef6-1b2d-4a1b-bb91-4e2bcdf23333" providerId="ADAL" clId="{68DE204F-401B-5BD6-A187-A7B779322493}" dt="2025-09-16T18:29:10.609" v="4005" actId="478"/>
          <ac:spMkLst>
            <pc:docMk/>
            <pc:sldMk cId="0" sldId="258"/>
            <ac:spMk id="24" creationId="{F1C98721-7572-493B-C4AE-41D8850B379B}"/>
          </ac:spMkLst>
        </pc:spChg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0" sldId="258"/>
            <ac:spMk id="26" creationId="{2C80C67A-756F-5410-CCDA-E1B3C01A08C2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58"/>
            <ac:spMk id="27" creationId="{0324BB70-0671-5A72-61D1-B32CC7FAF651}"/>
          </ac:spMkLst>
        </pc:spChg>
        <pc:spChg chg="del mod topLvl">
          <ac:chgData name="Aaron Dahlstrom" userId="92a18ef6-1b2d-4a1b-bb91-4e2bcdf23333" providerId="ADAL" clId="{68DE204F-401B-5BD6-A187-A7B779322493}" dt="2025-09-16T18:20:41.348" v="3731" actId="478"/>
          <ac:spMkLst>
            <pc:docMk/>
            <pc:sldMk cId="0" sldId="258"/>
            <ac:spMk id="29" creationId="{DE45DD1C-1FD9-AB91-9C1B-8C75569C9021}"/>
          </ac:spMkLst>
        </pc:spChg>
        <pc:spChg chg="del mod topLvl">
          <ac:chgData name="Aaron Dahlstrom" userId="92a18ef6-1b2d-4a1b-bb91-4e2bcdf23333" providerId="ADAL" clId="{68DE204F-401B-5BD6-A187-A7B779322493}" dt="2025-09-16T18:29:10.609" v="4005" actId="478"/>
          <ac:spMkLst>
            <pc:docMk/>
            <pc:sldMk cId="0" sldId="258"/>
            <ac:spMk id="30" creationId="{CDBBED74-A936-5525-7AEA-CB8A82FF2534}"/>
          </ac:spMkLst>
        </pc:spChg>
        <pc:grpChg chg="add del mod">
          <ac:chgData name="Aaron Dahlstrom" userId="92a18ef6-1b2d-4a1b-bb91-4e2bcdf23333" providerId="ADAL" clId="{68DE204F-401B-5BD6-A187-A7B779322493}" dt="2025-09-16T18:24:16.317" v="3840" actId="165"/>
          <ac:grpSpMkLst>
            <pc:docMk/>
            <pc:sldMk cId="0" sldId="258"/>
            <ac:grpSpMk id="4" creationId="{6732BDAF-FA21-4C3F-517A-B9A0EAD9FBC8}"/>
          </ac:grpSpMkLst>
        </pc:grpChg>
        <pc:grpChg chg="del mod">
          <ac:chgData name="Aaron Dahlstrom" userId="92a18ef6-1b2d-4a1b-bb91-4e2bcdf23333" providerId="ADAL" clId="{68DE204F-401B-5BD6-A187-A7B779322493}" dt="2025-09-16T18:20:24.963" v="3729" actId="478"/>
          <ac:grpSpMkLst>
            <pc:docMk/>
            <pc:sldMk cId="0" sldId="258"/>
            <ac:grpSpMk id="13" creationId="{85CF58EF-489A-327E-2D03-BDD1CD2A11D4}"/>
          </ac:grpSpMkLst>
        </pc:grpChg>
        <pc:grpChg chg="del mod">
          <ac:chgData name="Aaron Dahlstrom" userId="92a18ef6-1b2d-4a1b-bb91-4e2bcdf23333" providerId="ADAL" clId="{68DE204F-401B-5BD6-A187-A7B779322493}" dt="2025-09-16T18:20:32.598" v="3730" actId="478"/>
          <ac:grpSpMkLst>
            <pc:docMk/>
            <pc:sldMk cId="0" sldId="258"/>
            <ac:grpSpMk id="22" creationId="{A56F53D3-060C-34CD-1E75-6E37522FE8C4}"/>
          </ac:grpSpMkLst>
        </pc:grpChg>
        <pc:grpChg chg="del mod">
          <ac:chgData name="Aaron Dahlstrom" userId="92a18ef6-1b2d-4a1b-bb91-4e2bcdf23333" providerId="ADAL" clId="{68DE204F-401B-5BD6-A187-A7B779322493}" dt="2025-09-16T16:36:39.564" v="3542" actId="478"/>
          <ac:grpSpMkLst>
            <pc:docMk/>
            <pc:sldMk cId="0" sldId="258"/>
            <ac:grpSpMk id="25" creationId="{0389ED30-546A-6885-A0F5-E8F86EF8BFED}"/>
          </ac:grpSpMkLst>
        </pc:grpChg>
        <pc:grpChg chg="del mod">
          <ac:chgData name="Aaron Dahlstrom" userId="92a18ef6-1b2d-4a1b-bb91-4e2bcdf23333" providerId="ADAL" clId="{68DE204F-401B-5BD6-A187-A7B779322493}" dt="2025-09-16T18:20:41.348" v="3731" actId="478"/>
          <ac:grpSpMkLst>
            <pc:docMk/>
            <pc:sldMk cId="0" sldId="258"/>
            <ac:grpSpMk id="28" creationId="{76763084-6924-4C8A-C0F5-1C7DBA78E3F8}"/>
          </ac:grpSpMkLst>
        </pc:grpChg>
      </pc:sldChg>
      <pc:sldChg chg="addSp delSp modSp mod delAnim modAnim modNotesTx">
        <pc:chgData name="Aaron Dahlstrom" userId="92a18ef6-1b2d-4a1b-bb91-4e2bcdf23333" providerId="ADAL" clId="{68DE204F-401B-5BD6-A187-A7B779322493}" dt="2025-09-17T14:45:15.025" v="4663" actId="403"/>
        <pc:sldMkLst>
          <pc:docMk/>
          <pc:sldMk cId="0" sldId="259"/>
        </pc:sldMkLst>
        <pc:spChg chg="mod">
          <ac:chgData name="Aaron Dahlstrom" userId="92a18ef6-1b2d-4a1b-bb91-4e2bcdf23333" providerId="ADAL" clId="{68DE204F-401B-5BD6-A187-A7B779322493}" dt="2025-09-16T18:31:31.154" v="4062" actId="403"/>
          <ac:spMkLst>
            <pc:docMk/>
            <pc:sldMk cId="0" sldId="259"/>
            <ac:spMk id="2" creationId="{00000000-0000-0000-0000-000000000000}"/>
          </ac:spMkLst>
        </pc:spChg>
        <pc:spChg chg="mod topLvl">
          <ac:chgData name="Aaron Dahlstrom" userId="92a18ef6-1b2d-4a1b-bb91-4e2bcdf23333" providerId="ADAL" clId="{68DE204F-401B-5BD6-A187-A7B779322493}" dt="2025-09-16T14:35:58.388" v="3241" actId="14100"/>
          <ac:spMkLst>
            <pc:docMk/>
            <pc:sldMk cId="0" sldId="259"/>
            <ac:spMk id="3" creationId="{00000000-0000-0000-0000-000000000000}"/>
          </ac:spMkLst>
        </pc:spChg>
        <pc:spChg chg="mod topLvl">
          <ac:chgData name="Aaron Dahlstrom" userId="92a18ef6-1b2d-4a1b-bb91-4e2bcdf23333" providerId="ADAL" clId="{68DE204F-401B-5BD6-A187-A7B779322493}" dt="2025-09-16T14:35:58.388" v="3241" actId="14100"/>
          <ac:spMkLst>
            <pc:docMk/>
            <pc:sldMk cId="0" sldId="259"/>
            <ac:spMk id="4" creationId="{00000000-0000-0000-0000-000000000000}"/>
          </ac:spMkLst>
        </pc:spChg>
        <pc:spChg chg="mod topLvl">
          <ac:chgData name="Aaron Dahlstrom" userId="92a18ef6-1b2d-4a1b-bb91-4e2bcdf23333" providerId="ADAL" clId="{68DE204F-401B-5BD6-A187-A7B779322493}" dt="2025-09-16T14:36:03.111" v="3242" actId="14100"/>
          <ac:spMkLst>
            <pc:docMk/>
            <pc:sldMk cId="0" sldId="259"/>
            <ac:spMk id="5" creationId="{00000000-0000-0000-0000-000000000000}"/>
          </ac:spMkLst>
        </pc:spChg>
        <pc:spChg chg="mod topLvl">
          <ac:chgData name="Aaron Dahlstrom" userId="92a18ef6-1b2d-4a1b-bb91-4e2bcdf23333" providerId="ADAL" clId="{68DE204F-401B-5BD6-A187-A7B779322493}" dt="2025-09-16T14:35:58.388" v="3241" actId="14100"/>
          <ac:spMkLst>
            <pc:docMk/>
            <pc:sldMk cId="0" sldId="259"/>
            <ac:spMk id="6" creationId="{00000000-0000-0000-0000-000000000000}"/>
          </ac:spMkLst>
        </pc:spChg>
        <pc:spChg chg="topLvl">
          <ac:chgData name="Aaron Dahlstrom" userId="92a18ef6-1b2d-4a1b-bb91-4e2bcdf23333" providerId="ADAL" clId="{68DE204F-401B-5BD6-A187-A7B779322493}" dt="2025-09-16T14:35:51.218" v="3239" actId="165"/>
          <ac:spMkLst>
            <pc:docMk/>
            <pc:sldMk cId="0" sldId="259"/>
            <ac:spMk id="7" creationId="{00000000-0000-0000-0000-000000000000}"/>
          </ac:spMkLst>
        </pc:spChg>
        <pc:spChg chg="add del mod">
          <ac:chgData name="Aaron Dahlstrom" userId="92a18ef6-1b2d-4a1b-bb91-4e2bcdf23333" providerId="ADAL" clId="{68DE204F-401B-5BD6-A187-A7B779322493}" dt="2025-09-16T12:55:02.944" v="2958" actId="478"/>
          <ac:spMkLst>
            <pc:docMk/>
            <pc:sldMk cId="0" sldId="259"/>
            <ac:spMk id="8" creationId="{47376627-6C93-7051-C417-1877F387F912}"/>
          </ac:spMkLst>
        </pc:spChg>
        <pc:spChg chg="mod topLvl">
          <ac:chgData name="Aaron Dahlstrom" userId="92a18ef6-1b2d-4a1b-bb91-4e2bcdf23333" providerId="ADAL" clId="{68DE204F-401B-5BD6-A187-A7B779322493}" dt="2025-09-16T14:36:08.344" v="3244" actId="14100"/>
          <ac:spMkLst>
            <pc:docMk/>
            <pc:sldMk cId="0" sldId="259"/>
            <ac:spMk id="9" creationId="{00000000-0000-0000-0000-000000000000}"/>
          </ac:spMkLst>
        </pc:spChg>
        <pc:spChg chg="mod topLvl">
          <ac:chgData name="Aaron Dahlstrom" userId="92a18ef6-1b2d-4a1b-bb91-4e2bcdf23333" providerId="ADAL" clId="{68DE204F-401B-5BD6-A187-A7B779322493}" dt="2025-09-17T14:04:49.303" v="4662" actId="20577"/>
          <ac:spMkLst>
            <pc:docMk/>
            <pc:sldMk cId="0" sldId="259"/>
            <ac:spMk id="10" creationId="{00000000-0000-0000-0000-000000000000}"/>
          </ac:spMkLst>
        </pc:spChg>
        <pc:spChg chg="add mod topLvl">
          <ac:chgData name="Aaron Dahlstrom" userId="92a18ef6-1b2d-4a1b-bb91-4e2bcdf23333" providerId="ADAL" clId="{68DE204F-401B-5BD6-A187-A7B779322493}" dt="2025-09-16T14:35:51.218" v="3239" actId="165"/>
          <ac:spMkLst>
            <pc:docMk/>
            <pc:sldMk cId="0" sldId="259"/>
            <ac:spMk id="11" creationId="{86229887-4788-5B2A-E2F1-4F823E45C3D4}"/>
          </ac:spMkLst>
        </pc:spChg>
        <pc:spChg chg="mod topLvl">
          <ac:chgData name="Aaron Dahlstrom" userId="92a18ef6-1b2d-4a1b-bb91-4e2bcdf23333" providerId="ADAL" clId="{68DE204F-401B-5BD6-A187-A7B779322493}" dt="2025-09-16T16:41:02.123" v="3555" actId="20577"/>
          <ac:spMkLst>
            <pc:docMk/>
            <pc:sldMk cId="0" sldId="259"/>
            <ac:spMk id="13" creationId="{00000000-0000-0000-0000-000000000000}"/>
          </ac:spMkLst>
        </pc:spChg>
        <pc:spChg chg="mod topLvl">
          <ac:chgData name="Aaron Dahlstrom" userId="92a18ef6-1b2d-4a1b-bb91-4e2bcdf23333" providerId="ADAL" clId="{68DE204F-401B-5BD6-A187-A7B779322493}" dt="2025-09-16T16:41:12.269" v="3568" actId="20577"/>
          <ac:spMkLst>
            <pc:docMk/>
            <pc:sldMk cId="0" sldId="259"/>
            <ac:spMk id="14" creationId="{00000000-0000-0000-0000-000000000000}"/>
          </ac:spMkLst>
        </pc:spChg>
        <pc:spChg chg="mod topLvl">
          <ac:chgData name="Aaron Dahlstrom" userId="92a18ef6-1b2d-4a1b-bb91-4e2bcdf23333" providerId="ADAL" clId="{68DE204F-401B-5BD6-A187-A7B779322493}" dt="2025-09-16T14:37:21.260" v="3253" actId="208"/>
          <ac:spMkLst>
            <pc:docMk/>
            <pc:sldMk cId="0" sldId="259"/>
            <ac:spMk id="15" creationId="{00000000-0000-0000-0000-000000000000}"/>
          </ac:spMkLst>
        </pc:spChg>
        <pc:spChg chg="add mod topLvl">
          <ac:chgData name="Aaron Dahlstrom" userId="92a18ef6-1b2d-4a1b-bb91-4e2bcdf23333" providerId="ADAL" clId="{68DE204F-401B-5BD6-A187-A7B779322493}" dt="2025-09-16T14:36:16.751" v="3245" actId="165"/>
          <ac:spMkLst>
            <pc:docMk/>
            <pc:sldMk cId="0" sldId="259"/>
            <ac:spMk id="17" creationId="{979878EB-718E-7314-4704-C828D3E0C245}"/>
          </ac:spMkLst>
        </pc:spChg>
        <pc:spChg chg="add mod">
          <ac:chgData name="Aaron Dahlstrom" userId="92a18ef6-1b2d-4a1b-bb91-4e2bcdf23333" providerId="ADAL" clId="{68DE204F-401B-5BD6-A187-A7B779322493}" dt="2025-09-16T14:21:23.877" v="3224"/>
          <ac:spMkLst>
            <pc:docMk/>
            <pc:sldMk cId="0" sldId="259"/>
            <ac:spMk id="20" creationId="{436D7629-53E9-BB24-4F6B-F66474AE0293}"/>
          </ac:spMkLst>
        </pc:spChg>
        <pc:spChg chg="add mod">
          <ac:chgData name="Aaron Dahlstrom" userId="92a18ef6-1b2d-4a1b-bb91-4e2bcdf23333" providerId="ADAL" clId="{68DE204F-401B-5BD6-A187-A7B779322493}" dt="2025-09-17T14:45:15.025" v="4663" actId="403"/>
          <ac:spMkLst>
            <pc:docMk/>
            <pc:sldMk cId="0" sldId="259"/>
            <ac:spMk id="24" creationId="{831EDB97-7CDC-CC66-D763-3E4C846B6986}"/>
          </ac:spMkLst>
        </pc:spChg>
        <pc:spChg chg="add mod">
          <ac:chgData name="Aaron Dahlstrom" userId="92a18ef6-1b2d-4a1b-bb91-4e2bcdf23333" providerId="ADAL" clId="{68DE204F-401B-5BD6-A187-A7B779322493}" dt="2025-09-16T14:37:22.285" v="3254" actId="242"/>
          <ac:spMkLst>
            <pc:docMk/>
            <pc:sldMk cId="0" sldId="259"/>
            <ac:spMk id="35" creationId="{F185BD0B-CEEE-4DDD-2561-2181F506CAA7}"/>
          </ac:spMkLst>
        </pc:spChg>
        <pc:spChg chg="add mod">
          <ac:chgData name="Aaron Dahlstrom" userId="92a18ef6-1b2d-4a1b-bb91-4e2bcdf23333" providerId="ADAL" clId="{68DE204F-401B-5BD6-A187-A7B779322493}" dt="2025-09-16T14:21:00.120" v="3220" actId="1076"/>
          <ac:spMkLst>
            <pc:docMk/>
            <pc:sldMk cId="0" sldId="259"/>
            <ac:spMk id="37" creationId="{BBBDE961-6926-94FD-B145-429C2D9EFDDE}"/>
          </ac:spMkLst>
        </pc:spChg>
        <pc:spChg chg="add mod">
          <ac:chgData name="Aaron Dahlstrom" userId="92a18ef6-1b2d-4a1b-bb91-4e2bcdf23333" providerId="ADAL" clId="{68DE204F-401B-5BD6-A187-A7B779322493}" dt="2025-09-17T13:38:36.808" v="4614" actId="20577"/>
          <ac:spMkLst>
            <pc:docMk/>
            <pc:sldMk cId="0" sldId="259"/>
            <ac:spMk id="39" creationId="{E67C9EED-6B49-9D07-92BB-03A685881D66}"/>
          </ac:spMkLst>
        </pc:spChg>
        <pc:spChg chg="add mod">
          <ac:chgData name="Aaron Dahlstrom" userId="92a18ef6-1b2d-4a1b-bb91-4e2bcdf23333" providerId="ADAL" clId="{68DE204F-401B-5BD6-A187-A7B779322493}" dt="2025-09-15T18:11:24.013" v="2182"/>
          <ac:spMkLst>
            <pc:docMk/>
            <pc:sldMk cId="0" sldId="259"/>
            <ac:spMk id="52" creationId="{E6D6F017-EA77-1F0E-4095-21B6C8828F55}"/>
          </ac:spMkLst>
        </pc:spChg>
        <pc:spChg chg="add mod">
          <ac:chgData name="Aaron Dahlstrom" userId="92a18ef6-1b2d-4a1b-bb91-4e2bcdf23333" providerId="ADAL" clId="{68DE204F-401B-5BD6-A187-A7B779322493}" dt="2025-09-16T13:04:24.474" v="3048"/>
          <ac:spMkLst>
            <pc:docMk/>
            <pc:sldMk cId="0" sldId="259"/>
            <ac:spMk id="53" creationId="{014B1646-1E20-524D-FCEF-23168E4808BD}"/>
          </ac:spMkLst>
        </pc:spChg>
        <pc:spChg chg="add mod">
          <ac:chgData name="Aaron Dahlstrom" userId="92a18ef6-1b2d-4a1b-bb91-4e2bcdf23333" providerId="ADAL" clId="{68DE204F-401B-5BD6-A187-A7B779322493}" dt="2025-09-15T18:11:24.013" v="2182"/>
          <ac:spMkLst>
            <pc:docMk/>
            <pc:sldMk cId="0" sldId="259"/>
            <ac:spMk id="55" creationId="{34E527A6-6F0A-FA4D-4164-A8C7E975E038}"/>
          </ac:spMkLst>
        </pc:spChg>
        <pc:spChg chg="add mod">
          <ac:chgData name="Aaron Dahlstrom" userId="92a18ef6-1b2d-4a1b-bb91-4e2bcdf23333" providerId="ADAL" clId="{68DE204F-401B-5BD6-A187-A7B779322493}" dt="2025-09-16T13:04:24.474" v="3048"/>
          <ac:spMkLst>
            <pc:docMk/>
            <pc:sldMk cId="0" sldId="259"/>
            <ac:spMk id="56" creationId="{8D258AC2-917D-4FA7-20AC-DA8249F969E9}"/>
          </ac:spMkLst>
        </pc:spChg>
        <pc:spChg chg="add mod">
          <ac:chgData name="Aaron Dahlstrom" userId="92a18ef6-1b2d-4a1b-bb91-4e2bcdf23333" providerId="ADAL" clId="{68DE204F-401B-5BD6-A187-A7B779322493}" dt="2025-09-15T18:11:24.013" v="2182"/>
          <ac:spMkLst>
            <pc:docMk/>
            <pc:sldMk cId="0" sldId="259"/>
            <ac:spMk id="58" creationId="{691B52AD-90F4-6922-B216-610D54D192F7}"/>
          </ac:spMkLst>
        </pc:spChg>
        <pc:spChg chg="add mod">
          <ac:chgData name="Aaron Dahlstrom" userId="92a18ef6-1b2d-4a1b-bb91-4e2bcdf23333" providerId="ADAL" clId="{68DE204F-401B-5BD6-A187-A7B779322493}" dt="2025-09-16T13:04:24.474" v="3048"/>
          <ac:spMkLst>
            <pc:docMk/>
            <pc:sldMk cId="0" sldId="259"/>
            <ac:spMk id="59" creationId="{5198678C-9ECC-3E10-310E-87263EDD3C09}"/>
          </ac:spMkLst>
        </pc:spChg>
        <pc:grpChg chg="add mod">
          <ac:chgData name="Aaron Dahlstrom" userId="92a18ef6-1b2d-4a1b-bb91-4e2bcdf23333" providerId="ADAL" clId="{68DE204F-401B-5BD6-A187-A7B779322493}" dt="2025-09-16T14:21:16.715" v="3223" actId="1076"/>
          <ac:grpSpMkLst>
            <pc:docMk/>
            <pc:sldMk cId="0" sldId="259"/>
            <ac:grpSpMk id="12" creationId="{83157935-697E-6D7B-0960-7E0786FA1C30}"/>
          </ac:grpSpMkLst>
        </pc:grpChg>
        <pc:grpChg chg="add mod">
          <ac:chgData name="Aaron Dahlstrom" userId="92a18ef6-1b2d-4a1b-bb91-4e2bcdf23333" providerId="ADAL" clId="{68DE204F-401B-5BD6-A187-A7B779322493}" dt="2025-09-16T14:21:16.715" v="3223" actId="1076"/>
          <ac:grpSpMkLst>
            <pc:docMk/>
            <pc:sldMk cId="0" sldId="259"/>
            <ac:grpSpMk id="18" creationId="{35E344F5-FDE1-F757-FDE0-1A568835603E}"/>
          </ac:grpSpMkLst>
        </pc:grpChg>
        <pc:grpChg chg="add del">
          <ac:chgData name="Aaron Dahlstrom" userId="92a18ef6-1b2d-4a1b-bb91-4e2bcdf23333" providerId="ADAL" clId="{68DE204F-401B-5BD6-A187-A7B779322493}" dt="2025-09-16T14:35:46.981" v="3238" actId="165"/>
          <ac:grpSpMkLst>
            <pc:docMk/>
            <pc:sldMk cId="0" sldId="259"/>
            <ac:grpSpMk id="19" creationId="{933B7D60-CF4D-8D22-24A8-B015E51A0F1D}"/>
          </ac:grpSpMkLst>
        </pc:grpChg>
        <pc:grpChg chg="add del mod">
          <ac:chgData name="Aaron Dahlstrom" userId="92a18ef6-1b2d-4a1b-bb91-4e2bcdf23333" providerId="ADAL" clId="{68DE204F-401B-5BD6-A187-A7B779322493}" dt="2025-09-16T14:35:51.218" v="3239" actId="165"/>
          <ac:grpSpMkLst>
            <pc:docMk/>
            <pc:sldMk cId="0" sldId="259"/>
            <ac:grpSpMk id="22" creationId="{FDD1F1AE-FFCA-ECC5-844F-9FA079A88776}"/>
          </ac:grpSpMkLst>
        </pc:grpChg>
        <pc:grpChg chg="add del">
          <ac:chgData name="Aaron Dahlstrom" userId="92a18ef6-1b2d-4a1b-bb91-4e2bcdf23333" providerId="ADAL" clId="{68DE204F-401B-5BD6-A187-A7B779322493}" dt="2025-09-16T14:36:16.751" v="3245" actId="165"/>
          <ac:grpSpMkLst>
            <pc:docMk/>
            <pc:sldMk cId="0" sldId="259"/>
            <ac:grpSpMk id="23" creationId="{A52CEA3E-3929-69C6-D781-2ED0666FC6BE}"/>
          </ac:grpSpMkLst>
        </pc:grpChg>
        <pc:grpChg chg="add">
          <ac:chgData name="Aaron Dahlstrom" userId="92a18ef6-1b2d-4a1b-bb91-4e2bcdf23333" providerId="ADAL" clId="{68DE204F-401B-5BD6-A187-A7B779322493}" dt="2025-09-16T14:36:22.352" v="3246" actId="164"/>
          <ac:grpSpMkLst>
            <pc:docMk/>
            <pc:sldMk cId="0" sldId="259"/>
            <ac:grpSpMk id="25" creationId="{36F58FA8-FE5F-EBD4-3BB3-17DE597A585F}"/>
          </ac:grpSpMkLst>
        </pc:grpChg>
        <pc:grpChg chg="add">
          <ac:chgData name="Aaron Dahlstrom" userId="92a18ef6-1b2d-4a1b-bb91-4e2bcdf23333" providerId="ADAL" clId="{68DE204F-401B-5BD6-A187-A7B779322493}" dt="2025-09-16T14:36:29.005" v="3247" actId="164"/>
          <ac:grpSpMkLst>
            <pc:docMk/>
            <pc:sldMk cId="0" sldId="259"/>
            <ac:grpSpMk id="26" creationId="{AF83D69D-01DD-263F-3BC3-7556FC2F7295}"/>
          </ac:grpSpMkLst>
        </pc:grpChg>
        <pc:grpChg chg="add">
          <ac:chgData name="Aaron Dahlstrom" userId="92a18ef6-1b2d-4a1b-bb91-4e2bcdf23333" providerId="ADAL" clId="{68DE204F-401B-5BD6-A187-A7B779322493}" dt="2025-09-16T14:36:33.523" v="3248" actId="164"/>
          <ac:grpSpMkLst>
            <pc:docMk/>
            <pc:sldMk cId="0" sldId="259"/>
            <ac:grpSpMk id="27" creationId="{ABFF6FBC-7205-344C-7F9D-55FF64E2D0D1}"/>
          </ac:grpSpMkLst>
        </pc:grpChg>
        <pc:grpChg chg="add">
          <ac:chgData name="Aaron Dahlstrom" userId="92a18ef6-1b2d-4a1b-bb91-4e2bcdf23333" providerId="ADAL" clId="{68DE204F-401B-5BD6-A187-A7B779322493}" dt="2025-09-16T14:38:34.976" v="3262" actId="164"/>
          <ac:grpSpMkLst>
            <pc:docMk/>
            <pc:sldMk cId="0" sldId="259"/>
            <ac:grpSpMk id="28" creationId="{194F3364-A3A6-2915-4F90-F28C60753C68}"/>
          </ac:grpSpMkLst>
        </pc:grpChg>
        <pc:grpChg chg="add mod topLvl">
          <ac:chgData name="Aaron Dahlstrom" userId="92a18ef6-1b2d-4a1b-bb91-4e2bcdf23333" providerId="ADAL" clId="{68DE204F-401B-5BD6-A187-A7B779322493}" dt="2025-09-16T14:35:58.388" v="3241" actId="14100"/>
          <ac:grpSpMkLst>
            <pc:docMk/>
            <pc:sldMk cId="0" sldId="259"/>
            <ac:grpSpMk id="60" creationId="{32F2DA9F-EAE4-19DB-BDBB-1ED670D21238}"/>
          </ac:grpSpMkLst>
        </pc:grpChg>
        <pc:grpChg chg="add mod topLvl">
          <ac:chgData name="Aaron Dahlstrom" userId="92a18ef6-1b2d-4a1b-bb91-4e2bcdf23333" providerId="ADAL" clId="{68DE204F-401B-5BD6-A187-A7B779322493}" dt="2025-09-16T14:35:51.218" v="3239" actId="165"/>
          <ac:grpSpMkLst>
            <pc:docMk/>
            <pc:sldMk cId="0" sldId="259"/>
            <ac:grpSpMk id="61" creationId="{B5B50D64-EA2B-1E2D-D7F0-E443A9D62C73}"/>
          </ac:grpSpMkLst>
        </pc:grpChg>
        <pc:grpChg chg="add mod topLvl">
          <ac:chgData name="Aaron Dahlstrom" userId="92a18ef6-1b2d-4a1b-bb91-4e2bcdf23333" providerId="ADAL" clId="{68DE204F-401B-5BD6-A187-A7B779322493}" dt="2025-09-16T14:36:16.751" v="3245" actId="165"/>
          <ac:grpSpMkLst>
            <pc:docMk/>
            <pc:sldMk cId="0" sldId="259"/>
            <ac:grpSpMk id="62" creationId="{E5F895EB-14D9-502E-AEED-ADEE33061ED2}"/>
          </ac:grpSpMkLst>
        </pc:grpChg>
        <pc:picChg chg="add del mod topLvl">
          <ac:chgData name="Aaron Dahlstrom" userId="92a18ef6-1b2d-4a1b-bb91-4e2bcdf23333" providerId="ADAL" clId="{68DE204F-401B-5BD6-A187-A7B779322493}" dt="2025-09-15T19:30:55.338" v="2317" actId="1076"/>
          <ac:picMkLst>
            <pc:docMk/>
            <pc:sldMk cId="0" sldId="259"/>
            <ac:picMk id="16" creationId="{00000000-0000-0000-0000-000000000000}"/>
          </ac:picMkLst>
        </pc:picChg>
        <pc:picChg chg="add mod">
          <ac:chgData name="Aaron Dahlstrom" userId="92a18ef6-1b2d-4a1b-bb91-4e2bcdf23333" providerId="ADAL" clId="{68DE204F-401B-5BD6-A187-A7B779322493}" dt="2025-09-16T14:21:23.877" v="3224"/>
          <ac:picMkLst>
            <pc:docMk/>
            <pc:sldMk cId="0" sldId="259"/>
            <ac:picMk id="21" creationId="{F1E9D0E2-26A8-D8B7-F2DB-966D936AA153}"/>
          </ac:picMkLst>
        </pc:picChg>
        <pc:picChg chg="add mod">
          <ac:chgData name="Aaron Dahlstrom" userId="92a18ef6-1b2d-4a1b-bb91-4e2bcdf23333" providerId="ADAL" clId="{68DE204F-401B-5BD6-A187-A7B779322493}" dt="2025-09-15T19:30:55.338" v="2317" actId="1076"/>
          <ac:picMkLst>
            <pc:docMk/>
            <pc:sldMk cId="0" sldId="259"/>
            <ac:picMk id="38" creationId="{9C02ED11-F328-903C-64D0-A1AFCEEF46B7}"/>
          </ac:picMkLst>
        </pc:picChg>
      </pc:sldChg>
      <pc:sldChg chg="modSp add del mod ord">
        <pc:chgData name="Aaron Dahlstrom" userId="92a18ef6-1b2d-4a1b-bb91-4e2bcdf23333" providerId="ADAL" clId="{68DE204F-401B-5BD6-A187-A7B779322493}" dt="2025-09-16T14:23:28.056" v="3229" actId="2696"/>
        <pc:sldMkLst>
          <pc:docMk/>
          <pc:sldMk cId="0" sldId="260"/>
        </pc:sldMkLst>
        <pc:spChg chg="mod">
          <ac:chgData name="Aaron Dahlstrom" userId="92a18ef6-1b2d-4a1b-bb91-4e2bcdf23333" providerId="ADAL" clId="{68DE204F-401B-5BD6-A187-A7B779322493}" dt="2025-09-16T14:23:25.151" v="3228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60"/>
            <ac:spMk id="5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60"/>
            <ac:spMk id="6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3:12:14.170" v="3090" actId="6549"/>
          <ac:spMkLst>
            <pc:docMk/>
            <pc:sldMk cId="0" sldId="260"/>
            <ac:spMk id="7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3:12:34.744" v="3091" actId="6549"/>
          <ac:spMkLst>
            <pc:docMk/>
            <pc:sldMk cId="0" sldId="260"/>
            <ac:spMk id="8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3:13:04.529" v="3107" actId="20577"/>
          <ac:spMkLst>
            <pc:docMk/>
            <pc:sldMk cId="0" sldId="260"/>
            <ac:spMk id="9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60"/>
            <ac:spMk id="12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60"/>
            <ac:spMk id="13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60"/>
            <ac:spMk id="14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60"/>
            <ac:spMk id="17" creationId="{00000000-0000-0000-0000-000000000000}"/>
          </ac:spMkLst>
        </pc:spChg>
      </pc:sldChg>
      <pc:sldChg chg="addSp delSp modSp mod modNotesTx">
        <pc:chgData name="Aaron Dahlstrom" userId="92a18ef6-1b2d-4a1b-bb91-4e2bcdf23333" providerId="ADAL" clId="{68DE204F-401B-5BD6-A187-A7B779322493}" dt="2025-09-16T19:12:07.050" v="4349" actId="1076"/>
        <pc:sldMkLst>
          <pc:docMk/>
          <pc:sldMk cId="0" sldId="261"/>
        </pc:sldMkLst>
        <pc:spChg chg="mod">
          <ac:chgData name="Aaron Dahlstrom" userId="92a18ef6-1b2d-4a1b-bb91-4e2bcdf23333" providerId="ADAL" clId="{68DE204F-401B-5BD6-A187-A7B779322493}" dt="2025-09-16T19:12:07.050" v="4349" actId="1076"/>
          <ac:spMkLst>
            <pc:docMk/>
            <pc:sldMk cId="0" sldId="261"/>
            <ac:spMk id="2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3:15:27.126" v="3118" actId="1036"/>
          <ac:spMkLst>
            <pc:docMk/>
            <pc:sldMk cId="0" sldId="261"/>
            <ac:spMk id="4" creationId="{00000000-0000-0000-0000-000000000000}"/>
          </ac:spMkLst>
        </pc:spChg>
        <pc:spChg chg="add mod">
          <ac:chgData name="Aaron Dahlstrom" userId="92a18ef6-1b2d-4a1b-bb91-4e2bcdf23333" providerId="ADAL" clId="{68DE204F-401B-5BD6-A187-A7B779322493}" dt="2025-09-15T13:47:22.789" v="166" actId="1035"/>
          <ac:spMkLst>
            <pc:docMk/>
            <pc:sldMk cId="0" sldId="261"/>
            <ac:spMk id="7" creationId="{1B308CC6-4221-BE38-B53B-007B239730C2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61"/>
            <ac:spMk id="11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8:30:41.091" v="4056" actId="20577"/>
          <ac:spMkLst>
            <pc:docMk/>
            <pc:sldMk cId="0" sldId="261"/>
            <ac:spMk id="14" creationId="{50400889-8E0D-BDB3-68E5-DE1F9BDF045F}"/>
          </ac:spMkLst>
        </pc:spChg>
        <pc:grpChg chg="mod">
          <ac:chgData name="Aaron Dahlstrom" userId="92a18ef6-1b2d-4a1b-bb91-4e2bcdf23333" providerId="ADAL" clId="{68DE204F-401B-5BD6-A187-A7B779322493}" dt="2025-09-15T14:09:45.803" v="648" actId="14100"/>
          <ac:grpSpMkLst>
            <pc:docMk/>
            <pc:sldMk cId="0" sldId="261"/>
            <ac:grpSpMk id="13" creationId="{2111574C-52C7-CC31-5FBC-F15DA2DCDBA3}"/>
          </ac:grpSpMkLst>
        </pc:grpChg>
        <pc:picChg chg="add mod">
          <ac:chgData name="Aaron Dahlstrom" userId="92a18ef6-1b2d-4a1b-bb91-4e2bcdf23333" providerId="ADAL" clId="{68DE204F-401B-5BD6-A187-A7B779322493}" dt="2025-09-15T13:46:11.871" v="150" actId="1076"/>
          <ac:picMkLst>
            <pc:docMk/>
            <pc:sldMk cId="0" sldId="261"/>
            <ac:picMk id="5" creationId="{7FE2183B-3725-E6EE-A074-C332894A5949}"/>
          </ac:picMkLst>
        </pc:picChg>
        <pc:picChg chg="mod">
          <ac:chgData name="Aaron Dahlstrom" userId="92a18ef6-1b2d-4a1b-bb91-4e2bcdf23333" providerId="ADAL" clId="{68DE204F-401B-5BD6-A187-A7B779322493}" dt="2025-09-16T19:05:09.534" v="4201"/>
          <ac:picMkLst>
            <pc:docMk/>
            <pc:sldMk cId="0" sldId="261"/>
            <ac:picMk id="8" creationId="{00000000-0000-0000-0000-000000000000}"/>
          </ac:picMkLst>
        </pc:picChg>
        <pc:cxnChg chg="add mod">
          <ac:chgData name="Aaron Dahlstrom" userId="92a18ef6-1b2d-4a1b-bb91-4e2bcdf23333" providerId="ADAL" clId="{68DE204F-401B-5BD6-A187-A7B779322493}" dt="2025-09-15T13:48:19.767" v="172" actId="14100"/>
          <ac:cxnSpMkLst>
            <pc:docMk/>
            <pc:sldMk cId="0" sldId="261"/>
            <ac:cxnSpMk id="15" creationId="{626B702E-EA6D-A081-D404-8CB2B365F70E}"/>
          </ac:cxnSpMkLst>
        </pc:cxnChg>
      </pc:sldChg>
      <pc:sldChg chg="del">
        <pc:chgData name="Aaron Dahlstrom" userId="92a18ef6-1b2d-4a1b-bb91-4e2bcdf23333" providerId="ADAL" clId="{68DE204F-401B-5BD6-A187-A7B779322493}" dt="2025-09-15T15:21:54.803" v="1293" actId="2696"/>
        <pc:sldMkLst>
          <pc:docMk/>
          <pc:sldMk cId="0" sldId="262"/>
        </pc:sldMkLst>
      </pc:sldChg>
      <pc:sldChg chg="addSp delSp modSp mod modAnim modNotesTx">
        <pc:chgData name="Aaron Dahlstrom" userId="92a18ef6-1b2d-4a1b-bb91-4e2bcdf23333" providerId="ADAL" clId="{68DE204F-401B-5BD6-A187-A7B779322493}" dt="2025-09-17T13:31:32.482" v="4606"/>
        <pc:sldMkLst>
          <pc:docMk/>
          <pc:sldMk cId="0" sldId="263"/>
        </pc:sldMkLst>
        <pc:spChg chg="mod">
          <ac:chgData name="Aaron Dahlstrom" userId="92a18ef6-1b2d-4a1b-bb91-4e2bcdf23333" providerId="ADAL" clId="{68DE204F-401B-5BD6-A187-A7B779322493}" dt="2025-09-16T18:31:41.898" v="4065" actId="14100"/>
          <ac:spMkLst>
            <pc:docMk/>
            <pc:sldMk cId="0" sldId="263"/>
            <ac:spMk id="2" creationId="{00000000-0000-0000-0000-000000000000}"/>
          </ac:spMkLst>
        </pc:spChg>
        <pc:spChg chg="add mod topLvl">
          <ac:chgData name="Aaron Dahlstrom" userId="92a18ef6-1b2d-4a1b-bb91-4e2bcdf23333" providerId="ADAL" clId="{68DE204F-401B-5BD6-A187-A7B779322493}" dt="2025-09-16T18:43:55.019" v="4197" actId="1076"/>
          <ac:spMkLst>
            <pc:docMk/>
            <pc:sldMk cId="0" sldId="263"/>
            <ac:spMk id="3" creationId="{ABD36136-B57D-3968-4891-9641A2E90266}"/>
          </ac:spMkLst>
        </pc:spChg>
        <pc:spChg chg="mod">
          <ac:chgData name="Aaron Dahlstrom" userId="92a18ef6-1b2d-4a1b-bb91-4e2bcdf23333" providerId="ADAL" clId="{68DE204F-401B-5BD6-A187-A7B779322493}" dt="2025-09-17T13:31:11.201" v="4602" actId="14100"/>
          <ac:spMkLst>
            <pc:docMk/>
            <pc:sldMk cId="0" sldId="263"/>
            <ac:spMk id="5" creationId="{00000000-0000-0000-0000-000000000000}"/>
          </ac:spMkLst>
        </pc:spChg>
        <pc:spChg chg="del mod">
          <ac:chgData name="Aaron Dahlstrom" userId="92a18ef6-1b2d-4a1b-bb91-4e2bcdf23333" providerId="ADAL" clId="{68DE204F-401B-5BD6-A187-A7B779322493}" dt="2025-09-16T18:42:28.749" v="4188" actId="478"/>
          <ac:spMkLst>
            <pc:docMk/>
            <pc:sldMk cId="0" sldId="263"/>
            <ac:spMk id="6" creationId="{00000000-0000-0000-0000-000000000000}"/>
          </ac:spMkLst>
        </pc:spChg>
        <pc:spChg chg="del mod">
          <ac:chgData name="Aaron Dahlstrom" userId="92a18ef6-1b2d-4a1b-bb91-4e2bcdf23333" providerId="ADAL" clId="{68DE204F-401B-5BD6-A187-A7B779322493}" dt="2025-09-16T18:42:28.749" v="4188" actId="478"/>
          <ac:spMkLst>
            <pc:docMk/>
            <pc:sldMk cId="0" sldId="263"/>
            <ac:spMk id="7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8:43:07.487" v="4195" actId="1036"/>
          <ac:spMkLst>
            <pc:docMk/>
            <pc:sldMk cId="0" sldId="263"/>
            <ac:spMk id="8" creationId="{00000000-0000-0000-0000-000000000000}"/>
          </ac:spMkLst>
        </pc:spChg>
        <pc:spChg chg="add del mod">
          <ac:chgData name="Aaron Dahlstrom" userId="92a18ef6-1b2d-4a1b-bb91-4e2bcdf23333" providerId="ADAL" clId="{68DE204F-401B-5BD6-A187-A7B779322493}" dt="2025-09-17T13:30:55.350" v="4599" actId="478"/>
          <ac:spMkLst>
            <pc:docMk/>
            <pc:sldMk cId="0" sldId="263"/>
            <ac:spMk id="10" creationId="{746F2AF4-B021-707B-543C-F338FBD9C351}"/>
          </ac:spMkLst>
        </pc:spChg>
        <pc:spChg chg="add mod">
          <ac:chgData name="Aaron Dahlstrom" userId="92a18ef6-1b2d-4a1b-bb91-4e2bcdf23333" providerId="ADAL" clId="{68DE204F-401B-5BD6-A187-A7B779322493}" dt="2025-09-17T13:31:19.535" v="4605"/>
          <ac:spMkLst>
            <pc:docMk/>
            <pc:sldMk cId="0" sldId="263"/>
            <ac:spMk id="11" creationId="{E81C02A4-4B23-3C6E-28AB-E3BD5ECB6797}"/>
          </ac:spMkLst>
        </pc:spChg>
        <pc:grpChg chg="add del mod">
          <ac:chgData name="Aaron Dahlstrom" userId="92a18ef6-1b2d-4a1b-bb91-4e2bcdf23333" providerId="ADAL" clId="{68DE204F-401B-5BD6-A187-A7B779322493}" dt="2025-09-16T18:40:35.372" v="4130" actId="164"/>
          <ac:grpSpMkLst>
            <pc:docMk/>
            <pc:sldMk cId="0" sldId="263"/>
            <ac:grpSpMk id="4" creationId="{FB33370F-BCFE-7EB7-A109-1236FDED66C0}"/>
          </ac:grpSpMkLst>
        </pc:grpChg>
        <pc:grpChg chg="add mod">
          <ac:chgData name="Aaron Dahlstrom" userId="92a18ef6-1b2d-4a1b-bb91-4e2bcdf23333" providerId="ADAL" clId="{68DE204F-401B-5BD6-A187-A7B779322493}" dt="2025-09-16T18:42:37.382" v="4190" actId="14100"/>
          <ac:grpSpMkLst>
            <pc:docMk/>
            <pc:sldMk cId="0" sldId="263"/>
            <ac:grpSpMk id="9" creationId="{43AF5445-22E8-2B01-7C7B-5DF50C37CCFB}"/>
          </ac:grpSpMkLst>
        </pc:grpChg>
        <pc:picChg chg="add mod topLvl">
          <ac:chgData name="Aaron Dahlstrom" userId="92a18ef6-1b2d-4a1b-bb91-4e2bcdf23333" providerId="ADAL" clId="{68DE204F-401B-5BD6-A187-A7B779322493}" dt="2025-09-16T18:41:28.186" v="4139" actId="1076"/>
          <ac:picMkLst>
            <pc:docMk/>
            <pc:sldMk cId="0" sldId="263"/>
            <ac:picMk id="13" creationId="{76514348-615A-9C21-D3C4-94C4C34F7933}"/>
          </ac:picMkLst>
        </pc:picChg>
      </pc:sldChg>
      <pc:sldChg chg="modSp mod ord modNotesTx">
        <pc:chgData name="Aaron Dahlstrom" userId="92a18ef6-1b2d-4a1b-bb91-4e2bcdf23333" providerId="ADAL" clId="{68DE204F-401B-5BD6-A187-A7B779322493}" dt="2025-09-16T18:31:35.500" v="4063" actId="403"/>
        <pc:sldMkLst>
          <pc:docMk/>
          <pc:sldMk cId="0" sldId="264"/>
        </pc:sldMkLst>
        <pc:spChg chg="mod">
          <ac:chgData name="Aaron Dahlstrom" userId="92a18ef6-1b2d-4a1b-bb91-4e2bcdf23333" providerId="ADAL" clId="{68DE204F-401B-5BD6-A187-A7B779322493}" dt="2025-09-16T18:31:35.500" v="4063" actId="403"/>
          <ac:spMkLst>
            <pc:docMk/>
            <pc:sldMk cId="0" sldId="264"/>
            <ac:spMk id="2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4:39:51.840" v="3272" actId="1076"/>
          <ac:spMkLst>
            <pc:docMk/>
            <pc:sldMk cId="0" sldId="264"/>
            <ac:spMk id="3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4:39:51.840" v="3272" actId="1076"/>
          <ac:spMkLst>
            <pc:docMk/>
            <pc:sldMk cId="0" sldId="264"/>
            <ac:spMk id="4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4:40:05.416" v="3276" actId="1076"/>
          <ac:spMkLst>
            <pc:docMk/>
            <pc:sldMk cId="0" sldId="264"/>
            <ac:spMk id="10" creationId="{6E674AA2-A5FE-CFB8-C7FE-AC9F39056C4C}"/>
          </ac:spMkLst>
        </pc:spChg>
        <pc:picChg chg="mod">
          <ac:chgData name="Aaron Dahlstrom" userId="92a18ef6-1b2d-4a1b-bb91-4e2bcdf23333" providerId="ADAL" clId="{68DE204F-401B-5BD6-A187-A7B779322493}" dt="2025-09-16T14:39:40.765" v="3271" actId="1076"/>
          <ac:picMkLst>
            <pc:docMk/>
            <pc:sldMk cId="0" sldId="264"/>
            <ac:picMk id="8" creationId="{00000000-0000-0000-0000-000000000000}"/>
          </ac:picMkLst>
        </pc:picChg>
      </pc:sldChg>
      <pc:sldChg chg="modSp del mod ord">
        <pc:chgData name="Aaron Dahlstrom" userId="92a18ef6-1b2d-4a1b-bb91-4e2bcdf23333" providerId="ADAL" clId="{68DE204F-401B-5BD6-A187-A7B779322493}" dt="2025-09-15T18:22:04.134" v="2205" actId="2696"/>
        <pc:sldMkLst>
          <pc:docMk/>
          <pc:sldMk cId="0" sldId="265"/>
        </pc:sldMkLst>
      </pc:sldChg>
      <pc:sldChg chg="addSp delSp modSp del mod delAnim modAnim">
        <pc:chgData name="Aaron Dahlstrom" userId="92a18ef6-1b2d-4a1b-bb91-4e2bcdf23333" providerId="ADAL" clId="{68DE204F-401B-5BD6-A187-A7B779322493}" dt="2025-09-16T14:18:57.893" v="3218" actId="2696"/>
        <pc:sldMkLst>
          <pc:docMk/>
          <pc:sldMk cId="3374099584" sldId="266"/>
        </pc:sldMkLst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3374099584" sldId="266"/>
            <ac:spMk id="24" creationId="{CC8C11AC-D71C-EC83-0A30-E6F014526B4A}"/>
          </ac:spMkLst>
        </pc:spChg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3374099584" sldId="266"/>
            <ac:spMk id="27" creationId="{F82A2F1F-6D7D-538F-B4BF-848F9465B305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3374099584" sldId="266"/>
            <ac:spMk id="28" creationId="{08171991-E237-1E06-2DA9-C2F0BB4F89B1}"/>
          </ac:spMkLst>
        </pc:spChg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3374099584" sldId="266"/>
            <ac:spMk id="31" creationId="{38FFFCCB-BC87-75EB-0237-2CE4428A8623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3374099584" sldId="266"/>
            <ac:spMk id="32" creationId="{17114C2E-4C1E-CD80-7C57-6719458DBCCB}"/>
          </ac:spMkLst>
        </pc:spChg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3374099584" sldId="266"/>
            <ac:spMk id="35" creationId="{90DBEFF4-8235-8383-C886-9E6CA0B61BE8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3374099584" sldId="266"/>
            <ac:spMk id="36" creationId="{4F65CBFE-298B-D970-BFE8-AED44182F932}"/>
          </ac:spMkLst>
        </pc:spChg>
      </pc:sldChg>
      <pc:sldChg chg="modSp add del mod ord">
        <pc:chgData name="Aaron Dahlstrom" userId="92a18ef6-1b2d-4a1b-bb91-4e2bcdf23333" providerId="ADAL" clId="{68DE204F-401B-5BD6-A187-A7B779322493}" dt="2025-09-16T14:25:23.323" v="3230" actId="2696"/>
        <pc:sldMkLst>
          <pc:docMk/>
          <pc:sldMk cId="1933511854" sldId="267"/>
        </pc:sldMkLst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1933511854" sldId="267"/>
            <ac:spMk id="2" creationId="{DDD4A6EF-2612-0E0B-0366-DB338BB04B15}"/>
          </ac:spMkLst>
        </pc:spChg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1933511854" sldId="267"/>
            <ac:spMk id="3" creationId="{1FF59E1B-CAF5-C649-113F-FA24758F51A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1933511854" sldId="267"/>
            <ac:spMk id="4" creationId="{4FA4E872-BEAD-5438-51F8-DD7D3A515FDB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1933511854" sldId="267"/>
            <ac:spMk id="10" creationId="{3561119F-A4D1-46A0-F888-239198FD6E7B}"/>
          </ac:spMkLst>
        </pc:spChg>
      </pc:sldChg>
      <pc:sldChg chg="addSp modSp add del mod modAnim modNotesTx">
        <pc:chgData name="Aaron Dahlstrom" userId="92a18ef6-1b2d-4a1b-bb91-4e2bcdf23333" providerId="ADAL" clId="{68DE204F-401B-5BD6-A187-A7B779322493}" dt="2025-09-17T14:04:00.730" v="4630" actId="20577"/>
        <pc:sldMkLst>
          <pc:docMk/>
          <pc:sldMk cId="0" sldId="268"/>
        </pc:sldMkLst>
        <pc:spChg chg="mod">
          <ac:chgData name="Aaron Dahlstrom" userId="92a18ef6-1b2d-4a1b-bb91-4e2bcdf23333" providerId="ADAL" clId="{68DE204F-401B-5BD6-A187-A7B779322493}" dt="2025-09-16T18:31:19.338" v="4059" actId="403"/>
          <ac:spMkLst>
            <pc:docMk/>
            <pc:sldMk cId="0" sldId="268"/>
            <ac:spMk id="3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5T18:25:27.361" v="2216" actId="207"/>
          <ac:spMkLst>
            <pc:docMk/>
            <pc:sldMk cId="0" sldId="268"/>
            <ac:spMk id="4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68"/>
            <ac:spMk id="5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47:43.364" v="2889" actId="20577"/>
          <ac:spMkLst>
            <pc:docMk/>
            <pc:sldMk cId="0" sldId="268"/>
            <ac:spMk id="6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5T18:25:34.118" v="2219" actId="207"/>
          <ac:spMkLst>
            <pc:docMk/>
            <pc:sldMk cId="0" sldId="268"/>
            <ac:spMk id="7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68"/>
            <ac:spMk id="8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68"/>
            <ac:spMk id="9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5T18:25:31.227" v="2217" actId="207"/>
          <ac:spMkLst>
            <pc:docMk/>
            <pc:sldMk cId="0" sldId="268"/>
            <ac:spMk id="10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7T14:04:00.730" v="4630" actId="20577"/>
          <ac:spMkLst>
            <pc:docMk/>
            <pc:sldMk cId="0" sldId="268"/>
            <ac:spMk id="11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68"/>
            <ac:spMk id="12" creationId="{00000000-0000-0000-0000-000000000000}"/>
          </ac:spMkLst>
        </pc:spChg>
        <pc:grpChg chg="add">
          <ac:chgData name="Aaron Dahlstrom" userId="92a18ef6-1b2d-4a1b-bb91-4e2bcdf23333" providerId="ADAL" clId="{68DE204F-401B-5BD6-A187-A7B779322493}" dt="2025-09-16T14:52:25.516" v="3350" actId="164"/>
          <ac:grpSpMkLst>
            <pc:docMk/>
            <pc:sldMk cId="0" sldId="268"/>
            <ac:grpSpMk id="13" creationId="{75A9CF53-15F7-F68A-DFBC-0F83014A84CA}"/>
          </ac:grpSpMkLst>
        </pc:grpChg>
        <pc:grpChg chg="add">
          <ac:chgData name="Aaron Dahlstrom" userId="92a18ef6-1b2d-4a1b-bb91-4e2bcdf23333" providerId="ADAL" clId="{68DE204F-401B-5BD6-A187-A7B779322493}" dt="2025-09-16T14:52:31.706" v="3351" actId="164"/>
          <ac:grpSpMkLst>
            <pc:docMk/>
            <pc:sldMk cId="0" sldId="268"/>
            <ac:grpSpMk id="14" creationId="{C7F97327-E2F4-7342-B0A3-010D6B309F7D}"/>
          </ac:grpSpMkLst>
        </pc:grpChg>
        <pc:grpChg chg="add">
          <ac:chgData name="Aaron Dahlstrom" userId="92a18ef6-1b2d-4a1b-bb91-4e2bcdf23333" providerId="ADAL" clId="{68DE204F-401B-5BD6-A187-A7B779322493}" dt="2025-09-16T14:52:36.305" v="3352" actId="164"/>
          <ac:grpSpMkLst>
            <pc:docMk/>
            <pc:sldMk cId="0" sldId="268"/>
            <ac:grpSpMk id="15" creationId="{34469947-FEBC-882E-33B0-0CE52C6B93C4}"/>
          </ac:grpSpMkLst>
        </pc:grpChg>
      </pc:sldChg>
      <pc:sldChg chg="modSp add del mod">
        <pc:chgData name="Aaron Dahlstrom" userId="92a18ef6-1b2d-4a1b-bb91-4e2bcdf23333" providerId="ADAL" clId="{68DE204F-401B-5BD6-A187-A7B779322493}" dt="2025-09-16T14:22:15.945" v="3227" actId="2696"/>
        <pc:sldMkLst>
          <pc:docMk/>
          <pc:sldMk cId="0" sldId="269"/>
        </pc:sldMkLst>
        <pc:spChg chg="mod">
          <ac:chgData name="Aaron Dahlstrom" userId="92a18ef6-1b2d-4a1b-bb91-4e2bcdf23333" providerId="ADAL" clId="{68DE204F-401B-5BD6-A187-A7B779322493}" dt="2025-09-16T13:22:39.454" v="3140" actId="14100"/>
          <ac:spMkLst>
            <pc:docMk/>
            <pc:sldMk cId="0" sldId="269"/>
            <ac:spMk id="2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4:18:20.720" v="3217" actId="6549"/>
          <ac:spMkLst>
            <pc:docMk/>
            <pc:sldMk cId="0" sldId="269"/>
            <ac:spMk id="6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50:48.299" v="2932" actId="20577"/>
          <ac:spMkLst>
            <pc:docMk/>
            <pc:sldMk cId="0" sldId="269"/>
            <ac:spMk id="7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52:19.965" v="2941" actId="207"/>
          <ac:spMkLst>
            <pc:docMk/>
            <pc:sldMk cId="0" sldId="269"/>
            <ac:spMk id="11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69"/>
            <ac:spMk id="12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52:19.965" v="2941" actId="207"/>
          <ac:spMkLst>
            <pc:docMk/>
            <pc:sldMk cId="0" sldId="269"/>
            <ac:spMk id="16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69"/>
            <ac:spMk id="17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51:57.090" v="2938" actId="1582"/>
          <ac:spMkLst>
            <pc:docMk/>
            <pc:sldMk cId="0" sldId="269"/>
            <ac:spMk id="19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51:49.157" v="2937" actId="1582"/>
          <ac:spMkLst>
            <pc:docMk/>
            <pc:sldMk cId="0" sldId="269"/>
            <ac:spMk id="21" creationId="{00000000-0000-0000-0000-000000000000}"/>
          </ac:spMkLst>
        </pc:spChg>
        <pc:picChg chg="mod">
          <ac:chgData name="Aaron Dahlstrom" userId="92a18ef6-1b2d-4a1b-bb91-4e2bcdf23333" providerId="ADAL" clId="{68DE204F-401B-5BD6-A187-A7B779322493}" dt="2025-09-16T12:48:41.323" v="2895" actId="1076"/>
          <ac:picMkLst>
            <pc:docMk/>
            <pc:sldMk cId="0" sldId="269"/>
            <ac:picMk id="18" creationId="{00000000-0000-0000-0000-000000000000}"/>
          </ac:picMkLst>
        </pc:picChg>
        <pc:picChg chg="mod">
          <ac:chgData name="Aaron Dahlstrom" userId="92a18ef6-1b2d-4a1b-bb91-4e2bcdf23333" providerId="ADAL" clId="{68DE204F-401B-5BD6-A187-A7B779322493}" dt="2025-09-16T12:49:22.473" v="2904" actId="12789"/>
          <ac:picMkLst>
            <pc:docMk/>
            <pc:sldMk cId="0" sldId="269"/>
            <ac:picMk id="20" creationId="{00000000-0000-0000-0000-000000000000}"/>
          </ac:picMkLst>
        </pc:picChg>
      </pc:sldChg>
      <pc:sldChg chg="modSp add del mod">
        <pc:chgData name="Aaron Dahlstrom" userId="92a18ef6-1b2d-4a1b-bb91-4e2bcdf23333" providerId="ADAL" clId="{68DE204F-401B-5BD6-A187-A7B779322493}" dt="2025-09-16T14:30:39.584" v="3234" actId="2696"/>
        <pc:sldMkLst>
          <pc:docMk/>
          <pc:sldMk cId="0" sldId="270"/>
        </pc:sldMkLst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70"/>
            <ac:spMk id="2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70"/>
            <ac:spMk id="3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70"/>
            <ac:spMk id="5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70"/>
            <ac:spMk id="6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70"/>
            <ac:spMk id="8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70"/>
            <ac:spMk id="9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70"/>
            <ac:spMk id="11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0" sldId="270"/>
            <ac:spMk id="12" creationId="{00000000-0000-0000-0000-000000000000}"/>
          </ac:spMkLst>
        </pc:spChg>
      </pc:sldChg>
      <pc:sldChg chg="delSp modSp add del mod ord">
        <pc:chgData name="Aaron Dahlstrom" userId="92a18ef6-1b2d-4a1b-bb91-4e2bcdf23333" providerId="ADAL" clId="{68DE204F-401B-5BD6-A187-A7B779322493}" dt="2025-09-16T14:30:46.320" v="3235" actId="2696"/>
        <pc:sldMkLst>
          <pc:docMk/>
          <pc:sldMk cId="680432350" sldId="271"/>
        </pc:sldMkLst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680432350" sldId="271"/>
            <ac:spMk id="2" creationId="{DDCDBD2C-B92F-9554-5424-DB30B0BFE26B}"/>
          </ac:spMkLst>
        </pc:spChg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680432350" sldId="271"/>
            <ac:spMk id="4" creationId="{A6802090-A187-9520-88D3-0582A689805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680432350" sldId="271"/>
            <ac:spMk id="5" creationId="{D829F18F-42F2-9E13-DE2F-9C92B918D1F9}"/>
          </ac:spMkLst>
        </pc:spChg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680432350" sldId="271"/>
            <ac:spMk id="7" creationId="{717FD317-0A4C-3FCC-CFCA-06ACB5222F77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680432350" sldId="271"/>
            <ac:spMk id="8" creationId="{17320532-6850-A429-26E5-5DFF7996C03C}"/>
          </ac:spMkLst>
        </pc:spChg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680432350" sldId="271"/>
            <ac:spMk id="10" creationId="{512861D4-C481-2888-2984-926B1970C9D8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680432350" sldId="271"/>
            <ac:spMk id="11" creationId="{A8C511D7-82C5-1EC1-3E6C-450132CB315D}"/>
          </ac:spMkLst>
        </pc:spChg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680432350" sldId="271"/>
            <ac:spMk id="17" creationId="{06A7A7BB-5A7C-2700-B064-4670A2712BE0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680432350" sldId="271"/>
            <ac:spMk id="18" creationId="{A989D475-E635-9327-A5FA-983EF017FC92}"/>
          </ac:spMkLst>
        </pc:spChg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680432350" sldId="271"/>
            <ac:spMk id="20" creationId="{A34EC1D9-03B6-688A-E925-FCA08D758902}"/>
          </ac:spMkLst>
        </pc:spChg>
        <pc:spChg chg="mod">
          <ac:chgData name="Aaron Dahlstrom" userId="92a18ef6-1b2d-4a1b-bb91-4e2bcdf23333" providerId="ADAL" clId="{68DE204F-401B-5BD6-A187-A7B779322493}" dt="2025-09-16T12:38:26.543" v="2884"/>
          <ac:spMkLst>
            <pc:docMk/>
            <pc:sldMk cId="680432350" sldId="271"/>
            <ac:spMk id="21" creationId="{1175D6FD-FB1E-70C4-A87D-1A862351F8BD}"/>
          </ac:spMkLst>
        </pc:spChg>
        <pc:grpChg chg="mod">
          <ac:chgData name="Aaron Dahlstrom" userId="92a18ef6-1b2d-4a1b-bb91-4e2bcdf23333" providerId="ADAL" clId="{68DE204F-401B-5BD6-A187-A7B779322493}" dt="2025-09-16T12:57:46.334" v="2973" actId="1035"/>
          <ac:grpSpMkLst>
            <pc:docMk/>
            <pc:sldMk cId="680432350" sldId="271"/>
            <ac:grpSpMk id="3" creationId="{1D6319D0-E600-C553-E90D-14EAB889038B}"/>
          </ac:grpSpMkLst>
        </pc:grpChg>
        <pc:grpChg chg="mod">
          <ac:chgData name="Aaron Dahlstrom" userId="92a18ef6-1b2d-4a1b-bb91-4e2bcdf23333" providerId="ADAL" clId="{68DE204F-401B-5BD6-A187-A7B779322493}" dt="2025-09-16T12:57:46.334" v="2973" actId="1035"/>
          <ac:grpSpMkLst>
            <pc:docMk/>
            <pc:sldMk cId="680432350" sldId="271"/>
            <ac:grpSpMk id="6" creationId="{E0F945CF-2C67-B13D-F809-326726FDF116}"/>
          </ac:grpSpMkLst>
        </pc:grpChg>
        <pc:grpChg chg="mod">
          <ac:chgData name="Aaron Dahlstrom" userId="92a18ef6-1b2d-4a1b-bb91-4e2bcdf23333" providerId="ADAL" clId="{68DE204F-401B-5BD6-A187-A7B779322493}" dt="2025-09-16T12:57:46.334" v="2973" actId="1035"/>
          <ac:grpSpMkLst>
            <pc:docMk/>
            <pc:sldMk cId="680432350" sldId="271"/>
            <ac:grpSpMk id="12" creationId="{6B3AB554-B771-2E59-FB39-9BBC3D9675ED}"/>
          </ac:grpSpMkLst>
        </pc:grpChg>
        <pc:grpChg chg="del">
          <ac:chgData name="Aaron Dahlstrom" userId="92a18ef6-1b2d-4a1b-bb91-4e2bcdf23333" providerId="ADAL" clId="{68DE204F-401B-5BD6-A187-A7B779322493}" dt="2025-09-16T12:36:54.381" v="2876" actId="478"/>
          <ac:grpSpMkLst>
            <pc:docMk/>
            <pc:sldMk cId="680432350" sldId="271"/>
            <ac:grpSpMk id="13" creationId="{C3671AB3-6601-E15D-ED7F-1C7B490CE86F}"/>
          </ac:grpSpMkLst>
        </pc:grpChg>
        <pc:grpChg chg="mod">
          <ac:chgData name="Aaron Dahlstrom" userId="92a18ef6-1b2d-4a1b-bb91-4e2bcdf23333" providerId="ADAL" clId="{68DE204F-401B-5BD6-A187-A7B779322493}" dt="2025-09-16T12:57:46.334" v="2973" actId="1035"/>
          <ac:grpSpMkLst>
            <pc:docMk/>
            <pc:sldMk cId="680432350" sldId="271"/>
            <ac:grpSpMk id="16" creationId="{6BCFEDD0-ED3D-7A54-89E5-619BF67E4195}"/>
          </ac:grpSpMkLst>
        </pc:grpChg>
        <pc:grpChg chg="mod">
          <ac:chgData name="Aaron Dahlstrom" userId="92a18ef6-1b2d-4a1b-bb91-4e2bcdf23333" providerId="ADAL" clId="{68DE204F-401B-5BD6-A187-A7B779322493}" dt="2025-09-16T12:57:46.334" v="2973" actId="1035"/>
          <ac:grpSpMkLst>
            <pc:docMk/>
            <pc:sldMk cId="680432350" sldId="271"/>
            <ac:grpSpMk id="19" creationId="{B09391CE-69D5-0519-3963-A6D8E7F044F3}"/>
          </ac:grpSpMkLst>
        </pc:grpChg>
        <pc:grpChg chg="del">
          <ac:chgData name="Aaron Dahlstrom" userId="92a18ef6-1b2d-4a1b-bb91-4e2bcdf23333" providerId="ADAL" clId="{68DE204F-401B-5BD6-A187-A7B779322493}" dt="2025-09-16T12:36:54.381" v="2876" actId="478"/>
          <ac:grpSpMkLst>
            <pc:docMk/>
            <pc:sldMk cId="680432350" sldId="271"/>
            <ac:grpSpMk id="22" creationId="{B1AC7FEA-5176-8089-C4D1-51846CB631EE}"/>
          </ac:grpSpMkLst>
        </pc:grpChg>
        <pc:grpChg chg="del">
          <ac:chgData name="Aaron Dahlstrom" userId="92a18ef6-1b2d-4a1b-bb91-4e2bcdf23333" providerId="ADAL" clId="{68DE204F-401B-5BD6-A187-A7B779322493}" dt="2025-09-16T12:36:54.381" v="2876" actId="478"/>
          <ac:grpSpMkLst>
            <pc:docMk/>
            <pc:sldMk cId="680432350" sldId="271"/>
            <ac:grpSpMk id="25" creationId="{2F5841F1-507A-2DDC-7A1E-CF03AA8EB35A}"/>
          </ac:grpSpMkLst>
        </pc:grpChg>
        <pc:grpChg chg="del">
          <ac:chgData name="Aaron Dahlstrom" userId="92a18ef6-1b2d-4a1b-bb91-4e2bcdf23333" providerId="ADAL" clId="{68DE204F-401B-5BD6-A187-A7B779322493}" dt="2025-09-16T12:36:54.381" v="2876" actId="478"/>
          <ac:grpSpMkLst>
            <pc:docMk/>
            <pc:sldMk cId="680432350" sldId="271"/>
            <ac:grpSpMk id="28" creationId="{6454FB84-4231-C81B-9A11-2CA4574A4E03}"/>
          </ac:grpSpMkLst>
        </pc:grpChg>
        <pc:grpChg chg="del">
          <ac:chgData name="Aaron Dahlstrom" userId="92a18ef6-1b2d-4a1b-bb91-4e2bcdf23333" providerId="ADAL" clId="{68DE204F-401B-5BD6-A187-A7B779322493}" dt="2025-09-16T12:36:54.381" v="2876" actId="478"/>
          <ac:grpSpMkLst>
            <pc:docMk/>
            <pc:sldMk cId="680432350" sldId="271"/>
            <ac:grpSpMk id="31" creationId="{41E158CF-A20A-F6C8-4F84-7481230E3938}"/>
          </ac:grpSpMkLst>
        </pc:grpChg>
      </pc:sldChg>
      <pc:sldChg chg="delSp modSp add del mod">
        <pc:chgData name="Aaron Dahlstrom" userId="92a18ef6-1b2d-4a1b-bb91-4e2bcdf23333" providerId="ADAL" clId="{68DE204F-401B-5BD6-A187-A7B779322493}" dt="2025-09-16T13:05:22.295" v="3055" actId="2696"/>
        <pc:sldMkLst>
          <pc:docMk/>
          <pc:sldMk cId="0" sldId="272"/>
        </pc:sldMkLst>
        <pc:spChg chg="del">
          <ac:chgData name="Aaron Dahlstrom" userId="92a18ef6-1b2d-4a1b-bb91-4e2bcdf23333" providerId="ADAL" clId="{68DE204F-401B-5BD6-A187-A7B779322493}" dt="2025-09-16T13:02:30.389" v="3013" actId="478"/>
          <ac:spMkLst>
            <pc:docMk/>
            <pc:sldMk cId="0" sldId="272"/>
            <ac:spMk id="3" creationId="{00000000-0000-0000-0000-000000000000}"/>
          </ac:spMkLst>
        </pc:spChg>
        <pc:spChg chg="del">
          <ac:chgData name="Aaron Dahlstrom" userId="92a18ef6-1b2d-4a1b-bb91-4e2bcdf23333" providerId="ADAL" clId="{68DE204F-401B-5BD6-A187-A7B779322493}" dt="2025-09-16T13:02:30.389" v="3013" actId="478"/>
          <ac:spMkLst>
            <pc:docMk/>
            <pc:sldMk cId="0" sldId="272"/>
            <ac:spMk id="4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0" sldId="272"/>
            <ac:spMk id="6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0" sldId="272"/>
            <ac:spMk id="9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0" sldId="272"/>
            <ac:spMk id="13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0" sldId="272"/>
            <ac:spMk id="17" creationId="{00000000-0000-0000-0000-000000000000}"/>
          </ac:spMkLst>
        </pc:spChg>
        <pc:spChg chg="mod">
          <ac:chgData name="Aaron Dahlstrom" userId="92a18ef6-1b2d-4a1b-bb91-4e2bcdf23333" providerId="ADAL" clId="{68DE204F-401B-5BD6-A187-A7B779322493}" dt="2025-09-16T13:04:24.474" v="3048"/>
          <ac:spMkLst>
            <pc:docMk/>
            <pc:sldMk cId="0" sldId="272"/>
            <ac:spMk id="21" creationId="{00000000-0000-0000-0000-000000000000}"/>
          </ac:spMkLst>
        </pc:spChg>
        <pc:picChg chg="del mod">
          <ac:chgData name="Aaron Dahlstrom" userId="92a18ef6-1b2d-4a1b-bb91-4e2bcdf23333" providerId="ADAL" clId="{68DE204F-401B-5BD6-A187-A7B779322493}" dt="2025-09-16T13:01:37.013" v="3007" actId="478"/>
          <ac:picMkLst>
            <pc:docMk/>
            <pc:sldMk cId="0" sldId="272"/>
            <ac:picMk id="2" creationId="{00000000-0000-0000-0000-000000000000}"/>
          </ac:picMkLst>
        </pc:picChg>
      </pc:sldChg>
      <pc:sldChg chg="addSp delSp modSp add mod addAnim delAnim modAnim modNotesTx">
        <pc:chgData name="Aaron Dahlstrom" userId="92a18ef6-1b2d-4a1b-bb91-4e2bcdf23333" providerId="ADAL" clId="{68DE204F-401B-5BD6-A187-A7B779322493}" dt="2025-09-16T18:34:20.623" v="4088" actId="1035"/>
        <pc:sldMkLst>
          <pc:docMk/>
          <pc:sldMk cId="256197812" sldId="273"/>
        </pc:sldMkLst>
        <pc:spChg chg="mod">
          <ac:chgData name="Aaron Dahlstrom" userId="92a18ef6-1b2d-4a1b-bb91-4e2bcdf23333" providerId="ADAL" clId="{68DE204F-401B-5BD6-A187-A7B779322493}" dt="2025-09-16T18:32:49.046" v="4069" actId="403"/>
          <ac:spMkLst>
            <pc:docMk/>
            <pc:sldMk cId="256197812" sldId="273"/>
            <ac:spMk id="2" creationId="{3AA101C6-ABC5-9A95-62B5-838733D2A16E}"/>
          </ac:spMkLst>
        </pc:spChg>
        <pc:spChg chg="mod">
          <ac:chgData name="Aaron Dahlstrom" userId="92a18ef6-1b2d-4a1b-bb91-4e2bcdf23333" providerId="ADAL" clId="{68DE204F-401B-5BD6-A187-A7B779322493}" dt="2025-09-16T13:03:09.548" v="3017" actId="1076"/>
          <ac:spMkLst>
            <pc:docMk/>
            <pc:sldMk cId="256197812" sldId="273"/>
            <ac:spMk id="9" creationId="{9D30AC8B-1475-8F97-86A7-62EBF53CAFCD}"/>
          </ac:spMkLst>
        </pc:spChg>
        <pc:spChg chg="mod">
          <ac:chgData name="Aaron Dahlstrom" userId="92a18ef6-1b2d-4a1b-bb91-4e2bcdf23333" providerId="ADAL" clId="{68DE204F-401B-5BD6-A187-A7B779322493}" dt="2025-09-16T16:34:24.620" v="3502" actId="20577"/>
          <ac:spMkLst>
            <pc:docMk/>
            <pc:sldMk cId="256197812" sldId="273"/>
            <ac:spMk id="13" creationId="{FEC05817-6D7A-6915-34DA-5A5947701FB1}"/>
          </ac:spMkLst>
        </pc:spChg>
        <pc:spChg chg="mod">
          <ac:chgData name="Aaron Dahlstrom" userId="92a18ef6-1b2d-4a1b-bb91-4e2bcdf23333" providerId="ADAL" clId="{68DE204F-401B-5BD6-A187-A7B779322493}" dt="2025-09-16T14:41:55.519" v="3339" actId="20577"/>
          <ac:spMkLst>
            <pc:docMk/>
            <pc:sldMk cId="256197812" sldId="273"/>
            <ac:spMk id="14" creationId="{D1A92146-1723-1DD3-67A4-1743FE2CC905}"/>
          </ac:spMkLst>
        </pc:spChg>
        <pc:spChg chg="add mod">
          <ac:chgData name="Aaron Dahlstrom" userId="92a18ef6-1b2d-4a1b-bb91-4e2bcdf23333" providerId="ADAL" clId="{68DE204F-401B-5BD6-A187-A7B779322493}" dt="2025-09-16T13:03:03.328" v="3015" actId="1076"/>
          <ac:spMkLst>
            <pc:docMk/>
            <pc:sldMk cId="256197812" sldId="273"/>
            <ac:spMk id="15" creationId="{D0FCFEC3-7961-9093-0578-128680962B01}"/>
          </ac:spMkLst>
        </pc:spChg>
        <pc:spChg chg="add mod">
          <ac:chgData name="Aaron Dahlstrom" userId="92a18ef6-1b2d-4a1b-bb91-4e2bcdf23333" providerId="ADAL" clId="{68DE204F-401B-5BD6-A187-A7B779322493}" dt="2025-09-16T13:04:24.474" v="3048"/>
          <ac:spMkLst>
            <pc:docMk/>
            <pc:sldMk cId="256197812" sldId="273"/>
            <ac:spMk id="22" creationId="{B1BFD7F5-B811-B9A7-67CF-29601EC77831}"/>
          </ac:spMkLst>
        </pc:spChg>
        <pc:spChg chg="mod">
          <ac:chgData name="Aaron Dahlstrom" userId="92a18ef6-1b2d-4a1b-bb91-4e2bcdf23333" providerId="ADAL" clId="{68DE204F-401B-5BD6-A187-A7B779322493}" dt="2025-09-16T14:09:10.271" v="3146" actId="1076"/>
          <ac:spMkLst>
            <pc:docMk/>
            <pc:sldMk cId="256197812" sldId="273"/>
            <ac:spMk id="24" creationId="{A2ECA563-03EC-8A73-3E2D-F85D22EEC71E}"/>
          </ac:spMkLst>
        </pc:spChg>
        <pc:spChg chg="add mod">
          <ac:chgData name="Aaron Dahlstrom" userId="92a18ef6-1b2d-4a1b-bb91-4e2bcdf23333" providerId="ADAL" clId="{68DE204F-401B-5BD6-A187-A7B779322493}" dt="2025-09-16T13:03:49.119" v="3024" actId="1076"/>
          <ac:spMkLst>
            <pc:docMk/>
            <pc:sldMk cId="256197812" sldId="273"/>
            <ac:spMk id="25" creationId="{38CA08E2-D05B-D27C-9D24-7B86549BB51D}"/>
          </ac:spMkLst>
        </pc:spChg>
        <pc:spChg chg="mod">
          <ac:chgData name="Aaron Dahlstrom" userId="92a18ef6-1b2d-4a1b-bb91-4e2bcdf23333" providerId="ADAL" clId="{68DE204F-401B-5BD6-A187-A7B779322493}" dt="2025-09-16T18:33:45.816" v="4082" actId="1076"/>
          <ac:spMkLst>
            <pc:docMk/>
            <pc:sldMk cId="256197812" sldId="273"/>
            <ac:spMk id="26" creationId="{741D248E-DC8D-AFAC-84C3-892F3FD95BF3}"/>
          </ac:spMkLst>
        </pc:spChg>
        <pc:spChg chg="add mod">
          <ac:chgData name="Aaron Dahlstrom" userId="92a18ef6-1b2d-4a1b-bb91-4e2bcdf23333" providerId="ADAL" clId="{68DE204F-401B-5BD6-A187-A7B779322493}" dt="2025-09-16T18:33:45.816" v="4082" actId="1076"/>
          <ac:spMkLst>
            <pc:docMk/>
            <pc:sldMk cId="256197812" sldId="273"/>
            <ac:spMk id="27" creationId="{D94EC66B-045A-B477-A94A-8E6D4D0569ED}"/>
          </ac:spMkLst>
        </pc:spChg>
        <pc:spChg chg="add mod">
          <ac:chgData name="Aaron Dahlstrom" userId="92a18ef6-1b2d-4a1b-bb91-4e2bcdf23333" providerId="ADAL" clId="{68DE204F-401B-5BD6-A187-A7B779322493}" dt="2025-09-16T13:03:49.119" v="3024" actId="1076"/>
          <ac:spMkLst>
            <pc:docMk/>
            <pc:sldMk cId="256197812" sldId="273"/>
            <ac:spMk id="28" creationId="{92D033DE-CB93-FF34-25A9-26DA3D5FF0E3}"/>
          </ac:spMkLst>
        </pc:spChg>
        <pc:spChg chg="add mod">
          <ac:chgData name="Aaron Dahlstrom" userId="92a18ef6-1b2d-4a1b-bb91-4e2bcdf23333" providerId="ADAL" clId="{68DE204F-401B-5BD6-A187-A7B779322493}" dt="2025-09-16T13:03:49.119" v="3024" actId="1076"/>
          <ac:spMkLst>
            <pc:docMk/>
            <pc:sldMk cId="256197812" sldId="273"/>
            <ac:spMk id="29" creationId="{1A648B9C-BA89-8A99-526E-7E63DB1A5BB3}"/>
          </ac:spMkLst>
        </pc:spChg>
        <pc:spChg chg="add mod">
          <ac:chgData name="Aaron Dahlstrom" userId="92a18ef6-1b2d-4a1b-bb91-4e2bcdf23333" providerId="ADAL" clId="{68DE204F-401B-5BD6-A187-A7B779322493}" dt="2025-09-16T18:33:27.604" v="4079" actId="1035"/>
          <ac:spMkLst>
            <pc:docMk/>
            <pc:sldMk cId="256197812" sldId="273"/>
            <ac:spMk id="30" creationId="{4D886B58-3EBE-FC4C-D751-B5EA545C7994}"/>
          </ac:spMkLst>
        </pc:spChg>
        <pc:spChg chg="add mod">
          <ac:chgData name="Aaron Dahlstrom" userId="92a18ef6-1b2d-4a1b-bb91-4e2bcdf23333" providerId="ADAL" clId="{68DE204F-401B-5BD6-A187-A7B779322493}" dt="2025-09-16T18:33:38.173" v="4081" actId="14100"/>
          <ac:spMkLst>
            <pc:docMk/>
            <pc:sldMk cId="256197812" sldId="273"/>
            <ac:spMk id="31" creationId="{A338E379-4D71-81B9-A44C-759E53D9DDAB}"/>
          </ac:spMkLst>
        </pc:spChg>
        <pc:spChg chg="mod">
          <ac:chgData name="Aaron Dahlstrom" userId="92a18ef6-1b2d-4a1b-bb91-4e2bcdf23333" providerId="ADAL" clId="{68DE204F-401B-5BD6-A187-A7B779322493}" dt="2025-09-16T13:03:49.119" v="3024" actId="1076"/>
          <ac:spMkLst>
            <pc:docMk/>
            <pc:sldMk cId="256197812" sldId="273"/>
            <ac:spMk id="33" creationId="{E119DB76-283C-CEAF-A5EB-3F7B7B2A4045}"/>
          </ac:spMkLst>
        </pc:spChg>
        <pc:spChg chg="add mod">
          <ac:chgData name="Aaron Dahlstrom" userId="92a18ef6-1b2d-4a1b-bb91-4e2bcdf23333" providerId="ADAL" clId="{68DE204F-401B-5BD6-A187-A7B779322493}" dt="2025-09-16T14:08:42.344" v="3144" actId="403"/>
          <ac:spMkLst>
            <pc:docMk/>
            <pc:sldMk cId="256197812" sldId="273"/>
            <ac:spMk id="34" creationId="{27523943-E528-AB1B-7D17-A2CFE2C11654}"/>
          </ac:spMkLst>
        </pc:spChg>
        <pc:spChg chg="add mod">
          <ac:chgData name="Aaron Dahlstrom" userId="92a18ef6-1b2d-4a1b-bb91-4e2bcdf23333" providerId="ADAL" clId="{68DE204F-401B-5BD6-A187-A7B779322493}" dt="2025-09-16T14:29:47.273" v="3233" actId="20577"/>
          <ac:spMkLst>
            <pc:docMk/>
            <pc:sldMk cId="256197812" sldId="273"/>
            <ac:spMk id="35" creationId="{74B5B54A-CC2E-302F-0304-12EE210D1B63}"/>
          </ac:spMkLst>
        </pc:spChg>
        <pc:spChg chg="add del mod">
          <ac:chgData name="Aaron Dahlstrom" userId="92a18ef6-1b2d-4a1b-bb91-4e2bcdf23333" providerId="ADAL" clId="{68DE204F-401B-5BD6-A187-A7B779322493}" dt="2025-09-16T14:09:19.822" v="3149" actId="478"/>
          <ac:spMkLst>
            <pc:docMk/>
            <pc:sldMk cId="256197812" sldId="273"/>
            <ac:spMk id="39" creationId="{505806A8-D229-0D48-DC2C-04E190F53497}"/>
          </ac:spMkLst>
        </pc:spChg>
        <pc:spChg chg="mod">
          <ac:chgData name="Aaron Dahlstrom" userId="92a18ef6-1b2d-4a1b-bb91-4e2bcdf23333" providerId="ADAL" clId="{68DE204F-401B-5BD6-A187-A7B779322493}" dt="2025-09-16T18:11:32.100" v="3575" actId="571"/>
          <ac:spMkLst>
            <pc:docMk/>
            <pc:sldMk cId="256197812" sldId="273"/>
            <ac:spMk id="43" creationId="{F2AFEAFE-D2A9-5932-976F-FBB2BD192224}"/>
          </ac:spMkLst>
        </pc:spChg>
        <pc:spChg chg="mod">
          <ac:chgData name="Aaron Dahlstrom" userId="92a18ef6-1b2d-4a1b-bb91-4e2bcdf23333" providerId="ADAL" clId="{68DE204F-401B-5BD6-A187-A7B779322493}" dt="2025-09-16T18:11:32.100" v="3575" actId="571"/>
          <ac:spMkLst>
            <pc:docMk/>
            <pc:sldMk cId="256197812" sldId="273"/>
            <ac:spMk id="44" creationId="{30B96907-9205-04F0-0FBC-AA36FA91397B}"/>
          </ac:spMkLst>
        </pc:spChg>
        <pc:spChg chg="mod">
          <ac:chgData name="Aaron Dahlstrom" userId="92a18ef6-1b2d-4a1b-bb91-4e2bcdf23333" providerId="ADAL" clId="{68DE204F-401B-5BD6-A187-A7B779322493}" dt="2025-09-16T18:33:56.663" v="4083" actId="1076"/>
          <ac:spMkLst>
            <pc:docMk/>
            <pc:sldMk cId="256197812" sldId="273"/>
            <ac:spMk id="45" creationId="{E3A8963E-CECE-5A4E-8259-4D3D3D6506EB}"/>
          </ac:spMkLst>
        </pc:spChg>
        <pc:spChg chg="mod">
          <ac:chgData name="Aaron Dahlstrom" userId="92a18ef6-1b2d-4a1b-bb91-4e2bcdf23333" providerId="ADAL" clId="{68DE204F-401B-5BD6-A187-A7B779322493}" dt="2025-09-16T18:33:56.663" v="4083" actId="1076"/>
          <ac:spMkLst>
            <pc:docMk/>
            <pc:sldMk cId="256197812" sldId="273"/>
            <ac:spMk id="46" creationId="{BDFDF89F-B649-DB01-3E99-8FE834420F9A}"/>
          </ac:spMkLst>
        </pc:spChg>
        <pc:spChg chg="mod">
          <ac:chgData name="Aaron Dahlstrom" userId="92a18ef6-1b2d-4a1b-bb91-4e2bcdf23333" providerId="ADAL" clId="{68DE204F-401B-5BD6-A187-A7B779322493}" dt="2025-09-16T18:11:37.033" v="3576" actId="571"/>
          <ac:spMkLst>
            <pc:docMk/>
            <pc:sldMk cId="256197812" sldId="273"/>
            <ac:spMk id="48" creationId="{40FD923B-FF8A-9E36-84C2-4E56BD97B2DA}"/>
          </ac:spMkLst>
        </pc:spChg>
        <pc:spChg chg="mod">
          <ac:chgData name="Aaron Dahlstrom" userId="92a18ef6-1b2d-4a1b-bb91-4e2bcdf23333" providerId="ADAL" clId="{68DE204F-401B-5BD6-A187-A7B779322493}" dt="2025-09-16T18:11:37.033" v="3576" actId="571"/>
          <ac:spMkLst>
            <pc:docMk/>
            <pc:sldMk cId="256197812" sldId="273"/>
            <ac:spMk id="49" creationId="{63CD0B82-B909-5282-4CA1-28B312ED5689}"/>
          </ac:spMkLst>
        </pc:spChg>
        <pc:spChg chg="mod">
          <ac:chgData name="Aaron Dahlstrom" userId="92a18ef6-1b2d-4a1b-bb91-4e2bcdf23333" providerId="ADAL" clId="{68DE204F-401B-5BD6-A187-A7B779322493}" dt="2025-09-16T18:34:20.623" v="4088" actId="1035"/>
          <ac:spMkLst>
            <pc:docMk/>
            <pc:sldMk cId="256197812" sldId="273"/>
            <ac:spMk id="50" creationId="{3E4159C1-AA7E-52EA-1E58-C59DEEE64C85}"/>
          </ac:spMkLst>
        </pc:spChg>
        <pc:spChg chg="mod">
          <ac:chgData name="Aaron Dahlstrom" userId="92a18ef6-1b2d-4a1b-bb91-4e2bcdf23333" providerId="ADAL" clId="{68DE204F-401B-5BD6-A187-A7B779322493}" dt="2025-09-16T18:34:20.623" v="4088" actId="1035"/>
          <ac:spMkLst>
            <pc:docMk/>
            <pc:sldMk cId="256197812" sldId="273"/>
            <ac:spMk id="51" creationId="{B27071AC-9BE4-CAA1-BD2D-B06F05B346C0}"/>
          </ac:spMkLst>
        </pc:spChg>
        <pc:grpChg chg="del">
          <ac:chgData name="Aaron Dahlstrom" userId="92a18ef6-1b2d-4a1b-bb91-4e2bcdf23333" providerId="ADAL" clId="{68DE204F-401B-5BD6-A187-A7B779322493}" dt="2025-09-16T13:02:19.164" v="3009" actId="478"/>
          <ac:grpSpMkLst>
            <pc:docMk/>
            <pc:sldMk cId="256197812" sldId="273"/>
            <ac:grpSpMk id="3" creationId="{2CE7A717-6276-CC69-20F3-CC0EB311DF4F}"/>
          </ac:grpSpMkLst>
        </pc:grpChg>
        <pc:grpChg chg="del">
          <ac:chgData name="Aaron Dahlstrom" userId="92a18ef6-1b2d-4a1b-bb91-4e2bcdf23333" providerId="ADAL" clId="{68DE204F-401B-5BD6-A187-A7B779322493}" dt="2025-09-16T13:02:19.164" v="3009" actId="478"/>
          <ac:grpSpMkLst>
            <pc:docMk/>
            <pc:sldMk cId="256197812" sldId="273"/>
            <ac:grpSpMk id="6" creationId="{E9FC43C4-2C6A-0357-1358-55B7F1CCD417}"/>
          </ac:grpSpMkLst>
        </pc:grpChg>
        <pc:grpChg chg="del">
          <ac:chgData name="Aaron Dahlstrom" userId="92a18ef6-1b2d-4a1b-bb91-4e2bcdf23333" providerId="ADAL" clId="{68DE204F-401B-5BD6-A187-A7B779322493}" dt="2025-09-16T13:02:21.558" v="3010" actId="478"/>
          <ac:grpSpMkLst>
            <pc:docMk/>
            <pc:sldMk cId="256197812" sldId="273"/>
            <ac:grpSpMk id="12" creationId="{DEC2AE51-E0D1-93ED-396B-8CBDA782C14B}"/>
          </ac:grpSpMkLst>
        </pc:grpChg>
        <pc:grpChg chg="del">
          <ac:chgData name="Aaron Dahlstrom" userId="92a18ef6-1b2d-4a1b-bb91-4e2bcdf23333" providerId="ADAL" clId="{68DE204F-401B-5BD6-A187-A7B779322493}" dt="2025-09-16T13:02:19.164" v="3009" actId="478"/>
          <ac:grpSpMkLst>
            <pc:docMk/>
            <pc:sldMk cId="256197812" sldId="273"/>
            <ac:grpSpMk id="16" creationId="{048B3F0D-CB70-5EB7-5B3F-90B56ADBE18C}"/>
          </ac:grpSpMkLst>
        </pc:grpChg>
        <pc:grpChg chg="del">
          <ac:chgData name="Aaron Dahlstrom" userId="92a18ef6-1b2d-4a1b-bb91-4e2bcdf23333" providerId="ADAL" clId="{68DE204F-401B-5BD6-A187-A7B779322493}" dt="2025-09-16T13:02:19.164" v="3009" actId="478"/>
          <ac:grpSpMkLst>
            <pc:docMk/>
            <pc:sldMk cId="256197812" sldId="273"/>
            <ac:grpSpMk id="19" creationId="{E876715C-A813-B672-B060-7CF424447CF4}"/>
          </ac:grpSpMkLst>
        </pc:grpChg>
        <pc:grpChg chg="add del mod">
          <ac:chgData name="Aaron Dahlstrom" userId="92a18ef6-1b2d-4a1b-bb91-4e2bcdf23333" providerId="ADAL" clId="{68DE204F-401B-5BD6-A187-A7B779322493}" dt="2025-09-16T18:13:12.042" v="3660" actId="478"/>
          <ac:grpSpMkLst>
            <pc:docMk/>
            <pc:sldMk cId="256197812" sldId="273"/>
            <ac:grpSpMk id="36" creationId="{6BECCE3B-1021-686E-1698-8A5E1CB8CEF3}"/>
          </ac:grpSpMkLst>
        </pc:grpChg>
        <pc:grpChg chg="add del mod">
          <ac:chgData name="Aaron Dahlstrom" userId="92a18ef6-1b2d-4a1b-bb91-4e2bcdf23333" providerId="ADAL" clId="{68DE204F-401B-5BD6-A187-A7B779322493}" dt="2025-09-16T18:13:12.042" v="3660" actId="478"/>
          <ac:grpSpMkLst>
            <pc:docMk/>
            <pc:sldMk cId="256197812" sldId="273"/>
            <ac:grpSpMk id="37" creationId="{3BA827F8-75B6-8752-9417-7E78CBDF892D}"/>
          </ac:grpSpMkLst>
        </pc:grpChg>
        <pc:grpChg chg="add mod">
          <ac:chgData name="Aaron Dahlstrom" userId="92a18ef6-1b2d-4a1b-bb91-4e2bcdf23333" providerId="ADAL" clId="{68DE204F-401B-5BD6-A187-A7B779322493}" dt="2025-09-16T18:11:04.899" v="3571" actId="14100"/>
          <ac:grpSpMkLst>
            <pc:docMk/>
            <pc:sldMk cId="256197812" sldId="273"/>
            <ac:grpSpMk id="38" creationId="{0FC38355-1D4B-2863-F28F-E24F6F2DAF2A}"/>
          </ac:grpSpMkLst>
        </pc:grpChg>
        <pc:grpChg chg="add del mod">
          <ac:chgData name="Aaron Dahlstrom" userId="92a18ef6-1b2d-4a1b-bb91-4e2bcdf23333" providerId="ADAL" clId="{68DE204F-401B-5BD6-A187-A7B779322493}" dt="2025-09-16T18:22:23.997" v="3791" actId="21"/>
          <ac:grpSpMkLst>
            <pc:docMk/>
            <pc:sldMk cId="256197812" sldId="273"/>
            <ac:grpSpMk id="40" creationId="{8A9AD1EC-1633-A145-151F-651386D69B99}"/>
          </ac:grpSpMkLst>
        </pc:grpChg>
        <pc:grpChg chg="add del mod">
          <ac:chgData name="Aaron Dahlstrom" userId="92a18ef6-1b2d-4a1b-bb91-4e2bcdf23333" providerId="ADAL" clId="{68DE204F-401B-5BD6-A187-A7B779322493}" dt="2025-09-16T18:11:16.391" v="3573" actId="478"/>
          <ac:grpSpMkLst>
            <pc:docMk/>
            <pc:sldMk cId="256197812" sldId="273"/>
            <ac:grpSpMk id="41" creationId="{DFEFB091-039D-3041-4BAA-DE82F9E05F2C}"/>
          </ac:grpSpMkLst>
        </pc:grpChg>
        <pc:grpChg chg="add mod">
          <ac:chgData name="Aaron Dahlstrom" userId="92a18ef6-1b2d-4a1b-bb91-4e2bcdf23333" providerId="ADAL" clId="{68DE204F-401B-5BD6-A187-A7B779322493}" dt="2025-09-16T18:11:32.100" v="3575" actId="571"/>
          <ac:grpSpMkLst>
            <pc:docMk/>
            <pc:sldMk cId="256197812" sldId="273"/>
            <ac:grpSpMk id="42" creationId="{4B0CB7A7-731C-7511-413D-988FC4336ED8}"/>
          </ac:grpSpMkLst>
        </pc:grpChg>
        <pc:grpChg chg="add mod">
          <ac:chgData name="Aaron Dahlstrom" userId="92a18ef6-1b2d-4a1b-bb91-4e2bcdf23333" providerId="ADAL" clId="{68DE204F-401B-5BD6-A187-A7B779322493}" dt="2025-09-16T18:11:37.033" v="3576" actId="571"/>
          <ac:grpSpMkLst>
            <pc:docMk/>
            <pc:sldMk cId="256197812" sldId="273"/>
            <ac:grpSpMk id="47" creationId="{81212F04-FF2F-2385-B0D5-0A22C47D57E0}"/>
          </ac:grpSpMkLst>
        </pc:grpChg>
      </pc:sldChg>
      <pc:sldChg chg="add">
        <pc:chgData name="Aaron Dahlstrom" userId="92a18ef6-1b2d-4a1b-bb91-4e2bcdf23333" providerId="ADAL" clId="{68DE204F-401B-5BD6-A187-A7B779322493}" dt="2025-09-16T19:04:36.355" v="4200"/>
        <pc:sldMkLst>
          <pc:docMk/>
          <pc:sldMk cId="561804011" sldId="274"/>
        </pc:sldMkLst>
      </pc:sldChg>
      <pc:sldChg chg="add del">
        <pc:chgData name="Aaron Dahlstrom" userId="92a18ef6-1b2d-4a1b-bb91-4e2bcdf23333" providerId="ADAL" clId="{68DE204F-401B-5BD6-A187-A7B779322493}" dt="2025-09-16T13:02:24.190" v="3012"/>
        <pc:sldMkLst>
          <pc:docMk/>
          <pc:sldMk cId="3482813845" sldId="274"/>
        </pc:sldMkLst>
      </pc:sldChg>
      <pc:sldChg chg="modSp add del mod">
        <pc:chgData name="Aaron Dahlstrom" userId="92a18ef6-1b2d-4a1b-bb91-4e2bcdf23333" providerId="ADAL" clId="{68DE204F-401B-5BD6-A187-A7B779322493}" dt="2025-09-16T19:12:14.500" v="4352" actId="2696"/>
        <pc:sldMkLst>
          <pc:docMk/>
          <pc:sldMk cId="3106359338" sldId="275"/>
        </pc:sldMkLst>
        <pc:spChg chg="mod">
          <ac:chgData name="Aaron Dahlstrom" userId="92a18ef6-1b2d-4a1b-bb91-4e2bcdf23333" providerId="ADAL" clId="{68DE204F-401B-5BD6-A187-A7B779322493}" dt="2025-09-16T19:12:11.737" v="4351" actId="1076"/>
          <ac:spMkLst>
            <pc:docMk/>
            <pc:sldMk cId="3106359338" sldId="275"/>
            <ac:spMk id="2" creationId="{411B8126-9FB1-94E4-30DD-4D2463896AA4}"/>
          </ac:spMkLst>
        </pc:spChg>
      </pc:sldChg>
      <pc:sldChg chg="delSp modSp add mod modAnim modNotesTx">
        <pc:chgData name="Aaron Dahlstrom" userId="92a18ef6-1b2d-4a1b-bb91-4e2bcdf23333" providerId="ADAL" clId="{68DE204F-401B-5BD6-A187-A7B779322493}" dt="2025-09-17T13:33:06.563" v="4613"/>
        <pc:sldMkLst>
          <pc:docMk/>
          <pc:sldMk cId="4208666946" sldId="275"/>
        </pc:sldMkLst>
        <pc:spChg chg="mod">
          <ac:chgData name="Aaron Dahlstrom" userId="92a18ef6-1b2d-4a1b-bb91-4e2bcdf23333" providerId="ADAL" clId="{68DE204F-401B-5BD6-A187-A7B779322493}" dt="2025-09-16T19:15:26.412" v="4433" actId="404"/>
          <ac:spMkLst>
            <pc:docMk/>
            <pc:sldMk cId="4208666946" sldId="275"/>
            <ac:spMk id="4" creationId="{577C8897-2552-93D8-152F-8C9C9EFF02E4}"/>
          </ac:spMkLst>
        </pc:spChg>
        <pc:spChg chg="del">
          <ac:chgData name="Aaron Dahlstrom" userId="92a18ef6-1b2d-4a1b-bb91-4e2bcdf23333" providerId="ADAL" clId="{68DE204F-401B-5BD6-A187-A7B779322493}" dt="2025-09-16T19:12:39.304" v="4356" actId="478"/>
          <ac:spMkLst>
            <pc:docMk/>
            <pc:sldMk cId="4208666946" sldId="275"/>
            <ac:spMk id="7" creationId="{4532C734-8AA5-8140-79EE-6622B3A1D182}"/>
          </ac:spMkLst>
        </pc:spChg>
        <pc:spChg chg="mod">
          <ac:chgData name="Aaron Dahlstrom" userId="92a18ef6-1b2d-4a1b-bb91-4e2bcdf23333" providerId="ADAL" clId="{68DE204F-401B-5BD6-A187-A7B779322493}" dt="2025-09-16T19:16:51.711" v="4441" actId="20577"/>
          <ac:spMkLst>
            <pc:docMk/>
            <pc:sldMk cId="4208666946" sldId="275"/>
            <ac:spMk id="14" creationId="{68B499BE-0EE3-0005-C91B-A5C269B36E07}"/>
          </ac:spMkLst>
        </pc:spChg>
        <pc:grpChg chg="del">
          <ac:chgData name="Aaron Dahlstrom" userId="92a18ef6-1b2d-4a1b-bb91-4e2bcdf23333" providerId="ADAL" clId="{68DE204F-401B-5BD6-A187-A7B779322493}" dt="2025-09-16T19:16:04.141" v="4439" actId="478"/>
          <ac:grpSpMkLst>
            <pc:docMk/>
            <pc:sldMk cId="4208666946" sldId="275"/>
            <ac:grpSpMk id="13" creationId="{0DE97B93-4775-CC25-4F31-4CF5911CFD46}"/>
          </ac:grpSpMkLst>
        </pc:grpChg>
        <pc:picChg chg="del">
          <ac:chgData name="Aaron Dahlstrom" userId="92a18ef6-1b2d-4a1b-bb91-4e2bcdf23333" providerId="ADAL" clId="{68DE204F-401B-5BD6-A187-A7B779322493}" dt="2025-09-16T19:12:34.425" v="4355" actId="478"/>
          <ac:picMkLst>
            <pc:docMk/>
            <pc:sldMk cId="4208666946" sldId="275"/>
            <ac:picMk id="5" creationId="{53F3034F-51B1-6CD5-CA2C-37DD924A8AF9}"/>
          </ac:picMkLst>
        </pc:picChg>
        <pc:cxnChg chg="del">
          <ac:chgData name="Aaron Dahlstrom" userId="92a18ef6-1b2d-4a1b-bb91-4e2bcdf23333" providerId="ADAL" clId="{68DE204F-401B-5BD6-A187-A7B779322493}" dt="2025-09-16T19:12:42.722" v="4357" actId="478"/>
          <ac:cxnSpMkLst>
            <pc:docMk/>
            <pc:sldMk cId="4208666946" sldId="275"/>
            <ac:cxnSpMk id="15" creationId="{FA6C0786-E230-6152-7F6C-1DBFD9EA25C5}"/>
          </ac:cxnSpMkLst>
        </pc:cxnChg>
      </pc:sldChg>
    </pc:docChg>
  </pc:docChgLst>
  <pc:docChgLst>
    <pc:chgData name="Aaron Dahlstrom" userId="S::adahlstrom@kimmel.com::92a18ef6-1b2d-4a1b-bb91-4e2bcdf23333" providerId="AD" clId="Web-{AF191B6B-8A5C-BD43-D893-866E4EF4EBE2}"/>
    <pc:docChg chg="modSld">
      <pc:chgData name="Aaron Dahlstrom" userId="S::adahlstrom@kimmel.com::92a18ef6-1b2d-4a1b-bb91-4e2bcdf23333" providerId="AD" clId="Web-{AF191B6B-8A5C-BD43-D893-866E4EF4EBE2}" dt="2025-09-15T17:59:20.164" v="1"/>
      <pc:docMkLst>
        <pc:docMk/>
      </pc:docMkLst>
      <pc:sldChg chg="addSp delSp modSp">
        <pc:chgData name="Aaron Dahlstrom" userId="S::adahlstrom@kimmel.com::92a18ef6-1b2d-4a1b-bb91-4e2bcdf23333" providerId="AD" clId="Web-{AF191B6B-8A5C-BD43-D893-866E4EF4EBE2}" dt="2025-09-15T17:59:20.164" v="1"/>
        <pc:sldMkLst>
          <pc:docMk/>
          <pc:sldMk cId="0" sldId="257"/>
        </pc:sldMkLst>
      </pc:sldChg>
    </pc:docChg>
  </pc:docChgLst>
  <pc:docChgLst>
    <pc:chgData name="Dyel Sigmon" userId="S::dsigmon@kimmel.com::36fd3ddb-1c52-4edd-b834-1cf5c380da51" providerId="AD" clId="Web-{95C8FD8B-85C4-4DB0-A646-83CAB5E461CF}"/>
    <pc:docChg chg="modSld">
      <pc:chgData name="Dyel Sigmon" userId="S::dsigmon@kimmel.com::36fd3ddb-1c52-4edd-b834-1cf5c380da51" providerId="AD" clId="Web-{95C8FD8B-85C4-4DB0-A646-83CAB5E461CF}" dt="2025-09-15T15:08:16.570" v="281" actId="20577"/>
      <pc:docMkLst>
        <pc:docMk/>
      </pc:docMkLst>
      <pc:sldChg chg="modSp modNotes">
        <pc:chgData name="Dyel Sigmon" userId="S::dsigmon@kimmel.com::36fd3ddb-1c52-4edd-b834-1cf5c380da51" providerId="AD" clId="Web-{95C8FD8B-85C4-4DB0-A646-83CAB5E461CF}" dt="2025-09-15T14:10:29.113" v="117"/>
        <pc:sldMkLst>
          <pc:docMk/>
          <pc:sldMk cId="0" sldId="257"/>
        </pc:sldMkLst>
      </pc:sldChg>
      <pc:sldChg chg="delSp modSp modNotes">
        <pc:chgData name="Dyel Sigmon" userId="S::dsigmon@kimmel.com::36fd3ddb-1c52-4edd-b834-1cf5c380da51" providerId="AD" clId="Web-{95C8FD8B-85C4-4DB0-A646-83CAB5E461CF}" dt="2025-09-15T15:08:16.570" v="281" actId="20577"/>
        <pc:sldMkLst>
          <pc:docMk/>
          <pc:sldMk cId="0" sldId="259"/>
        </pc:sldMkLst>
        <pc:spChg chg="mod">
          <ac:chgData name="Dyel Sigmon" userId="S::dsigmon@kimmel.com::36fd3ddb-1c52-4edd-b834-1cf5c380da51" providerId="AD" clId="Web-{95C8FD8B-85C4-4DB0-A646-83CAB5E461CF}" dt="2025-09-15T15:08:16.570" v="281" actId="20577"/>
          <ac:spMkLst>
            <pc:docMk/>
            <pc:sldMk cId="0" sldId="259"/>
            <ac:spMk id="3" creationId="{00000000-0000-0000-0000-000000000000}"/>
          </ac:spMkLst>
        </pc:spChg>
        <pc:spChg chg="mod">
          <ac:chgData name="Dyel Sigmon" userId="S::dsigmon@kimmel.com::36fd3ddb-1c52-4edd-b834-1cf5c380da51" providerId="AD" clId="Web-{95C8FD8B-85C4-4DB0-A646-83CAB5E461CF}" dt="2025-09-15T14:15:31.010" v="259" actId="14100"/>
          <ac:spMkLst>
            <pc:docMk/>
            <pc:sldMk cId="0" sldId="259"/>
            <ac:spMk id="6" creationId="{00000000-0000-0000-0000-000000000000}"/>
          </ac:spMkLst>
        </pc:spChg>
        <pc:spChg chg="mod">
          <ac:chgData name="Dyel Sigmon" userId="S::dsigmon@kimmel.com::36fd3ddb-1c52-4edd-b834-1cf5c380da51" providerId="AD" clId="Web-{95C8FD8B-85C4-4DB0-A646-83CAB5E461CF}" dt="2025-09-15T15:03:17.922" v="277" actId="20577"/>
          <ac:spMkLst>
            <pc:docMk/>
            <pc:sldMk cId="0" sldId="259"/>
            <ac:spMk id="7" creationId="{00000000-0000-0000-0000-000000000000}"/>
          </ac:spMkLst>
        </pc:spChg>
        <pc:spChg chg="mod">
          <ac:chgData name="Dyel Sigmon" userId="S::dsigmon@kimmel.com::36fd3ddb-1c52-4edd-b834-1cf5c380da51" providerId="AD" clId="Web-{95C8FD8B-85C4-4DB0-A646-83CAB5E461CF}" dt="2025-09-15T14:40:33.135" v="272" actId="1076"/>
          <ac:spMkLst>
            <pc:docMk/>
            <pc:sldMk cId="0" sldId="259"/>
            <ac:spMk id="9" creationId="{00000000-0000-0000-0000-000000000000}"/>
          </ac:spMkLst>
        </pc:spChg>
        <pc:spChg chg="mod">
          <ac:chgData name="Dyel Sigmon" userId="S::dsigmon@kimmel.com::36fd3ddb-1c52-4edd-b834-1cf5c380da51" providerId="AD" clId="Web-{95C8FD8B-85C4-4DB0-A646-83CAB5E461CF}" dt="2025-09-15T14:15:39.510" v="260" actId="14100"/>
          <ac:spMkLst>
            <pc:docMk/>
            <pc:sldMk cId="0" sldId="259"/>
            <ac:spMk id="10" creationId="{00000000-0000-0000-0000-000000000000}"/>
          </ac:spMkLst>
        </pc:spChg>
        <pc:spChg chg="mod">
          <ac:chgData name="Dyel Sigmon" userId="S::dsigmon@kimmel.com::36fd3ddb-1c52-4edd-b834-1cf5c380da51" providerId="AD" clId="Web-{95C8FD8B-85C4-4DB0-A646-83CAB5E461CF}" dt="2025-09-15T14:15:45.885" v="261" actId="14100"/>
          <ac:spMkLst>
            <pc:docMk/>
            <pc:sldMk cId="0" sldId="259"/>
            <ac:spMk id="14" creationId="{00000000-0000-0000-0000-000000000000}"/>
          </ac:spMkLst>
        </pc:spChg>
      </pc:sldChg>
      <pc:sldChg chg="modNotes">
        <pc:chgData name="Dyel Sigmon" userId="S::dsigmon@kimmel.com::36fd3ddb-1c52-4edd-b834-1cf5c380da51" providerId="AD" clId="Web-{95C8FD8B-85C4-4DB0-A646-83CAB5E461CF}" dt="2025-09-15T14:29:37.398" v="271"/>
        <pc:sldMkLst>
          <pc:docMk/>
          <pc:sldMk cId="0" sldId="264"/>
        </pc:sldMkLst>
      </pc:sldChg>
      <pc:sldChg chg="modSp modNotes">
        <pc:chgData name="Dyel Sigmon" userId="S::dsigmon@kimmel.com::36fd3ddb-1c52-4edd-b834-1cf5c380da51" providerId="AD" clId="Web-{95C8FD8B-85C4-4DB0-A646-83CAB5E461CF}" dt="2025-09-15T14:14:55.415" v="258"/>
        <pc:sldMkLst>
          <pc:docMk/>
          <pc:sldMk cId="3374099584" sldId="266"/>
        </pc:sldMkLst>
      </pc:sldChg>
    </pc:docChg>
  </pc:docChgLst>
  <pc:docChgLst>
    <pc:chgData name="Zach Coddington" userId="S::zcoddington@kimmel.com::95cc2d01-524c-49b1-8021-9303d43d95de" providerId="AD" clId="Web-{AAB6DF82-8021-D7F8-D426-DBE4600D0119}"/>
    <pc:docChg chg="modSld">
      <pc:chgData name="Zach Coddington" userId="S::zcoddington@kimmel.com::95cc2d01-524c-49b1-8021-9303d43d95de" providerId="AD" clId="Web-{AAB6DF82-8021-D7F8-D426-DBE4600D0119}" dt="2025-09-15T12:03:51.605" v="10" actId="20577"/>
      <pc:docMkLst>
        <pc:docMk/>
      </pc:docMkLst>
      <pc:sldChg chg="modSp">
        <pc:chgData name="Zach Coddington" userId="S::zcoddington@kimmel.com::95cc2d01-524c-49b1-8021-9303d43d95de" providerId="AD" clId="Web-{AAB6DF82-8021-D7F8-D426-DBE4600D0119}" dt="2025-09-15T12:03:51.605" v="10" actId="20577"/>
        <pc:sldMkLst>
          <pc:docMk/>
          <pc:sldMk cId="0" sldId="260"/>
        </pc:sldMkLst>
      </pc:sldChg>
    </pc:docChg>
  </pc:docChgLst>
  <pc:docChgLst>
    <pc:chgData name="Aaron Dahlstrom" userId="S::adahlstrom@kimmel.com::92a18ef6-1b2d-4a1b-bb91-4e2bcdf23333" providerId="AD" clId="Web-{CE366052-C986-B6E7-96C8-75704FB85643}"/>
    <pc:docChg chg="modSld">
      <pc:chgData name="Aaron Dahlstrom" userId="S::adahlstrom@kimmel.com::92a18ef6-1b2d-4a1b-bb91-4e2bcdf23333" providerId="AD" clId="Web-{CE366052-C986-B6E7-96C8-75704FB85643}" dt="2025-09-15T16:33:39.923" v="24" actId="14100"/>
      <pc:docMkLst>
        <pc:docMk/>
      </pc:docMkLst>
      <pc:sldChg chg="modSp">
        <pc:chgData name="Aaron Dahlstrom" userId="S::adahlstrom@kimmel.com::92a18ef6-1b2d-4a1b-bb91-4e2bcdf23333" providerId="AD" clId="Web-{CE366052-C986-B6E7-96C8-75704FB85643}" dt="2025-09-15T16:33:22.142" v="20" actId="14100"/>
        <pc:sldMkLst>
          <pc:docMk/>
          <pc:sldMk cId="0" sldId="256"/>
        </pc:sldMkLst>
        <pc:spChg chg="mod">
          <ac:chgData name="Aaron Dahlstrom" userId="S::adahlstrom@kimmel.com::92a18ef6-1b2d-4a1b-bb91-4e2bcdf23333" providerId="AD" clId="Web-{CE366052-C986-B6E7-96C8-75704FB85643}" dt="2025-09-15T16:33:22.142" v="20" actId="14100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Aaron Dahlstrom" userId="S::adahlstrom@kimmel.com::92a18ef6-1b2d-4a1b-bb91-4e2bcdf23333" providerId="AD" clId="Web-{CE366052-C986-B6E7-96C8-75704FB85643}" dt="2025-09-15T16:33:31.251" v="21" actId="14100"/>
        <pc:sldMkLst>
          <pc:docMk/>
          <pc:sldMk cId="0" sldId="257"/>
        </pc:sldMkLst>
      </pc:sldChg>
      <pc:sldChg chg="modSp">
        <pc:chgData name="Aaron Dahlstrom" userId="S::adahlstrom@kimmel.com::92a18ef6-1b2d-4a1b-bb91-4e2bcdf23333" providerId="AD" clId="Web-{CE366052-C986-B6E7-96C8-75704FB85643}" dt="2025-09-15T16:17:39.726" v="8" actId="14100"/>
        <pc:sldMkLst>
          <pc:docMk/>
          <pc:sldMk cId="0" sldId="259"/>
        </pc:sldMkLst>
        <pc:spChg chg="mod">
          <ac:chgData name="Aaron Dahlstrom" userId="S::adahlstrom@kimmel.com::92a18ef6-1b2d-4a1b-bb91-4e2bcdf23333" providerId="AD" clId="Web-{CE366052-C986-B6E7-96C8-75704FB85643}" dt="2025-09-15T16:16:58.944" v="3" actId="14100"/>
          <ac:spMkLst>
            <pc:docMk/>
            <pc:sldMk cId="0" sldId="259"/>
            <ac:spMk id="5" creationId="{00000000-0000-0000-0000-000000000000}"/>
          </ac:spMkLst>
        </pc:spChg>
        <pc:spChg chg="mod">
          <ac:chgData name="Aaron Dahlstrom" userId="S::adahlstrom@kimmel.com::92a18ef6-1b2d-4a1b-bb91-4e2bcdf23333" providerId="AD" clId="Web-{CE366052-C986-B6E7-96C8-75704FB85643}" dt="2025-09-15T16:17:39.726" v="8" actId="14100"/>
          <ac:spMkLst>
            <pc:docMk/>
            <pc:sldMk cId="0" sldId="259"/>
            <ac:spMk id="9" creationId="{00000000-0000-0000-0000-000000000000}"/>
          </ac:spMkLst>
        </pc:spChg>
      </pc:sldChg>
      <pc:sldChg chg="modSp">
        <pc:chgData name="Aaron Dahlstrom" userId="S::adahlstrom@kimmel.com::92a18ef6-1b2d-4a1b-bb91-4e2bcdf23333" providerId="AD" clId="Web-{CE366052-C986-B6E7-96C8-75704FB85643}" dt="2025-09-15T16:19:22.758" v="18" actId="14100"/>
        <pc:sldMkLst>
          <pc:docMk/>
          <pc:sldMk cId="0" sldId="261"/>
        </pc:sldMkLst>
        <pc:spChg chg="mod">
          <ac:chgData name="Aaron Dahlstrom" userId="S::adahlstrom@kimmel.com::92a18ef6-1b2d-4a1b-bb91-4e2bcdf23333" providerId="AD" clId="Web-{CE366052-C986-B6E7-96C8-75704FB85643}" dt="2025-09-15T16:19:22.758" v="18" actId="14100"/>
          <ac:spMkLst>
            <pc:docMk/>
            <pc:sldMk cId="0" sldId="261"/>
            <ac:spMk id="2" creationId="{00000000-0000-0000-0000-000000000000}"/>
          </ac:spMkLst>
        </pc:spChg>
      </pc:sldChg>
      <pc:sldChg chg="modSp">
        <pc:chgData name="Aaron Dahlstrom" userId="S::adahlstrom@kimmel.com::92a18ef6-1b2d-4a1b-bb91-4e2bcdf23333" providerId="AD" clId="Web-{CE366052-C986-B6E7-96C8-75704FB85643}" dt="2025-09-15T16:16:38.444" v="2" actId="14100"/>
        <pc:sldMkLst>
          <pc:docMk/>
          <pc:sldMk cId="0" sldId="264"/>
        </pc:sldMkLst>
        <pc:spChg chg="mod">
          <ac:chgData name="Aaron Dahlstrom" userId="S::adahlstrom@kimmel.com::92a18ef6-1b2d-4a1b-bb91-4e2bcdf23333" providerId="AD" clId="Web-{CE366052-C986-B6E7-96C8-75704FB85643}" dt="2025-09-15T16:16:38.444" v="2" actId="14100"/>
          <ac:spMkLst>
            <pc:docMk/>
            <pc:sldMk cId="0" sldId="264"/>
            <ac:spMk id="3" creationId="{00000000-0000-0000-0000-000000000000}"/>
          </ac:spMkLst>
        </pc:spChg>
      </pc:sldChg>
      <pc:sldChg chg="modSp">
        <pc:chgData name="Aaron Dahlstrom" userId="S::adahlstrom@kimmel.com::92a18ef6-1b2d-4a1b-bb91-4e2bcdf23333" providerId="AD" clId="Web-{CE366052-C986-B6E7-96C8-75704FB85643}" dt="2025-09-15T16:33:39.923" v="24" actId="14100"/>
        <pc:sldMkLst>
          <pc:docMk/>
          <pc:sldMk cId="3374099584" sldId="266"/>
        </pc:sldMkLst>
      </pc:sldChg>
      <pc:sldChg chg="modSp">
        <pc:chgData name="Aaron Dahlstrom" userId="S::adahlstrom@kimmel.com::92a18ef6-1b2d-4a1b-bb91-4e2bcdf23333" providerId="AD" clId="Web-{CE366052-C986-B6E7-96C8-75704FB85643}" dt="2025-09-15T16:19:11.211" v="17" actId="14100"/>
        <pc:sldMkLst>
          <pc:docMk/>
          <pc:sldMk cId="1933511854" sldId="267"/>
        </pc:sldMkLst>
      </pc:sldChg>
    </pc:docChg>
  </pc:docChgLst>
</pc:chgInfo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48F9637-72F9-624D-A6FF-A10583EE86C2}" authorId="{776EE0C6-F610-6098-62D0-D75CA96D3660}" created="2025-09-16T13:19:46.50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4" creationId="{00000000-0000-0000-0000-000000000000}"/>
      <ac:txMk cp="0" len="1">
        <ac:context len="55" hash="2841162704"/>
      </ac:txMk>
    </ac:txMkLst>
    <p188:pos x="7248774" y="373954"/>
    <p188:txBody>
      <a:bodyPr/>
      <a:lstStyle/>
      <a:p>
        <a:r>
          <a:rPr lang="en-US"/>
          <a:t>Other title ideas?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73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lnSpc>
                <a:spcPts val="1569"/>
              </a:lnSpc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Zach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- This program was born out of the sourcing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workshops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we had earlier this year </a:t>
            </a:r>
          </a:p>
          <a:p>
            <a:pPr algn="l" rtl="0" fontAlgn="base">
              <a:lnSpc>
                <a:spcPts val="1569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Challenges people mentioned </a:t>
            </a:r>
          </a:p>
          <a:p>
            <a:pPr algn="l" rtl="0" fontAlgn="base">
              <a:lnSpc>
                <a:spcPts val="1569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Using LinkedIn and ZoomInfo filters effectively </a:t>
            </a:r>
          </a:p>
          <a:p>
            <a:pPr algn="l" rtl="0" fontAlgn="base">
              <a:lnSpc>
                <a:spcPts val="1569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Identifying top companies to source from, outside of the standard go-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tos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</a:p>
          <a:p>
            <a:pPr algn="l" rtl="0" fontAlgn="base">
              <a:lnSpc>
                <a:spcPts val="1569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One of the suggestions was to create a ticketing system for sourcing, similar to how you request IT support </a:t>
            </a:r>
          </a:p>
          <a:p>
            <a:pPr algn="l" rtl="0" fontAlgn="base">
              <a:lnSpc>
                <a:spcPts val="1569"/>
              </a:lnSpc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That is what we’ve done – created a ticketing system for sourcing support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b="1" dirty="0"/>
              <a:t>Dyel</a:t>
            </a:r>
          </a:p>
          <a:p>
            <a:endParaRPr lang="en-US" b="1" dirty="0"/>
          </a:p>
          <a:p>
            <a:r>
              <a:rPr lang="en-US" b="1" dirty="0"/>
              <a:t>1. Previous Support System:</a:t>
            </a:r>
          </a:p>
          <a:p>
            <a:pPr marL="285750" indent="-285750" rtl="0" fontAlgn="base">
              <a:buFont typeface="Arial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the past couple of years, many of you have worked with me individually to create searches in LinkedIn, ZoomInfo, and PCR.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 rtl="0" fontAlgn="base">
              <a:buFont typeface="Arial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Previously, this often meant: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</a:endParaRPr>
          </a:p>
          <a:p>
            <a:pPr marL="742950" lvl="1" indent="-285750" fontAlgn="base">
              <a:buFont typeface="Courier New"/>
              <a:buChar char="o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Sitting together at my desk to set up searches on your computer</a:t>
            </a:r>
            <a:r>
              <a:rPr lang="en-US" dirty="0"/>
              <a:t> for PCR and LinkedIn Recruiter or building targeted lists and saved searches in ZoomInfo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</a:endParaRPr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</a:endParaRPr>
          </a:p>
          <a:p>
            <a:pPr marL="285750" indent="-285750" rtl="0" fontAlgn="base">
              <a:buFont typeface="Arial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helpful, this process was: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</a:endParaRPr>
          </a:p>
          <a:p>
            <a:pPr marL="742950" lvl="1" indent="-285750" rtl="0" fontAlgn="base">
              <a:buFont typeface="Courier New"/>
              <a:buChar char="o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Time-consuming.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</a:endParaRPr>
          </a:p>
          <a:p>
            <a:pPr marL="742950" lvl="1" indent="-285750" rtl="0" fontAlgn="base">
              <a:buFont typeface="Courier New"/>
              <a:buChar char="o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Hard to manage and track.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</a:endParaRPr>
          </a:p>
          <a:p>
            <a:pPr marL="742950" lvl="1" indent="-285750" rtl="0" fontAlgn="base">
              <a:buFont typeface="Courier New"/>
              <a:buChar char="o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Still required logging into multiple systems and manually entering candidate data into PCR, one record at a time.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</a:endParaRP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To solve these challenges, we’ve spent the past two years working on </a:t>
            </a:r>
            <a:r>
              <a:rPr lang="en-US" b="1" dirty="0"/>
              <a:t>systems integration</a:t>
            </a:r>
            <a:r>
              <a:rPr lang="en-US" dirty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goal: streamline the process, reduce friction across our tools, and free you up to spend more time selling.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F4761"/>
                </a:solidFill>
              </a:rPr>
              <a:t>Dyel</a:t>
            </a:r>
          </a:p>
          <a:p>
            <a:endParaRPr lang="en-US" dirty="0">
              <a:solidFill>
                <a:srgbClr val="0F4761"/>
              </a:solidFill>
            </a:endParaRPr>
          </a:p>
          <a:p>
            <a:pPr marL="171450" indent="-171450">
              <a:buFont typeface="Symbol"/>
              <a:buChar char="•"/>
            </a:pPr>
            <a:r>
              <a:rPr lang="en-US" b="1" dirty="0"/>
              <a:t>Candidate Sourcing:</a:t>
            </a:r>
            <a:endParaRPr lang="en-US" dirty="0"/>
          </a:p>
          <a:p>
            <a:pPr marL="628650" lvl="1" indent="-171450">
              <a:buFont typeface="Courier New"/>
              <a:buChar char="○"/>
            </a:pPr>
            <a:r>
              <a:rPr lang="en-US" dirty="0"/>
              <a:t>We’ll source candidates from LinkedIn and ZoomInfo based on the info you provide.</a:t>
            </a:r>
          </a:p>
          <a:p>
            <a:pPr marL="171450" indent="-171450">
              <a:buFont typeface="Symbol"/>
              <a:buChar char="•"/>
            </a:pPr>
            <a:r>
              <a:rPr lang="en-US" b="1" dirty="0"/>
              <a:t>ZoomInfo Spreadsheet:</a:t>
            </a:r>
            <a:endParaRPr lang="en-US" dirty="0"/>
          </a:p>
          <a:p>
            <a:pPr marL="628650" lvl="1" indent="-171450">
              <a:buFont typeface="Courier New"/>
              <a:buChar char="○"/>
            </a:pPr>
            <a:r>
              <a:rPr lang="en-US" dirty="0"/>
              <a:t>Spreadsheet of candidates working at companies doing the projects you specify.</a:t>
            </a:r>
          </a:p>
          <a:p>
            <a:pPr marL="628650" lvl="1" indent="-171450">
              <a:buFont typeface="Courier New"/>
              <a:buChar char="○"/>
            </a:pPr>
            <a:r>
              <a:rPr lang="en-US" dirty="0"/>
              <a:t>Includes a checkbox for you to mark which candidates fit and should be contacted.</a:t>
            </a:r>
          </a:p>
          <a:p>
            <a:pPr marL="171450" indent="-171450">
              <a:buFont typeface="Symbol"/>
              <a:buChar char="•"/>
            </a:pPr>
            <a:r>
              <a:rPr lang="en-US" b="1" dirty="0"/>
              <a:t>LinkedIn Recruiter Project:</a:t>
            </a:r>
            <a:endParaRPr lang="en-US" dirty="0"/>
          </a:p>
          <a:p>
            <a:pPr marL="628650" lvl="1" indent="-171450">
              <a:buFont typeface="Courier New"/>
              <a:buChar char="○"/>
            </a:pPr>
            <a:r>
              <a:rPr lang="en-US" dirty="0"/>
              <a:t>At least two saved searches per project.</a:t>
            </a:r>
          </a:p>
          <a:p>
            <a:pPr marL="628650" lvl="1" indent="-171450">
              <a:buFont typeface="Courier New"/>
              <a:buChar char="○"/>
            </a:pPr>
            <a:r>
              <a:rPr lang="en-US" dirty="0"/>
              <a:t>Example search types:</a:t>
            </a:r>
          </a:p>
          <a:p>
            <a:pPr marL="1085850" lvl="2" indent="-171450">
              <a:buFont typeface="Wingdings"/>
              <a:buChar char="▪"/>
            </a:pPr>
            <a:r>
              <a:rPr lang="en-US" dirty="0"/>
              <a:t>Based on job requirements/qualifications.</a:t>
            </a:r>
          </a:p>
          <a:p>
            <a:pPr marL="1085850" lvl="2" indent="-171450">
              <a:buFont typeface="Wingdings"/>
              <a:buChar char="▪"/>
            </a:pPr>
            <a:r>
              <a:rPr lang="en-US" dirty="0"/>
              <a:t>Based on similar companies.</a:t>
            </a:r>
          </a:p>
          <a:p>
            <a:pPr marL="171450" indent="-171450">
              <a:buFont typeface="Symbol"/>
              <a:buChar char="•"/>
            </a:pPr>
            <a:r>
              <a:rPr lang="en-US" b="1" dirty="0"/>
              <a:t>Turnaround Time:</a:t>
            </a:r>
            <a:endParaRPr lang="en-US" dirty="0"/>
          </a:p>
          <a:p>
            <a:pPr marL="628650" lvl="1" indent="-171450">
              <a:buFont typeface="Courier New"/>
              <a:buChar char="○"/>
            </a:pPr>
            <a:r>
              <a:rPr lang="en-US" dirty="0"/>
              <a:t>Standard: up to one week (5 business days).</a:t>
            </a:r>
          </a:p>
          <a:p>
            <a:pPr marL="628650" lvl="1" indent="-171450">
              <a:buFont typeface="Courier New"/>
              <a:buChar char="○"/>
            </a:pPr>
            <a:r>
              <a:rPr lang="en-US" dirty="0"/>
              <a:t>Sooner if possible.</a:t>
            </a:r>
          </a:p>
          <a:p>
            <a:pPr marL="628650" lvl="1" indent="-171450">
              <a:buFont typeface="Courier New"/>
              <a:buChar char="○"/>
            </a:pPr>
            <a:r>
              <a:rPr lang="en-US" dirty="0"/>
              <a:t>Please plan around this timeline (not designed for 24-hour turnaround).</a:t>
            </a:r>
          </a:p>
          <a:p>
            <a:pPr marL="171450" indent="-171450">
              <a:buFont typeface="Symbol"/>
              <a:buChar char="•"/>
            </a:pPr>
            <a:r>
              <a:rPr lang="en-US" b="1" dirty="0"/>
              <a:t>Limits:</a:t>
            </a:r>
            <a:endParaRPr lang="en-US" dirty="0"/>
          </a:p>
          <a:p>
            <a:pPr marL="628650" lvl="1" indent="-171450">
              <a:buFont typeface="Courier New"/>
              <a:buChar char="○"/>
            </a:pPr>
            <a:r>
              <a:rPr lang="en-US" dirty="0"/>
              <a:t>10 total requests per week (one per consultant).</a:t>
            </a:r>
          </a:p>
          <a:p>
            <a:pPr marL="628650" lvl="1" indent="-171450">
              <a:buFont typeface="Courier New"/>
              <a:buChar char="○"/>
            </a:pPr>
            <a:r>
              <a:rPr lang="en-US" dirty="0"/>
              <a:t>Priority may be influenced by seniority and billing if there’s a bottleneck.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We will go over each of the deliverables in detail in just a minute.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Dyel</a:t>
            </a:r>
          </a:p>
          <a:p>
            <a:br>
              <a:rPr lang="en-US" b="1" dirty="0"/>
            </a:br>
            <a:r>
              <a:rPr lang="en-US" b="1" dirty="0"/>
              <a:t>1. What You’ll Receive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Spreadsheet Export</a:t>
            </a:r>
            <a:r>
              <a:rPr lang="en-US" dirty="0"/>
              <a:t> of candidates sourced from ZoomInfo.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Includes: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Candidate </a:t>
            </a:r>
            <a:r>
              <a:rPr lang="en-US" b="1" dirty="0"/>
              <a:t>contact information and company information</a:t>
            </a:r>
            <a:r>
              <a:rPr lang="en-US" dirty="0"/>
              <a:t>.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Hotlink to their </a:t>
            </a:r>
            <a:r>
              <a:rPr lang="en-US" b="1" dirty="0"/>
              <a:t>LinkedIn profile</a:t>
            </a:r>
            <a:r>
              <a:rPr lang="en-US" dirty="0"/>
              <a:t> (when available).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include detailed experience or qualifications—ZoomInfo searches are company/project-based, not skill-based. 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2. How to Use the Spreadsheet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Review profiles in LinkedIn</a:t>
            </a:r>
            <a:r>
              <a:rPr lang="en-US" dirty="0"/>
              <a:t> to confirm background and experience.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Important notes: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If the LinkedIn field is blank → the candidate may not have a profile, or ZoomInfo couldn’t confirm the match.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Having a LinkedIn profile on the spreadsheet </a:t>
            </a:r>
            <a:r>
              <a:rPr lang="en-US" b="1" dirty="0"/>
              <a:t>does not guarantee</a:t>
            </a:r>
            <a:r>
              <a:rPr lang="en-US" dirty="0"/>
              <a:t> the candidate will also show in your LinkedIn saved searches—filters differ between ZoomInfo and LinkedIn.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Bottom line: ZoomInfo gets you a </a:t>
            </a:r>
            <a:r>
              <a:rPr lang="en-US" b="1" dirty="0"/>
              <a:t>broad, company-driven candidate pool</a:t>
            </a:r>
            <a:r>
              <a:rPr lang="en-US" dirty="0"/>
              <a:t>; LinkedIn helps with </a:t>
            </a:r>
            <a:r>
              <a:rPr lang="en-US" b="1" dirty="0"/>
              <a:t>refining qualifications</a:t>
            </a:r>
            <a:r>
              <a:rPr lang="en-US" dirty="0"/>
              <a:t>. 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3. Expectation of Feedback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To make this program effective, we need your input on candidate quality. 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How to give feedback:</a:t>
            </a:r>
            <a:r>
              <a:rPr lang="en-US" dirty="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Use the </a:t>
            </a:r>
            <a:r>
              <a:rPr lang="en-US" b="1" dirty="0"/>
              <a:t>checkbox column</a:t>
            </a:r>
            <a:r>
              <a:rPr lang="en-US" dirty="0"/>
              <a:t> in the spreadsheet to mark which candidates you want to contact.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Most rows have a hotlink to LinkedIn to help you quickly evaluate. 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Follow-up process:</a:t>
            </a:r>
            <a:r>
              <a:rPr lang="en-US" dirty="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If we don’t receive feedback within </a:t>
            </a:r>
            <a:r>
              <a:rPr lang="en-US" b="1" dirty="0"/>
              <a:t>10 days</a:t>
            </a:r>
            <a:r>
              <a:rPr lang="en-US" dirty="0"/>
              <a:t>, we’ll reach out to review where adjustments may be needed. 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4. What Happens After Feedback 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Once you’ve checked the candidates you want to contact: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We’ll </a:t>
            </a:r>
            <a:r>
              <a:rPr lang="en-US" b="1" dirty="0"/>
              <a:t>upload the list into PCR</a:t>
            </a:r>
            <a:r>
              <a:rPr lang="en-US" dirty="0"/>
              <a:t>.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We’ll </a:t>
            </a:r>
            <a:r>
              <a:rPr lang="en-US" b="1" dirty="0"/>
              <a:t>code class, role, and role II</a:t>
            </a:r>
            <a:r>
              <a:rPr lang="en-US" dirty="0"/>
              <a:t> (when possible). 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We’ll create a </a:t>
            </a:r>
            <a:r>
              <a:rPr lang="en-US" b="1" dirty="0"/>
              <a:t>rollup list</a:t>
            </a:r>
            <a:r>
              <a:rPr lang="en-US" dirty="0"/>
              <a:t> ready for you to use as a contact list. </a:t>
            </a:r>
          </a:p>
          <a:p>
            <a:pPr marL="285750" indent="-285750">
              <a:buFont typeface="Arial"/>
              <a:buChar char="•"/>
            </a:pPr>
            <a:r>
              <a:rPr lang="en-US" b="1" dirty="0"/>
              <a:t>Advantage:</a:t>
            </a:r>
            <a:r>
              <a:rPr lang="en-US" dirty="0"/>
              <a:t> 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/>
              <a:t>Saves you the time of manual entry. 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/>
              <a:t>Candidates will be entered with </a:t>
            </a:r>
            <a:r>
              <a:rPr lang="en-US" b="1" dirty="0"/>
              <a:t>full contact information and basic codes</a:t>
            </a:r>
            <a:r>
              <a:rPr lang="en-US" dirty="0"/>
              <a:t>, making them immediately usable. 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Aaron </a:t>
            </a:r>
          </a:p>
          <a:p>
            <a:endParaRPr lang="en-US" dirty="0"/>
          </a:p>
          <a:p>
            <a:r>
              <a:rPr lang="en-US" dirty="0"/>
              <a:t>At least two saved searches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Companies</a:t>
            </a:r>
          </a:p>
          <a:p>
            <a:pPr marL="171450" indent="-171450">
              <a:buFontTx/>
              <a:buChar char="-"/>
            </a:pPr>
            <a:r>
              <a:rPr lang="en-US" dirty="0"/>
              <a:t>Keywords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Pilot program participants have shared different experiences with both lists – some find the companies list to work better, others found more success w/ the keywords/skills list</a:t>
            </a:r>
          </a:p>
          <a:p>
            <a:pPr marL="0" indent="0">
              <a:buFontTx/>
              <a:buNone/>
            </a:pPr>
            <a:r>
              <a:rPr lang="en-US" dirty="0"/>
              <a:t>- Bottom-line: Every desk is different, every search is different. </a:t>
            </a:r>
          </a:p>
          <a:p>
            <a:endParaRPr lang="en-US" dirty="0"/>
          </a:p>
          <a:p>
            <a:r>
              <a:rPr lang="en-US" dirty="0"/>
              <a:t>On the feedback component – you can always get in touch to let us know any feedback you have. We are trying to find ‘hands off’ ways to evaluate the quality of the results. 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www.linkedin.com</a:t>
            </a:r>
            <a:r>
              <a:rPr lang="en-US" dirty="0"/>
              <a:t>/talent/hire/1787645514/overview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Aaron</a:t>
            </a:r>
          </a:p>
          <a:p>
            <a:endParaRPr lang="en-US" dirty="0"/>
          </a:p>
          <a:p>
            <a:r>
              <a:rPr lang="en-US" dirty="0"/>
              <a:t>This is a very short form – should take less than 1 minute</a:t>
            </a:r>
          </a:p>
          <a:p>
            <a:r>
              <a:rPr lang="en-US" dirty="0"/>
              <a:t>Most of the fields are not required – but are helpful if you have the info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will walk through the form in just a second – but this is how to access it</a:t>
            </a:r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form is short, but that doesn't mean to rush it. The more accurate and clear your needs are, the better the results.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are submitting the form for the first time and have questions or run into challenges, reach out to me. I can walk you through it individually.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25C66-8885-36B8-C5E6-F95664E5E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A915ED-B5E0-B7CB-D0C5-1963A41C55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0EDB4C-3025-A55F-40A4-1D9555BD2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Aaron</a:t>
            </a:r>
          </a:p>
          <a:p>
            <a:endParaRPr lang="en-US" b="1" dirty="0"/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really is short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When I go over it line by line, it might seem long and complicated. But this information you probably know off the top of your head. 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form is short, but please don’t rush 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better we can understand your needs, the better we can support you. One minute of your time here saves us hours down the line. 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form kicks off the conversation, not replace 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If we have questions after you submit the form or while we are putting together the searches, we will reach out to you. It is about giving us a better starting place.  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here to help: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are submitting the form for the first time and are having trouble, reach out to me. I can walk you through it individually.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34AEC-F65B-3A06-E3E9-86242617AB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59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8DDE8-801A-1D8A-7D11-CDF6EDE97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EB761E-ECA0-0951-A8B7-E1D24AC653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3A6F76-F3BD-1291-173C-FA6C7E634F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Aaron</a:t>
            </a:r>
          </a:p>
          <a:p>
            <a:endParaRPr lang="en-US" dirty="0"/>
          </a:p>
          <a:p>
            <a:r>
              <a:rPr lang="en-US" dirty="0"/>
              <a:t>ONE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53DE86-55BD-6DF6-3EC2-AD50C4C244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67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724B0-DE3C-FCBA-6392-D61CF45E7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39893A-8052-97B4-6092-BB6A217C61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FE6C4C-3E6B-03EC-6145-631DBFFA5C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Dyel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A3BAB-5112-E71D-7831-E2F18F0B2F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5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irtable.com/app3wV9RWFrRsXtYx/pagGlBYstZa12ZaUF/for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irtable.com/app3wV9RWFrRsXtYx/pagGlBYstZa12ZaUF/for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1140" y="2530316"/>
            <a:ext cx="7981720" cy="1588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7050"/>
              </a:lnSpc>
              <a:buNone/>
            </a:pPr>
            <a:r>
              <a:rPr lang="en-US" sz="6600" dirty="0">
                <a:solidFill>
                  <a:srgbClr val="443728"/>
                </a:solidFill>
                <a:latin typeface="DM Serif Display" pitchFamily="2" charset="0"/>
                <a:ea typeface="Crimson Pro Bold" pitchFamily="34" charset="-122"/>
                <a:cs typeface="Crimson Pro Bold" pitchFamily="34" charset="-120"/>
              </a:rPr>
              <a:t>Sourcing Support</a:t>
            </a:r>
          </a:p>
          <a:p>
            <a:pPr marL="0" indent="0" algn="l">
              <a:lnSpc>
                <a:spcPts val="7050"/>
              </a:lnSpc>
              <a:buNone/>
            </a:pPr>
            <a:r>
              <a:rPr lang="en-US" sz="6600" dirty="0">
                <a:solidFill>
                  <a:srgbClr val="443728"/>
                </a:solidFill>
                <a:latin typeface="DM Serif Display" pitchFamily="2" charset="0"/>
                <a:ea typeface="Crimson Pro Bold" pitchFamily="34" charset="-122"/>
                <a:cs typeface="Crimson Pro Bold" pitchFamily="34" charset="-120"/>
              </a:rPr>
              <a:t>Program Launch</a:t>
            </a:r>
            <a:endParaRPr lang="en-US" sz="6600" dirty="0"/>
          </a:p>
        </p:txBody>
      </p:sp>
      <p:sp>
        <p:nvSpPr>
          <p:cNvPr id="4" name="Text 1"/>
          <p:cNvSpPr/>
          <p:nvPr/>
        </p:nvSpPr>
        <p:spPr>
          <a:xfrm>
            <a:off x="581140" y="460794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Introducing a new way to streamline candidate research</a:t>
            </a:r>
            <a:endParaRPr lang="en-US" sz="2000" strike="sngStrike" dirty="0"/>
          </a:p>
        </p:txBody>
      </p:sp>
      <p:pic>
        <p:nvPicPr>
          <p:cNvPr id="9" name="Picture 8" descr="A logo with a building in the middle&#10;&#10;AI-generated content may be incorrect.">
            <a:extLst>
              <a:ext uri="{FF2B5EF4-FFF2-40B4-BE49-F238E27FC236}">
                <a16:creationId xmlns:a16="http://schemas.microsoft.com/office/drawing/2014/main" id="{CCDBA841-3118-8AB8-7581-174CA86ADF3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9085"/>
          <a:stretch>
            <a:fillRect/>
          </a:stretch>
        </p:blipFill>
        <p:spPr>
          <a:xfrm>
            <a:off x="581140" y="6748225"/>
            <a:ext cx="1254118" cy="1140181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42167"/>
            <a:ext cx="706874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800" dirty="0">
                <a:solidFill>
                  <a:srgbClr val="443728"/>
                </a:solidFill>
                <a:latin typeface="DM Serif Display" pitchFamily="2" charset="0"/>
                <a:ea typeface="Crimson Pro Bold" pitchFamily="34" charset="-122"/>
                <a:cs typeface="Crimson Pro Bold" pitchFamily="34" charset="-120"/>
              </a:rPr>
              <a:t>Background &amp; Context</a:t>
            </a:r>
            <a:endParaRPr lang="en-US" sz="4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A9CF53-15F7-F68A-DFBC-0F83014A84CA}"/>
              </a:ext>
            </a:extLst>
          </p:cNvPr>
          <p:cNvGrpSpPr/>
          <p:nvPr/>
        </p:nvGrpSpPr>
        <p:grpSpPr>
          <a:xfrm>
            <a:off x="6280190" y="2191107"/>
            <a:ext cx="7556421" cy="1329690"/>
            <a:chOff x="6280190" y="2191107"/>
            <a:chExt cx="7556421" cy="1329690"/>
          </a:xfrm>
        </p:grpSpPr>
        <p:sp>
          <p:nvSpPr>
            <p:cNvPr id="4" name="Shape 1"/>
            <p:cNvSpPr/>
            <p:nvPr/>
          </p:nvSpPr>
          <p:spPr>
            <a:xfrm>
              <a:off x="6280190" y="2191107"/>
              <a:ext cx="510302" cy="510302"/>
            </a:xfrm>
            <a:prstGeom prst="roundRect">
              <a:avLst>
                <a:gd name="adj" fmla="val 18669"/>
              </a:avLst>
            </a:prstGeom>
            <a:solidFill>
              <a:srgbClr val="EBE2E0"/>
            </a:solidFill>
            <a:ln w="7620">
              <a:solidFill>
                <a:srgbClr val="C0C1D7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2"/>
            <p:cNvSpPr/>
            <p:nvPr/>
          </p:nvSpPr>
          <p:spPr>
            <a:xfrm>
              <a:off x="7017305" y="2233613"/>
              <a:ext cx="6331625" cy="42529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3300"/>
                </a:lnSpc>
                <a:buNone/>
              </a:pPr>
              <a:r>
                <a:rPr lang="en-US" sz="2650" dirty="0">
                  <a:solidFill>
                    <a:srgbClr val="443728"/>
                  </a:solidFill>
                  <a:latin typeface="DM Serif Display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Time-Consuming Manual Process</a:t>
              </a:r>
              <a:endParaRPr lang="en-US" sz="2650" dirty="0">
                <a:solidFill>
                  <a:srgbClr val="443728"/>
                </a:solidFill>
                <a:latin typeface="DM Serif Display" pitchFamily="2" charset="0"/>
              </a:endParaRPr>
            </a:p>
          </p:txBody>
        </p:sp>
        <p:sp>
          <p:nvSpPr>
            <p:cNvPr id="6" name="Text 3"/>
            <p:cNvSpPr/>
            <p:nvPr/>
          </p:nvSpPr>
          <p:spPr>
            <a:xfrm>
              <a:off x="7017306" y="2794992"/>
              <a:ext cx="6819305" cy="72580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sz="1750" dirty="0">
                  <a:solidFill>
                    <a:srgbClr val="27252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One-on-one desk sessions for LinkedIn, ZoomInfo, and PCR searches consumed valuable selling time.</a:t>
              </a:r>
              <a:endParaRPr lang="en-US" sz="17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F97327-E2F4-7342-B0A3-010D6B309F7D}"/>
              </a:ext>
            </a:extLst>
          </p:cNvPr>
          <p:cNvGrpSpPr/>
          <p:nvPr/>
        </p:nvGrpSpPr>
        <p:grpSpPr>
          <a:xfrm>
            <a:off x="6280190" y="3974425"/>
            <a:ext cx="7556421" cy="1329690"/>
            <a:chOff x="6280190" y="3974425"/>
            <a:chExt cx="7556421" cy="1329690"/>
          </a:xfrm>
        </p:grpSpPr>
        <p:sp>
          <p:nvSpPr>
            <p:cNvPr id="7" name="Shape 4"/>
            <p:cNvSpPr/>
            <p:nvPr/>
          </p:nvSpPr>
          <p:spPr>
            <a:xfrm>
              <a:off x="6280190" y="3974425"/>
              <a:ext cx="510302" cy="510302"/>
            </a:xfrm>
            <a:prstGeom prst="roundRect">
              <a:avLst>
                <a:gd name="adj" fmla="val 18669"/>
              </a:avLst>
            </a:prstGeom>
            <a:solidFill>
              <a:srgbClr val="EBE2E0"/>
            </a:solidFill>
            <a:ln w="7620">
              <a:solidFill>
                <a:srgbClr val="C0C1D7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5"/>
            <p:cNvSpPr/>
            <p:nvPr/>
          </p:nvSpPr>
          <p:spPr>
            <a:xfrm>
              <a:off x="7017305" y="4016931"/>
              <a:ext cx="5867421" cy="42529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3300"/>
                </a:lnSpc>
                <a:buNone/>
              </a:pPr>
              <a:r>
                <a:rPr lang="en-US" sz="2650" dirty="0">
                  <a:solidFill>
                    <a:srgbClr val="443728"/>
                  </a:solidFill>
                  <a:latin typeface="DM Serif Display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System Management Issues</a:t>
              </a:r>
              <a:endParaRPr lang="en-US" sz="2650" dirty="0">
                <a:solidFill>
                  <a:srgbClr val="443728"/>
                </a:solidFill>
                <a:latin typeface="DM Serif Display" pitchFamily="2" charset="0"/>
              </a:endParaRPr>
            </a:p>
          </p:txBody>
        </p:sp>
        <p:sp>
          <p:nvSpPr>
            <p:cNvPr id="9" name="Text 6"/>
            <p:cNvSpPr/>
            <p:nvPr/>
          </p:nvSpPr>
          <p:spPr>
            <a:xfrm>
              <a:off x="7017306" y="4578310"/>
              <a:ext cx="6819305" cy="72580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sz="1750" dirty="0">
                  <a:solidFill>
                    <a:srgbClr val="27252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Difficult to track progress across multiple platforms with manual data entry into PCR, record by record.</a:t>
              </a:r>
              <a:endParaRPr lang="en-US" sz="17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469947-FEBC-882E-33B0-0CE52C6B93C4}"/>
              </a:ext>
            </a:extLst>
          </p:cNvPr>
          <p:cNvGrpSpPr/>
          <p:nvPr/>
        </p:nvGrpSpPr>
        <p:grpSpPr>
          <a:xfrm>
            <a:off x="6280190" y="5757743"/>
            <a:ext cx="7556421" cy="1329690"/>
            <a:chOff x="6280190" y="5757743"/>
            <a:chExt cx="7556421" cy="1329690"/>
          </a:xfrm>
        </p:grpSpPr>
        <p:sp>
          <p:nvSpPr>
            <p:cNvPr id="10" name="Shape 7"/>
            <p:cNvSpPr/>
            <p:nvPr/>
          </p:nvSpPr>
          <p:spPr>
            <a:xfrm>
              <a:off x="6280190" y="5757743"/>
              <a:ext cx="510302" cy="510302"/>
            </a:xfrm>
            <a:prstGeom prst="roundRect">
              <a:avLst>
                <a:gd name="adj" fmla="val 18669"/>
              </a:avLst>
            </a:prstGeom>
            <a:solidFill>
              <a:srgbClr val="EBE2E0"/>
            </a:solidFill>
            <a:ln w="7620">
              <a:solidFill>
                <a:srgbClr val="C0C1D7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8"/>
            <p:cNvSpPr/>
            <p:nvPr/>
          </p:nvSpPr>
          <p:spPr>
            <a:xfrm>
              <a:off x="7017306" y="5800249"/>
              <a:ext cx="5940158" cy="42529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3300"/>
                </a:lnSpc>
                <a:buNone/>
              </a:pPr>
              <a:r>
                <a:rPr lang="en-US" sz="2650" dirty="0">
                  <a:solidFill>
                    <a:srgbClr val="443728"/>
                  </a:solidFill>
                  <a:latin typeface="DM Serif Display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Inefficient Use of Your Time</a:t>
              </a:r>
              <a:endParaRPr lang="en-US" sz="2650" dirty="0">
                <a:solidFill>
                  <a:srgbClr val="443728"/>
                </a:solidFill>
                <a:latin typeface="DM Serif Display" pitchFamily="2" charset="0"/>
              </a:endParaRPr>
            </a:p>
          </p:txBody>
        </p:sp>
        <p:sp>
          <p:nvSpPr>
            <p:cNvPr id="12" name="Text 9"/>
            <p:cNvSpPr/>
            <p:nvPr/>
          </p:nvSpPr>
          <p:spPr>
            <a:xfrm>
              <a:off x="7017306" y="6361628"/>
              <a:ext cx="6819305" cy="72580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sz="1750" dirty="0">
                  <a:solidFill>
                    <a:srgbClr val="272525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Top performers buried in research instead of building relationships and closing deals.</a:t>
              </a:r>
              <a:endParaRPr lang="en-US" sz="17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33582"/>
            <a:ext cx="129222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800" dirty="0">
                <a:solidFill>
                  <a:srgbClr val="443728"/>
                </a:solidFill>
                <a:latin typeface="DM Serif Display" pitchFamily="2" charset="0"/>
                <a:ea typeface="Crimson Pro Bold" pitchFamily="34" charset="-122"/>
                <a:cs typeface="Crimson Pro Bold" pitchFamily="34" charset="-120"/>
              </a:rPr>
              <a:t>Program Deliverables &amp; Timeline</a:t>
            </a:r>
            <a:endParaRPr lang="en-US" sz="4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157935-697E-6D7B-0960-7E0786FA1C30}"/>
              </a:ext>
            </a:extLst>
          </p:cNvPr>
          <p:cNvGrpSpPr/>
          <p:nvPr/>
        </p:nvGrpSpPr>
        <p:grpSpPr>
          <a:xfrm>
            <a:off x="528319" y="4850156"/>
            <a:ext cx="6521410" cy="1434417"/>
            <a:chOff x="528319" y="6088684"/>
            <a:chExt cx="6521410" cy="1434417"/>
          </a:xfrm>
        </p:grpSpPr>
        <p:sp>
          <p:nvSpPr>
            <p:cNvPr id="15" name="Shape 13"/>
            <p:cNvSpPr/>
            <p:nvPr/>
          </p:nvSpPr>
          <p:spPr>
            <a:xfrm>
              <a:off x="528319" y="6088684"/>
              <a:ext cx="6521410" cy="1434417"/>
            </a:xfrm>
            <a:prstGeom prst="roundRect">
              <a:avLst>
                <a:gd name="adj" fmla="val 9884"/>
              </a:avLst>
            </a:prstGeom>
            <a:solidFill>
              <a:srgbClr val="EBE2E0"/>
            </a:solidFill>
            <a:ln/>
          </p:spPr>
          <p:txBody>
            <a:bodyPr/>
            <a:lstStyle/>
            <a:p>
              <a:endParaRPr lang="en-US"/>
            </a:p>
          </p:txBody>
        </p:sp>
        <p:pic>
          <p:nvPicPr>
            <p:cNvPr id="16" name="Image 0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6137" y="6596001"/>
              <a:ext cx="524677" cy="419785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85BD0B-CEEE-4DDD-2561-2181F506CAA7}"/>
                </a:ext>
              </a:extLst>
            </p:cNvPr>
            <p:cNvSpPr txBox="1"/>
            <p:nvPr/>
          </p:nvSpPr>
          <p:spPr>
            <a:xfrm>
              <a:off x="1282491" y="6271803"/>
              <a:ext cx="5709807" cy="1068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60"/>
                </a:lnSpc>
              </a:pPr>
              <a:r>
                <a:rPr lang="en-US" sz="1750" dirty="0">
                  <a:solidFill>
                    <a:srgbClr val="443728"/>
                  </a:solidFill>
                  <a:latin typeface="DM Serif Display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Turnaround Time</a:t>
              </a:r>
            </a:p>
            <a:p>
              <a:pPr>
                <a:lnSpc>
                  <a:spcPts val="2560"/>
                </a:lnSpc>
              </a:pPr>
              <a:r>
                <a:rPr lang="en-US" sz="1750" dirty="0">
                  <a:solidFill>
                    <a:srgbClr val="44372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Within 5 business days, based on request volume and complexity (sooner if possible)</a:t>
              </a:r>
              <a:endParaRPr lang="en-US" sz="1750" dirty="0">
                <a:solidFill>
                  <a:srgbClr val="443728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E344F5-FDE1-F757-FDE0-1A568835603E}"/>
              </a:ext>
            </a:extLst>
          </p:cNvPr>
          <p:cNvGrpSpPr/>
          <p:nvPr/>
        </p:nvGrpSpPr>
        <p:grpSpPr>
          <a:xfrm>
            <a:off x="7489558" y="4850156"/>
            <a:ext cx="6521410" cy="1434417"/>
            <a:chOff x="7489558" y="6088684"/>
            <a:chExt cx="6521410" cy="1434417"/>
          </a:xfrm>
        </p:grpSpPr>
        <p:sp>
          <p:nvSpPr>
            <p:cNvPr id="37" name="Shape 13">
              <a:extLst>
                <a:ext uri="{FF2B5EF4-FFF2-40B4-BE49-F238E27FC236}">
                  <a16:creationId xmlns:a16="http://schemas.microsoft.com/office/drawing/2014/main" id="{BBBDE961-6926-94FD-B145-429C2D9EFDDE}"/>
                </a:ext>
              </a:extLst>
            </p:cNvPr>
            <p:cNvSpPr/>
            <p:nvPr/>
          </p:nvSpPr>
          <p:spPr>
            <a:xfrm>
              <a:off x="7489558" y="6088684"/>
              <a:ext cx="6521410" cy="1434417"/>
            </a:xfrm>
            <a:prstGeom prst="roundRect">
              <a:avLst>
                <a:gd name="adj" fmla="val 9884"/>
              </a:avLst>
            </a:prstGeom>
            <a:solidFill>
              <a:srgbClr val="EBE2E0"/>
            </a:solidFill>
            <a:ln/>
          </p:spPr>
          <p:txBody>
            <a:bodyPr/>
            <a:lstStyle/>
            <a:p>
              <a:endParaRPr lang="en-US"/>
            </a:p>
          </p:txBody>
        </p:sp>
        <p:pic>
          <p:nvPicPr>
            <p:cNvPr id="38" name="Image 0" descr="preencoded.png">
              <a:extLst>
                <a:ext uri="{FF2B5EF4-FFF2-40B4-BE49-F238E27FC236}">
                  <a16:creationId xmlns:a16="http://schemas.microsoft.com/office/drawing/2014/main" id="{9C02ED11-F328-903C-64D0-A1AFCEEF4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57376" y="6596001"/>
              <a:ext cx="524677" cy="419785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67C9EED-6B49-9D07-92BB-03A685881D66}"/>
                </a:ext>
              </a:extLst>
            </p:cNvPr>
            <p:cNvSpPr txBox="1"/>
            <p:nvPr/>
          </p:nvSpPr>
          <p:spPr>
            <a:xfrm>
              <a:off x="8243730" y="6271803"/>
              <a:ext cx="5709807" cy="734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560"/>
                </a:lnSpc>
              </a:pPr>
              <a:r>
                <a:rPr lang="en-US" sz="1750" dirty="0">
                  <a:solidFill>
                    <a:srgbClr val="443728"/>
                  </a:solidFill>
                  <a:latin typeface="DM Serif Display" pitchFamily="2" charset="0"/>
                  <a:ea typeface="Open Sans" panose="020B0606030504020204" pitchFamily="34" charset="0"/>
                  <a:cs typeface="Open Sans" panose="020B0606030504020204" pitchFamily="34" charset="0"/>
                </a:rPr>
                <a:t>Request Limits</a:t>
              </a:r>
            </a:p>
            <a:p>
              <a:pPr>
                <a:lnSpc>
                  <a:spcPts val="2560"/>
                </a:lnSpc>
              </a:pPr>
              <a:r>
                <a:rPr lang="en-US" sz="1750" dirty="0">
                  <a:solidFill>
                    <a:srgbClr val="44372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10 requests per week (one per consultant)</a:t>
              </a:r>
              <a:endParaRPr lang="en-US" sz="1750" strike="sngStrike" dirty="0">
                <a:solidFill>
                  <a:srgbClr val="443728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6F58FA8-FE5F-EBD4-3BB3-17DE597A585F}"/>
              </a:ext>
            </a:extLst>
          </p:cNvPr>
          <p:cNvGrpSpPr/>
          <p:nvPr/>
        </p:nvGrpSpPr>
        <p:grpSpPr>
          <a:xfrm>
            <a:off x="793790" y="2023127"/>
            <a:ext cx="4036030" cy="2091672"/>
            <a:chOff x="793790" y="2023127"/>
            <a:chExt cx="4036030" cy="2091672"/>
          </a:xfrm>
        </p:grpSpPr>
        <p:sp>
          <p:nvSpPr>
            <p:cNvPr id="5" name="Text 3"/>
            <p:cNvSpPr/>
            <p:nvPr/>
          </p:nvSpPr>
          <p:spPr>
            <a:xfrm>
              <a:off x="1430833" y="2106131"/>
              <a:ext cx="3398987" cy="33934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750"/>
                </a:lnSpc>
              </a:pPr>
              <a:r>
                <a:rPr lang="en-US" sz="2200" dirty="0">
                  <a:solidFill>
                    <a:srgbClr val="443728"/>
                  </a:solidFill>
                  <a:latin typeface="DM Serif Display" pitchFamily="2" charset="0"/>
                  <a:ea typeface="Crimson Pro Bold" pitchFamily="34" charset="-122"/>
                  <a:cs typeface="Crimson Pro Bold" pitchFamily="34" charset="-120"/>
                </a:rPr>
                <a:t>ZoomInfo Spreadsheet</a:t>
              </a:r>
              <a:endParaRPr lang="en-US" sz="2200" dirty="0"/>
            </a:p>
          </p:txBody>
        </p:sp>
        <p:sp>
          <p:nvSpPr>
            <p:cNvPr id="3" name="Text 1"/>
            <p:cNvSpPr/>
            <p:nvPr/>
          </p:nvSpPr>
          <p:spPr>
            <a:xfrm>
              <a:off x="793790" y="2261473"/>
              <a:ext cx="226814" cy="283488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endParaRPr lang="en-US" sz="1750">
                <a:solidFill>
                  <a:srgbClr val="443728"/>
                </a:solidFill>
                <a:latin typeface="DM Serif Display"/>
              </a:endParaRPr>
            </a:p>
          </p:txBody>
        </p:sp>
        <p:sp>
          <p:nvSpPr>
            <p:cNvPr id="4" name="Shape 2"/>
            <p:cNvSpPr/>
            <p:nvPr/>
          </p:nvSpPr>
          <p:spPr>
            <a:xfrm>
              <a:off x="793790" y="2616517"/>
              <a:ext cx="4036030" cy="45719"/>
            </a:xfrm>
            <a:prstGeom prst="rect">
              <a:avLst/>
            </a:prstGeom>
            <a:solidFill>
              <a:srgbClr val="835E54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4"/>
            <p:cNvSpPr/>
            <p:nvPr/>
          </p:nvSpPr>
          <p:spPr>
            <a:xfrm>
              <a:off x="793790" y="2845553"/>
              <a:ext cx="4036030" cy="126924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850"/>
                </a:lnSpc>
              </a:pPr>
              <a:r>
                <a:rPr lang="en-US" sz="1750" dirty="0">
                  <a:solidFill>
                    <a:srgbClr val="44372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 exported file of the ZoomInfo results that includes contact information</a:t>
              </a:r>
              <a:endParaRPr lang="en-US" sz="1750" dirty="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2F2DA9F-EAE4-19DB-BDBB-1ED670D21238}"/>
                </a:ext>
              </a:extLst>
            </p:cNvPr>
            <p:cNvGrpSpPr/>
            <p:nvPr/>
          </p:nvGrpSpPr>
          <p:grpSpPr>
            <a:xfrm>
              <a:off x="793790" y="2023127"/>
              <a:ext cx="510302" cy="510302"/>
              <a:chOff x="793790" y="2244447"/>
              <a:chExt cx="510302" cy="510302"/>
            </a:xfrm>
          </p:grpSpPr>
          <p:sp>
            <p:nvSpPr>
              <p:cNvPr id="52" name="Shape 3">
                <a:extLst>
                  <a:ext uri="{FF2B5EF4-FFF2-40B4-BE49-F238E27FC236}">
                    <a16:creationId xmlns:a16="http://schemas.microsoft.com/office/drawing/2014/main" id="{E6D6F017-EA77-1F0E-4095-21B6C8828F55}"/>
                  </a:ext>
                </a:extLst>
              </p:cNvPr>
              <p:cNvSpPr/>
              <p:nvPr/>
            </p:nvSpPr>
            <p:spPr>
              <a:xfrm>
                <a:off x="793790" y="2244447"/>
                <a:ext cx="510302" cy="510302"/>
              </a:xfrm>
              <a:prstGeom prst="roundRect">
                <a:avLst>
                  <a:gd name="adj" fmla="val 18669"/>
                </a:avLst>
              </a:prstGeom>
              <a:solidFill>
                <a:srgbClr val="EBE2E0"/>
              </a:solidFill>
              <a:ln w="7620">
                <a:solidFill>
                  <a:srgbClr val="D1C8C6"/>
                </a:solidFill>
                <a:prstDash val="soli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 4">
                <a:extLst>
                  <a:ext uri="{FF2B5EF4-FFF2-40B4-BE49-F238E27FC236}">
                    <a16:creationId xmlns:a16="http://schemas.microsoft.com/office/drawing/2014/main" id="{014B1646-1E20-524D-FCEF-23168E4808BD}"/>
                  </a:ext>
                </a:extLst>
              </p:cNvPr>
              <p:cNvSpPr/>
              <p:nvPr/>
            </p:nvSpPr>
            <p:spPr>
              <a:xfrm>
                <a:off x="878860" y="2286953"/>
                <a:ext cx="340162" cy="42529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b"/>
              <a:lstStyle/>
              <a:p>
                <a:pPr marL="0" indent="0" algn="ctr">
                  <a:lnSpc>
                    <a:spcPts val="2650"/>
                  </a:lnSpc>
                  <a:buNone/>
                </a:pPr>
                <a:r>
                  <a:rPr lang="en-US" sz="2650" dirty="0">
                    <a:solidFill>
                      <a:srgbClr val="443728"/>
                    </a:solidFill>
                    <a:latin typeface="DM Serif Display" pitchFamily="2" charset="0"/>
                    <a:ea typeface="Crimson Pro Bold" pitchFamily="34" charset="-122"/>
                    <a:cs typeface="Crimson Pro Bold" pitchFamily="34" charset="-120"/>
                  </a:rPr>
                  <a:t>1</a:t>
                </a:r>
                <a:endParaRPr lang="en-US" sz="2650" dirty="0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F83D69D-01DD-263F-3BC3-7556FC2F7295}"/>
              </a:ext>
            </a:extLst>
          </p:cNvPr>
          <p:cNvGrpSpPr/>
          <p:nvPr/>
        </p:nvGrpSpPr>
        <p:grpSpPr>
          <a:xfrm>
            <a:off x="5188508" y="2015405"/>
            <a:ext cx="4064484" cy="2099394"/>
            <a:chOff x="5188508" y="2015405"/>
            <a:chExt cx="4064484" cy="2099394"/>
          </a:xfrm>
        </p:grpSpPr>
        <p:sp>
          <p:nvSpPr>
            <p:cNvPr id="9" name="Text 7"/>
            <p:cNvSpPr/>
            <p:nvPr/>
          </p:nvSpPr>
          <p:spPr>
            <a:xfrm>
              <a:off x="5783997" y="2106132"/>
              <a:ext cx="3440541" cy="4388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750"/>
                </a:lnSpc>
              </a:pPr>
              <a:r>
                <a:rPr lang="en-US" sz="2200" dirty="0">
                  <a:solidFill>
                    <a:srgbClr val="443728"/>
                  </a:solidFill>
                  <a:latin typeface="DM Serif Display" pitchFamily="2" charset="0"/>
                  <a:ea typeface="Crimson Pro Bold" pitchFamily="34" charset="-122"/>
                  <a:cs typeface="Crimson Pro Bold" pitchFamily="34" charset="-120"/>
                </a:rPr>
                <a:t>LinkedIn Recruiter Project</a:t>
              </a:r>
              <a:endParaRPr lang="en-US" sz="2200" dirty="0"/>
            </a:p>
          </p:txBody>
        </p:sp>
        <p:sp>
          <p:nvSpPr>
            <p:cNvPr id="7" name="Text 5"/>
            <p:cNvSpPr/>
            <p:nvPr/>
          </p:nvSpPr>
          <p:spPr>
            <a:xfrm flipV="1">
              <a:off x="5216962" y="2514981"/>
              <a:ext cx="226814" cy="12124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endParaRPr lang="en-US" sz="1750">
                <a:solidFill>
                  <a:srgbClr val="443728"/>
                </a:solidFill>
                <a:latin typeface="DM Serif Display"/>
                <a:ea typeface="Crimson Pro Light"/>
              </a:endParaRPr>
            </a:p>
          </p:txBody>
        </p:sp>
        <p:sp>
          <p:nvSpPr>
            <p:cNvPr id="10" name="Text 8"/>
            <p:cNvSpPr/>
            <p:nvPr/>
          </p:nvSpPr>
          <p:spPr>
            <a:xfrm>
              <a:off x="5216962" y="2845552"/>
              <a:ext cx="4036030" cy="126924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>
                <a:lnSpc>
                  <a:spcPts val="2850"/>
                </a:lnSpc>
              </a:pPr>
              <a:r>
                <a:rPr lang="en-US" sz="1750" dirty="0">
                  <a:solidFill>
                    <a:srgbClr val="44372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At least two saved searches: a keywords-based version and a companies-based version</a:t>
              </a:r>
              <a:endParaRPr lang="en-US" sz="1750" dirty="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5B50D64-EA2B-1E2D-D7F0-E443A9D62C73}"/>
                </a:ext>
              </a:extLst>
            </p:cNvPr>
            <p:cNvGrpSpPr/>
            <p:nvPr/>
          </p:nvGrpSpPr>
          <p:grpSpPr>
            <a:xfrm>
              <a:off x="5188625" y="2015405"/>
              <a:ext cx="510302" cy="510302"/>
              <a:chOff x="793790" y="3992166"/>
              <a:chExt cx="510302" cy="510302"/>
            </a:xfrm>
          </p:grpSpPr>
          <p:sp>
            <p:nvSpPr>
              <p:cNvPr id="55" name="Shape 8">
                <a:extLst>
                  <a:ext uri="{FF2B5EF4-FFF2-40B4-BE49-F238E27FC236}">
                    <a16:creationId xmlns:a16="http://schemas.microsoft.com/office/drawing/2014/main" id="{34E527A6-6F0A-FA4D-4164-A8C7E975E038}"/>
                  </a:ext>
                </a:extLst>
              </p:cNvPr>
              <p:cNvSpPr/>
              <p:nvPr/>
            </p:nvSpPr>
            <p:spPr>
              <a:xfrm>
                <a:off x="793790" y="3992166"/>
                <a:ext cx="510302" cy="510302"/>
              </a:xfrm>
              <a:prstGeom prst="roundRect">
                <a:avLst>
                  <a:gd name="adj" fmla="val 18669"/>
                </a:avLst>
              </a:prstGeom>
              <a:solidFill>
                <a:srgbClr val="EBE2E0"/>
              </a:solidFill>
              <a:ln w="7620">
                <a:solidFill>
                  <a:srgbClr val="D1C8C6"/>
                </a:solidFill>
                <a:prstDash val="soli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 9">
                <a:extLst>
                  <a:ext uri="{FF2B5EF4-FFF2-40B4-BE49-F238E27FC236}">
                    <a16:creationId xmlns:a16="http://schemas.microsoft.com/office/drawing/2014/main" id="{8D258AC2-917D-4FA7-20AC-DA8249F969E9}"/>
                  </a:ext>
                </a:extLst>
              </p:cNvPr>
              <p:cNvSpPr/>
              <p:nvPr/>
            </p:nvSpPr>
            <p:spPr>
              <a:xfrm>
                <a:off x="878860" y="4034671"/>
                <a:ext cx="340162" cy="42529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b"/>
              <a:lstStyle/>
              <a:p>
                <a:pPr marL="0" indent="0" algn="ctr">
                  <a:lnSpc>
                    <a:spcPts val="2650"/>
                  </a:lnSpc>
                  <a:buNone/>
                </a:pPr>
                <a:r>
                  <a:rPr lang="en-US" sz="2650" dirty="0">
                    <a:solidFill>
                      <a:srgbClr val="443728"/>
                    </a:solidFill>
                    <a:latin typeface="DM Serif Display" pitchFamily="2" charset="0"/>
                    <a:ea typeface="Crimson Pro Bold" pitchFamily="34" charset="-122"/>
                    <a:cs typeface="Crimson Pro Bold" pitchFamily="34" charset="-120"/>
                  </a:rPr>
                  <a:t>2</a:t>
                </a:r>
                <a:endParaRPr lang="en-US" sz="2650" dirty="0"/>
              </a:p>
            </p:txBody>
          </p:sp>
        </p:grpSp>
        <p:sp>
          <p:nvSpPr>
            <p:cNvPr id="11" name="Shape 2">
              <a:extLst>
                <a:ext uri="{FF2B5EF4-FFF2-40B4-BE49-F238E27FC236}">
                  <a16:creationId xmlns:a16="http://schemas.microsoft.com/office/drawing/2014/main" id="{86229887-4788-5B2A-E2F1-4F823E45C3D4}"/>
                </a:ext>
              </a:extLst>
            </p:cNvPr>
            <p:cNvSpPr/>
            <p:nvPr/>
          </p:nvSpPr>
          <p:spPr>
            <a:xfrm>
              <a:off x="5188508" y="2616517"/>
              <a:ext cx="4036030" cy="45719"/>
            </a:xfrm>
            <a:prstGeom prst="rect">
              <a:avLst/>
            </a:prstGeom>
            <a:solidFill>
              <a:srgbClr val="835E54"/>
            </a:solidFill>
            <a:ln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FF6FBC-7205-344C-7F9D-55FF64E2D0D1}"/>
              </a:ext>
            </a:extLst>
          </p:cNvPr>
          <p:cNvGrpSpPr/>
          <p:nvPr/>
        </p:nvGrpSpPr>
        <p:grpSpPr>
          <a:xfrm>
            <a:off x="9583460" y="2023127"/>
            <a:ext cx="4063788" cy="2091672"/>
            <a:chOff x="9583460" y="2023127"/>
            <a:chExt cx="4063788" cy="2091672"/>
          </a:xfrm>
        </p:grpSpPr>
        <p:sp>
          <p:nvSpPr>
            <p:cNvPr id="13" name="Text 11"/>
            <p:cNvSpPr/>
            <p:nvPr/>
          </p:nvSpPr>
          <p:spPr>
            <a:xfrm>
              <a:off x="10188645" y="2106131"/>
              <a:ext cx="3180159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443728"/>
                  </a:solidFill>
                  <a:latin typeface="DM Serif Display" pitchFamily="2" charset="0"/>
                  <a:ea typeface="Crimson Pro Bold" pitchFamily="34" charset="-122"/>
                </a:rPr>
                <a:t>Import Into PCR</a:t>
              </a:r>
              <a:endParaRPr lang="en-US" sz="2200" dirty="0"/>
            </a:p>
          </p:txBody>
        </p:sp>
        <p:sp>
          <p:nvSpPr>
            <p:cNvPr id="14" name="Text 12"/>
            <p:cNvSpPr/>
            <p:nvPr/>
          </p:nvSpPr>
          <p:spPr>
            <a:xfrm>
              <a:off x="9640133" y="2845553"/>
              <a:ext cx="3935908" cy="126924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sz="1750" dirty="0">
                  <a:solidFill>
                    <a:srgbClr val="44372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Import good-fit candidates into a rollup list from the ZoomInfo list w/ role codes</a:t>
              </a:r>
              <a:endParaRPr lang="en-US" sz="1750" dirty="0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5F895EB-14D9-502E-AEED-ADEE33061ED2}"/>
                </a:ext>
              </a:extLst>
            </p:cNvPr>
            <p:cNvGrpSpPr/>
            <p:nvPr/>
          </p:nvGrpSpPr>
          <p:grpSpPr>
            <a:xfrm>
              <a:off x="9583460" y="2023127"/>
              <a:ext cx="510302" cy="510302"/>
              <a:chOff x="793790" y="5739884"/>
              <a:chExt cx="510302" cy="510302"/>
            </a:xfrm>
          </p:grpSpPr>
          <p:sp>
            <p:nvSpPr>
              <p:cNvPr id="58" name="Shape 13">
                <a:extLst>
                  <a:ext uri="{FF2B5EF4-FFF2-40B4-BE49-F238E27FC236}">
                    <a16:creationId xmlns:a16="http://schemas.microsoft.com/office/drawing/2014/main" id="{691B52AD-90F4-6922-B216-610D54D192F7}"/>
                  </a:ext>
                </a:extLst>
              </p:cNvPr>
              <p:cNvSpPr/>
              <p:nvPr/>
            </p:nvSpPr>
            <p:spPr>
              <a:xfrm>
                <a:off x="793790" y="5739884"/>
                <a:ext cx="510302" cy="510302"/>
              </a:xfrm>
              <a:prstGeom prst="roundRect">
                <a:avLst>
                  <a:gd name="adj" fmla="val 18669"/>
                </a:avLst>
              </a:prstGeom>
              <a:solidFill>
                <a:srgbClr val="EBE2E0"/>
              </a:solidFill>
              <a:ln w="7620">
                <a:solidFill>
                  <a:srgbClr val="D1C8C6"/>
                </a:solidFill>
                <a:prstDash val="soli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 14">
                <a:extLst>
                  <a:ext uri="{FF2B5EF4-FFF2-40B4-BE49-F238E27FC236}">
                    <a16:creationId xmlns:a16="http://schemas.microsoft.com/office/drawing/2014/main" id="{5198678C-9ECC-3E10-310E-87263EDD3C09}"/>
                  </a:ext>
                </a:extLst>
              </p:cNvPr>
              <p:cNvSpPr/>
              <p:nvPr/>
            </p:nvSpPr>
            <p:spPr>
              <a:xfrm>
                <a:off x="878860" y="5782389"/>
                <a:ext cx="340162" cy="42529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b"/>
              <a:lstStyle/>
              <a:p>
                <a:pPr marL="0" indent="0" algn="ctr">
                  <a:lnSpc>
                    <a:spcPts val="2650"/>
                  </a:lnSpc>
                  <a:buNone/>
                </a:pPr>
                <a:r>
                  <a:rPr lang="en-US" sz="2650" dirty="0">
                    <a:solidFill>
                      <a:srgbClr val="443728"/>
                    </a:solidFill>
                    <a:latin typeface="DM Serif Display" pitchFamily="2" charset="0"/>
                    <a:ea typeface="Crimson Pro Bold" pitchFamily="34" charset="-122"/>
                    <a:cs typeface="Crimson Pro Bold" pitchFamily="34" charset="-120"/>
                  </a:rPr>
                  <a:t>3</a:t>
                </a:r>
                <a:endParaRPr lang="en-US" sz="2650" dirty="0"/>
              </a:p>
            </p:txBody>
          </p:sp>
        </p:grpSp>
        <p:sp>
          <p:nvSpPr>
            <p:cNvPr id="17" name="Shape 2">
              <a:extLst>
                <a:ext uri="{FF2B5EF4-FFF2-40B4-BE49-F238E27FC236}">
                  <a16:creationId xmlns:a16="http://schemas.microsoft.com/office/drawing/2014/main" id="{979878EB-718E-7314-4704-C828D3E0C245}"/>
                </a:ext>
              </a:extLst>
            </p:cNvPr>
            <p:cNvSpPr/>
            <p:nvPr/>
          </p:nvSpPr>
          <p:spPr>
            <a:xfrm>
              <a:off x="9611218" y="2616517"/>
              <a:ext cx="4036030" cy="45719"/>
            </a:xfrm>
            <a:prstGeom prst="rect">
              <a:avLst/>
            </a:prstGeom>
            <a:solidFill>
              <a:srgbClr val="835E54"/>
            </a:solidFill>
            <a:ln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94F3364-A3A6-2915-4F90-F28C60753C68}"/>
              </a:ext>
            </a:extLst>
          </p:cNvPr>
          <p:cNvGrpSpPr/>
          <p:nvPr/>
        </p:nvGrpSpPr>
        <p:grpSpPr>
          <a:xfrm>
            <a:off x="636270" y="6826569"/>
            <a:ext cx="13365361" cy="1099780"/>
            <a:chOff x="636270" y="6826569"/>
            <a:chExt cx="13365361" cy="1099780"/>
          </a:xfrm>
        </p:grpSpPr>
        <p:sp>
          <p:nvSpPr>
            <p:cNvPr id="20" name="Shape 13">
              <a:extLst>
                <a:ext uri="{FF2B5EF4-FFF2-40B4-BE49-F238E27FC236}">
                  <a16:creationId xmlns:a16="http://schemas.microsoft.com/office/drawing/2014/main" id="{436D7629-53E9-BB24-4F6B-F66474AE0293}"/>
                </a:ext>
              </a:extLst>
            </p:cNvPr>
            <p:cNvSpPr/>
            <p:nvPr/>
          </p:nvSpPr>
          <p:spPr>
            <a:xfrm>
              <a:off x="636270" y="6826569"/>
              <a:ext cx="13365361" cy="1099780"/>
            </a:xfrm>
            <a:prstGeom prst="roundRect">
              <a:avLst>
                <a:gd name="adj" fmla="val 5639"/>
              </a:avLst>
            </a:prstGeom>
            <a:noFill/>
            <a:ln w="28575">
              <a:solidFill>
                <a:srgbClr val="EBE2E0"/>
              </a:solidFill>
            </a:ln>
          </p:spPr>
          <p:txBody>
            <a:bodyPr anchor="ctr"/>
            <a:lstStyle/>
            <a:p>
              <a:endParaRPr lang="en-US"/>
            </a:p>
          </p:txBody>
        </p:sp>
        <p:pic>
          <p:nvPicPr>
            <p:cNvPr id="21" name="Image 4" descr="preencoded.png">
              <a:extLst>
                <a:ext uri="{FF2B5EF4-FFF2-40B4-BE49-F238E27FC236}">
                  <a16:creationId xmlns:a16="http://schemas.microsoft.com/office/drawing/2014/main" id="{F1E9D0E2-26A8-D8B7-F2DB-966D936AA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577" y="7285555"/>
              <a:ext cx="227171" cy="181808"/>
            </a:xfrm>
            <a:prstGeom prst="rect">
              <a:avLst/>
            </a:prstGeom>
          </p:spPr>
        </p:pic>
        <p:sp>
          <p:nvSpPr>
            <p:cNvPr id="24" name="Text 14">
              <a:extLst>
                <a:ext uri="{FF2B5EF4-FFF2-40B4-BE49-F238E27FC236}">
                  <a16:creationId xmlns:a16="http://schemas.microsoft.com/office/drawing/2014/main" id="{831EDB97-7CDC-CC66-D763-3E4C846B6986}"/>
                </a:ext>
              </a:extLst>
            </p:cNvPr>
            <p:cNvSpPr/>
            <p:nvPr/>
          </p:nvSpPr>
          <p:spPr>
            <a:xfrm>
              <a:off x="1221105" y="6826569"/>
              <a:ext cx="12598718" cy="109977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l">
                <a:lnSpc>
                  <a:spcPts val="2250"/>
                </a:lnSpc>
                <a:buNone/>
              </a:pPr>
              <a:r>
                <a:rPr lang="en-US" sz="1600" b="1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Result</a:t>
              </a:r>
              <a:r>
                <a:rPr lang="en-US" sz="16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: Focus on relationship building and deal closing while we handle the research heavy lifting and administrative work.</a:t>
              </a:r>
              <a:endPara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9186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800" dirty="0">
                <a:solidFill>
                  <a:srgbClr val="443728"/>
                </a:solidFill>
                <a:latin typeface="DM Serif Display" pitchFamily="2" charset="0"/>
                <a:ea typeface="Crimson Pro Bold" pitchFamily="34" charset="-122"/>
                <a:cs typeface="Crimson Pro Bold" pitchFamily="34" charset="-120"/>
              </a:rPr>
              <a:t>ZoomInfo Deliverables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793790" y="1909460"/>
            <a:ext cx="3434841" cy="3393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43728"/>
                </a:solidFill>
                <a:latin typeface="DM Serif Display" pitchFamily="2" charset="0"/>
                <a:ea typeface="Crimson Pro Bold" pitchFamily="34" charset="-122"/>
                <a:cs typeface="Crimson Pro Bold" pitchFamily="34" charset="-120"/>
              </a:rPr>
              <a:t>Candidate Spreadsheet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460625"/>
            <a:ext cx="527450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 includes contact information but not detailed experience. Click through from the LinkedIn profile for more details on the candidate.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906" y="1909460"/>
            <a:ext cx="7879730" cy="4180026"/>
          </a:xfrm>
          <a:prstGeom prst="rect">
            <a:avLst/>
          </a:prstGeom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6E674AA2-A5FE-CFB8-C7FE-AC9F39056C4C}"/>
              </a:ext>
            </a:extLst>
          </p:cNvPr>
          <p:cNvSpPr/>
          <p:nvPr/>
        </p:nvSpPr>
        <p:spPr>
          <a:xfrm>
            <a:off x="793790" y="3849804"/>
            <a:ext cx="527450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b="1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 Loop</a:t>
            </a:r>
            <a:r>
              <a:rPr lang="en-US" sz="1750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Mark candidates for PCR importing within two weeks</a:t>
            </a:r>
            <a:endParaRPr lang="en-US" sz="175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9" y="403178"/>
            <a:ext cx="668518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800" dirty="0">
                <a:solidFill>
                  <a:srgbClr val="443728"/>
                </a:solidFill>
                <a:latin typeface="DM Serif Display" pitchFamily="2" charset="0"/>
                <a:ea typeface="Crimson Pro Bold" pitchFamily="34" charset="-122"/>
                <a:cs typeface="Crimson Pro Bold" pitchFamily="34" charset="-120"/>
              </a:rPr>
              <a:t>LinkedIn Deliverables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793789" y="1111957"/>
            <a:ext cx="6316459" cy="4717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LinkedIn Recruiter project with </a:t>
            </a:r>
            <a:r>
              <a:rPr lang="en-US" sz="1750" i="1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 least two </a:t>
            </a:r>
            <a:r>
              <a:rPr lang="en-US" sz="1750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saved searches: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7617674"/>
            <a:ext cx="7604284" cy="362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Feedback Loop</a:t>
            </a:r>
            <a:r>
              <a:rPr lang="en-US" sz="1750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Save candidates to the project’s pipeline</a:t>
            </a:r>
            <a:endParaRPr lang="en-US" sz="175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AF5445-22E8-2B01-7C7B-5DF50C37CCFB}"/>
              </a:ext>
            </a:extLst>
          </p:cNvPr>
          <p:cNvGrpSpPr/>
          <p:nvPr/>
        </p:nvGrpSpPr>
        <p:grpSpPr>
          <a:xfrm>
            <a:off x="793789" y="1583691"/>
            <a:ext cx="12758438" cy="5783825"/>
            <a:chOff x="2091189" y="3545367"/>
            <a:chExt cx="10366136" cy="4699315"/>
          </a:xfrm>
        </p:grpSpPr>
        <p:pic>
          <p:nvPicPr>
            <p:cNvPr id="13" name="Picture 12" descr="A screenshot of a search engine&#10;&#10;AI-generated content may be incorrect.">
              <a:extLst>
                <a:ext uri="{FF2B5EF4-FFF2-40B4-BE49-F238E27FC236}">
                  <a16:creationId xmlns:a16="http://schemas.microsoft.com/office/drawing/2014/main" id="{76514348-615A-9C21-D3C4-94C4C34F7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1189" y="3545367"/>
              <a:ext cx="10366136" cy="4699315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BD36136-B57D-3968-4891-9641A2E90266}"/>
                </a:ext>
              </a:extLst>
            </p:cNvPr>
            <p:cNvSpPr/>
            <p:nvPr/>
          </p:nvSpPr>
          <p:spPr>
            <a:xfrm>
              <a:off x="4522098" y="6582135"/>
              <a:ext cx="3000753" cy="166254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 2">
            <a:extLst>
              <a:ext uri="{FF2B5EF4-FFF2-40B4-BE49-F238E27FC236}">
                <a16:creationId xmlns:a16="http://schemas.microsoft.com/office/drawing/2014/main" id="{E81C02A4-4B23-3C6E-28AB-E3BD5ECB6797}"/>
              </a:ext>
            </a:extLst>
          </p:cNvPr>
          <p:cNvSpPr/>
          <p:nvPr/>
        </p:nvSpPr>
        <p:spPr>
          <a:xfrm>
            <a:off x="7110248" y="1111957"/>
            <a:ext cx="6316459" cy="4717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sz="1750" b="1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company-focused search </a:t>
            </a:r>
            <a:r>
              <a:rPr lang="en-US" sz="1750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a </a:t>
            </a:r>
            <a:r>
              <a:rPr lang="en-US" sz="1750" b="1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keywords-focused search</a:t>
            </a:r>
            <a:endParaRPr lang="en-US" sz="175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5558" y="515064"/>
            <a:ext cx="9273326" cy="50044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4800" dirty="0">
                <a:solidFill>
                  <a:srgbClr val="443728"/>
                </a:solidFill>
                <a:latin typeface="DM Serif Display" pitchFamily="2" charset="0"/>
                <a:ea typeface="Crimson Pro Bold" pitchFamily="34" charset="-122"/>
                <a:cs typeface="Crimson Pro Bold" pitchFamily="34" charset="-120"/>
              </a:rPr>
              <a:t>How to Request</a:t>
            </a:r>
            <a:endParaRPr lang="en-US" sz="4800" dirty="0"/>
          </a:p>
        </p:txBody>
      </p:sp>
      <p:sp>
        <p:nvSpPr>
          <p:cNvPr id="4" name="Text 2"/>
          <p:cNvSpPr/>
          <p:nvPr/>
        </p:nvSpPr>
        <p:spPr>
          <a:xfrm>
            <a:off x="655558" y="1202391"/>
            <a:ext cx="6511171" cy="1947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 your request through a 1-minute form located on the intranet</a:t>
            </a:r>
            <a:endParaRPr lang="en-US" b="1" dirty="0"/>
          </a:p>
        </p:txBody>
      </p:sp>
      <p:pic>
        <p:nvPicPr>
          <p:cNvPr id="8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329" y="126175"/>
            <a:ext cx="5229310" cy="7977249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111574C-52C7-CC31-5FBC-F15DA2DCDBA3}"/>
              </a:ext>
            </a:extLst>
          </p:cNvPr>
          <p:cNvGrpSpPr/>
          <p:nvPr/>
        </p:nvGrpSpPr>
        <p:grpSpPr>
          <a:xfrm>
            <a:off x="424136" y="7522130"/>
            <a:ext cx="7894082" cy="517208"/>
            <a:chOff x="898269" y="5981582"/>
            <a:chExt cx="13319284" cy="517208"/>
          </a:xfrm>
        </p:grpSpPr>
        <p:sp>
          <p:nvSpPr>
            <p:cNvPr id="9" name="Shape 6"/>
            <p:cNvSpPr/>
            <p:nvPr/>
          </p:nvSpPr>
          <p:spPr>
            <a:xfrm>
              <a:off x="898269" y="5981582"/>
              <a:ext cx="13319284" cy="517208"/>
            </a:xfrm>
            <a:prstGeom prst="roundRect">
              <a:avLst>
                <a:gd name="adj" fmla="val 9887"/>
              </a:avLst>
            </a:prstGeom>
            <a:solidFill>
              <a:srgbClr val="B6FCB8"/>
            </a:solidFill>
            <a:ln/>
          </p:spPr>
          <p:txBody>
            <a:bodyPr/>
            <a:lstStyle/>
            <a:p>
              <a:endParaRPr lang="en-US"/>
            </a:p>
          </p:txBody>
        </p:sp>
        <p:pic>
          <p:nvPicPr>
            <p:cNvPr id="10" name="Image 1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9951" y="6164224"/>
              <a:ext cx="152162" cy="121682"/>
            </a:xfrm>
            <a:prstGeom prst="rect">
              <a:avLst/>
            </a:prstGeom>
          </p:spPr>
        </p:pic>
        <p:sp>
          <p:nvSpPr>
            <p:cNvPr id="11" name="Text 7"/>
            <p:cNvSpPr/>
            <p:nvPr/>
          </p:nvSpPr>
          <p:spPr>
            <a:xfrm>
              <a:off x="1293795" y="6133624"/>
              <a:ext cx="12802076" cy="19478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500"/>
                </a:lnSpc>
                <a:buNone/>
              </a:pPr>
              <a:r>
                <a:rPr lang="en-US" sz="12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More accurate information = higher quality results</a:t>
              </a:r>
              <a:endParaRPr lang="en-US" sz="12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0400889-8E0D-BDB3-68E5-DE1F9BDF045F}"/>
              </a:ext>
            </a:extLst>
          </p:cNvPr>
          <p:cNvSpPr txBox="1"/>
          <p:nvPr/>
        </p:nvSpPr>
        <p:spPr>
          <a:xfrm>
            <a:off x="655558" y="1683198"/>
            <a:ext cx="7272706" cy="132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1200"/>
              </a:spcAft>
              <a:buSzPct val="90000"/>
              <a:buFont typeface="System Font Regular"/>
              <a:buChar char="➤"/>
            </a:pPr>
            <a:r>
              <a:rPr lang="en-US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Bookmark the form for easy access</a:t>
            </a:r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SzPct val="90000"/>
              <a:buFont typeface="System Font Regular"/>
              <a:buChar char="➤"/>
            </a:pPr>
            <a:r>
              <a:rPr lang="en-US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fields are optional</a:t>
            </a:r>
            <a:endParaRPr lang="en-US" dirty="0"/>
          </a:p>
          <a:p>
            <a:pPr marL="285750" indent="-285750">
              <a:lnSpc>
                <a:spcPct val="114000"/>
              </a:lnSpc>
              <a:spcAft>
                <a:spcPts val="1200"/>
              </a:spcAft>
              <a:buSzPct val="90000"/>
              <a:buFont typeface="System Font Regular"/>
              <a:buChar char="➤"/>
            </a:pPr>
            <a:r>
              <a:rPr lang="en-US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Standardize the process</a:t>
            </a:r>
            <a:endParaRPr lang="en-US" dirty="0"/>
          </a:p>
        </p:txBody>
      </p:sp>
      <p:pic>
        <p:nvPicPr>
          <p:cNvPr id="5" name="Picture 4" descr="A screenshot of a website&#10;&#10;AI-generated content may be incorrect.">
            <a:extLst>
              <a:ext uri="{FF2B5EF4-FFF2-40B4-BE49-F238E27FC236}">
                <a16:creationId xmlns:a16="http://schemas.microsoft.com/office/drawing/2014/main" id="{7FE2183B-3725-E6EE-A074-C332894A59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18" y="3691296"/>
            <a:ext cx="7772400" cy="344689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B308CC6-4221-BE38-B53B-007B239730C2}"/>
              </a:ext>
            </a:extLst>
          </p:cNvPr>
          <p:cNvSpPr/>
          <p:nvPr/>
        </p:nvSpPr>
        <p:spPr>
          <a:xfrm>
            <a:off x="3612716" y="3682829"/>
            <a:ext cx="1638604" cy="3839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6B702E-EA6D-A081-D404-8CB2B365F70E}"/>
              </a:ext>
            </a:extLst>
          </p:cNvPr>
          <p:cNvCxnSpPr>
            <a:cxnSpLocks/>
          </p:cNvCxnSpPr>
          <p:nvPr/>
        </p:nvCxnSpPr>
        <p:spPr>
          <a:xfrm flipH="1">
            <a:off x="3810000" y="4075240"/>
            <a:ext cx="622018" cy="16990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D458C-8C43-DADF-5968-8AE32B0BC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441164F-9A5C-EBB9-0B97-D6AD4BB952AB}"/>
              </a:ext>
            </a:extLst>
          </p:cNvPr>
          <p:cNvSpPr/>
          <p:nvPr/>
        </p:nvSpPr>
        <p:spPr>
          <a:xfrm>
            <a:off x="655558" y="515064"/>
            <a:ext cx="9273326" cy="50044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4800" dirty="0">
                <a:solidFill>
                  <a:srgbClr val="443728"/>
                </a:solidFill>
                <a:latin typeface="DM Serif Display" pitchFamily="2" charset="0"/>
                <a:ea typeface="Crimson Pro Bold" pitchFamily="34" charset="-122"/>
                <a:cs typeface="Crimson Pro Bold" pitchFamily="34" charset="-120"/>
              </a:rPr>
              <a:t>How to Request</a:t>
            </a:r>
            <a:endParaRPr lang="en-US" sz="4800" dirty="0"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77C8897-2552-93D8-152F-8C9C9EFF02E4}"/>
              </a:ext>
            </a:extLst>
          </p:cNvPr>
          <p:cNvSpPr/>
          <p:nvPr/>
        </p:nvSpPr>
        <p:spPr>
          <a:xfrm>
            <a:off x="655558" y="1202391"/>
            <a:ext cx="6511171" cy="1947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en-US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Submit your request through a 1-minute form located on the intranet</a:t>
            </a:r>
            <a:endParaRPr lang="en-US" b="1" dirty="0"/>
          </a:p>
        </p:txBody>
      </p:sp>
      <p:pic>
        <p:nvPicPr>
          <p:cNvPr id="8" name="Image 0" descr="preencoded.png">
            <a:hlinkClick r:id="rId3"/>
            <a:extLst>
              <a:ext uri="{FF2B5EF4-FFF2-40B4-BE49-F238E27FC236}">
                <a16:creationId xmlns:a16="http://schemas.microsoft.com/office/drawing/2014/main" id="{26F1ACD4-0DB9-F91F-CA3D-DA2456D3F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329" y="126175"/>
            <a:ext cx="5229310" cy="7977249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B499BE-0EE3-0005-C91B-A5C269B36E07}"/>
              </a:ext>
            </a:extLst>
          </p:cNvPr>
          <p:cNvSpPr txBox="1"/>
          <p:nvPr/>
        </p:nvSpPr>
        <p:spPr>
          <a:xfrm>
            <a:off x="655558" y="1991446"/>
            <a:ext cx="759054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ts val="2667"/>
              </a:lnSpc>
              <a:spcAft>
                <a:spcPts val="32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promise, it really is short</a:t>
            </a:r>
          </a:p>
          <a:p>
            <a:pPr marL="285750" indent="-285750" fontAlgn="base">
              <a:lnSpc>
                <a:spcPts val="2667"/>
              </a:lnSpc>
              <a:spcAft>
                <a:spcPts val="32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please don’t rush it</a:t>
            </a:r>
          </a:p>
          <a:p>
            <a:pPr marL="285750" indent="-285750" fontAlgn="base">
              <a:lnSpc>
                <a:spcPts val="2667"/>
              </a:lnSpc>
              <a:spcAft>
                <a:spcPts val="32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form kicks off the conversation, not replace it </a:t>
            </a:r>
          </a:p>
          <a:p>
            <a:pPr marL="285750" indent="-285750" fontAlgn="base">
              <a:lnSpc>
                <a:spcPts val="2667"/>
              </a:lnSpc>
              <a:spcAft>
                <a:spcPts val="32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We’re here to help</a:t>
            </a:r>
          </a:p>
        </p:txBody>
      </p:sp>
    </p:spTree>
    <p:extLst>
      <p:ext uri="{BB962C8B-B14F-4D97-AF65-F5344CB8AC3E}">
        <p14:creationId xmlns:p14="http://schemas.microsoft.com/office/powerpoint/2010/main" val="420866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EB22F-1244-9443-BD22-2AB5E8C91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3F5C235-EDF3-60C5-B0C8-187A92C42676}"/>
              </a:ext>
            </a:extLst>
          </p:cNvPr>
          <p:cNvSpPr/>
          <p:nvPr/>
        </p:nvSpPr>
        <p:spPr>
          <a:xfrm>
            <a:off x="793789" y="892612"/>
            <a:ext cx="1316074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800" dirty="0">
                <a:solidFill>
                  <a:srgbClr val="443728"/>
                </a:solidFill>
                <a:latin typeface="DM Serif Display" pitchFamily="2" charset="0"/>
                <a:ea typeface="Crimson Pro Bold" pitchFamily="34" charset="-122"/>
                <a:cs typeface="Crimson Pro Bold" pitchFamily="34" charset="-120"/>
              </a:rPr>
              <a:t>Recap of Program Guidelines &amp; Expectations</a:t>
            </a:r>
            <a:endParaRPr lang="en-US" sz="4800" dirty="0"/>
          </a:p>
        </p:txBody>
      </p:sp>
      <p:sp>
        <p:nvSpPr>
          <p:cNvPr id="8" name="Text 15">
            <a:extLst>
              <a:ext uri="{FF2B5EF4-FFF2-40B4-BE49-F238E27FC236}">
                <a16:creationId xmlns:a16="http://schemas.microsoft.com/office/drawing/2014/main" id="{8328FD10-57DF-4767-4D02-7B8F7D1C9522}"/>
              </a:ext>
            </a:extLst>
          </p:cNvPr>
          <p:cNvSpPr/>
          <p:nvPr/>
        </p:nvSpPr>
        <p:spPr>
          <a:xfrm>
            <a:off x="793789" y="1697768"/>
            <a:ext cx="11134354" cy="57948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ct val="200000"/>
              </a:lnSpc>
              <a:buClr>
                <a:srgbClr val="443728"/>
              </a:buClr>
              <a:buSzPct val="150000"/>
              <a:buFont typeface="System Font Regular"/>
              <a:buChar char="|"/>
            </a:pPr>
            <a:r>
              <a:rPr lang="en-US" sz="3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Currently capping at 10 requests per week</a:t>
            </a:r>
          </a:p>
          <a:p>
            <a:pPr marL="285750" indent="-285750" algn="l">
              <a:lnSpc>
                <a:spcPct val="200000"/>
              </a:lnSpc>
              <a:buClr>
                <a:srgbClr val="443728"/>
              </a:buClr>
              <a:buSzPct val="150000"/>
              <a:buFont typeface="System Font Regular"/>
              <a:buChar char="|"/>
            </a:pPr>
            <a:r>
              <a:rPr lang="en-US" sz="3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Five-day turnaround time (sooner if possible)</a:t>
            </a:r>
          </a:p>
          <a:p>
            <a:pPr marL="285750" indent="-285750" algn="l">
              <a:lnSpc>
                <a:spcPct val="200000"/>
              </a:lnSpc>
              <a:buClr>
                <a:srgbClr val="443728"/>
              </a:buClr>
              <a:buSzPct val="150000"/>
              <a:buFont typeface="System Font Regular"/>
              <a:buChar char="|"/>
            </a:pPr>
            <a:r>
              <a:rPr lang="en-US" sz="3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One active search at a time</a:t>
            </a:r>
          </a:p>
          <a:p>
            <a:pPr marL="285750" indent="-285750" algn="l">
              <a:lnSpc>
                <a:spcPct val="200000"/>
              </a:lnSpc>
              <a:buClr>
                <a:srgbClr val="443728"/>
              </a:buClr>
              <a:buSzPct val="150000"/>
              <a:buFont typeface="System Font Regular"/>
              <a:buChar char="|"/>
            </a:pPr>
            <a:r>
              <a:rPr lang="en-US" sz="30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Your feedback will help us improve over time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6180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D64FD-8E56-E7DF-8E03-D0E382E2F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AA101C6-ABC5-9A95-62B5-838733D2A16E}"/>
              </a:ext>
            </a:extLst>
          </p:cNvPr>
          <p:cNvSpPr/>
          <p:nvPr/>
        </p:nvSpPr>
        <p:spPr>
          <a:xfrm>
            <a:off x="793790" y="8926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800" dirty="0">
                <a:solidFill>
                  <a:srgbClr val="443728"/>
                </a:solidFill>
                <a:latin typeface="DM Serif Display" pitchFamily="2" charset="0"/>
                <a:ea typeface="Crimson Pro Bold" pitchFamily="34" charset="-122"/>
              </a:rPr>
              <a:t>Final Takeaways</a:t>
            </a:r>
            <a:endParaRPr lang="en-US" sz="48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FC38355-1D4B-2863-F28F-E24F6F2DAF2A}"/>
              </a:ext>
            </a:extLst>
          </p:cNvPr>
          <p:cNvGrpSpPr/>
          <p:nvPr/>
        </p:nvGrpSpPr>
        <p:grpSpPr>
          <a:xfrm>
            <a:off x="7399852" y="2377765"/>
            <a:ext cx="6439613" cy="1564600"/>
            <a:chOff x="768072" y="2377765"/>
            <a:chExt cx="4259342" cy="1564600"/>
          </a:xfrm>
        </p:grpSpPr>
        <p:sp>
          <p:nvSpPr>
            <p:cNvPr id="24" name="Shape 8">
              <a:extLst>
                <a:ext uri="{FF2B5EF4-FFF2-40B4-BE49-F238E27FC236}">
                  <a16:creationId xmlns:a16="http://schemas.microsoft.com/office/drawing/2014/main" id="{A2ECA563-03EC-8A73-3E2D-F85D22EEC71E}"/>
                </a:ext>
              </a:extLst>
            </p:cNvPr>
            <p:cNvSpPr/>
            <p:nvPr/>
          </p:nvSpPr>
          <p:spPr>
            <a:xfrm>
              <a:off x="790932" y="2377765"/>
              <a:ext cx="4236482" cy="1564600"/>
            </a:xfrm>
            <a:prstGeom prst="roundRect">
              <a:avLst>
                <a:gd name="adj" fmla="val 7013"/>
              </a:avLst>
            </a:prstGeom>
            <a:solidFill>
              <a:srgbClr val="FFFCFA"/>
            </a:solidFill>
            <a:ln w="22860">
              <a:solidFill>
                <a:srgbClr val="D1C8C6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Shape 9">
              <a:extLst>
                <a:ext uri="{FF2B5EF4-FFF2-40B4-BE49-F238E27FC236}">
                  <a16:creationId xmlns:a16="http://schemas.microsoft.com/office/drawing/2014/main" id="{38CA08E2-D05B-D27C-9D24-7B86549BB51D}"/>
                </a:ext>
              </a:extLst>
            </p:cNvPr>
            <p:cNvSpPr/>
            <p:nvPr/>
          </p:nvSpPr>
          <p:spPr>
            <a:xfrm>
              <a:off x="768072" y="2377765"/>
              <a:ext cx="91440" cy="1564600"/>
            </a:xfrm>
            <a:prstGeom prst="roundRect">
              <a:avLst>
                <a:gd name="adj" fmla="val 77851"/>
              </a:avLst>
            </a:prstGeom>
            <a:solidFill>
              <a:srgbClr val="835E54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10">
              <a:extLst>
                <a:ext uri="{FF2B5EF4-FFF2-40B4-BE49-F238E27FC236}">
                  <a16:creationId xmlns:a16="http://schemas.microsoft.com/office/drawing/2014/main" id="{741D248E-DC8D-AFAC-84C3-892F3FD95BF3}"/>
                </a:ext>
              </a:extLst>
            </p:cNvPr>
            <p:cNvSpPr/>
            <p:nvPr/>
          </p:nvSpPr>
          <p:spPr>
            <a:xfrm>
              <a:off x="1051797" y="2678976"/>
              <a:ext cx="2924119" cy="26467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050"/>
                </a:lnSpc>
                <a:buNone/>
              </a:pPr>
              <a:r>
                <a:rPr lang="en-US" sz="2400" dirty="0">
                  <a:solidFill>
                    <a:srgbClr val="443728"/>
                  </a:solidFill>
                  <a:latin typeface="DM Serif Display" pitchFamily="2" charset="0"/>
                  <a:ea typeface="Crimson Pro Bold" pitchFamily="34" charset="-122"/>
                  <a:cs typeface="Crimson Pro Bold" pitchFamily="34" charset="-120"/>
                </a:rPr>
                <a:t>Beta Tested…Early Wins</a:t>
              </a:r>
              <a:endParaRPr lang="en-US" sz="2400" dirty="0"/>
            </a:p>
          </p:txBody>
        </p:sp>
        <p:sp>
          <p:nvSpPr>
            <p:cNvPr id="27" name="Text 11">
              <a:extLst>
                <a:ext uri="{FF2B5EF4-FFF2-40B4-BE49-F238E27FC236}">
                  <a16:creationId xmlns:a16="http://schemas.microsoft.com/office/drawing/2014/main" id="{D94EC66B-045A-B477-A94A-8E6D4D0569ED}"/>
                </a:ext>
              </a:extLst>
            </p:cNvPr>
            <p:cNvSpPr/>
            <p:nvPr/>
          </p:nvSpPr>
          <p:spPr>
            <a:xfrm>
              <a:off x="1051798" y="3045331"/>
              <a:ext cx="3783330" cy="81367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sz="1600" dirty="0">
                  <a:solidFill>
                    <a:srgbClr val="443728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Incorporated helpful feedback from the pilot program and have helped make placements</a:t>
              </a:r>
              <a:endParaRPr lang="en-US" sz="16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9AD1EC-1633-A145-151F-651386D69B99}"/>
              </a:ext>
            </a:extLst>
          </p:cNvPr>
          <p:cNvGrpSpPr/>
          <p:nvPr/>
        </p:nvGrpSpPr>
        <p:grpSpPr>
          <a:xfrm>
            <a:off x="790932" y="2377765"/>
            <a:ext cx="6439495" cy="1564600"/>
            <a:chOff x="5173980" y="2377765"/>
            <a:chExt cx="4259461" cy="1564600"/>
          </a:xfrm>
        </p:grpSpPr>
        <p:sp>
          <p:nvSpPr>
            <p:cNvPr id="28" name="Shape 12">
              <a:extLst>
                <a:ext uri="{FF2B5EF4-FFF2-40B4-BE49-F238E27FC236}">
                  <a16:creationId xmlns:a16="http://schemas.microsoft.com/office/drawing/2014/main" id="{92D033DE-CB93-FF34-25A9-26DA3D5FF0E3}"/>
                </a:ext>
              </a:extLst>
            </p:cNvPr>
            <p:cNvSpPr/>
            <p:nvPr/>
          </p:nvSpPr>
          <p:spPr>
            <a:xfrm>
              <a:off x="5196840" y="2377765"/>
              <a:ext cx="4236601" cy="1564600"/>
            </a:xfrm>
            <a:prstGeom prst="roundRect">
              <a:avLst>
                <a:gd name="adj" fmla="val 7013"/>
              </a:avLst>
            </a:prstGeom>
            <a:solidFill>
              <a:srgbClr val="FFFCFA"/>
            </a:solidFill>
            <a:ln w="22860">
              <a:solidFill>
                <a:srgbClr val="D1C8C6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Shape 13">
              <a:extLst>
                <a:ext uri="{FF2B5EF4-FFF2-40B4-BE49-F238E27FC236}">
                  <a16:creationId xmlns:a16="http://schemas.microsoft.com/office/drawing/2014/main" id="{1A648B9C-BA89-8A99-526E-7E63DB1A5BB3}"/>
                </a:ext>
              </a:extLst>
            </p:cNvPr>
            <p:cNvSpPr/>
            <p:nvPr/>
          </p:nvSpPr>
          <p:spPr>
            <a:xfrm>
              <a:off x="5173980" y="2377765"/>
              <a:ext cx="91440" cy="1564600"/>
            </a:xfrm>
            <a:prstGeom prst="roundRect">
              <a:avLst>
                <a:gd name="adj" fmla="val 77851"/>
              </a:avLst>
            </a:prstGeom>
            <a:solidFill>
              <a:srgbClr val="835E54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14">
              <a:extLst>
                <a:ext uri="{FF2B5EF4-FFF2-40B4-BE49-F238E27FC236}">
                  <a16:creationId xmlns:a16="http://schemas.microsoft.com/office/drawing/2014/main" id="{4D886B58-3EBE-FC4C-D751-B5EA545C7994}"/>
                </a:ext>
              </a:extLst>
            </p:cNvPr>
            <p:cNvSpPr/>
            <p:nvPr/>
          </p:nvSpPr>
          <p:spPr>
            <a:xfrm>
              <a:off x="5457706" y="2678976"/>
              <a:ext cx="2281357" cy="26467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050"/>
                </a:lnSpc>
                <a:buNone/>
              </a:pPr>
              <a:r>
                <a:rPr lang="en-US" sz="2400" dirty="0">
                  <a:solidFill>
                    <a:srgbClr val="443728"/>
                  </a:solidFill>
                  <a:latin typeface="DM Serif Display" pitchFamily="2" charset="0"/>
                  <a:ea typeface="Crimson Pro Bold" pitchFamily="34" charset="-122"/>
                  <a:cs typeface="Crimson Pro Bold" pitchFamily="34" charset="-120"/>
                </a:rPr>
                <a:t>Most Requested Resource</a:t>
              </a:r>
              <a:endParaRPr lang="en-US" sz="2400" dirty="0">
                <a:solidFill>
                  <a:srgbClr val="443728"/>
                </a:solidFill>
              </a:endParaRPr>
            </a:p>
          </p:txBody>
        </p:sp>
        <p:sp>
          <p:nvSpPr>
            <p:cNvPr id="31" name="Text 15">
              <a:extLst>
                <a:ext uri="{FF2B5EF4-FFF2-40B4-BE49-F238E27FC236}">
                  <a16:creationId xmlns:a16="http://schemas.microsoft.com/office/drawing/2014/main" id="{A338E379-4D71-81B9-A44C-759E53D9DDAB}"/>
                </a:ext>
              </a:extLst>
            </p:cNvPr>
            <p:cNvSpPr/>
            <p:nvPr/>
          </p:nvSpPr>
          <p:spPr>
            <a:xfrm>
              <a:off x="5457706" y="3045332"/>
              <a:ext cx="3783449" cy="67469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sz="1600" dirty="0">
                  <a:solidFill>
                    <a:srgbClr val="443728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The #1 requested resource from our Q1 workshops and feedback sessions</a:t>
              </a:r>
              <a:endParaRPr lang="en-US" sz="16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B0CB7A7-731C-7511-413D-988FC4336ED8}"/>
              </a:ext>
            </a:extLst>
          </p:cNvPr>
          <p:cNvGrpSpPr/>
          <p:nvPr/>
        </p:nvGrpSpPr>
        <p:grpSpPr>
          <a:xfrm>
            <a:off x="790932" y="4206565"/>
            <a:ext cx="6439495" cy="1564600"/>
            <a:chOff x="5173980" y="2377765"/>
            <a:chExt cx="4259461" cy="1564600"/>
          </a:xfrm>
        </p:grpSpPr>
        <p:sp>
          <p:nvSpPr>
            <p:cNvPr id="43" name="Shape 12">
              <a:extLst>
                <a:ext uri="{FF2B5EF4-FFF2-40B4-BE49-F238E27FC236}">
                  <a16:creationId xmlns:a16="http://schemas.microsoft.com/office/drawing/2014/main" id="{F2AFEAFE-D2A9-5932-976F-FBB2BD192224}"/>
                </a:ext>
              </a:extLst>
            </p:cNvPr>
            <p:cNvSpPr/>
            <p:nvPr/>
          </p:nvSpPr>
          <p:spPr>
            <a:xfrm>
              <a:off x="5196840" y="2377765"/>
              <a:ext cx="4236601" cy="1564600"/>
            </a:xfrm>
            <a:prstGeom prst="roundRect">
              <a:avLst>
                <a:gd name="adj" fmla="val 7013"/>
              </a:avLst>
            </a:prstGeom>
            <a:solidFill>
              <a:srgbClr val="FFFCFA"/>
            </a:solidFill>
            <a:ln w="22860">
              <a:solidFill>
                <a:srgbClr val="D1C8C6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Shape 13">
              <a:extLst>
                <a:ext uri="{FF2B5EF4-FFF2-40B4-BE49-F238E27FC236}">
                  <a16:creationId xmlns:a16="http://schemas.microsoft.com/office/drawing/2014/main" id="{30B96907-9205-04F0-0FBC-AA36FA91397B}"/>
                </a:ext>
              </a:extLst>
            </p:cNvPr>
            <p:cNvSpPr/>
            <p:nvPr/>
          </p:nvSpPr>
          <p:spPr>
            <a:xfrm>
              <a:off x="5173980" y="2377765"/>
              <a:ext cx="91440" cy="1564600"/>
            </a:xfrm>
            <a:prstGeom prst="roundRect">
              <a:avLst>
                <a:gd name="adj" fmla="val 77851"/>
              </a:avLst>
            </a:prstGeom>
            <a:solidFill>
              <a:srgbClr val="835E54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14">
              <a:extLst>
                <a:ext uri="{FF2B5EF4-FFF2-40B4-BE49-F238E27FC236}">
                  <a16:creationId xmlns:a16="http://schemas.microsoft.com/office/drawing/2014/main" id="{E3A8963E-CECE-5A4E-8259-4D3D3D6506EB}"/>
                </a:ext>
              </a:extLst>
            </p:cNvPr>
            <p:cNvSpPr/>
            <p:nvPr/>
          </p:nvSpPr>
          <p:spPr>
            <a:xfrm>
              <a:off x="5457706" y="2702389"/>
              <a:ext cx="2281357" cy="26467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050"/>
                </a:lnSpc>
                <a:buNone/>
              </a:pPr>
              <a:r>
                <a:rPr lang="en-US" sz="2400" dirty="0">
                  <a:solidFill>
                    <a:srgbClr val="443728"/>
                  </a:solidFill>
                  <a:latin typeface="DM Serif Display" pitchFamily="2" charset="0"/>
                  <a:ea typeface="Crimson Pro Bold" pitchFamily="34" charset="-122"/>
                  <a:cs typeface="Crimson Pro Bold" pitchFamily="34" charset="-120"/>
                </a:rPr>
                <a:t>Simple as Possible</a:t>
              </a:r>
              <a:endParaRPr lang="en-US" sz="2400" dirty="0">
                <a:solidFill>
                  <a:srgbClr val="443728"/>
                </a:solidFill>
              </a:endParaRPr>
            </a:p>
          </p:txBody>
        </p:sp>
        <p:sp>
          <p:nvSpPr>
            <p:cNvPr id="46" name="Text 15">
              <a:extLst>
                <a:ext uri="{FF2B5EF4-FFF2-40B4-BE49-F238E27FC236}">
                  <a16:creationId xmlns:a16="http://schemas.microsoft.com/office/drawing/2014/main" id="{BDFDF89F-B649-DB01-3E99-8FE834420F9A}"/>
                </a:ext>
              </a:extLst>
            </p:cNvPr>
            <p:cNvSpPr/>
            <p:nvPr/>
          </p:nvSpPr>
          <p:spPr>
            <a:xfrm>
              <a:off x="5457706" y="3068744"/>
              <a:ext cx="3783449" cy="81367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sz="1600" dirty="0">
                  <a:solidFill>
                    <a:srgbClr val="443728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Easy, straightforward form to request support</a:t>
              </a:r>
              <a:endParaRPr lang="en-US" sz="16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1212F04-FF2F-2385-B0D5-0A22C47D57E0}"/>
              </a:ext>
            </a:extLst>
          </p:cNvPr>
          <p:cNvGrpSpPr/>
          <p:nvPr/>
        </p:nvGrpSpPr>
        <p:grpSpPr>
          <a:xfrm>
            <a:off x="7399852" y="4206565"/>
            <a:ext cx="6439613" cy="1564600"/>
            <a:chOff x="768072" y="2377765"/>
            <a:chExt cx="4259342" cy="1564600"/>
          </a:xfrm>
        </p:grpSpPr>
        <p:sp>
          <p:nvSpPr>
            <p:cNvPr id="48" name="Shape 8">
              <a:extLst>
                <a:ext uri="{FF2B5EF4-FFF2-40B4-BE49-F238E27FC236}">
                  <a16:creationId xmlns:a16="http://schemas.microsoft.com/office/drawing/2014/main" id="{40FD923B-FF8A-9E36-84C2-4E56BD97B2DA}"/>
                </a:ext>
              </a:extLst>
            </p:cNvPr>
            <p:cNvSpPr/>
            <p:nvPr/>
          </p:nvSpPr>
          <p:spPr>
            <a:xfrm>
              <a:off x="790932" y="2377765"/>
              <a:ext cx="4236482" cy="1564600"/>
            </a:xfrm>
            <a:prstGeom prst="roundRect">
              <a:avLst>
                <a:gd name="adj" fmla="val 7013"/>
              </a:avLst>
            </a:prstGeom>
            <a:solidFill>
              <a:srgbClr val="FFFCFA"/>
            </a:solidFill>
            <a:ln w="22860">
              <a:solidFill>
                <a:srgbClr val="D1C8C6"/>
              </a:solidFill>
              <a:prstDash val="soli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Shape 9">
              <a:extLst>
                <a:ext uri="{FF2B5EF4-FFF2-40B4-BE49-F238E27FC236}">
                  <a16:creationId xmlns:a16="http://schemas.microsoft.com/office/drawing/2014/main" id="{63CD0B82-B909-5282-4CA1-28B312ED5689}"/>
                </a:ext>
              </a:extLst>
            </p:cNvPr>
            <p:cNvSpPr/>
            <p:nvPr/>
          </p:nvSpPr>
          <p:spPr>
            <a:xfrm>
              <a:off x="768072" y="2377765"/>
              <a:ext cx="91440" cy="1564600"/>
            </a:xfrm>
            <a:prstGeom prst="roundRect">
              <a:avLst>
                <a:gd name="adj" fmla="val 77851"/>
              </a:avLst>
            </a:prstGeom>
            <a:solidFill>
              <a:srgbClr val="835E54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 10">
              <a:extLst>
                <a:ext uri="{FF2B5EF4-FFF2-40B4-BE49-F238E27FC236}">
                  <a16:creationId xmlns:a16="http://schemas.microsoft.com/office/drawing/2014/main" id="{3E4159C1-AA7E-52EA-1E58-C59DEEE64C85}"/>
                </a:ext>
              </a:extLst>
            </p:cNvPr>
            <p:cNvSpPr/>
            <p:nvPr/>
          </p:nvSpPr>
          <p:spPr>
            <a:xfrm>
              <a:off x="1051797" y="2670474"/>
              <a:ext cx="2924119" cy="26467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050"/>
                </a:lnSpc>
                <a:buNone/>
              </a:pPr>
              <a:r>
                <a:rPr lang="en-US" sz="2400" dirty="0">
                  <a:solidFill>
                    <a:srgbClr val="443728"/>
                  </a:solidFill>
                  <a:latin typeface="DM Serif Display" pitchFamily="2" charset="0"/>
                  <a:ea typeface="Crimson Pro Bold" pitchFamily="34" charset="-122"/>
                  <a:cs typeface="Crimson Pro Bold" pitchFamily="34" charset="-120"/>
                </a:rPr>
                <a:t>Open Now!</a:t>
              </a:r>
              <a:endParaRPr lang="en-US" sz="2400" dirty="0"/>
            </a:p>
          </p:txBody>
        </p:sp>
        <p:sp>
          <p:nvSpPr>
            <p:cNvPr id="51" name="Text 11">
              <a:extLst>
                <a:ext uri="{FF2B5EF4-FFF2-40B4-BE49-F238E27FC236}">
                  <a16:creationId xmlns:a16="http://schemas.microsoft.com/office/drawing/2014/main" id="{B27071AC-9BE4-CAA1-BD2D-B06F05B346C0}"/>
                </a:ext>
              </a:extLst>
            </p:cNvPr>
            <p:cNvSpPr/>
            <p:nvPr/>
          </p:nvSpPr>
          <p:spPr>
            <a:xfrm>
              <a:off x="1051798" y="3036829"/>
              <a:ext cx="3783330" cy="81367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400"/>
                </a:lnSpc>
                <a:buNone/>
              </a:pPr>
              <a:r>
                <a:rPr lang="en-US" sz="1600" dirty="0">
                  <a:solidFill>
                    <a:srgbClr val="443728"/>
                  </a:solidFill>
                  <a:latin typeface="Open Sans" pitchFamily="34" charset="0"/>
                  <a:ea typeface="Open Sans" pitchFamily="34" charset="-122"/>
                  <a:cs typeface="Open Sans" pitchFamily="34" charset="-120"/>
                </a:rPr>
                <a:t>Check your email for detailed instructions and direct access links to get started immediately</a:t>
              </a:r>
            </a:p>
            <a:p>
              <a:pPr marL="0" indent="0" algn="l">
                <a:lnSpc>
                  <a:spcPts val="2400"/>
                </a:lnSpc>
                <a:buNone/>
              </a:pPr>
              <a:endPara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9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1441</Words>
  <Application>Microsoft Macintosh PowerPoint</Application>
  <PresentationFormat>Custom</PresentationFormat>
  <Paragraphs>171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Symbol</vt:lpstr>
      <vt:lpstr>Arial</vt:lpstr>
      <vt:lpstr>System Font Regular</vt:lpstr>
      <vt:lpstr>Open Sans</vt:lpstr>
      <vt:lpstr>Wingdings</vt:lpstr>
      <vt:lpstr>DM Serif Display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Aaron Dahlstrom</cp:lastModifiedBy>
  <cp:revision>1</cp:revision>
  <dcterms:created xsi:type="dcterms:W3CDTF">2025-09-12T13:15:10Z</dcterms:created>
  <dcterms:modified xsi:type="dcterms:W3CDTF">2025-09-17T14:45:22Z</dcterms:modified>
</cp:coreProperties>
</file>