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 id="2147483681" r:id="rId3"/>
  </p:sldMasterIdLst>
  <p:notesMasterIdLst>
    <p:notesMasterId r:id="rId15"/>
  </p:notesMasterIdLst>
  <p:sldIdLst>
    <p:sldId id="256" r:id="rId4"/>
    <p:sldId id="257" r:id="rId5"/>
    <p:sldId id="258" r:id="rId6"/>
    <p:sldId id="259" r:id="rId7"/>
    <p:sldId id="260" r:id="rId8"/>
    <p:sldId id="261" r:id="rId9"/>
    <p:sldId id="262" r:id="rId10"/>
    <p:sldId id="263" r:id="rId11"/>
    <p:sldId id="264" r:id="rId12"/>
    <p:sldId id="265" r:id="rId13"/>
    <p:sldId id="266" r:id="rId14"/>
  </p:sldIdLst>
  <p:sldSz cx="9144000" cy="5143500" type="screen16x9"/>
  <p:notesSz cx="6858000" cy="9144000"/>
  <p:embeddedFontLst>
    <p:embeddedFont>
      <p:font typeface="Archivo Narrow" panose="020B0604020202020204" charset="0"/>
      <p:regular r:id="rId16"/>
      <p:bold r:id="rId17"/>
      <p:italic r:id="rId18"/>
      <p:boldItalic r:id="rId19"/>
    </p:embeddedFont>
    <p:embeddedFont>
      <p:font typeface="Archivo Narrow Medium" panose="020B0604020202020204" charset="0"/>
      <p:regular r:id="rId20"/>
      <p:bold r:id="rId21"/>
      <p:italic r:id="rId22"/>
      <p:boldItalic r:id="rId23"/>
    </p:embeddedFont>
    <p:embeddedFont>
      <p:font typeface="Helvetica Neue" panose="020B0604020202020204" charset="0"/>
      <p:regular r:id="rId24"/>
      <p:bold r:id="rId25"/>
      <p:italic r:id="rId26"/>
      <p:boldItalic r:id="rId27"/>
    </p:embeddedFont>
    <p:embeddedFont>
      <p:font typeface="Helvetica Neue Light" panose="020B0604020202020204" charset="0"/>
      <p:regular r:id="rId28"/>
      <p:bold r:id="rId29"/>
      <p:italic r:id="rId30"/>
      <p:boldItalic r:id="rId31"/>
    </p:embeddedFont>
    <p:embeddedFont>
      <p:font typeface="Inter" panose="020B0604020202020204" charset="0"/>
      <p:regular r:id="rId32"/>
      <p:bold r:id="rId33"/>
      <p:italic r:id="rId34"/>
      <p:boldItalic r:id="rId35"/>
    </p:embeddedFont>
    <p:embeddedFont>
      <p:font typeface="Inter SemiBold" panose="020B0604020202020204" charset="0"/>
      <p:regular r:id="rId36"/>
      <p:bold r:id="rId37"/>
      <p:italic r:id="rId38"/>
      <p:boldItalic r:id="rId39"/>
    </p:embeddedFont>
    <p:embeddedFont>
      <p:font typeface="Roboto" panose="02000000000000000000"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hpHhyvGW+oL3B4s07ACdCHRvB/g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l Coscia" initials="" lastIdx="2" clrIdx="0"/>
  <p:cmAuthor id="1" name="Travis Kavulla" initials="" lastIdx="2" clrIdx="1"/>
  <p:cmAuthor id="2" name="Maddy Child" initials=""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067F4B3-5EFE-466F-A60C-2E1F61FA9086}">
  <a:tblStyle styleId="{5067F4B3-5EFE-466F-A60C-2E1F61FA9086}"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083893AD-036C-4C48-AC5C-070E4569333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13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font" Target="fonts/font24.fntdata"/><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font" Target="fonts/font27.fntdata"/><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font" Target="fonts/font1.fntdata"/><Relationship Id="rId29" Type="http://schemas.openxmlformats.org/officeDocument/2006/relationships/font" Target="fonts/font14.fntdata"/><Relationship Id="rId11" Type="http://schemas.openxmlformats.org/officeDocument/2006/relationships/slide" Target="slides/slide8.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font" Target="fonts/font25.fntdata"/><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49"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font" Target="fonts/font4.fntdata"/><Relationship Id="rId31" Type="http://schemas.openxmlformats.org/officeDocument/2006/relationships/font" Target="fonts/font16.fntdata"/><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43" Type="http://schemas.openxmlformats.org/officeDocument/2006/relationships/font" Target="fonts/font28.fntdata"/><Relationship Id="rId48" Type="http://customschemas.google.com/relationships/presentationmetadata" Target="metadata"/><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font" Target="fonts/font23.fntdata"/><Relationship Id="rId20" Type="http://schemas.openxmlformats.org/officeDocument/2006/relationships/font" Target="fonts/font5.fntdata"/><Relationship Id="rId41"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ecafcc56a8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3ecafcc56a8_0_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3e8552e2bdd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3" name="Google Shape;363;g3e8552e2bdd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3e8552e2bdd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g3e8552e2bdd_0_1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e7799d62e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g3e7799d62eb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ecafcc56a8_0_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g3ecafcc56a8_0_5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e85a26644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3e85a26644b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e8552e2b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g3e8552e2bd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e8552e2bdd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g3e8552e2bdd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e814ff0984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3" name="Google Shape;323;g3e814ff0984_0_2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3e814ff0984_0_6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g3e814ff0984_0_6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e7799d62e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5" name="Google Shape;355;g3e7799d62eb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Green Title Slide" type="title">
  <p:cSld name="TITLE">
    <p:spTree>
      <p:nvGrpSpPr>
        <p:cNvPr id="1" name="Shape 10"/>
        <p:cNvGrpSpPr/>
        <p:nvPr/>
      </p:nvGrpSpPr>
      <p:grpSpPr>
        <a:xfrm>
          <a:off x="0" y="0"/>
          <a:ext cx="0" cy="0"/>
          <a:chOff x="0" y="0"/>
          <a:chExt cx="0" cy="0"/>
        </a:xfrm>
      </p:grpSpPr>
      <p:sp>
        <p:nvSpPr>
          <p:cNvPr id="11" name="Google Shape;11;g3ecafcc56a8_0_117"/>
          <p:cNvSpPr txBox="1">
            <a:spLocks noGrp="1"/>
          </p:cNvSpPr>
          <p:nvPr>
            <p:ph type="ctrTitle"/>
          </p:nvPr>
        </p:nvSpPr>
        <p:spPr>
          <a:xfrm>
            <a:off x="390525" y="1819275"/>
            <a:ext cx="8222100" cy="933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2" name="Google Shape;12;g3ecafcc56a8_0_117"/>
          <p:cNvSpPr txBox="1">
            <a:spLocks noGrp="1"/>
          </p:cNvSpPr>
          <p:nvPr>
            <p:ph type="subTitle" idx="1"/>
          </p:nvPr>
        </p:nvSpPr>
        <p:spPr>
          <a:xfrm>
            <a:off x="390525" y="2789130"/>
            <a:ext cx="8222100" cy="432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12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a:endParaRPr/>
          </a:p>
        </p:txBody>
      </p:sp>
      <p:pic>
        <p:nvPicPr>
          <p:cNvPr id="13" name="Google Shape;13;g3ecafcc56a8_0_117" title="style=alternative, Color=Livewire.png"/>
          <p:cNvPicPr preferRelativeResize="0"/>
          <p:nvPr/>
        </p:nvPicPr>
        <p:blipFill rotWithShape="1">
          <a:blip r:embed="rId2">
            <a:alphaModFix/>
          </a:blip>
          <a:srcRect/>
          <a:stretch/>
        </p:blipFill>
        <p:spPr>
          <a:xfrm>
            <a:off x="164348" y="4784427"/>
            <a:ext cx="577731" cy="216000"/>
          </a:xfrm>
          <a:prstGeom prst="rect">
            <a:avLst/>
          </a:prstGeom>
          <a:noFill/>
          <a:ln>
            <a:noFill/>
          </a:ln>
        </p:spPr>
      </p:pic>
      <p:sp>
        <p:nvSpPr>
          <p:cNvPr id="14" name="Google Shape;14;g3ecafcc56a8_0_117"/>
          <p:cNvSpPr txBox="1">
            <a:spLocks noGrp="1"/>
          </p:cNvSpPr>
          <p:nvPr>
            <p:ph type="sldNum" idx="12"/>
          </p:nvPr>
        </p:nvSpPr>
        <p:spPr>
          <a:xfrm>
            <a:off x="6045750" y="4695625"/>
            <a:ext cx="3026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384"/>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84"/>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84"/>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84"/>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84"/>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84"/>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84"/>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84"/>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84"/>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r>
              <a:rPr lang="en-US"/>
              <a:t>Confidential &amp; proprietary to Base Power Company – unauthorized use, disclosure, or reproduction is prohibited.</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9"/>
        <p:cNvGrpSpPr/>
        <p:nvPr/>
      </p:nvGrpSpPr>
      <p:grpSpPr>
        <a:xfrm>
          <a:off x="0" y="0"/>
          <a:ext cx="0" cy="0"/>
          <a:chOff x="0" y="0"/>
          <a:chExt cx="0" cy="0"/>
        </a:xfrm>
      </p:grpSpPr>
      <p:sp>
        <p:nvSpPr>
          <p:cNvPr id="60" name="Google Shape;60;g3ecafcc56a8_0_166"/>
          <p:cNvSpPr txBox="1">
            <a:spLocks noGrp="1"/>
          </p:cNvSpPr>
          <p:nvPr>
            <p:ph type="title"/>
          </p:nvPr>
        </p:nvSpPr>
        <p:spPr>
          <a:xfrm>
            <a:off x="490250" y="488250"/>
            <a:ext cx="62271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a:endParaRPr/>
          </a:p>
        </p:txBody>
      </p:sp>
      <p:pic>
        <p:nvPicPr>
          <p:cNvPr id="61" name="Google Shape;61;g3ecafcc56a8_0_166" title="style=alternative, Color=Livewire.png"/>
          <p:cNvPicPr preferRelativeResize="0"/>
          <p:nvPr/>
        </p:nvPicPr>
        <p:blipFill rotWithShape="1">
          <a:blip r:embed="rId2">
            <a:alphaModFix/>
          </a:blip>
          <a:srcRect/>
          <a:stretch/>
        </p:blipFill>
        <p:spPr>
          <a:xfrm>
            <a:off x="164348" y="4784427"/>
            <a:ext cx="577731" cy="216000"/>
          </a:xfrm>
          <a:prstGeom prst="rect">
            <a:avLst/>
          </a:prstGeom>
          <a:noFill/>
          <a:ln>
            <a:noFill/>
          </a:ln>
        </p:spPr>
      </p:pic>
      <p:sp>
        <p:nvSpPr>
          <p:cNvPr id="62" name="Google Shape;62;g3ecafcc56a8_0_166"/>
          <p:cNvSpPr txBox="1">
            <a:spLocks noGrp="1"/>
          </p:cNvSpPr>
          <p:nvPr>
            <p:ph type="sldNum" idx="12"/>
          </p:nvPr>
        </p:nvSpPr>
        <p:spPr>
          <a:xfrm>
            <a:off x="6045750" y="4695625"/>
            <a:ext cx="3026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665"/>
              <a:buFont typeface="Arial"/>
              <a:buNone/>
              <a:defRPr sz="1000" b="0" i="0" u="none" strike="noStrike" cap="none">
                <a:solidFill>
                  <a:schemeClr val="lt2"/>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665"/>
              <a:buFont typeface="Arial"/>
              <a:buNone/>
              <a:defRPr sz="1000" b="0" i="0" u="none" strike="noStrike" cap="none">
                <a:solidFill>
                  <a:schemeClr val="lt2"/>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665"/>
              <a:buFont typeface="Arial"/>
              <a:buNone/>
              <a:defRPr sz="1000" b="0" i="0" u="none" strike="noStrike" cap="none">
                <a:solidFill>
                  <a:schemeClr val="lt2"/>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665"/>
              <a:buFont typeface="Arial"/>
              <a:buNone/>
              <a:defRPr sz="1000" b="0" i="0" u="none" strike="noStrike" cap="none">
                <a:solidFill>
                  <a:schemeClr val="lt2"/>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665"/>
              <a:buFont typeface="Arial"/>
              <a:buNone/>
              <a:defRPr sz="1000" b="0" i="0" u="none" strike="noStrike" cap="none">
                <a:solidFill>
                  <a:schemeClr val="lt2"/>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665"/>
              <a:buFont typeface="Arial"/>
              <a:buNone/>
              <a:defRPr sz="1000" b="0" i="0" u="none" strike="noStrike" cap="none">
                <a:solidFill>
                  <a:schemeClr val="lt2"/>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665"/>
              <a:buFont typeface="Arial"/>
              <a:buNone/>
              <a:defRPr sz="1000" b="0" i="0" u="none" strike="noStrike" cap="none">
                <a:solidFill>
                  <a:schemeClr val="lt2"/>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665"/>
              <a:buFont typeface="Arial"/>
              <a:buNone/>
              <a:defRPr sz="1000" b="0" i="0" u="none" strike="noStrike" cap="none">
                <a:solidFill>
                  <a:schemeClr val="lt2"/>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665"/>
              <a:buFont typeface="Arial"/>
              <a:buNone/>
              <a:defRPr sz="1000" b="0" i="0" u="none" strike="noStrike" cap="none">
                <a:solidFill>
                  <a:schemeClr val="lt2"/>
                </a:solidFill>
                <a:latin typeface="Inter"/>
                <a:ea typeface="Inter"/>
                <a:cs typeface="Inter"/>
                <a:sym typeface="Inter"/>
              </a:defRPr>
            </a:lvl9pPr>
          </a:lstStyle>
          <a:p>
            <a:pPr marL="0" lvl="0" indent="0" algn="r" rtl="0">
              <a:spcBef>
                <a:spcPts val="0"/>
              </a:spcBef>
              <a:spcAft>
                <a:spcPts val="0"/>
              </a:spcAft>
              <a:buNone/>
            </a:pPr>
            <a:r>
              <a:rPr lang="en-US"/>
              <a:t>Confidential &amp; proprietary to Base Power Company – unauthorized use, disclosure, or reproduction is prohibited.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amp; Content">
  <p:cSld name="SECTION_TITLE_AND_DESCRIPTION_1">
    <p:bg>
      <p:bgPr>
        <a:solidFill>
          <a:schemeClr val="lt2"/>
        </a:solidFill>
        <a:effectLst/>
      </p:bgPr>
    </p:bg>
    <p:spTree>
      <p:nvGrpSpPr>
        <p:cNvPr id="1" name="Shape 63"/>
        <p:cNvGrpSpPr/>
        <p:nvPr/>
      </p:nvGrpSpPr>
      <p:grpSpPr>
        <a:xfrm>
          <a:off x="0" y="0"/>
          <a:ext cx="0" cy="0"/>
          <a:chOff x="0" y="0"/>
          <a:chExt cx="0" cy="0"/>
        </a:xfrm>
      </p:grpSpPr>
      <p:sp>
        <p:nvSpPr>
          <p:cNvPr id="64" name="Google Shape;64;g3ecafcc56a8_0_170"/>
          <p:cNvSpPr txBox="1">
            <a:spLocks noGrp="1"/>
          </p:cNvSpPr>
          <p:nvPr>
            <p:ph type="body" idx="1"/>
          </p:nvPr>
        </p:nvSpPr>
        <p:spPr>
          <a:xfrm>
            <a:off x="4122075" y="1191200"/>
            <a:ext cx="4654500" cy="3228000"/>
          </a:xfrm>
          <a:prstGeom prst="rect">
            <a:avLst/>
          </a:prstGeom>
          <a:noFill/>
          <a:ln>
            <a:noFill/>
          </a:ln>
        </p:spPr>
        <p:txBody>
          <a:bodyPr spcFirstLastPara="1" wrap="square" lIns="91425" tIns="91425" rIns="91425" bIns="91425" anchor="t" anchorCtr="0">
            <a:norm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04800" algn="l">
              <a:lnSpc>
                <a:spcPct val="115000"/>
              </a:lnSpc>
              <a:spcBef>
                <a:spcPts val="0"/>
              </a:spcBef>
              <a:spcAft>
                <a:spcPts val="0"/>
              </a:spcAft>
              <a:buClr>
                <a:schemeClr val="dk2"/>
              </a:buClr>
              <a:buSzPts val="1200"/>
              <a:buChar char="○"/>
              <a:defRPr sz="1200">
                <a:solidFill>
                  <a:schemeClr val="dk2"/>
                </a:solidFill>
              </a:defRPr>
            </a:lvl2pPr>
            <a:lvl3pPr marL="1371600" lvl="2" indent="-304800" algn="l">
              <a:lnSpc>
                <a:spcPct val="115000"/>
              </a:lnSpc>
              <a:spcBef>
                <a:spcPts val="0"/>
              </a:spcBef>
              <a:spcAft>
                <a:spcPts val="0"/>
              </a:spcAft>
              <a:buClr>
                <a:schemeClr val="dk2"/>
              </a:buClr>
              <a:buSzPts val="1200"/>
              <a:buChar char="■"/>
              <a:defRPr sz="1200">
                <a:solidFill>
                  <a:schemeClr val="dk2"/>
                </a:solidFill>
              </a:defRPr>
            </a:lvl3pPr>
            <a:lvl4pPr marL="1828800" lvl="3" indent="-304800" algn="l">
              <a:lnSpc>
                <a:spcPct val="115000"/>
              </a:lnSpc>
              <a:spcBef>
                <a:spcPts val="0"/>
              </a:spcBef>
              <a:spcAft>
                <a:spcPts val="0"/>
              </a:spcAft>
              <a:buClr>
                <a:schemeClr val="dk2"/>
              </a:buClr>
              <a:buSzPts val="1200"/>
              <a:buChar char="●"/>
              <a:defRPr sz="1200">
                <a:solidFill>
                  <a:schemeClr val="dk2"/>
                </a:solidFill>
              </a:defRPr>
            </a:lvl4pPr>
            <a:lvl5pPr marL="2286000" lvl="4" indent="-304800" algn="l">
              <a:lnSpc>
                <a:spcPct val="115000"/>
              </a:lnSpc>
              <a:spcBef>
                <a:spcPts val="0"/>
              </a:spcBef>
              <a:spcAft>
                <a:spcPts val="0"/>
              </a:spcAft>
              <a:buClr>
                <a:schemeClr val="dk2"/>
              </a:buClr>
              <a:buSzPts val="1200"/>
              <a:buChar char="○"/>
              <a:defRPr sz="1200">
                <a:solidFill>
                  <a:schemeClr val="dk2"/>
                </a:solidFill>
              </a:defRPr>
            </a:lvl5pPr>
            <a:lvl6pPr marL="2743200" lvl="5" indent="-304800" algn="l">
              <a:lnSpc>
                <a:spcPct val="115000"/>
              </a:lnSpc>
              <a:spcBef>
                <a:spcPts val="0"/>
              </a:spcBef>
              <a:spcAft>
                <a:spcPts val="0"/>
              </a:spcAft>
              <a:buClr>
                <a:schemeClr val="dk2"/>
              </a:buClr>
              <a:buSzPts val="1200"/>
              <a:buChar char="■"/>
              <a:defRPr sz="1200">
                <a:solidFill>
                  <a:schemeClr val="dk2"/>
                </a:solidFill>
              </a:defRPr>
            </a:lvl6pPr>
            <a:lvl7pPr marL="3200400" lvl="6" indent="-304800" algn="l">
              <a:lnSpc>
                <a:spcPct val="115000"/>
              </a:lnSpc>
              <a:spcBef>
                <a:spcPts val="0"/>
              </a:spcBef>
              <a:spcAft>
                <a:spcPts val="0"/>
              </a:spcAft>
              <a:buClr>
                <a:schemeClr val="dk2"/>
              </a:buClr>
              <a:buSzPts val="1200"/>
              <a:buChar char="●"/>
              <a:defRPr sz="1200">
                <a:solidFill>
                  <a:schemeClr val="dk2"/>
                </a:solidFill>
              </a:defRPr>
            </a:lvl7pPr>
            <a:lvl8pPr marL="3657600" lvl="7" indent="-304800" algn="l">
              <a:lnSpc>
                <a:spcPct val="115000"/>
              </a:lnSpc>
              <a:spcBef>
                <a:spcPts val="0"/>
              </a:spcBef>
              <a:spcAft>
                <a:spcPts val="0"/>
              </a:spcAft>
              <a:buClr>
                <a:schemeClr val="dk2"/>
              </a:buClr>
              <a:buSzPts val="1200"/>
              <a:buChar char="○"/>
              <a:defRPr sz="1200">
                <a:solidFill>
                  <a:schemeClr val="dk2"/>
                </a:solidFill>
              </a:defRPr>
            </a:lvl8pPr>
            <a:lvl9pPr marL="4114800" lvl="8" indent="-304800" algn="l">
              <a:lnSpc>
                <a:spcPct val="115000"/>
              </a:lnSpc>
              <a:spcBef>
                <a:spcPts val="0"/>
              </a:spcBef>
              <a:spcAft>
                <a:spcPts val="0"/>
              </a:spcAft>
              <a:buClr>
                <a:schemeClr val="dk2"/>
              </a:buClr>
              <a:buSzPts val="1200"/>
              <a:buChar char="■"/>
              <a:defRPr sz="1200">
                <a:solidFill>
                  <a:schemeClr val="dk2"/>
                </a:solidFill>
              </a:defRPr>
            </a:lvl9pPr>
          </a:lstStyle>
          <a:p>
            <a:endParaRPr/>
          </a:p>
        </p:txBody>
      </p:sp>
      <p:pic>
        <p:nvPicPr>
          <p:cNvPr id="65" name="Google Shape;65;g3ecafcc56a8_0_170" title="LookingIn_InKitchen.jpg"/>
          <p:cNvPicPr preferRelativeResize="0"/>
          <p:nvPr/>
        </p:nvPicPr>
        <p:blipFill rotWithShape="1">
          <a:blip r:embed="rId2">
            <a:alphaModFix/>
          </a:blip>
          <a:srcRect l="10811" r="29753"/>
          <a:stretch/>
        </p:blipFill>
        <p:spPr>
          <a:xfrm>
            <a:off x="-1" y="0"/>
            <a:ext cx="3736448" cy="5143499"/>
          </a:xfrm>
          <a:prstGeom prst="rect">
            <a:avLst/>
          </a:prstGeom>
          <a:noFill/>
          <a:ln>
            <a:noFill/>
          </a:ln>
        </p:spPr>
      </p:pic>
      <p:sp>
        <p:nvSpPr>
          <p:cNvPr id="66" name="Google Shape;66;g3ecafcc56a8_0_170"/>
          <p:cNvSpPr txBox="1">
            <a:spLocks noGrp="1"/>
          </p:cNvSpPr>
          <p:nvPr>
            <p:ph type="title"/>
          </p:nvPr>
        </p:nvSpPr>
        <p:spPr>
          <a:xfrm>
            <a:off x="4092525" y="385650"/>
            <a:ext cx="4713600" cy="7371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ctr">
              <a:lnSpc>
                <a:spcPct val="100000"/>
              </a:lnSpc>
              <a:spcBef>
                <a:spcPts val="0"/>
              </a:spcBef>
              <a:spcAft>
                <a:spcPts val="0"/>
              </a:spcAft>
              <a:buClr>
                <a:schemeClr val="dk2"/>
              </a:buClr>
              <a:buSzPts val="3200"/>
              <a:buNone/>
              <a:defRPr>
                <a:solidFill>
                  <a:schemeClr val="dk2"/>
                </a:solidFill>
              </a:defRPr>
            </a:lvl2pPr>
            <a:lvl3pPr lvl="2" algn="ctr">
              <a:lnSpc>
                <a:spcPct val="100000"/>
              </a:lnSpc>
              <a:spcBef>
                <a:spcPts val="0"/>
              </a:spcBef>
              <a:spcAft>
                <a:spcPts val="0"/>
              </a:spcAft>
              <a:buClr>
                <a:schemeClr val="dk2"/>
              </a:buClr>
              <a:buSzPts val="3200"/>
              <a:buNone/>
              <a:defRPr>
                <a:solidFill>
                  <a:schemeClr val="dk2"/>
                </a:solidFill>
              </a:defRPr>
            </a:lvl3pPr>
            <a:lvl4pPr lvl="3" algn="ctr">
              <a:lnSpc>
                <a:spcPct val="100000"/>
              </a:lnSpc>
              <a:spcBef>
                <a:spcPts val="0"/>
              </a:spcBef>
              <a:spcAft>
                <a:spcPts val="0"/>
              </a:spcAft>
              <a:buClr>
                <a:schemeClr val="dk2"/>
              </a:buClr>
              <a:buSzPts val="3200"/>
              <a:buNone/>
              <a:defRPr>
                <a:solidFill>
                  <a:schemeClr val="dk2"/>
                </a:solidFill>
              </a:defRPr>
            </a:lvl4pPr>
            <a:lvl5pPr lvl="4" algn="ctr">
              <a:lnSpc>
                <a:spcPct val="100000"/>
              </a:lnSpc>
              <a:spcBef>
                <a:spcPts val="0"/>
              </a:spcBef>
              <a:spcAft>
                <a:spcPts val="0"/>
              </a:spcAft>
              <a:buClr>
                <a:schemeClr val="dk2"/>
              </a:buClr>
              <a:buSzPts val="3200"/>
              <a:buNone/>
              <a:defRPr>
                <a:solidFill>
                  <a:schemeClr val="dk2"/>
                </a:solidFill>
              </a:defRPr>
            </a:lvl5pPr>
            <a:lvl6pPr lvl="5" algn="ctr">
              <a:lnSpc>
                <a:spcPct val="100000"/>
              </a:lnSpc>
              <a:spcBef>
                <a:spcPts val="0"/>
              </a:spcBef>
              <a:spcAft>
                <a:spcPts val="0"/>
              </a:spcAft>
              <a:buClr>
                <a:schemeClr val="dk2"/>
              </a:buClr>
              <a:buSzPts val="3200"/>
              <a:buNone/>
              <a:defRPr>
                <a:solidFill>
                  <a:schemeClr val="dk2"/>
                </a:solidFill>
              </a:defRPr>
            </a:lvl6pPr>
            <a:lvl7pPr lvl="6" algn="ctr">
              <a:lnSpc>
                <a:spcPct val="100000"/>
              </a:lnSpc>
              <a:spcBef>
                <a:spcPts val="0"/>
              </a:spcBef>
              <a:spcAft>
                <a:spcPts val="0"/>
              </a:spcAft>
              <a:buClr>
                <a:schemeClr val="dk2"/>
              </a:buClr>
              <a:buSzPts val="3200"/>
              <a:buNone/>
              <a:defRPr>
                <a:solidFill>
                  <a:schemeClr val="dk2"/>
                </a:solidFill>
              </a:defRPr>
            </a:lvl7pPr>
            <a:lvl8pPr lvl="7" algn="ctr">
              <a:lnSpc>
                <a:spcPct val="100000"/>
              </a:lnSpc>
              <a:spcBef>
                <a:spcPts val="0"/>
              </a:spcBef>
              <a:spcAft>
                <a:spcPts val="0"/>
              </a:spcAft>
              <a:buClr>
                <a:schemeClr val="dk2"/>
              </a:buClr>
              <a:buSzPts val="3200"/>
              <a:buNone/>
              <a:defRPr>
                <a:solidFill>
                  <a:schemeClr val="dk2"/>
                </a:solidFill>
              </a:defRPr>
            </a:lvl8pPr>
            <a:lvl9pPr lvl="8" algn="ctr">
              <a:lnSpc>
                <a:spcPct val="100000"/>
              </a:lnSpc>
              <a:spcBef>
                <a:spcPts val="0"/>
              </a:spcBef>
              <a:spcAft>
                <a:spcPts val="0"/>
              </a:spcAft>
              <a:buClr>
                <a:schemeClr val="dk2"/>
              </a:buClr>
              <a:buSzPts val="3200"/>
              <a:buNone/>
              <a:defRPr>
                <a:solidFill>
                  <a:schemeClr val="dk2"/>
                </a:solidFill>
              </a:defRPr>
            </a:lvl9pPr>
          </a:lstStyle>
          <a:p>
            <a:endParaRPr/>
          </a:p>
        </p:txBody>
      </p:sp>
      <p:pic>
        <p:nvPicPr>
          <p:cNvPr id="67" name="Google Shape;67;g3ecafcc56a8_0_170"/>
          <p:cNvPicPr preferRelativeResize="0"/>
          <p:nvPr/>
        </p:nvPicPr>
        <p:blipFill rotWithShape="1">
          <a:blip r:embed="rId3">
            <a:alphaModFix/>
          </a:blip>
          <a:srcRect/>
          <a:stretch/>
        </p:blipFill>
        <p:spPr>
          <a:xfrm>
            <a:off x="164348" y="4784427"/>
            <a:ext cx="577731" cy="216000"/>
          </a:xfrm>
          <a:prstGeom prst="rect">
            <a:avLst/>
          </a:prstGeom>
          <a:noFill/>
          <a:ln>
            <a:noFill/>
          </a:ln>
        </p:spPr>
      </p:pic>
      <p:sp>
        <p:nvSpPr>
          <p:cNvPr id="68" name="Google Shape;68;g3ecafcc56a8_0_170"/>
          <p:cNvSpPr txBox="1">
            <a:spLocks noGrp="1"/>
          </p:cNvSpPr>
          <p:nvPr>
            <p:ph type="sldNum" idx="12"/>
          </p:nvPr>
        </p:nvSpPr>
        <p:spPr>
          <a:xfrm>
            <a:off x="6045750" y="4695625"/>
            <a:ext cx="3026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9pPr>
          </a:lstStyle>
          <a:p>
            <a:pPr marL="0" lvl="0" indent="0" algn="r" rtl="0">
              <a:spcBef>
                <a:spcPts val="0"/>
              </a:spcBef>
              <a:spcAft>
                <a:spcPts val="0"/>
              </a:spcAft>
              <a:buNone/>
            </a:pPr>
            <a:r>
              <a:rPr lang="en-US"/>
              <a:t>Confidential &amp; proprietary to Base Power Company – unauthorized use, disclosure, or reproduction is prohibited.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9"/>
        <p:cNvGrpSpPr/>
        <p:nvPr/>
      </p:nvGrpSpPr>
      <p:grpSpPr>
        <a:xfrm>
          <a:off x="0" y="0"/>
          <a:ext cx="0" cy="0"/>
          <a:chOff x="0" y="0"/>
          <a:chExt cx="0" cy="0"/>
        </a:xfrm>
      </p:grpSpPr>
      <p:sp>
        <p:nvSpPr>
          <p:cNvPr id="70" name="Google Shape;70;g3ecafcc56a8_0_176"/>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g3ecafcc56a8_0_176"/>
          <p:cNvSpPr txBox="1">
            <a:spLocks noGrp="1"/>
          </p:cNvSpPr>
          <p:nvPr>
            <p:ph type="body" idx="1"/>
          </p:nvPr>
        </p:nvSpPr>
        <p:spPr>
          <a:xfrm>
            <a:off x="57150" y="4696825"/>
            <a:ext cx="8382000" cy="4467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72" name="Google Shape;72;g3ecafcc56a8_0_176"/>
          <p:cNvSpPr txBox="1">
            <a:spLocks noGrp="1"/>
          </p:cNvSpPr>
          <p:nvPr>
            <p:ph type="sldNum" idx="12"/>
          </p:nvPr>
        </p:nvSpPr>
        <p:spPr>
          <a:xfrm>
            <a:off x="6045750" y="4695625"/>
            <a:ext cx="3026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665"/>
              <a:buFont typeface="Arial"/>
              <a:buNone/>
              <a:defRPr sz="1000" b="0" i="0" u="none" strike="noStrike" cap="none">
                <a:solidFill>
                  <a:schemeClr val="lt1"/>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665"/>
              <a:buFont typeface="Arial"/>
              <a:buNone/>
              <a:defRPr sz="1000" b="0" i="0" u="none" strike="noStrike" cap="none">
                <a:solidFill>
                  <a:schemeClr val="lt1"/>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665"/>
              <a:buFont typeface="Arial"/>
              <a:buNone/>
              <a:defRPr sz="1000" b="0" i="0" u="none" strike="noStrike" cap="none">
                <a:solidFill>
                  <a:schemeClr val="lt1"/>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665"/>
              <a:buFont typeface="Arial"/>
              <a:buNone/>
              <a:defRPr sz="1000" b="0" i="0" u="none" strike="noStrike" cap="none">
                <a:solidFill>
                  <a:schemeClr val="lt1"/>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665"/>
              <a:buFont typeface="Arial"/>
              <a:buNone/>
              <a:defRPr sz="1000" b="0" i="0" u="none" strike="noStrike" cap="none">
                <a:solidFill>
                  <a:schemeClr val="lt1"/>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665"/>
              <a:buFont typeface="Arial"/>
              <a:buNone/>
              <a:defRPr sz="1000" b="0" i="0" u="none" strike="noStrike" cap="none">
                <a:solidFill>
                  <a:schemeClr val="lt1"/>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665"/>
              <a:buFont typeface="Arial"/>
              <a:buNone/>
              <a:defRPr sz="1000" b="0" i="0" u="none" strike="noStrike" cap="none">
                <a:solidFill>
                  <a:schemeClr val="lt1"/>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665"/>
              <a:buFont typeface="Arial"/>
              <a:buNone/>
              <a:defRPr sz="1000" b="0" i="0" u="none" strike="noStrike" cap="none">
                <a:solidFill>
                  <a:schemeClr val="lt1"/>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665"/>
              <a:buFont typeface="Arial"/>
              <a:buNone/>
              <a:defRPr sz="1000" b="0" i="0" u="none" strike="noStrike" cap="none">
                <a:solidFill>
                  <a:schemeClr val="lt1"/>
                </a:solidFill>
                <a:latin typeface="Inter"/>
                <a:ea typeface="Inter"/>
                <a:cs typeface="Inter"/>
                <a:sym typeface="Inter"/>
              </a:defRPr>
            </a:lvl9pPr>
          </a:lstStyle>
          <a:p>
            <a:pPr marL="0" lvl="0" indent="0" algn="r" rtl="0">
              <a:spcBef>
                <a:spcPts val="0"/>
              </a:spcBef>
              <a:spcAft>
                <a:spcPts val="0"/>
              </a:spcAft>
              <a:buNone/>
            </a:pPr>
            <a:r>
              <a:rPr lang="en-US"/>
              <a:t>Confidential &amp; proprietary to Base Power Company – unauthorized use, disclosure, or reproduction is prohibited.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 Grey">
  <p:cSld name="BIG_NUMBER">
    <p:bg>
      <p:bgPr>
        <a:solidFill>
          <a:schemeClr val="lt2"/>
        </a:solidFill>
        <a:effectLst/>
      </p:bgPr>
    </p:bg>
    <p:spTree>
      <p:nvGrpSpPr>
        <p:cNvPr id="1" name="Shape 73"/>
        <p:cNvGrpSpPr/>
        <p:nvPr/>
      </p:nvGrpSpPr>
      <p:grpSpPr>
        <a:xfrm>
          <a:off x="0" y="0"/>
          <a:ext cx="0" cy="0"/>
          <a:chOff x="0" y="0"/>
          <a:chExt cx="0" cy="0"/>
        </a:xfrm>
      </p:grpSpPr>
      <p:sp>
        <p:nvSpPr>
          <p:cNvPr id="74" name="Google Shape;74;g3ecafcc56a8_0_180"/>
          <p:cNvSpPr txBox="1">
            <a:spLocks noGrp="1"/>
          </p:cNvSpPr>
          <p:nvPr>
            <p:ph type="title" hasCustomPrompt="1"/>
          </p:nvPr>
        </p:nvSpPr>
        <p:spPr>
          <a:xfrm>
            <a:off x="475500" y="1258525"/>
            <a:ext cx="82221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dk1"/>
              </a:buClr>
              <a:buSzPts val="12000"/>
              <a:buNone/>
              <a:defRPr sz="12000">
                <a:solidFill>
                  <a:schemeClr val="dk1"/>
                </a:solidFill>
              </a:defRPr>
            </a:lvl1pPr>
            <a:lvl2pPr lvl="1" algn="ctr">
              <a:lnSpc>
                <a:spcPct val="100000"/>
              </a:lnSpc>
              <a:spcBef>
                <a:spcPts val="0"/>
              </a:spcBef>
              <a:spcAft>
                <a:spcPts val="0"/>
              </a:spcAft>
              <a:buClr>
                <a:schemeClr val="dk1"/>
              </a:buClr>
              <a:buSzPts val="12000"/>
              <a:buNone/>
              <a:defRPr sz="12000">
                <a:solidFill>
                  <a:schemeClr val="dk1"/>
                </a:solidFill>
              </a:defRPr>
            </a:lvl2pPr>
            <a:lvl3pPr lvl="2" algn="ctr">
              <a:lnSpc>
                <a:spcPct val="100000"/>
              </a:lnSpc>
              <a:spcBef>
                <a:spcPts val="0"/>
              </a:spcBef>
              <a:spcAft>
                <a:spcPts val="0"/>
              </a:spcAft>
              <a:buClr>
                <a:schemeClr val="dk1"/>
              </a:buClr>
              <a:buSzPts val="12000"/>
              <a:buNone/>
              <a:defRPr sz="12000">
                <a:solidFill>
                  <a:schemeClr val="dk1"/>
                </a:solidFill>
              </a:defRPr>
            </a:lvl3pPr>
            <a:lvl4pPr lvl="3" algn="ctr">
              <a:lnSpc>
                <a:spcPct val="100000"/>
              </a:lnSpc>
              <a:spcBef>
                <a:spcPts val="0"/>
              </a:spcBef>
              <a:spcAft>
                <a:spcPts val="0"/>
              </a:spcAft>
              <a:buClr>
                <a:schemeClr val="dk1"/>
              </a:buClr>
              <a:buSzPts val="12000"/>
              <a:buNone/>
              <a:defRPr sz="12000">
                <a:solidFill>
                  <a:schemeClr val="dk1"/>
                </a:solidFill>
              </a:defRPr>
            </a:lvl4pPr>
            <a:lvl5pPr lvl="4" algn="ctr">
              <a:lnSpc>
                <a:spcPct val="100000"/>
              </a:lnSpc>
              <a:spcBef>
                <a:spcPts val="0"/>
              </a:spcBef>
              <a:spcAft>
                <a:spcPts val="0"/>
              </a:spcAft>
              <a:buClr>
                <a:schemeClr val="dk1"/>
              </a:buClr>
              <a:buSzPts val="12000"/>
              <a:buNone/>
              <a:defRPr sz="12000">
                <a:solidFill>
                  <a:schemeClr val="dk1"/>
                </a:solidFill>
              </a:defRPr>
            </a:lvl5pPr>
            <a:lvl6pPr lvl="5" algn="ctr">
              <a:lnSpc>
                <a:spcPct val="100000"/>
              </a:lnSpc>
              <a:spcBef>
                <a:spcPts val="0"/>
              </a:spcBef>
              <a:spcAft>
                <a:spcPts val="0"/>
              </a:spcAft>
              <a:buClr>
                <a:schemeClr val="dk1"/>
              </a:buClr>
              <a:buSzPts val="12000"/>
              <a:buNone/>
              <a:defRPr sz="12000">
                <a:solidFill>
                  <a:schemeClr val="dk1"/>
                </a:solidFill>
              </a:defRPr>
            </a:lvl6pPr>
            <a:lvl7pPr lvl="6" algn="ctr">
              <a:lnSpc>
                <a:spcPct val="100000"/>
              </a:lnSpc>
              <a:spcBef>
                <a:spcPts val="0"/>
              </a:spcBef>
              <a:spcAft>
                <a:spcPts val="0"/>
              </a:spcAft>
              <a:buClr>
                <a:schemeClr val="dk1"/>
              </a:buClr>
              <a:buSzPts val="12000"/>
              <a:buNone/>
              <a:defRPr sz="12000">
                <a:solidFill>
                  <a:schemeClr val="dk1"/>
                </a:solidFill>
              </a:defRPr>
            </a:lvl7pPr>
            <a:lvl8pPr lvl="7" algn="ctr">
              <a:lnSpc>
                <a:spcPct val="100000"/>
              </a:lnSpc>
              <a:spcBef>
                <a:spcPts val="0"/>
              </a:spcBef>
              <a:spcAft>
                <a:spcPts val="0"/>
              </a:spcAft>
              <a:buClr>
                <a:schemeClr val="dk1"/>
              </a:buClr>
              <a:buSzPts val="12000"/>
              <a:buNone/>
              <a:defRPr sz="12000">
                <a:solidFill>
                  <a:schemeClr val="dk1"/>
                </a:solidFill>
              </a:defRPr>
            </a:lvl8pPr>
            <a:lvl9pPr lvl="8" algn="ctr">
              <a:lnSpc>
                <a:spcPct val="100000"/>
              </a:lnSpc>
              <a:spcBef>
                <a:spcPts val="0"/>
              </a:spcBef>
              <a:spcAft>
                <a:spcPts val="0"/>
              </a:spcAft>
              <a:buClr>
                <a:schemeClr val="dk1"/>
              </a:buClr>
              <a:buSzPts val="12000"/>
              <a:buNone/>
              <a:defRPr sz="12000">
                <a:solidFill>
                  <a:schemeClr val="dk1"/>
                </a:solidFill>
              </a:defRPr>
            </a:lvl9pPr>
          </a:lstStyle>
          <a:p>
            <a:r>
              <a:t>xx%</a:t>
            </a:r>
          </a:p>
        </p:txBody>
      </p:sp>
      <p:sp>
        <p:nvSpPr>
          <p:cNvPr id="75" name="Google Shape;75;g3ecafcc56a8_0_180"/>
          <p:cNvSpPr txBox="1">
            <a:spLocks noGrp="1"/>
          </p:cNvSpPr>
          <p:nvPr>
            <p:ph type="body" idx="1"/>
          </p:nvPr>
        </p:nvSpPr>
        <p:spPr>
          <a:xfrm>
            <a:off x="475500" y="3304625"/>
            <a:ext cx="8222100" cy="1300800"/>
          </a:xfrm>
          <a:prstGeom prst="rect">
            <a:avLst/>
          </a:prstGeom>
          <a:noFill/>
          <a:ln>
            <a:noFill/>
          </a:ln>
        </p:spPr>
        <p:txBody>
          <a:bodyPr spcFirstLastPara="1" wrap="square" lIns="91425" tIns="91425" rIns="91425" bIns="91425" anchor="t" anchorCtr="0">
            <a:normAutofit/>
          </a:bodyPr>
          <a:lstStyle>
            <a:lvl1pPr marL="457200" lvl="0" indent="-304800" algn="ctr">
              <a:lnSpc>
                <a:spcPct val="115000"/>
              </a:lnSpc>
              <a:spcBef>
                <a:spcPts val="0"/>
              </a:spcBef>
              <a:spcAft>
                <a:spcPts val="0"/>
              </a:spcAft>
              <a:buClr>
                <a:schemeClr val="dk2"/>
              </a:buClr>
              <a:buSzPts val="1200"/>
              <a:buChar char="●"/>
              <a:defRPr>
                <a:solidFill>
                  <a:schemeClr val="dk2"/>
                </a:solidFill>
              </a:defRPr>
            </a:lvl1pPr>
            <a:lvl2pPr marL="914400" lvl="1" indent="-304800" algn="ctr">
              <a:lnSpc>
                <a:spcPct val="115000"/>
              </a:lnSpc>
              <a:spcBef>
                <a:spcPts val="0"/>
              </a:spcBef>
              <a:spcAft>
                <a:spcPts val="0"/>
              </a:spcAft>
              <a:buClr>
                <a:schemeClr val="dk2"/>
              </a:buClr>
              <a:buSzPts val="1200"/>
              <a:buChar char="○"/>
              <a:defRPr>
                <a:solidFill>
                  <a:schemeClr val="dk2"/>
                </a:solidFill>
              </a:defRPr>
            </a:lvl2pPr>
            <a:lvl3pPr marL="1371600" lvl="2" indent="-304800" algn="ctr">
              <a:lnSpc>
                <a:spcPct val="115000"/>
              </a:lnSpc>
              <a:spcBef>
                <a:spcPts val="0"/>
              </a:spcBef>
              <a:spcAft>
                <a:spcPts val="0"/>
              </a:spcAft>
              <a:buClr>
                <a:schemeClr val="dk2"/>
              </a:buClr>
              <a:buSzPts val="1200"/>
              <a:buChar char="■"/>
              <a:defRPr>
                <a:solidFill>
                  <a:schemeClr val="dk2"/>
                </a:solidFill>
              </a:defRPr>
            </a:lvl3pPr>
            <a:lvl4pPr marL="1828800" lvl="3" indent="-304800" algn="ctr">
              <a:lnSpc>
                <a:spcPct val="115000"/>
              </a:lnSpc>
              <a:spcBef>
                <a:spcPts val="0"/>
              </a:spcBef>
              <a:spcAft>
                <a:spcPts val="0"/>
              </a:spcAft>
              <a:buClr>
                <a:schemeClr val="dk2"/>
              </a:buClr>
              <a:buSzPts val="1200"/>
              <a:buChar char="●"/>
              <a:defRPr>
                <a:solidFill>
                  <a:schemeClr val="dk2"/>
                </a:solidFill>
              </a:defRPr>
            </a:lvl4pPr>
            <a:lvl5pPr marL="2286000" lvl="4" indent="-304800" algn="ctr">
              <a:lnSpc>
                <a:spcPct val="115000"/>
              </a:lnSpc>
              <a:spcBef>
                <a:spcPts val="0"/>
              </a:spcBef>
              <a:spcAft>
                <a:spcPts val="0"/>
              </a:spcAft>
              <a:buClr>
                <a:schemeClr val="dk2"/>
              </a:buClr>
              <a:buSzPts val="1200"/>
              <a:buChar char="○"/>
              <a:defRPr>
                <a:solidFill>
                  <a:schemeClr val="dk2"/>
                </a:solidFill>
              </a:defRPr>
            </a:lvl5pPr>
            <a:lvl6pPr marL="2743200" lvl="5" indent="-304800" algn="ctr">
              <a:lnSpc>
                <a:spcPct val="115000"/>
              </a:lnSpc>
              <a:spcBef>
                <a:spcPts val="0"/>
              </a:spcBef>
              <a:spcAft>
                <a:spcPts val="0"/>
              </a:spcAft>
              <a:buClr>
                <a:schemeClr val="dk2"/>
              </a:buClr>
              <a:buSzPts val="1200"/>
              <a:buChar char="■"/>
              <a:defRPr>
                <a:solidFill>
                  <a:schemeClr val="dk2"/>
                </a:solidFill>
              </a:defRPr>
            </a:lvl6pPr>
            <a:lvl7pPr marL="3200400" lvl="6" indent="-304800" algn="ctr">
              <a:lnSpc>
                <a:spcPct val="115000"/>
              </a:lnSpc>
              <a:spcBef>
                <a:spcPts val="0"/>
              </a:spcBef>
              <a:spcAft>
                <a:spcPts val="0"/>
              </a:spcAft>
              <a:buClr>
                <a:schemeClr val="dk2"/>
              </a:buClr>
              <a:buSzPts val="1200"/>
              <a:buChar char="●"/>
              <a:defRPr>
                <a:solidFill>
                  <a:schemeClr val="dk2"/>
                </a:solidFill>
              </a:defRPr>
            </a:lvl7pPr>
            <a:lvl8pPr marL="3657600" lvl="7" indent="-304800" algn="ctr">
              <a:lnSpc>
                <a:spcPct val="115000"/>
              </a:lnSpc>
              <a:spcBef>
                <a:spcPts val="0"/>
              </a:spcBef>
              <a:spcAft>
                <a:spcPts val="0"/>
              </a:spcAft>
              <a:buClr>
                <a:schemeClr val="dk2"/>
              </a:buClr>
              <a:buSzPts val="1200"/>
              <a:buChar char="○"/>
              <a:defRPr>
                <a:solidFill>
                  <a:schemeClr val="dk2"/>
                </a:solidFill>
              </a:defRPr>
            </a:lvl8pPr>
            <a:lvl9pPr marL="4114800" lvl="8" indent="-304800" algn="ctr">
              <a:lnSpc>
                <a:spcPct val="115000"/>
              </a:lnSpc>
              <a:spcBef>
                <a:spcPts val="0"/>
              </a:spcBef>
              <a:spcAft>
                <a:spcPts val="0"/>
              </a:spcAft>
              <a:buClr>
                <a:schemeClr val="dk2"/>
              </a:buClr>
              <a:buSzPts val="1200"/>
              <a:buChar char="■"/>
              <a:defRPr>
                <a:solidFill>
                  <a:schemeClr val="dk2"/>
                </a:solidFill>
              </a:defRPr>
            </a:lvl9pPr>
          </a:lstStyle>
          <a:p>
            <a:endParaRPr/>
          </a:p>
        </p:txBody>
      </p:sp>
      <p:pic>
        <p:nvPicPr>
          <p:cNvPr id="76" name="Google Shape;76;g3ecafcc56a8_0_180"/>
          <p:cNvPicPr preferRelativeResize="0"/>
          <p:nvPr/>
        </p:nvPicPr>
        <p:blipFill rotWithShape="1">
          <a:blip r:embed="rId2">
            <a:alphaModFix/>
          </a:blip>
          <a:srcRect/>
          <a:stretch/>
        </p:blipFill>
        <p:spPr>
          <a:xfrm>
            <a:off x="164348" y="4784427"/>
            <a:ext cx="577731" cy="216000"/>
          </a:xfrm>
          <a:prstGeom prst="rect">
            <a:avLst/>
          </a:prstGeom>
          <a:noFill/>
          <a:ln>
            <a:noFill/>
          </a:ln>
        </p:spPr>
      </p:pic>
      <p:sp>
        <p:nvSpPr>
          <p:cNvPr id="77" name="Google Shape;77;g3ecafcc56a8_0_180"/>
          <p:cNvSpPr txBox="1">
            <a:spLocks noGrp="1"/>
          </p:cNvSpPr>
          <p:nvPr>
            <p:ph type="sldNum" idx="12"/>
          </p:nvPr>
        </p:nvSpPr>
        <p:spPr>
          <a:xfrm>
            <a:off x="6045750" y="4695625"/>
            <a:ext cx="3026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9pPr>
          </a:lstStyle>
          <a:p>
            <a:pPr marL="0" lvl="0" indent="0" algn="r" rtl="0">
              <a:spcBef>
                <a:spcPts val="0"/>
              </a:spcBef>
              <a:spcAft>
                <a:spcPts val="0"/>
              </a:spcAft>
              <a:buNone/>
            </a:pPr>
            <a:r>
              <a:rPr lang="en-US"/>
              <a:t>Confidential &amp; proprietary to Base Power Company – unauthorized use, disclosure, or reproduction is prohibited.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 Green">
  <p:cSld name="BIG_NUMBER_1">
    <p:bg>
      <p:bgPr>
        <a:solidFill>
          <a:schemeClr val="dk1"/>
        </a:solidFill>
        <a:effectLst/>
      </p:bgPr>
    </p:bg>
    <p:spTree>
      <p:nvGrpSpPr>
        <p:cNvPr id="1" name="Shape 78"/>
        <p:cNvGrpSpPr/>
        <p:nvPr/>
      </p:nvGrpSpPr>
      <p:grpSpPr>
        <a:xfrm>
          <a:off x="0" y="0"/>
          <a:ext cx="0" cy="0"/>
          <a:chOff x="0" y="0"/>
          <a:chExt cx="0" cy="0"/>
        </a:xfrm>
      </p:grpSpPr>
      <p:sp>
        <p:nvSpPr>
          <p:cNvPr id="79" name="Google Shape;79;g3ecafcc56a8_0_185"/>
          <p:cNvSpPr txBox="1">
            <a:spLocks noGrp="1"/>
          </p:cNvSpPr>
          <p:nvPr>
            <p:ph type="title"/>
          </p:nvPr>
        </p:nvSpPr>
        <p:spPr>
          <a:xfrm>
            <a:off x="475500" y="1258525"/>
            <a:ext cx="82221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Clr>
                <a:schemeClr val="dk1"/>
              </a:buClr>
              <a:buSzPts val="12000"/>
              <a:buNone/>
              <a:defRPr sz="12000">
                <a:solidFill>
                  <a:schemeClr val="dk1"/>
                </a:solidFill>
              </a:defRPr>
            </a:lvl2pPr>
            <a:lvl3pPr lvl="2" algn="ctr">
              <a:lnSpc>
                <a:spcPct val="100000"/>
              </a:lnSpc>
              <a:spcBef>
                <a:spcPts val="0"/>
              </a:spcBef>
              <a:spcAft>
                <a:spcPts val="0"/>
              </a:spcAft>
              <a:buClr>
                <a:schemeClr val="dk1"/>
              </a:buClr>
              <a:buSzPts val="12000"/>
              <a:buNone/>
              <a:defRPr sz="12000">
                <a:solidFill>
                  <a:schemeClr val="dk1"/>
                </a:solidFill>
              </a:defRPr>
            </a:lvl3pPr>
            <a:lvl4pPr lvl="3" algn="ctr">
              <a:lnSpc>
                <a:spcPct val="100000"/>
              </a:lnSpc>
              <a:spcBef>
                <a:spcPts val="0"/>
              </a:spcBef>
              <a:spcAft>
                <a:spcPts val="0"/>
              </a:spcAft>
              <a:buClr>
                <a:schemeClr val="dk1"/>
              </a:buClr>
              <a:buSzPts val="12000"/>
              <a:buNone/>
              <a:defRPr sz="12000">
                <a:solidFill>
                  <a:schemeClr val="dk1"/>
                </a:solidFill>
              </a:defRPr>
            </a:lvl4pPr>
            <a:lvl5pPr lvl="4" algn="ctr">
              <a:lnSpc>
                <a:spcPct val="100000"/>
              </a:lnSpc>
              <a:spcBef>
                <a:spcPts val="0"/>
              </a:spcBef>
              <a:spcAft>
                <a:spcPts val="0"/>
              </a:spcAft>
              <a:buClr>
                <a:schemeClr val="dk1"/>
              </a:buClr>
              <a:buSzPts val="12000"/>
              <a:buNone/>
              <a:defRPr sz="12000">
                <a:solidFill>
                  <a:schemeClr val="dk1"/>
                </a:solidFill>
              </a:defRPr>
            </a:lvl5pPr>
            <a:lvl6pPr lvl="5" algn="ctr">
              <a:lnSpc>
                <a:spcPct val="100000"/>
              </a:lnSpc>
              <a:spcBef>
                <a:spcPts val="0"/>
              </a:spcBef>
              <a:spcAft>
                <a:spcPts val="0"/>
              </a:spcAft>
              <a:buClr>
                <a:schemeClr val="dk1"/>
              </a:buClr>
              <a:buSzPts val="12000"/>
              <a:buNone/>
              <a:defRPr sz="12000">
                <a:solidFill>
                  <a:schemeClr val="dk1"/>
                </a:solidFill>
              </a:defRPr>
            </a:lvl6pPr>
            <a:lvl7pPr lvl="6" algn="ctr">
              <a:lnSpc>
                <a:spcPct val="100000"/>
              </a:lnSpc>
              <a:spcBef>
                <a:spcPts val="0"/>
              </a:spcBef>
              <a:spcAft>
                <a:spcPts val="0"/>
              </a:spcAft>
              <a:buClr>
                <a:schemeClr val="dk1"/>
              </a:buClr>
              <a:buSzPts val="12000"/>
              <a:buNone/>
              <a:defRPr sz="12000">
                <a:solidFill>
                  <a:schemeClr val="dk1"/>
                </a:solidFill>
              </a:defRPr>
            </a:lvl7pPr>
            <a:lvl8pPr lvl="7" algn="ctr">
              <a:lnSpc>
                <a:spcPct val="100000"/>
              </a:lnSpc>
              <a:spcBef>
                <a:spcPts val="0"/>
              </a:spcBef>
              <a:spcAft>
                <a:spcPts val="0"/>
              </a:spcAft>
              <a:buClr>
                <a:schemeClr val="dk1"/>
              </a:buClr>
              <a:buSzPts val="12000"/>
              <a:buNone/>
              <a:defRPr sz="12000">
                <a:solidFill>
                  <a:schemeClr val="dk1"/>
                </a:solidFill>
              </a:defRPr>
            </a:lvl8pPr>
            <a:lvl9pPr lvl="8" algn="ctr">
              <a:lnSpc>
                <a:spcPct val="100000"/>
              </a:lnSpc>
              <a:spcBef>
                <a:spcPts val="0"/>
              </a:spcBef>
              <a:spcAft>
                <a:spcPts val="0"/>
              </a:spcAft>
              <a:buClr>
                <a:schemeClr val="dk1"/>
              </a:buClr>
              <a:buSzPts val="12000"/>
              <a:buNone/>
              <a:defRPr sz="12000">
                <a:solidFill>
                  <a:schemeClr val="dk1"/>
                </a:solidFill>
              </a:defRPr>
            </a:lvl9pPr>
          </a:lstStyle>
          <a:p>
            <a:endParaRPr/>
          </a:p>
        </p:txBody>
      </p:sp>
      <p:sp>
        <p:nvSpPr>
          <p:cNvPr id="80" name="Google Shape;80;g3ecafcc56a8_0_185"/>
          <p:cNvSpPr txBox="1">
            <a:spLocks noGrp="1"/>
          </p:cNvSpPr>
          <p:nvPr>
            <p:ph type="body" idx="1"/>
          </p:nvPr>
        </p:nvSpPr>
        <p:spPr>
          <a:xfrm>
            <a:off x="475500" y="3304625"/>
            <a:ext cx="8222100" cy="1300800"/>
          </a:xfrm>
          <a:prstGeom prst="rect">
            <a:avLst/>
          </a:prstGeom>
          <a:noFill/>
          <a:ln>
            <a:noFill/>
          </a:ln>
        </p:spPr>
        <p:txBody>
          <a:bodyPr spcFirstLastPara="1" wrap="square" lIns="91425" tIns="91425" rIns="91425" bIns="91425" anchor="t" anchorCtr="0">
            <a:normAutofit/>
          </a:bodyPr>
          <a:lstStyle>
            <a:lvl1pPr marL="457200" lvl="0" indent="-304800" algn="ctr">
              <a:lnSpc>
                <a:spcPct val="115000"/>
              </a:lnSpc>
              <a:spcBef>
                <a:spcPts val="0"/>
              </a:spcBef>
              <a:spcAft>
                <a:spcPts val="0"/>
              </a:spcAft>
              <a:buClr>
                <a:schemeClr val="lt2"/>
              </a:buClr>
              <a:buSzPts val="1200"/>
              <a:buChar char="●"/>
              <a:defRPr>
                <a:solidFill>
                  <a:schemeClr val="lt2"/>
                </a:solidFill>
              </a:defRPr>
            </a:lvl1pPr>
            <a:lvl2pPr marL="914400" lvl="1" indent="-304800" algn="ctr">
              <a:lnSpc>
                <a:spcPct val="115000"/>
              </a:lnSpc>
              <a:spcBef>
                <a:spcPts val="0"/>
              </a:spcBef>
              <a:spcAft>
                <a:spcPts val="0"/>
              </a:spcAft>
              <a:buClr>
                <a:schemeClr val="lt2"/>
              </a:buClr>
              <a:buSzPts val="1200"/>
              <a:buChar char="○"/>
              <a:defRPr>
                <a:solidFill>
                  <a:schemeClr val="lt2"/>
                </a:solidFill>
              </a:defRPr>
            </a:lvl2pPr>
            <a:lvl3pPr marL="1371600" lvl="2" indent="-304800" algn="ctr">
              <a:lnSpc>
                <a:spcPct val="115000"/>
              </a:lnSpc>
              <a:spcBef>
                <a:spcPts val="0"/>
              </a:spcBef>
              <a:spcAft>
                <a:spcPts val="0"/>
              </a:spcAft>
              <a:buClr>
                <a:schemeClr val="lt2"/>
              </a:buClr>
              <a:buSzPts val="1200"/>
              <a:buChar char="■"/>
              <a:defRPr>
                <a:solidFill>
                  <a:schemeClr val="lt2"/>
                </a:solidFill>
              </a:defRPr>
            </a:lvl3pPr>
            <a:lvl4pPr marL="1828800" lvl="3" indent="-304800" algn="ctr">
              <a:lnSpc>
                <a:spcPct val="115000"/>
              </a:lnSpc>
              <a:spcBef>
                <a:spcPts val="0"/>
              </a:spcBef>
              <a:spcAft>
                <a:spcPts val="0"/>
              </a:spcAft>
              <a:buClr>
                <a:schemeClr val="lt2"/>
              </a:buClr>
              <a:buSzPts val="1200"/>
              <a:buChar char="●"/>
              <a:defRPr>
                <a:solidFill>
                  <a:schemeClr val="lt2"/>
                </a:solidFill>
              </a:defRPr>
            </a:lvl4pPr>
            <a:lvl5pPr marL="2286000" lvl="4" indent="-304800" algn="ctr">
              <a:lnSpc>
                <a:spcPct val="115000"/>
              </a:lnSpc>
              <a:spcBef>
                <a:spcPts val="0"/>
              </a:spcBef>
              <a:spcAft>
                <a:spcPts val="0"/>
              </a:spcAft>
              <a:buClr>
                <a:schemeClr val="lt2"/>
              </a:buClr>
              <a:buSzPts val="1200"/>
              <a:buChar char="○"/>
              <a:defRPr>
                <a:solidFill>
                  <a:schemeClr val="lt2"/>
                </a:solidFill>
              </a:defRPr>
            </a:lvl5pPr>
            <a:lvl6pPr marL="2743200" lvl="5" indent="-304800" algn="ctr">
              <a:lnSpc>
                <a:spcPct val="115000"/>
              </a:lnSpc>
              <a:spcBef>
                <a:spcPts val="0"/>
              </a:spcBef>
              <a:spcAft>
                <a:spcPts val="0"/>
              </a:spcAft>
              <a:buClr>
                <a:schemeClr val="lt2"/>
              </a:buClr>
              <a:buSzPts val="1200"/>
              <a:buChar char="■"/>
              <a:defRPr>
                <a:solidFill>
                  <a:schemeClr val="lt2"/>
                </a:solidFill>
              </a:defRPr>
            </a:lvl6pPr>
            <a:lvl7pPr marL="3200400" lvl="6" indent="-304800" algn="ctr">
              <a:lnSpc>
                <a:spcPct val="115000"/>
              </a:lnSpc>
              <a:spcBef>
                <a:spcPts val="0"/>
              </a:spcBef>
              <a:spcAft>
                <a:spcPts val="0"/>
              </a:spcAft>
              <a:buClr>
                <a:schemeClr val="lt2"/>
              </a:buClr>
              <a:buSzPts val="1200"/>
              <a:buChar char="●"/>
              <a:defRPr>
                <a:solidFill>
                  <a:schemeClr val="lt2"/>
                </a:solidFill>
              </a:defRPr>
            </a:lvl7pPr>
            <a:lvl8pPr marL="3657600" lvl="7" indent="-304800" algn="ctr">
              <a:lnSpc>
                <a:spcPct val="115000"/>
              </a:lnSpc>
              <a:spcBef>
                <a:spcPts val="0"/>
              </a:spcBef>
              <a:spcAft>
                <a:spcPts val="0"/>
              </a:spcAft>
              <a:buClr>
                <a:schemeClr val="lt2"/>
              </a:buClr>
              <a:buSzPts val="1200"/>
              <a:buChar char="○"/>
              <a:defRPr>
                <a:solidFill>
                  <a:schemeClr val="lt2"/>
                </a:solidFill>
              </a:defRPr>
            </a:lvl8pPr>
            <a:lvl9pPr marL="4114800" lvl="8" indent="-304800" algn="ctr">
              <a:lnSpc>
                <a:spcPct val="115000"/>
              </a:lnSpc>
              <a:spcBef>
                <a:spcPts val="0"/>
              </a:spcBef>
              <a:spcAft>
                <a:spcPts val="0"/>
              </a:spcAft>
              <a:buClr>
                <a:schemeClr val="lt2"/>
              </a:buClr>
              <a:buSzPts val="1200"/>
              <a:buChar char="■"/>
              <a:defRPr>
                <a:solidFill>
                  <a:schemeClr val="lt2"/>
                </a:solidFill>
              </a:defRPr>
            </a:lvl9pPr>
          </a:lstStyle>
          <a:p>
            <a:endParaRPr/>
          </a:p>
        </p:txBody>
      </p:sp>
      <p:pic>
        <p:nvPicPr>
          <p:cNvPr id="81" name="Google Shape;81;g3ecafcc56a8_0_185" title="style=alternative, Color=Livewire.png"/>
          <p:cNvPicPr preferRelativeResize="0"/>
          <p:nvPr/>
        </p:nvPicPr>
        <p:blipFill rotWithShape="1">
          <a:blip r:embed="rId2">
            <a:alphaModFix/>
          </a:blip>
          <a:srcRect/>
          <a:stretch/>
        </p:blipFill>
        <p:spPr>
          <a:xfrm>
            <a:off x="164348" y="4784427"/>
            <a:ext cx="577731" cy="216000"/>
          </a:xfrm>
          <a:prstGeom prst="rect">
            <a:avLst/>
          </a:prstGeom>
          <a:noFill/>
          <a:ln>
            <a:noFill/>
          </a:ln>
        </p:spPr>
      </p:pic>
      <p:sp>
        <p:nvSpPr>
          <p:cNvPr id="82" name="Google Shape;82;g3ecafcc56a8_0_185"/>
          <p:cNvSpPr txBox="1">
            <a:spLocks noGrp="1"/>
          </p:cNvSpPr>
          <p:nvPr>
            <p:ph type="sldNum" idx="12"/>
          </p:nvPr>
        </p:nvSpPr>
        <p:spPr>
          <a:xfrm>
            <a:off x="6045750" y="4695625"/>
            <a:ext cx="3026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665"/>
              <a:buFont typeface="Arial"/>
              <a:buNone/>
              <a:defRPr sz="1000" b="0" i="0" u="none" strike="noStrike" cap="none">
                <a:solidFill>
                  <a:schemeClr val="lt1"/>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665"/>
              <a:buFont typeface="Arial"/>
              <a:buNone/>
              <a:defRPr sz="1000" b="0" i="0" u="none" strike="noStrike" cap="none">
                <a:solidFill>
                  <a:schemeClr val="lt1"/>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665"/>
              <a:buFont typeface="Arial"/>
              <a:buNone/>
              <a:defRPr sz="1000" b="0" i="0" u="none" strike="noStrike" cap="none">
                <a:solidFill>
                  <a:schemeClr val="lt1"/>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665"/>
              <a:buFont typeface="Arial"/>
              <a:buNone/>
              <a:defRPr sz="1000" b="0" i="0" u="none" strike="noStrike" cap="none">
                <a:solidFill>
                  <a:schemeClr val="lt1"/>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665"/>
              <a:buFont typeface="Arial"/>
              <a:buNone/>
              <a:defRPr sz="1000" b="0" i="0" u="none" strike="noStrike" cap="none">
                <a:solidFill>
                  <a:schemeClr val="lt1"/>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665"/>
              <a:buFont typeface="Arial"/>
              <a:buNone/>
              <a:defRPr sz="1000" b="0" i="0" u="none" strike="noStrike" cap="none">
                <a:solidFill>
                  <a:schemeClr val="lt1"/>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665"/>
              <a:buFont typeface="Arial"/>
              <a:buNone/>
              <a:defRPr sz="1000" b="0" i="0" u="none" strike="noStrike" cap="none">
                <a:solidFill>
                  <a:schemeClr val="lt1"/>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665"/>
              <a:buFont typeface="Arial"/>
              <a:buNone/>
              <a:defRPr sz="1000" b="0" i="0" u="none" strike="noStrike" cap="none">
                <a:solidFill>
                  <a:schemeClr val="lt1"/>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665"/>
              <a:buFont typeface="Arial"/>
              <a:buNone/>
              <a:defRPr sz="1000" b="0" i="0" u="none" strike="noStrike" cap="none">
                <a:solidFill>
                  <a:schemeClr val="lt1"/>
                </a:solidFill>
                <a:latin typeface="Inter"/>
                <a:ea typeface="Inter"/>
                <a:cs typeface="Inter"/>
                <a:sym typeface="Inter"/>
              </a:defRPr>
            </a:lvl9pPr>
          </a:lstStyle>
          <a:p>
            <a:pPr marL="0" lvl="0" indent="0" algn="r" rtl="0">
              <a:spcBef>
                <a:spcPts val="0"/>
              </a:spcBef>
              <a:spcAft>
                <a:spcPts val="0"/>
              </a:spcAft>
              <a:buNone/>
            </a:pPr>
            <a:r>
              <a:rPr lang="en-US"/>
              <a:t>Confidential &amp; proprietary to Base Power Company – unauthorized use, disclosure, or reproduction is prohibited.</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eader and Footers 1">
  <p:cSld name="TITLE_3">
    <p:bg>
      <p:bgPr>
        <a:solidFill>
          <a:schemeClr val="accent1"/>
        </a:solidFill>
        <a:effectLst/>
      </p:bgPr>
    </p:bg>
    <p:spTree>
      <p:nvGrpSpPr>
        <p:cNvPr id="1" name="Shape 83"/>
        <p:cNvGrpSpPr/>
        <p:nvPr/>
      </p:nvGrpSpPr>
      <p:grpSpPr>
        <a:xfrm>
          <a:off x="0" y="0"/>
          <a:ext cx="0" cy="0"/>
          <a:chOff x="0" y="0"/>
          <a:chExt cx="0" cy="0"/>
        </a:xfrm>
      </p:grpSpPr>
      <p:sp>
        <p:nvSpPr>
          <p:cNvPr id="84" name="Google Shape;84;g3ecafcc56a8_0_190"/>
          <p:cNvSpPr/>
          <p:nvPr/>
        </p:nvSpPr>
        <p:spPr>
          <a:xfrm>
            <a:off x="70875" y="75450"/>
            <a:ext cx="9001500" cy="4777800"/>
          </a:xfrm>
          <a:prstGeom prst="roundRect">
            <a:avLst>
              <a:gd name="adj" fmla="val 5355"/>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Inter"/>
              <a:ea typeface="Inter"/>
              <a:cs typeface="Inter"/>
              <a:sym typeface="Inter"/>
            </a:endParaRPr>
          </a:p>
        </p:txBody>
      </p:sp>
      <p:sp>
        <p:nvSpPr>
          <p:cNvPr id="85" name="Google Shape;85;g3ecafcc56a8_0_190"/>
          <p:cNvSpPr txBox="1"/>
          <p:nvPr/>
        </p:nvSpPr>
        <p:spPr>
          <a:xfrm>
            <a:off x="460950" y="1509113"/>
            <a:ext cx="8222100" cy="1012800"/>
          </a:xfrm>
          <a:prstGeom prst="rect">
            <a:avLst/>
          </a:prstGeom>
          <a:noFill/>
          <a:ln>
            <a:noFill/>
          </a:ln>
        </p:spPr>
        <p:txBody>
          <a:bodyPr spcFirstLastPara="1" wrap="square" lIns="91425" tIns="91425" rIns="91425" bIns="91425" anchor="ctr" anchorCtr="0">
            <a:normAutofit/>
          </a:bodyPr>
          <a:lstStyle/>
          <a:p>
            <a:pPr marL="0" marR="0" lvl="0" indent="0" algn="l" rtl="0">
              <a:lnSpc>
                <a:spcPct val="100000"/>
              </a:lnSpc>
              <a:spcBef>
                <a:spcPts val="0"/>
              </a:spcBef>
              <a:spcAft>
                <a:spcPts val="0"/>
              </a:spcAft>
              <a:buClr>
                <a:srgbClr val="000000"/>
              </a:buClr>
              <a:buSzPts val="4200"/>
              <a:buFont typeface="Arial"/>
              <a:buNone/>
            </a:pPr>
            <a:endParaRPr sz="4200" b="1" i="0" u="none" strike="noStrike" cap="none">
              <a:solidFill>
                <a:srgbClr val="292826"/>
              </a:solidFill>
              <a:latin typeface="Inter SemiBold"/>
              <a:ea typeface="Inter SemiBold"/>
              <a:cs typeface="Inter SemiBold"/>
              <a:sym typeface="Inter SemiBold"/>
            </a:endParaRPr>
          </a:p>
        </p:txBody>
      </p:sp>
      <p:sp>
        <p:nvSpPr>
          <p:cNvPr id="86" name="Google Shape;86;g3ecafcc56a8_0_190"/>
          <p:cNvSpPr txBox="1"/>
          <p:nvPr/>
        </p:nvSpPr>
        <p:spPr>
          <a:xfrm>
            <a:off x="460950" y="1677238"/>
            <a:ext cx="8222100" cy="1012800"/>
          </a:xfrm>
          <a:prstGeom prst="rect">
            <a:avLst/>
          </a:prstGeom>
          <a:noFill/>
          <a:ln>
            <a:noFill/>
          </a:ln>
        </p:spPr>
        <p:txBody>
          <a:bodyPr spcFirstLastPara="1" wrap="square" lIns="91425" tIns="91425" rIns="91425" bIns="91425" anchor="ctr" anchorCtr="0">
            <a:normAutofit/>
          </a:bodyPr>
          <a:lstStyle/>
          <a:p>
            <a:pPr marL="0" marR="0" lvl="0" indent="0" algn="l" rtl="0">
              <a:lnSpc>
                <a:spcPct val="100000"/>
              </a:lnSpc>
              <a:spcBef>
                <a:spcPts val="0"/>
              </a:spcBef>
              <a:spcAft>
                <a:spcPts val="0"/>
              </a:spcAft>
              <a:buClr>
                <a:srgbClr val="000000"/>
              </a:buClr>
              <a:buSzPts val="4200"/>
              <a:buFont typeface="Arial"/>
              <a:buNone/>
            </a:pPr>
            <a:endParaRPr sz="4200" b="1" i="0" u="none" strike="noStrike" cap="none">
              <a:solidFill>
                <a:srgbClr val="292826"/>
              </a:solidFill>
              <a:latin typeface="Inter SemiBold"/>
              <a:ea typeface="Inter SemiBold"/>
              <a:cs typeface="Inter SemiBold"/>
              <a:sym typeface="Inter SemiBold"/>
            </a:endParaRPr>
          </a:p>
        </p:txBody>
      </p:sp>
      <p:sp>
        <p:nvSpPr>
          <p:cNvPr id="87" name="Google Shape;87;g3ecafcc56a8_0_190"/>
          <p:cNvSpPr txBox="1"/>
          <p:nvPr/>
        </p:nvSpPr>
        <p:spPr>
          <a:xfrm>
            <a:off x="8517426" y="4795076"/>
            <a:ext cx="555000" cy="2697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n-US" sz="700" b="0" i="0" u="none" strike="noStrike" cap="none">
                <a:solidFill>
                  <a:srgbClr val="000000"/>
                </a:solidFill>
                <a:latin typeface="Inter"/>
                <a:ea typeface="Inter"/>
                <a:cs typeface="Inter"/>
                <a:sym typeface="Inter"/>
              </a:rPr>
              <a:t>‹#›</a:t>
            </a:fld>
            <a:endParaRPr sz="700" b="0" i="0" u="none" strike="noStrike" cap="none">
              <a:solidFill>
                <a:srgbClr val="000000"/>
              </a:solidFill>
              <a:latin typeface="Inter"/>
              <a:ea typeface="Inter"/>
              <a:cs typeface="Inter"/>
              <a:sym typeface="Inter"/>
            </a:endParaRPr>
          </a:p>
        </p:txBody>
      </p:sp>
      <p:pic>
        <p:nvPicPr>
          <p:cNvPr id="88" name="Google Shape;88;g3ecafcc56a8_0_190"/>
          <p:cNvPicPr preferRelativeResize="0"/>
          <p:nvPr/>
        </p:nvPicPr>
        <p:blipFill rotWithShape="1">
          <a:blip r:embed="rId2">
            <a:alphaModFix/>
          </a:blip>
          <a:srcRect/>
          <a:stretch/>
        </p:blipFill>
        <p:spPr>
          <a:xfrm>
            <a:off x="70874" y="4942050"/>
            <a:ext cx="393643" cy="147175"/>
          </a:xfrm>
          <a:prstGeom prst="rect">
            <a:avLst/>
          </a:prstGeom>
          <a:noFill/>
          <a:ln>
            <a:noFill/>
          </a:ln>
        </p:spPr>
      </p:pic>
      <p:sp>
        <p:nvSpPr>
          <p:cNvPr id="89" name="Google Shape;89;g3ecafcc56a8_0_190"/>
          <p:cNvSpPr txBox="1">
            <a:spLocks noGrp="1"/>
          </p:cNvSpPr>
          <p:nvPr>
            <p:ph type="sldNum" idx="12"/>
          </p:nvPr>
        </p:nvSpPr>
        <p:spPr>
          <a:xfrm>
            <a:off x="1540575" y="4789750"/>
            <a:ext cx="6062100" cy="393600"/>
          </a:xfrm>
          <a:prstGeom prst="rect">
            <a:avLst/>
          </a:prstGeom>
          <a:noFill/>
          <a:ln>
            <a:noFill/>
          </a:ln>
        </p:spPr>
        <p:txBody>
          <a:bodyPr spcFirstLastPara="1" wrap="square" lIns="91425" tIns="91425" rIns="91425" bIns="91425" anchor="ctr" anchorCtr="0">
            <a:normAutofit/>
          </a:bodyPr>
          <a:lstStyle>
            <a:lvl1pPr marL="0" marR="0" lvl="0" indent="0" algn="ctr">
              <a:lnSpc>
                <a:spcPct val="100000"/>
              </a:lnSpc>
              <a:spcBef>
                <a:spcPts val="0"/>
              </a:spcBef>
              <a:spcAft>
                <a:spcPts val="0"/>
              </a:spcAft>
              <a:buClr>
                <a:srgbClr val="000000"/>
              </a:buClr>
              <a:buSzPts val="935"/>
              <a:buFont typeface="Arial"/>
              <a:buNone/>
              <a:defRPr sz="750" b="0" i="0" u="none" strike="noStrike" cap="none">
                <a:solidFill>
                  <a:schemeClr val="accent3"/>
                </a:solidFill>
                <a:latin typeface="Inter"/>
                <a:ea typeface="Inter"/>
                <a:cs typeface="Inter"/>
                <a:sym typeface="Inter"/>
              </a:defRPr>
            </a:lvl1pPr>
            <a:lvl2pPr marL="0" marR="0" lvl="1" indent="0" algn="ctr">
              <a:lnSpc>
                <a:spcPct val="100000"/>
              </a:lnSpc>
              <a:spcBef>
                <a:spcPts val="0"/>
              </a:spcBef>
              <a:spcAft>
                <a:spcPts val="0"/>
              </a:spcAft>
              <a:buClr>
                <a:srgbClr val="000000"/>
              </a:buClr>
              <a:buSzPts val="935"/>
              <a:buFont typeface="Arial"/>
              <a:buNone/>
              <a:defRPr sz="750" b="0" i="0" u="none" strike="noStrike" cap="none">
                <a:solidFill>
                  <a:schemeClr val="accent3"/>
                </a:solidFill>
                <a:latin typeface="Inter"/>
                <a:ea typeface="Inter"/>
                <a:cs typeface="Inter"/>
                <a:sym typeface="Inter"/>
              </a:defRPr>
            </a:lvl2pPr>
            <a:lvl3pPr marL="0" marR="0" lvl="2" indent="0" algn="ctr">
              <a:lnSpc>
                <a:spcPct val="100000"/>
              </a:lnSpc>
              <a:spcBef>
                <a:spcPts val="0"/>
              </a:spcBef>
              <a:spcAft>
                <a:spcPts val="0"/>
              </a:spcAft>
              <a:buClr>
                <a:srgbClr val="000000"/>
              </a:buClr>
              <a:buSzPts val="935"/>
              <a:buFont typeface="Arial"/>
              <a:buNone/>
              <a:defRPr sz="750" b="0" i="0" u="none" strike="noStrike" cap="none">
                <a:solidFill>
                  <a:schemeClr val="accent3"/>
                </a:solidFill>
                <a:latin typeface="Inter"/>
                <a:ea typeface="Inter"/>
                <a:cs typeface="Inter"/>
                <a:sym typeface="Inter"/>
              </a:defRPr>
            </a:lvl3pPr>
            <a:lvl4pPr marL="0" marR="0" lvl="3" indent="0" algn="ctr">
              <a:lnSpc>
                <a:spcPct val="100000"/>
              </a:lnSpc>
              <a:spcBef>
                <a:spcPts val="0"/>
              </a:spcBef>
              <a:spcAft>
                <a:spcPts val="0"/>
              </a:spcAft>
              <a:buClr>
                <a:srgbClr val="000000"/>
              </a:buClr>
              <a:buSzPts val="935"/>
              <a:buFont typeface="Arial"/>
              <a:buNone/>
              <a:defRPr sz="750" b="0" i="0" u="none" strike="noStrike" cap="none">
                <a:solidFill>
                  <a:schemeClr val="accent3"/>
                </a:solidFill>
                <a:latin typeface="Inter"/>
                <a:ea typeface="Inter"/>
                <a:cs typeface="Inter"/>
                <a:sym typeface="Inter"/>
              </a:defRPr>
            </a:lvl4pPr>
            <a:lvl5pPr marL="0" marR="0" lvl="4" indent="0" algn="ctr">
              <a:lnSpc>
                <a:spcPct val="100000"/>
              </a:lnSpc>
              <a:spcBef>
                <a:spcPts val="0"/>
              </a:spcBef>
              <a:spcAft>
                <a:spcPts val="0"/>
              </a:spcAft>
              <a:buClr>
                <a:srgbClr val="000000"/>
              </a:buClr>
              <a:buSzPts val="935"/>
              <a:buFont typeface="Arial"/>
              <a:buNone/>
              <a:defRPr sz="750" b="0" i="0" u="none" strike="noStrike" cap="none">
                <a:solidFill>
                  <a:schemeClr val="accent3"/>
                </a:solidFill>
                <a:latin typeface="Inter"/>
                <a:ea typeface="Inter"/>
                <a:cs typeface="Inter"/>
                <a:sym typeface="Inter"/>
              </a:defRPr>
            </a:lvl5pPr>
            <a:lvl6pPr marL="0" marR="0" lvl="5" indent="0" algn="ctr">
              <a:lnSpc>
                <a:spcPct val="100000"/>
              </a:lnSpc>
              <a:spcBef>
                <a:spcPts val="0"/>
              </a:spcBef>
              <a:spcAft>
                <a:spcPts val="0"/>
              </a:spcAft>
              <a:buClr>
                <a:srgbClr val="000000"/>
              </a:buClr>
              <a:buSzPts val="935"/>
              <a:buFont typeface="Arial"/>
              <a:buNone/>
              <a:defRPr sz="750" b="0" i="0" u="none" strike="noStrike" cap="none">
                <a:solidFill>
                  <a:schemeClr val="accent3"/>
                </a:solidFill>
                <a:latin typeface="Inter"/>
                <a:ea typeface="Inter"/>
                <a:cs typeface="Inter"/>
                <a:sym typeface="Inter"/>
              </a:defRPr>
            </a:lvl6pPr>
            <a:lvl7pPr marL="0" marR="0" lvl="6" indent="0" algn="ctr">
              <a:lnSpc>
                <a:spcPct val="100000"/>
              </a:lnSpc>
              <a:spcBef>
                <a:spcPts val="0"/>
              </a:spcBef>
              <a:spcAft>
                <a:spcPts val="0"/>
              </a:spcAft>
              <a:buClr>
                <a:srgbClr val="000000"/>
              </a:buClr>
              <a:buSzPts val="935"/>
              <a:buFont typeface="Arial"/>
              <a:buNone/>
              <a:defRPr sz="750" b="0" i="0" u="none" strike="noStrike" cap="none">
                <a:solidFill>
                  <a:schemeClr val="accent3"/>
                </a:solidFill>
                <a:latin typeface="Inter"/>
                <a:ea typeface="Inter"/>
                <a:cs typeface="Inter"/>
                <a:sym typeface="Inter"/>
              </a:defRPr>
            </a:lvl7pPr>
            <a:lvl8pPr marL="0" marR="0" lvl="7" indent="0" algn="ctr">
              <a:lnSpc>
                <a:spcPct val="100000"/>
              </a:lnSpc>
              <a:spcBef>
                <a:spcPts val="0"/>
              </a:spcBef>
              <a:spcAft>
                <a:spcPts val="0"/>
              </a:spcAft>
              <a:buClr>
                <a:srgbClr val="000000"/>
              </a:buClr>
              <a:buSzPts val="935"/>
              <a:buFont typeface="Arial"/>
              <a:buNone/>
              <a:defRPr sz="750" b="0" i="0" u="none" strike="noStrike" cap="none">
                <a:solidFill>
                  <a:schemeClr val="accent3"/>
                </a:solidFill>
                <a:latin typeface="Inter"/>
                <a:ea typeface="Inter"/>
                <a:cs typeface="Inter"/>
                <a:sym typeface="Inter"/>
              </a:defRPr>
            </a:lvl8pPr>
            <a:lvl9pPr marL="0" marR="0" lvl="8" indent="0" algn="ctr">
              <a:lnSpc>
                <a:spcPct val="100000"/>
              </a:lnSpc>
              <a:spcBef>
                <a:spcPts val="0"/>
              </a:spcBef>
              <a:spcAft>
                <a:spcPts val="0"/>
              </a:spcAft>
              <a:buClr>
                <a:srgbClr val="000000"/>
              </a:buClr>
              <a:buSzPts val="935"/>
              <a:buFont typeface="Arial"/>
              <a:buNone/>
              <a:defRPr sz="750" b="0" i="0" u="none" strike="noStrike" cap="none">
                <a:solidFill>
                  <a:schemeClr val="accent3"/>
                </a:solidFill>
                <a:latin typeface="Inter"/>
                <a:ea typeface="Inter"/>
                <a:cs typeface="Inter"/>
                <a:sym typeface="Inter"/>
              </a:defRPr>
            </a:lvl9pPr>
          </a:lstStyle>
          <a:p>
            <a:pPr marL="0" lvl="0" indent="0" algn="ctr" rtl="0">
              <a:spcBef>
                <a:spcPts val="0"/>
              </a:spcBef>
              <a:spcAft>
                <a:spcPts val="0"/>
              </a:spcAft>
              <a:buNone/>
            </a:pPr>
            <a:r>
              <a:rPr lang="en-US"/>
              <a:t>Confidential &amp; proprietary to Base Power Company – unauthorized use, disclosure, or reproduction is prohibited.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Header and Footers 10">
  <p:cSld name="TITLE_13">
    <p:bg>
      <p:bgPr>
        <a:solidFill>
          <a:schemeClr val="accent5"/>
        </a:solidFill>
        <a:effectLst/>
      </p:bgPr>
    </p:bg>
    <p:spTree>
      <p:nvGrpSpPr>
        <p:cNvPr id="1" name="Shape 90"/>
        <p:cNvGrpSpPr/>
        <p:nvPr/>
      </p:nvGrpSpPr>
      <p:grpSpPr>
        <a:xfrm>
          <a:off x="0" y="0"/>
          <a:ext cx="0" cy="0"/>
          <a:chOff x="0" y="0"/>
          <a:chExt cx="0" cy="0"/>
        </a:xfrm>
      </p:grpSpPr>
      <p:sp>
        <p:nvSpPr>
          <p:cNvPr id="91" name="Google Shape;91;g3ecafcc56a8_0_197"/>
          <p:cNvSpPr txBox="1"/>
          <p:nvPr/>
        </p:nvSpPr>
        <p:spPr>
          <a:xfrm>
            <a:off x="8628971" y="4853246"/>
            <a:ext cx="443400" cy="2292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n-US" sz="700" b="0" i="0" u="none" strike="noStrike" cap="none">
                <a:solidFill>
                  <a:srgbClr val="000000"/>
                </a:solidFill>
                <a:latin typeface="Inter"/>
                <a:ea typeface="Inter"/>
                <a:cs typeface="Inter"/>
                <a:sym typeface="Inter"/>
              </a:rPr>
              <a:t>‹#›</a:t>
            </a:fld>
            <a:endParaRPr sz="700" b="0" i="0" u="none" strike="noStrike" cap="none">
              <a:solidFill>
                <a:srgbClr val="000000"/>
              </a:solidFill>
              <a:latin typeface="Inter"/>
              <a:ea typeface="Inter"/>
              <a:cs typeface="Inter"/>
              <a:sym typeface="Inter"/>
            </a:endParaRPr>
          </a:p>
        </p:txBody>
      </p:sp>
      <p:sp>
        <p:nvSpPr>
          <p:cNvPr id="92" name="Google Shape;92;g3ecafcc56a8_0_197"/>
          <p:cNvSpPr/>
          <p:nvPr/>
        </p:nvSpPr>
        <p:spPr>
          <a:xfrm>
            <a:off x="0" y="150"/>
            <a:ext cx="40005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3" name="Google Shape;93;g3ecafcc56a8_0_197"/>
          <p:cNvPicPr preferRelativeResize="0"/>
          <p:nvPr/>
        </p:nvPicPr>
        <p:blipFill rotWithShape="1">
          <a:blip r:embed="rId2">
            <a:alphaModFix/>
          </a:blip>
          <a:srcRect/>
          <a:stretch/>
        </p:blipFill>
        <p:spPr>
          <a:xfrm>
            <a:off x="164348" y="4784427"/>
            <a:ext cx="577731" cy="216000"/>
          </a:xfrm>
          <a:prstGeom prst="rect">
            <a:avLst/>
          </a:prstGeom>
          <a:noFill/>
          <a:ln>
            <a:noFill/>
          </a:ln>
        </p:spPr>
      </p:pic>
      <p:sp>
        <p:nvSpPr>
          <p:cNvPr id="94" name="Google Shape;94;g3ecafcc56a8_0_197"/>
          <p:cNvSpPr txBox="1">
            <a:spLocks noGrp="1"/>
          </p:cNvSpPr>
          <p:nvPr>
            <p:ph type="sldNum" idx="12"/>
          </p:nvPr>
        </p:nvSpPr>
        <p:spPr>
          <a:xfrm>
            <a:off x="935470" y="4695625"/>
            <a:ext cx="3026700" cy="393600"/>
          </a:xfrm>
          <a:prstGeom prst="rect">
            <a:avLst/>
          </a:prstGeom>
          <a:noFill/>
          <a:ln>
            <a:noFill/>
          </a:ln>
        </p:spPr>
        <p:txBody>
          <a:bodyPr spcFirstLastPara="1" wrap="square" lIns="91425" tIns="91425" rIns="91425" bIns="91425" anchor="ctr" anchorCtr="0">
            <a:normAutofit/>
          </a:bodyPr>
          <a:lstStyle>
            <a:lvl1pPr marL="0" marR="0" lvl="0" indent="0" algn="l">
              <a:lnSpc>
                <a:spcPct val="100000"/>
              </a:lnSpc>
              <a:spcBef>
                <a:spcPts val="0"/>
              </a:spcBef>
              <a:spcAft>
                <a:spcPts val="0"/>
              </a:spcAft>
              <a:buClr>
                <a:srgbClr val="000000"/>
              </a:buClr>
              <a:buSzPts val="1665"/>
              <a:buFont typeface="Arial"/>
              <a:buNone/>
              <a:defRPr sz="1000" b="0" i="0" u="none" strike="noStrike" cap="none">
                <a:solidFill>
                  <a:schemeClr val="accent1"/>
                </a:solidFill>
                <a:latin typeface="Inter"/>
                <a:ea typeface="Inter"/>
                <a:cs typeface="Inter"/>
                <a:sym typeface="Inter"/>
              </a:defRPr>
            </a:lvl1pPr>
            <a:lvl2pPr marL="0" marR="0" lvl="1" indent="0" algn="l">
              <a:lnSpc>
                <a:spcPct val="100000"/>
              </a:lnSpc>
              <a:spcBef>
                <a:spcPts val="0"/>
              </a:spcBef>
              <a:spcAft>
                <a:spcPts val="0"/>
              </a:spcAft>
              <a:buClr>
                <a:srgbClr val="000000"/>
              </a:buClr>
              <a:buSzPts val="1665"/>
              <a:buFont typeface="Arial"/>
              <a:buNone/>
              <a:defRPr sz="1000" b="0" i="0" u="none" strike="noStrike" cap="none">
                <a:solidFill>
                  <a:schemeClr val="accent1"/>
                </a:solidFill>
                <a:latin typeface="Inter"/>
                <a:ea typeface="Inter"/>
                <a:cs typeface="Inter"/>
                <a:sym typeface="Inter"/>
              </a:defRPr>
            </a:lvl2pPr>
            <a:lvl3pPr marL="0" marR="0" lvl="2" indent="0" algn="l">
              <a:lnSpc>
                <a:spcPct val="100000"/>
              </a:lnSpc>
              <a:spcBef>
                <a:spcPts val="0"/>
              </a:spcBef>
              <a:spcAft>
                <a:spcPts val="0"/>
              </a:spcAft>
              <a:buClr>
                <a:srgbClr val="000000"/>
              </a:buClr>
              <a:buSzPts val="1665"/>
              <a:buFont typeface="Arial"/>
              <a:buNone/>
              <a:defRPr sz="1000" b="0" i="0" u="none" strike="noStrike" cap="none">
                <a:solidFill>
                  <a:schemeClr val="accent1"/>
                </a:solidFill>
                <a:latin typeface="Inter"/>
                <a:ea typeface="Inter"/>
                <a:cs typeface="Inter"/>
                <a:sym typeface="Inter"/>
              </a:defRPr>
            </a:lvl3pPr>
            <a:lvl4pPr marL="0" marR="0" lvl="3" indent="0" algn="l">
              <a:lnSpc>
                <a:spcPct val="100000"/>
              </a:lnSpc>
              <a:spcBef>
                <a:spcPts val="0"/>
              </a:spcBef>
              <a:spcAft>
                <a:spcPts val="0"/>
              </a:spcAft>
              <a:buClr>
                <a:srgbClr val="000000"/>
              </a:buClr>
              <a:buSzPts val="1665"/>
              <a:buFont typeface="Arial"/>
              <a:buNone/>
              <a:defRPr sz="1000" b="0" i="0" u="none" strike="noStrike" cap="none">
                <a:solidFill>
                  <a:schemeClr val="accent1"/>
                </a:solidFill>
                <a:latin typeface="Inter"/>
                <a:ea typeface="Inter"/>
                <a:cs typeface="Inter"/>
                <a:sym typeface="Inter"/>
              </a:defRPr>
            </a:lvl4pPr>
            <a:lvl5pPr marL="0" marR="0" lvl="4" indent="0" algn="l">
              <a:lnSpc>
                <a:spcPct val="100000"/>
              </a:lnSpc>
              <a:spcBef>
                <a:spcPts val="0"/>
              </a:spcBef>
              <a:spcAft>
                <a:spcPts val="0"/>
              </a:spcAft>
              <a:buClr>
                <a:srgbClr val="000000"/>
              </a:buClr>
              <a:buSzPts val="1665"/>
              <a:buFont typeface="Arial"/>
              <a:buNone/>
              <a:defRPr sz="1000" b="0" i="0" u="none" strike="noStrike" cap="none">
                <a:solidFill>
                  <a:schemeClr val="accent1"/>
                </a:solidFill>
                <a:latin typeface="Inter"/>
                <a:ea typeface="Inter"/>
                <a:cs typeface="Inter"/>
                <a:sym typeface="Inter"/>
              </a:defRPr>
            </a:lvl5pPr>
            <a:lvl6pPr marL="0" marR="0" lvl="5" indent="0" algn="l">
              <a:lnSpc>
                <a:spcPct val="100000"/>
              </a:lnSpc>
              <a:spcBef>
                <a:spcPts val="0"/>
              </a:spcBef>
              <a:spcAft>
                <a:spcPts val="0"/>
              </a:spcAft>
              <a:buClr>
                <a:srgbClr val="000000"/>
              </a:buClr>
              <a:buSzPts val="1665"/>
              <a:buFont typeface="Arial"/>
              <a:buNone/>
              <a:defRPr sz="1000" b="0" i="0" u="none" strike="noStrike" cap="none">
                <a:solidFill>
                  <a:schemeClr val="accent1"/>
                </a:solidFill>
                <a:latin typeface="Inter"/>
                <a:ea typeface="Inter"/>
                <a:cs typeface="Inter"/>
                <a:sym typeface="Inter"/>
              </a:defRPr>
            </a:lvl6pPr>
            <a:lvl7pPr marL="0" marR="0" lvl="6" indent="0" algn="l">
              <a:lnSpc>
                <a:spcPct val="100000"/>
              </a:lnSpc>
              <a:spcBef>
                <a:spcPts val="0"/>
              </a:spcBef>
              <a:spcAft>
                <a:spcPts val="0"/>
              </a:spcAft>
              <a:buClr>
                <a:srgbClr val="000000"/>
              </a:buClr>
              <a:buSzPts val="1665"/>
              <a:buFont typeface="Arial"/>
              <a:buNone/>
              <a:defRPr sz="1000" b="0" i="0" u="none" strike="noStrike" cap="none">
                <a:solidFill>
                  <a:schemeClr val="accent1"/>
                </a:solidFill>
                <a:latin typeface="Inter"/>
                <a:ea typeface="Inter"/>
                <a:cs typeface="Inter"/>
                <a:sym typeface="Inter"/>
              </a:defRPr>
            </a:lvl7pPr>
            <a:lvl8pPr marL="0" marR="0" lvl="7" indent="0" algn="l">
              <a:lnSpc>
                <a:spcPct val="100000"/>
              </a:lnSpc>
              <a:spcBef>
                <a:spcPts val="0"/>
              </a:spcBef>
              <a:spcAft>
                <a:spcPts val="0"/>
              </a:spcAft>
              <a:buClr>
                <a:srgbClr val="000000"/>
              </a:buClr>
              <a:buSzPts val="1665"/>
              <a:buFont typeface="Arial"/>
              <a:buNone/>
              <a:defRPr sz="1000" b="0" i="0" u="none" strike="noStrike" cap="none">
                <a:solidFill>
                  <a:schemeClr val="accent1"/>
                </a:solidFill>
                <a:latin typeface="Inter"/>
                <a:ea typeface="Inter"/>
                <a:cs typeface="Inter"/>
                <a:sym typeface="Inter"/>
              </a:defRPr>
            </a:lvl8pPr>
            <a:lvl9pPr marL="0" marR="0" lvl="8" indent="0" algn="l">
              <a:lnSpc>
                <a:spcPct val="100000"/>
              </a:lnSpc>
              <a:spcBef>
                <a:spcPts val="0"/>
              </a:spcBef>
              <a:spcAft>
                <a:spcPts val="0"/>
              </a:spcAft>
              <a:buClr>
                <a:srgbClr val="000000"/>
              </a:buClr>
              <a:buSzPts val="1665"/>
              <a:buFont typeface="Arial"/>
              <a:buNone/>
              <a:defRPr sz="1000" b="0" i="0" u="none" strike="noStrike" cap="none">
                <a:solidFill>
                  <a:schemeClr val="accent1"/>
                </a:solidFill>
                <a:latin typeface="Inter"/>
                <a:ea typeface="Inter"/>
                <a:cs typeface="Inter"/>
                <a:sym typeface="Inter"/>
              </a:defRPr>
            </a:lvl9pPr>
          </a:lstStyle>
          <a:p>
            <a:pPr marL="0" lvl="0" indent="0" algn="l" rtl="0">
              <a:spcBef>
                <a:spcPts val="0"/>
              </a:spcBef>
              <a:spcAft>
                <a:spcPts val="0"/>
              </a:spcAft>
              <a:buNone/>
            </a:pPr>
            <a:r>
              <a:rPr lang="en-US"/>
              <a:t>Confidential &amp; proprietary to Base Power Company – unauthorized use, disclosure, or reproduction is prohibited.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Header and Footers 11">
  <p:cSld name="TITLE_14">
    <p:bg>
      <p:bgPr>
        <a:solidFill>
          <a:schemeClr val="lt2"/>
        </a:solidFill>
        <a:effectLst/>
      </p:bgPr>
    </p:bg>
    <p:spTree>
      <p:nvGrpSpPr>
        <p:cNvPr id="1" name="Shape 95"/>
        <p:cNvGrpSpPr/>
        <p:nvPr/>
      </p:nvGrpSpPr>
      <p:grpSpPr>
        <a:xfrm>
          <a:off x="0" y="0"/>
          <a:ext cx="0" cy="0"/>
          <a:chOff x="0" y="0"/>
          <a:chExt cx="0" cy="0"/>
        </a:xfrm>
      </p:grpSpPr>
      <p:sp>
        <p:nvSpPr>
          <p:cNvPr id="96" name="Google Shape;96;g3ecafcc56a8_0_202"/>
          <p:cNvSpPr txBox="1"/>
          <p:nvPr/>
        </p:nvSpPr>
        <p:spPr>
          <a:xfrm>
            <a:off x="8628971" y="4853246"/>
            <a:ext cx="443400" cy="2292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n-US" sz="700" b="0" i="0" u="none" strike="noStrike" cap="none">
                <a:solidFill>
                  <a:srgbClr val="000000"/>
                </a:solidFill>
                <a:latin typeface="Inter"/>
                <a:ea typeface="Inter"/>
                <a:cs typeface="Inter"/>
                <a:sym typeface="Inter"/>
              </a:rPr>
              <a:t>‹#›</a:t>
            </a:fld>
            <a:endParaRPr sz="700" b="0" i="0" u="none" strike="noStrike" cap="none">
              <a:solidFill>
                <a:srgbClr val="000000"/>
              </a:solidFill>
              <a:latin typeface="Inter"/>
              <a:ea typeface="Inter"/>
              <a:cs typeface="Inter"/>
              <a:sym typeface="Inter"/>
            </a:endParaRPr>
          </a:p>
        </p:txBody>
      </p:sp>
      <p:sp>
        <p:nvSpPr>
          <p:cNvPr id="97" name="Google Shape;97;g3ecafcc56a8_0_202"/>
          <p:cNvSpPr txBox="1"/>
          <p:nvPr/>
        </p:nvSpPr>
        <p:spPr>
          <a:xfrm>
            <a:off x="460950" y="1509113"/>
            <a:ext cx="8222100" cy="1012800"/>
          </a:xfrm>
          <a:prstGeom prst="rect">
            <a:avLst/>
          </a:prstGeom>
          <a:noFill/>
          <a:ln>
            <a:noFill/>
          </a:ln>
        </p:spPr>
        <p:txBody>
          <a:bodyPr spcFirstLastPara="1" wrap="square" lIns="91425" tIns="91425" rIns="91425" bIns="91425" anchor="ctr" anchorCtr="0">
            <a:normAutofit/>
          </a:bodyPr>
          <a:lstStyle/>
          <a:p>
            <a:pPr marL="0" marR="0" lvl="0" indent="0" algn="l" rtl="0">
              <a:lnSpc>
                <a:spcPct val="100000"/>
              </a:lnSpc>
              <a:spcBef>
                <a:spcPts val="0"/>
              </a:spcBef>
              <a:spcAft>
                <a:spcPts val="0"/>
              </a:spcAft>
              <a:buClr>
                <a:srgbClr val="000000"/>
              </a:buClr>
              <a:buSzPts val="4200"/>
              <a:buFont typeface="Arial"/>
              <a:buNone/>
            </a:pPr>
            <a:endParaRPr sz="4200" b="1" i="0" u="none" strike="noStrike" cap="none">
              <a:solidFill>
                <a:srgbClr val="292826"/>
              </a:solidFill>
              <a:latin typeface="Inter SemiBold"/>
              <a:ea typeface="Inter SemiBold"/>
              <a:cs typeface="Inter SemiBold"/>
              <a:sym typeface="Inter SemiBold"/>
            </a:endParaRPr>
          </a:p>
        </p:txBody>
      </p:sp>
      <p:sp>
        <p:nvSpPr>
          <p:cNvPr id="98" name="Google Shape;98;g3ecafcc56a8_0_202"/>
          <p:cNvSpPr txBox="1"/>
          <p:nvPr/>
        </p:nvSpPr>
        <p:spPr>
          <a:xfrm>
            <a:off x="460950" y="1677238"/>
            <a:ext cx="8222100" cy="1012800"/>
          </a:xfrm>
          <a:prstGeom prst="rect">
            <a:avLst/>
          </a:prstGeom>
          <a:noFill/>
          <a:ln>
            <a:noFill/>
          </a:ln>
        </p:spPr>
        <p:txBody>
          <a:bodyPr spcFirstLastPara="1" wrap="square" lIns="91425" tIns="91425" rIns="91425" bIns="91425" anchor="ctr" anchorCtr="0">
            <a:normAutofit/>
          </a:bodyPr>
          <a:lstStyle/>
          <a:p>
            <a:pPr marL="0" marR="0" lvl="0" indent="0" algn="l" rtl="0">
              <a:lnSpc>
                <a:spcPct val="100000"/>
              </a:lnSpc>
              <a:spcBef>
                <a:spcPts val="0"/>
              </a:spcBef>
              <a:spcAft>
                <a:spcPts val="0"/>
              </a:spcAft>
              <a:buClr>
                <a:srgbClr val="000000"/>
              </a:buClr>
              <a:buSzPts val="4200"/>
              <a:buFont typeface="Arial"/>
              <a:buNone/>
            </a:pPr>
            <a:endParaRPr sz="4200" b="1" i="0" u="none" strike="noStrike" cap="none">
              <a:solidFill>
                <a:srgbClr val="292826"/>
              </a:solidFill>
              <a:latin typeface="Inter SemiBold"/>
              <a:ea typeface="Inter SemiBold"/>
              <a:cs typeface="Inter SemiBold"/>
              <a:sym typeface="Inter SemiBold"/>
            </a:endParaRPr>
          </a:p>
        </p:txBody>
      </p:sp>
      <p:sp>
        <p:nvSpPr>
          <p:cNvPr id="99" name="Google Shape;99;g3ecafcc56a8_0_202"/>
          <p:cNvSpPr/>
          <p:nvPr/>
        </p:nvSpPr>
        <p:spPr>
          <a:xfrm>
            <a:off x="0" y="150"/>
            <a:ext cx="4000500" cy="5143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g3ecafcc56a8_0_202"/>
          <p:cNvSpPr txBox="1">
            <a:spLocks noGrp="1"/>
          </p:cNvSpPr>
          <p:nvPr>
            <p:ph type="sldNum" idx="12"/>
          </p:nvPr>
        </p:nvSpPr>
        <p:spPr>
          <a:xfrm>
            <a:off x="935470" y="4695625"/>
            <a:ext cx="3026700" cy="393600"/>
          </a:xfrm>
          <a:prstGeom prst="rect">
            <a:avLst/>
          </a:prstGeom>
          <a:noFill/>
          <a:ln>
            <a:noFill/>
          </a:ln>
        </p:spPr>
        <p:txBody>
          <a:bodyPr spcFirstLastPara="1" wrap="square" lIns="91425" tIns="91425" rIns="91425" bIns="91425" anchor="ctr" anchorCtr="0">
            <a:normAutofit/>
          </a:bodyPr>
          <a:lstStyle>
            <a:lvl1pPr marL="0" marR="0" lvl="0" indent="0" algn="l">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1pPr>
            <a:lvl2pPr marL="0" marR="0" lvl="1" indent="0" algn="l">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2pPr>
            <a:lvl3pPr marL="0" marR="0" lvl="2" indent="0" algn="l">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3pPr>
            <a:lvl4pPr marL="0" marR="0" lvl="3" indent="0" algn="l">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4pPr>
            <a:lvl5pPr marL="0" marR="0" lvl="4" indent="0" algn="l">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5pPr>
            <a:lvl6pPr marL="0" marR="0" lvl="5" indent="0" algn="l">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6pPr>
            <a:lvl7pPr marL="0" marR="0" lvl="6" indent="0" algn="l">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7pPr>
            <a:lvl8pPr marL="0" marR="0" lvl="7" indent="0" algn="l">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8pPr>
            <a:lvl9pPr marL="0" marR="0" lvl="8" indent="0" algn="l">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9pPr>
          </a:lstStyle>
          <a:p>
            <a:pPr marL="0" lvl="0" indent="0" algn="l" rtl="0">
              <a:spcBef>
                <a:spcPts val="0"/>
              </a:spcBef>
              <a:spcAft>
                <a:spcPts val="0"/>
              </a:spcAft>
              <a:buNone/>
            </a:pPr>
            <a:r>
              <a:rPr lang="en-US"/>
              <a:t>Confidential &amp; proprietary to Base Power Company – unauthorized use, disclosure, or reproduction is prohibited.</a:t>
            </a:r>
            <a:endParaRPr/>
          </a:p>
        </p:txBody>
      </p:sp>
      <p:pic>
        <p:nvPicPr>
          <p:cNvPr id="101" name="Google Shape;101;g3ecafcc56a8_0_202"/>
          <p:cNvPicPr preferRelativeResize="0"/>
          <p:nvPr/>
        </p:nvPicPr>
        <p:blipFill rotWithShape="1">
          <a:blip r:embed="rId2">
            <a:alphaModFix/>
          </a:blip>
          <a:srcRect/>
          <a:stretch/>
        </p:blipFill>
        <p:spPr>
          <a:xfrm>
            <a:off x="164348" y="4784427"/>
            <a:ext cx="577731" cy="2160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105"/>
        <p:cNvGrpSpPr/>
        <p:nvPr/>
      </p:nvGrpSpPr>
      <p:grpSpPr>
        <a:xfrm>
          <a:off x="0" y="0"/>
          <a:ext cx="0" cy="0"/>
          <a:chOff x="0" y="0"/>
          <a:chExt cx="0" cy="0"/>
        </a:xfrm>
      </p:grpSpPr>
      <p:pic>
        <p:nvPicPr>
          <p:cNvPr id="106" name="Google Shape;106;g3e814ff0984_0_400"/>
          <p:cNvPicPr preferRelativeResize="0"/>
          <p:nvPr/>
        </p:nvPicPr>
        <p:blipFill rotWithShape="1">
          <a:blip r:embed="rId2">
            <a:alphaModFix/>
          </a:blip>
          <a:srcRect/>
          <a:stretch/>
        </p:blipFill>
        <p:spPr>
          <a:xfrm>
            <a:off x="198150" y="4827819"/>
            <a:ext cx="457350" cy="171506"/>
          </a:xfrm>
          <a:prstGeom prst="rect">
            <a:avLst/>
          </a:prstGeom>
          <a:noFill/>
          <a:ln>
            <a:noFill/>
          </a:ln>
        </p:spPr>
      </p:pic>
      <p:sp>
        <p:nvSpPr>
          <p:cNvPr id="107" name="Google Shape;107;g3e814ff0984_0_400"/>
          <p:cNvSpPr txBox="1"/>
          <p:nvPr/>
        </p:nvSpPr>
        <p:spPr>
          <a:xfrm>
            <a:off x="4642700" y="4770325"/>
            <a:ext cx="3967800" cy="286500"/>
          </a:xfrm>
          <a:prstGeom prst="rect">
            <a:avLst/>
          </a:prstGeom>
          <a:noFill/>
          <a:ln>
            <a:noFill/>
          </a:ln>
        </p:spPr>
        <p:txBody>
          <a:bodyPr spcFirstLastPara="1" wrap="square" lIns="0" tIns="91425" rIns="91425" bIns="91425" anchor="t" anchorCtr="0">
            <a:noAutofit/>
          </a:bodyPr>
          <a:lstStyle/>
          <a:p>
            <a:pPr marL="0" marR="0" lvl="0" indent="0" algn="l" rtl="0">
              <a:lnSpc>
                <a:spcPct val="100000"/>
              </a:lnSpc>
              <a:spcBef>
                <a:spcPts val="0"/>
              </a:spcBef>
              <a:spcAft>
                <a:spcPts val="0"/>
              </a:spcAft>
              <a:buClr>
                <a:srgbClr val="000000"/>
              </a:buClr>
              <a:buSzPts val="650"/>
              <a:buFont typeface="Arial"/>
              <a:buNone/>
            </a:pPr>
            <a:r>
              <a:rPr lang="en-US" sz="650" b="0" i="0" u="none" strike="noStrike" cap="none">
                <a:solidFill>
                  <a:schemeClr val="dk2"/>
                </a:solidFill>
                <a:latin typeface="Helvetica Neue"/>
                <a:ea typeface="Helvetica Neue"/>
                <a:cs typeface="Helvetica Neue"/>
                <a:sym typeface="Helvetica Neue"/>
              </a:rPr>
              <a:t>CONFIDENTIAL AND PROPRIETARY TO BASE POWER COMPANY  - NOT FOR DISTRIBUTION</a:t>
            </a:r>
            <a:endParaRPr sz="650" b="0" i="0" u="none" strike="noStrike" cap="none">
              <a:solidFill>
                <a:schemeClr val="dk2"/>
              </a:solidFill>
              <a:latin typeface="Helvetica Neue"/>
              <a:ea typeface="Helvetica Neue"/>
              <a:cs typeface="Helvetica Neue"/>
              <a:sym typeface="Helvetica Neue"/>
            </a:endParaRPr>
          </a:p>
        </p:txBody>
      </p:sp>
      <p:sp>
        <p:nvSpPr>
          <p:cNvPr id="108" name="Google Shape;108;g3e814ff0984_0_400"/>
          <p:cNvSpPr txBox="1"/>
          <p:nvPr/>
        </p:nvSpPr>
        <p:spPr>
          <a:xfrm>
            <a:off x="8517421" y="4795071"/>
            <a:ext cx="443400" cy="2292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n-US" sz="700" b="0" i="0" u="none" strike="noStrike" cap="none">
                <a:solidFill>
                  <a:schemeClr val="dk2"/>
                </a:solidFill>
                <a:latin typeface="Helvetica Neue"/>
                <a:ea typeface="Helvetica Neue"/>
                <a:cs typeface="Helvetica Neue"/>
                <a:sym typeface="Helvetica Neue"/>
              </a:rPr>
              <a:t>‹#›</a:t>
            </a:fld>
            <a:endParaRPr sz="700" b="0" i="0" u="none" strike="noStrike" cap="none">
              <a:solidFill>
                <a:schemeClr val="dk2"/>
              </a:solidFill>
              <a:latin typeface="Helvetica Neue"/>
              <a:ea typeface="Helvetica Neue"/>
              <a:cs typeface="Helvetica Neue"/>
              <a:sym typeface="Helvetica Neue"/>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9"/>
        <p:cNvGrpSpPr/>
        <p:nvPr/>
      </p:nvGrpSpPr>
      <p:grpSpPr>
        <a:xfrm>
          <a:off x="0" y="0"/>
          <a:ext cx="0" cy="0"/>
          <a:chOff x="0" y="0"/>
          <a:chExt cx="0" cy="0"/>
        </a:xfrm>
      </p:grpSpPr>
      <p:sp>
        <p:nvSpPr>
          <p:cNvPr id="110" name="Google Shape;110;g3e814ff0984_0_404"/>
          <p:cNvSpPr txBox="1">
            <a:spLocks noGrp="1"/>
          </p:cNvSpPr>
          <p:nvPr>
            <p:ph type="ctrTitle"/>
          </p:nvPr>
        </p:nvSpPr>
        <p:spPr>
          <a:xfrm>
            <a:off x="311708" y="744575"/>
            <a:ext cx="8520600" cy="2052600"/>
          </a:xfrm>
          <a:prstGeom prst="rect">
            <a:avLst/>
          </a:prstGeom>
          <a:noFill/>
          <a:ln>
            <a:noFill/>
          </a:ln>
        </p:spPr>
        <p:txBody>
          <a:bodyPr spcFirstLastPara="1" wrap="square" lIns="68575" tIns="68575" rIns="68575" bIns="68575" anchor="b" anchorCtr="0">
            <a:noAutofit/>
          </a:bodyPr>
          <a:lstStyle>
            <a:lvl1pPr marR="0" lvl="0"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9pPr>
          </a:lstStyle>
          <a:p>
            <a:endParaRPr/>
          </a:p>
        </p:txBody>
      </p:sp>
      <p:sp>
        <p:nvSpPr>
          <p:cNvPr id="111" name="Google Shape;111;g3e814ff0984_0_404"/>
          <p:cNvSpPr txBox="1">
            <a:spLocks noGrp="1"/>
          </p:cNvSpPr>
          <p:nvPr>
            <p:ph type="subTitle" idx="1"/>
          </p:nvPr>
        </p:nvSpPr>
        <p:spPr>
          <a:xfrm>
            <a:off x="311700" y="2834125"/>
            <a:ext cx="8520600" cy="792600"/>
          </a:xfrm>
          <a:prstGeom prst="rect">
            <a:avLst/>
          </a:prstGeom>
          <a:noFill/>
          <a:ln>
            <a:noFill/>
          </a:ln>
        </p:spPr>
        <p:txBody>
          <a:bodyPr spcFirstLastPara="1" wrap="square" lIns="68575" tIns="68575" rIns="68575" bIns="6857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2" name="Google Shape;112;g3e814ff0984_0_404"/>
          <p:cNvSpPr txBox="1">
            <a:spLocks noGrp="1"/>
          </p:cNvSpPr>
          <p:nvPr>
            <p:ph type="sldNum" idx="12"/>
          </p:nvPr>
        </p:nvSpPr>
        <p:spPr>
          <a:xfrm>
            <a:off x="8320976" y="447569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1"/>
        </a:solidFill>
        <a:effectLst/>
      </p:bgPr>
    </p:bg>
    <p:spTree>
      <p:nvGrpSpPr>
        <p:cNvPr id="1" name="Shape 15"/>
        <p:cNvGrpSpPr/>
        <p:nvPr/>
      </p:nvGrpSpPr>
      <p:grpSpPr>
        <a:xfrm>
          <a:off x="0" y="0"/>
          <a:ext cx="0" cy="0"/>
          <a:chOff x="0" y="0"/>
          <a:chExt cx="0" cy="0"/>
        </a:xfrm>
      </p:grpSpPr>
      <p:sp>
        <p:nvSpPr>
          <p:cNvPr id="16" name="Google Shape;16;g3ecafcc56a8_0_122"/>
          <p:cNvSpPr txBox="1">
            <a:spLocks noGrp="1"/>
          </p:cNvSpPr>
          <p:nvPr>
            <p:ph type="sldNum" idx="12"/>
          </p:nvPr>
        </p:nvSpPr>
        <p:spPr>
          <a:xfrm>
            <a:off x="6045750" y="4695625"/>
            <a:ext cx="3026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9pPr>
          </a:lstStyle>
          <a:p>
            <a:pPr marL="0" lvl="0" indent="0" algn="r" rtl="0">
              <a:spcBef>
                <a:spcPts val="0"/>
              </a:spcBef>
              <a:spcAft>
                <a:spcPts val="0"/>
              </a:spcAft>
              <a:buNone/>
            </a:pPr>
            <a:r>
              <a:rPr lang="en-US"/>
              <a:t>Confidential &amp; proprietary to Base Power Company – unauthorized use, disclosure, or reproduction is prohibited.</a:t>
            </a:r>
            <a:endParaRPr/>
          </a:p>
        </p:txBody>
      </p:sp>
      <p:pic>
        <p:nvPicPr>
          <p:cNvPr id="17" name="Google Shape;17;g3ecafcc56a8_0_122"/>
          <p:cNvPicPr preferRelativeResize="0"/>
          <p:nvPr/>
        </p:nvPicPr>
        <p:blipFill rotWithShape="1">
          <a:blip r:embed="rId2">
            <a:alphaModFix/>
          </a:blip>
          <a:srcRect/>
          <a:stretch/>
        </p:blipFill>
        <p:spPr>
          <a:xfrm>
            <a:off x="164348" y="4784427"/>
            <a:ext cx="577731" cy="2160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3"/>
        <p:cNvGrpSpPr/>
        <p:nvPr/>
      </p:nvGrpSpPr>
      <p:grpSpPr>
        <a:xfrm>
          <a:off x="0" y="0"/>
          <a:ext cx="0" cy="0"/>
          <a:chOff x="0" y="0"/>
          <a:chExt cx="0" cy="0"/>
        </a:xfrm>
      </p:grpSpPr>
      <p:sp>
        <p:nvSpPr>
          <p:cNvPr id="114" name="Google Shape;114;g3e814ff0984_0_408"/>
          <p:cNvSpPr txBox="1">
            <a:spLocks noGrp="1"/>
          </p:cNvSpPr>
          <p:nvPr>
            <p:ph type="title"/>
          </p:nvPr>
        </p:nvSpPr>
        <p:spPr>
          <a:xfrm>
            <a:off x="311700" y="2150850"/>
            <a:ext cx="8520600" cy="8418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9pPr>
          </a:lstStyle>
          <a:p>
            <a:endParaRPr/>
          </a:p>
        </p:txBody>
      </p:sp>
      <p:sp>
        <p:nvSpPr>
          <p:cNvPr id="115" name="Google Shape;115;g3e814ff0984_0_408"/>
          <p:cNvSpPr txBox="1">
            <a:spLocks noGrp="1"/>
          </p:cNvSpPr>
          <p:nvPr>
            <p:ph type="sldNum" idx="12"/>
          </p:nvPr>
        </p:nvSpPr>
        <p:spPr>
          <a:xfrm>
            <a:off x="8320976" y="447569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6"/>
        <p:cNvGrpSpPr/>
        <p:nvPr/>
      </p:nvGrpSpPr>
      <p:grpSpPr>
        <a:xfrm>
          <a:off x="0" y="0"/>
          <a:ext cx="0" cy="0"/>
          <a:chOff x="0" y="0"/>
          <a:chExt cx="0" cy="0"/>
        </a:xfrm>
      </p:grpSpPr>
      <p:sp>
        <p:nvSpPr>
          <p:cNvPr id="117" name="Google Shape;117;g3e814ff0984_0_411"/>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ctr" anchorCtr="0">
            <a:noAutofit/>
          </a:bodyPr>
          <a:lstStyle>
            <a:lvl1pPr marR="0" lvl="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
        <p:nvSpPr>
          <p:cNvPr id="118" name="Google Shape;118;g3e814ff0984_0_411"/>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lvl1pPr marL="457200" lvl="0" indent="-298450" algn="l">
              <a:lnSpc>
                <a:spcPct val="100000"/>
              </a:lnSpc>
              <a:spcBef>
                <a:spcPts val="0"/>
              </a:spcBef>
              <a:spcAft>
                <a:spcPts val="0"/>
              </a:spcAft>
              <a:buSzPts val="1100"/>
              <a:buChar char="●"/>
              <a:defRPr/>
            </a:lvl1pPr>
            <a:lvl2pPr marL="914400" lvl="1" indent="-298450" algn="l">
              <a:lnSpc>
                <a:spcPct val="100000"/>
              </a:lnSpc>
              <a:spcBef>
                <a:spcPts val="0"/>
              </a:spcBef>
              <a:spcAft>
                <a:spcPts val="0"/>
              </a:spcAft>
              <a:buSzPts val="1100"/>
              <a:buChar char="○"/>
              <a:defRPr/>
            </a:lvl2pPr>
            <a:lvl3pPr marL="1371600" lvl="2" indent="-298450" algn="l">
              <a:lnSpc>
                <a:spcPct val="100000"/>
              </a:lnSpc>
              <a:spcBef>
                <a:spcPts val="0"/>
              </a:spcBef>
              <a:spcAft>
                <a:spcPts val="0"/>
              </a:spcAft>
              <a:buSzPts val="1100"/>
              <a:buChar char="■"/>
              <a:defRPr/>
            </a:lvl3pPr>
            <a:lvl4pPr marL="1828800" lvl="3" indent="-298450" algn="l">
              <a:lnSpc>
                <a:spcPct val="100000"/>
              </a:lnSpc>
              <a:spcBef>
                <a:spcPts val="0"/>
              </a:spcBef>
              <a:spcAft>
                <a:spcPts val="0"/>
              </a:spcAft>
              <a:buSzPts val="1100"/>
              <a:buChar char="●"/>
              <a:defRPr/>
            </a:lvl4pPr>
            <a:lvl5pPr marL="2286000" lvl="4" indent="-298450" algn="l">
              <a:lnSpc>
                <a:spcPct val="100000"/>
              </a:lnSpc>
              <a:spcBef>
                <a:spcPts val="0"/>
              </a:spcBef>
              <a:spcAft>
                <a:spcPts val="0"/>
              </a:spcAft>
              <a:buSzPts val="1100"/>
              <a:buChar char="○"/>
              <a:defRPr/>
            </a:lvl5pPr>
            <a:lvl6pPr marL="2743200" lvl="5" indent="-298450" algn="l">
              <a:lnSpc>
                <a:spcPct val="100000"/>
              </a:lnSpc>
              <a:spcBef>
                <a:spcPts val="0"/>
              </a:spcBef>
              <a:spcAft>
                <a:spcPts val="0"/>
              </a:spcAft>
              <a:buSzPts val="1100"/>
              <a:buChar char="■"/>
              <a:defRPr/>
            </a:lvl6pPr>
            <a:lvl7pPr marL="3200400" lvl="6" indent="-298450" algn="l">
              <a:lnSpc>
                <a:spcPct val="100000"/>
              </a:lnSpc>
              <a:spcBef>
                <a:spcPts val="0"/>
              </a:spcBef>
              <a:spcAft>
                <a:spcPts val="0"/>
              </a:spcAft>
              <a:buSzPts val="1100"/>
              <a:buChar char="●"/>
              <a:defRPr/>
            </a:lvl7pPr>
            <a:lvl8pPr marL="3657600" lvl="7" indent="-298450" algn="l">
              <a:lnSpc>
                <a:spcPct val="100000"/>
              </a:lnSpc>
              <a:spcBef>
                <a:spcPts val="0"/>
              </a:spcBef>
              <a:spcAft>
                <a:spcPts val="0"/>
              </a:spcAft>
              <a:buSzPts val="1100"/>
              <a:buChar char="○"/>
              <a:defRPr/>
            </a:lvl8pPr>
            <a:lvl9pPr marL="4114800" lvl="8" indent="-298450" algn="l">
              <a:lnSpc>
                <a:spcPct val="100000"/>
              </a:lnSpc>
              <a:spcBef>
                <a:spcPts val="0"/>
              </a:spcBef>
              <a:spcAft>
                <a:spcPts val="0"/>
              </a:spcAft>
              <a:buSzPts val="1100"/>
              <a:buChar char="■"/>
              <a:defRPr/>
            </a:lvl9pPr>
          </a:lstStyle>
          <a:p>
            <a:endParaRPr/>
          </a:p>
        </p:txBody>
      </p:sp>
      <p:sp>
        <p:nvSpPr>
          <p:cNvPr id="119" name="Google Shape;119;g3e814ff0984_0_411"/>
          <p:cNvSpPr txBox="1">
            <a:spLocks noGrp="1"/>
          </p:cNvSpPr>
          <p:nvPr>
            <p:ph type="sldNum" idx="12"/>
          </p:nvPr>
        </p:nvSpPr>
        <p:spPr>
          <a:xfrm>
            <a:off x="8320976" y="447569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0"/>
        <p:cNvGrpSpPr/>
        <p:nvPr/>
      </p:nvGrpSpPr>
      <p:grpSpPr>
        <a:xfrm>
          <a:off x="0" y="0"/>
          <a:ext cx="0" cy="0"/>
          <a:chOff x="0" y="0"/>
          <a:chExt cx="0" cy="0"/>
        </a:xfrm>
      </p:grpSpPr>
      <p:sp>
        <p:nvSpPr>
          <p:cNvPr id="121" name="Google Shape;121;g3e814ff0984_0_415"/>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ctr" anchorCtr="0">
            <a:noAutofit/>
          </a:bodyPr>
          <a:lstStyle>
            <a:lvl1pPr marR="0" lvl="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
        <p:nvSpPr>
          <p:cNvPr id="122" name="Google Shape;122;g3e814ff0984_0_415"/>
          <p:cNvSpPr txBox="1">
            <a:spLocks noGrp="1"/>
          </p:cNvSpPr>
          <p:nvPr>
            <p:ph type="body" idx="1"/>
          </p:nvPr>
        </p:nvSpPr>
        <p:spPr>
          <a:xfrm>
            <a:off x="311700" y="1152475"/>
            <a:ext cx="3999900" cy="3416400"/>
          </a:xfrm>
          <a:prstGeom prst="rect">
            <a:avLst/>
          </a:prstGeom>
          <a:noFill/>
          <a:ln>
            <a:noFill/>
          </a:ln>
        </p:spPr>
        <p:txBody>
          <a:bodyPr spcFirstLastPara="1" wrap="square" lIns="68575" tIns="68575" rIns="68575" bIns="68575" anchor="t" anchorCtr="0">
            <a:noAutofit/>
          </a:bodyPr>
          <a:lstStyle>
            <a:lvl1pPr marL="457200" lvl="0" indent="-317500" algn="l">
              <a:lnSpc>
                <a:spcPct val="100000"/>
              </a:lnSpc>
              <a:spcBef>
                <a:spcPts val="0"/>
              </a:spcBef>
              <a:spcAft>
                <a:spcPts val="0"/>
              </a:spcAft>
              <a:buSzPts val="1400"/>
              <a:buChar char="●"/>
              <a:defRPr sz="1400"/>
            </a:lvl1pPr>
            <a:lvl2pPr marL="914400" lvl="1" indent="-304800" algn="l">
              <a:lnSpc>
                <a:spcPct val="100000"/>
              </a:lnSpc>
              <a:spcBef>
                <a:spcPts val="0"/>
              </a:spcBef>
              <a:spcAft>
                <a:spcPts val="0"/>
              </a:spcAft>
              <a:buSzPts val="1200"/>
              <a:buChar char="○"/>
              <a:defRPr sz="1200"/>
            </a:lvl2pPr>
            <a:lvl3pPr marL="1371600" lvl="2" indent="-304800" algn="l">
              <a:lnSpc>
                <a:spcPct val="100000"/>
              </a:lnSpc>
              <a:spcBef>
                <a:spcPts val="0"/>
              </a:spcBef>
              <a:spcAft>
                <a:spcPts val="0"/>
              </a:spcAft>
              <a:buSzPts val="1200"/>
              <a:buChar char="■"/>
              <a:defRPr sz="120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
        <p:nvSpPr>
          <p:cNvPr id="123" name="Google Shape;123;g3e814ff0984_0_415"/>
          <p:cNvSpPr txBox="1">
            <a:spLocks noGrp="1"/>
          </p:cNvSpPr>
          <p:nvPr>
            <p:ph type="body" idx="2"/>
          </p:nvPr>
        </p:nvSpPr>
        <p:spPr>
          <a:xfrm>
            <a:off x="4832400" y="1152475"/>
            <a:ext cx="3999900" cy="3416400"/>
          </a:xfrm>
          <a:prstGeom prst="rect">
            <a:avLst/>
          </a:prstGeom>
          <a:noFill/>
          <a:ln>
            <a:noFill/>
          </a:ln>
        </p:spPr>
        <p:txBody>
          <a:bodyPr spcFirstLastPara="1" wrap="square" lIns="68575" tIns="68575" rIns="68575" bIns="68575" anchor="t" anchorCtr="0">
            <a:noAutofit/>
          </a:bodyPr>
          <a:lstStyle>
            <a:lvl1pPr marL="457200" lvl="0" indent="-317500" algn="l">
              <a:lnSpc>
                <a:spcPct val="100000"/>
              </a:lnSpc>
              <a:spcBef>
                <a:spcPts val="0"/>
              </a:spcBef>
              <a:spcAft>
                <a:spcPts val="0"/>
              </a:spcAft>
              <a:buSzPts val="1400"/>
              <a:buChar char="●"/>
              <a:defRPr sz="1400"/>
            </a:lvl1pPr>
            <a:lvl2pPr marL="914400" lvl="1" indent="-304800" algn="l">
              <a:lnSpc>
                <a:spcPct val="100000"/>
              </a:lnSpc>
              <a:spcBef>
                <a:spcPts val="0"/>
              </a:spcBef>
              <a:spcAft>
                <a:spcPts val="0"/>
              </a:spcAft>
              <a:buSzPts val="1200"/>
              <a:buChar char="○"/>
              <a:defRPr sz="1200"/>
            </a:lvl2pPr>
            <a:lvl3pPr marL="1371600" lvl="2" indent="-304800" algn="l">
              <a:lnSpc>
                <a:spcPct val="100000"/>
              </a:lnSpc>
              <a:spcBef>
                <a:spcPts val="0"/>
              </a:spcBef>
              <a:spcAft>
                <a:spcPts val="0"/>
              </a:spcAft>
              <a:buSzPts val="1200"/>
              <a:buChar char="■"/>
              <a:defRPr sz="120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
        <p:nvSpPr>
          <p:cNvPr id="124" name="Google Shape;124;g3e814ff0984_0_415"/>
          <p:cNvSpPr txBox="1">
            <a:spLocks noGrp="1"/>
          </p:cNvSpPr>
          <p:nvPr>
            <p:ph type="sldNum" idx="12"/>
          </p:nvPr>
        </p:nvSpPr>
        <p:spPr>
          <a:xfrm>
            <a:off x="8320976" y="447569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5"/>
        <p:cNvGrpSpPr/>
        <p:nvPr/>
      </p:nvGrpSpPr>
      <p:grpSpPr>
        <a:xfrm>
          <a:off x="0" y="0"/>
          <a:ext cx="0" cy="0"/>
          <a:chOff x="0" y="0"/>
          <a:chExt cx="0" cy="0"/>
        </a:xfrm>
      </p:grpSpPr>
      <p:sp>
        <p:nvSpPr>
          <p:cNvPr id="126" name="Google Shape;126;g3e814ff0984_0_420"/>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ctr" anchorCtr="0">
            <a:noAutofit/>
          </a:bodyPr>
          <a:lstStyle>
            <a:lvl1pPr marR="0" lvl="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
        <p:nvSpPr>
          <p:cNvPr id="127" name="Google Shape;127;g3e814ff0984_0_420"/>
          <p:cNvSpPr txBox="1">
            <a:spLocks noGrp="1"/>
          </p:cNvSpPr>
          <p:nvPr>
            <p:ph type="sldNum" idx="12"/>
          </p:nvPr>
        </p:nvSpPr>
        <p:spPr>
          <a:xfrm>
            <a:off x="8320976" y="447569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8"/>
        <p:cNvGrpSpPr/>
        <p:nvPr/>
      </p:nvGrpSpPr>
      <p:grpSpPr>
        <a:xfrm>
          <a:off x="0" y="0"/>
          <a:ext cx="0" cy="0"/>
          <a:chOff x="0" y="0"/>
          <a:chExt cx="0" cy="0"/>
        </a:xfrm>
      </p:grpSpPr>
      <p:sp>
        <p:nvSpPr>
          <p:cNvPr id="129" name="Google Shape;129;g3e814ff0984_0_423"/>
          <p:cNvSpPr txBox="1">
            <a:spLocks noGrp="1"/>
          </p:cNvSpPr>
          <p:nvPr>
            <p:ph type="title"/>
          </p:nvPr>
        </p:nvSpPr>
        <p:spPr>
          <a:xfrm>
            <a:off x="311700" y="555600"/>
            <a:ext cx="2808000" cy="755700"/>
          </a:xfrm>
          <a:prstGeom prst="rect">
            <a:avLst/>
          </a:prstGeom>
          <a:noFill/>
          <a:ln>
            <a:noFill/>
          </a:ln>
        </p:spPr>
        <p:txBody>
          <a:bodyPr spcFirstLastPara="1" wrap="square" lIns="68575" tIns="68575" rIns="68575" bIns="68575" anchor="b" anchorCtr="0">
            <a:noAutofit/>
          </a:bodyPr>
          <a:lstStyle>
            <a:lvl1pPr marR="0" lvl="0"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9pPr>
          </a:lstStyle>
          <a:p>
            <a:endParaRPr/>
          </a:p>
        </p:txBody>
      </p:sp>
      <p:sp>
        <p:nvSpPr>
          <p:cNvPr id="130" name="Google Shape;130;g3e814ff0984_0_423"/>
          <p:cNvSpPr txBox="1">
            <a:spLocks noGrp="1"/>
          </p:cNvSpPr>
          <p:nvPr>
            <p:ph type="body" idx="1"/>
          </p:nvPr>
        </p:nvSpPr>
        <p:spPr>
          <a:xfrm>
            <a:off x="311700" y="1389600"/>
            <a:ext cx="2808000" cy="3179400"/>
          </a:xfrm>
          <a:prstGeom prst="rect">
            <a:avLst/>
          </a:prstGeom>
          <a:noFill/>
          <a:ln>
            <a:noFill/>
          </a:ln>
        </p:spPr>
        <p:txBody>
          <a:bodyPr spcFirstLastPara="1" wrap="square" lIns="68575" tIns="68575" rIns="68575" bIns="68575" anchor="t" anchorCtr="0">
            <a:noAutofit/>
          </a:bodyPr>
          <a:lstStyle>
            <a:lvl1pPr marL="457200" lvl="0" indent="-304800" algn="l">
              <a:lnSpc>
                <a:spcPct val="100000"/>
              </a:lnSpc>
              <a:spcBef>
                <a:spcPts val="0"/>
              </a:spcBef>
              <a:spcAft>
                <a:spcPts val="0"/>
              </a:spcAft>
              <a:buSzPts val="1200"/>
              <a:buChar char="●"/>
              <a:defRPr sz="1200"/>
            </a:lvl1pPr>
            <a:lvl2pPr marL="914400" lvl="1" indent="-304800" algn="l">
              <a:lnSpc>
                <a:spcPct val="100000"/>
              </a:lnSpc>
              <a:spcBef>
                <a:spcPts val="0"/>
              </a:spcBef>
              <a:spcAft>
                <a:spcPts val="0"/>
              </a:spcAft>
              <a:buSzPts val="1200"/>
              <a:buChar char="○"/>
              <a:defRPr sz="1200"/>
            </a:lvl2pPr>
            <a:lvl3pPr marL="1371600" lvl="2" indent="-304800" algn="l">
              <a:lnSpc>
                <a:spcPct val="100000"/>
              </a:lnSpc>
              <a:spcBef>
                <a:spcPts val="0"/>
              </a:spcBef>
              <a:spcAft>
                <a:spcPts val="0"/>
              </a:spcAft>
              <a:buSzPts val="1200"/>
              <a:buChar char="■"/>
              <a:defRPr sz="120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
        <p:nvSpPr>
          <p:cNvPr id="131" name="Google Shape;131;g3e814ff0984_0_423"/>
          <p:cNvSpPr txBox="1">
            <a:spLocks noGrp="1"/>
          </p:cNvSpPr>
          <p:nvPr>
            <p:ph type="sldNum" idx="12"/>
          </p:nvPr>
        </p:nvSpPr>
        <p:spPr>
          <a:xfrm>
            <a:off x="8320976" y="447569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2"/>
        <p:cNvGrpSpPr/>
        <p:nvPr/>
      </p:nvGrpSpPr>
      <p:grpSpPr>
        <a:xfrm>
          <a:off x="0" y="0"/>
          <a:ext cx="0" cy="0"/>
          <a:chOff x="0" y="0"/>
          <a:chExt cx="0" cy="0"/>
        </a:xfrm>
      </p:grpSpPr>
      <p:sp>
        <p:nvSpPr>
          <p:cNvPr id="133" name="Google Shape;133;g3e814ff0984_0_427"/>
          <p:cNvSpPr txBox="1">
            <a:spLocks noGrp="1"/>
          </p:cNvSpPr>
          <p:nvPr>
            <p:ph type="title"/>
          </p:nvPr>
        </p:nvSpPr>
        <p:spPr>
          <a:xfrm>
            <a:off x="490250" y="450150"/>
            <a:ext cx="6367800" cy="4090800"/>
          </a:xfrm>
          <a:prstGeom prst="rect">
            <a:avLst/>
          </a:prstGeom>
          <a:noFill/>
          <a:ln>
            <a:noFill/>
          </a:ln>
        </p:spPr>
        <p:txBody>
          <a:bodyPr spcFirstLastPara="1" wrap="square" lIns="68575" tIns="68575" rIns="68575" bIns="68575" anchor="ctr" anchorCtr="0">
            <a:noAutofit/>
          </a:bodyPr>
          <a:lstStyle>
            <a:lvl1pPr marR="0" lvl="0" algn="l"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9pPr>
          </a:lstStyle>
          <a:p>
            <a:endParaRPr/>
          </a:p>
        </p:txBody>
      </p:sp>
      <p:sp>
        <p:nvSpPr>
          <p:cNvPr id="134" name="Google Shape;134;g3e814ff0984_0_427"/>
          <p:cNvSpPr txBox="1">
            <a:spLocks noGrp="1"/>
          </p:cNvSpPr>
          <p:nvPr>
            <p:ph type="sldNum" idx="12"/>
          </p:nvPr>
        </p:nvSpPr>
        <p:spPr>
          <a:xfrm>
            <a:off x="8320976" y="447569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5"/>
        <p:cNvGrpSpPr/>
        <p:nvPr/>
      </p:nvGrpSpPr>
      <p:grpSpPr>
        <a:xfrm>
          <a:off x="0" y="0"/>
          <a:ext cx="0" cy="0"/>
          <a:chOff x="0" y="0"/>
          <a:chExt cx="0" cy="0"/>
        </a:xfrm>
      </p:grpSpPr>
      <p:sp>
        <p:nvSpPr>
          <p:cNvPr id="136" name="Google Shape;136;g3e814ff0984_0_43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g3e814ff0984_0_430"/>
          <p:cNvSpPr txBox="1">
            <a:spLocks noGrp="1"/>
          </p:cNvSpPr>
          <p:nvPr>
            <p:ph type="title"/>
          </p:nvPr>
        </p:nvSpPr>
        <p:spPr>
          <a:xfrm>
            <a:off x="265500" y="1233175"/>
            <a:ext cx="4045200" cy="1482300"/>
          </a:xfrm>
          <a:prstGeom prst="rect">
            <a:avLst/>
          </a:prstGeom>
          <a:noFill/>
          <a:ln>
            <a:noFill/>
          </a:ln>
        </p:spPr>
        <p:txBody>
          <a:bodyPr spcFirstLastPara="1" wrap="square" lIns="68575" tIns="68575" rIns="68575" bIns="68575" anchor="b" anchorCtr="0">
            <a:noAutofit/>
          </a:bodyPr>
          <a:lstStyle>
            <a:lvl1pPr marR="0" lvl="0"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9pPr>
          </a:lstStyle>
          <a:p>
            <a:endParaRPr/>
          </a:p>
        </p:txBody>
      </p:sp>
      <p:sp>
        <p:nvSpPr>
          <p:cNvPr id="138" name="Google Shape;138;g3e814ff0984_0_430"/>
          <p:cNvSpPr txBox="1">
            <a:spLocks noGrp="1"/>
          </p:cNvSpPr>
          <p:nvPr>
            <p:ph type="subTitle" idx="1"/>
          </p:nvPr>
        </p:nvSpPr>
        <p:spPr>
          <a:xfrm>
            <a:off x="265500" y="2803075"/>
            <a:ext cx="4045200" cy="1235100"/>
          </a:xfrm>
          <a:prstGeom prst="rect">
            <a:avLst/>
          </a:prstGeom>
          <a:noFill/>
          <a:ln>
            <a:noFill/>
          </a:ln>
        </p:spPr>
        <p:txBody>
          <a:bodyPr spcFirstLastPara="1" wrap="square" lIns="68575" tIns="68575" rIns="68575" bIns="6857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39" name="Google Shape;139;g3e814ff0984_0_430"/>
          <p:cNvSpPr txBox="1">
            <a:spLocks noGrp="1"/>
          </p:cNvSpPr>
          <p:nvPr>
            <p:ph type="body" idx="2"/>
          </p:nvPr>
        </p:nvSpPr>
        <p:spPr>
          <a:xfrm>
            <a:off x="4939500" y="724075"/>
            <a:ext cx="3837000" cy="3695100"/>
          </a:xfrm>
          <a:prstGeom prst="rect">
            <a:avLst/>
          </a:prstGeom>
          <a:noFill/>
          <a:ln>
            <a:noFill/>
          </a:ln>
        </p:spPr>
        <p:txBody>
          <a:bodyPr spcFirstLastPara="1" wrap="square" lIns="68575" tIns="68575" rIns="68575" bIns="68575" anchor="ctr" anchorCtr="0">
            <a:noAutofit/>
          </a:bodyPr>
          <a:lstStyle>
            <a:lvl1pPr marL="457200" lvl="0" indent="-298450" algn="l">
              <a:lnSpc>
                <a:spcPct val="100000"/>
              </a:lnSpc>
              <a:spcBef>
                <a:spcPts val="0"/>
              </a:spcBef>
              <a:spcAft>
                <a:spcPts val="0"/>
              </a:spcAft>
              <a:buSzPts val="1100"/>
              <a:buChar char="●"/>
              <a:defRPr/>
            </a:lvl1pPr>
            <a:lvl2pPr marL="914400" lvl="1" indent="-298450" algn="l">
              <a:lnSpc>
                <a:spcPct val="100000"/>
              </a:lnSpc>
              <a:spcBef>
                <a:spcPts val="0"/>
              </a:spcBef>
              <a:spcAft>
                <a:spcPts val="0"/>
              </a:spcAft>
              <a:buSzPts val="1100"/>
              <a:buChar char="○"/>
              <a:defRPr/>
            </a:lvl2pPr>
            <a:lvl3pPr marL="1371600" lvl="2" indent="-298450" algn="l">
              <a:lnSpc>
                <a:spcPct val="100000"/>
              </a:lnSpc>
              <a:spcBef>
                <a:spcPts val="0"/>
              </a:spcBef>
              <a:spcAft>
                <a:spcPts val="0"/>
              </a:spcAft>
              <a:buSzPts val="1100"/>
              <a:buChar char="■"/>
              <a:defRPr/>
            </a:lvl3pPr>
            <a:lvl4pPr marL="1828800" lvl="3" indent="-298450" algn="l">
              <a:lnSpc>
                <a:spcPct val="100000"/>
              </a:lnSpc>
              <a:spcBef>
                <a:spcPts val="0"/>
              </a:spcBef>
              <a:spcAft>
                <a:spcPts val="0"/>
              </a:spcAft>
              <a:buSzPts val="1100"/>
              <a:buChar char="●"/>
              <a:defRPr/>
            </a:lvl4pPr>
            <a:lvl5pPr marL="2286000" lvl="4" indent="-298450" algn="l">
              <a:lnSpc>
                <a:spcPct val="100000"/>
              </a:lnSpc>
              <a:spcBef>
                <a:spcPts val="0"/>
              </a:spcBef>
              <a:spcAft>
                <a:spcPts val="0"/>
              </a:spcAft>
              <a:buSzPts val="1100"/>
              <a:buChar char="○"/>
              <a:defRPr/>
            </a:lvl5pPr>
            <a:lvl6pPr marL="2743200" lvl="5" indent="-298450" algn="l">
              <a:lnSpc>
                <a:spcPct val="100000"/>
              </a:lnSpc>
              <a:spcBef>
                <a:spcPts val="0"/>
              </a:spcBef>
              <a:spcAft>
                <a:spcPts val="0"/>
              </a:spcAft>
              <a:buSzPts val="1100"/>
              <a:buChar char="■"/>
              <a:defRPr/>
            </a:lvl6pPr>
            <a:lvl7pPr marL="3200400" lvl="6" indent="-298450" algn="l">
              <a:lnSpc>
                <a:spcPct val="100000"/>
              </a:lnSpc>
              <a:spcBef>
                <a:spcPts val="0"/>
              </a:spcBef>
              <a:spcAft>
                <a:spcPts val="0"/>
              </a:spcAft>
              <a:buSzPts val="1100"/>
              <a:buChar char="●"/>
              <a:defRPr/>
            </a:lvl7pPr>
            <a:lvl8pPr marL="3657600" lvl="7" indent="-298450" algn="l">
              <a:lnSpc>
                <a:spcPct val="100000"/>
              </a:lnSpc>
              <a:spcBef>
                <a:spcPts val="0"/>
              </a:spcBef>
              <a:spcAft>
                <a:spcPts val="0"/>
              </a:spcAft>
              <a:buSzPts val="1100"/>
              <a:buChar char="○"/>
              <a:defRPr/>
            </a:lvl8pPr>
            <a:lvl9pPr marL="4114800" lvl="8" indent="-298450" algn="l">
              <a:lnSpc>
                <a:spcPct val="100000"/>
              </a:lnSpc>
              <a:spcBef>
                <a:spcPts val="0"/>
              </a:spcBef>
              <a:spcAft>
                <a:spcPts val="0"/>
              </a:spcAft>
              <a:buSzPts val="1100"/>
              <a:buChar char="■"/>
              <a:defRPr/>
            </a:lvl9pPr>
          </a:lstStyle>
          <a:p>
            <a:endParaRPr/>
          </a:p>
        </p:txBody>
      </p:sp>
      <p:sp>
        <p:nvSpPr>
          <p:cNvPr id="140" name="Google Shape;140;g3e814ff0984_0_430"/>
          <p:cNvSpPr txBox="1">
            <a:spLocks noGrp="1"/>
          </p:cNvSpPr>
          <p:nvPr>
            <p:ph type="sldNum" idx="12"/>
          </p:nvPr>
        </p:nvSpPr>
        <p:spPr>
          <a:xfrm>
            <a:off x="8320976" y="447569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1"/>
        <p:cNvGrpSpPr/>
        <p:nvPr/>
      </p:nvGrpSpPr>
      <p:grpSpPr>
        <a:xfrm>
          <a:off x="0" y="0"/>
          <a:ext cx="0" cy="0"/>
          <a:chOff x="0" y="0"/>
          <a:chExt cx="0" cy="0"/>
        </a:xfrm>
      </p:grpSpPr>
      <p:sp>
        <p:nvSpPr>
          <p:cNvPr id="142" name="Google Shape;142;g3e814ff0984_0_436"/>
          <p:cNvSpPr txBox="1">
            <a:spLocks noGrp="1"/>
          </p:cNvSpPr>
          <p:nvPr>
            <p:ph type="body" idx="1"/>
          </p:nvPr>
        </p:nvSpPr>
        <p:spPr>
          <a:xfrm>
            <a:off x="311700" y="4230575"/>
            <a:ext cx="5998800" cy="605100"/>
          </a:xfrm>
          <a:prstGeom prst="rect">
            <a:avLst/>
          </a:prstGeom>
          <a:noFill/>
          <a:ln>
            <a:noFill/>
          </a:ln>
        </p:spPr>
        <p:txBody>
          <a:bodyPr spcFirstLastPara="1" wrap="square" lIns="68575" tIns="68575" rIns="68575" bIns="68575" anchor="ctr" anchorCtr="0">
            <a:noAutofit/>
          </a:bodyPr>
          <a:lstStyle>
            <a:lvl1pPr marL="457200" lvl="0" indent="-228600" algn="l">
              <a:lnSpc>
                <a:spcPct val="100000"/>
              </a:lnSpc>
              <a:spcBef>
                <a:spcPts val="0"/>
              </a:spcBef>
              <a:spcAft>
                <a:spcPts val="0"/>
              </a:spcAft>
              <a:buSzPts val="1100"/>
              <a:buNone/>
              <a:defRPr/>
            </a:lvl1pPr>
          </a:lstStyle>
          <a:p>
            <a:endParaRPr/>
          </a:p>
        </p:txBody>
      </p:sp>
      <p:sp>
        <p:nvSpPr>
          <p:cNvPr id="143" name="Google Shape;143;g3e814ff0984_0_436"/>
          <p:cNvSpPr txBox="1">
            <a:spLocks noGrp="1"/>
          </p:cNvSpPr>
          <p:nvPr>
            <p:ph type="sldNum" idx="12"/>
          </p:nvPr>
        </p:nvSpPr>
        <p:spPr>
          <a:xfrm>
            <a:off x="8320976" y="447569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4"/>
        <p:cNvGrpSpPr/>
        <p:nvPr/>
      </p:nvGrpSpPr>
      <p:grpSpPr>
        <a:xfrm>
          <a:off x="0" y="0"/>
          <a:ext cx="0" cy="0"/>
          <a:chOff x="0" y="0"/>
          <a:chExt cx="0" cy="0"/>
        </a:xfrm>
      </p:grpSpPr>
      <p:sp>
        <p:nvSpPr>
          <p:cNvPr id="145" name="Google Shape;145;g3e814ff0984_0_439"/>
          <p:cNvSpPr txBox="1">
            <a:spLocks noGrp="1"/>
          </p:cNvSpPr>
          <p:nvPr>
            <p:ph type="title" hasCustomPrompt="1"/>
          </p:nvPr>
        </p:nvSpPr>
        <p:spPr>
          <a:xfrm>
            <a:off x="311700" y="1106125"/>
            <a:ext cx="8520600" cy="1963500"/>
          </a:xfrm>
          <a:prstGeom prst="rect">
            <a:avLst/>
          </a:prstGeom>
          <a:noFill/>
          <a:ln>
            <a:noFill/>
          </a:ln>
        </p:spPr>
        <p:txBody>
          <a:bodyPr spcFirstLastPara="1" wrap="square" lIns="68575" tIns="68575" rIns="68575" bIns="68575" anchor="b" anchorCtr="0">
            <a:noAutofit/>
          </a:bodyPr>
          <a:lstStyle>
            <a:lvl1pPr marR="0" lvl="0" algn="ctr" rtl="0">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9pPr>
          </a:lstStyle>
          <a:p>
            <a:r>
              <a:t>xx%</a:t>
            </a:r>
          </a:p>
        </p:txBody>
      </p:sp>
      <p:sp>
        <p:nvSpPr>
          <p:cNvPr id="146" name="Google Shape;146;g3e814ff0984_0_439"/>
          <p:cNvSpPr txBox="1">
            <a:spLocks noGrp="1"/>
          </p:cNvSpPr>
          <p:nvPr>
            <p:ph type="body" idx="1"/>
          </p:nvPr>
        </p:nvSpPr>
        <p:spPr>
          <a:xfrm>
            <a:off x="311700" y="3152225"/>
            <a:ext cx="8520600" cy="1300800"/>
          </a:xfrm>
          <a:prstGeom prst="rect">
            <a:avLst/>
          </a:prstGeom>
          <a:noFill/>
          <a:ln>
            <a:noFill/>
          </a:ln>
        </p:spPr>
        <p:txBody>
          <a:bodyPr spcFirstLastPara="1" wrap="square" lIns="68575" tIns="68575" rIns="68575" bIns="68575" anchor="t" anchorCtr="0">
            <a:noAutofit/>
          </a:bodyPr>
          <a:lstStyle>
            <a:lvl1pPr marL="457200" lvl="0" indent="-298450" algn="ctr">
              <a:lnSpc>
                <a:spcPct val="100000"/>
              </a:lnSpc>
              <a:spcBef>
                <a:spcPts val="0"/>
              </a:spcBef>
              <a:spcAft>
                <a:spcPts val="0"/>
              </a:spcAft>
              <a:buSzPts val="1100"/>
              <a:buChar char="●"/>
              <a:defRPr/>
            </a:lvl1pPr>
            <a:lvl2pPr marL="914400" lvl="1" indent="-298450" algn="ctr">
              <a:lnSpc>
                <a:spcPct val="100000"/>
              </a:lnSpc>
              <a:spcBef>
                <a:spcPts val="0"/>
              </a:spcBef>
              <a:spcAft>
                <a:spcPts val="0"/>
              </a:spcAft>
              <a:buSzPts val="1100"/>
              <a:buChar char="○"/>
              <a:defRPr/>
            </a:lvl2pPr>
            <a:lvl3pPr marL="1371600" lvl="2" indent="-298450" algn="ctr">
              <a:lnSpc>
                <a:spcPct val="100000"/>
              </a:lnSpc>
              <a:spcBef>
                <a:spcPts val="0"/>
              </a:spcBef>
              <a:spcAft>
                <a:spcPts val="0"/>
              </a:spcAft>
              <a:buSzPts val="1100"/>
              <a:buChar char="■"/>
              <a:defRPr/>
            </a:lvl3pPr>
            <a:lvl4pPr marL="1828800" lvl="3" indent="-298450" algn="ctr">
              <a:lnSpc>
                <a:spcPct val="100000"/>
              </a:lnSpc>
              <a:spcBef>
                <a:spcPts val="0"/>
              </a:spcBef>
              <a:spcAft>
                <a:spcPts val="0"/>
              </a:spcAft>
              <a:buSzPts val="1100"/>
              <a:buChar char="●"/>
              <a:defRPr/>
            </a:lvl4pPr>
            <a:lvl5pPr marL="2286000" lvl="4" indent="-298450" algn="ctr">
              <a:lnSpc>
                <a:spcPct val="100000"/>
              </a:lnSpc>
              <a:spcBef>
                <a:spcPts val="0"/>
              </a:spcBef>
              <a:spcAft>
                <a:spcPts val="0"/>
              </a:spcAft>
              <a:buSzPts val="1100"/>
              <a:buChar char="○"/>
              <a:defRPr/>
            </a:lvl5pPr>
            <a:lvl6pPr marL="2743200" lvl="5" indent="-298450" algn="ctr">
              <a:lnSpc>
                <a:spcPct val="100000"/>
              </a:lnSpc>
              <a:spcBef>
                <a:spcPts val="0"/>
              </a:spcBef>
              <a:spcAft>
                <a:spcPts val="0"/>
              </a:spcAft>
              <a:buSzPts val="1100"/>
              <a:buChar char="■"/>
              <a:defRPr/>
            </a:lvl6pPr>
            <a:lvl7pPr marL="3200400" lvl="6" indent="-298450" algn="ctr">
              <a:lnSpc>
                <a:spcPct val="100000"/>
              </a:lnSpc>
              <a:spcBef>
                <a:spcPts val="0"/>
              </a:spcBef>
              <a:spcAft>
                <a:spcPts val="0"/>
              </a:spcAft>
              <a:buSzPts val="1100"/>
              <a:buChar char="●"/>
              <a:defRPr/>
            </a:lvl7pPr>
            <a:lvl8pPr marL="3657600" lvl="7" indent="-298450" algn="ctr">
              <a:lnSpc>
                <a:spcPct val="100000"/>
              </a:lnSpc>
              <a:spcBef>
                <a:spcPts val="0"/>
              </a:spcBef>
              <a:spcAft>
                <a:spcPts val="0"/>
              </a:spcAft>
              <a:buSzPts val="1100"/>
              <a:buChar char="○"/>
              <a:defRPr/>
            </a:lvl8pPr>
            <a:lvl9pPr marL="4114800" lvl="8" indent="-298450" algn="ctr">
              <a:lnSpc>
                <a:spcPct val="100000"/>
              </a:lnSpc>
              <a:spcBef>
                <a:spcPts val="0"/>
              </a:spcBef>
              <a:spcAft>
                <a:spcPts val="0"/>
              </a:spcAft>
              <a:buSzPts val="1100"/>
              <a:buChar char="■"/>
              <a:defRPr/>
            </a:lvl9pPr>
          </a:lstStyle>
          <a:p>
            <a:endParaRPr/>
          </a:p>
        </p:txBody>
      </p:sp>
      <p:sp>
        <p:nvSpPr>
          <p:cNvPr id="147" name="Google Shape;147;g3e814ff0984_0_439"/>
          <p:cNvSpPr txBox="1">
            <a:spLocks noGrp="1"/>
          </p:cNvSpPr>
          <p:nvPr>
            <p:ph type="sldNum" idx="12"/>
          </p:nvPr>
        </p:nvSpPr>
        <p:spPr>
          <a:xfrm>
            <a:off x="8320976" y="447569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8"/>
        <p:cNvGrpSpPr/>
        <p:nvPr/>
      </p:nvGrpSpPr>
      <p:grpSpPr>
        <a:xfrm>
          <a:off x="0" y="0"/>
          <a:ext cx="0" cy="0"/>
          <a:chOff x="0" y="0"/>
          <a:chExt cx="0" cy="0"/>
        </a:xfrm>
      </p:grpSpPr>
      <p:sp>
        <p:nvSpPr>
          <p:cNvPr id="149" name="Google Shape;149;g3e814ff0984_0_443"/>
          <p:cNvSpPr txBox="1">
            <a:spLocks noGrp="1"/>
          </p:cNvSpPr>
          <p:nvPr>
            <p:ph type="sldNum" idx="12"/>
          </p:nvPr>
        </p:nvSpPr>
        <p:spPr>
          <a:xfrm>
            <a:off x="8320976" y="447569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w Image">
  <p:cSld name="TITLE_1">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g3ecafcc56a8_0_125"/>
          <p:cNvSpPr txBox="1">
            <a:spLocks noGrp="1"/>
          </p:cNvSpPr>
          <p:nvPr>
            <p:ph type="ctrTitle"/>
          </p:nvPr>
        </p:nvSpPr>
        <p:spPr>
          <a:xfrm>
            <a:off x="390525" y="663725"/>
            <a:ext cx="8222100" cy="933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2"/>
              </a:buClr>
              <a:buSzPts val="4100"/>
              <a:buNone/>
              <a:defRPr sz="4100">
                <a:solidFill>
                  <a:schemeClr val="lt2"/>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0" name="Google Shape;20;g3ecafcc56a8_0_125"/>
          <p:cNvSpPr txBox="1">
            <a:spLocks noGrp="1"/>
          </p:cNvSpPr>
          <p:nvPr>
            <p:ph type="subTitle" idx="1"/>
          </p:nvPr>
        </p:nvSpPr>
        <p:spPr>
          <a:xfrm>
            <a:off x="390525" y="1499580"/>
            <a:ext cx="8222100" cy="432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2"/>
              </a:buClr>
              <a:buSzPts val="1200"/>
              <a:buNone/>
              <a:defRPr>
                <a:solidFill>
                  <a:schemeClr val="lt2"/>
                </a:solidFill>
              </a:defRPr>
            </a:lvl1pPr>
            <a:lvl2pPr lvl="1" algn="l">
              <a:lnSpc>
                <a:spcPct val="100000"/>
              </a:lnSpc>
              <a:spcBef>
                <a:spcPts val="0"/>
              </a:spcBef>
              <a:spcAft>
                <a:spcPts val="0"/>
              </a:spcAft>
              <a:buClr>
                <a:schemeClr val="lt2"/>
              </a:buClr>
              <a:buSzPts val="1800"/>
              <a:buNone/>
              <a:defRPr sz="1800">
                <a:solidFill>
                  <a:schemeClr val="lt2"/>
                </a:solidFill>
              </a:defRPr>
            </a:lvl2pPr>
            <a:lvl3pPr lvl="2" algn="l">
              <a:lnSpc>
                <a:spcPct val="100000"/>
              </a:lnSpc>
              <a:spcBef>
                <a:spcPts val="0"/>
              </a:spcBef>
              <a:spcAft>
                <a:spcPts val="0"/>
              </a:spcAft>
              <a:buClr>
                <a:schemeClr val="lt2"/>
              </a:buClr>
              <a:buSzPts val="1800"/>
              <a:buNone/>
              <a:defRPr sz="1800">
                <a:solidFill>
                  <a:schemeClr val="lt2"/>
                </a:solidFill>
              </a:defRPr>
            </a:lvl3pPr>
            <a:lvl4pPr lvl="3" algn="l">
              <a:lnSpc>
                <a:spcPct val="100000"/>
              </a:lnSpc>
              <a:spcBef>
                <a:spcPts val="0"/>
              </a:spcBef>
              <a:spcAft>
                <a:spcPts val="0"/>
              </a:spcAft>
              <a:buClr>
                <a:schemeClr val="lt2"/>
              </a:buClr>
              <a:buSzPts val="1800"/>
              <a:buNone/>
              <a:defRPr sz="1800">
                <a:solidFill>
                  <a:schemeClr val="lt2"/>
                </a:solidFill>
              </a:defRPr>
            </a:lvl4pPr>
            <a:lvl5pPr lvl="4" algn="l">
              <a:lnSpc>
                <a:spcPct val="100000"/>
              </a:lnSpc>
              <a:spcBef>
                <a:spcPts val="0"/>
              </a:spcBef>
              <a:spcAft>
                <a:spcPts val="0"/>
              </a:spcAft>
              <a:buClr>
                <a:schemeClr val="lt2"/>
              </a:buClr>
              <a:buSzPts val="1800"/>
              <a:buNone/>
              <a:defRPr sz="1800">
                <a:solidFill>
                  <a:schemeClr val="lt2"/>
                </a:solidFill>
              </a:defRPr>
            </a:lvl5pPr>
            <a:lvl6pPr lvl="5" algn="l">
              <a:lnSpc>
                <a:spcPct val="100000"/>
              </a:lnSpc>
              <a:spcBef>
                <a:spcPts val="0"/>
              </a:spcBef>
              <a:spcAft>
                <a:spcPts val="0"/>
              </a:spcAft>
              <a:buClr>
                <a:schemeClr val="lt2"/>
              </a:buClr>
              <a:buSzPts val="1800"/>
              <a:buNone/>
              <a:defRPr sz="1800">
                <a:solidFill>
                  <a:schemeClr val="lt2"/>
                </a:solidFill>
              </a:defRPr>
            </a:lvl6pPr>
            <a:lvl7pPr lvl="6" algn="l">
              <a:lnSpc>
                <a:spcPct val="100000"/>
              </a:lnSpc>
              <a:spcBef>
                <a:spcPts val="0"/>
              </a:spcBef>
              <a:spcAft>
                <a:spcPts val="0"/>
              </a:spcAft>
              <a:buClr>
                <a:schemeClr val="lt2"/>
              </a:buClr>
              <a:buSzPts val="1800"/>
              <a:buNone/>
              <a:defRPr sz="1800">
                <a:solidFill>
                  <a:schemeClr val="lt2"/>
                </a:solidFill>
              </a:defRPr>
            </a:lvl7pPr>
            <a:lvl8pPr lvl="7" algn="l">
              <a:lnSpc>
                <a:spcPct val="100000"/>
              </a:lnSpc>
              <a:spcBef>
                <a:spcPts val="0"/>
              </a:spcBef>
              <a:spcAft>
                <a:spcPts val="0"/>
              </a:spcAft>
              <a:buClr>
                <a:schemeClr val="lt2"/>
              </a:buClr>
              <a:buSzPts val="1800"/>
              <a:buNone/>
              <a:defRPr sz="1800">
                <a:solidFill>
                  <a:schemeClr val="lt2"/>
                </a:solidFill>
              </a:defRPr>
            </a:lvl8pPr>
            <a:lvl9pPr lvl="8" algn="l">
              <a:lnSpc>
                <a:spcPct val="100000"/>
              </a:lnSpc>
              <a:spcBef>
                <a:spcPts val="0"/>
              </a:spcBef>
              <a:spcAft>
                <a:spcPts val="0"/>
              </a:spcAft>
              <a:buClr>
                <a:schemeClr val="lt2"/>
              </a:buClr>
              <a:buSzPts val="1800"/>
              <a:buNone/>
              <a:defRPr sz="1800">
                <a:solidFill>
                  <a:schemeClr val="lt2"/>
                </a:solidFill>
              </a:defRPr>
            </a:lvl9pPr>
          </a:lstStyle>
          <a:p>
            <a:endParaRPr/>
          </a:p>
        </p:txBody>
      </p:sp>
      <p:pic>
        <p:nvPicPr>
          <p:cNvPr id="21" name="Google Shape;21;g3ecafcc56a8_0_125"/>
          <p:cNvPicPr preferRelativeResize="0"/>
          <p:nvPr/>
        </p:nvPicPr>
        <p:blipFill rotWithShape="1">
          <a:blip r:embed="rId3">
            <a:alphaModFix/>
          </a:blip>
          <a:srcRect/>
          <a:stretch/>
        </p:blipFill>
        <p:spPr>
          <a:xfrm>
            <a:off x="164348" y="4784427"/>
            <a:ext cx="577731" cy="216000"/>
          </a:xfrm>
          <a:prstGeom prst="rect">
            <a:avLst/>
          </a:prstGeom>
          <a:noFill/>
          <a:ln>
            <a:noFill/>
          </a:ln>
        </p:spPr>
      </p:pic>
      <p:sp>
        <p:nvSpPr>
          <p:cNvPr id="22" name="Google Shape;22;g3ecafcc56a8_0_125"/>
          <p:cNvSpPr txBox="1">
            <a:spLocks noGrp="1"/>
          </p:cNvSpPr>
          <p:nvPr>
            <p:ph type="sldNum" idx="12"/>
          </p:nvPr>
        </p:nvSpPr>
        <p:spPr>
          <a:xfrm>
            <a:off x="6045750" y="4695625"/>
            <a:ext cx="3026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665"/>
              <a:buFont typeface="Arial"/>
              <a:buNone/>
              <a:defRPr sz="1000" b="0" i="0" u="none" strike="noStrike" cap="none">
                <a:solidFill>
                  <a:schemeClr val="lt2"/>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665"/>
              <a:buFont typeface="Arial"/>
              <a:buNone/>
              <a:defRPr sz="1000" b="0" i="0" u="none" strike="noStrike" cap="none">
                <a:solidFill>
                  <a:schemeClr val="lt2"/>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665"/>
              <a:buFont typeface="Arial"/>
              <a:buNone/>
              <a:defRPr sz="1000" b="0" i="0" u="none" strike="noStrike" cap="none">
                <a:solidFill>
                  <a:schemeClr val="lt2"/>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665"/>
              <a:buFont typeface="Arial"/>
              <a:buNone/>
              <a:defRPr sz="1000" b="0" i="0" u="none" strike="noStrike" cap="none">
                <a:solidFill>
                  <a:schemeClr val="lt2"/>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665"/>
              <a:buFont typeface="Arial"/>
              <a:buNone/>
              <a:defRPr sz="1000" b="0" i="0" u="none" strike="noStrike" cap="none">
                <a:solidFill>
                  <a:schemeClr val="lt2"/>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665"/>
              <a:buFont typeface="Arial"/>
              <a:buNone/>
              <a:defRPr sz="1000" b="0" i="0" u="none" strike="noStrike" cap="none">
                <a:solidFill>
                  <a:schemeClr val="lt2"/>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665"/>
              <a:buFont typeface="Arial"/>
              <a:buNone/>
              <a:defRPr sz="1000" b="0" i="0" u="none" strike="noStrike" cap="none">
                <a:solidFill>
                  <a:schemeClr val="lt2"/>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665"/>
              <a:buFont typeface="Arial"/>
              <a:buNone/>
              <a:defRPr sz="1000" b="0" i="0" u="none" strike="noStrike" cap="none">
                <a:solidFill>
                  <a:schemeClr val="lt2"/>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665"/>
              <a:buFont typeface="Arial"/>
              <a:buNone/>
              <a:defRPr sz="1000" b="0" i="0" u="none" strike="noStrike" cap="none">
                <a:solidFill>
                  <a:schemeClr val="lt2"/>
                </a:solidFill>
                <a:latin typeface="Inter"/>
                <a:ea typeface="Inter"/>
                <a:cs typeface="Inter"/>
                <a:sym typeface="Inter"/>
              </a:defRPr>
            </a:lvl9pPr>
          </a:lstStyle>
          <a:p>
            <a:pPr marL="0" lvl="0" indent="0" algn="r" rtl="0">
              <a:spcBef>
                <a:spcPts val="0"/>
              </a:spcBef>
              <a:spcAft>
                <a:spcPts val="0"/>
              </a:spcAft>
              <a:buNone/>
            </a:pPr>
            <a:r>
              <a:rPr lang="en-US"/>
              <a:t>Confidential &amp; proprietary to Base Power Company – unauthorized use, disclosure, or reproduction is prohibited.</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150"/>
        <p:cNvGrpSpPr/>
        <p:nvPr/>
      </p:nvGrpSpPr>
      <p:grpSpPr>
        <a:xfrm>
          <a:off x="0" y="0"/>
          <a:ext cx="0" cy="0"/>
          <a:chOff x="0" y="0"/>
          <a:chExt cx="0" cy="0"/>
        </a:xfrm>
      </p:grpSpPr>
      <p:sp>
        <p:nvSpPr>
          <p:cNvPr id="151" name="Google Shape;151;g3e814ff0984_0_445"/>
          <p:cNvSpPr txBox="1">
            <a:spLocks noGrp="1"/>
          </p:cNvSpPr>
          <p:nvPr>
            <p:ph type="ctrTitle"/>
          </p:nvPr>
        </p:nvSpPr>
        <p:spPr>
          <a:xfrm>
            <a:off x="311708" y="744575"/>
            <a:ext cx="8520600" cy="2052600"/>
          </a:xfrm>
          <a:prstGeom prst="rect">
            <a:avLst/>
          </a:prstGeom>
          <a:noFill/>
          <a:ln>
            <a:noFill/>
          </a:ln>
        </p:spPr>
        <p:txBody>
          <a:bodyPr spcFirstLastPara="1" wrap="square" lIns="68575" tIns="68575" rIns="68575" bIns="68575" anchor="b" anchorCtr="0">
            <a:noAutofit/>
          </a:bodyPr>
          <a:lstStyle>
            <a:lvl1pPr marR="0" lvl="0"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9pPr>
          </a:lstStyle>
          <a:p>
            <a:endParaRPr/>
          </a:p>
        </p:txBody>
      </p:sp>
      <p:sp>
        <p:nvSpPr>
          <p:cNvPr id="152" name="Google Shape;152;g3e814ff0984_0_445"/>
          <p:cNvSpPr txBox="1">
            <a:spLocks noGrp="1"/>
          </p:cNvSpPr>
          <p:nvPr>
            <p:ph type="subTitle" idx="1"/>
          </p:nvPr>
        </p:nvSpPr>
        <p:spPr>
          <a:xfrm>
            <a:off x="311700" y="2834125"/>
            <a:ext cx="8520600" cy="792600"/>
          </a:xfrm>
          <a:prstGeom prst="rect">
            <a:avLst/>
          </a:prstGeom>
          <a:noFill/>
          <a:ln>
            <a:noFill/>
          </a:ln>
        </p:spPr>
        <p:txBody>
          <a:bodyPr spcFirstLastPara="1" wrap="square" lIns="68575" tIns="68575" rIns="68575" bIns="6857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53" name="Google Shape;153;g3e814ff0984_0_445"/>
          <p:cNvSpPr txBox="1">
            <a:spLocks noGrp="1"/>
          </p:cNvSpPr>
          <p:nvPr>
            <p:ph type="sldNum" idx="12"/>
          </p:nvPr>
        </p:nvSpPr>
        <p:spPr>
          <a:xfrm>
            <a:off x="8320976" y="4475698"/>
            <a:ext cx="548700" cy="393600"/>
          </a:xfrm>
          <a:prstGeom prst="rect">
            <a:avLst/>
          </a:prstGeom>
          <a:noFill/>
          <a:ln>
            <a:noFill/>
          </a:ln>
        </p:spPr>
        <p:txBody>
          <a:bodyPr spcFirstLastPara="1" wrap="square" lIns="68575" tIns="68575" rIns="68575" bIns="6857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Header and Footers 1">
  <p:cSld name="TITLE_3">
    <p:bg>
      <p:bgPr>
        <a:solidFill>
          <a:schemeClr val="accent1"/>
        </a:solidFill>
        <a:effectLst/>
      </p:bgPr>
    </p:bg>
    <p:spTree>
      <p:nvGrpSpPr>
        <p:cNvPr id="1" name="Shape 154"/>
        <p:cNvGrpSpPr/>
        <p:nvPr/>
      </p:nvGrpSpPr>
      <p:grpSpPr>
        <a:xfrm>
          <a:off x="0" y="0"/>
          <a:ext cx="0" cy="0"/>
          <a:chOff x="0" y="0"/>
          <a:chExt cx="0" cy="0"/>
        </a:xfrm>
      </p:grpSpPr>
      <p:sp>
        <p:nvSpPr>
          <p:cNvPr id="155" name="Google Shape;155;g3e814ff0984_0_449"/>
          <p:cNvSpPr/>
          <p:nvPr/>
        </p:nvSpPr>
        <p:spPr>
          <a:xfrm>
            <a:off x="70875" y="75450"/>
            <a:ext cx="9001500" cy="4777800"/>
          </a:xfrm>
          <a:prstGeom prst="roundRect">
            <a:avLst>
              <a:gd name="adj" fmla="val 5355"/>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Inter"/>
              <a:ea typeface="Inter"/>
              <a:cs typeface="Inter"/>
              <a:sym typeface="Inter"/>
            </a:endParaRPr>
          </a:p>
        </p:txBody>
      </p:sp>
      <p:sp>
        <p:nvSpPr>
          <p:cNvPr id="156" name="Google Shape;156;g3e814ff0984_0_449"/>
          <p:cNvSpPr txBox="1"/>
          <p:nvPr/>
        </p:nvSpPr>
        <p:spPr>
          <a:xfrm>
            <a:off x="460950" y="1509113"/>
            <a:ext cx="8222100" cy="1012800"/>
          </a:xfrm>
          <a:prstGeom prst="rect">
            <a:avLst/>
          </a:prstGeom>
          <a:noFill/>
          <a:ln>
            <a:noFill/>
          </a:ln>
        </p:spPr>
        <p:txBody>
          <a:bodyPr spcFirstLastPara="1" wrap="square" lIns="91425" tIns="91425" rIns="91425" bIns="91425" anchor="ctr" anchorCtr="0">
            <a:normAutofit/>
          </a:bodyPr>
          <a:lstStyle/>
          <a:p>
            <a:pPr marL="0" marR="0" lvl="0" indent="0" algn="l" rtl="0">
              <a:lnSpc>
                <a:spcPct val="100000"/>
              </a:lnSpc>
              <a:spcBef>
                <a:spcPts val="0"/>
              </a:spcBef>
              <a:spcAft>
                <a:spcPts val="0"/>
              </a:spcAft>
              <a:buClr>
                <a:srgbClr val="000000"/>
              </a:buClr>
              <a:buSzPts val="4200"/>
              <a:buFont typeface="Arial"/>
              <a:buNone/>
            </a:pPr>
            <a:endParaRPr sz="4200" b="1" i="0" u="none" strike="noStrike" cap="none">
              <a:solidFill>
                <a:srgbClr val="292826"/>
              </a:solidFill>
              <a:latin typeface="Inter SemiBold"/>
              <a:ea typeface="Inter SemiBold"/>
              <a:cs typeface="Inter SemiBold"/>
              <a:sym typeface="Inter SemiBold"/>
            </a:endParaRPr>
          </a:p>
        </p:txBody>
      </p:sp>
      <p:sp>
        <p:nvSpPr>
          <p:cNvPr id="157" name="Google Shape;157;g3e814ff0984_0_449"/>
          <p:cNvSpPr txBox="1"/>
          <p:nvPr/>
        </p:nvSpPr>
        <p:spPr>
          <a:xfrm>
            <a:off x="460950" y="1677238"/>
            <a:ext cx="8222100" cy="1012800"/>
          </a:xfrm>
          <a:prstGeom prst="rect">
            <a:avLst/>
          </a:prstGeom>
          <a:noFill/>
          <a:ln>
            <a:noFill/>
          </a:ln>
        </p:spPr>
        <p:txBody>
          <a:bodyPr spcFirstLastPara="1" wrap="square" lIns="91425" tIns="91425" rIns="91425" bIns="91425" anchor="ctr" anchorCtr="0">
            <a:normAutofit/>
          </a:bodyPr>
          <a:lstStyle/>
          <a:p>
            <a:pPr marL="0" marR="0" lvl="0" indent="0" algn="l" rtl="0">
              <a:lnSpc>
                <a:spcPct val="100000"/>
              </a:lnSpc>
              <a:spcBef>
                <a:spcPts val="0"/>
              </a:spcBef>
              <a:spcAft>
                <a:spcPts val="0"/>
              </a:spcAft>
              <a:buClr>
                <a:srgbClr val="000000"/>
              </a:buClr>
              <a:buSzPts val="4200"/>
              <a:buFont typeface="Arial"/>
              <a:buNone/>
            </a:pPr>
            <a:endParaRPr sz="4200" b="1" i="0" u="none" strike="noStrike" cap="none">
              <a:solidFill>
                <a:srgbClr val="292826"/>
              </a:solidFill>
              <a:latin typeface="Inter SemiBold"/>
              <a:ea typeface="Inter SemiBold"/>
              <a:cs typeface="Inter SemiBold"/>
              <a:sym typeface="Inter SemiBold"/>
            </a:endParaRPr>
          </a:p>
        </p:txBody>
      </p:sp>
      <p:sp>
        <p:nvSpPr>
          <p:cNvPr id="158" name="Google Shape;158;g3e814ff0984_0_449"/>
          <p:cNvSpPr txBox="1"/>
          <p:nvPr/>
        </p:nvSpPr>
        <p:spPr>
          <a:xfrm>
            <a:off x="8517426" y="4795076"/>
            <a:ext cx="555000" cy="2697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n-US" sz="700" b="0" i="0" u="none" strike="noStrike" cap="none">
                <a:solidFill>
                  <a:srgbClr val="000000"/>
                </a:solidFill>
                <a:latin typeface="Inter"/>
                <a:ea typeface="Inter"/>
                <a:cs typeface="Inter"/>
                <a:sym typeface="Inter"/>
              </a:rPr>
              <a:t>‹#›</a:t>
            </a:fld>
            <a:endParaRPr sz="700" b="0" i="0" u="none" strike="noStrike" cap="none">
              <a:solidFill>
                <a:srgbClr val="000000"/>
              </a:solidFill>
              <a:latin typeface="Inter"/>
              <a:ea typeface="Inter"/>
              <a:cs typeface="Inter"/>
              <a:sym typeface="Inter"/>
            </a:endParaRPr>
          </a:p>
        </p:txBody>
      </p:sp>
      <p:pic>
        <p:nvPicPr>
          <p:cNvPr id="159" name="Google Shape;159;g3e814ff0984_0_449"/>
          <p:cNvPicPr preferRelativeResize="0"/>
          <p:nvPr/>
        </p:nvPicPr>
        <p:blipFill rotWithShape="1">
          <a:blip r:embed="rId2">
            <a:alphaModFix/>
          </a:blip>
          <a:srcRect/>
          <a:stretch/>
        </p:blipFill>
        <p:spPr>
          <a:xfrm>
            <a:off x="70874" y="4942050"/>
            <a:ext cx="393643" cy="147175"/>
          </a:xfrm>
          <a:prstGeom prst="rect">
            <a:avLst/>
          </a:prstGeom>
          <a:noFill/>
          <a:ln>
            <a:noFill/>
          </a:ln>
        </p:spPr>
      </p:pic>
      <p:sp>
        <p:nvSpPr>
          <p:cNvPr id="160" name="Google Shape;160;g3e814ff0984_0_449"/>
          <p:cNvSpPr txBox="1">
            <a:spLocks noGrp="1"/>
          </p:cNvSpPr>
          <p:nvPr>
            <p:ph type="sldNum" idx="12"/>
          </p:nvPr>
        </p:nvSpPr>
        <p:spPr>
          <a:xfrm>
            <a:off x="1540575" y="4789750"/>
            <a:ext cx="6062100" cy="393600"/>
          </a:xfrm>
          <a:prstGeom prst="rect">
            <a:avLst/>
          </a:prstGeom>
          <a:noFill/>
          <a:ln>
            <a:noFill/>
          </a:ln>
        </p:spPr>
        <p:txBody>
          <a:bodyPr spcFirstLastPara="1" wrap="square" lIns="91425" tIns="91425" rIns="91425" bIns="91425" anchor="ctr" anchorCtr="0">
            <a:normAutofit/>
          </a:bodyPr>
          <a:lstStyle>
            <a:lvl1pPr marL="0" marR="0" lvl="0" indent="0" algn="ctr">
              <a:lnSpc>
                <a:spcPct val="100000"/>
              </a:lnSpc>
              <a:spcBef>
                <a:spcPts val="0"/>
              </a:spcBef>
              <a:spcAft>
                <a:spcPts val="0"/>
              </a:spcAft>
              <a:buClr>
                <a:srgbClr val="000000"/>
              </a:buClr>
              <a:buSzPts val="935"/>
              <a:buFont typeface="Arial"/>
              <a:buNone/>
              <a:defRPr sz="750" b="0" i="0" u="none" strike="noStrike" cap="none">
                <a:solidFill>
                  <a:schemeClr val="accent3"/>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935"/>
              <a:buFont typeface="Arial"/>
              <a:buNone/>
              <a:defRPr sz="750" b="0" i="0" u="none" strike="noStrike" cap="none">
                <a:solidFill>
                  <a:schemeClr val="accent3"/>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935"/>
              <a:buFont typeface="Arial"/>
              <a:buNone/>
              <a:defRPr sz="750" b="0" i="0" u="none" strike="noStrike" cap="none">
                <a:solidFill>
                  <a:schemeClr val="accent3"/>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935"/>
              <a:buFont typeface="Arial"/>
              <a:buNone/>
              <a:defRPr sz="750" b="0" i="0" u="none" strike="noStrike" cap="none">
                <a:solidFill>
                  <a:schemeClr val="accent3"/>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935"/>
              <a:buFont typeface="Arial"/>
              <a:buNone/>
              <a:defRPr sz="750" b="0" i="0" u="none" strike="noStrike" cap="none">
                <a:solidFill>
                  <a:schemeClr val="accent3"/>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935"/>
              <a:buFont typeface="Arial"/>
              <a:buNone/>
              <a:defRPr sz="750" b="0" i="0" u="none" strike="noStrike" cap="none">
                <a:solidFill>
                  <a:schemeClr val="accent3"/>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935"/>
              <a:buFont typeface="Arial"/>
              <a:buNone/>
              <a:defRPr sz="750" b="0" i="0" u="none" strike="noStrike" cap="none">
                <a:solidFill>
                  <a:schemeClr val="accent3"/>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935"/>
              <a:buFont typeface="Arial"/>
              <a:buNone/>
              <a:defRPr sz="750" b="0" i="0" u="none" strike="noStrike" cap="none">
                <a:solidFill>
                  <a:schemeClr val="accent3"/>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935"/>
              <a:buFont typeface="Arial"/>
              <a:buNone/>
              <a:defRPr sz="750" b="0" i="0" u="none" strike="noStrike" cap="none">
                <a:solidFill>
                  <a:schemeClr val="accent3"/>
                </a:solidFill>
                <a:latin typeface="Arial"/>
                <a:ea typeface="Arial"/>
                <a:cs typeface="Arial"/>
                <a:sym typeface="Arial"/>
              </a:defRPr>
            </a:lvl9pPr>
          </a:lstStyle>
          <a:p>
            <a:pPr marL="0" lvl="0" indent="0" algn="ctr" rtl="0">
              <a:spcBef>
                <a:spcPts val="0"/>
              </a:spcBef>
              <a:spcAft>
                <a:spcPts val="0"/>
              </a:spcAft>
              <a:buNone/>
            </a:pPr>
            <a:r>
              <a:rPr lang="en-US"/>
              <a:t>Confidential &amp; proprietary to Base Power Company – unauthorized use, disclosure, or reproduction is prohibited.</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164"/>
        <p:cNvGrpSpPr/>
        <p:nvPr/>
      </p:nvGrpSpPr>
      <p:grpSpPr>
        <a:xfrm>
          <a:off x="0" y="0"/>
          <a:ext cx="0" cy="0"/>
          <a:chOff x="0" y="0"/>
          <a:chExt cx="0" cy="0"/>
        </a:xfrm>
      </p:grpSpPr>
      <p:pic>
        <p:nvPicPr>
          <p:cNvPr id="165" name="Google Shape;165;g3e8552e2bdd_0_164"/>
          <p:cNvPicPr preferRelativeResize="0"/>
          <p:nvPr/>
        </p:nvPicPr>
        <p:blipFill rotWithShape="1">
          <a:blip r:embed="rId2">
            <a:alphaModFix/>
          </a:blip>
          <a:srcRect/>
          <a:stretch/>
        </p:blipFill>
        <p:spPr>
          <a:xfrm>
            <a:off x="198150" y="4827819"/>
            <a:ext cx="457350" cy="171506"/>
          </a:xfrm>
          <a:prstGeom prst="rect">
            <a:avLst/>
          </a:prstGeom>
          <a:noFill/>
          <a:ln>
            <a:noFill/>
          </a:ln>
        </p:spPr>
      </p:pic>
      <p:sp>
        <p:nvSpPr>
          <p:cNvPr id="166" name="Google Shape;166;g3e8552e2bdd_0_164"/>
          <p:cNvSpPr txBox="1"/>
          <p:nvPr/>
        </p:nvSpPr>
        <p:spPr>
          <a:xfrm>
            <a:off x="4642700" y="4770325"/>
            <a:ext cx="3967800" cy="286500"/>
          </a:xfrm>
          <a:prstGeom prst="rect">
            <a:avLst/>
          </a:prstGeom>
          <a:noFill/>
          <a:ln>
            <a:noFill/>
          </a:ln>
        </p:spPr>
        <p:txBody>
          <a:bodyPr spcFirstLastPara="1" wrap="square" lIns="0" tIns="91425" rIns="91425" bIns="91425" anchor="t" anchorCtr="0">
            <a:noAutofit/>
          </a:bodyPr>
          <a:lstStyle/>
          <a:p>
            <a:pPr marL="0" marR="0" lvl="0" indent="0" algn="l" rtl="0">
              <a:lnSpc>
                <a:spcPct val="100000"/>
              </a:lnSpc>
              <a:spcBef>
                <a:spcPts val="0"/>
              </a:spcBef>
              <a:spcAft>
                <a:spcPts val="0"/>
              </a:spcAft>
              <a:buClr>
                <a:srgbClr val="000000"/>
              </a:buClr>
              <a:buSzPts val="650"/>
              <a:buFont typeface="Arial"/>
              <a:buNone/>
            </a:pPr>
            <a:r>
              <a:rPr lang="en-US" sz="650" b="0" i="0" u="none" strike="noStrike" cap="none">
                <a:solidFill>
                  <a:schemeClr val="dk2"/>
                </a:solidFill>
                <a:latin typeface="Helvetica Neue"/>
                <a:ea typeface="Helvetica Neue"/>
                <a:cs typeface="Helvetica Neue"/>
                <a:sym typeface="Helvetica Neue"/>
              </a:rPr>
              <a:t>CONFIDENTIAL AND PROPRIETARY TO BASE POWER COMPANY  - NOT FOR DISTRIBUTION</a:t>
            </a:r>
            <a:endParaRPr sz="650" b="0" i="0" u="none" strike="noStrike" cap="none">
              <a:solidFill>
                <a:schemeClr val="dk2"/>
              </a:solidFill>
              <a:latin typeface="Helvetica Neue"/>
              <a:ea typeface="Helvetica Neue"/>
              <a:cs typeface="Helvetica Neue"/>
              <a:sym typeface="Helvetica Neue"/>
            </a:endParaRPr>
          </a:p>
        </p:txBody>
      </p:sp>
      <p:sp>
        <p:nvSpPr>
          <p:cNvPr id="167" name="Google Shape;167;g3e8552e2bdd_0_164"/>
          <p:cNvSpPr txBox="1"/>
          <p:nvPr/>
        </p:nvSpPr>
        <p:spPr>
          <a:xfrm>
            <a:off x="8517421" y="4795071"/>
            <a:ext cx="443400" cy="2292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n-US" sz="700" b="0" i="0" u="none" strike="noStrike" cap="none">
                <a:solidFill>
                  <a:schemeClr val="dk2"/>
                </a:solidFill>
                <a:latin typeface="Helvetica Neue"/>
                <a:ea typeface="Helvetica Neue"/>
                <a:cs typeface="Helvetica Neue"/>
                <a:sym typeface="Helvetica Neue"/>
              </a:rPr>
              <a:t>‹#›</a:t>
            </a:fld>
            <a:endParaRPr sz="700" b="0" i="0" u="none" strike="noStrike" cap="none">
              <a:solidFill>
                <a:schemeClr val="dk2"/>
              </a:solidFill>
              <a:latin typeface="Helvetica Neue"/>
              <a:ea typeface="Helvetica Neue"/>
              <a:cs typeface="Helvetica Neue"/>
              <a:sym typeface="Helvetica Neue"/>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8"/>
        <p:cNvGrpSpPr/>
        <p:nvPr/>
      </p:nvGrpSpPr>
      <p:grpSpPr>
        <a:xfrm>
          <a:off x="0" y="0"/>
          <a:ext cx="0" cy="0"/>
          <a:chOff x="0" y="0"/>
          <a:chExt cx="0" cy="0"/>
        </a:xfrm>
      </p:grpSpPr>
      <p:sp>
        <p:nvSpPr>
          <p:cNvPr id="169" name="Google Shape;169;g3e8552e2bdd_0_168"/>
          <p:cNvSpPr txBox="1">
            <a:spLocks noGrp="1"/>
          </p:cNvSpPr>
          <p:nvPr>
            <p:ph type="ctrTitle"/>
          </p:nvPr>
        </p:nvSpPr>
        <p:spPr>
          <a:xfrm>
            <a:off x="311708" y="744575"/>
            <a:ext cx="8520600" cy="2052600"/>
          </a:xfrm>
          <a:prstGeom prst="rect">
            <a:avLst/>
          </a:prstGeom>
          <a:noFill/>
          <a:ln>
            <a:noFill/>
          </a:ln>
        </p:spPr>
        <p:txBody>
          <a:bodyPr spcFirstLastPara="1" wrap="square" lIns="68575" tIns="68575" rIns="68575" bIns="68575" anchor="b" anchorCtr="0">
            <a:noAutofit/>
          </a:bodyPr>
          <a:lstStyle>
            <a:lvl1pPr marR="0" lvl="0" algn="ctr">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1pPr>
            <a:lvl2pPr marR="0" lvl="1" algn="ctr">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2pPr>
            <a:lvl3pPr marR="0" lvl="2" algn="ctr">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3pPr>
            <a:lvl4pPr marR="0" lvl="3" algn="ctr">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4pPr>
            <a:lvl5pPr marR="0" lvl="4" algn="ctr">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5pPr>
            <a:lvl6pPr marR="0" lvl="5" algn="ctr">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6pPr>
            <a:lvl7pPr marR="0" lvl="6" algn="ctr">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7pPr>
            <a:lvl8pPr marR="0" lvl="7" algn="ctr">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8pPr>
            <a:lvl9pPr marR="0" lvl="8" algn="ctr">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9pPr>
          </a:lstStyle>
          <a:p>
            <a:endParaRPr/>
          </a:p>
        </p:txBody>
      </p:sp>
      <p:sp>
        <p:nvSpPr>
          <p:cNvPr id="170" name="Google Shape;170;g3e8552e2bdd_0_168"/>
          <p:cNvSpPr txBox="1">
            <a:spLocks noGrp="1"/>
          </p:cNvSpPr>
          <p:nvPr>
            <p:ph type="subTitle" idx="1"/>
          </p:nvPr>
        </p:nvSpPr>
        <p:spPr>
          <a:xfrm>
            <a:off x="311700" y="2834125"/>
            <a:ext cx="8520600" cy="792600"/>
          </a:xfrm>
          <a:prstGeom prst="rect">
            <a:avLst/>
          </a:prstGeom>
          <a:noFill/>
          <a:ln>
            <a:noFill/>
          </a:ln>
        </p:spPr>
        <p:txBody>
          <a:bodyPr spcFirstLastPara="1" wrap="square" lIns="68575" tIns="68575" rIns="68575" bIns="6857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71" name="Google Shape;171;g3e8552e2bdd_0_168"/>
          <p:cNvSpPr txBox="1">
            <a:spLocks noGrp="1"/>
          </p:cNvSpPr>
          <p:nvPr>
            <p:ph type="sldNum" idx="12"/>
          </p:nvPr>
        </p:nvSpPr>
        <p:spPr>
          <a:xfrm>
            <a:off x="8320976" y="447569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2"/>
        <p:cNvGrpSpPr/>
        <p:nvPr/>
      </p:nvGrpSpPr>
      <p:grpSpPr>
        <a:xfrm>
          <a:off x="0" y="0"/>
          <a:ext cx="0" cy="0"/>
          <a:chOff x="0" y="0"/>
          <a:chExt cx="0" cy="0"/>
        </a:xfrm>
      </p:grpSpPr>
      <p:sp>
        <p:nvSpPr>
          <p:cNvPr id="173" name="Google Shape;173;g3e8552e2bdd_0_172"/>
          <p:cNvSpPr txBox="1">
            <a:spLocks noGrp="1"/>
          </p:cNvSpPr>
          <p:nvPr>
            <p:ph type="title"/>
          </p:nvPr>
        </p:nvSpPr>
        <p:spPr>
          <a:xfrm>
            <a:off x="311700" y="2150850"/>
            <a:ext cx="8520600" cy="841800"/>
          </a:xfrm>
          <a:prstGeom prst="rect">
            <a:avLst/>
          </a:prstGeom>
          <a:noFill/>
          <a:ln>
            <a:noFill/>
          </a:ln>
        </p:spPr>
        <p:txBody>
          <a:bodyPr spcFirstLastPara="1" wrap="square" lIns="68575" tIns="68575" rIns="68575" bIns="68575" anchor="ctr" anchorCtr="0">
            <a:noAutofit/>
          </a:bodyPr>
          <a:lstStyle>
            <a:lvl1pPr marR="0" lvl="0" algn="ctr">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1pPr>
            <a:lvl2pPr marR="0" lvl="1" algn="ctr">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2pPr>
            <a:lvl3pPr marR="0" lvl="2" algn="ctr">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3pPr>
            <a:lvl4pPr marR="0" lvl="3" algn="ctr">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4pPr>
            <a:lvl5pPr marR="0" lvl="4" algn="ctr">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5pPr>
            <a:lvl6pPr marR="0" lvl="5" algn="ctr">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6pPr>
            <a:lvl7pPr marR="0" lvl="6" algn="ctr">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7pPr>
            <a:lvl8pPr marR="0" lvl="7" algn="ctr">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8pPr>
            <a:lvl9pPr marR="0" lvl="8" algn="ctr">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9pPr>
          </a:lstStyle>
          <a:p>
            <a:endParaRPr/>
          </a:p>
        </p:txBody>
      </p:sp>
      <p:sp>
        <p:nvSpPr>
          <p:cNvPr id="174" name="Google Shape;174;g3e8552e2bdd_0_172"/>
          <p:cNvSpPr txBox="1">
            <a:spLocks noGrp="1"/>
          </p:cNvSpPr>
          <p:nvPr>
            <p:ph type="sldNum" idx="12"/>
          </p:nvPr>
        </p:nvSpPr>
        <p:spPr>
          <a:xfrm>
            <a:off x="8320976" y="447569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5"/>
        <p:cNvGrpSpPr/>
        <p:nvPr/>
      </p:nvGrpSpPr>
      <p:grpSpPr>
        <a:xfrm>
          <a:off x="0" y="0"/>
          <a:ext cx="0" cy="0"/>
          <a:chOff x="0" y="0"/>
          <a:chExt cx="0" cy="0"/>
        </a:xfrm>
      </p:grpSpPr>
      <p:sp>
        <p:nvSpPr>
          <p:cNvPr id="176" name="Google Shape;176;g3e8552e2bdd_0_175"/>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ctr" anchorCtr="0">
            <a:noAutofit/>
          </a:bodyPr>
          <a:lstStyle>
            <a:lvl1pPr marR="0" lvl="0"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
        <p:nvSpPr>
          <p:cNvPr id="177" name="Google Shape;177;g3e8552e2bdd_0_175"/>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lvl1pPr marL="457200" lvl="0" indent="-298450" algn="l">
              <a:lnSpc>
                <a:spcPct val="100000"/>
              </a:lnSpc>
              <a:spcBef>
                <a:spcPts val="0"/>
              </a:spcBef>
              <a:spcAft>
                <a:spcPts val="0"/>
              </a:spcAft>
              <a:buSzPts val="1100"/>
              <a:buChar char="●"/>
              <a:defRPr/>
            </a:lvl1pPr>
            <a:lvl2pPr marL="914400" lvl="1" indent="-298450" algn="l">
              <a:lnSpc>
                <a:spcPct val="100000"/>
              </a:lnSpc>
              <a:spcBef>
                <a:spcPts val="0"/>
              </a:spcBef>
              <a:spcAft>
                <a:spcPts val="0"/>
              </a:spcAft>
              <a:buSzPts val="1100"/>
              <a:buChar char="○"/>
              <a:defRPr/>
            </a:lvl2pPr>
            <a:lvl3pPr marL="1371600" lvl="2" indent="-298450" algn="l">
              <a:lnSpc>
                <a:spcPct val="100000"/>
              </a:lnSpc>
              <a:spcBef>
                <a:spcPts val="0"/>
              </a:spcBef>
              <a:spcAft>
                <a:spcPts val="0"/>
              </a:spcAft>
              <a:buSzPts val="1100"/>
              <a:buChar char="■"/>
              <a:defRPr/>
            </a:lvl3pPr>
            <a:lvl4pPr marL="1828800" lvl="3" indent="-298450" algn="l">
              <a:lnSpc>
                <a:spcPct val="100000"/>
              </a:lnSpc>
              <a:spcBef>
                <a:spcPts val="0"/>
              </a:spcBef>
              <a:spcAft>
                <a:spcPts val="0"/>
              </a:spcAft>
              <a:buSzPts val="1100"/>
              <a:buChar char="●"/>
              <a:defRPr/>
            </a:lvl4pPr>
            <a:lvl5pPr marL="2286000" lvl="4" indent="-298450" algn="l">
              <a:lnSpc>
                <a:spcPct val="100000"/>
              </a:lnSpc>
              <a:spcBef>
                <a:spcPts val="0"/>
              </a:spcBef>
              <a:spcAft>
                <a:spcPts val="0"/>
              </a:spcAft>
              <a:buSzPts val="1100"/>
              <a:buChar char="○"/>
              <a:defRPr/>
            </a:lvl5pPr>
            <a:lvl6pPr marL="2743200" lvl="5" indent="-298450" algn="l">
              <a:lnSpc>
                <a:spcPct val="100000"/>
              </a:lnSpc>
              <a:spcBef>
                <a:spcPts val="0"/>
              </a:spcBef>
              <a:spcAft>
                <a:spcPts val="0"/>
              </a:spcAft>
              <a:buSzPts val="1100"/>
              <a:buChar char="■"/>
              <a:defRPr/>
            </a:lvl6pPr>
            <a:lvl7pPr marL="3200400" lvl="6" indent="-298450" algn="l">
              <a:lnSpc>
                <a:spcPct val="100000"/>
              </a:lnSpc>
              <a:spcBef>
                <a:spcPts val="0"/>
              </a:spcBef>
              <a:spcAft>
                <a:spcPts val="0"/>
              </a:spcAft>
              <a:buSzPts val="1100"/>
              <a:buChar char="●"/>
              <a:defRPr/>
            </a:lvl7pPr>
            <a:lvl8pPr marL="3657600" lvl="7" indent="-298450" algn="l">
              <a:lnSpc>
                <a:spcPct val="100000"/>
              </a:lnSpc>
              <a:spcBef>
                <a:spcPts val="0"/>
              </a:spcBef>
              <a:spcAft>
                <a:spcPts val="0"/>
              </a:spcAft>
              <a:buSzPts val="1100"/>
              <a:buChar char="○"/>
              <a:defRPr/>
            </a:lvl8pPr>
            <a:lvl9pPr marL="4114800" lvl="8" indent="-298450" algn="l">
              <a:lnSpc>
                <a:spcPct val="100000"/>
              </a:lnSpc>
              <a:spcBef>
                <a:spcPts val="0"/>
              </a:spcBef>
              <a:spcAft>
                <a:spcPts val="0"/>
              </a:spcAft>
              <a:buSzPts val="1100"/>
              <a:buChar char="■"/>
              <a:defRPr/>
            </a:lvl9pPr>
          </a:lstStyle>
          <a:p>
            <a:endParaRPr/>
          </a:p>
        </p:txBody>
      </p:sp>
      <p:sp>
        <p:nvSpPr>
          <p:cNvPr id="178" name="Google Shape;178;g3e8552e2bdd_0_175"/>
          <p:cNvSpPr txBox="1">
            <a:spLocks noGrp="1"/>
          </p:cNvSpPr>
          <p:nvPr>
            <p:ph type="sldNum" idx="12"/>
          </p:nvPr>
        </p:nvSpPr>
        <p:spPr>
          <a:xfrm>
            <a:off x="8320976" y="447569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9"/>
        <p:cNvGrpSpPr/>
        <p:nvPr/>
      </p:nvGrpSpPr>
      <p:grpSpPr>
        <a:xfrm>
          <a:off x="0" y="0"/>
          <a:ext cx="0" cy="0"/>
          <a:chOff x="0" y="0"/>
          <a:chExt cx="0" cy="0"/>
        </a:xfrm>
      </p:grpSpPr>
      <p:sp>
        <p:nvSpPr>
          <p:cNvPr id="180" name="Google Shape;180;g3e8552e2bdd_0_179"/>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ctr" anchorCtr="0">
            <a:noAutofit/>
          </a:bodyPr>
          <a:lstStyle>
            <a:lvl1pPr marR="0" lvl="0"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
        <p:nvSpPr>
          <p:cNvPr id="181" name="Google Shape;181;g3e8552e2bdd_0_179"/>
          <p:cNvSpPr txBox="1">
            <a:spLocks noGrp="1"/>
          </p:cNvSpPr>
          <p:nvPr>
            <p:ph type="body" idx="1"/>
          </p:nvPr>
        </p:nvSpPr>
        <p:spPr>
          <a:xfrm>
            <a:off x="311700" y="1152475"/>
            <a:ext cx="3999900" cy="3416400"/>
          </a:xfrm>
          <a:prstGeom prst="rect">
            <a:avLst/>
          </a:prstGeom>
          <a:noFill/>
          <a:ln>
            <a:noFill/>
          </a:ln>
        </p:spPr>
        <p:txBody>
          <a:bodyPr spcFirstLastPara="1" wrap="square" lIns="68575" tIns="68575" rIns="68575" bIns="68575" anchor="t" anchorCtr="0">
            <a:noAutofit/>
          </a:bodyPr>
          <a:lstStyle>
            <a:lvl1pPr marL="457200" lvl="0" indent="-317500" algn="l">
              <a:lnSpc>
                <a:spcPct val="100000"/>
              </a:lnSpc>
              <a:spcBef>
                <a:spcPts val="0"/>
              </a:spcBef>
              <a:spcAft>
                <a:spcPts val="0"/>
              </a:spcAft>
              <a:buSzPts val="1400"/>
              <a:buChar char="●"/>
              <a:defRPr sz="1400"/>
            </a:lvl1pPr>
            <a:lvl2pPr marL="914400" lvl="1" indent="-304800" algn="l">
              <a:lnSpc>
                <a:spcPct val="100000"/>
              </a:lnSpc>
              <a:spcBef>
                <a:spcPts val="0"/>
              </a:spcBef>
              <a:spcAft>
                <a:spcPts val="0"/>
              </a:spcAft>
              <a:buSzPts val="1200"/>
              <a:buChar char="○"/>
              <a:defRPr sz="1200"/>
            </a:lvl2pPr>
            <a:lvl3pPr marL="1371600" lvl="2" indent="-304800" algn="l">
              <a:lnSpc>
                <a:spcPct val="100000"/>
              </a:lnSpc>
              <a:spcBef>
                <a:spcPts val="0"/>
              </a:spcBef>
              <a:spcAft>
                <a:spcPts val="0"/>
              </a:spcAft>
              <a:buSzPts val="1200"/>
              <a:buChar char="■"/>
              <a:defRPr sz="120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
        <p:nvSpPr>
          <p:cNvPr id="182" name="Google Shape;182;g3e8552e2bdd_0_179"/>
          <p:cNvSpPr txBox="1">
            <a:spLocks noGrp="1"/>
          </p:cNvSpPr>
          <p:nvPr>
            <p:ph type="body" idx="2"/>
          </p:nvPr>
        </p:nvSpPr>
        <p:spPr>
          <a:xfrm>
            <a:off x="4832400" y="1152475"/>
            <a:ext cx="3999900" cy="3416400"/>
          </a:xfrm>
          <a:prstGeom prst="rect">
            <a:avLst/>
          </a:prstGeom>
          <a:noFill/>
          <a:ln>
            <a:noFill/>
          </a:ln>
        </p:spPr>
        <p:txBody>
          <a:bodyPr spcFirstLastPara="1" wrap="square" lIns="68575" tIns="68575" rIns="68575" bIns="68575" anchor="t" anchorCtr="0">
            <a:noAutofit/>
          </a:bodyPr>
          <a:lstStyle>
            <a:lvl1pPr marL="457200" lvl="0" indent="-317500" algn="l">
              <a:lnSpc>
                <a:spcPct val="100000"/>
              </a:lnSpc>
              <a:spcBef>
                <a:spcPts val="0"/>
              </a:spcBef>
              <a:spcAft>
                <a:spcPts val="0"/>
              </a:spcAft>
              <a:buSzPts val="1400"/>
              <a:buChar char="●"/>
              <a:defRPr sz="1400"/>
            </a:lvl1pPr>
            <a:lvl2pPr marL="914400" lvl="1" indent="-304800" algn="l">
              <a:lnSpc>
                <a:spcPct val="100000"/>
              </a:lnSpc>
              <a:spcBef>
                <a:spcPts val="0"/>
              </a:spcBef>
              <a:spcAft>
                <a:spcPts val="0"/>
              </a:spcAft>
              <a:buSzPts val="1200"/>
              <a:buChar char="○"/>
              <a:defRPr sz="1200"/>
            </a:lvl2pPr>
            <a:lvl3pPr marL="1371600" lvl="2" indent="-304800" algn="l">
              <a:lnSpc>
                <a:spcPct val="100000"/>
              </a:lnSpc>
              <a:spcBef>
                <a:spcPts val="0"/>
              </a:spcBef>
              <a:spcAft>
                <a:spcPts val="0"/>
              </a:spcAft>
              <a:buSzPts val="1200"/>
              <a:buChar char="■"/>
              <a:defRPr sz="120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
        <p:nvSpPr>
          <p:cNvPr id="183" name="Google Shape;183;g3e8552e2bdd_0_179"/>
          <p:cNvSpPr txBox="1">
            <a:spLocks noGrp="1"/>
          </p:cNvSpPr>
          <p:nvPr>
            <p:ph type="sldNum" idx="12"/>
          </p:nvPr>
        </p:nvSpPr>
        <p:spPr>
          <a:xfrm>
            <a:off x="8320976" y="447569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4"/>
        <p:cNvGrpSpPr/>
        <p:nvPr/>
      </p:nvGrpSpPr>
      <p:grpSpPr>
        <a:xfrm>
          <a:off x="0" y="0"/>
          <a:ext cx="0" cy="0"/>
          <a:chOff x="0" y="0"/>
          <a:chExt cx="0" cy="0"/>
        </a:xfrm>
      </p:grpSpPr>
      <p:sp>
        <p:nvSpPr>
          <p:cNvPr id="185" name="Google Shape;185;g3e8552e2bdd_0_184"/>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ctr" anchorCtr="0">
            <a:noAutofit/>
          </a:bodyPr>
          <a:lstStyle>
            <a:lvl1pPr marR="0" lvl="0"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
        <p:nvSpPr>
          <p:cNvPr id="186" name="Google Shape;186;g3e8552e2bdd_0_184"/>
          <p:cNvSpPr txBox="1">
            <a:spLocks noGrp="1"/>
          </p:cNvSpPr>
          <p:nvPr>
            <p:ph type="sldNum" idx="12"/>
          </p:nvPr>
        </p:nvSpPr>
        <p:spPr>
          <a:xfrm>
            <a:off x="8320976" y="447569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87"/>
        <p:cNvGrpSpPr/>
        <p:nvPr/>
      </p:nvGrpSpPr>
      <p:grpSpPr>
        <a:xfrm>
          <a:off x="0" y="0"/>
          <a:ext cx="0" cy="0"/>
          <a:chOff x="0" y="0"/>
          <a:chExt cx="0" cy="0"/>
        </a:xfrm>
      </p:grpSpPr>
      <p:sp>
        <p:nvSpPr>
          <p:cNvPr id="188" name="Google Shape;188;g3e8552e2bdd_0_187"/>
          <p:cNvSpPr txBox="1">
            <a:spLocks noGrp="1"/>
          </p:cNvSpPr>
          <p:nvPr>
            <p:ph type="title"/>
          </p:nvPr>
        </p:nvSpPr>
        <p:spPr>
          <a:xfrm>
            <a:off x="311700" y="555600"/>
            <a:ext cx="2808000" cy="755700"/>
          </a:xfrm>
          <a:prstGeom prst="rect">
            <a:avLst/>
          </a:prstGeom>
          <a:noFill/>
          <a:ln>
            <a:noFill/>
          </a:ln>
        </p:spPr>
        <p:txBody>
          <a:bodyPr spcFirstLastPara="1" wrap="square" lIns="68575" tIns="68575" rIns="68575" bIns="68575" anchor="b" anchorCtr="0">
            <a:noAutofit/>
          </a:bodyPr>
          <a:lstStyle>
            <a:lvl1pPr marR="0" lvl="0" algn="l">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9pPr>
          </a:lstStyle>
          <a:p>
            <a:endParaRPr/>
          </a:p>
        </p:txBody>
      </p:sp>
      <p:sp>
        <p:nvSpPr>
          <p:cNvPr id="189" name="Google Shape;189;g3e8552e2bdd_0_187"/>
          <p:cNvSpPr txBox="1">
            <a:spLocks noGrp="1"/>
          </p:cNvSpPr>
          <p:nvPr>
            <p:ph type="body" idx="1"/>
          </p:nvPr>
        </p:nvSpPr>
        <p:spPr>
          <a:xfrm>
            <a:off x="311700" y="1389600"/>
            <a:ext cx="2808000" cy="3179400"/>
          </a:xfrm>
          <a:prstGeom prst="rect">
            <a:avLst/>
          </a:prstGeom>
          <a:noFill/>
          <a:ln>
            <a:noFill/>
          </a:ln>
        </p:spPr>
        <p:txBody>
          <a:bodyPr spcFirstLastPara="1" wrap="square" lIns="68575" tIns="68575" rIns="68575" bIns="68575" anchor="t" anchorCtr="0">
            <a:noAutofit/>
          </a:bodyPr>
          <a:lstStyle>
            <a:lvl1pPr marL="457200" lvl="0" indent="-304800" algn="l">
              <a:lnSpc>
                <a:spcPct val="100000"/>
              </a:lnSpc>
              <a:spcBef>
                <a:spcPts val="0"/>
              </a:spcBef>
              <a:spcAft>
                <a:spcPts val="0"/>
              </a:spcAft>
              <a:buSzPts val="1200"/>
              <a:buChar char="●"/>
              <a:defRPr sz="1200"/>
            </a:lvl1pPr>
            <a:lvl2pPr marL="914400" lvl="1" indent="-304800" algn="l">
              <a:lnSpc>
                <a:spcPct val="100000"/>
              </a:lnSpc>
              <a:spcBef>
                <a:spcPts val="0"/>
              </a:spcBef>
              <a:spcAft>
                <a:spcPts val="0"/>
              </a:spcAft>
              <a:buSzPts val="1200"/>
              <a:buChar char="○"/>
              <a:defRPr sz="1200"/>
            </a:lvl2pPr>
            <a:lvl3pPr marL="1371600" lvl="2" indent="-304800" algn="l">
              <a:lnSpc>
                <a:spcPct val="100000"/>
              </a:lnSpc>
              <a:spcBef>
                <a:spcPts val="0"/>
              </a:spcBef>
              <a:spcAft>
                <a:spcPts val="0"/>
              </a:spcAft>
              <a:buSzPts val="1200"/>
              <a:buChar char="■"/>
              <a:defRPr sz="120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
        <p:nvSpPr>
          <p:cNvPr id="190" name="Google Shape;190;g3e8552e2bdd_0_187"/>
          <p:cNvSpPr txBox="1">
            <a:spLocks noGrp="1"/>
          </p:cNvSpPr>
          <p:nvPr>
            <p:ph type="sldNum" idx="12"/>
          </p:nvPr>
        </p:nvSpPr>
        <p:spPr>
          <a:xfrm>
            <a:off x="8320976" y="447569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91"/>
        <p:cNvGrpSpPr/>
        <p:nvPr/>
      </p:nvGrpSpPr>
      <p:grpSpPr>
        <a:xfrm>
          <a:off x="0" y="0"/>
          <a:ext cx="0" cy="0"/>
          <a:chOff x="0" y="0"/>
          <a:chExt cx="0" cy="0"/>
        </a:xfrm>
      </p:grpSpPr>
      <p:sp>
        <p:nvSpPr>
          <p:cNvPr id="192" name="Google Shape;192;g3e8552e2bdd_0_191"/>
          <p:cNvSpPr txBox="1">
            <a:spLocks noGrp="1"/>
          </p:cNvSpPr>
          <p:nvPr>
            <p:ph type="title"/>
          </p:nvPr>
        </p:nvSpPr>
        <p:spPr>
          <a:xfrm>
            <a:off x="490250" y="450150"/>
            <a:ext cx="6367800" cy="4090800"/>
          </a:xfrm>
          <a:prstGeom prst="rect">
            <a:avLst/>
          </a:prstGeom>
          <a:noFill/>
          <a:ln>
            <a:noFill/>
          </a:ln>
        </p:spPr>
        <p:txBody>
          <a:bodyPr spcFirstLastPara="1" wrap="square" lIns="68575" tIns="68575" rIns="68575" bIns="68575" anchor="ctr" anchorCtr="0">
            <a:noAutofit/>
          </a:bodyPr>
          <a:lstStyle>
            <a:lvl1pPr marR="0" lvl="0" algn="l">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9pPr>
          </a:lstStyle>
          <a:p>
            <a:endParaRPr/>
          </a:p>
        </p:txBody>
      </p:sp>
      <p:sp>
        <p:nvSpPr>
          <p:cNvPr id="193" name="Google Shape;193;g3e8552e2bdd_0_191"/>
          <p:cNvSpPr txBox="1">
            <a:spLocks noGrp="1"/>
          </p:cNvSpPr>
          <p:nvPr>
            <p:ph type="sldNum" idx="12"/>
          </p:nvPr>
        </p:nvSpPr>
        <p:spPr>
          <a:xfrm>
            <a:off x="8320976" y="447569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sic Title Slide" type="secHead">
  <p:cSld name="SECTION_HEADER">
    <p:bg>
      <p:bgPr>
        <a:solidFill>
          <a:schemeClr val="accent1"/>
        </a:solidFill>
        <a:effectLst/>
      </p:bgPr>
    </p:bg>
    <p:spTree>
      <p:nvGrpSpPr>
        <p:cNvPr id="1" name="Shape 23"/>
        <p:cNvGrpSpPr/>
        <p:nvPr/>
      </p:nvGrpSpPr>
      <p:grpSpPr>
        <a:xfrm>
          <a:off x="0" y="0"/>
          <a:ext cx="0" cy="0"/>
          <a:chOff x="0" y="0"/>
          <a:chExt cx="0" cy="0"/>
        </a:xfrm>
      </p:grpSpPr>
      <p:sp>
        <p:nvSpPr>
          <p:cNvPr id="24" name="Google Shape;24;g3ecafcc56a8_0_130"/>
          <p:cNvSpPr/>
          <p:nvPr/>
        </p:nvSpPr>
        <p:spPr>
          <a:xfrm>
            <a:off x="70875" y="75450"/>
            <a:ext cx="9001500" cy="4777800"/>
          </a:xfrm>
          <a:prstGeom prst="roundRect">
            <a:avLst>
              <a:gd name="adj" fmla="val 5355"/>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Inter"/>
              <a:ea typeface="Inter"/>
              <a:cs typeface="Inter"/>
              <a:sym typeface="Inter"/>
            </a:endParaRPr>
          </a:p>
        </p:txBody>
      </p:sp>
      <p:sp>
        <p:nvSpPr>
          <p:cNvPr id="25" name="Google Shape;25;g3ecafcc56a8_0_130"/>
          <p:cNvSpPr txBox="1">
            <a:spLocks noGrp="1"/>
          </p:cNvSpPr>
          <p:nvPr>
            <p:ph type="title"/>
          </p:nvPr>
        </p:nvSpPr>
        <p:spPr>
          <a:xfrm>
            <a:off x="460950" y="1509113"/>
            <a:ext cx="8222100" cy="1012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dk2"/>
              </a:buClr>
              <a:buSzPts val="4200"/>
              <a:buNone/>
              <a:defRPr sz="4200">
                <a:solidFill>
                  <a:schemeClr val="dk2"/>
                </a:solidFill>
              </a:defRPr>
            </a:lvl1pPr>
            <a:lvl2pPr lvl="1" algn="l">
              <a:lnSpc>
                <a:spcPct val="100000"/>
              </a:lnSpc>
              <a:spcBef>
                <a:spcPts val="0"/>
              </a:spcBef>
              <a:spcAft>
                <a:spcPts val="0"/>
              </a:spcAft>
              <a:buClr>
                <a:schemeClr val="dk2"/>
              </a:buClr>
              <a:buSzPts val="4200"/>
              <a:buNone/>
              <a:defRPr sz="4200">
                <a:solidFill>
                  <a:schemeClr val="dk2"/>
                </a:solidFill>
              </a:defRPr>
            </a:lvl2pPr>
            <a:lvl3pPr lvl="2" algn="l">
              <a:lnSpc>
                <a:spcPct val="100000"/>
              </a:lnSpc>
              <a:spcBef>
                <a:spcPts val="0"/>
              </a:spcBef>
              <a:spcAft>
                <a:spcPts val="0"/>
              </a:spcAft>
              <a:buClr>
                <a:schemeClr val="dk2"/>
              </a:buClr>
              <a:buSzPts val="4200"/>
              <a:buNone/>
              <a:defRPr sz="4200">
                <a:solidFill>
                  <a:schemeClr val="dk2"/>
                </a:solidFill>
              </a:defRPr>
            </a:lvl3pPr>
            <a:lvl4pPr lvl="3" algn="l">
              <a:lnSpc>
                <a:spcPct val="100000"/>
              </a:lnSpc>
              <a:spcBef>
                <a:spcPts val="0"/>
              </a:spcBef>
              <a:spcAft>
                <a:spcPts val="0"/>
              </a:spcAft>
              <a:buClr>
                <a:schemeClr val="dk2"/>
              </a:buClr>
              <a:buSzPts val="4200"/>
              <a:buNone/>
              <a:defRPr sz="4200">
                <a:solidFill>
                  <a:schemeClr val="dk2"/>
                </a:solidFill>
              </a:defRPr>
            </a:lvl4pPr>
            <a:lvl5pPr lvl="4" algn="l">
              <a:lnSpc>
                <a:spcPct val="100000"/>
              </a:lnSpc>
              <a:spcBef>
                <a:spcPts val="0"/>
              </a:spcBef>
              <a:spcAft>
                <a:spcPts val="0"/>
              </a:spcAft>
              <a:buClr>
                <a:schemeClr val="dk2"/>
              </a:buClr>
              <a:buSzPts val="4200"/>
              <a:buNone/>
              <a:defRPr sz="4200">
                <a:solidFill>
                  <a:schemeClr val="dk2"/>
                </a:solidFill>
              </a:defRPr>
            </a:lvl5pPr>
            <a:lvl6pPr lvl="5" algn="l">
              <a:lnSpc>
                <a:spcPct val="100000"/>
              </a:lnSpc>
              <a:spcBef>
                <a:spcPts val="0"/>
              </a:spcBef>
              <a:spcAft>
                <a:spcPts val="0"/>
              </a:spcAft>
              <a:buClr>
                <a:schemeClr val="dk2"/>
              </a:buClr>
              <a:buSzPts val="4200"/>
              <a:buNone/>
              <a:defRPr sz="4200">
                <a:solidFill>
                  <a:schemeClr val="dk2"/>
                </a:solidFill>
              </a:defRPr>
            </a:lvl6pPr>
            <a:lvl7pPr lvl="6" algn="l">
              <a:lnSpc>
                <a:spcPct val="100000"/>
              </a:lnSpc>
              <a:spcBef>
                <a:spcPts val="0"/>
              </a:spcBef>
              <a:spcAft>
                <a:spcPts val="0"/>
              </a:spcAft>
              <a:buClr>
                <a:schemeClr val="dk2"/>
              </a:buClr>
              <a:buSzPts val="4200"/>
              <a:buNone/>
              <a:defRPr sz="4200">
                <a:solidFill>
                  <a:schemeClr val="dk2"/>
                </a:solidFill>
              </a:defRPr>
            </a:lvl7pPr>
            <a:lvl8pPr lvl="7" algn="l">
              <a:lnSpc>
                <a:spcPct val="100000"/>
              </a:lnSpc>
              <a:spcBef>
                <a:spcPts val="0"/>
              </a:spcBef>
              <a:spcAft>
                <a:spcPts val="0"/>
              </a:spcAft>
              <a:buClr>
                <a:schemeClr val="dk2"/>
              </a:buClr>
              <a:buSzPts val="4200"/>
              <a:buNone/>
              <a:defRPr sz="4200">
                <a:solidFill>
                  <a:schemeClr val="dk2"/>
                </a:solidFill>
              </a:defRPr>
            </a:lvl8pPr>
            <a:lvl9pPr lvl="8" algn="l">
              <a:lnSpc>
                <a:spcPct val="100000"/>
              </a:lnSpc>
              <a:spcBef>
                <a:spcPts val="0"/>
              </a:spcBef>
              <a:spcAft>
                <a:spcPts val="0"/>
              </a:spcAft>
              <a:buClr>
                <a:schemeClr val="dk2"/>
              </a:buClr>
              <a:buSzPts val="4200"/>
              <a:buNone/>
              <a:defRPr sz="4200">
                <a:solidFill>
                  <a:schemeClr val="dk2"/>
                </a:solidFill>
              </a:defRPr>
            </a:lvl9pPr>
          </a:lstStyle>
          <a:p>
            <a:endParaRPr/>
          </a:p>
        </p:txBody>
      </p:sp>
      <p:sp>
        <p:nvSpPr>
          <p:cNvPr id="26" name="Google Shape;26;g3ecafcc56a8_0_130"/>
          <p:cNvSpPr txBox="1">
            <a:spLocks noGrp="1"/>
          </p:cNvSpPr>
          <p:nvPr>
            <p:ph type="subTitle" idx="1"/>
          </p:nvPr>
        </p:nvSpPr>
        <p:spPr>
          <a:xfrm>
            <a:off x="460950" y="2521918"/>
            <a:ext cx="8222100" cy="432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accent5"/>
              </a:buClr>
              <a:buSzPts val="1200"/>
              <a:buNone/>
              <a:defRPr>
                <a:solidFill>
                  <a:schemeClr val="accent5"/>
                </a:solidFill>
              </a:defRPr>
            </a:lvl1pPr>
            <a:lvl2pPr lvl="1" algn="l">
              <a:lnSpc>
                <a:spcPct val="100000"/>
              </a:lnSpc>
              <a:spcBef>
                <a:spcPts val="0"/>
              </a:spcBef>
              <a:spcAft>
                <a:spcPts val="0"/>
              </a:spcAft>
              <a:buClr>
                <a:schemeClr val="accent5"/>
              </a:buClr>
              <a:buSzPts val="1800"/>
              <a:buNone/>
              <a:defRPr sz="1800">
                <a:solidFill>
                  <a:schemeClr val="accent5"/>
                </a:solidFill>
              </a:defRPr>
            </a:lvl2pPr>
            <a:lvl3pPr lvl="2" algn="l">
              <a:lnSpc>
                <a:spcPct val="100000"/>
              </a:lnSpc>
              <a:spcBef>
                <a:spcPts val="0"/>
              </a:spcBef>
              <a:spcAft>
                <a:spcPts val="0"/>
              </a:spcAft>
              <a:buClr>
                <a:schemeClr val="accent5"/>
              </a:buClr>
              <a:buSzPts val="1800"/>
              <a:buNone/>
              <a:defRPr sz="1800">
                <a:solidFill>
                  <a:schemeClr val="accent5"/>
                </a:solidFill>
              </a:defRPr>
            </a:lvl3pPr>
            <a:lvl4pPr lvl="3" algn="l">
              <a:lnSpc>
                <a:spcPct val="100000"/>
              </a:lnSpc>
              <a:spcBef>
                <a:spcPts val="0"/>
              </a:spcBef>
              <a:spcAft>
                <a:spcPts val="0"/>
              </a:spcAft>
              <a:buClr>
                <a:schemeClr val="accent5"/>
              </a:buClr>
              <a:buSzPts val="1800"/>
              <a:buNone/>
              <a:defRPr sz="1800">
                <a:solidFill>
                  <a:schemeClr val="accent5"/>
                </a:solidFill>
              </a:defRPr>
            </a:lvl4pPr>
            <a:lvl5pPr lvl="4" algn="l">
              <a:lnSpc>
                <a:spcPct val="100000"/>
              </a:lnSpc>
              <a:spcBef>
                <a:spcPts val="0"/>
              </a:spcBef>
              <a:spcAft>
                <a:spcPts val="0"/>
              </a:spcAft>
              <a:buClr>
                <a:schemeClr val="accent5"/>
              </a:buClr>
              <a:buSzPts val="1800"/>
              <a:buNone/>
              <a:defRPr sz="1800">
                <a:solidFill>
                  <a:schemeClr val="accent5"/>
                </a:solidFill>
              </a:defRPr>
            </a:lvl5pPr>
            <a:lvl6pPr lvl="5" algn="l">
              <a:lnSpc>
                <a:spcPct val="100000"/>
              </a:lnSpc>
              <a:spcBef>
                <a:spcPts val="0"/>
              </a:spcBef>
              <a:spcAft>
                <a:spcPts val="0"/>
              </a:spcAft>
              <a:buClr>
                <a:schemeClr val="accent5"/>
              </a:buClr>
              <a:buSzPts val="1800"/>
              <a:buNone/>
              <a:defRPr sz="1800">
                <a:solidFill>
                  <a:schemeClr val="accent5"/>
                </a:solidFill>
              </a:defRPr>
            </a:lvl6pPr>
            <a:lvl7pPr lvl="6" algn="l">
              <a:lnSpc>
                <a:spcPct val="100000"/>
              </a:lnSpc>
              <a:spcBef>
                <a:spcPts val="0"/>
              </a:spcBef>
              <a:spcAft>
                <a:spcPts val="0"/>
              </a:spcAft>
              <a:buClr>
                <a:schemeClr val="accent5"/>
              </a:buClr>
              <a:buSzPts val="1800"/>
              <a:buNone/>
              <a:defRPr sz="1800">
                <a:solidFill>
                  <a:schemeClr val="accent5"/>
                </a:solidFill>
              </a:defRPr>
            </a:lvl7pPr>
            <a:lvl8pPr lvl="7" algn="l">
              <a:lnSpc>
                <a:spcPct val="100000"/>
              </a:lnSpc>
              <a:spcBef>
                <a:spcPts val="0"/>
              </a:spcBef>
              <a:spcAft>
                <a:spcPts val="0"/>
              </a:spcAft>
              <a:buClr>
                <a:schemeClr val="accent5"/>
              </a:buClr>
              <a:buSzPts val="1800"/>
              <a:buNone/>
              <a:defRPr sz="1800">
                <a:solidFill>
                  <a:schemeClr val="accent5"/>
                </a:solidFill>
              </a:defRPr>
            </a:lvl8pPr>
            <a:lvl9pPr lvl="8" algn="l">
              <a:lnSpc>
                <a:spcPct val="100000"/>
              </a:lnSpc>
              <a:spcBef>
                <a:spcPts val="0"/>
              </a:spcBef>
              <a:spcAft>
                <a:spcPts val="0"/>
              </a:spcAft>
              <a:buClr>
                <a:schemeClr val="accent5"/>
              </a:buClr>
              <a:buSzPts val="1800"/>
              <a:buNone/>
              <a:defRPr sz="1800">
                <a:solidFill>
                  <a:schemeClr val="accent5"/>
                </a:solidFill>
              </a:defRPr>
            </a:lvl9pPr>
          </a:lstStyle>
          <a:p>
            <a:endParaRPr/>
          </a:p>
        </p:txBody>
      </p:sp>
      <p:pic>
        <p:nvPicPr>
          <p:cNvPr id="27" name="Google Shape;27;g3ecafcc56a8_0_130"/>
          <p:cNvPicPr preferRelativeResize="0"/>
          <p:nvPr/>
        </p:nvPicPr>
        <p:blipFill rotWithShape="1">
          <a:blip r:embed="rId2">
            <a:alphaModFix/>
          </a:blip>
          <a:srcRect/>
          <a:stretch/>
        </p:blipFill>
        <p:spPr>
          <a:xfrm>
            <a:off x="70874" y="4942050"/>
            <a:ext cx="393643" cy="147175"/>
          </a:xfrm>
          <a:prstGeom prst="rect">
            <a:avLst/>
          </a:prstGeom>
          <a:noFill/>
          <a:ln>
            <a:noFill/>
          </a:ln>
        </p:spPr>
      </p:pic>
      <p:sp>
        <p:nvSpPr>
          <p:cNvPr id="28" name="Google Shape;28;g3ecafcc56a8_0_130"/>
          <p:cNvSpPr txBox="1">
            <a:spLocks noGrp="1"/>
          </p:cNvSpPr>
          <p:nvPr>
            <p:ph type="sldNum" idx="12"/>
          </p:nvPr>
        </p:nvSpPr>
        <p:spPr>
          <a:xfrm>
            <a:off x="1540575" y="4789750"/>
            <a:ext cx="6062100" cy="393600"/>
          </a:xfrm>
          <a:prstGeom prst="rect">
            <a:avLst/>
          </a:prstGeom>
          <a:noFill/>
          <a:ln>
            <a:noFill/>
          </a:ln>
        </p:spPr>
        <p:txBody>
          <a:bodyPr spcFirstLastPara="1" wrap="square" lIns="91425" tIns="91425" rIns="91425" bIns="91425" anchor="ctr" anchorCtr="0">
            <a:normAutofit/>
          </a:bodyPr>
          <a:lstStyle>
            <a:lvl1pPr marL="0" marR="0" lvl="0" indent="0" algn="ctr">
              <a:lnSpc>
                <a:spcPct val="100000"/>
              </a:lnSpc>
              <a:spcBef>
                <a:spcPts val="0"/>
              </a:spcBef>
              <a:spcAft>
                <a:spcPts val="0"/>
              </a:spcAft>
              <a:buClr>
                <a:srgbClr val="000000"/>
              </a:buClr>
              <a:buSzPts val="935"/>
              <a:buFont typeface="Arial"/>
              <a:buNone/>
              <a:defRPr sz="750" b="0" i="0" u="none" strike="noStrike" cap="none">
                <a:solidFill>
                  <a:schemeClr val="accent3"/>
                </a:solidFill>
                <a:latin typeface="Inter"/>
                <a:ea typeface="Inter"/>
                <a:cs typeface="Inter"/>
                <a:sym typeface="Inter"/>
              </a:defRPr>
            </a:lvl1pPr>
            <a:lvl2pPr marL="0" marR="0" lvl="1" indent="0" algn="ctr">
              <a:lnSpc>
                <a:spcPct val="100000"/>
              </a:lnSpc>
              <a:spcBef>
                <a:spcPts val="0"/>
              </a:spcBef>
              <a:spcAft>
                <a:spcPts val="0"/>
              </a:spcAft>
              <a:buClr>
                <a:srgbClr val="000000"/>
              </a:buClr>
              <a:buSzPts val="935"/>
              <a:buFont typeface="Arial"/>
              <a:buNone/>
              <a:defRPr sz="750" b="0" i="0" u="none" strike="noStrike" cap="none">
                <a:solidFill>
                  <a:schemeClr val="accent3"/>
                </a:solidFill>
                <a:latin typeface="Inter"/>
                <a:ea typeface="Inter"/>
                <a:cs typeface="Inter"/>
                <a:sym typeface="Inter"/>
              </a:defRPr>
            </a:lvl2pPr>
            <a:lvl3pPr marL="0" marR="0" lvl="2" indent="0" algn="ctr">
              <a:lnSpc>
                <a:spcPct val="100000"/>
              </a:lnSpc>
              <a:spcBef>
                <a:spcPts val="0"/>
              </a:spcBef>
              <a:spcAft>
                <a:spcPts val="0"/>
              </a:spcAft>
              <a:buClr>
                <a:srgbClr val="000000"/>
              </a:buClr>
              <a:buSzPts val="935"/>
              <a:buFont typeface="Arial"/>
              <a:buNone/>
              <a:defRPr sz="750" b="0" i="0" u="none" strike="noStrike" cap="none">
                <a:solidFill>
                  <a:schemeClr val="accent3"/>
                </a:solidFill>
                <a:latin typeface="Inter"/>
                <a:ea typeface="Inter"/>
                <a:cs typeface="Inter"/>
                <a:sym typeface="Inter"/>
              </a:defRPr>
            </a:lvl3pPr>
            <a:lvl4pPr marL="0" marR="0" lvl="3" indent="0" algn="ctr">
              <a:lnSpc>
                <a:spcPct val="100000"/>
              </a:lnSpc>
              <a:spcBef>
                <a:spcPts val="0"/>
              </a:spcBef>
              <a:spcAft>
                <a:spcPts val="0"/>
              </a:spcAft>
              <a:buClr>
                <a:srgbClr val="000000"/>
              </a:buClr>
              <a:buSzPts val="935"/>
              <a:buFont typeface="Arial"/>
              <a:buNone/>
              <a:defRPr sz="750" b="0" i="0" u="none" strike="noStrike" cap="none">
                <a:solidFill>
                  <a:schemeClr val="accent3"/>
                </a:solidFill>
                <a:latin typeface="Inter"/>
                <a:ea typeface="Inter"/>
                <a:cs typeface="Inter"/>
                <a:sym typeface="Inter"/>
              </a:defRPr>
            </a:lvl4pPr>
            <a:lvl5pPr marL="0" marR="0" lvl="4" indent="0" algn="ctr">
              <a:lnSpc>
                <a:spcPct val="100000"/>
              </a:lnSpc>
              <a:spcBef>
                <a:spcPts val="0"/>
              </a:spcBef>
              <a:spcAft>
                <a:spcPts val="0"/>
              </a:spcAft>
              <a:buClr>
                <a:srgbClr val="000000"/>
              </a:buClr>
              <a:buSzPts val="935"/>
              <a:buFont typeface="Arial"/>
              <a:buNone/>
              <a:defRPr sz="750" b="0" i="0" u="none" strike="noStrike" cap="none">
                <a:solidFill>
                  <a:schemeClr val="accent3"/>
                </a:solidFill>
                <a:latin typeface="Inter"/>
                <a:ea typeface="Inter"/>
                <a:cs typeface="Inter"/>
                <a:sym typeface="Inter"/>
              </a:defRPr>
            </a:lvl5pPr>
            <a:lvl6pPr marL="0" marR="0" lvl="5" indent="0" algn="ctr">
              <a:lnSpc>
                <a:spcPct val="100000"/>
              </a:lnSpc>
              <a:spcBef>
                <a:spcPts val="0"/>
              </a:spcBef>
              <a:spcAft>
                <a:spcPts val="0"/>
              </a:spcAft>
              <a:buClr>
                <a:srgbClr val="000000"/>
              </a:buClr>
              <a:buSzPts val="935"/>
              <a:buFont typeface="Arial"/>
              <a:buNone/>
              <a:defRPr sz="750" b="0" i="0" u="none" strike="noStrike" cap="none">
                <a:solidFill>
                  <a:schemeClr val="accent3"/>
                </a:solidFill>
                <a:latin typeface="Inter"/>
                <a:ea typeface="Inter"/>
                <a:cs typeface="Inter"/>
                <a:sym typeface="Inter"/>
              </a:defRPr>
            </a:lvl6pPr>
            <a:lvl7pPr marL="0" marR="0" lvl="6" indent="0" algn="ctr">
              <a:lnSpc>
                <a:spcPct val="100000"/>
              </a:lnSpc>
              <a:spcBef>
                <a:spcPts val="0"/>
              </a:spcBef>
              <a:spcAft>
                <a:spcPts val="0"/>
              </a:spcAft>
              <a:buClr>
                <a:srgbClr val="000000"/>
              </a:buClr>
              <a:buSzPts val="935"/>
              <a:buFont typeface="Arial"/>
              <a:buNone/>
              <a:defRPr sz="750" b="0" i="0" u="none" strike="noStrike" cap="none">
                <a:solidFill>
                  <a:schemeClr val="accent3"/>
                </a:solidFill>
                <a:latin typeface="Inter"/>
                <a:ea typeface="Inter"/>
                <a:cs typeface="Inter"/>
                <a:sym typeface="Inter"/>
              </a:defRPr>
            </a:lvl7pPr>
            <a:lvl8pPr marL="0" marR="0" lvl="7" indent="0" algn="ctr">
              <a:lnSpc>
                <a:spcPct val="100000"/>
              </a:lnSpc>
              <a:spcBef>
                <a:spcPts val="0"/>
              </a:spcBef>
              <a:spcAft>
                <a:spcPts val="0"/>
              </a:spcAft>
              <a:buClr>
                <a:srgbClr val="000000"/>
              </a:buClr>
              <a:buSzPts val="935"/>
              <a:buFont typeface="Arial"/>
              <a:buNone/>
              <a:defRPr sz="750" b="0" i="0" u="none" strike="noStrike" cap="none">
                <a:solidFill>
                  <a:schemeClr val="accent3"/>
                </a:solidFill>
                <a:latin typeface="Inter"/>
                <a:ea typeface="Inter"/>
                <a:cs typeface="Inter"/>
                <a:sym typeface="Inter"/>
              </a:defRPr>
            </a:lvl8pPr>
            <a:lvl9pPr marL="0" marR="0" lvl="8" indent="0" algn="ctr">
              <a:lnSpc>
                <a:spcPct val="100000"/>
              </a:lnSpc>
              <a:spcBef>
                <a:spcPts val="0"/>
              </a:spcBef>
              <a:spcAft>
                <a:spcPts val="0"/>
              </a:spcAft>
              <a:buClr>
                <a:srgbClr val="000000"/>
              </a:buClr>
              <a:buSzPts val="935"/>
              <a:buFont typeface="Arial"/>
              <a:buNone/>
              <a:defRPr sz="750" b="0" i="0" u="none" strike="noStrike" cap="none">
                <a:solidFill>
                  <a:schemeClr val="accent3"/>
                </a:solidFill>
                <a:latin typeface="Inter"/>
                <a:ea typeface="Inter"/>
                <a:cs typeface="Inter"/>
                <a:sym typeface="Inter"/>
              </a:defRPr>
            </a:lvl9pPr>
          </a:lstStyle>
          <a:p>
            <a:pPr marL="0" lvl="0" indent="0" algn="ctr" rtl="0">
              <a:spcBef>
                <a:spcPts val="0"/>
              </a:spcBef>
              <a:spcAft>
                <a:spcPts val="0"/>
              </a:spcAft>
              <a:buNone/>
            </a:pPr>
            <a:r>
              <a:rPr lang="en-US"/>
              <a:t>Confidential &amp; proprietary to Base Power Company – unauthorized use, disclosure, or reproduction is prohibited.</a:t>
            </a: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4"/>
        <p:cNvGrpSpPr/>
        <p:nvPr/>
      </p:nvGrpSpPr>
      <p:grpSpPr>
        <a:xfrm>
          <a:off x="0" y="0"/>
          <a:ext cx="0" cy="0"/>
          <a:chOff x="0" y="0"/>
          <a:chExt cx="0" cy="0"/>
        </a:xfrm>
      </p:grpSpPr>
      <p:sp>
        <p:nvSpPr>
          <p:cNvPr id="195" name="Google Shape;195;g3e8552e2bdd_0_19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g3e8552e2bdd_0_194"/>
          <p:cNvSpPr txBox="1">
            <a:spLocks noGrp="1"/>
          </p:cNvSpPr>
          <p:nvPr>
            <p:ph type="title"/>
          </p:nvPr>
        </p:nvSpPr>
        <p:spPr>
          <a:xfrm>
            <a:off x="265500" y="1233175"/>
            <a:ext cx="4045200" cy="1482300"/>
          </a:xfrm>
          <a:prstGeom prst="rect">
            <a:avLst/>
          </a:prstGeom>
          <a:noFill/>
          <a:ln>
            <a:noFill/>
          </a:ln>
        </p:spPr>
        <p:txBody>
          <a:bodyPr spcFirstLastPara="1" wrap="square" lIns="68575" tIns="68575" rIns="68575" bIns="68575" anchor="b" anchorCtr="0">
            <a:noAutofit/>
          </a:bodyPr>
          <a:lstStyle>
            <a:lvl1pPr marR="0" lvl="0" algn="ctr">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1pPr>
            <a:lvl2pPr marR="0" lvl="1" algn="ctr">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2pPr>
            <a:lvl3pPr marR="0" lvl="2" algn="ctr">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3pPr>
            <a:lvl4pPr marR="0" lvl="3" algn="ctr">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4pPr>
            <a:lvl5pPr marR="0" lvl="4" algn="ctr">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5pPr>
            <a:lvl6pPr marR="0" lvl="5" algn="ctr">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6pPr>
            <a:lvl7pPr marR="0" lvl="6" algn="ctr">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7pPr>
            <a:lvl8pPr marR="0" lvl="7" algn="ctr">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8pPr>
            <a:lvl9pPr marR="0" lvl="8" algn="ctr">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9pPr>
          </a:lstStyle>
          <a:p>
            <a:endParaRPr/>
          </a:p>
        </p:txBody>
      </p:sp>
      <p:sp>
        <p:nvSpPr>
          <p:cNvPr id="197" name="Google Shape;197;g3e8552e2bdd_0_194"/>
          <p:cNvSpPr txBox="1">
            <a:spLocks noGrp="1"/>
          </p:cNvSpPr>
          <p:nvPr>
            <p:ph type="subTitle" idx="1"/>
          </p:nvPr>
        </p:nvSpPr>
        <p:spPr>
          <a:xfrm>
            <a:off x="265500" y="2803075"/>
            <a:ext cx="4045200" cy="1235100"/>
          </a:xfrm>
          <a:prstGeom prst="rect">
            <a:avLst/>
          </a:prstGeom>
          <a:noFill/>
          <a:ln>
            <a:noFill/>
          </a:ln>
        </p:spPr>
        <p:txBody>
          <a:bodyPr spcFirstLastPara="1" wrap="square" lIns="68575" tIns="68575" rIns="68575" bIns="6857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98" name="Google Shape;198;g3e8552e2bdd_0_194"/>
          <p:cNvSpPr txBox="1">
            <a:spLocks noGrp="1"/>
          </p:cNvSpPr>
          <p:nvPr>
            <p:ph type="body" idx="2"/>
          </p:nvPr>
        </p:nvSpPr>
        <p:spPr>
          <a:xfrm>
            <a:off x="4939500" y="724075"/>
            <a:ext cx="3837000" cy="3695100"/>
          </a:xfrm>
          <a:prstGeom prst="rect">
            <a:avLst/>
          </a:prstGeom>
          <a:noFill/>
          <a:ln>
            <a:noFill/>
          </a:ln>
        </p:spPr>
        <p:txBody>
          <a:bodyPr spcFirstLastPara="1" wrap="square" lIns="68575" tIns="68575" rIns="68575" bIns="68575" anchor="ctr" anchorCtr="0">
            <a:noAutofit/>
          </a:bodyPr>
          <a:lstStyle>
            <a:lvl1pPr marL="457200" lvl="0" indent="-298450" algn="l">
              <a:lnSpc>
                <a:spcPct val="100000"/>
              </a:lnSpc>
              <a:spcBef>
                <a:spcPts val="0"/>
              </a:spcBef>
              <a:spcAft>
                <a:spcPts val="0"/>
              </a:spcAft>
              <a:buSzPts val="1100"/>
              <a:buChar char="●"/>
              <a:defRPr/>
            </a:lvl1pPr>
            <a:lvl2pPr marL="914400" lvl="1" indent="-298450" algn="l">
              <a:lnSpc>
                <a:spcPct val="100000"/>
              </a:lnSpc>
              <a:spcBef>
                <a:spcPts val="0"/>
              </a:spcBef>
              <a:spcAft>
                <a:spcPts val="0"/>
              </a:spcAft>
              <a:buSzPts val="1100"/>
              <a:buChar char="○"/>
              <a:defRPr/>
            </a:lvl2pPr>
            <a:lvl3pPr marL="1371600" lvl="2" indent="-298450" algn="l">
              <a:lnSpc>
                <a:spcPct val="100000"/>
              </a:lnSpc>
              <a:spcBef>
                <a:spcPts val="0"/>
              </a:spcBef>
              <a:spcAft>
                <a:spcPts val="0"/>
              </a:spcAft>
              <a:buSzPts val="1100"/>
              <a:buChar char="■"/>
              <a:defRPr/>
            </a:lvl3pPr>
            <a:lvl4pPr marL="1828800" lvl="3" indent="-298450" algn="l">
              <a:lnSpc>
                <a:spcPct val="100000"/>
              </a:lnSpc>
              <a:spcBef>
                <a:spcPts val="0"/>
              </a:spcBef>
              <a:spcAft>
                <a:spcPts val="0"/>
              </a:spcAft>
              <a:buSzPts val="1100"/>
              <a:buChar char="●"/>
              <a:defRPr/>
            </a:lvl4pPr>
            <a:lvl5pPr marL="2286000" lvl="4" indent="-298450" algn="l">
              <a:lnSpc>
                <a:spcPct val="100000"/>
              </a:lnSpc>
              <a:spcBef>
                <a:spcPts val="0"/>
              </a:spcBef>
              <a:spcAft>
                <a:spcPts val="0"/>
              </a:spcAft>
              <a:buSzPts val="1100"/>
              <a:buChar char="○"/>
              <a:defRPr/>
            </a:lvl5pPr>
            <a:lvl6pPr marL="2743200" lvl="5" indent="-298450" algn="l">
              <a:lnSpc>
                <a:spcPct val="100000"/>
              </a:lnSpc>
              <a:spcBef>
                <a:spcPts val="0"/>
              </a:spcBef>
              <a:spcAft>
                <a:spcPts val="0"/>
              </a:spcAft>
              <a:buSzPts val="1100"/>
              <a:buChar char="■"/>
              <a:defRPr/>
            </a:lvl6pPr>
            <a:lvl7pPr marL="3200400" lvl="6" indent="-298450" algn="l">
              <a:lnSpc>
                <a:spcPct val="100000"/>
              </a:lnSpc>
              <a:spcBef>
                <a:spcPts val="0"/>
              </a:spcBef>
              <a:spcAft>
                <a:spcPts val="0"/>
              </a:spcAft>
              <a:buSzPts val="1100"/>
              <a:buChar char="●"/>
              <a:defRPr/>
            </a:lvl7pPr>
            <a:lvl8pPr marL="3657600" lvl="7" indent="-298450" algn="l">
              <a:lnSpc>
                <a:spcPct val="100000"/>
              </a:lnSpc>
              <a:spcBef>
                <a:spcPts val="0"/>
              </a:spcBef>
              <a:spcAft>
                <a:spcPts val="0"/>
              </a:spcAft>
              <a:buSzPts val="1100"/>
              <a:buChar char="○"/>
              <a:defRPr/>
            </a:lvl8pPr>
            <a:lvl9pPr marL="4114800" lvl="8" indent="-298450" algn="l">
              <a:lnSpc>
                <a:spcPct val="100000"/>
              </a:lnSpc>
              <a:spcBef>
                <a:spcPts val="0"/>
              </a:spcBef>
              <a:spcAft>
                <a:spcPts val="0"/>
              </a:spcAft>
              <a:buSzPts val="1100"/>
              <a:buChar char="■"/>
              <a:defRPr/>
            </a:lvl9pPr>
          </a:lstStyle>
          <a:p>
            <a:endParaRPr/>
          </a:p>
        </p:txBody>
      </p:sp>
      <p:sp>
        <p:nvSpPr>
          <p:cNvPr id="199" name="Google Shape;199;g3e8552e2bdd_0_194"/>
          <p:cNvSpPr txBox="1">
            <a:spLocks noGrp="1"/>
          </p:cNvSpPr>
          <p:nvPr>
            <p:ph type="sldNum" idx="12"/>
          </p:nvPr>
        </p:nvSpPr>
        <p:spPr>
          <a:xfrm>
            <a:off x="8320976" y="447569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0"/>
        <p:cNvGrpSpPr/>
        <p:nvPr/>
      </p:nvGrpSpPr>
      <p:grpSpPr>
        <a:xfrm>
          <a:off x="0" y="0"/>
          <a:ext cx="0" cy="0"/>
          <a:chOff x="0" y="0"/>
          <a:chExt cx="0" cy="0"/>
        </a:xfrm>
      </p:grpSpPr>
      <p:sp>
        <p:nvSpPr>
          <p:cNvPr id="201" name="Google Shape;201;g3e8552e2bdd_0_200"/>
          <p:cNvSpPr txBox="1">
            <a:spLocks noGrp="1"/>
          </p:cNvSpPr>
          <p:nvPr>
            <p:ph type="body" idx="1"/>
          </p:nvPr>
        </p:nvSpPr>
        <p:spPr>
          <a:xfrm>
            <a:off x="311700" y="4230575"/>
            <a:ext cx="5998800" cy="605100"/>
          </a:xfrm>
          <a:prstGeom prst="rect">
            <a:avLst/>
          </a:prstGeom>
          <a:noFill/>
          <a:ln>
            <a:noFill/>
          </a:ln>
        </p:spPr>
        <p:txBody>
          <a:bodyPr spcFirstLastPara="1" wrap="square" lIns="68575" tIns="68575" rIns="68575" bIns="68575" anchor="ctr" anchorCtr="0">
            <a:noAutofit/>
          </a:bodyPr>
          <a:lstStyle>
            <a:lvl1pPr marL="457200" lvl="0" indent="-228600" algn="l">
              <a:lnSpc>
                <a:spcPct val="100000"/>
              </a:lnSpc>
              <a:spcBef>
                <a:spcPts val="0"/>
              </a:spcBef>
              <a:spcAft>
                <a:spcPts val="0"/>
              </a:spcAft>
              <a:buSzPts val="1100"/>
              <a:buNone/>
              <a:defRPr/>
            </a:lvl1pPr>
          </a:lstStyle>
          <a:p>
            <a:endParaRPr/>
          </a:p>
        </p:txBody>
      </p:sp>
      <p:sp>
        <p:nvSpPr>
          <p:cNvPr id="202" name="Google Shape;202;g3e8552e2bdd_0_200"/>
          <p:cNvSpPr txBox="1">
            <a:spLocks noGrp="1"/>
          </p:cNvSpPr>
          <p:nvPr>
            <p:ph type="sldNum" idx="12"/>
          </p:nvPr>
        </p:nvSpPr>
        <p:spPr>
          <a:xfrm>
            <a:off x="8320976" y="447569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03"/>
        <p:cNvGrpSpPr/>
        <p:nvPr/>
      </p:nvGrpSpPr>
      <p:grpSpPr>
        <a:xfrm>
          <a:off x="0" y="0"/>
          <a:ext cx="0" cy="0"/>
          <a:chOff x="0" y="0"/>
          <a:chExt cx="0" cy="0"/>
        </a:xfrm>
      </p:grpSpPr>
      <p:sp>
        <p:nvSpPr>
          <p:cNvPr id="204" name="Google Shape;204;g3e8552e2bdd_0_203"/>
          <p:cNvSpPr txBox="1">
            <a:spLocks noGrp="1"/>
          </p:cNvSpPr>
          <p:nvPr>
            <p:ph type="title" hasCustomPrompt="1"/>
          </p:nvPr>
        </p:nvSpPr>
        <p:spPr>
          <a:xfrm>
            <a:off x="311700" y="1106125"/>
            <a:ext cx="8520600" cy="1963500"/>
          </a:xfrm>
          <a:prstGeom prst="rect">
            <a:avLst/>
          </a:prstGeom>
          <a:noFill/>
          <a:ln>
            <a:noFill/>
          </a:ln>
        </p:spPr>
        <p:txBody>
          <a:bodyPr spcFirstLastPara="1" wrap="square" lIns="68575" tIns="68575" rIns="68575" bIns="68575" anchor="b" anchorCtr="0">
            <a:noAutofit/>
          </a:bodyPr>
          <a:lstStyle>
            <a:lvl1pPr marR="0" lvl="0" algn="ctr">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1pPr>
            <a:lvl2pPr marR="0" lvl="1" algn="ctr">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2pPr>
            <a:lvl3pPr marR="0" lvl="2" algn="ctr">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3pPr>
            <a:lvl4pPr marR="0" lvl="3" algn="ctr">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4pPr>
            <a:lvl5pPr marR="0" lvl="4" algn="ctr">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5pPr>
            <a:lvl6pPr marR="0" lvl="5" algn="ctr">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6pPr>
            <a:lvl7pPr marR="0" lvl="6" algn="ctr">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7pPr>
            <a:lvl8pPr marR="0" lvl="7" algn="ctr">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8pPr>
            <a:lvl9pPr marR="0" lvl="8" algn="ctr">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9pPr>
          </a:lstStyle>
          <a:p>
            <a:r>
              <a:t>xx%</a:t>
            </a:r>
          </a:p>
        </p:txBody>
      </p:sp>
      <p:sp>
        <p:nvSpPr>
          <p:cNvPr id="205" name="Google Shape;205;g3e8552e2bdd_0_203"/>
          <p:cNvSpPr txBox="1">
            <a:spLocks noGrp="1"/>
          </p:cNvSpPr>
          <p:nvPr>
            <p:ph type="body" idx="1"/>
          </p:nvPr>
        </p:nvSpPr>
        <p:spPr>
          <a:xfrm>
            <a:off x="311700" y="3152225"/>
            <a:ext cx="8520600" cy="1300800"/>
          </a:xfrm>
          <a:prstGeom prst="rect">
            <a:avLst/>
          </a:prstGeom>
          <a:noFill/>
          <a:ln>
            <a:noFill/>
          </a:ln>
        </p:spPr>
        <p:txBody>
          <a:bodyPr spcFirstLastPara="1" wrap="square" lIns="68575" tIns="68575" rIns="68575" bIns="68575" anchor="t" anchorCtr="0">
            <a:noAutofit/>
          </a:bodyPr>
          <a:lstStyle>
            <a:lvl1pPr marL="457200" lvl="0" indent="-298450" algn="ctr">
              <a:lnSpc>
                <a:spcPct val="100000"/>
              </a:lnSpc>
              <a:spcBef>
                <a:spcPts val="0"/>
              </a:spcBef>
              <a:spcAft>
                <a:spcPts val="0"/>
              </a:spcAft>
              <a:buSzPts val="1100"/>
              <a:buChar char="●"/>
              <a:defRPr/>
            </a:lvl1pPr>
            <a:lvl2pPr marL="914400" lvl="1" indent="-298450" algn="ctr">
              <a:lnSpc>
                <a:spcPct val="100000"/>
              </a:lnSpc>
              <a:spcBef>
                <a:spcPts val="0"/>
              </a:spcBef>
              <a:spcAft>
                <a:spcPts val="0"/>
              </a:spcAft>
              <a:buSzPts val="1100"/>
              <a:buChar char="○"/>
              <a:defRPr/>
            </a:lvl2pPr>
            <a:lvl3pPr marL="1371600" lvl="2" indent="-298450" algn="ctr">
              <a:lnSpc>
                <a:spcPct val="100000"/>
              </a:lnSpc>
              <a:spcBef>
                <a:spcPts val="0"/>
              </a:spcBef>
              <a:spcAft>
                <a:spcPts val="0"/>
              </a:spcAft>
              <a:buSzPts val="1100"/>
              <a:buChar char="■"/>
              <a:defRPr/>
            </a:lvl3pPr>
            <a:lvl4pPr marL="1828800" lvl="3" indent="-298450" algn="ctr">
              <a:lnSpc>
                <a:spcPct val="100000"/>
              </a:lnSpc>
              <a:spcBef>
                <a:spcPts val="0"/>
              </a:spcBef>
              <a:spcAft>
                <a:spcPts val="0"/>
              </a:spcAft>
              <a:buSzPts val="1100"/>
              <a:buChar char="●"/>
              <a:defRPr/>
            </a:lvl4pPr>
            <a:lvl5pPr marL="2286000" lvl="4" indent="-298450" algn="ctr">
              <a:lnSpc>
                <a:spcPct val="100000"/>
              </a:lnSpc>
              <a:spcBef>
                <a:spcPts val="0"/>
              </a:spcBef>
              <a:spcAft>
                <a:spcPts val="0"/>
              </a:spcAft>
              <a:buSzPts val="1100"/>
              <a:buChar char="○"/>
              <a:defRPr/>
            </a:lvl5pPr>
            <a:lvl6pPr marL="2743200" lvl="5" indent="-298450" algn="ctr">
              <a:lnSpc>
                <a:spcPct val="100000"/>
              </a:lnSpc>
              <a:spcBef>
                <a:spcPts val="0"/>
              </a:spcBef>
              <a:spcAft>
                <a:spcPts val="0"/>
              </a:spcAft>
              <a:buSzPts val="1100"/>
              <a:buChar char="■"/>
              <a:defRPr/>
            </a:lvl6pPr>
            <a:lvl7pPr marL="3200400" lvl="6" indent="-298450" algn="ctr">
              <a:lnSpc>
                <a:spcPct val="100000"/>
              </a:lnSpc>
              <a:spcBef>
                <a:spcPts val="0"/>
              </a:spcBef>
              <a:spcAft>
                <a:spcPts val="0"/>
              </a:spcAft>
              <a:buSzPts val="1100"/>
              <a:buChar char="●"/>
              <a:defRPr/>
            </a:lvl7pPr>
            <a:lvl8pPr marL="3657600" lvl="7" indent="-298450" algn="ctr">
              <a:lnSpc>
                <a:spcPct val="100000"/>
              </a:lnSpc>
              <a:spcBef>
                <a:spcPts val="0"/>
              </a:spcBef>
              <a:spcAft>
                <a:spcPts val="0"/>
              </a:spcAft>
              <a:buSzPts val="1100"/>
              <a:buChar char="○"/>
              <a:defRPr/>
            </a:lvl8pPr>
            <a:lvl9pPr marL="4114800" lvl="8" indent="-298450" algn="ctr">
              <a:lnSpc>
                <a:spcPct val="100000"/>
              </a:lnSpc>
              <a:spcBef>
                <a:spcPts val="0"/>
              </a:spcBef>
              <a:spcAft>
                <a:spcPts val="0"/>
              </a:spcAft>
              <a:buSzPts val="1100"/>
              <a:buChar char="■"/>
              <a:defRPr/>
            </a:lvl9pPr>
          </a:lstStyle>
          <a:p>
            <a:endParaRPr/>
          </a:p>
        </p:txBody>
      </p:sp>
      <p:sp>
        <p:nvSpPr>
          <p:cNvPr id="206" name="Google Shape;206;g3e8552e2bdd_0_203"/>
          <p:cNvSpPr txBox="1">
            <a:spLocks noGrp="1"/>
          </p:cNvSpPr>
          <p:nvPr>
            <p:ph type="sldNum" idx="12"/>
          </p:nvPr>
        </p:nvSpPr>
        <p:spPr>
          <a:xfrm>
            <a:off x="8320976" y="447569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7"/>
        <p:cNvGrpSpPr/>
        <p:nvPr/>
      </p:nvGrpSpPr>
      <p:grpSpPr>
        <a:xfrm>
          <a:off x="0" y="0"/>
          <a:ext cx="0" cy="0"/>
          <a:chOff x="0" y="0"/>
          <a:chExt cx="0" cy="0"/>
        </a:xfrm>
      </p:grpSpPr>
      <p:sp>
        <p:nvSpPr>
          <p:cNvPr id="208" name="Google Shape;208;g3e8552e2bdd_0_207"/>
          <p:cNvSpPr txBox="1">
            <a:spLocks noGrp="1"/>
          </p:cNvSpPr>
          <p:nvPr>
            <p:ph type="sldNum" idx="12"/>
          </p:nvPr>
        </p:nvSpPr>
        <p:spPr>
          <a:xfrm>
            <a:off x="8320976" y="447569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209"/>
        <p:cNvGrpSpPr/>
        <p:nvPr/>
      </p:nvGrpSpPr>
      <p:grpSpPr>
        <a:xfrm>
          <a:off x="0" y="0"/>
          <a:ext cx="0" cy="0"/>
          <a:chOff x="0" y="0"/>
          <a:chExt cx="0" cy="0"/>
        </a:xfrm>
      </p:grpSpPr>
      <p:sp>
        <p:nvSpPr>
          <p:cNvPr id="210" name="Google Shape;210;g3e8552e2bdd_0_209"/>
          <p:cNvSpPr txBox="1">
            <a:spLocks noGrp="1"/>
          </p:cNvSpPr>
          <p:nvPr>
            <p:ph type="ctrTitle"/>
          </p:nvPr>
        </p:nvSpPr>
        <p:spPr>
          <a:xfrm>
            <a:off x="311708" y="744575"/>
            <a:ext cx="8520600" cy="2052600"/>
          </a:xfrm>
          <a:prstGeom prst="rect">
            <a:avLst/>
          </a:prstGeom>
          <a:noFill/>
          <a:ln>
            <a:noFill/>
          </a:ln>
        </p:spPr>
        <p:txBody>
          <a:bodyPr spcFirstLastPara="1" wrap="square" lIns="68575" tIns="68575" rIns="68575" bIns="68575" anchor="b" anchorCtr="0">
            <a:noAutofit/>
          </a:bodyPr>
          <a:lstStyle>
            <a:lvl1pPr marR="0" lvl="0" algn="ctr">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1pPr>
            <a:lvl2pPr marR="0" lvl="1" algn="ctr">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2pPr>
            <a:lvl3pPr marR="0" lvl="2" algn="ctr">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3pPr>
            <a:lvl4pPr marR="0" lvl="3" algn="ctr">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4pPr>
            <a:lvl5pPr marR="0" lvl="4" algn="ctr">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5pPr>
            <a:lvl6pPr marR="0" lvl="5" algn="ctr">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6pPr>
            <a:lvl7pPr marR="0" lvl="6" algn="ctr">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7pPr>
            <a:lvl8pPr marR="0" lvl="7" algn="ctr">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8pPr>
            <a:lvl9pPr marR="0" lvl="8" algn="ctr">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9pPr>
          </a:lstStyle>
          <a:p>
            <a:endParaRPr/>
          </a:p>
        </p:txBody>
      </p:sp>
      <p:sp>
        <p:nvSpPr>
          <p:cNvPr id="211" name="Google Shape;211;g3e8552e2bdd_0_209"/>
          <p:cNvSpPr txBox="1">
            <a:spLocks noGrp="1"/>
          </p:cNvSpPr>
          <p:nvPr>
            <p:ph type="subTitle" idx="1"/>
          </p:nvPr>
        </p:nvSpPr>
        <p:spPr>
          <a:xfrm>
            <a:off x="311700" y="2834125"/>
            <a:ext cx="8520600" cy="792600"/>
          </a:xfrm>
          <a:prstGeom prst="rect">
            <a:avLst/>
          </a:prstGeom>
          <a:noFill/>
          <a:ln>
            <a:noFill/>
          </a:ln>
        </p:spPr>
        <p:txBody>
          <a:bodyPr spcFirstLastPara="1" wrap="square" lIns="68575" tIns="68575" rIns="68575" bIns="6857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12" name="Google Shape;212;g3e8552e2bdd_0_209"/>
          <p:cNvSpPr txBox="1">
            <a:spLocks noGrp="1"/>
          </p:cNvSpPr>
          <p:nvPr>
            <p:ph type="sldNum" idx="12"/>
          </p:nvPr>
        </p:nvSpPr>
        <p:spPr>
          <a:xfrm>
            <a:off x="8320976" y="4475698"/>
            <a:ext cx="548700" cy="393600"/>
          </a:xfrm>
          <a:prstGeom prst="rect">
            <a:avLst/>
          </a:prstGeom>
          <a:noFill/>
          <a:ln>
            <a:noFill/>
          </a:ln>
        </p:spPr>
        <p:txBody>
          <a:bodyPr spcFirstLastPara="1" wrap="square" lIns="68575" tIns="68575" rIns="68575" bIns="6857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Header and Footers 1">
  <p:cSld name="TITLE_3">
    <p:bg>
      <p:bgPr>
        <a:solidFill>
          <a:schemeClr val="accent1"/>
        </a:solidFill>
        <a:effectLst/>
      </p:bgPr>
    </p:bg>
    <p:spTree>
      <p:nvGrpSpPr>
        <p:cNvPr id="1" name="Shape 213"/>
        <p:cNvGrpSpPr/>
        <p:nvPr/>
      </p:nvGrpSpPr>
      <p:grpSpPr>
        <a:xfrm>
          <a:off x="0" y="0"/>
          <a:ext cx="0" cy="0"/>
          <a:chOff x="0" y="0"/>
          <a:chExt cx="0" cy="0"/>
        </a:xfrm>
      </p:grpSpPr>
      <p:sp>
        <p:nvSpPr>
          <p:cNvPr id="214" name="Google Shape;214;g3e8552e2bdd_0_213"/>
          <p:cNvSpPr/>
          <p:nvPr/>
        </p:nvSpPr>
        <p:spPr>
          <a:xfrm>
            <a:off x="70875" y="75450"/>
            <a:ext cx="9001500" cy="4777800"/>
          </a:xfrm>
          <a:prstGeom prst="roundRect">
            <a:avLst>
              <a:gd name="adj" fmla="val 5355"/>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Inter"/>
              <a:ea typeface="Inter"/>
              <a:cs typeface="Inter"/>
              <a:sym typeface="Inter"/>
            </a:endParaRPr>
          </a:p>
        </p:txBody>
      </p:sp>
      <p:sp>
        <p:nvSpPr>
          <p:cNvPr id="215" name="Google Shape;215;g3e8552e2bdd_0_213"/>
          <p:cNvSpPr txBox="1"/>
          <p:nvPr/>
        </p:nvSpPr>
        <p:spPr>
          <a:xfrm>
            <a:off x="460950" y="1509113"/>
            <a:ext cx="8222100" cy="1012800"/>
          </a:xfrm>
          <a:prstGeom prst="rect">
            <a:avLst/>
          </a:prstGeom>
          <a:noFill/>
          <a:ln>
            <a:noFill/>
          </a:ln>
        </p:spPr>
        <p:txBody>
          <a:bodyPr spcFirstLastPara="1" wrap="square" lIns="91425" tIns="91425" rIns="91425" bIns="91425" anchor="ctr" anchorCtr="0">
            <a:normAutofit/>
          </a:bodyPr>
          <a:lstStyle/>
          <a:p>
            <a:pPr marL="0" marR="0" lvl="0" indent="0" algn="l" rtl="0">
              <a:lnSpc>
                <a:spcPct val="100000"/>
              </a:lnSpc>
              <a:spcBef>
                <a:spcPts val="0"/>
              </a:spcBef>
              <a:spcAft>
                <a:spcPts val="0"/>
              </a:spcAft>
              <a:buClr>
                <a:srgbClr val="000000"/>
              </a:buClr>
              <a:buSzPts val="4200"/>
              <a:buFont typeface="Arial"/>
              <a:buNone/>
            </a:pPr>
            <a:endParaRPr sz="4200" b="0" i="0" u="none" strike="noStrike" cap="none">
              <a:solidFill>
                <a:srgbClr val="292826"/>
              </a:solidFill>
              <a:latin typeface="Inter SemiBold"/>
              <a:ea typeface="Inter SemiBold"/>
              <a:cs typeface="Inter SemiBold"/>
              <a:sym typeface="Inter SemiBold"/>
            </a:endParaRPr>
          </a:p>
        </p:txBody>
      </p:sp>
      <p:sp>
        <p:nvSpPr>
          <p:cNvPr id="216" name="Google Shape;216;g3e8552e2bdd_0_213"/>
          <p:cNvSpPr txBox="1"/>
          <p:nvPr/>
        </p:nvSpPr>
        <p:spPr>
          <a:xfrm>
            <a:off x="460950" y="1677238"/>
            <a:ext cx="8222100" cy="1012800"/>
          </a:xfrm>
          <a:prstGeom prst="rect">
            <a:avLst/>
          </a:prstGeom>
          <a:noFill/>
          <a:ln>
            <a:noFill/>
          </a:ln>
        </p:spPr>
        <p:txBody>
          <a:bodyPr spcFirstLastPara="1" wrap="square" lIns="91425" tIns="91425" rIns="91425" bIns="91425" anchor="ctr" anchorCtr="0">
            <a:normAutofit/>
          </a:bodyPr>
          <a:lstStyle/>
          <a:p>
            <a:pPr marL="0" marR="0" lvl="0" indent="0" algn="l" rtl="0">
              <a:lnSpc>
                <a:spcPct val="100000"/>
              </a:lnSpc>
              <a:spcBef>
                <a:spcPts val="0"/>
              </a:spcBef>
              <a:spcAft>
                <a:spcPts val="0"/>
              </a:spcAft>
              <a:buClr>
                <a:srgbClr val="000000"/>
              </a:buClr>
              <a:buSzPts val="4200"/>
              <a:buFont typeface="Arial"/>
              <a:buNone/>
            </a:pPr>
            <a:endParaRPr sz="4200" b="0" i="0" u="none" strike="noStrike" cap="none">
              <a:solidFill>
                <a:srgbClr val="292826"/>
              </a:solidFill>
              <a:latin typeface="Inter SemiBold"/>
              <a:ea typeface="Inter SemiBold"/>
              <a:cs typeface="Inter SemiBold"/>
              <a:sym typeface="Inter SemiBold"/>
            </a:endParaRPr>
          </a:p>
        </p:txBody>
      </p:sp>
      <p:sp>
        <p:nvSpPr>
          <p:cNvPr id="217" name="Google Shape;217;g3e8552e2bdd_0_213"/>
          <p:cNvSpPr txBox="1"/>
          <p:nvPr/>
        </p:nvSpPr>
        <p:spPr>
          <a:xfrm>
            <a:off x="8517426" y="4795076"/>
            <a:ext cx="555000" cy="2697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n-US" sz="700" b="0" i="0" u="none" strike="noStrike" cap="none">
                <a:solidFill>
                  <a:srgbClr val="000000"/>
                </a:solidFill>
                <a:latin typeface="Inter"/>
                <a:ea typeface="Inter"/>
                <a:cs typeface="Inter"/>
                <a:sym typeface="Inter"/>
              </a:rPr>
              <a:t>‹#›</a:t>
            </a:fld>
            <a:endParaRPr sz="700" b="0" i="0" u="none" strike="noStrike" cap="none">
              <a:solidFill>
                <a:srgbClr val="000000"/>
              </a:solidFill>
              <a:latin typeface="Inter"/>
              <a:ea typeface="Inter"/>
              <a:cs typeface="Inter"/>
              <a:sym typeface="Inter"/>
            </a:endParaRPr>
          </a:p>
        </p:txBody>
      </p:sp>
      <p:pic>
        <p:nvPicPr>
          <p:cNvPr id="218" name="Google Shape;218;g3e8552e2bdd_0_213"/>
          <p:cNvPicPr preferRelativeResize="0"/>
          <p:nvPr/>
        </p:nvPicPr>
        <p:blipFill rotWithShape="1">
          <a:blip r:embed="rId2">
            <a:alphaModFix/>
          </a:blip>
          <a:srcRect/>
          <a:stretch/>
        </p:blipFill>
        <p:spPr>
          <a:xfrm>
            <a:off x="70874" y="4942050"/>
            <a:ext cx="393643" cy="147175"/>
          </a:xfrm>
          <a:prstGeom prst="rect">
            <a:avLst/>
          </a:prstGeom>
          <a:noFill/>
          <a:ln>
            <a:noFill/>
          </a:ln>
        </p:spPr>
      </p:pic>
      <p:sp>
        <p:nvSpPr>
          <p:cNvPr id="219" name="Google Shape;219;g3e8552e2bdd_0_213"/>
          <p:cNvSpPr txBox="1">
            <a:spLocks noGrp="1"/>
          </p:cNvSpPr>
          <p:nvPr>
            <p:ph type="sldNum" idx="12"/>
          </p:nvPr>
        </p:nvSpPr>
        <p:spPr>
          <a:xfrm>
            <a:off x="1540575" y="4789750"/>
            <a:ext cx="6062100" cy="393600"/>
          </a:xfrm>
          <a:prstGeom prst="rect">
            <a:avLst/>
          </a:prstGeom>
          <a:noFill/>
          <a:ln>
            <a:noFill/>
          </a:ln>
        </p:spPr>
        <p:txBody>
          <a:bodyPr spcFirstLastPara="1" wrap="square" lIns="91425" tIns="91425" rIns="91425" bIns="91425" anchor="ctr" anchorCtr="0">
            <a:normAutofit/>
          </a:bodyPr>
          <a:lstStyle>
            <a:lvl1pPr marL="0" marR="0" lvl="0" indent="0" algn="ctr">
              <a:lnSpc>
                <a:spcPct val="100000"/>
              </a:lnSpc>
              <a:spcBef>
                <a:spcPts val="0"/>
              </a:spcBef>
              <a:spcAft>
                <a:spcPts val="0"/>
              </a:spcAft>
              <a:buClr>
                <a:srgbClr val="000000"/>
              </a:buClr>
              <a:buSzPts val="935"/>
              <a:buFont typeface="Arial"/>
              <a:buNone/>
              <a:defRPr sz="750" b="0" i="0" u="none" strike="noStrike" cap="none">
                <a:solidFill>
                  <a:schemeClr val="accent3"/>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935"/>
              <a:buFont typeface="Arial"/>
              <a:buNone/>
              <a:defRPr sz="750" b="0" i="0" u="none" strike="noStrike" cap="none">
                <a:solidFill>
                  <a:schemeClr val="accent3"/>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935"/>
              <a:buFont typeface="Arial"/>
              <a:buNone/>
              <a:defRPr sz="750" b="0" i="0" u="none" strike="noStrike" cap="none">
                <a:solidFill>
                  <a:schemeClr val="accent3"/>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935"/>
              <a:buFont typeface="Arial"/>
              <a:buNone/>
              <a:defRPr sz="750" b="0" i="0" u="none" strike="noStrike" cap="none">
                <a:solidFill>
                  <a:schemeClr val="accent3"/>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935"/>
              <a:buFont typeface="Arial"/>
              <a:buNone/>
              <a:defRPr sz="750" b="0" i="0" u="none" strike="noStrike" cap="none">
                <a:solidFill>
                  <a:schemeClr val="accent3"/>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935"/>
              <a:buFont typeface="Arial"/>
              <a:buNone/>
              <a:defRPr sz="750" b="0" i="0" u="none" strike="noStrike" cap="none">
                <a:solidFill>
                  <a:schemeClr val="accent3"/>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935"/>
              <a:buFont typeface="Arial"/>
              <a:buNone/>
              <a:defRPr sz="750" b="0" i="0" u="none" strike="noStrike" cap="none">
                <a:solidFill>
                  <a:schemeClr val="accent3"/>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935"/>
              <a:buFont typeface="Arial"/>
              <a:buNone/>
              <a:defRPr sz="750" b="0" i="0" u="none" strike="noStrike" cap="none">
                <a:solidFill>
                  <a:schemeClr val="accent3"/>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935"/>
              <a:buFont typeface="Arial"/>
              <a:buNone/>
              <a:defRPr sz="750" b="0" i="0" u="none" strike="noStrike" cap="none">
                <a:solidFill>
                  <a:schemeClr val="accent3"/>
                </a:solidFill>
                <a:latin typeface="Arial"/>
                <a:ea typeface="Arial"/>
                <a:cs typeface="Arial"/>
                <a:sym typeface="Arial"/>
              </a:defRPr>
            </a:lvl9pPr>
          </a:lstStyle>
          <a:p>
            <a:pPr marL="0" lvl="0" indent="0" algn="ctr" rtl="0">
              <a:spcBef>
                <a:spcPts val="0"/>
              </a:spcBef>
              <a:spcAft>
                <a:spcPts val="0"/>
              </a:spcAft>
              <a:buNone/>
            </a:pPr>
            <a:r>
              <a:rPr lang="en-US"/>
              <a:t>Confidential &amp; proprietary to Base Power Company – unauthorized use, disclosure, or reproduction is prohibited.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igh Density Title &amp; Content">
  <p:cSld name="SECTION_HEADER_1">
    <p:bg>
      <p:bgPr>
        <a:solidFill>
          <a:schemeClr val="accent1"/>
        </a:solidFill>
        <a:effectLst/>
      </p:bgPr>
    </p:bg>
    <p:spTree>
      <p:nvGrpSpPr>
        <p:cNvPr id="1" name="Shape 29"/>
        <p:cNvGrpSpPr/>
        <p:nvPr/>
      </p:nvGrpSpPr>
      <p:grpSpPr>
        <a:xfrm>
          <a:off x="0" y="0"/>
          <a:ext cx="0" cy="0"/>
          <a:chOff x="0" y="0"/>
          <a:chExt cx="0" cy="0"/>
        </a:xfrm>
      </p:grpSpPr>
      <p:sp>
        <p:nvSpPr>
          <p:cNvPr id="30" name="Google Shape;30;g3ecafcc56a8_0_136"/>
          <p:cNvSpPr/>
          <p:nvPr/>
        </p:nvSpPr>
        <p:spPr>
          <a:xfrm>
            <a:off x="70875" y="75450"/>
            <a:ext cx="9001500" cy="4777800"/>
          </a:xfrm>
          <a:prstGeom prst="roundRect">
            <a:avLst>
              <a:gd name="adj" fmla="val 5355"/>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Inter"/>
              <a:ea typeface="Inter"/>
              <a:cs typeface="Inter"/>
              <a:sym typeface="Inter"/>
            </a:endParaRPr>
          </a:p>
        </p:txBody>
      </p:sp>
      <p:pic>
        <p:nvPicPr>
          <p:cNvPr id="31" name="Google Shape;31;g3ecafcc56a8_0_136"/>
          <p:cNvPicPr preferRelativeResize="0"/>
          <p:nvPr/>
        </p:nvPicPr>
        <p:blipFill rotWithShape="1">
          <a:blip r:embed="rId2">
            <a:alphaModFix/>
          </a:blip>
          <a:srcRect/>
          <a:stretch/>
        </p:blipFill>
        <p:spPr>
          <a:xfrm>
            <a:off x="70874" y="4942050"/>
            <a:ext cx="393643" cy="147175"/>
          </a:xfrm>
          <a:prstGeom prst="rect">
            <a:avLst/>
          </a:prstGeom>
          <a:noFill/>
          <a:ln>
            <a:noFill/>
          </a:ln>
        </p:spPr>
      </p:pic>
      <p:sp>
        <p:nvSpPr>
          <p:cNvPr id="32" name="Google Shape;32;g3ecafcc56a8_0_136"/>
          <p:cNvSpPr txBox="1">
            <a:spLocks noGrp="1"/>
          </p:cNvSpPr>
          <p:nvPr>
            <p:ph type="title"/>
          </p:nvPr>
        </p:nvSpPr>
        <p:spPr>
          <a:xfrm>
            <a:off x="291700" y="259050"/>
            <a:ext cx="8222100" cy="7677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Font typeface="Inter"/>
              <a:buNone/>
              <a:defRPr sz="2600">
                <a:solidFill>
                  <a:schemeClr val="dk2"/>
                </a:solidFill>
                <a:latin typeface="Inter"/>
                <a:ea typeface="Inter"/>
                <a:cs typeface="Inter"/>
                <a:sym typeface="Inter"/>
              </a:defRPr>
            </a:lvl2pPr>
            <a:lvl3pPr lvl="2" algn="l">
              <a:lnSpc>
                <a:spcPct val="100000"/>
              </a:lnSpc>
              <a:spcBef>
                <a:spcPts val="0"/>
              </a:spcBef>
              <a:spcAft>
                <a:spcPts val="0"/>
              </a:spcAft>
              <a:buClr>
                <a:schemeClr val="dk2"/>
              </a:buClr>
              <a:buSzPts val="2600"/>
              <a:buFont typeface="Inter"/>
              <a:buNone/>
              <a:defRPr sz="2600">
                <a:solidFill>
                  <a:schemeClr val="dk2"/>
                </a:solidFill>
                <a:latin typeface="Inter"/>
                <a:ea typeface="Inter"/>
                <a:cs typeface="Inter"/>
                <a:sym typeface="Inter"/>
              </a:defRPr>
            </a:lvl3pPr>
            <a:lvl4pPr lvl="3" algn="l">
              <a:lnSpc>
                <a:spcPct val="100000"/>
              </a:lnSpc>
              <a:spcBef>
                <a:spcPts val="0"/>
              </a:spcBef>
              <a:spcAft>
                <a:spcPts val="0"/>
              </a:spcAft>
              <a:buClr>
                <a:schemeClr val="dk2"/>
              </a:buClr>
              <a:buSzPts val="2600"/>
              <a:buFont typeface="Inter"/>
              <a:buNone/>
              <a:defRPr sz="2600">
                <a:solidFill>
                  <a:schemeClr val="dk2"/>
                </a:solidFill>
                <a:latin typeface="Inter"/>
                <a:ea typeface="Inter"/>
                <a:cs typeface="Inter"/>
                <a:sym typeface="Inter"/>
              </a:defRPr>
            </a:lvl4pPr>
            <a:lvl5pPr lvl="4" algn="l">
              <a:lnSpc>
                <a:spcPct val="100000"/>
              </a:lnSpc>
              <a:spcBef>
                <a:spcPts val="0"/>
              </a:spcBef>
              <a:spcAft>
                <a:spcPts val="0"/>
              </a:spcAft>
              <a:buClr>
                <a:schemeClr val="dk2"/>
              </a:buClr>
              <a:buSzPts val="2600"/>
              <a:buFont typeface="Inter"/>
              <a:buNone/>
              <a:defRPr sz="2600">
                <a:solidFill>
                  <a:schemeClr val="dk2"/>
                </a:solidFill>
                <a:latin typeface="Inter"/>
                <a:ea typeface="Inter"/>
                <a:cs typeface="Inter"/>
                <a:sym typeface="Inter"/>
              </a:defRPr>
            </a:lvl5pPr>
            <a:lvl6pPr lvl="5" algn="l">
              <a:lnSpc>
                <a:spcPct val="100000"/>
              </a:lnSpc>
              <a:spcBef>
                <a:spcPts val="0"/>
              </a:spcBef>
              <a:spcAft>
                <a:spcPts val="0"/>
              </a:spcAft>
              <a:buClr>
                <a:schemeClr val="dk2"/>
              </a:buClr>
              <a:buSzPts val="2600"/>
              <a:buFont typeface="Inter"/>
              <a:buNone/>
              <a:defRPr sz="2600">
                <a:solidFill>
                  <a:schemeClr val="dk2"/>
                </a:solidFill>
                <a:latin typeface="Inter"/>
                <a:ea typeface="Inter"/>
                <a:cs typeface="Inter"/>
                <a:sym typeface="Inter"/>
              </a:defRPr>
            </a:lvl6pPr>
            <a:lvl7pPr lvl="6" algn="l">
              <a:lnSpc>
                <a:spcPct val="100000"/>
              </a:lnSpc>
              <a:spcBef>
                <a:spcPts val="0"/>
              </a:spcBef>
              <a:spcAft>
                <a:spcPts val="0"/>
              </a:spcAft>
              <a:buClr>
                <a:schemeClr val="dk2"/>
              </a:buClr>
              <a:buSzPts val="2600"/>
              <a:buFont typeface="Inter"/>
              <a:buNone/>
              <a:defRPr sz="2600">
                <a:solidFill>
                  <a:schemeClr val="dk2"/>
                </a:solidFill>
                <a:latin typeface="Inter"/>
                <a:ea typeface="Inter"/>
                <a:cs typeface="Inter"/>
                <a:sym typeface="Inter"/>
              </a:defRPr>
            </a:lvl7pPr>
            <a:lvl8pPr lvl="7" algn="l">
              <a:lnSpc>
                <a:spcPct val="100000"/>
              </a:lnSpc>
              <a:spcBef>
                <a:spcPts val="0"/>
              </a:spcBef>
              <a:spcAft>
                <a:spcPts val="0"/>
              </a:spcAft>
              <a:buClr>
                <a:schemeClr val="dk2"/>
              </a:buClr>
              <a:buSzPts val="2600"/>
              <a:buFont typeface="Inter"/>
              <a:buNone/>
              <a:defRPr sz="2600">
                <a:solidFill>
                  <a:schemeClr val="dk2"/>
                </a:solidFill>
                <a:latin typeface="Inter"/>
                <a:ea typeface="Inter"/>
                <a:cs typeface="Inter"/>
                <a:sym typeface="Inter"/>
              </a:defRPr>
            </a:lvl8pPr>
            <a:lvl9pPr lvl="8" algn="l">
              <a:lnSpc>
                <a:spcPct val="100000"/>
              </a:lnSpc>
              <a:spcBef>
                <a:spcPts val="0"/>
              </a:spcBef>
              <a:spcAft>
                <a:spcPts val="0"/>
              </a:spcAft>
              <a:buClr>
                <a:schemeClr val="dk2"/>
              </a:buClr>
              <a:buSzPts val="2600"/>
              <a:buFont typeface="Inter"/>
              <a:buNone/>
              <a:defRPr sz="2600">
                <a:solidFill>
                  <a:schemeClr val="dk2"/>
                </a:solidFill>
                <a:latin typeface="Inter"/>
                <a:ea typeface="Inter"/>
                <a:cs typeface="Inter"/>
                <a:sym typeface="Inter"/>
              </a:defRPr>
            </a:lvl9pPr>
          </a:lstStyle>
          <a:p>
            <a:endParaRPr/>
          </a:p>
        </p:txBody>
      </p:sp>
      <p:sp>
        <p:nvSpPr>
          <p:cNvPr id="33" name="Google Shape;33;g3ecafcc56a8_0_136"/>
          <p:cNvSpPr txBox="1">
            <a:spLocks noGrp="1"/>
          </p:cNvSpPr>
          <p:nvPr>
            <p:ph type="sldNum" idx="12"/>
          </p:nvPr>
        </p:nvSpPr>
        <p:spPr>
          <a:xfrm>
            <a:off x="8556784" y="48260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accent3"/>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accent3"/>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accent3"/>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accent3"/>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accent3"/>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accent3"/>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accent3"/>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accent3"/>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accent3"/>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g3ecafcc56a8_0_136"/>
          <p:cNvSpPr txBox="1">
            <a:spLocks noGrp="1"/>
          </p:cNvSpPr>
          <p:nvPr>
            <p:ph type="sldNum" idx="2"/>
          </p:nvPr>
        </p:nvSpPr>
        <p:spPr>
          <a:xfrm>
            <a:off x="1540575" y="4789750"/>
            <a:ext cx="6062100" cy="393600"/>
          </a:xfrm>
          <a:prstGeom prst="rect">
            <a:avLst/>
          </a:prstGeom>
          <a:noFill/>
          <a:ln>
            <a:noFill/>
          </a:ln>
        </p:spPr>
        <p:txBody>
          <a:bodyPr spcFirstLastPara="1" wrap="square" lIns="91425" tIns="91425" rIns="91425" bIns="91425" anchor="ctr" anchorCtr="0">
            <a:normAutofit/>
          </a:bodyPr>
          <a:lstStyle>
            <a:lvl1pPr marL="0" marR="0" lvl="0" indent="0" algn="ctr">
              <a:lnSpc>
                <a:spcPct val="100000"/>
              </a:lnSpc>
              <a:spcBef>
                <a:spcPts val="0"/>
              </a:spcBef>
              <a:spcAft>
                <a:spcPts val="0"/>
              </a:spcAft>
              <a:buClr>
                <a:srgbClr val="000000"/>
              </a:buClr>
              <a:buSzPts val="935"/>
              <a:buFont typeface="Arial"/>
              <a:buNone/>
              <a:defRPr sz="750" b="0" i="0" u="none" strike="noStrike" cap="none">
                <a:solidFill>
                  <a:schemeClr val="accent3"/>
                </a:solidFill>
                <a:latin typeface="Inter"/>
                <a:ea typeface="Inter"/>
                <a:cs typeface="Inter"/>
                <a:sym typeface="Inter"/>
              </a:defRPr>
            </a:lvl1pPr>
            <a:lvl2pPr marL="0" marR="0" lvl="1" indent="0" algn="ctr">
              <a:lnSpc>
                <a:spcPct val="100000"/>
              </a:lnSpc>
              <a:spcBef>
                <a:spcPts val="0"/>
              </a:spcBef>
              <a:spcAft>
                <a:spcPts val="0"/>
              </a:spcAft>
              <a:buClr>
                <a:srgbClr val="000000"/>
              </a:buClr>
              <a:buSzPts val="935"/>
              <a:buFont typeface="Arial"/>
              <a:buNone/>
              <a:defRPr sz="750" b="0" i="0" u="none" strike="noStrike" cap="none">
                <a:solidFill>
                  <a:schemeClr val="accent3"/>
                </a:solidFill>
                <a:latin typeface="Inter"/>
                <a:ea typeface="Inter"/>
                <a:cs typeface="Inter"/>
                <a:sym typeface="Inter"/>
              </a:defRPr>
            </a:lvl2pPr>
            <a:lvl3pPr marL="0" marR="0" lvl="2" indent="0" algn="ctr">
              <a:lnSpc>
                <a:spcPct val="100000"/>
              </a:lnSpc>
              <a:spcBef>
                <a:spcPts val="0"/>
              </a:spcBef>
              <a:spcAft>
                <a:spcPts val="0"/>
              </a:spcAft>
              <a:buClr>
                <a:srgbClr val="000000"/>
              </a:buClr>
              <a:buSzPts val="935"/>
              <a:buFont typeface="Arial"/>
              <a:buNone/>
              <a:defRPr sz="750" b="0" i="0" u="none" strike="noStrike" cap="none">
                <a:solidFill>
                  <a:schemeClr val="accent3"/>
                </a:solidFill>
                <a:latin typeface="Inter"/>
                <a:ea typeface="Inter"/>
                <a:cs typeface="Inter"/>
                <a:sym typeface="Inter"/>
              </a:defRPr>
            </a:lvl3pPr>
            <a:lvl4pPr marL="0" marR="0" lvl="3" indent="0" algn="ctr">
              <a:lnSpc>
                <a:spcPct val="100000"/>
              </a:lnSpc>
              <a:spcBef>
                <a:spcPts val="0"/>
              </a:spcBef>
              <a:spcAft>
                <a:spcPts val="0"/>
              </a:spcAft>
              <a:buClr>
                <a:srgbClr val="000000"/>
              </a:buClr>
              <a:buSzPts val="935"/>
              <a:buFont typeface="Arial"/>
              <a:buNone/>
              <a:defRPr sz="750" b="0" i="0" u="none" strike="noStrike" cap="none">
                <a:solidFill>
                  <a:schemeClr val="accent3"/>
                </a:solidFill>
                <a:latin typeface="Inter"/>
                <a:ea typeface="Inter"/>
                <a:cs typeface="Inter"/>
                <a:sym typeface="Inter"/>
              </a:defRPr>
            </a:lvl4pPr>
            <a:lvl5pPr marL="0" marR="0" lvl="4" indent="0" algn="ctr">
              <a:lnSpc>
                <a:spcPct val="100000"/>
              </a:lnSpc>
              <a:spcBef>
                <a:spcPts val="0"/>
              </a:spcBef>
              <a:spcAft>
                <a:spcPts val="0"/>
              </a:spcAft>
              <a:buClr>
                <a:srgbClr val="000000"/>
              </a:buClr>
              <a:buSzPts val="935"/>
              <a:buFont typeface="Arial"/>
              <a:buNone/>
              <a:defRPr sz="750" b="0" i="0" u="none" strike="noStrike" cap="none">
                <a:solidFill>
                  <a:schemeClr val="accent3"/>
                </a:solidFill>
                <a:latin typeface="Inter"/>
                <a:ea typeface="Inter"/>
                <a:cs typeface="Inter"/>
                <a:sym typeface="Inter"/>
              </a:defRPr>
            </a:lvl5pPr>
            <a:lvl6pPr marL="0" marR="0" lvl="5" indent="0" algn="ctr">
              <a:lnSpc>
                <a:spcPct val="100000"/>
              </a:lnSpc>
              <a:spcBef>
                <a:spcPts val="0"/>
              </a:spcBef>
              <a:spcAft>
                <a:spcPts val="0"/>
              </a:spcAft>
              <a:buClr>
                <a:srgbClr val="000000"/>
              </a:buClr>
              <a:buSzPts val="935"/>
              <a:buFont typeface="Arial"/>
              <a:buNone/>
              <a:defRPr sz="750" b="0" i="0" u="none" strike="noStrike" cap="none">
                <a:solidFill>
                  <a:schemeClr val="accent3"/>
                </a:solidFill>
                <a:latin typeface="Inter"/>
                <a:ea typeface="Inter"/>
                <a:cs typeface="Inter"/>
                <a:sym typeface="Inter"/>
              </a:defRPr>
            </a:lvl6pPr>
            <a:lvl7pPr marL="0" marR="0" lvl="6" indent="0" algn="ctr">
              <a:lnSpc>
                <a:spcPct val="100000"/>
              </a:lnSpc>
              <a:spcBef>
                <a:spcPts val="0"/>
              </a:spcBef>
              <a:spcAft>
                <a:spcPts val="0"/>
              </a:spcAft>
              <a:buClr>
                <a:srgbClr val="000000"/>
              </a:buClr>
              <a:buSzPts val="935"/>
              <a:buFont typeface="Arial"/>
              <a:buNone/>
              <a:defRPr sz="750" b="0" i="0" u="none" strike="noStrike" cap="none">
                <a:solidFill>
                  <a:schemeClr val="accent3"/>
                </a:solidFill>
                <a:latin typeface="Inter"/>
                <a:ea typeface="Inter"/>
                <a:cs typeface="Inter"/>
                <a:sym typeface="Inter"/>
              </a:defRPr>
            </a:lvl7pPr>
            <a:lvl8pPr marL="0" marR="0" lvl="7" indent="0" algn="ctr">
              <a:lnSpc>
                <a:spcPct val="100000"/>
              </a:lnSpc>
              <a:spcBef>
                <a:spcPts val="0"/>
              </a:spcBef>
              <a:spcAft>
                <a:spcPts val="0"/>
              </a:spcAft>
              <a:buClr>
                <a:srgbClr val="000000"/>
              </a:buClr>
              <a:buSzPts val="935"/>
              <a:buFont typeface="Arial"/>
              <a:buNone/>
              <a:defRPr sz="750" b="0" i="0" u="none" strike="noStrike" cap="none">
                <a:solidFill>
                  <a:schemeClr val="accent3"/>
                </a:solidFill>
                <a:latin typeface="Inter"/>
                <a:ea typeface="Inter"/>
                <a:cs typeface="Inter"/>
                <a:sym typeface="Inter"/>
              </a:defRPr>
            </a:lvl8pPr>
            <a:lvl9pPr marL="0" marR="0" lvl="8" indent="0" algn="ctr">
              <a:lnSpc>
                <a:spcPct val="100000"/>
              </a:lnSpc>
              <a:spcBef>
                <a:spcPts val="0"/>
              </a:spcBef>
              <a:spcAft>
                <a:spcPts val="0"/>
              </a:spcAft>
              <a:buClr>
                <a:srgbClr val="000000"/>
              </a:buClr>
              <a:buSzPts val="935"/>
              <a:buFont typeface="Arial"/>
              <a:buNone/>
              <a:defRPr sz="750" b="0" i="0" u="none" strike="noStrike" cap="none">
                <a:solidFill>
                  <a:schemeClr val="accent3"/>
                </a:solidFill>
                <a:latin typeface="Inter"/>
                <a:ea typeface="Inter"/>
                <a:cs typeface="Inter"/>
                <a:sym typeface="Inter"/>
              </a:defRPr>
            </a:lvl9pPr>
          </a:lstStyle>
          <a:p>
            <a:pPr marL="0" lvl="0" indent="0" algn="ctr" rtl="0">
              <a:spcBef>
                <a:spcPts val="0"/>
              </a:spcBef>
              <a:spcAft>
                <a:spcPts val="0"/>
              </a:spcAft>
              <a:buNone/>
            </a:pPr>
            <a:r>
              <a:rPr lang="en-US"/>
              <a:t>Confidential &amp; proprietary to Base Power Company – unauthorized use, disclosure, or reproduction is prohibited.</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ndard Title &amp; Content" type="tx">
  <p:cSld name="TITLE_AND_BODY">
    <p:bg>
      <p:bgPr>
        <a:solidFill>
          <a:schemeClr val="accent1"/>
        </a:solidFill>
        <a:effectLst/>
      </p:bgPr>
    </p:bg>
    <p:spTree>
      <p:nvGrpSpPr>
        <p:cNvPr id="1" name="Shape 35"/>
        <p:cNvGrpSpPr/>
        <p:nvPr/>
      </p:nvGrpSpPr>
      <p:grpSpPr>
        <a:xfrm>
          <a:off x="0" y="0"/>
          <a:ext cx="0" cy="0"/>
          <a:chOff x="0" y="0"/>
          <a:chExt cx="0" cy="0"/>
        </a:xfrm>
      </p:grpSpPr>
      <p:sp>
        <p:nvSpPr>
          <p:cNvPr id="36" name="Google Shape;36;g3ecafcc56a8_0_142"/>
          <p:cNvSpPr/>
          <p:nvPr/>
        </p:nvSpPr>
        <p:spPr>
          <a:xfrm>
            <a:off x="226100" y="217700"/>
            <a:ext cx="8716800" cy="4378200"/>
          </a:xfrm>
          <a:prstGeom prst="roundRect">
            <a:avLst>
              <a:gd name="adj" fmla="val 5355"/>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Inter"/>
              <a:ea typeface="Inter"/>
              <a:cs typeface="Inter"/>
              <a:sym typeface="Inter"/>
            </a:endParaRPr>
          </a:p>
        </p:txBody>
      </p:sp>
      <p:sp>
        <p:nvSpPr>
          <p:cNvPr id="37" name="Google Shape;37;g3ecafcc56a8_0_142"/>
          <p:cNvSpPr txBox="1">
            <a:spLocks noGrp="1"/>
          </p:cNvSpPr>
          <p:nvPr>
            <p:ph type="title"/>
          </p:nvPr>
        </p:nvSpPr>
        <p:spPr>
          <a:xfrm>
            <a:off x="471900" y="529375"/>
            <a:ext cx="8222100" cy="767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dk2"/>
              </a:buClr>
              <a:buSzPts val="3200"/>
              <a:buNone/>
              <a:defRPr>
                <a:solidFill>
                  <a:schemeClr val="dk2"/>
                </a:solidFill>
              </a:defRPr>
            </a:lvl1pPr>
            <a:lvl2pPr lvl="1" algn="l">
              <a:lnSpc>
                <a:spcPct val="100000"/>
              </a:lnSpc>
              <a:spcBef>
                <a:spcPts val="0"/>
              </a:spcBef>
              <a:spcAft>
                <a:spcPts val="0"/>
              </a:spcAft>
              <a:buClr>
                <a:schemeClr val="dk2"/>
              </a:buClr>
              <a:buSzPts val="3200"/>
              <a:buNone/>
              <a:defRPr>
                <a:solidFill>
                  <a:schemeClr val="dk2"/>
                </a:solidFill>
              </a:defRPr>
            </a:lvl2pPr>
            <a:lvl3pPr lvl="2" algn="l">
              <a:lnSpc>
                <a:spcPct val="100000"/>
              </a:lnSpc>
              <a:spcBef>
                <a:spcPts val="0"/>
              </a:spcBef>
              <a:spcAft>
                <a:spcPts val="0"/>
              </a:spcAft>
              <a:buClr>
                <a:schemeClr val="dk2"/>
              </a:buClr>
              <a:buSzPts val="3200"/>
              <a:buNone/>
              <a:defRPr>
                <a:solidFill>
                  <a:schemeClr val="dk2"/>
                </a:solidFill>
              </a:defRPr>
            </a:lvl3pPr>
            <a:lvl4pPr lvl="3" algn="l">
              <a:lnSpc>
                <a:spcPct val="100000"/>
              </a:lnSpc>
              <a:spcBef>
                <a:spcPts val="0"/>
              </a:spcBef>
              <a:spcAft>
                <a:spcPts val="0"/>
              </a:spcAft>
              <a:buClr>
                <a:schemeClr val="dk2"/>
              </a:buClr>
              <a:buSzPts val="3200"/>
              <a:buNone/>
              <a:defRPr>
                <a:solidFill>
                  <a:schemeClr val="dk2"/>
                </a:solidFill>
              </a:defRPr>
            </a:lvl4pPr>
            <a:lvl5pPr lvl="4" algn="l">
              <a:lnSpc>
                <a:spcPct val="100000"/>
              </a:lnSpc>
              <a:spcBef>
                <a:spcPts val="0"/>
              </a:spcBef>
              <a:spcAft>
                <a:spcPts val="0"/>
              </a:spcAft>
              <a:buClr>
                <a:schemeClr val="dk2"/>
              </a:buClr>
              <a:buSzPts val="3200"/>
              <a:buNone/>
              <a:defRPr>
                <a:solidFill>
                  <a:schemeClr val="dk2"/>
                </a:solidFill>
              </a:defRPr>
            </a:lvl5pPr>
            <a:lvl6pPr lvl="5" algn="l">
              <a:lnSpc>
                <a:spcPct val="100000"/>
              </a:lnSpc>
              <a:spcBef>
                <a:spcPts val="0"/>
              </a:spcBef>
              <a:spcAft>
                <a:spcPts val="0"/>
              </a:spcAft>
              <a:buClr>
                <a:schemeClr val="dk2"/>
              </a:buClr>
              <a:buSzPts val="3200"/>
              <a:buNone/>
              <a:defRPr>
                <a:solidFill>
                  <a:schemeClr val="dk2"/>
                </a:solidFill>
              </a:defRPr>
            </a:lvl6pPr>
            <a:lvl7pPr lvl="6" algn="l">
              <a:lnSpc>
                <a:spcPct val="100000"/>
              </a:lnSpc>
              <a:spcBef>
                <a:spcPts val="0"/>
              </a:spcBef>
              <a:spcAft>
                <a:spcPts val="0"/>
              </a:spcAft>
              <a:buClr>
                <a:schemeClr val="dk2"/>
              </a:buClr>
              <a:buSzPts val="3200"/>
              <a:buNone/>
              <a:defRPr>
                <a:solidFill>
                  <a:schemeClr val="dk2"/>
                </a:solidFill>
              </a:defRPr>
            </a:lvl7pPr>
            <a:lvl8pPr lvl="7" algn="l">
              <a:lnSpc>
                <a:spcPct val="100000"/>
              </a:lnSpc>
              <a:spcBef>
                <a:spcPts val="0"/>
              </a:spcBef>
              <a:spcAft>
                <a:spcPts val="0"/>
              </a:spcAft>
              <a:buClr>
                <a:schemeClr val="dk2"/>
              </a:buClr>
              <a:buSzPts val="3200"/>
              <a:buNone/>
              <a:defRPr>
                <a:solidFill>
                  <a:schemeClr val="dk2"/>
                </a:solidFill>
              </a:defRPr>
            </a:lvl8pPr>
            <a:lvl9pPr lvl="8" algn="l">
              <a:lnSpc>
                <a:spcPct val="100000"/>
              </a:lnSpc>
              <a:spcBef>
                <a:spcPts val="0"/>
              </a:spcBef>
              <a:spcAft>
                <a:spcPts val="0"/>
              </a:spcAft>
              <a:buClr>
                <a:schemeClr val="dk2"/>
              </a:buClr>
              <a:buSzPts val="3200"/>
              <a:buNone/>
              <a:defRPr>
                <a:solidFill>
                  <a:schemeClr val="dk2"/>
                </a:solidFill>
              </a:defRPr>
            </a:lvl9pPr>
          </a:lstStyle>
          <a:p>
            <a:endParaRPr/>
          </a:p>
        </p:txBody>
      </p:sp>
      <p:sp>
        <p:nvSpPr>
          <p:cNvPr id="38" name="Google Shape;38;g3ecafcc56a8_0_142"/>
          <p:cNvSpPr txBox="1">
            <a:spLocks noGrp="1"/>
          </p:cNvSpPr>
          <p:nvPr>
            <p:ph type="body" idx="1"/>
          </p:nvPr>
        </p:nvSpPr>
        <p:spPr>
          <a:xfrm>
            <a:off x="460950" y="1441925"/>
            <a:ext cx="8222100" cy="27102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Clr>
                <a:schemeClr val="accent5"/>
              </a:buClr>
              <a:buSzPts val="1200"/>
              <a:buChar char="●"/>
              <a:defRPr>
                <a:solidFill>
                  <a:schemeClr val="accent5"/>
                </a:solidFill>
              </a:defRPr>
            </a:lvl1pPr>
            <a:lvl2pPr marL="914400" lvl="1" indent="-304800" algn="l">
              <a:lnSpc>
                <a:spcPct val="115000"/>
              </a:lnSpc>
              <a:spcBef>
                <a:spcPts val="0"/>
              </a:spcBef>
              <a:spcAft>
                <a:spcPts val="0"/>
              </a:spcAft>
              <a:buClr>
                <a:schemeClr val="accent5"/>
              </a:buClr>
              <a:buSzPts val="1200"/>
              <a:buChar char="○"/>
              <a:defRPr>
                <a:solidFill>
                  <a:schemeClr val="accent5"/>
                </a:solidFill>
              </a:defRPr>
            </a:lvl2pPr>
            <a:lvl3pPr marL="1371600" lvl="2" indent="-304800" algn="l">
              <a:lnSpc>
                <a:spcPct val="115000"/>
              </a:lnSpc>
              <a:spcBef>
                <a:spcPts val="0"/>
              </a:spcBef>
              <a:spcAft>
                <a:spcPts val="0"/>
              </a:spcAft>
              <a:buClr>
                <a:schemeClr val="accent5"/>
              </a:buClr>
              <a:buSzPts val="1200"/>
              <a:buChar char="■"/>
              <a:defRPr>
                <a:solidFill>
                  <a:schemeClr val="accent5"/>
                </a:solidFill>
              </a:defRPr>
            </a:lvl3pPr>
            <a:lvl4pPr marL="1828800" lvl="3" indent="-304800" algn="l">
              <a:lnSpc>
                <a:spcPct val="115000"/>
              </a:lnSpc>
              <a:spcBef>
                <a:spcPts val="0"/>
              </a:spcBef>
              <a:spcAft>
                <a:spcPts val="0"/>
              </a:spcAft>
              <a:buClr>
                <a:schemeClr val="accent5"/>
              </a:buClr>
              <a:buSzPts val="1200"/>
              <a:buChar char="●"/>
              <a:defRPr>
                <a:solidFill>
                  <a:schemeClr val="accent5"/>
                </a:solidFill>
              </a:defRPr>
            </a:lvl4pPr>
            <a:lvl5pPr marL="2286000" lvl="4" indent="-304800" algn="l">
              <a:lnSpc>
                <a:spcPct val="115000"/>
              </a:lnSpc>
              <a:spcBef>
                <a:spcPts val="0"/>
              </a:spcBef>
              <a:spcAft>
                <a:spcPts val="0"/>
              </a:spcAft>
              <a:buClr>
                <a:schemeClr val="accent5"/>
              </a:buClr>
              <a:buSzPts val="1200"/>
              <a:buChar char="○"/>
              <a:defRPr>
                <a:solidFill>
                  <a:schemeClr val="accent5"/>
                </a:solidFill>
              </a:defRPr>
            </a:lvl5pPr>
            <a:lvl6pPr marL="2743200" lvl="5" indent="-304800" algn="l">
              <a:lnSpc>
                <a:spcPct val="115000"/>
              </a:lnSpc>
              <a:spcBef>
                <a:spcPts val="0"/>
              </a:spcBef>
              <a:spcAft>
                <a:spcPts val="0"/>
              </a:spcAft>
              <a:buClr>
                <a:schemeClr val="accent5"/>
              </a:buClr>
              <a:buSzPts val="1200"/>
              <a:buChar char="■"/>
              <a:defRPr>
                <a:solidFill>
                  <a:schemeClr val="accent5"/>
                </a:solidFill>
              </a:defRPr>
            </a:lvl6pPr>
            <a:lvl7pPr marL="3200400" lvl="6" indent="-304800" algn="l">
              <a:lnSpc>
                <a:spcPct val="115000"/>
              </a:lnSpc>
              <a:spcBef>
                <a:spcPts val="0"/>
              </a:spcBef>
              <a:spcAft>
                <a:spcPts val="0"/>
              </a:spcAft>
              <a:buClr>
                <a:schemeClr val="accent5"/>
              </a:buClr>
              <a:buSzPts val="1200"/>
              <a:buChar char="●"/>
              <a:defRPr>
                <a:solidFill>
                  <a:schemeClr val="accent5"/>
                </a:solidFill>
              </a:defRPr>
            </a:lvl7pPr>
            <a:lvl8pPr marL="3657600" lvl="7" indent="-304800" algn="l">
              <a:lnSpc>
                <a:spcPct val="115000"/>
              </a:lnSpc>
              <a:spcBef>
                <a:spcPts val="0"/>
              </a:spcBef>
              <a:spcAft>
                <a:spcPts val="0"/>
              </a:spcAft>
              <a:buClr>
                <a:schemeClr val="accent5"/>
              </a:buClr>
              <a:buSzPts val="1200"/>
              <a:buChar char="○"/>
              <a:defRPr>
                <a:solidFill>
                  <a:schemeClr val="accent5"/>
                </a:solidFill>
              </a:defRPr>
            </a:lvl8pPr>
            <a:lvl9pPr marL="4114800" lvl="8" indent="-304800" algn="l">
              <a:lnSpc>
                <a:spcPct val="115000"/>
              </a:lnSpc>
              <a:spcBef>
                <a:spcPts val="0"/>
              </a:spcBef>
              <a:spcAft>
                <a:spcPts val="0"/>
              </a:spcAft>
              <a:buClr>
                <a:schemeClr val="accent5"/>
              </a:buClr>
              <a:buSzPts val="1200"/>
              <a:buChar char="■"/>
              <a:defRPr>
                <a:solidFill>
                  <a:schemeClr val="accent5"/>
                </a:solidFill>
              </a:defRPr>
            </a:lvl9pPr>
          </a:lstStyle>
          <a:p>
            <a:endParaRPr/>
          </a:p>
        </p:txBody>
      </p:sp>
      <p:pic>
        <p:nvPicPr>
          <p:cNvPr id="39" name="Google Shape;39;g3ecafcc56a8_0_142"/>
          <p:cNvPicPr preferRelativeResize="0"/>
          <p:nvPr/>
        </p:nvPicPr>
        <p:blipFill rotWithShape="1">
          <a:blip r:embed="rId2">
            <a:alphaModFix/>
          </a:blip>
          <a:srcRect/>
          <a:stretch/>
        </p:blipFill>
        <p:spPr>
          <a:xfrm>
            <a:off x="164348" y="4784427"/>
            <a:ext cx="577731" cy="216000"/>
          </a:xfrm>
          <a:prstGeom prst="rect">
            <a:avLst/>
          </a:prstGeom>
          <a:noFill/>
          <a:ln>
            <a:noFill/>
          </a:ln>
        </p:spPr>
      </p:pic>
      <p:sp>
        <p:nvSpPr>
          <p:cNvPr id="40" name="Google Shape;40;g3ecafcc56a8_0_142"/>
          <p:cNvSpPr txBox="1">
            <a:spLocks noGrp="1"/>
          </p:cNvSpPr>
          <p:nvPr>
            <p:ph type="sldNum" idx="12"/>
          </p:nvPr>
        </p:nvSpPr>
        <p:spPr>
          <a:xfrm>
            <a:off x="6045750" y="4695625"/>
            <a:ext cx="3026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9pPr>
          </a:lstStyle>
          <a:p>
            <a:pPr marL="0" lvl="0" indent="0" algn="r" rtl="0">
              <a:spcBef>
                <a:spcPts val="0"/>
              </a:spcBef>
              <a:spcAft>
                <a:spcPts val="0"/>
              </a:spcAft>
              <a:buNone/>
            </a:pPr>
            <a:r>
              <a:rPr lang="en-US"/>
              <a:t>Confidential &amp; proprietary to Base Power Company – unauthorized use, disclosure, or reproduction is prohibited.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1"/>
        </a:solidFill>
        <a:effectLst/>
      </p:bgPr>
    </p:bg>
    <p:spTree>
      <p:nvGrpSpPr>
        <p:cNvPr id="1" name="Shape 41"/>
        <p:cNvGrpSpPr/>
        <p:nvPr/>
      </p:nvGrpSpPr>
      <p:grpSpPr>
        <a:xfrm>
          <a:off x="0" y="0"/>
          <a:ext cx="0" cy="0"/>
          <a:chOff x="0" y="0"/>
          <a:chExt cx="0" cy="0"/>
        </a:xfrm>
      </p:grpSpPr>
      <p:sp>
        <p:nvSpPr>
          <p:cNvPr id="42" name="Google Shape;42;g3ecafcc56a8_0_148"/>
          <p:cNvSpPr/>
          <p:nvPr/>
        </p:nvSpPr>
        <p:spPr>
          <a:xfrm>
            <a:off x="226100" y="1611125"/>
            <a:ext cx="8716800" cy="2984700"/>
          </a:xfrm>
          <a:prstGeom prst="roundRect">
            <a:avLst>
              <a:gd name="adj" fmla="val 7574"/>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Inter"/>
              <a:ea typeface="Inter"/>
              <a:cs typeface="Inter"/>
              <a:sym typeface="Inter"/>
            </a:endParaRPr>
          </a:p>
        </p:txBody>
      </p:sp>
      <p:sp>
        <p:nvSpPr>
          <p:cNvPr id="43" name="Google Shape;43;g3ecafcc56a8_0_148"/>
          <p:cNvSpPr txBox="1">
            <a:spLocks noGrp="1"/>
          </p:cNvSpPr>
          <p:nvPr>
            <p:ph type="body" idx="1"/>
          </p:nvPr>
        </p:nvSpPr>
        <p:spPr>
          <a:xfrm>
            <a:off x="471900" y="1919075"/>
            <a:ext cx="3999900" cy="24351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chemeClr val="accent5"/>
              </a:buClr>
              <a:buSzPts val="1400"/>
              <a:buChar char="●"/>
              <a:defRPr sz="1400">
                <a:solidFill>
                  <a:schemeClr val="accent5"/>
                </a:solidFill>
              </a:defRPr>
            </a:lvl1pPr>
            <a:lvl2pPr marL="914400" lvl="1" indent="-304800" algn="l">
              <a:lnSpc>
                <a:spcPct val="115000"/>
              </a:lnSpc>
              <a:spcBef>
                <a:spcPts val="0"/>
              </a:spcBef>
              <a:spcAft>
                <a:spcPts val="0"/>
              </a:spcAft>
              <a:buClr>
                <a:schemeClr val="accent5"/>
              </a:buClr>
              <a:buSzPts val="1200"/>
              <a:buChar char="○"/>
              <a:defRPr sz="1200">
                <a:solidFill>
                  <a:schemeClr val="accent5"/>
                </a:solidFill>
              </a:defRPr>
            </a:lvl2pPr>
            <a:lvl3pPr marL="1371600" lvl="2" indent="-304800" algn="l">
              <a:lnSpc>
                <a:spcPct val="115000"/>
              </a:lnSpc>
              <a:spcBef>
                <a:spcPts val="0"/>
              </a:spcBef>
              <a:spcAft>
                <a:spcPts val="0"/>
              </a:spcAft>
              <a:buClr>
                <a:schemeClr val="accent5"/>
              </a:buClr>
              <a:buSzPts val="1200"/>
              <a:buChar char="■"/>
              <a:defRPr sz="1200">
                <a:solidFill>
                  <a:schemeClr val="accent5"/>
                </a:solidFill>
              </a:defRPr>
            </a:lvl3pPr>
            <a:lvl4pPr marL="1828800" lvl="3" indent="-304800" algn="l">
              <a:lnSpc>
                <a:spcPct val="115000"/>
              </a:lnSpc>
              <a:spcBef>
                <a:spcPts val="0"/>
              </a:spcBef>
              <a:spcAft>
                <a:spcPts val="0"/>
              </a:spcAft>
              <a:buClr>
                <a:schemeClr val="accent5"/>
              </a:buClr>
              <a:buSzPts val="1200"/>
              <a:buChar char="●"/>
              <a:defRPr sz="1200">
                <a:solidFill>
                  <a:schemeClr val="accent5"/>
                </a:solidFill>
              </a:defRPr>
            </a:lvl4pPr>
            <a:lvl5pPr marL="2286000" lvl="4" indent="-304800" algn="l">
              <a:lnSpc>
                <a:spcPct val="115000"/>
              </a:lnSpc>
              <a:spcBef>
                <a:spcPts val="0"/>
              </a:spcBef>
              <a:spcAft>
                <a:spcPts val="0"/>
              </a:spcAft>
              <a:buClr>
                <a:schemeClr val="accent5"/>
              </a:buClr>
              <a:buSzPts val="1200"/>
              <a:buChar char="○"/>
              <a:defRPr sz="1200">
                <a:solidFill>
                  <a:schemeClr val="accent5"/>
                </a:solidFill>
              </a:defRPr>
            </a:lvl5pPr>
            <a:lvl6pPr marL="2743200" lvl="5" indent="-304800" algn="l">
              <a:lnSpc>
                <a:spcPct val="115000"/>
              </a:lnSpc>
              <a:spcBef>
                <a:spcPts val="0"/>
              </a:spcBef>
              <a:spcAft>
                <a:spcPts val="0"/>
              </a:spcAft>
              <a:buClr>
                <a:schemeClr val="accent5"/>
              </a:buClr>
              <a:buSzPts val="1200"/>
              <a:buChar char="■"/>
              <a:defRPr sz="1200">
                <a:solidFill>
                  <a:schemeClr val="accent5"/>
                </a:solidFill>
              </a:defRPr>
            </a:lvl6pPr>
            <a:lvl7pPr marL="3200400" lvl="6" indent="-304800" algn="l">
              <a:lnSpc>
                <a:spcPct val="115000"/>
              </a:lnSpc>
              <a:spcBef>
                <a:spcPts val="0"/>
              </a:spcBef>
              <a:spcAft>
                <a:spcPts val="0"/>
              </a:spcAft>
              <a:buClr>
                <a:schemeClr val="accent5"/>
              </a:buClr>
              <a:buSzPts val="1200"/>
              <a:buChar char="●"/>
              <a:defRPr sz="1200">
                <a:solidFill>
                  <a:schemeClr val="accent5"/>
                </a:solidFill>
              </a:defRPr>
            </a:lvl7pPr>
            <a:lvl8pPr marL="3657600" lvl="7" indent="-304800" algn="l">
              <a:lnSpc>
                <a:spcPct val="115000"/>
              </a:lnSpc>
              <a:spcBef>
                <a:spcPts val="0"/>
              </a:spcBef>
              <a:spcAft>
                <a:spcPts val="0"/>
              </a:spcAft>
              <a:buClr>
                <a:schemeClr val="accent5"/>
              </a:buClr>
              <a:buSzPts val="1200"/>
              <a:buChar char="○"/>
              <a:defRPr sz="1200">
                <a:solidFill>
                  <a:schemeClr val="accent5"/>
                </a:solidFill>
              </a:defRPr>
            </a:lvl8pPr>
            <a:lvl9pPr marL="4114800" lvl="8" indent="-304800" algn="l">
              <a:lnSpc>
                <a:spcPct val="115000"/>
              </a:lnSpc>
              <a:spcBef>
                <a:spcPts val="0"/>
              </a:spcBef>
              <a:spcAft>
                <a:spcPts val="0"/>
              </a:spcAft>
              <a:buClr>
                <a:schemeClr val="accent5"/>
              </a:buClr>
              <a:buSzPts val="1200"/>
              <a:buChar char="■"/>
              <a:defRPr sz="1200">
                <a:solidFill>
                  <a:schemeClr val="accent5"/>
                </a:solidFill>
              </a:defRPr>
            </a:lvl9pPr>
          </a:lstStyle>
          <a:p>
            <a:endParaRPr/>
          </a:p>
        </p:txBody>
      </p:sp>
      <p:sp>
        <p:nvSpPr>
          <p:cNvPr id="44" name="Google Shape;44;g3ecafcc56a8_0_148"/>
          <p:cNvSpPr txBox="1">
            <a:spLocks noGrp="1"/>
          </p:cNvSpPr>
          <p:nvPr>
            <p:ph type="body" idx="2"/>
          </p:nvPr>
        </p:nvSpPr>
        <p:spPr>
          <a:xfrm>
            <a:off x="4694250" y="1919075"/>
            <a:ext cx="3999900" cy="24351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chemeClr val="accent5"/>
              </a:buClr>
              <a:buSzPts val="1400"/>
              <a:buChar char="●"/>
              <a:defRPr sz="1400">
                <a:solidFill>
                  <a:schemeClr val="accent5"/>
                </a:solidFill>
              </a:defRPr>
            </a:lvl1pPr>
            <a:lvl2pPr marL="914400" lvl="1" indent="-304800" algn="l">
              <a:lnSpc>
                <a:spcPct val="115000"/>
              </a:lnSpc>
              <a:spcBef>
                <a:spcPts val="0"/>
              </a:spcBef>
              <a:spcAft>
                <a:spcPts val="0"/>
              </a:spcAft>
              <a:buClr>
                <a:schemeClr val="accent5"/>
              </a:buClr>
              <a:buSzPts val="1200"/>
              <a:buChar char="○"/>
              <a:defRPr sz="1200">
                <a:solidFill>
                  <a:schemeClr val="accent5"/>
                </a:solidFill>
              </a:defRPr>
            </a:lvl2pPr>
            <a:lvl3pPr marL="1371600" lvl="2" indent="-304800" algn="l">
              <a:lnSpc>
                <a:spcPct val="115000"/>
              </a:lnSpc>
              <a:spcBef>
                <a:spcPts val="0"/>
              </a:spcBef>
              <a:spcAft>
                <a:spcPts val="0"/>
              </a:spcAft>
              <a:buClr>
                <a:schemeClr val="accent5"/>
              </a:buClr>
              <a:buSzPts val="1200"/>
              <a:buChar char="■"/>
              <a:defRPr sz="1200">
                <a:solidFill>
                  <a:schemeClr val="accent5"/>
                </a:solidFill>
              </a:defRPr>
            </a:lvl3pPr>
            <a:lvl4pPr marL="1828800" lvl="3" indent="-304800" algn="l">
              <a:lnSpc>
                <a:spcPct val="115000"/>
              </a:lnSpc>
              <a:spcBef>
                <a:spcPts val="0"/>
              </a:spcBef>
              <a:spcAft>
                <a:spcPts val="0"/>
              </a:spcAft>
              <a:buClr>
                <a:schemeClr val="accent5"/>
              </a:buClr>
              <a:buSzPts val="1200"/>
              <a:buChar char="●"/>
              <a:defRPr sz="1200">
                <a:solidFill>
                  <a:schemeClr val="accent5"/>
                </a:solidFill>
              </a:defRPr>
            </a:lvl4pPr>
            <a:lvl5pPr marL="2286000" lvl="4" indent="-304800" algn="l">
              <a:lnSpc>
                <a:spcPct val="115000"/>
              </a:lnSpc>
              <a:spcBef>
                <a:spcPts val="0"/>
              </a:spcBef>
              <a:spcAft>
                <a:spcPts val="0"/>
              </a:spcAft>
              <a:buClr>
                <a:schemeClr val="accent5"/>
              </a:buClr>
              <a:buSzPts val="1200"/>
              <a:buChar char="○"/>
              <a:defRPr sz="1200">
                <a:solidFill>
                  <a:schemeClr val="accent5"/>
                </a:solidFill>
              </a:defRPr>
            </a:lvl5pPr>
            <a:lvl6pPr marL="2743200" lvl="5" indent="-304800" algn="l">
              <a:lnSpc>
                <a:spcPct val="115000"/>
              </a:lnSpc>
              <a:spcBef>
                <a:spcPts val="0"/>
              </a:spcBef>
              <a:spcAft>
                <a:spcPts val="0"/>
              </a:spcAft>
              <a:buClr>
                <a:schemeClr val="accent5"/>
              </a:buClr>
              <a:buSzPts val="1200"/>
              <a:buChar char="■"/>
              <a:defRPr sz="1200">
                <a:solidFill>
                  <a:schemeClr val="accent5"/>
                </a:solidFill>
              </a:defRPr>
            </a:lvl6pPr>
            <a:lvl7pPr marL="3200400" lvl="6" indent="-304800" algn="l">
              <a:lnSpc>
                <a:spcPct val="115000"/>
              </a:lnSpc>
              <a:spcBef>
                <a:spcPts val="0"/>
              </a:spcBef>
              <a:spcAft>
                <a:spcPts val="0"/>
              </a:spcAft>
              <a:buClr>
                <a:schemeClr val="accent5"/>
              </a:buClr>
              <a:buSzPts val="1200"/>
              <a:buChar char="●"/>
              <a:defRPr sz="1200">
                <a:solidFill>
                  <a:schemeClr val="accent5"/>
                </a:solidFill>
              </a:defRPr>
            </a:lvl7pPr>
            <a:lvl8pPr marL="3657600" lvl="7" indent="-304800" algn="l">
              <a:lnSpc>
                <a:spcPct val="115000"/>
              </a:lnSpc>
              <a:spcBef>
                <a:spcPts val="0"/>
              </a:spcBef>
              <a:spcAft>
                <a:spcPts val="0"/>
              </a:spcAft>
              <a:buClr>
                <a:schemeClr val="accent5"/>
              </a:buClr>
              <a:buSzPts val="1200"/>
              <a:buChar char="○"/>
              <a:defRPr sz="1200">
                <a:solidFill>
                  <a:schemeClr val="accent5"/>
                </a:solidFill>
              </a:defRPr>
            </a:lvl8pPr>
            <a:lvl9pPr marL="4114800" lvl="8" indent="-304800" algn="l">
              <a:lnSpc>
                <a:spcPct val="115000"/>
              </a:lnSpc>
              <a:spcBef>
                <a:spcPts val="0"/>
              </a:spcBef>
              <a:spcAft>
                <a:spcPts val="0"/>
              </a:spcAft>
              <a:buClr>
                <a:schemeClr val="accent5"/>
              </a:buClr>
              <a:buSzPts val="1200"/>
              <a:buChar char="■"/>
              <a:defRPr sz="1200">
                <a:solidFill>
                  <a:schemeClr val="accent5"/>
                </a:solidFill>
              </a:defRPr>
            </a:lvl9pPr>
          </a:lstStyle>
          <a:p>
            <a:endParaRPr/>
          </a:p>
        </p:txBody>
      </p:sp>
      <p:sp>
        <p:nvSpPr>
          <p:cNvPr id="45" name="Google Shape;45;g3ecafcc56a8_0_148"/>
          <p:cNvSpPr txBox="1">
            <a:spLocks noGrp="1"/>
          </p:cNvSpPr>
          <p:nvPr>
            <p:ph type="title"/>
          </p:nvPr>
        </p:nvSpPr>
        <p:spPr>
          <a:xfrm>
            <a:off x="471900" y="529375"/>
            <a:ext cx="8222100" cy="767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dk2"/>
              </a:buClr>
              <a:buSzPts val="3200"/>
              <a:buNone/>
              <a:defRPr>
                <a:solidFill>
                  <a:schemeClr val="dk2"/>
                </a:solidFill>
              </a:defRPr>
            </a:lvl1pPr>
            <a:lvl2pPr lvl="1" algn="l">
              <a:lnSpc>
                <a:spcPct val="100000"/>
              </a:lnSpc>
              <a:spcBef>
                <a:spcPts val="0"/>
              </a:spcBef>
              <a:spcAft>
                <a:spcPts val="0"/>
              </a:spcAft>
              <a:buClr>
                <a:schemeClr val="dk2"/>
              </a:buClr>
              <a:buSzPts val="3200"/>
              <a:buNone/>
              <a:defRPr>
                <a:solidFill>
                  <a:schemeClr val="dk2"/>
                </a:solidFill>
              </a:defRPr>
            </a:lvl2pPr>
            <a:lvl3pPr lvl="2" algn="l">
              <a:lnSpc>
                <a:spcPct val="100000"/>
              </a:lnSpc>
              <a:spcBef>
                <a:spcPts val="0"/>
              </a:spcBef>
              <a:spcAft>
                <a:spcPts val="0"/>
              </a:spcAft>
              <a:buClr>
                <a:schemeClr val="dk2"/>
              </a:buClr>
              <a:buSzPts val="3200"/>
              <a:buNone/>
              <a:defRPr>
                <a:solidFill>
                  <a:schemeClr val="dk2"/>
                </a:solidFill>
              </a:defRPr>
            </a:lvl3pPr>
            <a:lvl4pPr lvl="3" algn="l">
              <a:lnSpc>
                <a:spcPct val="100000"/>
              </a:lnSpc>
              <a:spcBef>
                <a:spcPts val="0"/>
              </a:spcBef>
              <a:spcAft>
                <a:spcPts val="0"/>
              </a:spcAft>
              <a:buClr>
                <a:schemeClr val="dk2"/>
              </a:buClr>
              <a:buSzPts val="3200"/>
              <a:buNone/>
              <a:defRPr>
                <a:solidFill>
                  <a:schemeClr val="dk2"/>
                </a:solidFill>
              </a:defRPr>
            </a:lvl4pPr>
            <a:lvl5pPr lvl="4" algn="l">
              <a:lnSpc>
                <a:spcPct val="100000"/>
              </a:lnSpc>
              <a:spcBef>
                <a:spcPts val="0"/>
              </a:spcBef>
              <a:spcAft>
                <a:spcPts val="0"/>
              </a:spcAft>
              <a:buClr>
                <a:schemeClr val="dk2"/>
              </a:buClr>
              <a:buSzPts val="3200"/>
              <a:buNone/>
              <a:defRPr>
                <a:solidFill>
                  <a:schemeClr val="dk2"/>
                </a:solidFill>
              </a:defRPr>
            </a:lvl5pPr>
            <a:lvl6pPr lvl="5" algn="l">
              <a:lnSpc>
                <a:spcPct val="100000"/>
              </a:lnSpc>
              <a:spcBef>
                <a:spcPts val="0"/>
              </a:spcBef>
              <a:spcAft>
                <a:spcPts val="0"/>
              </a:spcAft>
              <a:buClr>
                <a:schemeClr val="dk2"/>
              </a:buClr>
              <a:buSzPts val="3200"/>
              <a:buNone/>
              <a:defRPr>
                <a:solidFill>
                  <a:schemeClr val="dk2"/>
                </a:solidFill>
              </a:defRPr>
            </a:lvl6pPr>
            <a:lvl7pPr lvl="6" algn="l">
              <a:lnSpc>
                <a:spcPct val="100000"/>
              </a:lnSpc>
              <a:spcBef>
                <a:spcPts val="0"/>
              </a:spcBef>
              <a:spcAft>
                <a:spcPts val="0"/>
              </a:spcAft>
              <a:buClr>
                <a:schemeClr val="dk2"/>
              </a:buClr>
              <a:buSzPts val="3200"/>
              <a:buNone/>
              <a:defRPr>
                <a:solidFill>
                  <a:schemeClr val="dk2"/>
                </a:solidFill>
              </a:defRPr>
            </a:lvl7pPr>
            <a:lvl8pPr lvl="7" algn="l">
              <a:lnSpc>
                <a:spcPct val="100000"/>
              </a:lnSpc>
              <a:spcBef>
                <a:spcPts val="0"/>
              </a:spcBef>
              <a:spcAft>
                <a:spcPts val="0"/>
              </a:spcAft>
              <a:buClr>
                <a:schemeClr val="dk2"/>
              </a:buClr>
              <a:buSzPts val="3200"/>
              <a:buNone/>
              <a:defRPr>
                <a:solidFill>
                  <a:schemeClr val="dk2"/>
                </a:solidFill>
              </a:defRPr>
            </a:lvl8pPr>
            <a:lvl9pPr lvl="8" algn="l">
              <a:lnSpc>
                <a:spcPct val="100000"/>
              </a:lnSpc>
              <a:spcBef>
                <a:spcPts val="0"/>
              </a:spcBef>
              <a:spcAft>
                <a:spcPts val="0"/>
              </a:spcAft>
              <a:buClr>
                <a:schemeClr val="dk2"/>
              </a:buClr>
              <a:buSzPts val="3200"/>
              <a:buNone/>
              <a:defRPr>
                <a:solidFill>
                  <a:schemeClr val="dk2"/>
                </a:solidFill>
              </a:defRPr>
            </a:lvl9pPr>
          </a:lstStyle>
          <a:p>
            <a:endParaRPr/>
          </a:p>
        </p:txBody>
      </p:sp>
      <p:pic>
        <p:nvPicPr>
          <p:cNvPr id="46" name="Google Shape;46;g3ecafcc56a8_0_148"/>
          <p:cNvPicPr preferRelativeResize="0"/>
          <p:nvPr/>
        </p:nvPicPr>
        <p:blipFill rotWithShape="1">
          <a:blip r:embed="rId2">
            <a:alphaModFix/>
          </a:blip>
          <a:srcRect/>
          <a:stretch/>
        </p:blipFill>
        <p:spPr>
          <a:xfrm>
            <a:off x="164348" y="4784427"/>
            <a:ext cx="577731" cy="216000"/>
          </a:xfrm>
          <a:prstGeom prst="rect">
            <a:avLst/>
          </a:prstGeom>
          <a:noFill/>
          <a:ln>
            <a:noFill/>
          </a:ln>
        </p:spPr>
      </p:pic>
      <p:sp>
        <p:nvSpPr>
          <p:cNvPr id="47" name="Google Shape;47;g3ecafcc56a8_0_148"/>
          <p:cNvSpPr txBox="1">
            <a:spLocks noGrp="1"/>
          </p:cNvSpPr>
          <p:nvPr>
            <p:ph type="sldNum" idx="12"/>
          </p:nvPr>
        </p:nvSpPr>
        <p:spPr>
          <a:xfrm>
            <a:off x="6045750" y="4695625"/>
            <a:ext cx="3026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9pPr>
          </a:lstStyle>
          <a:p>
            <a:pPr marL="0" lvl="0" indent="0" algn="r" rtl="0">
              <a:spcBef>
                <a:spcPts val="0"/>
              </a:spcBef>
              <a:spcAft>
                <a:spcPts val="0"/>
              </a:spcAft>
              <a:buNone/>
            </a:pPr>
            <a:r>
              <a:rPr lang="en-US"/>
              <a:t>Confidential &amp; proprietary to Base Power Company – unauthorized use, disclosure, or reproduction is prohibited.</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1"/>
        </a:solidFill>
        <a:effectLst/>
      </p:bgPr>
    </p:bg>
    <p:spTree>
      <p:nvGrpSpPr>
        <p:cNvPr id="1" name="Shape 48"/>
        <p:cNvGrpSpPr/>
        <p:nvPr/>
      </p:nvGrpSpPr>
      <p:grpSpPr>
        <a:xfrm>
          <a:off x="0" y="0"/>
          <a:ext cx="0" cy="0"/>
          <a:chOff x="0" y="0"/>
          <a:chExt cx="0" cy="0"/>
        </a:xfrm>
      </p:grpSpPr>
      <p:sp>
        <p:nvSpPr>
          <p:cNvPr id="49" name="Google Shape;49;g3ecafcc56a8_0_155"/>
          <p:cNvSpPr/>
          <p:nvPr/>
        </p:nvSpPr>
        <p:spPr>
          <a:xfrm rot="10800000" flipH="1">
            <a:off x="0" y="656400"/>
            <a:ext cx="9144000" cy="44871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g3ecafcc56a8_0_155"/>
          <p:cNvSpPr txBox="1">
            <a:spLocks noGrp="1"/>
          </p:cNvSpPr>
          <p:nvPr>
            <p:ph type="title"/>
          </p:nvPr>
        </p:nvSpPr>
        <p:spPr>
          <a:xfrm>
            <a:off x="98250" y="16350"/>
            <a:ext cx="8826600" cy="6027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51" name="Google Shape;51;g3ecafcc56a8_0_155"/>
          <p:cNvSpPr txBox="1">
            <a:spLocks noGrp="1"/>
          </p:cNvSpPr>
          <p:nvPr>
            <p:ph type="sldNum" idx="12"/>
          </p:nvPr>
        </p:nvSpPr>
        <p:spPr>
          <a:xfrm>
            <a:off x="6045750" y="4695625"/>
            <a:ext cx="3026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9pPr>
          </a:lstStyle>
          <a:p>
            <a:pPr marL="0" lvl="0" indent="0" algn="r" rtl="0">
              <a:spcBef>
                <a:spcPts val="0"/>
              </a:spcBef>
              <a:spcAft>
                <a:spcPts val="0"/>
              </a:spcAft>
              <a:buNone/>
            </a:pPr>
            <a:r>
              <a:rPr lang="en-US"/>
              <a:t>Confidential &amp; proprietary to Base Power Company – unauthorized use, disclosure, or reproduction is prohibited.</a:t>
            </a:r>
            <a:endParaRPr/>
          </a:p>
        </p:txBody>
      </p:sp>
      <p:pic>
        <p:nvPicPr>
          <p:cNvPr id="52" name="Google Shape;52;g3ecafcc56a8_0_155"/>
          <p:cNvPicPr preferRelativeResize="0"/>
          <p:nvPr/>
        </p:nvPicPr>
        <p:blipFill rotWithShape="1">
          <a:blip r:embed="rId2">
            <a:alphaModFix/>
          </a:blip>
          <a:srcRect/>
          <a:stretch/>
        </p:blipFill>
        <p:spPr>
          <a:xfrm>
            <a:off x="164348" y="4784427"/>
            <a:ext cx="577731" cy="216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1"/>
        </a:solidFill>
        <a:effectLst/>
      </p:bgPr>
    </p:bg>
    <p:spTree>
      <p:nvGrpSpPr>
        <p:cNvPr id="1" name="Shape 53"/>
        <p:cNvGrpSpPr/>
        <p:nvPr/>
      </p:nvGrpSpPr>
      <p:grpSpPr>
        <a:xfrm>
          <a:off x="0" y="0"/>
          <a:ext cx="0" cy="0"/>
          <a:chOff x="0" y="0"/>
          <a:chExt cx="0" cy="0"/>
        </a:xfrm>
      </p:grpSpPr>
      <p:sp>
        <p:nvSpPr>
          <p:cNvPr id="54" name="Google Shape;54;g3ecafcc56a8_0_160"/>
          <p:cNvSpPr txBox="1"/>
          <p:nvPr/>
        </p:nvSpPr>
        <p:spPr>
          <a:xfrm rot="10800000" flipH="1">
            <a:off x="3276600" y="25"/>
            <a:ext cx="58674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g3ecafcc56a8_0_160"/>
          <p:cNvSpPr txBox="1">
            <a:spLocks noGrp="1"/>
          </p:cNvSpPr>
          <p:nvPr>
            <p:ph type="title"/>
          </p:nvPr>
        </p:nvSpPr>
        <p:spPr>
          <a:xfrm>
            <a:off x="226078" y="357800"/>
            <a:ext cx="2808000" cy="9534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dk2"/>
              </a:buClr>
              <a:buSzPts val="2400"/>
              <a:buNone/>
              <a:defRPr sz="2400">
                <a:solidFill>
                  <a:schemeClr val="dk2"/>
                </a:solidFill>
              </a:defRPr>
            </a:lvl1pPr>
            <a:lvl2pPr lvl="1" algn="l">
              <a:lnSpc>
                <a:spcPct val="100000"/>
              </a:lnSpc>
              <a:spcBef>
                <a:spcPts val="0"/>
              </a:spcBef>
              <a:spcAft>
                <a:spcPts val="0"/>
              </a:spcAft>
              <a:buClr>
                <a:schemeClr val="dk2"/>
              </a:buClr>
              <a:buSzPts val="2400"/>
              <a:buNone/>
              <a:defRPr sz="2400">
                <a:solidFill>
                  <a:schemeClr val="dk2"/>
                </a:solidFill>
              </a:defRPr>
            </a:lvl2pPr>
            <a:lvl3pPr lvl="2" algn="l">
              <a:lnSpc>
                <a:spcPct val="100000"/>
              </a:lnSpc>
              <a:spcBef>
                <a:spcPts val="0"/>
              </a:spcBef>
              <a:spcAft>
                <a:spcPts val="0"/>
              </a:spcAft>
              <a:buClr>
                <a:schemeClr val="dk2"/>
              </a:buClr>
              <a:buSzPts val="2400"/>
              <a:buNone/>
              <a:defRPr sz="2400">
                <a:solidFill>
                  <a:schemeClr val="dk2"/>
                </a:solidFill>
              </a:defRPr>
            </a:lvl3pPr>
            <a:lvl4pPr lvl="3" algn="l">
              <a:lnSpc>
                <a:spcPct val="100000"/>
              </a:lnSpc>
              <a:spcBef>
                <a:spcPts val="0"/>
              </a:spcBef>
              <a:spcAft>
                <a:spcPts val="0"/>
              </a:spcAft>
              <a:buClr>
                <a:schemeClr val="dk2"/>
              </a:buClr>
              <a:buSzPts val="2400"/>
              <a:buNone/>
              <a:defRPr sz="2400">
                <a:solidFill>
                  <a:schemeClr val="dk2"/>
                </a:solidFill>
              </a:defRPr>
            </a:lvl4pPr>
            <a:lvl5pPr lvl="4" algn="l">
              <a:lnSpc>
                <a:spcPct val="100000"/>
              </a:lnSpc>
              <a:spcBef>
                <a:spcPts val="0"/>
              </a:spcBef>
              <a:spcAft>
                <a:spcPts val="0"/>
              </a:spcAft>
              <a:buClr>
                <a:schemeClr val="dk2"/>
              </a:buClr>
              <a:buSzPts val="2400"/>
              <a:buNone/>
              <a:defRPr sz="2400">
                <a:solidFill>
                  <a:schemeClr val="dk2"/>
                </a:solidFill>
              </a:defRPr>
            </a:lvl5pPr>
            <a:lvl6pPr lvl="5" algn="l">
              <a:lnSpc>
                <a:spcPct val="100000"/>
              </a:lnSpc>
              <a:spcBef>
                <a:spcPts val="0"/>
              </a:spcBef>
              <a:spcAft>
                <a:spcPts val="0"/>
              </a:spcAft>
              <a:buClr>
                <a:schemeClr val="dk2"/>
              </a:buClr>
              <a:buSzPts val="2400"/>
              <a:buNone/>
              <a:defRPr sz="2400">
                <a:solidFill>
                  <a:schemeClr val="dk2"/>
                </a:solidFill>
              </a:defRPr>
            </a:lvl6pPr>
            <a:lvl7pPr lvl="6" algn="l">
              <a:lnSpc>
                <a:spcPct val="100000"/>
              </a:lnSpc>
              <a:spcBef>
                <a:spcPts val="0"/>
              </a:spcBef>
              <a:spcAft>
                <a:spcPts val="0"/>
              </a:spcAft>
              <a:buClr>
                <a:schemeClr val="dk2"/>
              </a:buClr>
              <a:buSzPts val="2400"/>
              <a:buNone/>
              <a:defRPr sz="2400">
                <a:solidFill>
                  <a:schemeClr val="dk2"/>
                </a:solidFill>
              </a:defRPr>
            </a:lvl7pPr>
            <a:lvl8pPr lvl="7" algn="l">
              <a:lnSpc>
                <a:spcPct val="100000"/>
              </a:lnSpc>
              <a:spcBef>
                <a:spcPts val="0"/>
              </a:spcBef>
              <a:spcAft>
                <a:spcPts val="0"/>
              </a:spcAft>
              <a:buClr>
                <a:schemeClr val="dk2"/>
              </a:buClr>
              <a:buSzPts val="2400"/>
              <a:buNone/>
              <a:defRPr sz="2400">
                <a:solidFill>
                  <a:schemeClr val="dk2"/>
                </a:solidFill>
              </a:defRPr>
            </a:lvl8pPr>
            <a:lvl9pPr lvl="8" algn="l">
              <a:lnSpc>
                <a:spcPct val="100000"/>
              </a:lnSpc>
              <a:spcBef>
                <a:spcPts val="0"/>
              </a:spcBef>
              <a:spcAft>
                <a:spcPts val="0"/>
              </a:spcAft>
              <a:buClr>
                <a:schemeClr val="dk2"/>
              </a:buClr>
              <a:buSzPts val="2400"/>
              <a:buNone/>
              <a:defRPr sz="2400">
                <a:solidFill>
                  <a:schemeClr val="dk2"/>
                </a:solidFill>
              </a:defRPr>
            </a:lvl9pPr>
          </a:lstStyle>
          <a:p>
            <a:endParaRPr/>
          </a:p>
        </p:txBody>
      </p:sp>
      <p:sp>
        <p:nvSpPr>
          <p:cNvPr id="56" name="Google Shape;56;g3ecafcc56a8_0_160"/>
          <p:cNvSpPr txBox="1">
            <a:spLocks noGrp="1"/>
          </p:cNvSpPr>
          <p:nvPr>
            <p:ph type="body" idx="1"/>
          </p:nvPr>
        </p:nvSpPr>
        <p:spPr>
          <a:xfrm>
            <a:off x="226075" y="1465800"/>
            <a:ext cx="2808000" cy="31635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Clr>
                <a:schemeClr val="dk2"/>
              </a:buClr>
              <a:buSzPts val="1200"/>
              <a:buChar char="●"/>
              <a:defRPr sz="1200">
                <a:solidFill>
                  <a:schemeClr val="dk2"/>
                </a:solidFill>
              </a:defRPr>
            </a:lvl1pPr>
            <a:lvl2pPr marL="914400" lvl="1" indent="-304800" algn="l">
              <a:lnSpc>
                <a:spcPct val="115000"/>
              </a:lnSpc>
              <a:spcBef>
                <a:spcPts val="0"/>
              </a:spcBef>
              <a:spcAft>
                <a:spcPts val="0"/>
              </a:spcAft>
              <a:buClr>
                <a:schemeClr val="dk2"/>
              </a:buClr>
              <a:buSzPts val="1200"/>
              <a:buChar char="○"/>
              <a:defRPr sz="1200">
                <a:solidFill>
                  <a:schemeClr val="dk2"/>
                </a:solidFill>
              </a:defRPr>
            </a:lvl2pPr>
            <a:lvl3pPr marL="1371600" lvl="2" indent="-304800" algn="l">
              <a:lnSpc>
                <a:spcPct val="115000"/>
              </a:lnSpc>
              <a:spcBef>
                <a:spcPts val="0"/>
              </a:spcBef>
              <a:spcAft>
                <a:spcPts val="0"/>
              </a:spcAft>
              <a:buClr>
                <a:schemeClr val="dk2"/>
              </a:buClr>
              <a:buSzPts val="1200"/>
              <a:buChar char="■"/>
              <a:defRPr sz="1200">
                <a:solidFill>
                  <a:schemeClr val="dk2"/>
                </a:solidFill>
              </a:defRPr>
            </a:lvl3pPr>
            <a:lvl4pPr marL="1828800" lvl="3" indent="-304800" algn="l">
              <a:lnSpc>
                <a:spcPct val="115000"/>
              </a:lnSpc>
              <a:spcBef>
                <a:spcPts val="0"/>
              </a:spcBef>
              <a:spcAft>
                <a:spcPts val="0"/>
              </a:spcAft>
              <a:buClr>
                <a:schemeClr val="dk2"/>
              </a:buClr>
              <a:buSzPts val="1200"/>
              <a:buChar char="●"/>
              <a:defRPr sz="1200">
                <a:solidFill>
                  <a:schemeClr val="dk2"/>
                </a:solidFill>
              </a:defRPr>
            </a:lvl4pPr>
            <a:lvl5pPr marL="2286000" lvl="4" indent="-304800" algn="l">
              <a:lnSpc>
                <a:spcPct val="115000"/>
              </a:lnSpc>
              <a:spcBef>
                <a:spcPts val="0"/>
              </a:spcBef>
              <a:spcAft>
                <a:spcPts val="0"/>
              </a:spcAft>
              <a:buClr>
                <a:schemeClr val="dk2"/>
              </a:buClr>
              <a:buSzPts val="1200"/>
              <a:buChar char="○"/>
              <a:defRPr sz="1200">
                <a:solidFill>
                  <a:schemeClr val="dk2"/>
                </a:solidFill>
              </a:defRPr>
            </a:lvl5pPr>
            <a:lvl6pPr marL="2743200" lvl="5" indent="-304800" algn="l">
              <a:lnSpc>
                <a:spcPct val="115000"/>
              </a:lnSpc>
              <a:spcBef>
                <a:spcPts val="0"/>
              </a:spcBef>
              <a:spcAft>
                <a:spcPts val="0"/>
              </a:spcAft>
              <a:buClr>
                <a:schemeClr val="dk2"/>
              </a:buClr>
              <a:buSzPts val="1200"/>
              <a:buChar char="■"/>
              <a:defRPr sz="1200">
                <a:solidFill>
                  <a:schemeClr val="dk2"/>
                </a:solidFill>
              </a:defRPr>
            </a:lvl6pPr>
            <a:lvl7pPr marL="3200400" lvl="6" indent="-304800" algn="l">
              <a:lnSpc>
                <a:spcPct val="115000"/>
              </a:lnSpc>
              <a:spcBef>
                <a:spcPts val="0"/>
              </a:spcBef>
              <a:spcAft>
                <a:spcPts val="0"/>
              </a:spcAft>
              <a:buClr>
                <a:schemeClr val="dk2"/>
              </a:buClr>
              <a:buSzPts val="1200"/>
              <a:buChar char="●"/>
              <a:defRPr sz="1200">
                <a:solidFill>
                  <a:schemeClr val="dk2"/>
                </a:solidFill>
              </a:defRPr>
            </a:lvl7pPr>
            <a:lvl8pPr marL="3657600" lvl="7" indent="-304800" algn="l">
              <a:lnSpc>
                <a:spcPct val="115000"/>
              </a:lnSpc>
              <a:spcBef>
                <a:spcPts val="0"/>
              </a:spcBef>
              <a:spcAft>
                <a:spcPts val="0"/>
              </a:spcAft>
              <a:buClr>
                <a:schemeClr val="dk2"/>
              </a:buClr>
              <a:buSzPts val="1200"/>
              <a:buChar char="○"/>
              <a:defRPr sz="1200">
                <a:solidFill>
                  <a:schemeClr val="dk2"/>
                </a:solidFill>
              </a:defRPr>
            </a:lvl8pPr>
            <a:lvl9pPr marL="4114800" lvl="8" indent="-304800" algn="l">
              <a:lnSpc>
                <a:spcPct val="115000"/>
              </a:lnSpc>
              <a:spcBef>
                <a:spcPts val="0"/>
              </a:spcBef>
              <a:spcAft>
                <a:spcPts val="0"/>
              </a:spcAft>
              <a:buClr>
                <a:schemeClr val="dk2"/>
              </a:buClr>
              <a:buSzPts val="1200"/>
              <a:buChar char="■"/>
              <a:defRPr sz="1200">
                <a:solidFill>
                  <a:schemeClr val="dk2"/>
                </a:solidFill>
              </a:defRPr>
            </a:lvl9pPr>
          </a:lstStyle>
          <a:p>
            <a:endParaRPr/>
          </a:p>
        </p:txBody>
      </p:sp>
      <p:sp>
        <p:nvSpPr>
          <p:cNvPr id="57" name="Google Shape;57;g3ecafcc56a8_0_160"/>
          <p:cNvSpPr txBox="1">
            <a:spLocks noGrp="1"/>
          </p:cNvSpPr>
          <p:nvPr>
            <p:ph type="sldNum" idx="12"/>
          </p:nvPr>
        </p:nvSpPr>
        <p:spPr>
          <a:xfrm>
            <a:off x="6045750" y="4695625"/>
            <a:ext cx="3026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665"/>
              <a:buFont typeface="Arial"/>
              <a:buNone/>
              <a:defRPr sz="1000" b="0" i="0" u="none" strike="noStrike" cap="none">
                <a:solidFill>
                  <a:schemeClr val="accent3"/>
                </a:solidFill>
                <a:latin typeface="Inter"/>
                <a:ea typeface="Inter"/>
                <a:cs typeface="Inter"/>
                <a:sym typeface="Inter"/>
              </a:defRPr>
            </a:lvl9pPr>
          </a:lstStyle>
          <a:p>
            <a:pPr marL="0" lvl="0" indent="0" algn="r" rtl="0">
              <a:spcBef>
                <a:spcPts val="0"/>
              </a:spcBef>
              <a:spcAft>
                <a:spcPts val="0"/>
              </a:spcAft>
              <a:buNone/>
            </a:pPr>
            <a:r>
              <a:rPr lang="en-US"/>
              <a:t>Confidential &amp; proprietary to Base Power Company – unauthorized use, disclosure, or reproduction is prohibited.</a:t>
            </a:r>
            <a:endParaRPr/>
          </a:p>
        </p:txBody>
      </p:sp>
      <p:pic>
        <p:nvPicPr>
          <p:cNvPr id="58" name="Google Shape;58;g3ecafcc56a8_0_160"/>
          <p:cNvPicPr preferRelativeResize="0"/>
          <p:nvPr/>
        </p:nvPicPr>
        <p:blipFill rotWithShape="1">
          <a:blip r:embed="rId2">
            <a:alphaModFix/>
          </a:blip>
          <a:srcRect/>
          <a:stretch/>
        </p:blipFill>
        <p:spPr>
          <a:xfrm>
            <a:off x="164348" y="4784427"/>
            <a:ext cx="577731" cy="216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3.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g3ecafcc56a8_0_112"/>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rmAutofit/>
          </a:bodyPr>
          <a:lstStyle>
            <a:lvl1pPr marR="0" lvl="0" algn="l" rtl="0">
              <a:lnSpc>
                <a:spcPct val="100000"/>
              </a:lnSpc>
              <a:spcBef>
                <a:spcPts val="0"/>
              </a:spcBef>
              <a:spcAft>
                <a:spcPts val="0"/>
              </a:spcAft>
              <a:buClr>
                <a:srgbClr val="D0F585"/>
              </a:buClr>
              <a:buSzPts val="3200"/>
              <a:buFont typeface="Inter SemiBold"/>
              <a:buNone/>
              <a:defRPr sz="3200" b="1" i="0" u="none" strike="noStrike" cap="none">
                <a:solidFill>
                  <a:srgbClr val="D0F585"/>
                </a:solidFill>
                <a:latin typeface="Inter SemiBold"/>
                <a:ea typeface="Inter SemiBold"/>
                <a:cs typeface="Inter SemiBold"/>
                <a:sym typeface="Inter SemiBold"/>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7" name="Google Shape;7;g3ecafcc56a8_0_112"/>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rmAutofit/>
          </a:bodyPr>
          <a:lstStyle>
            <a:lvl1pPr marL="457200" marR="0" lvl="0" indent="-304800" algn="l" rtl="0">
              <a:lnSpc>
                <a:spcPct val="115000"/>
              </a:lnSpc>
              <a:spcBef>
                <a:spcPts val="0"/>
              </a:spcBef>
              <a:spcAft>
                <a:spcPts val="0"/>
              </a:spcAft>
              <a:buClr>
                <a:schemeClr val="lt2"/>
              </a:buClr>
              <a:buSzPts val="1200"/>
              <a:buFont typeface="Inter"/>
              <a:buChar char="●"/>
              <a:defRPr sz="1200" b="0" i="0" u="none" strike="noStrike" cap="none">
                <a:solidFill>
                  <a:schemeClr val="lt2"/>
                </a:solidFill>
                <a:latin typeface="Inter"/>
                <a:ea typeface="Inter"/>
                <a:cs typeface="Inter"/>
                <a:sym typeface="Inter"/>
              </a:defRPr>
            </a:lvl1pPr>
            <a:lvl2pPr marL="914400" marR="0" lvl="1" indent="-304800" algn="l" rtl="0">
              <a:lnSpc>
                <a:spcPct val="115000"/>
              </a:lnSpc>
              <a:spcBef>
                <a:spcPts val="0"/>
              </a:spcBef>
              <a:spcAft>
                <a:spcPts val="0"/>
              </a:spcAft>
              <a:buClr>
                <a:schemeClr val="lt2"/>
              </a:buClr>
              <a:buSzPts val="1200"/>
              <a:buFont typeface="Inter"/>
              <a:buChar char="○"/>
              <a:defRPr sz="1200" b="0" i="0" u="none" strike="noStrike" cap="none">
                <a:solidFill>
                  <a:schemeClr val="lt2"/>
                </a:solidFill>
                <a:latin typeface="Inter"/>
                <a:ea typeface="Inter"/>
                <a:cs typeface="Inter"/>
                <a:sym typeface="Inter"/>
              </a:defRPr>
            </a:lvl2pPr>
            <a:lvl3pPr marL="1371600" marR="0" lvl="2" indent="-304800" algn="l" rtl="0">
              <a:lnSpc>
                <a:spcPct val="115000"/>
              </a:lnSpc>
              <a:spcBef>
                <a:spcPts val="0"/>
              </a:spcBef>
              <a:spcAft>
                <a:spcPts val="0"/>
              </a:spcAft>
              <a:buClr>
                <a:schemeClr val="lt2"/>
              </a:buClr>
              <a:buSzPts val="1200"/>
              <a:buFont typeface="Inter"/>
              <a:buChar char="■"/>
              <a:defRPr sz="1200" b="0" i="0" u="none" strike="noStrike" cap="none">
                <a:solidFill>
                  <a:schemeClr val="lt2"/>
                </a:solidFill>
                <a:latin typeface="Inter"/>
                <a:ea typeface="Inter"/>
                <a:cs typeface="Inter"/>
                <a:sym typeface="Inter"/>
              </a:defRPr>
            </a:lvl3pPr>
            <a:lvl4pPr marL="1828800" marR="0" lvl="3" indent="-304800" algn="l" rtl="0">
              <a:lnSpc>
                <a:spcPct val="115000"/>
              </a:lnSpc>
              <a:spcBef>
                <a:spcPts val="0"/>
              </a:spcBef>
              <a:spcAft>
                <a:spcPts val="0"/>
              </a:spcAft>
              <a:buClr>
                <a:schemeClr val="lt2"/>
              </a:buClr>
              <a:buSzPts val="1200"/>
              <a:buFont typeface="Inter"/>
              <a:buChar char="●"/>
              <a:defRPr sz="1200" b="0" i="0" u="none" strike="noStrike" cap="none">
                <a:solidFill>
                  <a:schemeClr val="lt2"/>
                </a:solidFill>
                <a:latin typeface="Inter"/>
                <a:ea typeface="Inter"/>
                <a:cs typeface="Inter"/>
                <a:sym typeface="Inter"/>
              </a:defRPr>
            </a:lvl4pPr>
            <a:lvl5pPr marL="2286000" marR="0" lvl="4" indent="-304800" algn="l" rtl="0">
              <a:lnSpc>
                <a:spcPct val="115000"/>
              </a:lnSpc>
              <a:spcBef>
                <a:spcPts val="0"/>
              </a:spcBef>
              <a:spcAft>
                <a:spcPts val="0"/>
              </a:spcAft>
              <a:buClr>
                <a:schemeClr val="lt2"/>
              </a:buClr>
              <a:buSzPts val="1200"/>
              <a:buFont typeface="Inter"/>
              <a:buChar char="○"/>
              <a:defRPr sz="1200" b="0" i="0" u="none" strike="noStrike" cap="none">
                <a:solidFill>
                  <a:schemeClr val="lt2"/>
                </a:solidFill>
                <a:latin typeface="Inter"/>
                <a:ea typeface="Inter"/>
                <a:cs typeface="Inter"/>
                <a:sym typeface="Inter"/>
              </a:defRPr>
            </a:lvl5pPr>
            <a:lvl6pPr marL="2743200" marR="0" lvl="5" indent="-304800" algn="l" rtl="0">
              <a:lnSpc>
                <a:spcPct val="115000"/>
              </a:lnSpc>
              <a:spcBef>
                <a:spcPts val="0"/>
              </a:spcBef>
              <a:spcAft>
                <a:spcPts val="0"/>
              </a:spcAft>
              <a:buClr>
                <a:schemeClr val="lt2"/>
              </a:buClr>
              <a:buSzPts val="1200"/>
              <a:buFont typeface="Inter"/>
              <a:buChar char="■"/>
              <a:defRPr sz="1200" b="0" i="0" u="none" strike="noStrike" cap="none">
                <a:solidFill>
                  <a:schemeClr val="lt2"/>
                </a:solidFill>
                <a:latin typeface="Inter"/>
                <a:ea typeface="Inter"/>
                <a:cs typeface="Inter"/>
                <a:sym typeface="Inter"/>
              </a:defRPr>
            </a:lvl6pPr>
            <a:lvl7pPr marL="3200400" marR="0" lvl="6" indent="-304800" algn="l" rtl="0">
              <a:lnSpc>
                <a:spcPct val="115000"/>
              </a:lnSpc>
              <a:spcBef>
                <a:spcPts val="0"/>
              </a:spcBef>
              <a:spcAft>
                <a:spcPts val="0"/>
              </a:spcAft>
              <a:buClr>
                <a:schemeClr val="lt2"/>
              </a:buClr>
              <a:buSzPts val="1200"/>
              <a:buFont typeface="Inter"/>
              <a:buChar char="●"/>
              <a:defRPr sz="1200" b="0" i="0" u="none" strike="noStrike" cap="none">
                <a:solidFill>
                  <a:schemeClr val="lt2"/>
                </a:solidFill>
                <a:latin typeface="Inter"/>
                <a:ea typeface="Inter"/>
                <a:cs typeface="Inter"/>
                <a:sym typeface="Inter"/>
              </a:defRPr>
            </a:lvl7pPr>
            <a:lvl8pPr marL="3657600" marR="0" lvl="7" indent="-304800" algn="l" rtl="0">
              <a:lnSpc>
                <a:spcPct val="115000"/>
              </a:lnSpc>
              <a:spcBef>
                <a:spcPts val="0"/>
              </a:spcBef>
              <a:spcAft>
                <a:spcPts val="0"/>
              </a:spcAft>
              <a:buClr>
                <a:schemeClr val="lt2"/>
              </a:buClr>
              <a:buSzPts val="1200"/>
              <a:buFont typeface="Inter"/>
              <a:buChar char="○"/>
              <a:defRPr sz="1200" b="0" i="0" u="none" strike="noStrike" cap="none">
                <a:solidFill>
                  <a:schemeClr val="lt2"/>
                </a:solidFill>
                <a:latin typeface="Inter"/>
                <a:ea typeface="Inter"/>
                <a:cs typeface="Inter"/>
                <a:sym typeface="Inter"/>
              </a:defRPr>
            </a:lvl8pPr>
            <a:lvl9pPr marL="4114800" marR="0" lvl="8" indent="-304800" algn="l" rtl="0">
              <a:lnSpc>
                <a:spcPct val="115000"/>
              </a:lnSpc>
              <a:spcBef>
                <a:spcPts val="0"/>
              </a:spcBef>
              <a:spcAft>
                <a:spcPts val="0"/>
              </a:spcAft>
              <a:buClr>
                <a:schemeClr val="lt2"/>
              </a:buClr>
              <a:buSzPts val="1200"/>
              <a:buFont typeface="Inter"/>
              <a:buChar char="■"/>
              <a:defRPr sz="1200" b="0" i="0" u="none" strike="noStrike" cap="none">
                <a:solidFill>
                  <a:schemeClr val="lt2"/>
                </a:solidFill>
                <a:latin typeface="Inter"/>
                <a:ea typeface="Inter"/>
                <a:cs typeface="Inter"/>
                <a:sym typeface="Inter"/>
              </a:defRPr>
            </a:lvl9pPr>
          </a:lstStyle>
          <a:p>
            <a:endParaRPr/>
          </a:p>
        </p:txBody>
      </p:sp>
      <p:sp>
        <p:nvSpPr>
          <p:cNvPr id="8" name="Google Shape;8;g3ecafcc56a8_0_112"/>
          <p:cNvSpPr txBox="1"/>
          <p:nvPr/>
        </p:nvSpPr>
        <p:spPr>
          <a:xfrm>
            <a:off x="6629000" y="464000"/>
            <a:ext cx="1420800" cy="72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Inter"/>
              <a:ea typeface="Inter"/>
              <a:cs typeface="Inter"/>
              <a:sym typeface="Inter"/>
            </a:endParaRPr>
          </a:p>
        </p:txBody>
      </p:sp>
      <p:sp>
        <p:nvSpPr>
          <p:cNvPr id="9" name="Google Shape;9;g3ecafcc56a8_0_112"/>
          <p:cNvSpPr txBox="1">
            <a:spLocks noGrp="1"/>
          </p:cNvSpPr>
          <p:nvPr>
            <p:ph type="sldNum" idx="12"/>
          </p:nvPr>
        </p:nvSpPr>
        <p:spPr>
          <a:xfrm>
            <a:off x="6045750" y="4695625"/>
            <a:ext cx="3026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665"/>
              <a:buFont typeface="Arial"/>
              <a:buNone/>
              <a:defRPr sz="1000" b="0" i="0" u="none" strike="noStrike" cap="none">
                <a:solidFill>
                  <a:schemeClr val="lt2"/>
                </a:solidFill>
                <a:latin typeface="Inter"/>
                <a:ea typeface="Inter"/>
                <a:cs typeface="Inter"/>
                <a:sym typeface="Inter"/>
              </a:defRPr>
            </a:lvl1pPr>
            <a:lvl2pPr marL="0" marR="0" lvl="1" indent="0" algn="r" rtl="0">
              <a:lnSpc>
                <a:spcPct val="100000"/>
              </a:lnSpc>
              <a:spcBef>
                <a:spcPts val="0"/>
              </a:spcBef>
              <a:spcAft>
                <a:spcPts val="0"/>
              </a:spcAft>
              <a:buClr>
                <a:srgbClr val="000000"/>
              </a:buClr>
              <a:buSzPts val="1665"/>
              <a:buFont typeface="Arial"/>
              <a:buNone/>
              <a:defRPr sz="1000" b="0" i="0" u="none" strike="noStrike" cap="none">
                <a:solidFill>
                  <a:schemeClr val="lt2"/>
                </a:solidFill>
                <a:latin typeface="Inter"/>
                <a:ea typeface="Inter"/>
                <a:cs typeface="Inter"/>
                <a:sym typeface="Inter"/>
              </a:defRPr>
            </a:lvl2pPr>
            <a:lvl3pPr marL="0" marR="0" lvl="2" indent="0" algn="r" rtl="0">
              <a:lnSpc>
                <a:spcPct val="100000"/>
              </a:lnSpc>
              <a:spcBef>
                <a:spcPts val="0"/>
              </a:spcBef>
              <a:spcAft>
                <a:spcPts val="0"/>
              </a:spcAft>
              <a:buClr>
                <a:srgbClr val="000000"/>
              </a:buClr>
              <a:buSzPts val="1665"/>
              <a:buFont typeface="Arial"/>
              <a:buNone/>
              <a:defRPr sz="1000" b="0" i="0" u="none" strike="noStrike" cap="none">
                <a:solidFill>
                  <a:schemeClr val="lt2"/>
                </a:solidFill>
                <a:latin typeface="Inter"/>
                <a:ea typeface="Inter"/>
                <a:cs typeface="Inter"/>
                <a:sym typeface="Inter"/>
              </a:defRPr>
            </a:lvl3pPr>
            <a:lvl4pPr marL="0" marR="0" lvl="3" indent="0" algn="r" rtl="0">
              <a:lnSpc>
                <a:spcPct val="100000"/>
              </a:lnSpc>
              <a:spcBef>
                <a:spcPts val="0"/>
              </a:spcBef>
              <a:spcAft>
                <a:spcPts val="0"/>
              </a:spcAft>
              <a:buClr>
                <a:srgbClr val="000000"/>
              </a:buClr>
              <a:buSzPts val="1665"/>
              <a:buFont typeface="Arial"/>
              <a:buNone/>
              <a:defRPr sz="1000" b="0" i="0" u="none" strike="noStrike" cap="none">
                <a:solidFill>
                  <a:schemeClr val="lt2"/>
                </a:solidFill>
                <a:latin typeface="Inter"/>
                <a:ea typeface="Inter"/>
                <a:cs typeface="Inter"/>
                <a:sym typeface="Inter"/>
              </a:defRPr>
            </a:lvl4pPr>
            <a:lvl5pPr marL="0" marR="0" lvl="4" indent="0" algn="r" rtl="0">
              <a:lnSpc>
                <a:spcPct val="100000"/>
              </a:lnSpc>
              <a:spcBef>
                <a:spcPts val="0"/>
              </a:spcBef>
              <a:spcAft>
                <a:spcPts val="0"/>
              </a:spcAft>
              <a:buClr>
                <a:srgbClr val="000000"/>
              </a:buClr>
              <a:buSzPts val="1665"/>
              <a:buFont typeface="Arial"/>
              <a:buNone/>
              <a:defRPr sz="1000" b="0" i="0" u="none" strike="noStrike" cap="none">
                <a:solidFill>
                  <a:schemeClr val="lt2"/>
                </a:solidFill>
                <a:latin typeface="Inter"/>
                <a:ea typeface="Inter"/>
                <a:cs typeface="Inter"/>
                <a:sym typeface="Inter"/>
              </a:defRPr>
            </a:lvl5pPr>
            <a:lvl6pPr marL="0" marR="0" lvl="5" indent="0" algn="r" rtl="0">
              <a:lnSpc>
                <a:spcPct val="100000"/>
              </a:lnSpc>
              <a:spcBef>
                <a:spcPts val="0"/>
              </a:spcBef>
              <a:spcAft>
                <a:spcPts val="0"/>
              </a:spcAft>
              <a:buClr>
                <a:srgbClr val="000000"/>
              </a:buClr>
              <a:buSzPts val="1665"/>
              <a:buFont typeface="Arial"/>
              <a:buNone/>
              <a:defRPr sz="1000" b="0" i="0" u="none" strike="noStrike" cap="none">
                <a:solidFill>
                  <a:schemeClr val="lt2"/>
                </a:solidFill>
                <a:latin typeface="Inter"/>
                <a:ea typeface="Inter"/>
                <a:cs typeface="Inter"/>
                <a:sym typeface="Inter"/>
              </a:defRPr>
            </a:lvl6pPr>
            <a:lvl7pPr marL="0" marR="0" lvl="6" indent="0" algn="r" rtl="0">
              <a:lnSpc>
                <a:spcPct val="100000"/>
              </a:lnSpc>
              <a:spcBef>
                <a:spcPts val="0"/>
              </a:spcBef>
              <a:spcAft>
                <a:spcPts val="0"/>
              </a:spcAft>
              <a:buClr>
                <a:srgbClr val="000000"/>
              </a:buClr>
              <a:buSzPts val="1665"/>
              <a:buFont typeface="Arial"/>
              <a:buNone/>
              <a:defRPr sz="1000" b="0" i="0" u="none" strike="noStrike" cap="none">
                <a:solidFill>
                  <a:schemeClr val="lt2"/>
                </a:solidFill>
                <a:latin typeface="Inter"/>
                <a:ea typeface="Inter"/>
                <a:cs typeface="Inter"/>
                <a:sym typeface="Inter"/>
              </a:defRPr>
            </a:lvl7pPr>
            <a:lvl8pPr marL="0" marR="0" lvl="7" indent="0" algn="r" rtl="0">
              <a:lnSpc>
                <a:spcPct val="100000"/>
              </a:lnSpc>
              <a:spcBef>
                <a:spcPts val="0"/>
              </a:spcBef>
              <a:spcAft>
                <a:spcPts val="0"/>
              </a:spcAft>
              <a:buClr>
                <a:srgbClr val="000000"/>
              </a:buClr>
              <a:buSzPts val="1665"/>
              <a:buFont typeface="Arial"/>
              <a:buNone/>
              <a:defRPr sz="1000" b="0" i="0" u="none" strike="noStrike" cap="none">
                <a:solidFill>
                  <a:schemeClr val="lt2"/>
                </a:solidFill>
                <a:latin typeface="Inter"/>
                <a:ea typeface="Inter"/>
                <a:cs typeface="Inter"/>
                <a:sym typeface="Inter"/>
              </a:defRPr>
            </a:lvl8pPr>
            <a:lvl9pPr marL="0" marR="0" lvl="8" indent="0" algn="r" rtl="0">
              <a:lnSpc>
                <a:spcPct val="100000"/>
              </a:lnSpc>
              <a:spcBef>
                <a:spcPts val="0"/>
              </a:spcBef>
              <a:spcAft>
                <a:spcPts val="0"/>
              </a:spcAft>
              <a:buClr>
                <a:srgbClr val="000000"/>
              </a:buClr>
              <a:buSzPts val="1665"/>
              <a:buFont typeface="Arial"/>
              <a:buNone/>
              <a:defRPr sz="1000" b="0" i="0" u="none" strike="noStrike" cap="none">
                <a:solidFill>
                  <a:schemeClr val="lt2"/>
                </a:solidFill>
                <a:latin typeface="Inter"/>
                <a:ea typeface="Inter"/>
                <a:cs typeface="Inter"/>
                <a:sym typeface="Inter"/>
              </a:defRPr>
            </a:lvl9pPr>
          </a:lstStyle>
          <a:p>
            <a:pPr marL="0" lvl="0" indent="0" algn="r" rtl="0">
              <a:spcBef>
                <a:spcPts val="0"/>
              </a:spcBef>
              <a:spcAft>
                <a:spcPts val="0"/>
              </a:spcAft>
              <a:buNone/>
            </a:pPr>
            <a:r>
              <a:rPr lang="en-US"/>
              <a:t>Confidential &amp; proprietary to Base Power Company – unauthorized use, disclosure, or reproduction is prohibited.</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02"/>
        <p:cNvGrpSpPr/>
        <p:nvPr/>
      </p:nvGrpSpPr>
      <p:grpSpPr>
        <a:xfrm>
          <a:off x="0" y="0"/>
          <a:ext cx="0" cy="0"/>
          <a:chOff x="0" y="0"/>
          <a:chExt cx="0" cy="0"/>
        </a:xfrm>
      </p:grpSpPr>
      <p:sp>
        <p:nvSpPr>
          <p:cNvPr id="103" name="Google Shape;103;g3e814ff0984_0_397"/>
          <p:cNvSpPr txBox="1">
            <a:spLocks noGrp="1"/>
          </p:cNvSpPr>
          <p:nvPr>
            <p:ph type="sldNum" idx="12"/>
          </p:nvPr>
        </p:nvSpPr>
        <p:spPr>
          <a:xfrm>
            <a:off x="8320976" y="4475698"/>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4" name="Google Shape;104;g3e814ff0984_0_397"/>
          <p:cNvSpPr txBox="1">
            <a:spLocks noGrp="1"/>
          </p:cNvSpPr>
          <p:nvPr>
            <p:ph type="body" idx="1"/>
          </p:nvPr>
        </p:nvSpPr>
        <p:spPr>
          <a:xfrm>
            <a:off x="274344" y="848663"/>
            <a:ext cx="4229100" cy="2203200"/>
          </a:xfrm>
          <a:prstGeom prst="rect">
            <a:avLst/>
          </a:prstGeom>
          <a:noFill/>
          <a:ln>
            <a:noFill/>
          </a:ln>
        </p:spPr>
        <p:txBody>
          <a:bodyPr spcFirstLastPara="1" wrap="square" lIns="68575" tIns="68575" rIns="68575" bIns="6857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73">
          <p15:clr>
            <a:srgbClr val="E46962"/>
          </p15:clr>
        </p15:guide>
        <p15:guide id="2" pos="173">
          <p15:clr>
            <a:srgbClr val="E46962"/>
          </p15:clr>
        </p15:guide>
        <p15:guide id="3" pos="5587">
          <p15:clr>
            <a:srgbClr val="E46962"/>
          </p15:clr>
        </p15:guide>
        <p15:guide id="4" orient="horz" pos="3067">
          <p15:clr>
            <a:srgbClr val="E46962"/>
          </p15:clr>
        </p15:guide>
        <p15:guide id="5" pos="545">
          <p15:clr>
            <a:srgbClr val="E46962"/>
          </p15:clr>
        </p15:guide>
        <p15:guide id="6" pos="631">
          <p15:clr>
            <a:srgbClr val="E46962"/>
          </p15:clr>
        </p15:guide>
        <p15:guide id="7" pos="1003">
          <p15:clr>
            <a:srgbClr val="E46962"/>
          </p15:clr>
        </p15:guide>
        <p15:guide id="8" pos="1090">
          <p15:clr>
            <a:srgbClr val="E46962"/>
          </p15:clr>
        </p15:guide>
        <p15:guide id="9" pos="1462">
          <p15:clr>
            <a:srgbClr val="E46962"/>
          </p15:clr>
        </p15:guide>
        <p15:guide id="10" pos="1548">
          <p15:clr>
            <a:srgbClr val="E46962"/>
          </p15:clr>
        </p15:guide>
        <p15:guide id="11" pos="1920">
          <p15:clr>
            <a:srgbClr val="E46962"/>
          </p15:clr>
        </p15:guide>
        <p15:guide id="12" pos="2006">
          <p15:clr>
            <a:srgbClr val="E46962"/>
          </p15:clr>
        </p15:guide>
        <p15:guide id="13" pos="2378">
          <p15:clr>
            <a:srgbClr val="E46962"/>
          </p15:clr>
        </p15:guide>
        <p15:guide id="14" pos="2465">
          <p15:clr>
            <a:srgbClr val="E46962"/>
          </p15:clr>
        </p15:guide>
        <p15:guide id="15" pos="2837">
          <p15:clr>
            <a:srgbClr val="E46962"/>
          </p15:clr>
        </p15:guide>
        <p15:guide id="16" pos="2923">
          <p15:clr>
            <a:srgbClr val="E46962"/>
          </p15:clr>
        </p15:guide>
        <p15:guide id="17" pos="3295">
          <p15:clr>
            <a:srgbClr val="E46962"/>
          </p15:clr>
        </p15:guide>
        <p15:guide id="18" pos="3382">
          <p15:clr>
            <a:srgbClr val="E46962"/>
          </p15:clr>
        </p15:guide>
        <p15:guide id="19" pos="3754">
          <p15:clr>
            <a:srgbClr val="E46962"/>
          </p15:clr>
        </p15:guide>
        <p15:guide id="20" pos="3840">
          <p15:clr>
            <a:srgbClr val="E46962"/>
          </p15:clr>
        </p15:guide>
        <p15:guide id="21" pos="4212">
          <p15:clr>
            <a:srgbClr val="E46962"/>
          </p15:clr>
        </p15:guide>
        <p15:guide id="22" pos="4298">
          <p15:clr>
            <a:srgbClr val="E46962"/>
          </p15:clr>
        </p15:guide>
        <p15:guide id="23" pos="4670">
          <p15:clr>
            <a:srgbClr val="E46962"/>
          </p15:clr>
        </p15:guide>
        <p15:guide id="24" pos="4757">
          <p15:clr>
            <a:srgbClr val="E46962"/>
          </p15:clr>
        </p15:guide>
        <p15:guide id="25" pos="5129">
          <p15:clr>
            <a:srgbClr val="E46962"/>
          </p15:clr>
        </p15:guide>
        <p15:guide id="26" pos="5215">
          <p15:clr>
            <a:srgbClr val="E46962"/>
          </p15:clr>
        </p15:guide>
        <p15:guide id="27" orient="horz" pos="293">
          <p15:clr>
            <a:srgbClr val="E46962"/>
          </p15:clr>
        </p15:guide>
        <p15:guide id="28" orient="horz" pos="414">
          <p15:clr>
            <a:srgbClr val="E46962"/>
          </p15:clr>
        </p15:guide>
        <p15:guide id="29" orient="horz" pos="535">
          <p15:clr>
            <a:srgbClr val="E46962"/>
          </p15:clr>
        </p15:guide>
        <p15:guide id="30" orient="horz" pos="655">
          <p15:clr>
            <a:srgbClr val="E46962"/>
          </p15:clr>
        </p15:guide>
        <p15:guide id="31" orient="horz" pos="776">
          <p15:clr>
            <a:srgbClr val="E46962"/>
          </p15:clr>
        </p15:guide>
        <p15:guide id="32" orient="horz" pos="896">
          <p15:clr>
            <a:srgbClr val="E46962"/>
          </p15:clr>
        </p15:guide>
        <p15:guide id="33" orient="horz" pos="1017">
          <p15:clr>
            <a:srgbClr val="E46962"/>
          </p15:clr>
        </p15:guide>
        <p15:guide id="34" orient="horz" pos="1138">
          <p15:clr>
            <a:srgbClr val="E46962"/>
          </p15:clr>
        </p15:guide>
        <p15:guide id="35" orient="horz" pos="1258">
          <p15:clr>
            <a:srgbClr val="E46962"/>
          </p15:clr>
        </p15:guide>
        <p15:guide id="36" orient="horz" pos="1379">
          <p15:clr>
            <a:srgbClr val="E46962"/>
          </p15:clr>
        </p15:guide>
        <p15:guide id="37" orient="horz" pos="1499">
          <p15:clr>
            <a:srgbClr val="E46962"/>
          </p15:clr>
        </p15:guide>
        <p15:guide id="38" orient="horz" pos="1620">
          <p15:clr>
            <a:srgbClr val="E46962"/>
          </p15:clr>
        </p15:guide>
        <p15:guide id="39" orient="horz" pos="1741">
          <p15:clr>
            <a:srgbClr val="E46962"/>
          </p15:clr>
        </p15:guide>
        <p15:guide id="40" orient="horz" pos="1861">
          <p15:clr>
            <a:srgbClr val="E46962"/>
          </p15:clr>
        </p15:guide>
        <p15:guide id="41" orient="horz" pos="1982">
          <p15:clr>
            <a:srgbClr val="E46962"/>
          </p15:clr>
        </p15:guide>
        <p15:guide id="42" orient="horz" pos="2102">
          <p15:clr>
            <a:srgbClr val="E46962"/>
          </p15:clr>
        </p15:guide>
        <p15:guide id="43" orient="horz" pos="2344">
          <p15:clr>
            <a:srgbClr val="E46962"/>
          </p15:clr>
        </p15:guide>
        <p15:guide id="44" orient="horz" pos="2223">
          <p15:clr>
            <a:srgbClr val="E46962"/>
          </p15:clr>
        </p15:guide>
        <p15:guide id="45" orient="horz" pos="2464">
          <p15:clr>
            <a:srgbClr val="E46962"/>
          </p15:clr>
        </p15:guide>
        <p15:guide id="46" orient="horz" pos="2585">
          <p15:clr>
            <a:srgbClr val="E46962"/>
          </p15:clr>
        </p15:guide>
        <p15:guide id="47" orient="horz" pos="2705">
          <p15:clr>
            <a:srgbClr val="E46962"/>
          </p15:clr>
        </p15:guide>
        <p15:guide id="48" orient="horz" pos="2826">
          <p15:clr>
            <a:srgbClr val="E46962"/>
          </p15:clr>
        </p15:guide>
        <p15:guide id="49" orient="horz" pos="2947">
          <p15:clr>
            <a:srgbClr val="E46962"/>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61"/>
        <p:cNvGrpSpPr/>
        <p:nvPr/>
      </p:nvGrpSpPr>
      <p:grpSpPr>
        <a:xfrm>
          <a:off x="0" y="0"/>
          <a:ext cx="0" cy="0"/>
          <a:chOff x="0" y="0"/>
          <a:chExt cx="0" cy="0"/>
        </a:xfrm>
      </p:grpSpPr>
      <p:sp>
        <p:nvSpPr>
          <p:cNvPr id="162" name="Google Shape;162;g3e8552e2bdd_0_161"/>
          <p:cNvSpPr txBox="1">
            <a:spLocks noGrp="1"/>
          </p:cNvSpPr>
          <p:nvPr>
            <p:ph type="sldNum" idx="12"/>
          </p:nvPr>
        </p:nvSpPr>
        <p:spPr>
          <a:xfrm>
            <a:off x="8320976" y="447569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3" name="Google Shape;163;g3e8552e2bdd_0_161"/>
          <p:cNvSpPr txBox="1">
            <a:spLocks noGrp="1"/>
          </p:cNvSpPr>
          <p:nvPr>
            <p:ph type="body" idx="1"/>
          </p:nvPr>
        </p:nvSpPr>
        <p:spPr>
          <a:xfrm>
            <a:off x="274344" y="848663"/>
            <a:ext cx="4229100" cy="2203200"/>
          </a:xfrm>
          <a:prstGeom prst="rect">
            <a:avLst/>
          </a:prstGeom>
          <a:noFill/>
          <a:ln>
            <a:noFill/>
          </a:ln>
        </p:spPr>
        <p:txBody>
          <a:bodyPr spcFirstLastPara="1" wrap="square" lIns="68575" tIns="68575" rIns="68575" bIns="68575" anchor="t" anchorCtr="0">
            <a:noAutofit/>
          </a:bodyPr>
          <a:lstStyle>
            <a:lvl1pPr marL="457200" marR="0" lvl="0" indent="-298450"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73">
          <p15:clr>
            <a:srgbClr val="E46962"/>
          </p15:clr>
        </p15:guide>
        <p15:guide id="2" pos="173">
          <p15:clr>
            <a:srgbClr val="E46962"/>
          </p15:clr>
        </p15:guide>
        <p15:guide id="3" pos="5587">
          <p15:clr>
            <a:srgbClr val="E46962"/>
          </p15:clr>
        </p15:guide>
        <p15:guide id="4" orient="horz" pos="3067">
          <p15:clr>
            <a:srgbClr val="E46962"/>
          </p15:clr>
        </p15:guide>
        <p15:guide id="5" pos="545">
          <p15:clr>
            <a:srgbClr val="E46962"/>
          </p15:clr>
        </p15:guide>
        <p15:guide id="6" pos="631">
          <p15:clr>
            <a:srgbClr val="E46962"/>
          </p15:clr>
        </p15:guide>
        <p15:guide id="7" pos="1003">
          <p15:clr>
            <a:srgbClr val="E46962"/>
          </p15:clr>
        </p15:guide>
        <p15:guide id="8" pos="1090">
          <p15:clr>
            <a:srgbClr val="E46962"/>
          </p15:clr>
        </p15:guide>
        <p15:guide id="9" pos="1462">
          <p15:clr>
            <a:srgbClr val="E46962"/>
          </p15:clr>
        </p15:guide>
        <p15:guide id="10" pos="1548">
          <p15:clr>
            <a:srgbClr val="E46962"/>
          </p15:clr>
        </p15:guide>
        <p15:guide id="11" pos="1920">
          <p15:clr>
            <a:srgbClr val="E46962"/>
          </p15:clr>
        </p15:guide>
        <p15:guide id="12" pos="2006">
          <p15:clr>
            <a:srgbClr val="E46962"/>
          </p15:clr>
        </p15:guide>
        <p15:guide id="13" pos="2378">
          <p15:clr>
            <a:srgbClr val="E46962"/>
          </p15:clr>
        </p15:guide>
        <p15:guide id="14" pos="2465">
          <p15:clr>
            <a:srgbClr val="E46962"/>
          </p15:clr>
        </p15:guide>
        <p15:guide id="15" pos="2837">
          <p15:clr>
            <a:srgbClr val="E46962"/>
          </p15:clr>
        </p15:guide>
        <p15:guide id="16" pos="2923">
          <p15:clr>
            <a:srgbClr val="E46962"/>
          </p15:clr>
        </p15:guide>
        <p15:guide id="17" pos="3295">
          <p15:clr>
            <a:srgbClr val="E46962"/>
          </p15:clr>
        </p15:guide>
        <p15:guide id="18" pos="3382">
          <p15:clr>
            <a:srgbClr val="E46962"/>
          </p15:clr>
        </p15:guide>
        <p15:guide id="19" pos="3754">
          <p15:clr>
            <a:srgbClr val="E46962"/>
          </p15:clr>
        </p15:guide>
        <p15:guide id="20" pos="3840">
          <p15:clr>
            <a:srgbClr val="E46962"/>
          </p15:clr>
        </p15:guide>
        <p15:guide id="21" pos="4212">
          <p15:clr>
            <a:srgbClr val="E46962"/>
          </p15:clr>
        </p15:guide>
        <p15:guide id="22" pos="4298">
          <p15:clr>
            <a:srgbClr val="E46962"/>
          </p15:clr>
        </p15:guide>
        <p15:guide id="23" pos="4670">
          <p15:clr>
            <a:srgbClr val="E46962"/>
          </p15:clr>
        </p15:guide>
        <p15:guide id="24" pos="4757">
          <p15:clr>
            <a:srgbClr val="E46962"/>
          </p15:clr>
        </p15:guide>
        <p15:guide id="25" pos="5129">
          <p15:clr>
            <a:srgbClr val="E46962"/>
          </p15:clr>
        </p15:guide>
        <p15:guide id="26" pos="5215">
          <p15:clr>
            <a:srgbClr val="E46962"/>
          </p15:clr>
        </p15:guide>
        <p15:guide id="27" orient="horz" pos="293">
          <p15:clr>
            <a:srgbClr val="E46962"/>
          </p15:clr>
        </p15:guide>
        <p15:guide id="28" orient="horz" pos="414">
          <p15:clr>
            <a:srgbClr val="E46962"/>
          </p15:clr>
        </p15:guide>
        <p15:guide id="29" orient="horz" pos="535">
          <p15:clr>
            <a:srgbClr val="E46962"/>
          </p15:clr>
        </p15:guide>
        <p15:guide id="30" orient="horz" pos="655">
          <p15:clr>
            <a:srgbClr val="E46962"/>
          </p15:clr>
        </p15:guide>
        <p15:guide id="31" orient="horz" pos="776">
          <p15:clr>
            <a:srgbClr val="E46962"/>
          </p15:clr>
        </p15:guide>
        <p15:guide id="32" orient="horz" pos="896">
          <p15:clr>
            <a:srgbClr val="E46962"/>
          </p15:clr>
        </p15:guide>
        <p15:guide id="33" orient="horz" pos="1017">
          <p15:clr>
            <a:srgbClr val="E46962"/>
          </p15:clr>
        </p15:guide>
        <p15:guide id="34" orient="horz" pos="1138">
          <p15:clr>
            <a:srgbClr val="E46962"/>
          </p15:clr>
        </p15:guide>
        <p15:guide id="35" orient="horz" pos="1258">
          <p15:clr>
            <a:srgbClr val="E46962"/>
          </p15:clr>
        </p15:guide>
        <p15:guide id="36" orient="horz" pos="1379">
          <p15:clr>
            <a:srgbClr val="E46962"/>
          </p15:clr>
        </p15:guide>
        <p15:guide id="37" orient="horz" pos="1499">
          <p15:clr>
            <a:srgbClr val="E46962"/>
          </p15:clr>
        </p15:guide>
        <p15:guide id="38" orient="horz" pos="1620">
          <p15:clr>
            <a:srgbClr val="E46962"/>
          </p15:clr>
        </p15:guide>
        <p15:guide id="39" orient="horz" pos="1741">
          <p15:clr>
            <a:srgbClr val="E46962"/>
          </p15:clr>
        </p15:guide>
        <p15:guide id="40" orient="horz" pos="1861">
          <p15:clr>
            <a:srgbClr val="E46962"/>
          </p15:clr>
        </p15:guide>
        <p15:guide id="41" orient="horz" pos="1982">
          <p15:clr>
            <a:srgbClr val="E46962"/>
          </p15:clr>
        </p15:guide>
        <p15:guide id="42" orient="horz" pos="2102">
          <p15:clr>
            <a:srgbClr val="E46962"/>
          </p15:clr>
        </p15:guide>
        <p15:guide id="43" orient="horz" pos="2344">
          <p15:clr>
            <a:srgbClr val="E46962"/>
          </p15:clr>
        </p15:guide>
        <p15:guide id="44" orient="horz" pos="2223">
          <p15:clr>
            <a:srgbClr val="E46962"/>
          </p15:clr>
        </p15:guide>
        <p15:guide id="45" orient="horz" pos="2464">
          <p15:clr>
            <a:srgbClr val="E46962"/>
          </p15:clr>
        </p15:guide>
        <p15:guide id="46" orient="horz" pos="2585">
          <p15:clr>
            <a:srgbClr val="E46962"/>
          </p15:clr>
        </p15:guide>
        <p15:guide id="47" orient="horz" pos="2705">
          <p15:clr>
            <a:srgbClr val="E46962"/>
          </p15:clr>
        </p15:guide>
        <p15:guide id="48" orient="horz" pos="2826">
          <p15:clr>
            <a:srgbClr val="E46962"/>
          </p15:clr>
        </p15:guide>
        <p15:guide id="49" orient="horz" pos="2947">
          <p15:clr>
            <a:srgbClr val="E46962"/>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hyperlink" Target="https://www.pjm.com/-/media/DotCom/about-pjm/who-we-are/public-disclosures/2026/20260519-pjm-board-letter-re-reliability-backstop-procurement-connect-and-manage-cifp.pdf"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hyperlink" Target="https://pub.njleg.state.nj.us/Bills/2026/S1000/731_R2.PDF"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s://pub.njleg.state.nj.us/Bills/2026/S1000/731_R2.PDF" TargetMode="External"/><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hyperlink" Target="https://www.pjm.com/-/media/DotCom/committees-groups/cifp-rbp/2026/20260527/20260527-item-04---connect-and-manage-pjm-package---pjm-presentation.pdf"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s://www.pjm.com/-/media/DotCom/committees-groups/cifp-rbp/2026/20260527/20260527-item-05---reliability-backstop-procurement-design---pjm-presentation---updated.pdf"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s://www.monitoringanalytics.com/reports/PJM_State_of_the_Market/2025/2025-som-pjm-vol2.pdf"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23"/>
        <p:cNvGrpSpPr/>
        <p:nvPr/>
      </p:nvGrpSpPr>
      <p:grpSpPr>
        <a:xfrm>
          <a:off x="0" y="0"/>
          <a:ext cx="0" cy="0"/>
          <a:chOff x="0" y="0"/>
          <a:chExt cx="0" cy="0"/>
        </a:xfrm>
      </p:grpSpPr>
      <p:sp>
        <p:nvSpPr>
          <p:cNvPr id="224" name="Google Shape;224;g3ecafcc56a8_0_107"/>
          <p:cNvSpPr txBox="1">
            <a:spLocks noGrp="1"/>
          </p:cNvSpPr>
          <p:nvPr>
            <p:ph type="ctrTitle"/>
          </p:nvPr>
        </p:nvSpPr>
        <p:spPr>
          <a:xfrm>
            <a:off x="390525" y="1819275"/>
            <a:ext cx="8427000" cy="9336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00000"/>
              <a:buNone/>
            </a:pPr>
            <a:endParaRPr/>
          </a:p>
          <a:p>
            <a:pPr marL="0" lvl="0" indent="0" algn="l" rtl="0">
              <a:lnSpc>
                <a:spcPct val="100000"/>
              </a:lnSpc>
              <a:spcBef>
                <a:spcPts val="0"/>
              </a:spcBef>
              <a:spcAft>
                <a:spcPts val="0"/>
              </a:spcAft>
              <a:buSzPct val="100000"/>
              <a:buNone/>
            </a:pPr>
            <a:r>
              <a:rPr lang="en-US"/>
              <a:t>Base Power </a:t>
            </a:r>
            <a:br>
              <a:rPr lang="en-US"/>
            </a:br>
            <a:r>
              <a:rPr lang="en-US"/>
              <a:t>PJM RBP Proposal  </a:t>
            </a:r>
            <a:endParaRPr/>
          </a:p>
        </p:txBody>
      </p:sp>
      <p:sp>
        <p:nvSpPr>
          <p:cNvPr id="225" name="Google Shape;225;g3ecafcc56a8_0_107"/>
          <p:cNvSpPr txBox="1">
            <a:spLocks noGrp="1"/>
          </p:cNvSpPr>
          <p:nvPr>
            <p:ph type="sldNum" idx="12"/>
          </p:nvPr>
        </p:nvSpPr>
        <p:spPr>
          <a:xfrm>
            <a:off x="6045750" y="4695625"/>
            <a:ext cx="3026700" cy="393600"/>
          </a:xfrm>
          <a:prstGeom prst="rect">
            <a:avLst/>
          </a:prstGeom>
          <a:noFill/>
          <a:ln>
            <a:noFill/>
          </a:ln>
        </p:spPr>
        <p:txBody>
          <a:bodyPr spcFirstLastPara="1" wrap="square" lIns="91425" tIns="91425" rIns="91425" bIns="91425" anchor="ctr" anchorCtr="0">
            <a:normAutofit fontScale="85000" lnSpcReduction="20000"/>
          </a:bodyPr>
          <a:lstStyle/>
          <a:p>
            <a:pPr marL="0" lvl="0" indent="0" algn="r" rtl="0">
              <a:lnSpc>
                <a:spcPct val="100000"/>
              </a:lnSpc>
              <a:spcBef>
                <a:spcPts val="0"/>
              </a:spcBef>
              <a:spcAft>
                <a:spcPts val="0"/>
              </a:spcAft>
              <a:buSzPct val="100000"/>
              <a:buNone/>
            </a:pPr>
            <a:r>
              <a:rPr lang="en-US">
                <a:solidFill>
                  <a:schemeClr val="lt1"/>
                </a:solidFill>
              </a:rPr>
              <a:t>Confidential &amp; proprietary to Base Power Company – unauthorized use, disclosure, or reproduction is prohibited.</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64"/>
        <p:cNvGrpSpPr/>
        <p:nvPr/>
      </p:nvGrpSpPr>
      <p:grpSpPr>
        <a:xfrm>
          <a:off x="0" y="0"/>
          <a:ext cx="0" cy="0"/>
          <a:chOff x="0" y="0"/>
          <a:chExt cx="0" cy="0"/>
        </a:xfrm>
      </p:grpSpPr>
      <p:sp>
        <p:nvSpPr>
          <p:cNvPr id="365" name="Google Shape;365;g3e8552e2bdd_0_26"/>
          <p:cNvSpPr txBox="1">
            <a:spLocks noGrp="1"/>
          </p:cNvSpPr>
          <p:nvPr>
            <p:ph type="ctrTitle"/>
          </p:nvPr>
        </p:nvSpPr>
        <p:spPr>
          <a:xfrm>
            <a:off x="390525" y="1819275"/>
            <a:ext cx="8427000" cy="9336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00000"/>
              <a:buNone/>
            </a:pPr>
            <a:endParaRPr/>
          </a:p>
          <a:p>
            <a:pPr marL="0" lvl="0" indent="0" algn="l" rtl="0">
              <a:lnSpc>
                <a:spcPct val="100000"/>
              </a:lnSpc>
              <a:spcBef>
                <a:spcPts val="0"/>
              </a:spcBef>
              <a:spcAft>
                <a:spcPts val="0"/>
              </a:spcAft>
              <a:buSzPct val="100000"/>
              <a:buNone/>
            </a:pPr>
            <a:r>
              <a:rPr lang="en-US"/>
              <a:t>Appendix </a:t>
            </a:r>
            <a:endParaRPr/>
          </a:p>
        </p:txBody>
      </p:sp>
      <p:sp>
        <p:nvSpPr>
          <p:cNvPr id="366" name="Google Shape;366;g3e8552e2bdd_0_26"/>
          <p:cNvSpPr txBox="1">
            <a:spLocks noGrp="1"/>
          </p:cNvSpPr>
          <p:nvPr>
            <p:ph type="sldNum" idx="12"/>
          </p:nvPr>
        </p:nvSpPr>
        <p:spPr>
          <a:xfrm>
            <a:off x="6045750" y="4695625"/>
            <a:ext cx="3026700" cy="393600"/>
          </a:xfrm>
          <a:prstGeom prst="rect">
            <a:avLst/>
          </a:prstGeom>
          <a:noFill/>
          <a:ln>
            <a:noFill/>
          </a:ln>
        </p:spPr>
        <p:txBody>
          <a:bodyPr spcFirstLastPara="1" wrap="square" lIns="91425" tIns="91425" rIns="91425" bIns="91425" anchor="ctr" anchorCtr="0">
            <a:normAutofit fontScale="85000" lnSpcReduction="20000"/>
          </a:bodyPr>
          <a:lstStyle/>
          <a:p>
            <a:pPr marL="0" lvl="0" indent="0" algn="r" rtl="0">
              <a:lnSpc>
                <a:spcPct val="100000"/>
              </a:lnSpc>
              <a:spcBef>
                <a:spcPts val="0"/>
              </a:spcBef>
              <a:spcAft>
                <a:spcPts val="0"/>
              </a:spcAft>
              <a:buSzPct val="100000"/>
              <a:buNone/>
            </a:pPr>
            <a:r>
              <a:rPr lang="en-US">
                <a:solidFill>
                  <a:schemeClr val="lt1"/>
                </a:solidFill>
              </a:rPr>
              <a:t>Confidential &amp; proprietary to Base Power Company – unauthorized use, disclosure, or reproduction is prohibited.</a:t>
            </a:r>
            <a:endParaRPr>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3e8552e2bdd_0_156"/>
          <p:cNvSpPr txBox="1"/>
          <p:nvPr/>
        </p:nvSpPr>
        <p:spPr>
          <a:xfrm>
            <a:off x="324475" y="364926"/>
            <a:ext cx="8436000" cy="555900"/>
          </a:xfrm>
          <a:prstGeom prst="rect">
            <a:avLst/>
          </a:prstGeom>
          <a:noFill/>
          <a:ln>
            <a:noFill/>
          </a:ln>
        </p:spPr>
        <p:txBody>
          <a:bodyPr spcFirstLastPara="1" wrap="square" lIns="0" tIns="91425" rIns="90000" bIns="91425" anchor="t" anchorCtr="0">
            <a:noAutofit/>
          </a:bodyPr>
          <a:lstStyle/>
          <a:p>
            <a:pPr marL="0" marR="0" lvl="0" indent="0" algn="l" rtl="0">
              <a:lnSpc>
                <a:spcPct val="90000"/>
              </a:lnSpc>
              <a:spcBef>
                <a:spcPts val="0"/>
              </a:spcBef>
              <a:spcAft>
                <a:spcPts val="0"/>
              </a:spcAft>
              <a:buClr>
                <a:srgbClr val="1C2829"/>
              </a:buClr>
              <a:buSzPts val="1100"/>
              <a:buFont typeface="Arial"/>
              <a:buNone/>
            </a:pPr>
            <a:r>
              <a:rPr lang="en-US" sz="2400" b="1">
                <a:solidFill>
                  <a:srgbClr val="1C2829"/>
                </a:solidFill>
                <a:latin typeface="Helvetica Neue"/>
                <a:ea typeface="Helvetica Neue"/>
                <a:cs typeface="Helvetica Neue"/>
                <a:sym typeface="Helvetica Neue"/>
              </a:rPr>
              <a:t>Base Power proposal </a:t>
            </a:r>
            <a:br>
              <a:rPr lang="en-US" sz="2400" b="1">
                <a:solidFill>
                  <a:srgbClr val="1C2829"/>
                </a:solidFill>
                <a:latin typeface="Helvetica Neue"/>
                <a:ea typeface="Helvetica Neue"/>
                <a:cs typeface="Helvetica Neue"/>
                <a:sym typeface="Helvetica Neue"/>
              </a:rPr>
            </a:br>
            <a:r>
              <a:rPr lang="en-US" sz="1600">
                <a:solidFill>
                  <a:srgbClr val="1C2829"/>
                </a:solidFill>
                <a:latin typeface="Helvetica Neue Light"/>
                <a:ea typeface="Helvetica Neue Light"/>
                <a:cs typeface="Helvetica Neue Light"/>
                <a:sym typeface="Helvetica Neue Light"/>
              </a:rPr>
              <a:t>C&amp;M options matrix package </a:t>
            </a:r>
            <a:br>
              <a:rPr lang="en-US" sz="2400" b="1">
                <a:solidFill>
                  <a:srgbClr val="1C2829"/>
                </a:solidFill>
                <a:latin typeface="Helvetica Neue"/>
                <a:ea typeface="Helvetica Neue"/>
                <a:cs typeface="Helvetica Neue"/>
                <a:sym typeface="Helvetica Neue"/>
              </a:rPr>
            </a:br>
            <a:endParaRPr sz="1600" b="1" i="0" u="none" strike="noStrike" cap="none" baseline="30000">
              <a:solidFill>
                <a:srgbClr val="1C2829"/>
              </a:solidFill>
              <a:latin typeface="Helvetica Neue"/>
              <a:ea typeface="Helvetica Neue"/>
              <a:cs typeface="Helvetica Neue"/>
              <a:sym typeface="Helvetica Neue"/>
            </a:endParaRPr>
          </a:p>
          <a:p>
            <a:pPr marL="0" marR="0" lvl="0" indent="0" algn="l" rtl="0">
              <a:lnSpc>
                <a:spcPct val="90000"/>
              </a:lnSpc>
              <a:spcBef>
                <a:spcPts val="0"/>
              </a:spcBef>
              <a:spcAft>
                <a:spcPts val="0"/>
              </a:spcAft>
              <a:buClr>
                <a:srgbClr val="000000"/>
              </a:buClr>
              <a:buSzPts val="2400"/>
              <a:buFont typeface="Arial"/>
              <a:buNone/>
            </a:pPr>
            <a:endParaRPr sz="2400" b="0" i="0" u="none" strike="noStrike" cap="none">
              <a:solidFill>
                <a:srgbClr val="1C2829"/>
              </a:solidFill>
              <a:latin typeface="Helvetica Neue Light"/>
              <a:ea typeface="Helvetica Neue Light"/>
              <a:cs typeface="Helvetica Neue Light"/>
              <a:sym typeface="Helvetica Neue Light"/>
            </a:endParaRPr>
          </a:p>
        </p:txBody>
      </p:sp>
      <p:graphicFrame>
        <p:nvGraphicFramePr>
          <p:cNvPr id="372" name="Google Shape;372;g3e8552e2bdd_0_156"/>
          <p:cNvGraphicFramePr/>
          <p:nvPr/>
        </p:nvGraphicFramePr>
        <p:xfrm>
          <a:off x="346075" y="1228525"/>
          <a:ext cx="8435975" cy="3403076"/>
        </p:xfrm>
        <a:graphic>
          <a:graphicData uri="http://schemas.openxmlformats.org/drawingml/2006/table">
            <a:tbl>
              <a:tblPr>
                <a:noFill/>
                <a:tableStyleId>{083893AD-036C-4C48-AC5C-070E45693331}</a:tableStyleId>
              </a:tblPr>
              <a:tblGrid>
                <a:gridCol w="277475">
                  <a:extLst>
                    <a:ext uri="{9D8B030D-6E8A-4147-A177-3AD203B41FA5}">
                      <a16:colId xmlns:a16="http://schemas.microsoft.com/office/drawing/2014/main" val="20000"/>
                    </a:ext>
                  </a:extLst>
                </a:gridCol>
                <a:gridCol w="976825">
                  <a:extLst>
                    <a:ext uri="{9D8B030D-6E8A-4147-A177-3AD203B41FA5}">
                      <a16:colId xmlns:a16="http://schemas.microsoft.com/office/drawing/2014/main" val="20001"/>
                    </a:ext>
                  </a:extLst>
                </a:gridCol>
                <a:gridCol w="7181675">
                  <a:extLst>
                    <a:ext uri="{9D8B030D-6E8A-4147-A177-3AD203B41FA5}">
                      <a16:colId xmlns:a16="http://schemas.microsoft.com/office/drawing/2014/main" val="20002"/>
                    </a:ext>
                  </a:extLst>
                </a:gridCol>
              </a:tblGrid>
              <a:tr h="301100">
                <a:tc>
                  <a:txBody>
                    <a:bodyPr/>
                    <a:lstStyle/>
                    <a:p>
                      <a:pPr marL="0" lvl="0" indent="0" algn="ctr" rtl="0">
                        <a:lnSpc>
                          <a:spcPct val="115000"/>
                        </a:lnSpc>
                        <a:spcBef>
                          <a:spcPts val="0"/>
                        </a:spcBef>
                        <a:spcAft>
                          <a:spcPts val="0"/>
                        </a:spcAft>
                        <a:buNone/>
                      </a:pPr>
                      <a:r>
                        <a:rPr lang="en-US" sz="650" b="1">
                          <a:latin typeface="Helvetica Neue"/>
                          <a:ea typeface="Helvetica Neue"/>
                          <a:cs typeface="Helvetica Neue"/>
                          <a:sym typeface="Helvetica Neue"/>
                        </a:rPr>
                        <a:t>2</a:t>
                      </a:r>
                      <a:endParaRPr sz="650" b="1">
                        <a:latin typeface="Helvetica Neue"/>
                        <a:ea typeface="Helvetica Neue"/>
                        <a:cs typeface="Helvetica Neue"/>
                        <a:sym typeface="Helvetica Neue"/>
                      </a:endParaRPr>
                    </a:p>
                  </a:txBody>
                  <a:tcPr marL="28575" marR="28575" marT="91425" marB="91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8CCE4"/>
                    </a:solidFill>
                  </a:tcPr>
                </a:tc>
                <a:tc>
                  <a:txBody>
                    <a:bodyPr/>
                    <a:lstStyle/>
                    <a:p>
                      <a:pPr marL="0" lvl="0" indent="0" algn="l" rtl="0">
                        <a:lnSpc>
                          <a:spcPct val="115000"/>
                        </a:lnSpc>
                        <a:spcBef>
                          <a:spcPts val="0"/>
                        </a:spcBef>
                        <a:spcAft>
                          <a:spcPts val="0"/>
                        </a:spcAft>
                        <a:buNone/>
                      </a:pPr>
                      <a:r>
                        <a:rPr lang="en-US" sz="650" b="1">
                          <a:latin typeface="Helvetica Neue"/>
                          <a:ea typeface="Helvetica Neue"/>
                          <a:cs typeface="Helvetica Neue"/>
                          <a:sym typeface="Helvetica Neue"/>
                        </a:rPr>
                        <a:t>Connect &amp; Manage (C&amp;M) designation</a:t>
                      </a:r>
                      <a:endParaRPr sz="650" b="1">
                        <a:latin typeface="Helvetica Neue"/>
                        <a:ea typeface="Helvetica Neue"/>
                        <a:cs typeface="Helvetica Neue"/>
                        <a:sym typeface="Helvetica Neue"/>
                      </a:endParaRPr>
                    </a:p>
                  </a:txBody>
                  <a:tcPr marL="28575" marR="28575" marT="91425" marB="91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8CCE4"/>
                    </a:solidFill>
                  </a:tcPr>
                </a:tc>
                <a:tc>
                  <a:txBody>
                    <a:bodyPr/>
                    <a:lstStyle/>
                    <a:p>
                      <a:pPr marL="0" lvl="0" indent="0" algn="l" rtl="0">
                        <a:lnSpc>
                          <a:spcPct val="115000"/>
                        </a:lnSpc>
                        <a:spcBef>
                          <a:spcPts val="0"/>
                        </a:spcBef>
                        <a:spcAft>
                          <a:spcPts val="0"/>
                        </a:spcAft>
                        <a:buNone/>
                      </a:pPr>
                      <a:r>
                        <a:rPr lang="en-US" sz="650">
                          <a:latin typeface="Helvetica Neue"/>
                          <a:ea typeface="Helvetica Neue"/>
                          <a:cs typeface="Helvetica Neue"/>
                          <a:sym typeface="Helvetica Neue"/>
                        </a:rPr>
                        <a:t>All new LLs (in MWs) that will be on-line during or after the 27/28 DY are potentially interruptible under C&amp;M, UNLESS the LSE/EDC has submitted and PJM has accepted a Peak Shaving Adjustment (PSA) for that DY sufficient to offset the LL's incremental capacity impact on a net basis.</a:t>
                      </a:r>
                      <a:endParaRPr sz="650">
                        <a:latin typeface="Helvetica Neue"/>
                        <a:ea typeface="Helvetica Neue"/>
                        <a:cs typeface="Helvetica Neue"/>
                        <a:sym typeface="Helvetica Neue"/>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8CCE4"/>
                    </a:solidFill>
                  </a:tcPr>
                </a:tc>
                <a:extLst>
                  <a:ext uri="{0D108BD9-81ED-4DB2-BD59-A6C34878D82A}">
                    <a16:rowId xmlns:a16="http://schemas.microsoft.com/office/drawing/2014/main" val="10000"/>
                  </a:ext>
                </a:extLst>
              </a:tr>
              <a:tr h="468400">
                <a:tc>
                  <a:txBody>
                    <a:bodyPr/>
                    <a:lstStyle/>
                    <a:p>
                      <a:pPr marL="0" lvl="0" indent="0" algn="ctr" rtl="0">
                        <a:lnSpc>
                          <a:spcPct val="115000"/>
                        </a:lnSpc>
                        <a:spcBef>
                          <a:spcPts val="0"/>
                        </a:spcBef>
                        <a:spcAft>
                          <a:spcPts val="0"/>
                        </a:spcAft>
                        <a:buNone/>
                      </a:pPr>
                      <a:r>
                        <a:rPr lang="en-US" sz="650" b="1">
                          <a:latin typeface="Helvetica Neue"/>
                          <a:ea typeface="Helvetica Neue"/>
                          <a:cs typeface="Helvetica Neue"/>
                          <a:sym typeface="Helvetica Neue"/>
                        </a:rPr>
                        <a:t>2a</a:t>
                      </a:r>
                      <a:endParaRPr sz="650" b="1">
                        <a:latin typeface="Helvetica Neue"/>
                        <a:ea typeface="Helvetica Neue"/>
                        <a:cs typeface="Helvetica Neue"/>
                        <a:sym typeface="Helvetica Neue"/>
                      </a:endParaRPr>
                    </a:p>
                  </a:txBody>
                  <a:tcPr marL="28575" marR="28575" marT="91425" marB="91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BE5F1"/>
                    </a:solidFill>
                  </a:tcPr>
                </a:tc>
                <a:tc>
                  <a:txBody>
                    <a:bodyPr/>
                    <a:lstStyle/>
                    <a:p>
                      <a:pPr marL="0" lvl="0" indent="0" algn="l" rtl="0">
                        <a:lnSpc>
                          <a:spcPct val="115000"/>
                        </a:lnSpc>
                        <a:spcBef>
                          <a:spcPts val="0"/>
                        </a:spcBef>
                        <a:spcAft>
                          <a:spcPts val="0"/>
                        </a:spcAft>
                        <a:buNone/>
                      </a:pPr>
                      <a:r>
                        <a:rPr lang="en-US" sz="650" b="1">
                          <a:latin typeface="Helvetica Neue"/>
                          <a:ea typeface="Helvetica Neue"/>
                          <a:cs typeface="Helvetica Neue"/>
                          <a:sym typeface="Helvetica Neue"/>
                        </a:rPr>
                        <a:t>Exceptions to Connect &amp; Manage (C&amp;M) designations</a:t>
                      </a:r>
                      <a:endParaRPr sz="650" b="1">
                        <a:latin typeface="Helvetica Neue"/>
                        <a:ea typeface="Helvetica Neue"/>
                        <a:cs typeface="Helvetica Neue"/>
                        <a:sym typeface="Helvetica Neue"/>
                      </a:endParaRPr>
                    </a:p>
                  </a:txBody>
                  <a:tcPr marL="28575" marR="28575" marT="91425" marB="91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BE5F1"/>
                    </a:solidFill>
                  </a:tcPr>
                </a:tc>
                <a:tc>
                  <a:txBody>
                    <a:bodyPr/>
                    <a:lstStyle/>
                    <a:p>
                      <a:pPr marL="0" lvl="0" indent="0" algn="l" rtl="0">
                        <a:lnSpc>
                          <a:spcPct val="115000"/>
                        </a:lnSpc>
                        <a:spcBef>
                          <a:spcPts val="0"/>
                        </a:spcBef>
                        <a:spcAft>
                          <a:spcPts val="0"/>
                        </a:spcAft>
                        <a:buNone/>
                      </a:pPr>
                      <a:r>
                        <a:rPr lang="en-US" sz="650">
                          <a:latin typeface="Helvetica Neue"/>
                          <a:ea typeface="Helvetica Neue"/>
                          <a:cs typeface="Helvetica Neue"/>
                          <a:sym typeface="Helvetica Neue"/>
                        </a:rPr>
                        <a:t>C&amp;M exception available where the LL's LSE/EDC submits a PJM-accepted Peak Shaving Adjustment (PSA) demonstrating that state-regulated retail demand reduction programs (e.g., distributed battery storage aggregations, DR programs) funded by or cost-allocated to the LL reduce peak load by an amount equal to at least the LL's FPR-adjusted UCAP obligation for the relevant Delivery Year. Grounded in existing PSA process (Manual 19) and PLC netting methodology. Precedent: EKPC peak shaving adjustment accepted in 2026 PJM Long-Term Load Forecast.</a:t>
                      </a:r>
                      <a:endParaRPr sz="650">
                        <a:latin typeface="Helvetica Neue"/>
                        <a:ea typeface="Helvetica Neue"/>
                        <a:cs typeface="Helvetica Neue"/>
                        <a:sym typeface="Helvetica Neue"/>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BE5F1"/>
                    </a:solidFill>
                  </a:tcPr>
                </a:tc>
                <a:extLst>
                  <a:ext uri="{0D108BD9-81ED-4DB2-BD59-A6C34878D82A}">
                    <a16:rowId xmlns:a16="http://schemas.microsoft.com/office/drawing/2014/main" val="10001"/>
                  </a:ext>
                </a:extLst>
              </a:tr>
              <a:tr h="384750">
                <a:tc>
                  <a:txBody>
                    <a:bodyPr/>
                    <a:lstStyle/>
                    <a:p>
                      <a:pPr marL="0" lvl="0" indent="0" algn="ctr" rtl="0">
                        <a:lnSpc>
                          <a:spcPct val="115000"/>
                        </a:lnSpc>
                        <a:spcBef>
                          <a:spcPts val="0"/>
                        </a:spcBef>
                        <a:spcAft>
                          <a:spcPts val="0"/>
                        </a:spcAft>
                        <a:buNone/>
                      </a:pPr>
                      <a:r>
                        <a:rPr lang="en-US" sz="650" b="1">
                          <a:latin typeface="Helvetica Neue"/>
                          <a:ea typeface="Helvetica Neue"/>
                          <a:cs typeface="Helvetica Neue"/>
                          <a:sym typeface="Helvetica Neue"/>
                        </a:rPr>
                        <a:t>3</a:t>
                      </a:r>
                      <a:endParaRPr sz="650" b="1">
                        <a:latin typeface="Helvetica Neue"/>
                        <a:ea typeface="Helvetica Neue"/>
                        <a:cs typeface="Helvetica Neue"/>
                        <a:sym typeface="Helvetica Neue"/>
                      </a:endParaRPr>
                    </a:p>
                  </a:txBody>
                  <a:tcPr marL="28575" marR="28575" marT="91425" marB="91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8CCE4"/>
                    </a:solidFill>
                  </a:tcPr>
                </a:tc>
                <a:tc>
                  <a:txBody>
                    <a:bodyPr/>
                    <a:lstStyle/>
                    <a:p>
                      <a:pPr marL="0" lvl="0" indent="0" algn="l" rtl="0">
                        <a:lnSpc>
                          <a:spcPct val="115000"/>
                        </a:lnSpc>
                        <a:spcBef>
                          <a:spcPts val="0"/>
                        </a:spcBef>
                        <a:spcAft>
                          <a:spcPts val="0"/>
                        </a:spcAft>
                        <a:buNone/>
                      </a:pPr>
                      <a:r>
                        <a:rPr lang="en-US" sz="650" b="1">
                          <a:latin typeface="Helvetica Neue"/>
                          <a:ea typeface="Helvetica Neue"/>
                          <a:cs typeface="Helvetica Neue"/>
                          <a:sym typeface="Helvetica Neue"/>
                        </a:rPr>
                        <a:t>Bring Your Own New Capacity (BYONC) Eligibility</a:t>
                      </a:r>
                      <a:endParaRPr sz="650" b="1">
                        <a:latin typeface="Helvetica Neue"/>
                        <a:ea typeface="Helvetica Neue"/>
                        <a:cs typeface="Helvetica Neue"/>
                        <a:sym typeface="Helvetica Neue"/>
                      </a:endParaRPr>
                    </a:p>
                  </a:txBody>
                  <a:tcPr marL="28575" marR="28575" marT="91425" marB="91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8CCE4"/>
                    </a:solidFill>
                  </a:tcPr>
                </a:tc>
                <a:tc>
                  <a:txBody>
                    <a:bodyPr/>
                    <a:lstStyle/>
                    <a:p>
                      <a:pPr marL="0" lvl="0" indent="0" algn="l" rtl="0">
                        <a:lnSpc>
                          <a:spcPct val="115000"/>
                        </a:lnSpc>
                        <a:spcBef>
                          <a:spcPts val="0"/>
                        </a:spcBef>
                        <a:spcAft>
                          <a:spcPts val="0"/>
                        </a:spcAft>
                        <a:buNone/>
                      </a:pPr>
                      <a:r>
                        <a:rPr lang="en-US" sz="650">
                          <a:latin typeface="Helvetica Neue"/>
                          <a:ea typeface="Helvetica Neue"/>
                          <a:cs typeface="Helvetica Neue"/>
                          <a:sym typeface="Helvetica Neue"/>
                        </a:rPr>
                        <a:t>Same as Option A, PLUS: distributed retail DER programs (battery storage aggregations, DR aggregations) funded by or cost-allocated to the LL through state-regulated utility tariffs should be eligible as BYONC where the program produces a verifiable reduction in the LL's net peak load contribution (PLC netting). [Base: Extend BYONC eligibility to retail DER funded by large loads.]</a:t>
                      </a:r>
                      <a:endParaRPr sz="650">
                        <a:latin typeface="Helvetica Neue"/>
                        <a:ea typeface="Helvetica Neue"/>
                        <a:cs typeface="Helvetica Neue"/>
                        <a:sym typeface="Helvetica Neue"/>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8CCE4"/>
                    </a:solidFill>
                  </a:tcPr>
                </a:tc>
                <a:extLst>
                  <a:ext uri="{0D108BD9-81ED-4DB2-BD59-A6C34878D82A}">
                    <a16:rowId xmlns:a16="http://schemas.microsoft.com/office/drawing/2014/main" val="10002"/>
                  </a:ext>
                </a:extLst>
              </a:tr>
              <a:tr h="384750">
                <a:tc>
                  <a:txBody>
                    <a:bodyPr/>
                    <a:lstStyle/>
                    <a:p>
                      <a:pPr marL="0" lvl="0" indent="0" algn="ctr" rtl="0">
                        <a:lnSpc>
                          <a:spcPct val="115000"/>
                        </a:lnSpc>
                        <a:spcBef>
                          <a:spcPts val="0"/>
                        </a:spcBef>
                        <a:spcAft>
                          <a:spcPts val="0"/>
                        </a:spcAft>
                        <a:buNone/>
                      </a:pPr>
                      <a:r>
                        <a:rPr lang="en-US" sz="650" b="1">
                          <a:latin typeface="Helvetica Neue"/>
                          <a:ea typeface="Helvetica Neue"/>
                          <a:cs typeface="Helvetica Neue"/>
                          <a:sym typeface="Helvetica Neue"/>
                        </a:rPr>
                        <a:t>3a</a:t>
                      </a:r>
                      <a:endParaRPr sz="650" b="1">
                        <a:latin typeface="Helvetica Neue"/>
                        <a:ea typeface="Helvetica Neue"/>
                        <a:cs typeface="Helvetica Neue"/>
                        <a:sym typeface="Helvetica Neue"/>
                      </a:endParaRPr>
                    </a:p>
                  </a:txBody>
                  <a:tcPr marL="28575" marR="28575" marT="91425" marB="91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BE5F1"/>
                    </a:solidFill>
                  </a:tcPr>
                </a:tc>
                <a:tc>
                  <a:txBody>
                    <a:bodyPr/>
                    <a:lstStyle/>
                    <a:p>
                      <a:pPr marL="0" lvl="0" indent="0" algn="l" rtl="0">
                        <a:lnSpc>
                          <a:spcPct val="115000"/>
                        </a:lnSpc>
                        <a:spcBef>
                          <a:spcPts val="0"/>
                        </a:spcBef>
                        <a:spcAft>
                          <a:spcPts val="0"/>
                        </a:spcAft>
                        <a:buNone/>
                      </a:pPr>
                      <a:r>
                        <a:rPr lang="en-US" sz="650" b="1">
                          <a:latin typeface="Helvetica Neue"/>
                          <a:ea typeface="Helvetica Neue"/>
                          <a:cs typeface="Helvetica Neue"/>
                          <a:sym typeface="Helvetica Neue"/>
                        </a:rPr>
                        <a:t>Definition of new Demand Response</a:t>
                      </a:r>
                      <a:endParaRPr sz="650" b="1">
                        <a:latin typeface="Helvetica Neue"/>
                        <a:ea typeface="Helvetica Neue"/>
                        <a:cs typeface="Helvetica Neue"/>
                        <a:sym typeface="Helvetica Neue"/>
                      </a:endParaRPr>
                    </a:p>
                  </a:txBody>
                  <a:tcPr marL="28575" marR="28575" marT="91425" marB="91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BE5F1"/>
                    </a:solidFill>
                  </a:tcPr>
                </a:tc>
                <a:tc>
                  <a:txBody>
                    <a:bodyPr/>
                    <a:lstStyle/>
                    <a:p>
                      <a:pPr marL="0" lvl="0" indent="0" algn="l" rtl="0">
                        <a:lnSpc>
                          <a:spcPct val="115000"/>
                        </a:lnSpc>
                        <a:spcBef>
                          <a:spcPts val="0"/>
                        </a:spcBef>
                        <a:spcAft>
                          <a:spcPts val="0"/>
                        </a:spcAft>
                        <a:buNone/>
                      </a:pPr>
                      <a:r>
                        <a:rPr lang="en-US" sz="650">
                          <a:latin typeface="Helvetica Neue"/>
                          <a:ea typeface="Helvetica Neue"/>
                          <a:cs typeface="Helvetica Neue"/>
                          <a:sym typeface="Helvetica Neue"/>
                        </a:rPr>
                        <a:t>Option C plus: Distributed battery storage deployed at residential or commercial customer premises and aggregated by an EDC or DER aggregator, where costs are allocated to a new large load through a state-regulated utility tariff or bilateral agreement, should qualify as BYONC-eligible DER Aggregations. PJM should adopt the PSA/PLC netting methodology from the Long-Term Load Forecast process as the accreditation standard for such programs.</a:t>
                      </a:r>
                      <a:endParaRPr sz="650">
                        <a:latin typeface="Helvetica Neue"/>
                        <a:ea typeface="Helvetica Neue"/>
                        <a:cs typeface="Helvetica Neue"/>
                        <a:sym typeface="Helvetica Neue"/>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BE5F1"/>
                    </a:solidFill>
                  </a:tcPr>
                </a:tc>
                <a:extLst>
                  <a:ext uri="{0D108BD9-81ED-4DB2-BD59-A6C34878D82A}">
                    <a16:rowId xmlns:a16="http://schemas.microsoft.com/office/drawing/2014/main" val="10003"/>
                  </a:ext>
                </a:extLst>
              </a:tr>
              <a:tr h="301100">
                <a:tc>
                  <a:txBody>
                    <a:bodyPr/>
                    <a:lstStyle/>
                    <a:p>
                      <a:pPr marL="0" lvl="0" indent="0" algn="ctr" rtl="0">
                        <a:lnSpc>
                          <a:spcPct val="115000"/>
                        </a:lnSpc>
                        <a:spcBef>
                          <a:spcPts val="0"/>
                        </a:spcBef>
                        <a:spcAft>
                          <a:spcPts val="0"/>
                        </a:spcAft>
                        <a:buNone/>
                      </a:pPr>
                      <a:r>
                        <a:rPr lang="en-US" sz="650" b="1">
                          <a:latin typeface="Helvetica Neue"/>
                          <a:ea typeface="Helvetica Neue"/>
                          <a:cs typeface="Helvetica Neue"/>
                          <a:sym typeface="Helvetica Neue"/>
                        </a:rPr>
                        <a:t>3b</a:t>
                      </a:r>
                      <a:endParaRPr sz="650" b="1">
                        <a:latin typeface="Helvetica Neue"/>
                        <a:ea typeface="Helvetica Neue"/>
                        <a:cs typeface="Helvetica Neue"/>
                        <a:sym typeface="Helvetica Neue"/>
                      </a:endParaRPr>
                    </a:p>
                  </a:txBody>
                  <a:tcPr marL="28575" marR="28575" marT="91425" marB="91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8CCE4"/>
                    </a:solidFill>
                  </a:tcPr>
                </a:tc>
                <a:tc>
                  <a:txBody>
                    <a:bodyPr/>
                    <a:lstStyle/>
                    <a:p>
                      <a:pPr marL="0" lvl="0" indent="0" algn="l" rtl="0">
                        <a:lnSpc>
                          <a:spcPct val="115000"/>
                        </a:lnSpc>
                        <a:spcBef>
                          <a:spcPts val="0"/>
                        </a:spcBef>
                        <a:spcAft>
                          <a:spcPts val="0"/>
                        </a:spcAft>
                        <a:buNone/>
                      </a:pPr>
                      <a:r>
                        <a:rPr lang="en-US" sz="650" b="1">
                          <a:latin typeface="Helvetica Neue"/>
                          <a:ea typeface="Helvetica Neue"/>
                          <a:cs typeface="Helvetica Neue"/>
                          <a:sym typeface="Helvetica Neue"/>
                        </a:rPr>
                        <a:t>Definition of other new resources</a:t>
                      </a:r>
                      <a:endParaRPr sz="650" b="1">
                        <a:latin typeface="Helvetica Neue"/>
                        <a:ea typeface="Helvetica Neue"/>
                        <a:cs typeface="Helvetica Neue"/>
                        <a:sym typeface="Helvetica Neue"/>
                      </a:endParaRPr>
                    </a:p>
                  </a:txBody>
                  <a:tcPr marL="28575" marR="28575" marT="91425" marB="91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8CCE4"/>
                    </a:solidFill>
                  </a:tcPr>
                </a:tc>
                <a:tc>
                  <a:txBody>
                    <a:bodyPr/>
                    <a:lstStyle/>
                    <a:p>
                      <a:pPr marL="0" lvl="0" indent="0" algn="l" rtl="0">
                        <a:lnSpc>
                          <a:spcPct val="115000"/>
                        </a:lnSpc>
                        <a:spcBef>
                          <a:spcPts val="0"/>
                        </a:spcBef>
                        <a:spcAft>
                          <a:spcPts val="0"/>
                        </a:spcAft>
                        <a:buNone/>
                      </a:pPr>
                      <a:r>
                        <a:rPr lang="en-US" sz="650" i="1">
                          <a:solidFill>
                            <a:srgbClr val="1F5C8B"/>
                          </a:solidFill>
                          <a:latin typeface="Helvetica Neue"/>
                          <a:ea typeface="Helvetica Neue"/>
                          <a:cs typeface="Helvetica Neue"/>
                          <a:sym typeface="Helvetica Neue"/>
                        </a:rPr>
                        <a:t>Base supports Option A. See Option A for full PSA / peak shaving program definition.</a:t>
                      </a:r>
                      <a:endParaRPr sz="650" i="1">
                        <a:solidFill>
                          <a:srgbClr val="1F5C8B"/>
                        </a:solidFill>
                        <a:latin typeface="Helvetica Neue"/>
                        <a:ea typeface="Helvetica Neue"/>
                        <a:cs typeface="Helvetica Neue"/>
                        <a:sym typeface="Helvetica Neue"/>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8CCE4"/>
                    </a:solidFill>
                  </a:tcPr>
                </a:tc>
                <a:extLst>
                  <a:ext uri="{0D108BD9-81ED-4DB2-BD59-A6C34878D82A}">
                    <a16:rowId xmlns:a16="http://schemas.microsoft.com/office/drawing/2014/main" val="10004"/>
                  </a:ext>
                </a:extLst>
              </a:tr>
              <a:tr h="301100">
                <a:tc>
                  <a:txBody>
                    <a:bodyPr/>
                    <a:lstStyle/>
                    <a:p>
                      <a:pPr marL="0" lvl="0" indent="0" algn="ctr" rtl="0">
                        <a:lnSpc>
                          <a:spcPct val="115000"/>
                        </a:lnSpc>
                        <a:spcBef>
                          <a:spcPts val="0"/>
                        </a:spcBef>
                        <a:spcAft>
                          <a:spcPts val="0"/>
                        </a:spcAft>
                        <a:buNone/>
                      </a:pPr>
                      <a:r>
                        <a:rPr lang="en-US" sz="650" b="1">
                          <a:latin typeface="Helvetica Neue"/>
                          <a:ea typeface="Helvetica Neue"/>
                          <a:cs typeface="Helvetica Neue"/>
                          <a:sym typeface="Helvetica Neue"/>
                        </a:rPr>
                        <a:t>4</a:t>
                      </a:r>
                      <a:endParaRPr sz="650" b="1">
                        <a:latin typeface="Helvetica Neue"/>
                        <a:ea typeface="Helvetica Neue"/>
                        <a:cs typeface="Helvetica Neue"/>
                        <a:sym typeface="Helvetica Neue"/>
                      </a:endParaRPr>
                    </a:p>
                  </a:txBody>
                  <a:tcPr marL="28575" marR="28575" marT="91425" marB="91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BE5F1"/>
                    </a:solidFill>
                  </a:tcPr>
                </a:tc>
                <a:tc>
                  <a:txBody>
                    <a:bodyPr/>
                    <a:lstStyle/>
                    <a:p>
                      <a:pPr marL="0" lvl="0" indent="0" algn="l" rtl="0">
                        <a:lnSpc>
                          <a:spcPct val="115000"/>
                        </a:lnSpc>
                        <a:spcBef>
                          <a:spcPts val="0"/>
                        </a:spcBef>
                        <a:spcAft>
                          <a:spcPts val="0"/>
                        </a:spcAft>
                        <a:buNone/>
                      </a:pPr>
                      <a:r>
                        <a:rPr lang="en-US" sz="650" b="1">
                          <a:latin typeface="Helvetica Neue"/>
                          <a:ea typeface="Helvetica Neue"/>
                          <a:cs typeface="Helvetica Neue"/>
                          <a:sym typeface="Helvetica Neue"/>
                        </a:rPr>
                        <a:t>BYONC Location</a:t>
                      </a:r>
                      <a:endParaRPr sz="650" b="1">
                        <a:latin typeface="Helvetica Neue"/>
                        <a:ea typeface="Helvetica Neue"/>
                        <a:cs typeface="Helvetica Neue"/>
                        <a:sym typeface="Helvetica Neue"/>
                      </a:endParaRPr>
                    </a:p>
                  </a:txBody>
                  <a:tcPr marL="28575" marR="28575" marT="91425" marB="91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BE5F1"/>
                    </a:solidFill>
                  </a:tcPr>
                </a:tc>
                <a:tc>
                  <a:txBody>
                    <a:bodyPr/>
                    <a:lstStyle/>
                    <a:p>
                      <a:pPr marL="0" lvl="0" indent="0" algn="l" rtl="0">
                        <a:lnSpc>
                          <a:spcPct val="115000"/>
                        </a:lnSpc>
                        <a:spcBef>
                          <a:spcPts val="0"/>
                        </a:spcBef>
                        <a:spcAft>
                          <a:spcPts val="0"/>
                        </a:spcAft>
                        <a:buNone/>
                      </a:pPr>
                      <a:r>
                        <a:rPr lang="en-US" sz="650">
                          <a:latin typeface="Helvetica Neue"/>
                          <a:ea typeface="Helvetica Neue"/>
                          <a:cs typeface="Helvetica Neue"/>
                          <a:sym typeface="Helvetica Neue"/>
                        </a:rPr>
                        <a:t>For distributed retail DER BYONC (battery storage, DR aggregations), no locational requirement at the resource level. The aggregate portfolio must be located within the same EDC service territory as the large load's Point of Interconnection. LDA constraints addressed through PSA submission review by PJM.</a:t>
                      </a:r>
                      <a:endParaRPr sz="650">
                        <a:latin typeface="Helvetica Neue"/>
                        <a:ea typeface="Helvetica Neue"/>
                        <a:cs typeface="Helvetica Neue"/>
                        <a:sym typeface="Helvetica Neue"/>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BE5F1"/>
                    </a:solidFill>
                  </a:tcPr>
                </a:tc>
                <a:extLst>
                  <a:ext uri="{0D108BD9-81ED-4DB2-BD59-A6C34878D82A}">
                    <a16:rowId xmlns:a16="http://schemas.microsoft.com/office/drawing/2014/main" val="10005"/>
                  </a:ext>
                </a:extLst>
              </a:tr>
              <a:tr h="384750">
                <a:tc>
                  <a:txBody>
                    <a:bodyPr/>
                    <a:lstStyle/>
                    <a:p>
                      <a:pPr marL="0" lvl="0" indent="0" algn="ctr" rtl="0">
                        <a:lnSpc>
                          <a:spcPct val="115000"/>
                        </a:lnSpc>
                        <a:spcBef>
                          <a:spcPts val="0"/>
                        </a:spcBef>
                        <a:spcAft>
                          <a:spcPts val="0"/>
                        </a:spcAft>
                        <a:buNone/>
                      </a:pPr>
                      <a:r>
                        <a:rPr lang="en-US" sz="650" b="1">
                          <a:latin typeface="Helvetica Neue"/>
                          <a:ea typeface="Helvetica Neue"/>
                          <a:cs typeface="Helvetica Neue"/>
                          <a:sym typeface="Helvetica Neue"/>
                        </a:rPr>
                        <a:t>5</a:t>
                      </a:r>
                      <a:endParaRPr sz="650" b="1">
                        <a:latin typeface="Helvetica Neue"/>
                        <a:ea typeface="Helvetica Neue"/>
                        <a:cs typeface="Helvetica Neue"/>
                        <a:sym typeface="Helvetica Neue"/>
                      </a:endParaRPr>
                    </a:p>
                  </a:txBody>
                  <a:tcPr marL="28575" marR="28575" marT="91425" marB="91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8CCE4"/>
                    </a:solidFill>
                  </a:tcPr>
                </a:tc>
                <a:tc>
                  <a:txBody>
                    <a:bodyPr/>
                    <a:lstStyle/>
                    <a:p>
                      <a:pPr marL="0" lvl="0" indent="0" algn="l" rtl="0">
                        <a:lnSpc>
                          <a:spcPct val="115000"/>
                        </a:lnSpc>
                        <a:spcBef>
                          <a:spcPts val="0"/>
                        </a:spcBef>
                        <a:spcAft>
                          <a:spcPts val="0"/>
                        </a:spcAft>
                        <a:buNone/>
                      </a:pPr>
                      <a:r>
                        <a:rPr lang="en-US" sz="650" b="1">
                          <a:latin typeface="Helvetica Neue"/>
                          <a:ea typeface="Helvetica Neue"/>
                          <a:cs typeface="Helvetica Neue"/>
                          <a:sym typeface="Helvetica Neue"/>
                        </a:rPr>
                        <a:t>BYONC Quantity (Initial and Maintaining eligibility)</a:t>
                      </a:r>
                      <a:endParaRPr sz="650" b="1">
                        <a:latin typeface="Helvetica Neue"/>
                        <a:ea typeface="Helvetica Neue"/>
                        <a:cs typeface="Helvetica Neue"/>
                        <a:sym typeface="Helvetica Neue"/>
                      </a:endParaRPr>
                    </a:p>
                  </a:txBody>
                  <a:tcPr marL="28575" marR="28575" marT="91425" marB="91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8CCE4"/>
                    </a:solidFill>
                  </a:tcPr>
                </a:tc>
                <a:tc>
                  <a:txBody>
                    <a:bodyPr/>
                    <a:lstStyle/>
                    <a:p>
                      <a:pPr marL="0" lvl="0" indent="0" algn="l" rtl="0">
                        <a:lnSpc>
                          <a:spcPct val="115000"/>
                        </a:lnSpc>
                        <a:spcBef>
                          <a:spcPts val="0"/>
                        </a:spcBef>
                        <a:spcAft>
                          <a:spcPts val="0"/>
                        </a:spcAft>
                        <a:buNone/>
                      </a:pPr>
                      <a:r>
                        <a:rPr lang="en-US" sz="650">
                          <a:latin typeface="Helvetica Neue"/>
                          <a:ea typeface="Helvetica Neue"/>
                          <a:cs typeface="Helvetica Neue"/>
                          <a:sym typeface="Helvetica Neue"/>
                        </a:rPr>
                        <a:t>For DER/PSA-based BYONC: EDC submits PSA demonstrating net PLC reduction &gt;= LL's FPR-adjusted UCAP obligation for the relevant DY. For newly launched programs without full 5CP history, PJM should accept forecast-based PSA submissions subject to: (a) program design documentation, (b) state regulatory authorization, (c) cost-allocation to LL documented, and (d) true-up against actual 5CP performance in subsequent DY. Precedent: EKPC PSA accepted in 2026 Load Forecast on program design basis.</a:t>
                      </a:r>
                      <a:endParaRPr sz="650">
                        <a:latin typeface="Helvetica Neue"/>
                        <a:ea typeface="Helvetica Neue"/>
                        <a:cs typeface="Helvetica Neue"/>
                        <a:sym typeface="Helvetica Neue"/>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8CCE4"/>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9"/>
        <p:cNvGrpSpPr/>
        <p:nvPr/>
      </p:nvGrpSpPr>
      <p:grpSpPr>
        <a:xfrm>
          <a:off x="0" y="0"/>
          <a:ext cx="0" cy="0"/>
          <a:chOff x="0" y="0"/>
          <a:chExt cx="0" cy="0"/>
        </a:xfrm>
      </p:grpSpPr>
      <p:sp>
        <p:nvSpPr>
          <p:cNvPr id="230" name="Google Shape;230;g3e7799d62eb_0_16"/>
          <p:cNvSpPr/>
          <p:nvPr/>
        </p:nvSpPr>
        <p:spPr>
          <a:xfrm>
            <a:off x="714025" y="4838025"/>
            <a:ext cx="2785200" cy="169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500"/>
              </a:spcBef>
              <a:spcAft>
                <a:spcPts val="0"/>
              </a:spcAft>
              <a:buClr>
                <a:srgbClr val="000000"/>
              </a:buClr>
              <a:buSzPts val="600"/>
              <a:buFont typeface="Arial"/>
              <a:buNone/>
            </a:pPr>
            <a:r>
              <a:rPr lang="en-US" sz="600" b="0" i="0" u="none" strike="noStrike" cap="none">
                <a:solidFill>
                  <a:schemeClr val="dk2"/>
                </a:solidFill>
                <a:latin typeface="Helvetica Neue Light"/>
                <a:ea typeface="Helvetica Neue Light"/>
                <a:cs typeface="Helvetica Neue Light"/>
                <a:sym typeface="Helvetica Neue Light"/>
              </a:rPr>
              <a:t>1. </a:t>
            </a:r>
            <a:r>
              <a:rPr lang="en-US" sz="600" b="0" i="0" u="sng" strike="noStrike" cap="none">
                <a:solidFill>
                  <a:srgbClr val="3D85C6"/>
                </a:solidFill>
                <a:latin typeface="Helvetica Neue Light"/>
                <a:ea typeface="Helvetica Neue Light"/>
                <a:cs typeface="Helvetica Neue Light"/>
                <a:sym typeface="Helvetica Neue Light"/>
                <a:hlinkClick r:id="rId3">
                  <a:extLst>
                    <a:ext uri="{A12FA001-AC4F-418D-AE19-62706E023703}">
                      <ahyp:hlinkClr xmlns:ahyp="http://schemas.microsoft.com/office/drawing/2018/hyperlinkcolor" val="tx"/>
                    </a:ext>
                  </a:extLst>
                </a:hlinkClick>
              </a:rPr>
              <a:t>PJM Board Letter Re Reliability Backstop Procurement / Connect and Manage</a:t>
            </a:r>
            <a:endParaRPr sz="600" b="0" i="0" u="none" strike="noStrike" cap="none">
              <a:solidFill>
                <a:srgbClr val="3D85C6"/>
              </a:solidFill>
              <a:latin typeface="Helvetica Neue Light"/>
              <a:ea typeface="Helvetica Neue Light"/>
              <a:cs typeface="Helvetica Neue Light"/>
              <a:sym typeface="Helvetica Neue Light"/>
            </a:endParaRPr>
          </a:p>
        </p:txBody>
      </p:sp>
      <p:sp>
        <p:nvSpPr>
          <p:cNvPr id="231" name="Google Shape;231;g3e7799d62eb_0_16"/>
          <p:cNvSpPr txBox="1"/>
          <p:nvPr/>
        </p:nvSpPr>
        <p:spPr>
          <a:xfrm>
            <a:off x="354000" y="269301"/>
            <a:ext cx="8436000" cy="555900"/>
          </a:xfrm>
          <a:prstGeom prst="rect">
            <a:avLst/>
          </a:prstGeom>
          <a:noFill/>
          <a:ln>
            <a:noFill/>
          </a:ln>
        </p:spPr>
        <p:txBody>
          <a:bodyPr spcFirstLastPara="1" wrap="square" lIns="0" tIns="91425" rIns="90000" bIns="91425" anchor="t" anchorCtr="0">
            <a:noAutofit/>
          </a:bodyPr>
          <a:lstStyle/>
          <a:p>
            <a:pPr marL="0" marR="0" lvl="0" indent="0" algn="l" rtl="0">
              <a:lnSpc>
                <a:spcPct val="90000"/>
              </a:lnSpc>
              <a:spcBef>
                <a:spcPts val="0"/>
              </a:spcBef>
              <a:spcAft>
                <a:spcPts val="0"/>
              </a:spcAft>
              <a:buClr>
                <a:srgbClr val="1C2829"/>
              </a:buClr>
              <a:buSzPts val="1100"/>
              <a:buFont typeface="Arial"/>
              <a:buNone/>
            </a:pPr>
            <a:r>
              <a:rPr lang="en-US" sz="2400" b="1" i="0" u="none" strike="noStrike" cap="none">
                <a:solidFill>
                  <a:srgbClr val="1C2829"/>
                </a:solidFill>
                <a:latin typeface="Helvetica Neue"/>
                <a:ea typeface="Helvetica Neue"/>
                <a:cs typeface="Helvetica Neue"/>
                <a:sym typeface="Helvetica Neue"/>
              </a:rPr>
              <a:t>PJM </a:t>
            </a:r>
            <a:r>
              <a:rPr lang="en-US" sz="2400" b="1">
                <a:solidFill>
                  <a:srgbClr val="1C2829"/>
                </a:solidFill>
                <a:latin typeface="Helvetica Neue"/>
                <a:ea typeface="Helvetica Neue"/>
                <a:cs typeface="Helvetica Neue"/>
                <a:sym typeface="Helvetica Neue"/>
              </a:rPr>
              <a:t>has urged S</a:t>
            </a:r>
            <a:r>
              <a:rPr lang="en-US" sz="2400" b="1" i="0" u="none" strike="noStrike" cap="none">
                <a:solidFill>
                  <a:srgbClr val="1C2829"/>
                </a:solidFill>
                <a:latin typeface="Helvetica Neue"/>
                <a:ea typeface="Helvetica Neue"/>
                <a:cs typeface="Helvetica Neue"/>
                <a:sym typeface="Helvetica Neue"/>
              </a:rPr>
              <a:t>tates to act quickly to develop corresponding polic</a:t>
            </a:r>
            <a:r>
              <a:rPr lang="en-US" sz="2400" b="1">
                <a:solidFill>
                  <a:srgbClr val="1C2829"/>
                </a:solidFill>
                <a:latin typeface="Helvetica Neue"/>
                <a:ea typeface="Helvetica Neue"/>
                <a:cs typeface="Helvetica Neue"/>
                <a:sym typeface="Helvetica Neue"/>
              </a:rPr>
              <a:t>ies for </a:t>
            </a:r>
            <a:r>
              <a:rPr lang="en-US" sz="2400" b="1" i="0" u="none" strike="noStrike" cap="none">
                <a:solidFill>
                  <a:srgbClr val="1C2829"/>
                </a:solidFill>
                <a:latin typeface="Helvetica Neue"/>
                <a:ea typeface="Helvetica Neue"/>
                <a:cs typeface="Helvetica Neue"/>
                <a:sym typeface="Helvetica Neue"/>
              </a:rPr>
              <a:t>the RBP process </a:t>
            </a:r>
            <a:endParaRPr sz="2400" b="0" i="0" u="none" strike="noStrike" cap="none">
              <a:solidFill>
                <a:srgbClr val="1C2829"/>
              </a:solidFill>
              <a:latin typeface="Helvetica Neue Light"/>
              <a:ea typeface="Helvetica Neue Light"/>
              <a:cs typeface="Helvetica Neue Light"/>
              <a:sym typeface="Helvetica Neue Light"/>
            </a:endParaRPr>
          </a:p>
        </p:txBody>
      </p:sp>
      <p:pic>
        <p:nvPicPr>
          <p:cNvPr id="232" name="Google Shape;232;g3e7799d62eb_0_16"/>
          <p:cNvPicPr preferRelativeResize="0"/>
          <p:nvPr/>
        </p:nvPicPr>
        <p:blipFill rotWithShape="1">
          <a:blip r:embed="rId4">
            <a:alphaModFix/>
          </a:blip>
          <a:srcRect/>
          <a:stretch/>
        </p:blipFill>
        <p:spPr>
          <a:xfrm>
            <a:off x="1521925" y="1316725"/>
            <a:ext cx="5717077" cy="32894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6"/>
        <p:cNvGrpSpPr/>
        <p:nvPr/>
      </p:nvGrpSpPr>
      <p:grpSpPr>
        <a:xfrm>
          <a:off x="0" y="0"/>
          <a:ext cx="0" cy="0"/>
          <a:chOff x="0" y="0"/>
          <a:chExt cx="0" cy="0"/>
        </a:xfrm>
      </p:grpSpPr>
      <p:sp>
        <p:nvSpPr>
          <p:cNvPr id="237" name="Google Shape;237;g3ecafcc56a8_0_541"/>
          <p:cNvSpPr txBox="1"/>
          <p:nvPr/>
        </p:nvSpPr>
        <p:spPr>
          <a:xfrm>
            <a:off x="4895375" y="1277825"/>
            <a:ext cx="3794700" cy="3010800"/>
          </a:xfrm>
          <a:prstGeom prst="rect">
            <a:avLst/>
          </a:prstGeom>
          <a:solidFill>
            <a:srgbClr val="F3F3F3"/>
          </a:solidFill>
          <a:ln w="9525" cap="flat" cmpd="sng">
            <a:solidFill>
              <a:srgbClr val="999999"/>
            </a:solidFill>
            <a:prstDash val="solid"/>
            <a:round/>
            <a:headEnd type="none" w="sm" len="sm"/>
            <a:tailEnd type="none" w="sm" len="sm"/>
          </a:ln>
        </p:spPr>
        <p:txBody>
          <a:bodyPr spcFirstLastPara="1" wrap="square" lIns="155425" tIns="91425" rIns="155425" bIns="91425" anchor="t" anchorCtr="0">
            <a:spAutoFit/>
          </a:bodyPr>
          <a:lstStyle/>
          <a:p>
            <a:pPr marL="0" marR="0" lvl="0" indent="0" algn="l" rtl="0">
              <a:lnSpc>
                <a:spcPct val="90000"/>
              </a:lnSpc>
              <a:spcBef>
                <a:spcPts val="0"/>
              </a:spcBef>
              <a:spcAft>
                <a:spcPts val="0"/>
              </a:spcAft>
              <a:buClr>
                <a:srgbClr val="000000"/>
              </a:buClr>
              <a:buSzPts val="800"/>
              <a:buFont typeface="Arial"/>
              <a:buNone/>
            </a:pPr>
            <a:endParaRPr sz="1200" b="1">
              <a:solidFill>
                <a:srgbClr val="1C2829"/>
              </a:solidFill>
              <a:latin typeface="Helvetica Neue"/>
              <a:ea typeface="Helvetica Neue"/>
              <a:cs typeface="Helvetica Neue"/>
              <a:sym typeface="Helvetica Neue"/>
            </a:endParaRPr>
          </a:p>
          <a:p>
            <a:pPr marL="0" marR="0" lvl="0" indent="0" algn="l" rtl="0">
              <a:lnSpc>
                <a:spcPct val="90000"/>
              </a:lnSpc>
              <a:spcBef>
                <a:spcPts val="0"/>
              </a:spcBef>
              <a:spcAft>
                <a:spcPts val="0"/>
              </a:spcAft>
              <a:buClr>
                <a:srgbClr val="000000"/>
              </a:buClr>
              <a:buSzPts val="800"/>
              <a:buFont typeface="Arial"/>
              <a:buNone/>
            </a:pPr>
            <a:r>
              <a:rPr lang="en-US" sz="1200" b="1" i="0" u="none" strike="noStrike" cap="none">
                <a:solidFill>
                  <a:srgbClr val="1C2829"/>
                </a:solidFill>
                <a:latin typeface="Helvetica Neue"/>
                <a:ea typeface="Helvetica Neue"/>
                <a:cs typeface="Helvetica Neue"/>
                <a:sym typeface="Helvetica Neue"/>
              </a:rPr>
              <a:t>S.731 </a:t>
            </a:r>
            <a:r>
              <a:rPr lang="en-US" sz="1200" b="1">
                <a:solidFill>
                  <a:srgbClr val="1C2829"/>
                </a:solidFill>
                <a:latin typeface="Helvetica Neue"/>
                <a:ea typeface="Helvetica Neue"/>
                <a:cs typeface="Helvetica Neue"/>
                <a:sym typeface="Helvetica Neue"/>
              </a:rPr>
              <a:t>specifically describes how Reliability Backstop Procurement costs and Connect &amp; Manage procedures are allocated to retail loads</a:t>
            </a:r>
            <a:br>
              <a:rPr lang="en-US" sz="1200" b="0" i="0" u="none" strike="noStrike" cap="none">
                <a:solidFill>
                  <a:srgbClr val="1C2829"/>
                </a:solidFill>
                <a:latin typeface="Helvetica Neue"/>
                <a:ea typeface="Helvetica Neue"/>
                <a:cs typeface="Helvetica Neue"/>
                <a:sym typeface="Helvetica Neue"/>
              </a:rPr>
            </a:br>
            <a:endParaRPr sz="1200" b="0" i="0" u="none" strike="noStrike" cap="none">
              <a:solidFill>
                <a:srgbClr val="1C2829"/>
              </a:solidFill>
              <a:latin typeface="Helvetica Neue"/>
              <a:ea typeface="Helvetica Neue"/>
              <a:cs typeface="Helvetica Neue"/>
              <a:sym typeface="Helvetica Neue"/>
            </a:endParaRPr>
          </a:p>
          <a:p>
            <a:pPr marL="457200" marR="0" lvl="0" indent="-304800" algn="l" rtl="0">
              <a:lnSpc>
                <a:spcPct val="90000"/>
              </a:lnSpc>
              <a:spcBef>
                <a:spcPts val="0"/>
              </a:spcBef>
              <a:spcAft>
                <a:spcPts val="0"/>
              </a:spcAft>
              <a:buClr>
                <a:srgbClr val="1C2829"/>
              </a:buClr>
              <a:buSzPts val="1200"/>
              <a:buFont typeface="Helvetica Neue"/>
              <a:buAutoNum type="arabicPeriod"/>
            </a:pPr>
            <a:r>
              <a:rPr lang="en-US" sz="1200" b="0" i="0" u="none" strike="noStrike" cap="none">
                <a:solidFill>
                  <a:srgbClr val="1C2829"/>
                </a:solidFill>
                <a:latin typeface="Helvetica Neue"/>
                <a:ea typeface="Helvetica Neue"/>
                <a:cs typeface="Helvetica Neue"/>
                <a:sym typeface="Helvetica Neue"/>
              </a:rPr>
              <a:t>Mandates that all costs attributable to large data centers, in</a:t>
            </a:r>
            <a:r>
              <a:rPr lang="en-US" sz="1200">
                <a:solidFill>
                  <a:srgbClr val="1C2829"/>
                </a:solidFill>
                <a:latin typeface="Helvetica Neue"/>
                <a:ea typeface="Helvetica Neue"/>
                <a:cs typeface="Helvetica Neue"/>
                <a:sym typeface="Helvetica Neue"/>
              </a:rPr>
              <a:t>cluding from RBP,</a:t>
            </a:r>
            <a:r>
              <a:rPr lang="en-US" sz="1200" b="0" i="0" u="none" strike="noStrike" cap="none">
                <a:solidFill>
                  <a:srgbClr val="1C2829"/>
                </a:solidFill>
                <a:latin typeface="Helvetica Neue"/>
                <a:ea typeface="Helvetica Neue"/>
                <a:cs typeface="Helvetica Neue"/>
                <a:sym typeface="Helvetica Neue"/>
              </a:rPr>
              <a:t> be allocated to those customers – preventing cost shifts to other ratepayers.</a:t>
            </a:r>
            <a:endParaRPr sz="1200" b="0" i="0" u="none" strike="noStrike" cap="none">
              <a:solidFill>
                <a:srgbClr val="1C2829"/>
              </a:solidFill>
              <a:latin typeface="Helvetica Neue"/>
              <a:ea typeface="Helvetica Neue"/>
              <a:cs typeface="Helvetica Neue"/>
              <a:sym typeface="Helvetica Neue"/>
            </a:endParaRPr>
          </a:p>
          <a:p>
            <a:pPr marL="457200" marR="0" lvl="0" indent="0" algn="l" rtl="0">
              <a:lnSpc>
                <a:spcPct val="90000"/>
              </a:lnSpc>
              <a:spcBef>
                <a:spcPts val="0"/>
              </a:spcBef>
              <a:spcAft>
                <a:spcPts val="0"/>
              </a:spcAft>
              <a:buNone/>
            </a:pPr>
            <a:endParaRPr sz="1200">
              <a:solidFill>
                <a:srgbClr val="1C2829"/>
              </a:solidFill>
              <a:latin typeface="Helvetica Neue"/>
              <a:ea typeface="Helvetica Neue"/>
              <a:cs typeface="Helvetica Neue"/>
              <a:sym typeface="Helvetica Neue"/>
            </a:endParaRPr>
          </a:p>
          <a:p>
            <a:pPr marL="457200" marR="0" lvl="0" indent="-304800" algn="l" rtl="0">
              <a:lnSpc>
                <a:spcPct val="90000"/>
              </a:lnSpc>
              <a:spcBef>
                <a:spcPts val="0"/>
              </a:spcBef>
              <a:spcAft>
                <a:spcPts val="0"/>
              </a:spcAft>
              <a:buClr>
                <a:srgbClr val="1C2829"/>
              </a:buClr>
              <a:buSzPts val="1200"/>
              <a:buFont typeface="Helvetica Neue"/>
              <a:buAutoNum type="arabicPeriod"/>
            </a:pPr>
            <a:r>
              <a:rPr lang="en-US" sz="1200">
                <a:solidFill>
                  <a:srgbClr val="1C2829"/>
                </a:solidFill>
                <a:latin typeface="Helvetica Neue"/>
                <a:ea typeface="Helvetica Neue"/>
                <a:cs typeface="Helvetica Neue"/>
                <a:sym typeface="Helvetica Neue"/>
              </a:rPr>
              <a:t>Allows data centers either to (a) bilaterally contract capacity resources </a:t>
            </a:r>
            <a:r>
              <a:rPr lang="en-US" sz="1200" b="1">
                <a:solidFill>
                  <a:srgbClr val="1C2829"/>
                </a:solidFill>
                <a:latin typeface="Helvetica Neue"/>
                <a:ea typeface="Helvetica Neue"/>
                <a:cs typeface="Helvetica Neue"/>
                <a:sym typeface="Helvetica Neue"/>
              </a:rPr>
              <a:t>or </a:t>
            </a:r>
            <a:r>
              <a:rPr lang="en-US" sz="1200">
                <a:solidFill>
                  <a:srgbClr val="1C2829"/>
                </a:solidFill>
                <a:latin typeface="Helvetica Neue"/>
                <a:ea typeface="Helvetica Neue"/>
                <a:cs typeface="Helvetica Neue"/>
                <a:sym typeface="Helvetica Neue"/>
              </a:rPr>
              <a:t>(b) bilaterally contract or pay into an EDC program for capacity demand reduction activities, in exchange for exemption from RBP cost allocation and C&amp;M </a:t>
            </a:r>
            <a:r>
              <a:rPr lang="en-US" sz="1200">
                <a:solidFill>
                  <a:srgbClr val="1C2829"/>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protocols</a:t>
            </a:r>
            <a:endParaRPr sz="1200">
              <a:solidFill>
                <a:srgbClr val="1C2829"/>
              </a:solidFill>
              <a:latin typeface="Helvetica Neue"/>
              <a:ea typeface="Helvetica Neue"/>
              <a:cs typeface="Helvetica Neue"/>
              <a:sym typeface="Helvetica Neue"/>
            </a:endParaRPr>
          </a:p>
          <a:p>
            <a:pPr marL="0" marR="0" lvl="0" indent="0" algn="l" rtl="0">
              <a:lnSpc>
                <a:spcPct val="90000"/>
              </a:lnSpc>
              <a:spcBef>
                <a:spcPts val="0"/>
              </a:spcBef>
              <a:spcAft>
                <a:spcPts val="0"/>
              </a:spcAft>
              <a:buNone/>
            </a:pPr>
            <a:endParaRPr sz="1200">
              <a:solidFill>
                <a:srgbClr val="1C2829"/>
              </a:solidFill>
              <a:latin typeface="Helvetica Neue"/>
              <a:ea typeface="Helvetica Neue"/>
              <a:cs typeface="Helvetica Neue"/>
              <a:sym typeface="Helvetica Neue"/>
            </a:endParaRPr>
          </a:p>
        </p:txBody>
      </p:sp>
      <p:sp>
        <p:nvSpPr>
          <p:cNvPr id="238" name="Google Shape;238;g3ecafcc56a8_0_541"/>
          <p:cNvSpPr txBox="1"/>
          <p:nvPr/>
        </p:nvSpPr>
        <p:spPr>
          <a:xfrm>
            <a:off x="324475" y="364926"/>
            <a:ext cx="8436000" cy="555900"/>
          </a:xfrm>
          <a:prstGeom prst="rect">
            <a:avLst/>
          </a:prstGeom>
          <a:noFill/>
          <a:ln>
            <a:noFill/>
          </a:ln>
        </p:spPr>
        <p:txBody>
          <a:bodyPr spcFirstLastPara="1" wrap="square" lIns="0" tIns="91425" rIns="90000" bIns="91425" anchor="t" anchorCtr="0">
            <a:noAutofit/>
          </a:bodyPr>
          <a:lstStyle/>
          <a:p>
            <a:pPr marL="0" marR="0" lvl="0" indent="0" algn="l" rtl="0">
              <a:lnSpc>
                <a:spcPct val="90000"/>
              </a:lnSpc>
              <a:spcBef>
                <a:spcPts val="0"/>
              </a:spcBef>
              <a:spcAft>
                <a:spcPts val="0"/>
              </a:spcAft>
              <a:buClr>
                <a:srgbClr val="1C2829"/>
              </a:buClr>
              <a:buSzPts val="1100"/>
              <a:buFont typeface="Arial"/>
              <a:buNone/>
            </a:pPr>
            <a:r>
              <a:rPr lang="en-US" sz="2400" b="1" i="0" u="none" strike="noStrike" cap="none">
                <a:solidFill>
                  <a:srgbClr val="1C2829"/>
                </a:solidFill>
                <a:latin typeface="Helvetica Neue"/>
                <a:ea typeface="Helvetica Neue"/>
                <a:cs typeface="Helvetica Neue"/>
                <a:sym typeface="Helvetica Neue"/>
              </a:rPr>
              <a:t>New Jersey has responded to PJM’s call with S.731</a:t>
            </a:r>
            <a:r>
              <a:rPr lang="en-US" sz="2400" b="1" i="0" u="none" strike="noStrike" cap="none" baseline="30000">
                <a:solidFill>
                  <a:srgbClr val="1C2829"/>
                </a:solidFill>
                <a:latin typeface="Helvetica Neue"/>
                <a:ea typeface="Helvetica Neue"/>
                <a:cs typeface="Helvetica Neue"/>
                <a:sym typeface="Helvetica Neue"/>
              </a:rPr>
              <a:t>1</a:t>
            </a:r>
            <a:r>
              <a:rPr lang="en-US" sz="2400" b="1" i="0" u="none" strike="noStrike" cap="none">
                <a:solidFill>
                  <a:srgbClr val="1C2829"/>
                </a:solidFill>
                <a:latin typeface="Helvetica Neue"/>
                <a:ea typeface="Helvetica Neue"/>
                <a:cs typeface="Helvetica Neue"/>
                <a:sym typeface="Helvetica Neue"/>
              </a:rPr>
              <a:t> </a:t>
            </a:r>
            <a:endParaRPr sz="2400" b="1" i="0" u="none" strike="noStrike" cap="none">
              <a:solidFill>
                <a:srgbClr val="1C2829"/>
              </a:solidFill>
              <a:latin typeface="Helvetica Neue"/>
              <a:ea typeface="Helvetica Neue"/>
              <a:cs typeface="Helvetica Neue"/>
              <a:sym typeface="Helvetica Neue"/>
            </a:endParaRPr>
          </a:p>
        </p:txBody>
      </p:sp>
      <p:sp>
        <p:nvSpPr>
          <p:cNvPr id="239" name="Google Shape;239;g3ecafcc56a8_0_541"/>
          <p:cNvSpPr/>
          <p:nvPr/>
        </p:nvSpPr>
        <p:spPr>
          <a:xfrm>
            <a:off x="709117" y="4838025"/>
            <a:ext cx="2785200" cy="169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500"/>
              </a:spcBef>
              <a:spcAft>
                <a:spcPts val="0"/>
              </a:spcAft>
              <a:buClr>
                <a:srgbClr val="000000"/>
              </a:buClr>
              <a:buSzPts val="600"/>
              <a:buFont typeface="Arial"/>
              <a:buNone/>
            </a:pPr>
            <a:r>
              <a:rPr lang="en-US" sz="600" b="0" i="0" u="none" strike="noStrike" cap="none">
                <a:solidFill>
                  <a:schemeClr val="dk2"/>
                </a:solidFill>
                <a:latin typeface="Helvetica Neue Light"/>
                <a:ea typeface="Helvetica Neue Light"/>
                <a:cs typeface="Helvetica Neue Light"/>
                <a:sym typeface="Helvetica Neue Light"/>
              </a:rPr>
              <a:t>1. </a:t>
            </a:r>
            <a:r>
              <a:rPr lang="en-US" sz="600" b="0" i="0" u="sng" strike="noStrike" cap="none">
                <a:solidFill>
                  <a:srgbClr val="3D85C6"/>
                </a:solidFill>
                <a:latin typeface="Helvetica Neue Light"/>
                <a:ea typeface="Helvetica Neue Light"/>
                <a:cs typeface="Helvetica Neue Light"/>
                <a:sym typeface="Helvetica Neue Light"/>
                <a:hlinkClick r:id="rId3">
                  <a:extLst>
                    <a:ext uri="{A12FA001-AC4F-418D-AE19-62706E023703}">
                      <ahyp:hlinkClr xmlns:ahyp="http://schemas.microsoft.com/office/drawing/2018/hyperlinkcolor" val="tx"/>
                    </a:ext>
                  </a:extLst>
                </a:hlinkClick>
              </a:rPr>
              <a:t>New Jersey S.371</a:t>
            </a:r>
            <a:endParaRPr sz="600" b="0" i="0" u="none" strike="noStrike" cap="none">
              <a:solidFill>
                <a:srgbClr val="3D85C6"/>
              </a:solidFill>
              <a:latin typeface="Helvetica Neue Light"/>
              <a:ea typeface="Helvetica Neue Light"/>
              <a:cs typeface="Helvetica Neue Light"/>
              <a:sym typeface="Helvetica Neue Light"/>
            </a:endParaRPr>
          </a:p>
        </p:txBody>
      </p:sp>
      <p:pic>
        <p:nvPicPr>
          <p:cNvPr id="240" name="Google Shape;240;g3ecafcc56a8_0_541"/>
          <p:cNvPicPr preferRelativeResize="0"/>
          <p:nvPr/>
        </p:nvPicPr>
        <p:blipFill>
          <a:blip r:embed="rId4">
            <a:alphaModFix/>
          </a:blip>
          <a:stretch>
            <a:fillRect/>
          </a:stretch>
        </p:blipFill>
        <p:spPr>
          <a:xfrm>
            <a:off x="324050" y="1049225"/>
            <a:ext cx="4571322" cy="2020652"/>
          </a:xfrm>
          <a:prstGeom prst="rect">
            <a:avLst/>
          </a:prstGeom>
          <a:noFill/>
          <a:ln>
            <a:noFill/>
          </a:ln>
        </p:spPr>
      </p:pic>
      <p:pic>
        <p:nvPicPr>
          <p:cNvPr id="241" name="Google Shape;241;g3ecafcc56a8_0_541"/>
          <p:cNvPicPr preferRelativeResize="0"/>
          <p:nvPr/>
        </p:nvPicPr>
        <p:blipFill>
          <a:blip r:embed="rId5">
            <a:alphaModFix/>
          </a:blip>
          <a:stretch>
            <a:fillRect/>
          </a:stretch>
        </p:blipFill>
        <p:spPr>
          <a:xfrm>
            <a:off x="1071954" y="2372206"/>
            <a:ext cx="3075514" cy="244331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5"/>
        <p:cNvGrpSpPr/>
        <p:nvPr/>
      </p:nvGrpSpPr>
      <p:grpSpPr>
        <a:xfrm>
          <a:off x="0" y="0"/>
          <a:ext cx="0" cy="0"/>
          <a:chOff x="0" y="0"/>
          <a:chExt cx="0" cy="0"/>
        </a:xfrm>
      </p:grpSpPr>
      <p:sp>
        <p:nvSpPr>
          <p:cNvPr id="246" name="Google Shape;246;g3e85a26644b_0_6"/>
          <p:cNvSpPr txBox="1"/>
          <p:nvPr/>
        </p:nvSpPr>
        <p:spPr>
          <a:xfrm>
            <a:off x="5383225" y="1384300"/>
            <a:ext cx="3312000" cy="3093900"/>
          </a:xfrm>
          <a:prstGeom prst="rect">
            <a:avLst/>
          </a:prstGeom>
          <a:solidFill>
            <a:srgbClr val="F3F3F3"/>
          </a:solidFill>
          <a:ln w="9525" cap="flat" cmpd="sng">
            <a:solidFill>
              <a:srgbClr val="999999"/>
            </a:solidFill>
            <a:prstDash val="solid"/>
            <a:round/>
            <a:headEnd type="none" w="sm" len="sm"/>
            <a:tailEnd type="none" w="sm" len="sm"/>
          </a:ln>
        </p:spPr>
        <p:txBody>
          <a:bodyPr spcFirstLastPara="1" wrap="square" lIns="155425" tIns="91425" rIns="155425" bIns="91425" anchor="t" anchorCtr="0">
            <a:spAutoFit/>
          </a:bodyPr>
          <a:lstStyle/>
          <a:p>
            <a:pPr marL="0" marR="0" lvl="0" indent="0" algn="l" rtl="0">
              <a:lnSpc>
                <a:spcPct val="90000"/>
              </a:lnSpc>
              <a:spcBef>
                <a:spcPts val="0"/>
              </a:spcBef>
              <a:spcAft>
                <a:spcPts val="0"/>
              </a:spcAft>
              <a:buClr>
                <a:srgbClr val="000000"/>
              </a:buClr>
              <a:buSzPts val="800"/>
              <a:buFont typeface="Arial"/>
              <a:buNone/>
            </a:pPr>
            <a:endParaRPr sz="1000" b="1">
              <a:solidFill>
                <a:srgbClr val="1C2829"/>
              </a:solidFill>
              <a:latin typeface="Helvetica Neue"/>
              <a:ea typeface="Helvetica Neue"/>
              <a:cs typeface="Helvetica Neue"/>
              <a:sym typeface="Helvetica Neue"/>
            </a:endParaRPr>
          </a:p>
          <a:p>
            <a:pPr marL="0" marR="0" lvl="0" indent="0" algn="l" rtl="0">
              <a:lnSpc>
                <a:spcPct val="90000"/>
              </a:lnSpc>
              <a:spcBef>
                <a:spcPts val="0"/>
              </a:spcBef>
              <a:spcAft>
                <a:spcPts val="0"/>
              </a:spcAft>
              <a:buClr>
                <a:srgbClr val="000000"/>
              </a:buClr>
              <a:buSzPts val="800"/>
              <a:buFont typeface="Arial"/>
              <a:buNone/>
            </a:pPr>
            <a:r>
              <a:rPr lang="en-US" sz="1000" b="1">
                <a:solidFill>
                  <a:srgbClr val="1C2829"/>
                </a:solidFill>
                <a:latin typeface="Helvetica Neue"/>
                <a:ea typeface="Helvetica Neue"/>
                <a:cs typeface="Helvetica Neue"/>
                <a:sym typeface="Helvetica Neue"/>
              </a:rPr>
              <a:t>The New Jersey S.731 frameworks establishes a paradigm whereby:  </a:t>
            </a:r>
            <a:br>
              <a:rPr lang="en-US" sz="1000" b="0" i="0" u="none" strike="noStrike" cap="none">
                <a:solidFill>
                  <a:srgbClr val="1C2829"/>
                </a:solidFill>
                <a:latin typeface="Helvetica Neue"/>
                <a:ea typeface="Helvetica Neue"/>
                <a:cs typeface="Helvetica Neue"/>
                <a:sym typeface="Helvetica Neue"/>
              </a:rPr>
            </a:br>
            <a:endParaRPr sz="1000" b="0" i="0" u="none" strike="noStrike" cap="none">
              <a:solidFill>
                <a:srgbClr val="1C2829"/>
              </a:solidFill>
              <a:latin typeface="Helvetica Neue"/>
              <a:ea typeface="Helvetica Neue"/>
              <a:cs typeface="Helvetica Neue"/>
              <a:sym typeface="Helvetica Neue"/>
            </a:endParaRPr>
          </a:p>
          <a:p>
            <a:pPr marL="457200" marR="0" lvl="0" indent="-292100" algn="l" rtl="0">
              <a:lnSpc>
                <a:spcPct val="90000"/>
              </a:lnSpc>
              <a:spcBef>
                <a:spcPts val="0"/>
              </a:spcBef>
              <a:spcAft>
                <a:spcPts val="0"/>
              </a:spcAft>
              <a:buClr>
                <a:srgbClr val="1C2829"/>
              </a:buClr>
              <a:buSzPts val="1000"/>
              <a:buFont typeface="Helvetica Neue"/>
              <a:buAutoNum type="arabicPeriod"/>
            </a:pPr>
            <a:r>
              <a:rPr lang="en-US" sz="1000">
                <a:solidFill>
                  <a:srgbClr val="1C2829"/>
                </a:solidFill>
                <a:latin typeface="Helvetica Neue"/>
                <a:ea typeface="Helvetica Neue"/>
                <a:cs typeface="Helvetica Neue"/>
                <a:sym typeface="Helvetica Neue"/>
              </a:rPr>
              <a:t>Data centers may contract for or fund a program to reduce other customers’ demand for capacity</a:t>
            </a:r>
            <a:endParaRPr sz="1000">
              <a:solidFill>
                <a:srgbClr val="1C2829"/>
              </a:solidFill>
              <a:latin typeface="Helvetica Neue"/>
              <a:ea typeface="Helvetica Neue"/>
              <a:cs typeface="Helvetica Neue"/>
              <a:sym typeface="Helvetica Neue"/>
            </a:endParaRPr>
          </a:p>
          <a:p>
            <a:pPr marL="457200" marR="0" lvl="0" indent="-292100" algn="l" rtl="0">
              <a:lnSpc>
                <a:spcPct val="90000"/>
              </a:lnSpc>
              <a:spcBef>
                <a:spcPts val="0"/>
              </a:spcBef>
              <a:spcAft>
                <a:spcPts val="0"/>
              </a:spcAft>
              <a:buClr>
                <a:srgbClr val="1C2829"/>
              </a:buClr>
              <a:buSzPts val="1000"/>
              <a:buFont typeface="Helvetica Neue"/>
              <a:buAutoNum type="arabicPeriod"/>
            </a:pPr>
            <a:r>
              <a:rPr lang="en-US" sz="1000">
                <a:solidFill>
                  <a:srgbClr val="1C2829"/>
                </a:solidFill>
                <a:latin typeface="Helvetica Neue"/>
                <a:ea typeface="Helvetica Neue"/>
                <a:cs typeface="Helvetica Neue"/>
                <a:sym typeface="Helvetica Neue"/>
              </a:rPr>
              <a:t>No ratepayer funds used for these activities </a:t>
            </a:r>
            <a:endParaRPr sz="1000">
              <a:solidFill>
                <a:srgbClr val="1C2829"/>
              </a:solidFill>
              <a:latin typeface="Helvetica Neue"/>
              <a:ea typeface="Helvetica Neue"/>
              <a:cs typeface="Helvetica Neue"/>
              <a:sym typeface="Helvetica Neue"/>
            </a:endParaRPr>
          </a:p>
          <a:p>
            <a:pPr marL="457200" marR="0" lvl="0" indent="-292100" algn="l" rtl="0">
              <a:lnSpc>
                <a:spcPct val="90000"/>
              </a:lnSpc>
              <a:spcBef>
                <a:spcPts val="0"/>
              </a:spcBef>
              <a:spcAft>
                <a:spcPts val="0"/>
              </a:spcAft>
              <a:buClr>
                <a:srgbClr val="1C2829"/>
              </a:buClr>
              <a:buSzPts val="1000"/>
              <a:buFont typeface="Helvetica Neue"/>
              <a:buAutoNum type="arabicPeriod"/>
            </a:pPr>
            <a:r>
              <a:rPr lang="en-US" sz="1000">
                <a:solidFill>
                  <a:srgbClr val="1C2829"/>
                </a:solidFill>
                <a:latin typeface="Helvetica Neue"/>
                <a:ea typeface="Helvetica Neue"/>
                <a:cs typeface="Helvetica Neue"/>
                <a:sym typeface="Helvetica Neue"/>
              </a:rPr>
              <a:t>Data centers receive credit for capacity, while residential &amp; other customers receive the rest of benefits (e.g., free batteries, discounted power bills, etc.) </a:t>
            </a:r>
            <a:endParaRPr sz="1000">
              <a:solidFill>
                <a:srgbClr val="1C2829"/>
              </a:solidFill>
              <a:latin typeface="Helvetica Neue"/>
              <a:ea typeface="Helvetica Neue"/>
              <a:cs typeface="Helvetica Neue"/>
              <a:sym typeface="Helvetica Neue"/>
            </a:endParaRPr>
          </a:p>
          <a:p>
            <a:pPr marL="457200" marR="0" lvl="0" indent="-292100" algn="l" rtl="0">
              <a:lnSpc>
                <a:spcPct val="90000"/>
              </a:lnSpc>
              <a:spcBef>
                <a:spcPts val="0"/>
              </a:spcBef>
              <a:spcAft>
                <a:spcPts val="0"/>
              </a:spcAft>
              <a:buClr>
                <a:srgbClr val="1C2829"/>
              </a:buClr>
              <a:buSzPts val="1000"/>
              <a:buFont typeface="Helvetica Neue"/>
              <a:buAutoNum type="arabicPeriod"/>
            </a:pPr>
            <a:r>
              <a:rPr lang="en-US" sz="1000">
                <a:solidFill>
                  <a:srgbClr val="1C2829"/>
                </a:solidFill>
                <a:latin typeface="Helvetica Neue"/>
                <a:ea typeface="Helvetica Neue"/>
                <a:cs typeface="Helvetica Neue"/>
                <a:sym typeface="Helvetica Neue"/>
              </a:rPr>
              <a:t>Contracted-for demand reductions are validated and registered through a Peak Shaving Adjustment or “any similar mechanism used to reduce capacity needs” </a:t>
            </a:r>
            <a:endParaRPr sz="1000">
              <a:solidFill>
                <a:srgbClr val="1C2829"/>
              </a:solidFill>
              <a:latin typeface="Helvetica Neue"/>
              <a:ea typeface="Helvetica Neue"/>
              <a:cs typeface="Helvetica Neue"/>
              <a:sym typeface="Helvetica Neue"/>
            </a:endParaRPr>
          </a:p>
          <a:p>
            <a:pPr marL="457200" marR="0" lvl="0" indent="-292100" algn="l" rtl="0">
              <a:lnSpc>
                <a:spcPct val="90000"/>
              </a:lnSpc>
              <a:spcBef>
                <a:spcPts val="0"/>
              </a:spcBef>
              <a:spcAft>
                <a:spcPts val="0"/>
              </a:spcAft>
              <a:buClr>
                <a:srgbClr val="1C2829"/>
              </a:buClr>
              <a:buSzPts val="1000"/>
              <a:buFont typeface="Helvetica Neue"/>
              <a:buAutoNum type="arabicPeriod"/>
            </a:pPr>
            <a:r>
              <a:rPr lang="en-US" sz="1000">
                <a:solidFill>
                  <a:srgbClr val="1C2829"/>
                </a:solidFill>
                <a:latin typeface="Helvetica Neue"/>
                <a:ea typeface="Helvetica Neue"/>
                <a:cs typeface="Helvetica Neue"/>
                <a:sym typeface="Helvetica Neue"/>
              </a:rPr>
              <a:t>Demand-reduction contracts executed prior to RBP are filed with NJ BPU for approval</a:t>
            </a:r>
            <a:endParaRPr sz="1000">
              <a:solidFill>
                <a:srgbClr val="1C2829"/>
              </a:solidFill>
              <a:latin typeface="Helvetica Neue"/>
              <a:ea typeface="Helvetica Neue"/>
              <a:cs typeface="Helvetica Neue"/>
              <a:sym typeface="Helvetica Neue"/>
            </a:endParaRPr>
          </a:p>
          <a:p>
            <a:pPr marL="457200" marR="0" lvl="0" indent="-292100" algn="l" rtl="0">
              <a:lnSpc>
                <a:spcPct val="90000"/>
              </a:lnSpc>
              <a:spcBef>
                <a:spcPts val="0"/>
              </a:spcBef>
              <a:spcAft>
                <a:spcPts val="0"/>
              </a:spcAft>
              <a:buClr>
                <a:srgbClr val="1C2829"/>
              </a:buClr>
              <a:buSzPts val="1000"/>
              <a:buFont typeface="Helvetica Neue"/>
              <a:buAutoNum type="arabicPeriod"/>
            </a:pPr>
            <a:r>
              <a:rPr lang="en-US" sz="1000">
                <a:solidFill>
                  <a:srgbClr val="1C2829"/>
                </a:solidFill>
                <a:latin typeface="Helvetica Neue"/>
                <a:ea typeface="Helvetica Neue"/>
                <a:cs typeface="Helvetica Neue"/>
                <a:sym typeface="Helvetica Neue"/>
              </a:rPr>
              <a:t>This volume is removed from the Backstop Procurement</a:t>
            </a:r>
            <a:endParaRPr sz="1000">
              <a:solidFill>
                <a:srgbClr val="1C2829"/>
              </a:solidFill>
              <a:latin typeface="Helvetica Neue"/>
              <a:ea typeface="Helvetica Neue"/>
              <a:cs typeface="Helvetica Neue"/>
              <a:sym typeface="Helvetica Neue"/>
            </a:endParaRPr>
          </a:p>
          <a:p>
            <a:pPr marL="0" marR="0" lvl="0" indent="0" algn="l" rtl="0">
              <a:lnSpc>
                <a:spcPct val="90000"/>
              </a:lnSpc>
              <a:spcBef>
                <a:spcPts val="0"/>
              </a:spcBef>
              <a:spcAft>
                <a:spcPts val="0"/>
              </a:spcAft>
              <a:buNone/>
            </a:pPr>
            <a:endParaRPr sz="1000">
              <a:solidFill>
                <a:srgbClr val="1C2829"/>
              </a:solidFill>
              <a:latin typeface="Helvetica Neue"/>
              <a:ea typeface="Helvetica Neue"/>
              <a:cs typeface="Helvetica Neue"/>
              <a:sym typeface="Helvetica Neue"/>
            </a:endParaRPr>
          </a:p>
        </p:txBody>
      </p:sp>
      <p:sp>
        <p:nvSpPr>
          <p:cNvPr id="247" name="Google Shape;247;g3e85a26644b_0_6"/>
          <p:cNvSpPr txBox="1"/>
          <p:nvPr/>
        </p:nvSpPr>
        <p:spPr>
          <a:xfrm>
            <a:off x="324475" y="364926"/>
            <a:ext cx="8436000" cy="555900"/>
          </a:xfrm>
          <a:prstGeom prst="rect">
            <a:avLst/>
          </a:prstGeom>
          <a:noFill/>
          <a:ln>
            <a:noFill/>
          </a:ln>
        </p:spPr>
        <p:txBody>
          <a:bodyPr spcFirstLastPara="1" wrap="square" lIns="0" tIns="91425" rIns="90000" bIns="91425" anchor="t" anchorCtr="0">
            <a:noAutofit/>
          </a:bodyPr>
          <a:lstStyle/>
          <a:p>
            <a:pPr marL="0" marR="0" lvl="0" indent="0" algn="l" rtl="0">
              <a:lnSpc>
                <a:spcPct val="90000"/>
              </a:lnSpc>
              <a:spcBef>
                <a:spcPts val="0"/>
              </a:spcBef>
              <a:spcAft>
                <a:spcPts val="0"/>
              </a:spcAft>
              <a:buClr>
                <a:srgbClr val="1C2829"/>
              </a:buClr>
              <a:buSzPts val="1100"/>
              <a:buFont typeface="Arial"/>
              <a:buNone/>
            </a:pPr>
            <a:r>
              <a:rPr lang="en-US" sz="2400" b="1" i="0" u="none" strike="noStrike" cap="none" dirty="0">
                <a:solidFill>
                  <a:srgbClr val="1C2829"/>
                </a:solidFill>
                <a:latin typeface="Helvetica Neue"/>
                <a:ea typeface="Helvetica Neue"/>
                <a:cs typeface="Helvetica Neue"/>
                <a:sym typeface="Helvetica Neue"/>
              </a:rPr>
              <a:t>S.73</a:t>
            </a:r>
            <a:r>
              <a:rPr lang="en-US" sz="2400" b="1" dirty="0">
                <a:solidFill>
                  <a:srgbClr val="1C2829"/>
                </a:solidFill>
                <a:latin typeface="Helvetica Neue"/>
                <a:ea typeface="Helvetica Neue"/>
                <a:cs typeface="Helvetica Neue"/>
                <a:sym typeface="Helvetica Neue"/>
              </a:rPr>
              <a:t>1’s framework for bilateral capacity reductions</a:t>
            </a:r>
            <a:endParaRPr sz="2400" b="1" i="0" u="none" strike="noStrike" cap="none" dirty="0">
              <a:solidFill>
                <a:srgbClr val="1C2829"/>
              </a:solidFill>
              <a:latin typeface="Helvetica Neue"/>
              <a:ea typeface="Helvetica Neue"/>
              <a:cs typeface="Helvetica Neue"/>
              <a:sym typeface="Helvetica Neue"/>
            </a:endParaRPr>
          </a:p>
        </p:txBody>
      </p:sp>
      <p:sp>
        <p:nvSpPr>
          <p:cNvPr id="248" name="Google Shape;248;g3e85a26644b_0_6"/>
          <p:cNvSpPr/>
          <p:nvPr/>
        </p:nvSpPr>
        <p:spPr>
          <a:xfrm>
            <a:off x="709117" y="4838025"/>
            <a:ext cx="2785200" cy="169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500"/>
              </a:spcBef>
              <a:spcAft>
                <a:spcPts val="0"/>
              </a:spcAft>
              <a:buClr>
                <a:srgbClr val="000000"/>
              </a:buClr>
              <a:buSzPts val="600"/>
              <a:buFont typeface="Arial"/>
              <a:buNone/>
            </a:pPr>
            <a:r>
              <a:rPr lang="en-US" sz="600" b="0" i="0" u="none" strike="noStrike" cap="none">
                <a:solidFill>
                  <a:schemeClr val="dk2"/>
                </a:solidFill>
                <a:latin typeface="Helvetica Neue Light"/>
                <a:ea typeface="Helvetica Neue Light"/>
                <a:cs typeface="Helvetica Neue Light"/>
                <a:sym typeface="Helvetica Neue Light"/>
              </a:rPr>
              <a:t>1. </a:t>
            </a:r>
            <a:r>
              <a:rPr lang="en-US" sz="600" b="0" i="0" u="sng" strike="noStrike" cap="none">
                <a:solidFill>
                  <a:srgbClr val="3D85C6"/>
                </a:solidFill>
                <a:latin typeface="Helvetica Neue Light"/>
                <a:ea typeface="Helvetica Neue Light"/>
                <a:cs typeface="Helvetica Neue Light"/>
                <a:sym typeface="Helvetica Neue Light"/>
                <a:hlinkClick r:id="rId3">
                  <a:extLst>
                    <a:ext uri="{A12FA001-AC4F-418D-AE19-62706E023703}">
                      <ahyp:hlinkClr xmlns:ahyp="http://schemas.microsoft.com/office/drawing/2018/hyperlinkcolor" val="tx"/>
                    </a:ext>
                  </a:extLst>
                </a:hlinkClick>
              </a:rPr>
              <a:t>New Jersey S.371</a:t>
            </a:r>
            <a:endParaRPr sz="600" b="0" i="0" u="none" strike="noStrike" cap="none">
              <a:solidFill>
                <a:srgbClr val="3D85C6"/>
              </a:solidFill>
              <a:latin typeface="Helvetica Neue Light"/>
              <a:ea typeface="Helvetica Neue Light"/>
              <a:cs typeface="Helvetica Neue Light"/>
              <a:sym typeface="Helvetica Neue Light"/>
            </a:endParaRPr>
          </a:p>
        </p:txBody>
      </p:sp>
      <p:pic>
        <p:nvPicPr>
          <p:cNvPr id="249" name="Google Shape;249;g3e85a26644b_0_6"/>
          <p:cNvPicPr preferRelativeResize="0"/>
          <p:nvPr/>
        </p:nvPicPr>
        <p:blipFill>
          <a:blip r:embed="rId4">
            <a:alphaModFix/>
          </a:blip>
          <a:stretch>
            <a:fillRect/>
          </a:stretch>
        </p:blipFill>
        <p:spPr>
          <a:xfrm>
            <a:off x="386963" y="3249675"/>
            <a:ext cx="4474022" cy="1149350"/>
          </a:xfrm>
          <a:prstGeom prst="rect">
            <a:avLst/>
          </a:prstGeom>
          <a:noFill/>
          <a:ln>
            <a:noFill/>
          </a:ln>
        </p:spPr>
      </p:pic>
      <p:pic>
        <p:nvPicPr>
          <p:cNvPr id="250" name="Google Shape;250;g3e85a26644b_0_6"/>
          <p:cNvPicPr preferRelativeResize="0"/>
          <p:nvPr/>
        </p:nvPicPr>
        <p:blipFill>
          <a:blip r:embed="rId5">
            <a:alphaModFix/>
          </a:blip>
          <a:stretch>
            <a:fillRect/>
          </a:stretch>
        </p:blipFill>
        <p:spPr>
          <a:xfrm>
            <a:off x="441150" y="1744376"/>
            <a:ext cx="4473999" cy="581621"/>
          </a:xfrm>
          <a:prstGeom prst="rect">
            <a:avLst/>
          </a:prstGeom>
          <a:noFill/>
          <a:ln>
            <a:noFill/>
          </a:ln>
        </p:spPr>
      </p:pic>
      <p:pic>
        <p:nvPicPr>
          <p:cNvPr id="251" name="Google Shape;251;g3e85a26644b_0_6"/>
          <p:cNvPicPr preferRelativeResize="0"/>
          <p:nvPr/>
        </p:nvPicPr>
        <p:blipFill>
          <a:blip r:embed="rId6">
            <a:alphaModFix/>
          </a:blip>
          <a:stretch>
            <a:fillRect/>
          </a:stretch>
        </p:blipFill>
        <p:spPr>
          <a:xfrm>
            <a:off x="503695" y="2321814"/>
            <a:ext cx="4419250" cy="652270"/>
          </a:xfrm>
          <a:prstGeom prst="rect">
            <a:avLst/>
          </a:prstGeom>
          <a:noFill/>
          <a:ln>
            <a:noFill/>
          </a:ln>
        </p:spPr>
      </p:pic>
      <p:cxnSp>
        <p:nvCxnSpPr>
          <p:cNvPr id="252" name="Google Shape;252;g3e85a26644b_0_6"/>
          <p:cNvCxnSpPr/>
          <p:nvPr/>
        </p:nvCxnSpPr>
        <p:spPr>
          <a:xfrm>
            <a:off x="4840171" y="2141853"/>
            <a:ext cx="705300" cy="414900"/>
          </a:xfrm>
          <a:prstGeom prst="straightConnector1">
            <a:avLst/>
          </a:prstGeom>
          <a:noFill/>
          <a:ln w="9525" cap="flat" cmpd="sng">
            <a:solidFill>
              <a:schemeClr val="dk2"/>
            </a:solidFill>
            <a:prstDash val="solid"/>
            <a:round/>
            <a:headEnd type="none" w="med" len="med"/>
            <a:tailEnd type="triangle" w="med" len="med"/>
          </a:ln>
        </p:spPr>
      </p:cxnSp>
      <p:cxnSp>
        <p:nvCxnSpPr>
          <p:cNvPr id="253" name="Google Shape;253;g3e85a26644b_0_6"/>
          <p:cNvCxnSpPr/>
          <p:nvPr/>
        </p:nvCxnSpPr>
        <p:spPr>
          <a:xfrm rot="10800000" flipH="1">
            <a:off x="4748375" y="3163129"/>
            <a:ext cx="827700" cy="494700"/>
          </a:xfrm>
          <a:prstGeom prst="straightConnector1">
            <a:avLst/>
          </a:prstGeom>
          <a:noFill/>
          <a:ln w="9525" cap="flat" cmpd="sng">
            <a:solidFill>
              <a:schemeClr val="dk2"/>
            </a:solidFill>
            <a:prstDash val="solid"/>
            <a:round/>
            <a:headEnd type="none" w="med" len="med"/>
            <a:tailEnd type="stealth" w="med" len="med"/>
          </a:ln>
        </p:spPr>
      </p:cxnSp>
      <p:pic>
        <p:nvPicPr>
          <p:cNvPr id="254" name="Google Shape;254;g3e85a26644b_0_6"/>
          <p:cNvPicPr preferRelativeResize="0"/>
          <p:nvPr/>
        </p:nvPicPr>
        <p:blipFill rotWithShape="1">
          <a:blip r:embed="rId7">
            <a:alphaModFix/>
          </a:blip>
          <a:srcRect t="18033" b="36816"/>
          <a:stretch/>
        </p:blipFill>
        <p:spPr>
          <a:xfrm>
            <a:off x="1517200" y="1196000"/>
            <a:ext cx="2478572" cy="494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3e8552e2bdd_0_0"/>
          <p:cNvSpPr txBox="1"/>
          <p:nvPr/>
        </p:nvSpPr>
        <p:spPr>
          <a:xfrm>
            <a:off x="324475" y="364926"/>
            <a:ext cx="8436000" cy="555900"/>
          </a:xfrm>
          <a:prstGeom prst="rect">
            <a:avLst/>
          </a:prstGeom>
          <a:noFill/>
          <a:ln>
            <a:noFill/>
          </a:ln>
        </p:spPr>
        <p:txBody>
          <a:bodyPr spcFirstLastPara="1" wrap="square" lIns="0" tIns="91425" rIns="90000" bIns="91425" anchor="t" anchorCtr="0">
            <a:noAutofit/>
          </a:bodyPr>
          <a:lstStyle/>
          <a:p>
            <a:pPr marL="0" marR="0" lvl="0" indent="0" algn="l" rtl="0">
              <a:lnSpc>
                <a:spcPct val="90000"/>
              </a:lnSpc>
              <a:spcBef>
                <a:spcPts val="0"/>
              </a:spcBef>
              <a:spcAft>
                <a:spcPts val="0"/>
              </a:spcAft>
              <a:buClr>
                <a:srgbClr val="1C2829"/>
              </a:buClr>
              <a:buSzPts val="1100"/>
              <a:buFont typeface="Arial"/>
              <a:buNone/>
            </a:pPr>
            <a:r>
              <a:rPr lang="en-US" sz="2400" b="1" i="0" u="none" strike="noStrike" cap="none">
                <a:solidFill>
                  <a:srgbClr val="1C2829"/>
                </a:solidFill>
                <a:latin typeface="Helvetica Neue"/>
                <a:ea typeface="Helvetica Neue"/>
                <a:cs typeface="Helvetica Neue"/>
                <a:sym typeface="Helvetica Neue"/>
              </a:rPr>
              <a:t>PJM’s current proposal does not allow full realization of NJ </a:t>
            </a:r>
            <a:r>
              <a:rPr lang="en-US" sz="2400" b="1">
                <a:solidFill>
                  <a:srgbClr val="1C2829"/>
                </a:solidFill>
                <a:latin typeface="Helvetica Neue"/>
                <a:ea typeface="Helvetica Neue"/>
                <a:cs typeface="Helvetica Neue"/>
                <a:sym typeface="Helvetica Neue"/>
              </a:rPr>
              <a:t>legislation</a:t>
            </a:r>
            <a:r>
              <a:rPr lang="en-US" sz="2400" b="1" i="0" u="none" strike="noStrike" cap="none">
                <a:solidFill>
                  <a:srgbClr val="1C2829"/>
                </a:solidFill>
                <a:latin typeface="Helvetica Neue"/>
                <a:ea typeface="Helvetica Neue"/>
                <a:cs typeface="Helvetica Neue"/>
                <a:sym typeface="Helvetica Neue"/>
              </a:rPr>
              <a:t> and state policy objectives</a:t>
            </a:r>
            <a:br>
              <a:rPr lang="en-US" sz="2400" b="1" i="0" u="none" strike="noStrike" cap="none">
                <a:solidFill>
                  <a:srgbClr val="1C2829"/>
                </a:solidFill>
                <a:latin typeface="Helvetica Neue"/>
                <a:ea typeface="Helvetica Neue"/>
                <a:cs typeface="Helvetica Neue"/>
                <a:sym typeface="Helvetica Neue"/>
              </a:rPr>
            </a:br>
            <a:r>
              <a:rPr lang="en-US" sz="1400" b="0" i="0" u="none" strike="noStrike" cap="none">
                <a:solidFill>
                  <a:srgbClr val="1C2829"/>
                </a:solidFill>
                <a:latin typeface="Helvetica Neue Light"/>
                <a:ea typeface="Helvetica Neue Light"/>
                <a:cs typeface="Helvetica Neue Light"/>
                <a:sym typeface="Helvetica Neue Light"/>
              </a:rPr>
              <a:t>Unless revised, PJM’s existing proposal does not allow NJ law to appropriately credit demand reductions </a:t>
            </a:r>
            <a:endParaRPr sz="1400" b="0" i="0" u="none" strike="noStrike" cap="none">
              <a:solidFill>
                <a:srgbClr val="1C2829"/>
              </a:solidFill>
              <a:latin typeface="Helvetica Neue Light"/>
              <a:ea typeface="Helvetica Neue Light"/>
              <a:cs typeface="Helvetica Neue Light"/>
              <a:sym typeface="Helvetica Neue Light"/>
            </a:endParaRPr>
          </a:p>
          <a:p>
            <a:pPr marL="0" marR="0" lvl="0" indent="0" algn="l" rtl="0">
              <a:lnSpc>
                <a:spcPct val="90000"/>
              </a:lnSpc>
              <a:spcBef>
                <a:spcPts val="0"/>
              </a:spcBef>
              <a:spcAft>
                <a:spcPts val="0"/>
              </a:spcAft>
              <a:buClr>
                <a:srgbClr val="1C2829"/>
              </a:buClr>
              <a:buSzPts val="1100"/>
              <a:buFont typeface="Arial"/>
              <a:buNone/>
            </a:pPr>
            <a:r>
              <a:rPr lang="en-US" sz="1400" b="0" i="0" u="none" strike="noStrike" cap="none">
                <a:solidFill>
                  <a:srgbClr val="1C2829"/>
                </a:solidFill>
                <a:latin typeface="Helvetica Neue Light"/>
                <a:ea typeface="Helvetica Neue Light"/>
                <a:cs typeface="Helvetica Neue Light"/>
                <a:sym typeface="Helvetica Neue Light"/>
              </a:rPr>
              <a:t>to data centers</a:t>
            </a:r>
            <a:endParaRPr sz="2400" b="1" i="0" u="none" strike="noStrike" cap="none">
              <a:solidFill>
                <a:srgbClr val="1C2829"/>
              </a:solidFill>
              <a:latin typeface="Helvetica Neue"/>
              <a:ea typeface="Helvetica Neue"/>
              <a:cs typeface="Helvetica Neue"/>
              <a:sym typeface="Helvetica Neue"/>
            </a:endParaRPr>
          </a:p>
        </p:txBody>
      </p:sp>
      <p:sp>
        <p:nvSpPr>
          <p:cNvPr id="260" name="Google Shape;260;g3e8552e2bdd_0_0"/>
          <p:cNvSpPr txBox="1"/>
          <p:nvPr/>
        </p:nvSpPr>
        <p:spPr>
          <a:xfrm>
            <a:off x="675350" y="4142025"/>
            <a:ext cx="7239900" cy="323100"/>
          </a:xfrm>
          <a:prstGeom prst="rect">
            <a:avLst/>
          </a:prstGeom>
          <a:solidFill>
            <a:srgbClr val="073763"/>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900" b="1" i="0" u="none" strike="noStrike" cap="none">
                <a:solidFill>
                  <a:schemeClr val="lt1"/>
                </a:solidFill>
                <a:latin typeface="Helvetica Neue"/>
                <a:ea typeface="Helvetica Neue"/>
                <a:cs typeface="Helvetica Neue"/>
                <a:sym typeface="Helvetica Neue"/>
              </a:rPr>
              <a:t>State legislatures are acting; PJM's FERC filing must accommodate, not undermine, emerging state frameworks.</a:t>
            </a:r>
            <a:endParaRPr sz="900" b="0" i="0" u="none" strike="noStrike" cap="none">
              <a:solidFill>
                <a:schemeClr val="lt1"/>
              </a:solidFill>
              <a:latin typeface="Helvetica Neue"/>
              <a:ea typeface="Helvetica Neue"/>
              <a:cs typeface="Helvetica Neue"/>
              <a:sym typeface="Helvetica Neue"/>
            </a:endParaRPr>
          </a:p>
        </p:txBody>
      </p:sp>
      <p:graphicFrame>
        <p:nvGraphicFramePr>
          <p:cNvPr id="261" name="Google Shape;261;g3e8552e2bdd_0_0"/>
          <p:cNvGraphicFramePr/>
          <p:nvPr/>
        </p:nvGraphicFramePr>
        <p:xfrm>
          <a:off x="664019" y="2136830"/>
          <a:ext cx="3173375" cy="1168403"/>
        </p:xfrm>
        <a:graphic>
          <a:graphicData uri="http://schemas.openxmlformats.org/drawingml/2006/table">
            <a:tbl>
              <a:tblPr>
                <a:noFill/>
                <a:tableStyleId>{5067F4B3-5EFE-466F-A60C-2E1F61FA9086}</a:tableStyleId>
              </a:tblPr>
              <a:tblGrid>
                <a:gridCol w="442900">
                  <a:extLst>
                    <a:ext uri="{9D8B030D-6E8A-4147-A177-3AD203B41FA5}">
                      <a16:colId xmlns:a16="http://schemas.microsoft.com/office/drawing/2014/main" val="20000"/>
                    </a:ext>
                  </a:extLst>
                </a:gridCol>
                <a:gridCol w="430450">
                  <a:extLst>
                    <a:ext uri="{9D8B030D-6E8A-4147-A177-3AD203B41FA5}">
                      <a16:colId xmlns:a16="http://schemas.microsoft.com/office/drawing/2014/main" val="20001"/>
                    </a:ext>
                  </a:extLst>
                </a:gridCol>
                <a:gridCol w="2300025">
                  <a:extLst>
                    <a:ext uri="{9D8B030D-6E8A-4147-A177-3AD203B41FA5}">
                      <a16:colId xmlns:a16="http://schemas.microsoft.com/office/drawing/2014/main" val="20002"/>
                    </a:ext>
                  </a:extLst>
                </a:gridCol>
              </a:tblGrid>
              <a:tr h="214825">
                <a:tc gridSpan="3">
                  <a:txBody>
                    <a:bodyPr/>
                    <a:lstStyle/>
                    <a:p>
                      <a:pPr marL="0" marR="0" lvl="0" indent="0" algn="l" rtl="0">
                        <a:lnSpc>
                          <a:spcPct val="115000"/>
                        </a:lnSpc>
                        <a:spcBef>
                          <a:spcPts val="0"/>
                        </a:spcBef>
                        <a:spcAft>
                          <a:spcPts val="0"/>
                        </a:spcAft>
                        <a:buClr>
                          <a:srgbClr val="000000"/>
                        </a:buClr>
                        <a:buSzPts val="600"/>
                        <a:buFont typeface="Arial"/>
                        <a:buNone/>
                      </a:pPr>
                      <a:r>
                        <a:rPr lang="en-US" sz="600" b="1" u="none" strike="noStrike" cap="none">
                          <a:solidFill>
                            <a:srgbClr val="25292A"/>
                          </a:solidFill>
                          <a:latin typeface="Helvetica Neue"/>
                          <a:ea typeface="Helvetica Neue"/>
                          <a:cs typeface="Helvetica Neue"/>
                          <a:sym typeface="Helvetica Neue"/>
                        </a:rPr>
                        <a:t>NJ S.731 Tenets</a:t>
                      </a:r>
                      <a:endParaRPr sz="600" b="1" u="none" strike="noStrike" cap="none">
                        <a:solidFill>
                          <a:srgbClr val="25292A"/>
                        </a:solidFill>
                        <a:latin typeface="Helvetica Neue"/>
                        <a:ea typeface="Helvetica Neue"/>
                        <a:cs typeface="Helvetica Neue"/>
                        <a:sym typeface="Helvetica Neue"/>
                      </a:endParaRPr>
                    </a:p>
                  </a:txBody>
                  <a:tcPr marL="45700" marR="91425" marT="9125" marB="9125" anchor="ctr">
                    <a:lnL w="9525" cap="flat" cmpd="sng">
                      <a:solidFill>
                        <a:srgbClr val="F3F3F3"/>
                      </a:solidFill>
                      <a:prstDash val="solid"/>
                      <a:round/>
                      <a:headEnd type="none" w="sm" len="sm"/>
                      <a:tailEnd type="none" w="sm" len="sm"/>
                    </a:lnL>
                    <a:lnR w="9525" cap="flat" cmpd="sng">
                      <a:solidFill>
                        <a:srgbClr val="F3F3F3">
                          <a:alpha val="0"/>
                        </a:srgbClr>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666666"/>
                      </a:solidFill>
                      <a:prstDash val="solid"/>
                      <a:round/>
                      <a:headEnd type="none" w="sm" len="sm"/>
                      <a:tailEnd type="none" w="sm" len="sm"/>
                    </a:lnB>
                    <a:solidFill>
                      <a:srgbClr val="F3F3F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8650">
                <a:tc gridSpan="3">
                  <a:txBody>
                    <a:bodyPr/>
                    <a:lstStyle/>
                    <a:p>
                      <a:pPr marL="0" marR="0" lvl="0" indent="0" algn="l" rtl="0">
                        <a:lnSpc>
                          <a:spcPct val="115000"/>
                        </a:lnSpc>
                        <a:spcBef>
                          <a:spcPts val="0"/>
                        </a:spcBef>
                        <a:spcAft>
                          <a:spcPts val="0"/>
                        </a:spcAft>
                        <a:buClr>
                          <a:srgbClr val="000000"/>
                        </a:buClr>
                        <a:buSzPts val="600"/>
                        <a:buFont typeface="Arial"/>
                        <a:buNone/>
                      </a:pPr>
                      <a:r>
                        <a:rPr lang="en-US" sz="700" u="none" strike="noStrike" cap="none">
                          <a:solidFill>
                            <a:srgbClr val="25292A"/>
                          </a:solidFill>
                          <a:latin typeface="Helvetica Neue"/>
                          <a:ea typeface="Helvetica Neue"/>
                          <a:cs typeface="Helvetica Neue"/>
                          <a:sym typeface="Helvetica Neue"/>
                        </a:rPr>
                        <a:t>Data centers that bilaterally contract for demand reductions receive exemption from incremental cost allocation</a:t>
                      </a:r>
                      <a:endParaRPr sz="700" u="none" strike="noStrike" cap="none">
                        <a:solidFill>
                          <a:srgbClr val="25292A"/>
                        </a:solidFill>
                        <a:latin typeface="Helvetica Neue"/>
                        <a:ea typeface="Helvetica Neue"/>
                        <a:cs typeface="Helvetica Neue"/>
                        <a:sym typeface="Helvetica Neue"/>
                      </a:endParaRPr>
                    </a:p>
                  </a:txBody>
                  <a:tcPr marL="274300" marR="91425" marT="91425" marB="91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68650">
                <a:tc gridSpan="3">
                  <a:txBody>
                    <a:bodyPr/>
                    <a:lstStyle/>
                    <a:p>
                      <a:pPr marL="0" marR="0" lvl="0" indent="0" algn="l" rtl="0">
                        <a:lnSpc>
                          <a:spcPct val="115000"/>
                        </a:lnSpc>
                        <a:spcBef>
                          <a:spcPts val="0"/>
                        </a:spcBef>
                        <a:spcAft>
                          <a:spcPts val="0"/>
                        </a:spcAft>
                        <a:buClr>
                          <a:srgbClr val="000000"/>
                        </a:buClr>
                        <a:buSzPts val="600"/>
                        <a:buFont typeface="Arial"/>
                        <a:buNone/>
                      </a:pPr>
                      <a:r>
                        <a:rPr lang="en-US" sz="700" u="none" strike="noStrike" cap="none">
                          <a:solidFill>
                            <a:srgbClr val="25292A"/>
                          </a:solidFill>
                          <a:latin typeface="Helvetica Neue"/>
                          <a:ea typeface="Helvetica Neue"/>
                          <a:cs typeface="Helvetica Neue"/>
                          <a:sym typeface="Helvetica Neue"/>
                        </a:rPr>
                        <a:t>The demand reduction is credited to the contracting data center – enabling both cost relief and grid benefit - </a:t>
                      </a:r>
                      <a:r>
                        <a:rPr lang="en-US" sz="700">
                          <a:solidFill>
                            <a:srgbClr val="25292A"/>
                          </a:solidFill>
                          <a:latin typeface="Helvetica Neue"/>
                          <a:ea typeface="Helvetica Neue"/>
                          <a:cs typeface="Helvetica Neue"/>
                          <a:sym typeface="Helvetica Neue"/>
                        </a:rPr>
                        <a:t>e</a:t>
                      </a:r>
                      <a:r>
                        <a:rPr lang="en-US" sz="700" u="none" strike="noStrike" cap="none">
                          <a:solidFill>
                            <a:srgbClr val="25292A"/>
                          </a:solidFill>
                          <a:latin typeface="Helvetica Neue"/>
                          <a:ea typeface="Helvetica Neue"/>
                          <a:cs typeface="Helvetica Neue"/>
                          <a:sym typeface="Helvetica Neue"/>
                        </a:rPr>
                        <a:t>stablishing a direct financial incentive for data centers to fund demand-reduction programs</a:t>
                      </a:r>
                      <a:endParaRPr sz="700" u="none" strike="noStrike" cap="none">
                        <a:solidFill>
                          <a:srgbClr val="25292A"/>
                        </a:solidFill>
                        <a:latin typeface="Helvetica Neue"/>
                        <a:ea typeface="Helvetica Neue"/>
                        <a:cs typeface="Helvetica Neue"/>
                        <a:sym typeface="Helvetica Neue"/>
                      </a:endParaRPr>
                    </a:p>
                  </a:txBody>
                  <a:tcPr marL="274300" marR="91425" marT="91425" marB="91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rgbClr val="666666">
                          <a:alpha val="0"/>
                        </a:srgb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cxnSp>
        <p:nvCxnSpPr>
          <p:cNvPr id="262" name="Google Shape;262;g3e8552e2bdd_0_0"/>
          <p:cNvCxnSpPr/>
          <p:nvPr/>
        </p:nvCxnSpPr>
        <p:spPr>
          <a:xfrm rot="10800000" flipH="1">
            <a:off x="476875" y="1975466"/>
            <a:ext cx="3739800" cy="2400"/>
          </a:xfrm>
          <a:prstGeom prst="straightConnector1">
            <a:avLst/>
          </a:prstGeom>
          <a:noFill/>
          <a:ln w="9525" cap="flat" cmpd="sng">
            <a:solidFill>
              <a:srgbClr val="000000"/>
            </a:solidFill>
            <a:prstDash val="solid"/>
            <a:round/>
            <a:headEnd type="none" w="sm" len="sm"/>
            <a:tailEnd type="none" w="sm" len="sm"/>
          </a:ln>
        </p:spPr>
      </p:cxnSp>
      <p:cxnSp>
        <p:nvCxnSpPr>
          <p:cNvPr id="263" name="Google Shape;263;g3e8552e2bdd_0_0"/>
          <p:cNvCxnSpPr/>
          <p:nvPr/>
        </p:nvCxnSpPr>
        <p:spPr>
          <a:xfrm rot="10800000" flipH="1">
            <a:off x="4569463" y="1973666"/>
            <a:ext cx="3739800" cy="2400"/>
          </a:xfrm>
          <a:prstGeom prst="straightConnector1">
            <a:avLst/>
          </a:prstGeom>
          <a:noFill/>
          <a:ln w="9525" cap="flat" cmpd="sng">
            <a:solidFill>
              <a:srgbClr val="000000"/>
            </a:solidFill>
            <a:prstDash val="solid"/>
            <a:round/>
            <a:headEnd type="none" w="sm" len="sm"/>
            <a:tailEnd type="none" w="sm" len="sm"/>
          </a:ln>
        </p:spPr>
      </p:cxnSp>
      <p:sp>
        <p:nvSpPr>
          <p:cNvPr id="264" name="Google Shape;264;g3e8552e2bdd_0_0"/>
          <p:cNvSpPr txBox="1"/>
          <p:nvPr/>
        </p:nvSpPr>
        <p:spPr>
          <a:xfrm>
            <a:off x="4568800" y="1679163"/>
            <a:ext cx="3928800" cy="3231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1400"/>
              <a:buFont typeface="Arial"/>
              <a:buNone/>
            </a:pPr>
            <a:r>
              <a:rPr lang="en-US" sz="1000" b="1" i="0" u="none" strike="noStrike" cap="none">
                <a:solidFill>
                  <a:srgbClr val="1C2829"/>
                </a:solidFill>
                <a:latin typeface="Helvetica Neue"/>
                <a:ea typeface="Helvetica Neue"/>
                <a:cs typeface="Helvetica Neue"/>
                <a:sym typeface="Helvetica Neue"/>
              </a:rPr>
              <a:t>Gap in PJM's current RBP draft</a:t>
            </a:r>
            <a:endParaRPr sz="1000" b="1" i="0" u="none" strike="noStrike" cap="none">
              <a:solidFill>
                <a:srgbClr val="1C2829"/>
              </a:solidFill>
              <a:latin typeface="Helvetica Neue"/>
              <a:ea typeface="Helvetica Neue"/>
              <a:cs typeface="Helvetica Neue"/>
              <a:sym typeface="Helvetica Neue"/>
            </a:endParaRPr>
          </a:p>
        </p:txBody>
      </p:sp>
      <p:sp>
        <p:nvSpPr>
          <p:cNvPr id="265" name="Google Shape;265;g3e8552e2bdd_0_0"/>
          <p:cNvSpPr txBox="1"/>
          <p:nvPr/>
        </p:nvSpPr>
        <p:spPr>
          <a:xfrm>
            <a:off x="476875" y="1679163"/>
            <a:ext cx="3928800" cy="3231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1400"/>
              <a:buFont typeface="Arial"/>
              <a:buNone/>
            </a:pPr>
            <a:r>
              <a:rPr lang="en-US" sz="1000" b="1" i="0" u="none" strike="noStrike" cap="none">
                <a:solidFill>
                  <a:srgbClr val="1C2829"/>
                </a:solidFill>
                <a:latin typeface="Helvetica Neue"/>
                <a:ea typeface="Helvetica Neue"/>
                <a:cs typeface="Helvetica Neue"/>
                <a:sym typeface="Helvetica Neue"/>
              </a:rPr>
              <a:t>What NJ S.731 Intends</a:t>
            </a:r>
            <a:endParaRPr sz="1000" b="0" i="0" u="none" strike="noStrike" cap="none">
              <a:solidFill>
                <a:srgbClr val="1C2829"/>
              </a:solidFill>
              <a:latin typeface="Helvetica Neue Light"/>
              <a:ea typeface="Helvetica Neue Light"/>
              <a:cs typeface="Helvetica Neue Light"/>
              <a:sym typeface="Helvetica Neue Light"/>
            </a:endParaRPr>
          </a:p>
        </p:txBody>
      </p:sp>
      <p:pic>
        <p:nvPicPr>
          <p:cNvPr id="266" name="Google Shape;266;g3e8552e2bdd_0_0" descr="Checkmark with solid fill"/>
          <p:cNvPicPr preferRelativeResize="0"/>
          <p:nvPr/>
        </p:nvPicPr>
        <p:blipFill rotWithShape="1">
          <a:blip r:embed="rId3">
            <a:alphaModFix/>
          </a:blip>
          <a:srcRect/>
          <a:stretch/>
        </p:blipFill>
        <p:spPr>
          <a:xfrm>
            <a:off x="670337" y="2473911"/>
            <a:ext cx="184001" cy="183991"/>
          </a:xfrm>
          <a:prstGeom prst="rect">
            <a:avLst/>
          </a:prstGeom>
          <a:noFill/>
          <a:ln>
            <a:noFill/>
          </a:ln>
        </p:spPr>
      </p:pic>
      <p:pic>
        <p:nvPicPr>
          <p:cNvPr id="267" name="Google Shape;267;g3e8552e2bdd_0_0" descr="Checkmark with solid fill"/>
          <p:cNvPicPr preferRelativeResize="0"/>
          <p:nvPr/>
        </p:nvPicPr>
        <p:blipFill rotWithShape="1">
          <a:blip r:embed="rId3">
            <a:alphaModFix/>
          </a:blip>
          <a:srcRect/>
          <a:stretch/>
        </p:blipFill>
        <p:spPr>
          <a:xfrm>
            <a:off x="670337" y="2826690"/>
            <a:ext cx="184001" cy="183991"/>
          </a:xfrm>
          <a:prstGeom prst="rect">
            <a:avLst/>
          </a:prstGeom>
          <a:noFill/>
          <a:ln>
            <a:noFill/>
          </a:ln>
        </p:spPr>
      </p:pic>
      <p:sp>
        <p:nvSpPr>
          <p:cNvPr id="268" name="Google Shape;268;g3e8552e2bdd_0_0"/>
          <p:cNvSpPr/>
          <p:nvPr/>
        </p:nvSpPr>
        <p:spPr>
          <a:xfrm rot="2700000">
            <a:off x="4739490" y="2827265"/>
            <a:ext cx="183706" cy="182858"/>
          </a:xfrm>
          <a:prstGeom prst="mathPlus">
            <a:avLst>
              <a:gd name="adj1" fmla="val 23520"/>
            </a:avLst>
          </a:prstGeom>
          <a:solidFill>
            <a:srgbClr val="8B1A0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a:solidFill>
                <a:srgbClr val="8B1A0E"/>
              </a:solidFill>
              <a:latin typeface="Arial"/>
              <a:ea typeface="Arial"/>
              <a:cs typeface="Arial"/>
              <a:sym typeface="Arial"/>
            </a:endParaRPr>
          </a:p>
        </p:txBody>
      </p:sp>
      <p:pic>
        <p:nvPicPr>
          <p:cNvPr id="269" name="Google Shape;269;g3e8552e2bdd_0_0" descr="Checkmark with solid fill"/>
          <p:cNvPicPr preferRelativeResize="0"/>
          <p:nvPr/>
        </p:nvPicPr>
        <p:blipFill rotWithShape="1">
          <a:blip r:embed="rId3">
            <a:alphaModFix/>
          </a:blip>
          <a:srcRect/>
          <a:stretch/>
        </p:blipFill>
        <p:spPr>
          <a:xfrm>
            <a:off x="4770412" y="2473911"/>
            <a:ext cx="184001" cy="183991"/>
          </a:xfrm>
          <a:prstGeom prst="rect">
            <a:avLst/>
          </a:prstGeom>
          <a:noFill/>
          <a:ln>
            <a:noFill/>
          </a:ln>
        </p:spPr>
      </p:pic>
      <p:sp>
        <p:nvSpPr>
          <p:cNvPr id="270" name="Google Shape;270;g3e8552e2bdd_0_0"/>
          <p:cNvSpPr txBox="1"/>
          <p:nvPr/>
        </p:nvSpPr>
        <p:spPr>
          <a:xfrm>
            <a:off x="664006" y="3412825"/>
            <a:ext cx="3173400" cy="415500"/>
          </a:xfrm>
          <a:prstGeom prst="rect">
            <a:avLst/>
          </a:prstGeom>
          <a:solidFill>
            <a:srgbClr val="F3F3F3"/>
          </a:solidFill>
          <a:ln w="9525" cap="flat" cmpd="sng">
            <a:solidFill>
              <a:srgbClr val="666666"/>
            </a:solidFill>
            <a:prstDash val="dash"/>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700">
                <a:solidFill>
                  <a:srgbClr val="1C2829"/>
                </a:solidFill>
                <a:latin typeface="Helvetica Neue"/>
                <a:ea typeface="Helvetica Neue"/>
                <a:cs typeface="Helvetica Neue"/>
                <a:sym typeface="Helvetica Neue"/>
              </a:rPr>
              <a:t>An essential part of </a:t>
            </a:r>
            <a:r>
              <a:rPr lang="en-US" sz="700" i="0" u="none" strike="noStrike" cap="none">
                <a:solidFill>
                  <a:srgbClr val="1C2829"/>
                </a:solidFill>
                <a:latin typeface="Helvetica Neue"/>
                <a:ea typeface="Helvetica Neue"/>
                <a:cs typeface="Helvetica Neue"/>
                <a:sym typeface="Helvetica Neue"/>
              </a:rPr>
              <a:t>NJ S.731's </a:t>
            </a:r>
            <a:r>
              <a:rPr lang="en-US" sz="700">
                <a:solidFill>
                  <a:srgbClr val="1C2829"/>
                </a:solidFill>
                <a:latin typeface="Helvetica Neue"/>
                <a:ea typeface="Helvetica Neue"/>
                <a:cs typeface="Helvetica Neue"/>
                <a:sym typeface="Helvetica Neue"/>
              </a:rPr>
              <a:t>would be </a:t>
            </a:r>
            <a:r>
              <a:rPr lang="en-US" sz="700" i="0" u="none" strike="noStrike" cap="none">
                <a:solidFill>
                  <a:srgbClr val="1C2829"/>
                </a:solidFill>
                <a:latin typeface="Helvetica Neue"/>
                <a:ea typeface="Helvetica Neue"/>
                <a:cs typeface="Helvetica Neue"/>
                <a:sym typeface="Helvetica Neue"/>
              </a:rPr>
              <a:t>rendered </a:t>
            </a:r>
            <a:r>
              <a:rPr lang="en-US" sz="700">
                <a:solidFill>
                  <a:srgbClr val="1C2829"/>
                </a:solidFill>
                <a:latin typeface="Helvetica Neue"/>
                <a:ea typeface="Helvetica Neue"/>
                <a:cs typeface="Helvetica Neue"/>
                <a:sym typeface="Helvetica Neue"/>
              </a:rPr>
              <a:t>a dead letter </a:t>
            </a:r>
            <a:r>
              <a:rPr lang="en-US" sz="700" i="0" u="none" strike="noStrike" cap="none">
                <a:solidFill>
                  <a:srgbClr val="1C2829"/>
                </a:solidFill>
                <a:latin typeface="Helvetica Neue"/>
                <a:ea typeface="Helvetica Neue"/>
                <a:cs typeface="Helvetica Neue"/>
                <a:sym typeface="Helvetica Neue"/>
              </a:rPr>
              <a:t>unless PJM's RBP process </a:t>
            </a:r>
            <a:r>
              <a:rPr lang="en-US" sz="700">
                <a:solidFill>
                  <a:srgbClr val="1C2829"/>
                </a:solidFill>
                <a:latin typeface="Helvetica Neue"/>
                <a:ea typeface="Helvetica Neue"/>
                <a:cs typeface="Helvetica Neue"/>
                <a:sym typeface="Helvetica Neue"/>
              </a:rPr>
              <a:t>recognizes and credits contracted </a:t>
            </a:r>
            <a:r>
              <a:rPr lang="en-US" sz="700" i="0" u="none" strike="noStrike" cap="none">
                <a:solidFill>
                  <a:srgbClr val="1C2829"/>
                </a:solidFill>
                <a:latin typeface="Helvetica Neue"/>
                <a:ea typeface="Helvetica Neue"/>
                <a:cs typeface="Helvetica Neue"/>
                <a:sym typeface="Helvetica Neue"/>
              </a:rPr>
              <a:t>demand reductions </a:t>
            </a:r>
            <a:r>
              <a:rPr lang="en-US" sz="700">
                <a:solidFill>
                  <a:srgbClr val="1C2829"/>
                </a:solidFill>
                <a:latin typeface="Helvetica Neue"/>
                <a:ea typeface="Helvetica Neue"/>
                <a:cs typeface="Helvetica Neue"/>
                <a:sym typeface="Helvetica Neue"/>
              </a:rPr>
              <a:t>in a manner consistent with its proposed treatment of contracted supply. </a:t>
            </a:r>
            <a:endParaRPr sz="700">
              <a:solidFill>
                <a:srgbClr val="1C2829"/>
              </a:solidFill>
              <a:latin typeface="Helvetica Neue"/>
              <a:ea typeface="Helvetica Neue"/>
              <a:cs typeface="Helvetica Neue"/>
              <a:sym typeface="Helvetica Neue"/>
            </a:endParaRPr>
          </a:p>
        </p:txBody>
      </p:sp>
      <p:graphicFrame>
        <p:nvGraphicFramePr>
          <p:cNvPr id="271" name="Google Shape;271;g3e8552e2bdd_0_0"/>
          <p:cNvGraphicFramePr/>
          <p:nvPr/>
        </p:nvGraphicFramePr>
        <p:xfrm>
          <a:off x="4757700" y="2136818"/>
          <a:ext cx="3173375" cy="1045721"/>
        </p:xfrm>
        <a:graphic>
          <a:graphicData uri="http://schemas.openxmlformats.org/drawingml/2006/table">
            <a:tbl>
              <a:tblPr>
                <a:noFill/>
                <a:tableStyleId>{5067F4B3-5EFE-466F-A60C-2E1F61FA9086}</a:tableStyleId>
              </a:tblPr>
              <a:tblGrid>
                <a:gridCol w="718875">
                  <a:extLst>
                    <a:ext uri="{9D8B030D-6E8A-4147-A177-3AD203B41FA5}">
                      <a16:colId xmlns:a16="http://schemas.microsoft.com/office/drawing/2014/main" val="20000"/>
                    </a:ext>
                  </a:extLst>
                </a:gridCol>
                <a:gridCol w="486500">
                  <a:extLst>
                    <a:ext uri="{9D8B030D-6E8A-4147-A177-3AD203B41FA5}">
                      <a16:colId xmlns:a16="http://schemas.microsoft.com/office/drawing/2014/main" val="20001"/>
                    </a:ext>
                  </a:extLst>
                </a:gridCol>
                <a:gridCol w="1968000">
                  <a:extLst>
                    <a:ext uri="{9D8B030D-6E8A-4147-A177-3AD203B41FA5}">
                      <a16:colId xmlns:a16="http://schemas.microsoft.com/office/drawing/2014/main" val="20002"/>
                    </a:ext>
                  </a:extLst>
                </a:gridCol>
              </a:tblGrid>
              <a:tr h="214825">
                <a:tc gridSpan="3">
                  <a:txBody>
                    <a:bodyPr/>
                    <a:lstStyle/>
                    <a:p>
                      <a:pPr marL="0" marR="0" lvl="0" indent="0" algn="l" rtl="0">
                        <a:lnSpc>
                          <a:spcPct val="115000"/>
                        </a:lnSpc>
                        <a:spcBef>
                          <a:spcPts val="0"/>
                        </a:spcBef>
                        <a:spcAft>
                          <a:spcPts val="0"/>
                        </a:spcAft>
                        <a:buClr>
                          <a:srgbClr val="000000"/>
                        </a:buClr>
                        <a:buSzPts val="600"/>
                        <a:buFont typeface="Arial"/>
                        <a:buNone/>
                      </a:pPr>
                      <a:r>
                        <a:rPr lang="en-US" sz="600" b="1">
                          <a:solidFill>
                            <a:srgbClr val="25292A"/>
                          </a:solidFill>
                          <a:latin typeface="Helvetica Neue"/>
                          <a:ea typeface="Helvetica Neue"/>
                          <a:cs typeface="Helvetica Neue"/>
                          <a:sym typeface="Helvetica Neue"/>
                        </a:rPr>
                        <a:t>PJM RBP Framework</a:t>
                      </a:r>
                      <a:endParaRPr sz="600" b="1" u="none" strike="noStrike" cap="none">
                        <a:solidFill>
                          <a:srgbClr val="25292A"/>
                        </a:solidFill>
                        <a:latin typeface="Helvetica Neue"/>
                        <a:ea typeface="Helvetica Neue"/>
                        <a:cs typeface="Helvetica Neue"/>
                        <a:sym typeface="Helvetica Neue"/>
                      </a:endParaRPr>
                    </a:p>
                  </a:txBody>
                  <a:tcPr marL="45700" marR="91425" marT="9125" marB="9125" anchor="ctr">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666666"/>
                      </a:solidFill>
                      <a:prstDash val="solid"/>
                      <a:round/>
                      <a:headEnd type="none" w="sm" len="sm"/>
                      <a:tailEnd type="none" w="sm" len="sm"/>
                    </a:lnB>
                    <a:solidFill>
                      <a:srgbClr val="F3F3F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8650">
                <a:tc gridSpan="3">
                  <a:txBody>
                    <a:bodyPr/>
                    <a:lstStyle/>
                    <a:p>
                      <a:pPr marL="0" marR="0" lvl="0" indent="0" algn="l" rtl="0">
                        <a:lnSpc>
                          <a:spcPct val="115000"/>
                        </a:lnSpc>
                        <a:spcBef>
                          <a:spcPts val="0"/>
                        </a:spcBef>
                        <a:spcAft>
                          <a:spcPts val="0"/>
                        </a:spcAft>
                        <a:buClr>
                          <a:srgbClr val="000000"/>
                        </a:buClr>
                        <a:buSzPts val="600"/>
                        <a:buFont typeface="Arial"/>
                        <a:buNone/>
                      </a:pPr>
                      <a:r>
                        <a:rPr lang="en-US" sz="700">
                          <a:solidFill>
                            <a:srgbClr val="25292A"/>
                          </a:solidFill>
                          <a:latin typeface="Helvetica Neue"/>
                          <a:ea typeface="Helvetica Neue"/>
                          <a:cs typeface="Helvetica Neue"/>
                          <a:sym typeface="Helvetica Neue"/>
                        </a:rPr>
                        <a:t>Data center’s RBP / C&amp;M obligation reflects bilateral supply contracts for new capacity</a:t>
                      </a:r>
                      <a:endParaRPr sz="700">
                        <a:solidFill>
                          <a:srgbClr val="25292A"/>
                        </a:solidFill>
                        <a:latin typeface="Helvetica Neue"/>
                        <a:ea typeface="Helvetica Neue"/>
                        <a:cs typeface="Helvetica Neue"/>
                        <a:sym typeface="Helvetica Neue"/>
                      </a:endParaRPr>
                    </a:p>
                  </a:txBody>
                  <a:tcPr marL="274300" marR="91425" marT="91425" marB="91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68650">
                <a:tc gridSpan="3">
                  <a:txBody>
                    <a:bodyPr/>
                    <a:lstStyle/>
                    <a:p>
                      <a:pPr marL="0" marR="0" lvl="0" indent="0" algn="l" rtl="0">
                        <a:lnSpc>
                          <a:spcPct val="115000"/>
                        </a:lnSpc>
                        <a:spcBef>
                          <a:spcPts val="0"/>
                        </a:spcBef>
                        <a:spcAft>
                          <a:spcPts val="0"/>
                        </a:spcAft>
                        <a:buNone/>
                      </a:pPr>
                      <a:r>
                        <a:rPr lang="en-US" sz="700">
                          <a:solidFill>
                            <a:srgbClr val="25292A"/>
                          </a:solidFill>
                          <a:latin typeface="Helvetica Neue"/>
                          <a:ea typeface="Helvetica Neue"/>
                          <a:cs typeface="Helvetica Neue"/>
                          <a:sym typeface="Helvetica Neue"/>
                        </a:rPr>
                        <a:t>No pathway for a data center's RBP / C&amp;M obligation to reflect contracts for new peak demand reduction </a:t>
                      </a:r>
                      <a:br>
                        <a:rPr lang="en-US" sz="700">
                          <a:solidFill>
                            <a:srgbClr val="25292A"/>
                          </a:solidFill>
                          <a:latin typeface="Helvetica Neue"/>
                          <a:ea typeface="Helvetica Neue"/>
                          <a:cs typeface="Helvetica Neue"/>
                          <a:sym typeface="Helvetica Neue"/>
                        </a:rPr>
                      </a:br>
                      <a:endParaRPr sz="700">
                        <a:solidFill>
                          <a:srgbClr val="25292A"/>
                        </a:solidFill>
                        <a:latin typeface="Helvetica Neue"/>
                        <a:ea typeface="Helvetica Neue"/>
                        <a:cs typeface="Helvetica Neue"/>
                        <a:sym typeface="Helvetica Neue"/>
                      </a:endParaRPr>
                    </a:p>
                  </a:txBody>
                  <a:tcPr marL="274300" marR="91425" marT="91425" marB="91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rgbClr val="666666">
                          <a:alpha val="0"/>
                        </a:srgbClr>
                      </a:solidFill>
                      <a:prstDash val="solid"/>
                      <a:round/>
                      <a:headEnd type="none" w="sm" len="sm"/>
                      <a:tailEnd type="none" w="sm" len="sm"/>
                    </a:lnT>
                    <a:lnB w="9525" cap="flat" cmpd="sng">
                      <a:solidFill>
                        <a:srgbClr val="666666">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72" name="Google Shape;272;g3e8552e2bdd_0_0"/>
          <p:cNvSpPr txBox="1"/>
          <p:nvPr/>
        </p:nvSpPr>
        <p:spPr>
          <a:xfrm>
            <a:off x="4757688" y="3412825"/>
            <a:ext cx="3173400" cy="523200"/>
          </a:xfrm>
          <a:prstGeom prst="rect">
            <a:avLst/>
          </a:prstGeom>
          <a:solidFill>
            <a:srgbClr val="F3F3F3"/>
          </a:solidFill>
          <a:ln w="9525" cap="flat" cmpd="sng">
            <a:solidFill>
              <a:srgbClr val="666666"/>
            </a:solidFill>
            <a:prstDash val="dash"/>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700">
                <a:solidFill>
                  <a:srgbClr val="1C2829"/>
                </a:solidFill>
                <a:latin typeface="Helvetica Neue"/>
                <a:ea typeface="Helvetica Neue"/>
                <a:cs typeface="Helvetica Neue"/>
                <a:sym typeface="Helvetica Neue"/>
              </a:rPr>
              <a:t>In order to accommodate NJ S.731 and other enactments like it, PJM must establish a process whereby volumes that would otherwise be cleared in the RBP are reduced in amounts consistent with activities that reduce demand for capacity and are paid for by new large loads</a:t>
            </a:r>
            <a:endParaRPr sz="700">
              <a:solidFill>
                <a:srgbClr val="1C2829"/>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g3e8552e2bdd_0_32"/>
          <p:cNvSpPr txBox="1"/>
          <p:nvPr/>
        </p:nvSpPr>
        <p:spPr>
          <a:xfrm>
            <a:off x="324475" y="364925"/>
            <a:ext cx="8628900" cy="555900"/>
          </a:xfrm>
          <a:prstGeom prst="rect">
            <a:avLst/>
          </a:prstGeom>
          <a:noFill/>
          <a:ln>
            <a:noFill/>
          </a:ln>
        </p:spPr>
        <p:txBody>
          <a:bodyPr spcFirstLastPara="1" wrap="square" lIns="0" tIns="91425" rIns="90000" bIns="91425" anchor="t" anchorCtr="0">
            <a:noAutofit/>
          </a:bodyPr>
          <a:lstStyle/>
          <a:p>
            <a:pPr marL="0" marR="0" lvl="0" indent="0" algn="l" rtl="0">
              <a:lnSpc>
                <a:spcPct val="90000"/>
              </a:lnSpc>
              <a:spcBef>
                <a:spcPts val="0"/>
              </a:spcBef>
              <a:spcAft>
                <a:spcPts val="0"/>
              </a:spcAft>
              <a:buClr>
                <a:srgbClr val="1C2829"/>
              </a:buClr>
              <a:buSzPts val="1100"/>
              <a:buFont typeface="Arial"/>
              <a:buNone/>
            </a:pPr>
            <a:r>
              <a:rPr lang="en-US" sz="2400" b="1" i="0" u="none" strike="noStrike" cap="none">
                <a:solidFill>
                  <a:srgbClr val="1C2829"/>
                </a:solidFill>
                <a:latin typeface="Helvetica Neue"/>
                <a:ea typeface="Helvetica Neue"/>
                <a:cs typeface="Helvetica Neue"/>
                <a:sym typeface="Helvetica Neue"/>
              </a:rPr>
              <a:t>Base RBP Proposal aligns State and PJM policy pathways</a:t>
            </a:r>
            <a:endParaRPr sz="2400" b="1" i="0" u="none" strike="noStrike" cap="none">
              <a:solidFill>
                <a:srgbClr val="1C2829"/>
              </a:solidFill>
              <a:latin typeface="Helvetica Neue"/>
              <a:ea typeface="Helvetica Neue"/>
              <a:cs typeface="Helvetica Neue"/>
              <a:sym typeface="Helvetica Neue"/>
            </a:endParaRPr>
          </a:p>
        </p:txBody>
      </p:sp>
      <p:sp>
        <p:nvSpPr>
          <p:cNvPr id="278" name="Google Shape;278;g3e8552e2bdd_0_32"/>
          <p:cNvSpPr/>
          <p:nvPr/>
        </p:nvSpPr>
        <p:spPr>
          <a:xfrm>
            <a:off x="4378451" y="1551899"/>
            <a:ext cx="3812400" cy="3018000"/>
          </a:xfrm>
          <a:prstGeom prst="roundRect">
            <a:avLst>
              <a:gd name="adj" fmla="val 0"/>
            </a:avLst>
          </a:prstGeom>
          <a:noFill/>
          <a:ln w="22425" cap="flat" cmpd="sng">
            <a:solidFill>
              <a:srgbClr val="084D41"/>
            </a:solidFill>
            <a:prstDash val="solid"/>
            <a:round/>
            <a:headEnd type="none" w="sm" len="sm"/>
            <a:tailEnd type="none" w="sm" len="sm"/>
          </a:ln>
        </p:spPr>
        <p:txBody>
          <a:bodyPr spcFirstLastPara="1" wrap="square" lIns="40375" tIns="40375" rIns="80750" bIns="40375" anchor="t" anchorCtr="0">
            <a:noAutofit/>
          </a:bodyPr>
          <a:lstStyle/>
          <a:p>
            <a:pPr marL="0" marR="0" lvl="0" indent="0" algn="l" rtl="0">
              <a:lnSpc>
                <a:spcPct val="100000"/>
              </a:lnSpc>
              <a:spcBef>
                <a:spcPts val="0"/>
              </a:spcBef>
              <a:spcAft>
                <a:spcPts val="0"/>
              </a:spcAft>
              <a:buClr>
                <a:srgbClr val="000000"/>
              </a:buClr>
              <a:buSzPts val="883"/>
              <a:buFont typeface="Arial"/>
              <a:buNone/>
            </a:pPr>
            <a:endParaRPr sz="883"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83"/>
              <a:buFont typeface="Arial"/>
              <a:buNone/>
            </a:pPr>
            <a:endParaRPr sz="883"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83"/>
              <a:buFont typeface="Arial"/>
              <a:buNone/>
            </a:pPr>
            <a:endParaRPr sz="883"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83"/>
              <a:buFont typeface="Arial"/>
              <a:buNone/>
            </a:pPr>
            <a:endParaRPr sz="883"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83"/>
              <a:buFont typeface="Arial"/>
              <a:buNone/>
            </a:pPr>
            <a:endParaRPr sz="883" b="1" i="0" u="none" strike="noStrike" cap="none">
              <a:solidFill>
                <a:srgbClr val="000000"/>
              </a:solidFill>
              <a:latin typeface="Helvetica Neue"/>
              <a:ea typeface="Helvetica Neue"/>
              <a:cs typeface="Helvetica Neue"/>
              <a:sym typeface="Helvetica Neue"/>
            </a:endParaRPr>
          </a:p>
        </p:txBody>
      </p:sp>
      <p:sp>
        <p:nvSpPr>
          <p:cNvPr id="279" name="Google Shape;279;g3e8552e2bdd_0_32"/>
          <p:cNvSpPr/>
          <p:nvPr/>
        </p:nvSpPr>
        <p:spPr>
          <a:xfrm>
            <a:off x="590275" y="1656356"/>
            <a:ext cx="3637200" cy="2913600"/>
          </a:xfrm>
          <a:prstGeom prst="roundRect">
            <a:avLst>
              <a:gd name="adj" fmla="val 0"/>
            </a:avLst>
          </a:prstGeom>
          <a:noFill/>
          <a:ln w="22425" cap="flat" cmpd="sng">
            <a:solidFill>
              <a:srgbClr val="2D6CBE"/>
            </a:solidFill>
            <a:prstDash val="solid"/>
            <a:round/>
            <a:headEnd type="none" w="sm" len="sm"/>
            <a:tailEnd type="none" w="sm" len="sm"/>
          </a:ln>
        </p:spPr>
        <p:txBody>
          <a:bodyPr spcFirstLastPara="1" wrap="square" lIns="40375" tIns="40375" rIns="80750" bIns="40375" anchor="t" anchorCtr="0">
            <a:noAutofit/>
          </a:bodyPr>
          <a:lstStyle/>
          <a:p>
            <a:pPr marL="0" marR="0" lvl="0" indent="0" algn="l" rtl="0">
              <a:lnSpc>
                <a:spcPct val="100000"/>
              </a:lnSpc>
              <a:spcBef>
                <a:spcPts val="0"/>
              </a:spcBef>
              <a:spcAft>
                <a:spcPts val="0"/>
              </a:spcAft>
              <a:buClr>
                <a:srgbClr val="000000"/>
              </a:buClr>
              <a:buSzPts val="883"/>
              <a:buFont typeface="Arial"/>
              <a:buNone/>
            </a:pPr>
            <a:endParaRPr sz="883"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83"/>
              <a:buFont typeface="Arial"/>
              <a:buNone/>
            </a:pPr>
            <a:endParaRPr sz="883"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83"/>
              <a:buFont typeface="Arial"/>
              <a:buNone/>
            </a:pPr>
            <a:endParaRPr sz="883"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83"/>
              <a:buFont typeface="Arial"/>
              <a:buNone/>
            </a:pPr>
            <a:endParaRPr sz="883"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83"/>
              <a:buFont typeface="Arial"/>
              <a:buNone/>
            </a:pPr>
            <a:endParaRPr sz="883" b="1" i="0" u="none" strike="noStrike" cap="none">
              <a:solidFill>
                <a:srgbClr val="000000"/>
              </a:solidFill>
              <a:latin typeface="Helvetica Neue"/>
              <a:ea typeface="Helvetica Neue"/>
              <a:cs typeface="Helvetica Neue"/>
              <a:sym typeface="Helvetica Neue"/>
            </a:endParaRPr>
          </a:p>
        </p:txBody>
      </p:sp>
      <p:sp>
        <p:nvSpPr>
          <p:cNvPr id="280" name="Google Shape;280;g3e8552e2bdd_0_32"/>
          <p:cNvSpPr txBox="1"/>
          <p:nvPr/>
        </p:nvSpPr>
        <p:spPr>
          <a:xfrm>
            <a:off x="629204" y="1879686"/>
            <a:ext cx="3534600" cy="378600"/>
          </a:xfrm>
          <a:prstGeom prst="rect">
            <a:avLst/>
          </a:prstGeom>
          <a:noFill/>
          <a:ln>
            <a:noFill/>
          </a:ln>
        </p:spPr>
        <p:txBody>
          <a:bodyPr spcFirstLastPara="1" wrap="square" lIns="45700" tIns="80750" rIns="45700" bIns="80750" anchor="t" anchorCtr="0">
            <a:spAutoFit/>
          </a:bodyPr>
          <a:lstStyle/>
          <a:p>
            <a:pPr marL="0" marR="0" lvl="0" indent="0" algn="l" rtl="0">
              <a:lnSpc>
                <a:spcPct val="100000"/>
              </a:lnSpc>
              <a:spcBef>
                <a:spcPts val="0"/>
              </a:spcBef>
              <a:spcAft>
                <a:spcPts val="0"/>
              </a:spcAft>
              <a:buClr>
                <a:srgbClr val="000000"/>
              </a:buClr>
              <a:buSzPts val="883"/>
              <a:buFont typeface="Arial"/>
              <a:buNone/>
            </a:pPr>
            <a:r>
              <a:rPr lang="en-US" sz="700" b="0" i="0" u="none" strike="noStrike" cap="none">
                <a:solidFill>
                  <a:srgbClr val="1C2829"/>
                </a:solidFill>
                <a:latin typeface="Helvetica Neue Light"/>
                <a:ea typeface="Helvetica Neue Light"/>
                <a:cs typeface="Helvetica Neue Light"/>
                <a:sym typeface="Helvetica Neue Light"/>
              </a:rPr>
              <a:t>Large loads bilaterally contract capacity from supply-side generators to reduce capacity obligations through RBP </a:t>
            </a:r>
            <a:r>
              <a:rPr lang="en-US" sz="700">
                <a:solidFill>
                  <a:srgbClr val="1C2829"/>
                </a:solidFill>
                <a:latin typeface="Helvetica Neue Light"/>
                <a:ea typeface="Helvetica Neue Light"/>
                <a:cs typeface="Helvetica Neue Light"/>
                <a:sym typeface="Helvetica Neue Light"/>
              </a:rPr>
              <a:t>/ </a:t>
            </a:r>
            <a:r>
              <a:rPr lang="en-US" sz="700" b="0" i="0" u="none" strike="noStrike" cap="none">
                <a:solidFill>
                  <a:srgbClr val="1C2829"/>
                </a:solidFill>
                <a:latin typeface="Helvetica Neue Light"/>
                <a:ea typeface="Helvetica Neue Light"/>
                <a:cs typeface="Helvetica Neue Light"/>
                <a:sym typeface="Helvetica Neue Light"/>
              </a:rPr>
              <a:t> C&amp;M</a:t>
            </a:r>
            <a:endParaRPr sz="700" b="0" i="0" u="none" strike="noStrike" cap="none">
              <a:solidFill>
                <a:srgbClr val="1C2829"/>
              </a:solidFill>
              <a:latin typeface="Helvetica Neue Light"/>
              <a:ea typeface="Helvetica Neue Light"/>
              <a:cs typeface="Helvetica Neue Light"/>
              <a:sym typeface="Helvetica Neue Light"/>
            </a:endParaRPr>
          </a:p>
        </p:txBody>
      </p:sp>
      <p:sp>
        <p:nvSpPr>
          <p:cNvPr id="281" name="Google Shape;281;g3e8552e2bdd_0_32"/>
          <p:cNvSpPr/>
          <p:nvPr/>
        </p:nvSpPr>
        <p:spPr>
          <a:xfrm>
            <a:off x="590275" y="1537592"/>
            <a:ext cx="3637200" cy="330600"/>
          </a:xfrm>
          <a:prstGeom prst="roundRect">
            <a:avLst>
              <a:gd name="adj" fmla="val 0"/>
            </a:avLst>
          </a:prstGeom>
          <a:solidFill>
            <a:srgbClr val="2D6CBE"/>
          </a:solidFill>
          <a:ln w="22425" cap="flat" cmpd="sng">
            <a:solidFill>
              <a:srgbClr val="2D6CBE"/>
            </a:solidFill>
            <a:prstDash val="solid"/>
            <a:round/>
            <a:headEnd type="none" w="sm" len="sm"/>
            <a:tailEnd type="none" w="sm" len="sm"/>
          </a:ln>
        </p:spPr>
        <p:txBody>
          <a:bodyPr spcFirstLastPara="1" wrap="square" lIns="80750" tIns="40375" rIns="80750" bIns="40375" anchor="t" anchorCtr="0">
            <a:noAutofit/>
          </a:bodyPr>
          <a:lstStyle/>
          <a:p>
            <a:pPr marL="0" marR="0" lvl="0" indent="0" algn="l" rtl="0">
              <a:lnSpc>
                <a:spcPct val="100000"/>
              </a:lnSpc>
              <a:spcBef>
                <a:spcPts val="0"/>
              </a:spcBef>
              <a:spcAft>
                <a:spcPts val="0"/>
              </a:spcAft>
              <a:buClr>
                <a:srgbClr val="000000"/>
              </a:buClr>
              <a:buSzPts val="972"/>
              <a:buFont typeface="Arial"/>
              <a:buNone/>
            </a:pPr>
            <a:r>
              <a:rPr lang="en-US" sz="750" b="1" i="0" u="none" strike="noStrike" cap="none">
                <a:solidFill>
                  <a:srgbClr val="FFFFFF"/>
                </a:solidFill>
                <a:latin typeface="Helvetica Neue"/>
                <a:ea typeface="Helvetica Neue"/>
                <a:cs typeface="Helvetica Neue"/>
                <a:sym typeface="Helvetica Neue"/>
              </a:rPr>
              <a:t>Supply-side: </a:t>
            </a:r>
            <a:r>
              <a:rPr lang="en-US" sz="750" b="0" i="0" u="none" strike="noStrike" cap="none">
                <a:solidFill>
                  <a:srgbClr val="FFFFFF"/>
                </a:solidFill>
                <a:latin typeface="Helvetica Neue"/>
                <a:ea typeface="Helvetica Neue"/>
                <a:cs typeface="Helvetica Neue"/>
                <a:sym typeface="Helvetica Neue"/>
              </a:rPr>
              <a:t>Bilateral contracting process before RBP auction </a:t>
            </a:r>
            <a:r>
              <a:rPr lang="en-US" sz="750">
                <a:solidFill>
                  <a:srgbClr val="FFFFFF"/>
                </a:solidFill>
                <a:latin typeface="Helvetica Neue"/>
                <a:ea typeface="Helvetica Neue"/>
                <a:cs typeface="Helvetica Neue"/>
                <a:sym typeface="Helvetica Neue"/>
              </a:rPr>
              <a:t>offsets</a:t>
            </a:r>
            <a:r>
              <a:rPr lang="en-US" sz="750" b="0" i="0" u="none" strike="noStrike" cap="none">
                <a:solidFill>
                  <a:srgbClr val="FFFFFF"/>
                </a:solidFill>
                <a:latin typeface="Helvetica Neue"/>
                <a:ea typeface="Helvetica Neue"/>
                <a:cs typeface="Helvetica Neue"/>
                <a:sym typeface="Helvetica Neue"/>
              </a:rPr>
              <a:t> LSE / EDC-submitted MW projections</a:t>
            </a:r>
            <a:endParaRPr sz="750" b="0" i="0" u="none" strike="noStrike" cap="none">
              <a:solidFill>
                <a:srgbClr val="FFFFFF"/>
              </a:solidFill>
              <a:latin typeface="Helvetica Neue"/>
              <a:ea typeface="Helvetica Neue"/>
              <a:cs typeface="Helvetica Neue"/>
              <a:sym typeface="Helvetica Neue"/>
            </a:endParaRPr>
          </a:p>
        </p:txBody>
      </p:sp>
      <p:sp>
        <p:nvSpPr>
          <p:cNvPr id="282" name="Google Shape;282;g3e8552e2bdd_0_32"/>
          <p:cNvSpPr txBox="1"/>
          <p:nvPr/>
        </p:nvSpPr>
        <p:spPr>
          <a:xfrm>
            <a:off x="4427481" y="1877036"/>
            <a:ext cx="3706500" cy="378600"/>
          </a:xfrm>
          <a:prstGeom prst="rect">
            <a:avLst/>
          </a:prstGeom>
          <a:noFill/>
          <a:ln>
            <a:noFill/>
          </a:ln>
        </p:spPr>
        <p:txBody>
          <a:bodyPr spcFirstLastPara="1" wrap="square" lIns="80750" tIns="80750" rIns="80750" bIns="80750" anchor="t" anchorCtr="0">
            <a:spAutoFit/>
          </a:bodyPr>
          <a:lstStyle/>
          <a:p>
            <a:pPr marL="0" marR="0" lvl="0" indent="0" algn="l" rtl="0">
              <a:lnSpc>
                <a:spcPct val="100000"/>
              </a:lnSpc>
              <a:spcBef>
                <a:spcPts val="0"/>
              </a:spcBef>
              <a:spcAft>
                <a:spcPts val="0"/>
              </a:spcAft>
              <a:buClr>
                <a:srgbClr val="000000"/>
              </a:buClr>
              <a:buSzPts val="883"/>
              <a:buFont typeface="Arial"/>
              <a:buNone/>
            </a:pPr>
            <a:r>
              <a:rPr lang="en-US" sz="700" b="0" i="0" u="none" strike="noStrike" cap="none">
                <a:solidFill>
                  <a:srgbClr val="1C2829"/>
                </a:solidFill>
                <a:latin typeface="Helvetica Neue Light"/>
                <a:ea typeface="Helvetica Neue Light"/>
                <a:cs typeface="Helvetica Neue Light"/>
                <a:sym typeface="Helvetica Neue Light"/>
              </a:rPr>
              <a:t>EDCs in consultation with LSEs, Large Loads, &amp; State Offices submit </a:t>
            </a:r>
            <a:r>
              <a:rPr lang="en-US" sz="700">
                <a:solidFill>
                  <a:srgbClr val="1C2829"/>
                </a:solidFill>
                <a:latin typeface="Helvetica Neue Light"/>
                <a:ea typeface="Helvetica Neue Light"/>
                <a:cs typeface="Helvetica Neue Light"/>
                <a:sym typeface="Helvetica Neue Light"/>
              </a:rPr>
              <a:t>demand reduction</a:t>
            </a:r>
            <a:r>
              <a:rPr lang="en-US" sz="700" b="0" i="0" u="none" strike="noStrike" cap="none">
                <a:solidFill>
                  <a:srgbClr val="1C2829"/>
                </a:solidFill>
                <a:latin typeface="Helvetica Neue Light"/>
                <a:ea typeface="Helvetica Neue Light"/>
                <a:cs typeface="Helvetica Neue Light"/>
                <a:sym typeface="Helvetica Neue Light"/>
              </a:rPr>
              <a:t> </a:t>
            </a:r>
            <a:r>
              <a:rPr lang="en-US" sz="700">
                <a:solidFill>
                  <a:srgbClr val="1C2829"/>
                </a:solidFill>
                <a:latin typeface="Helvetica Neue Light"/>
                <a:ea typeface="Helvetica Neue Light"/>
                <a:cs typeface="Helvetica Neue Light"/>
                <a:sym typeface="Helvetica Neue Light"/>
              </a:rPr>
              <a:t>or </a:t>
            </a:r>
            <a:r>
              <a:rPr lang="en-US" sz="700" b="0" i="0" u="none" strike="noStrike" cap="none">
                <a:solidFill>
                  <a:srgbClr val="1C2829"/>
                </a:solidFill>
                <a:latin typeface="Helvetica Neue Light"/>
                <a:ea typeface="Helvetica Neue Light"/>
                <a:cs typeface="Helvetica Neue Light"/>
                <a:sym typeface="Helvetica Neue Light"/>
              </a:rPr>
              <a:t>PSA to PJM based on bilateral agree</a:t>
            </a:r>
            <a:r>
              <a:rPr lang="en-US" sz="700">
                <a:solidFill>
                  <a:srgbClr val="1C2829"/>
                </a:solidFill>
                <a:latin typeface="Helvetica Neue Light"/>
                <a:ea typeface="Helvetica Neue Light"/>
                <a:cs typeface="Helvetica Neue Light"/>
                <a:sym typeface="Helvetica Neue Light"/>
              </a:rPr>
              <a:t>ments </a:t>
            </a:r>
            <a:r>
              <a:rPr lang="en-US" sz="700" b="0" i="0" u="none" strike="noStrike" cap="none">
                <a:solidFill>
                  <a:srgbClr val="1C2829"/>
                </a:solidFill>
                <a:latin typeface="Helvetica Neue Light"/>
                <a:ea typeface="Helvetica Neue Light"/>
                <a:cs typeface="Helvetica Neue Light"/>
                <a:sym typeface="Helvetica Neue Light"/>
              </a:rPr>
              <a:t>and state-policy supported retail market activities</a:t>
            </a:r>
            <a:endParaRPr sz="700" b="0" i="0" u="none" strike="noStrike" cap="none">
              <a:solidFill>
                <a:srgbClr val="1C2829"/>
              </a:solidFill>
              <a:latin typeface="Helvetica Neue Light"/>
              <a:ea typeface="Helvetica Neue Light"/>
              <a:cs typeface="Helvetica Neue Light"/>
              <a:sym typeface="Helvetica Neue Light"/>
            </a:endParaRPr>
          </a:p>
        </p:txBody>
      </p:sp>
      <p:sp>
        <p:nvSpPr>
          <p:cNvPr id="283" name="Google Shape;283;g3e8552e2bdd_0_32"/>
          <p:cNvSpPr/>
          <p:nvPr/>
        </p:nvSpPr>
        <p:spPr>
          <a:xfrm>
            <a:off x="4378557" y="1540973"/>
            <a:ext cx="3805800" cy="330600"/>
          </a:xfrm>
          <a:prstGeom prst="roundRect">
            <a:avLst>
              <a:gd name="adj" fmla="val 0"/>
            </a:avLst>
          </a:prstGeom>
          <a:solidFill>
            <a:srgbClr val="085041"/>
          </a:solidFill>
          <a:ln w="22425" cap="flat" cmpd="sng">
            <a:solidFill>
              <a:srgbClr val="085041"/>
            </a:solidFill>
            <a:prstDash val="solid"/>
            <a:round/>
            <a:headEnd type="none" w="sm" len="sm"/>
            <a:tailEnd type="none" w="sm" len="sm"/>
          </a:ln>
        </p:spPr>
        <p:txBody>
          <a:bodyPr spcFirstLastPara="1" wrap="square" lIns="80750" tIns="40375" rIns="80750" bIns="40375" anchor="t" anchorCtr="0">
            <a:noAutofit/>
          </a:bodyPr>
          <a:lstStyle/>
          <a:p>
            <a:pPr marL="0" marR="0" lvl="0" indent="0" algn="l" rtl="0">
              <a:lnSpc>
                <a:spcPct val="100000"/>
              </a:lnSpc>
              <a:spcBef>
                <a:spcPts val="0"/>
              </a:spcBef>
              <a:spcAft>
                <a:spcPts val="0"/>
              </a:spcAft>
              <a:buClr>
                <a:srgbClr val="000000"/>
              </a:buClr>
              <a:buSzPts val="972"/>
              <a:buFont typeface="Arial"/>
              <a:buNone/>
            </a:pPr>
            <a:r>
              <a:rPr lang="en-US" sz="750" b="1" i="0" u="none" strike="noStrike" cap="none">
                <a:solidFill>
                  <a:srgbClr val="FFFFFF"/>
                </a:solidFill>
                <a:latin typeface="Helvetica Neue"/>
                <a:ea typeface="Helvetica Neue"/>
                <a:cs typeface="Helvetica Neue"/>
                <a:sym typeface="Helvetica Neue"/>
              </a:rPr>
              <a:t>Demand-side: </a:t>
            </a:r>
            <a:r>
              <a:rPr lang="en-US" sz="750" b="0" i="0" u="none" strike="noStrike" cap="none">
                <a:solidFill>
                  <a:srgbClr val="FFFFFF"/>
                </a:solidFill>
                <a:latin typeface="Helvetica Neue"/>
                <a:ea typeface="Helvetica Neue"/>
                <a:cs typeface="Helvetica Neue"/>
                <a:sym typeface="Helvetica Neue"/>
              </a:rPr>
              <a:t>EDC option to submit a Demand Reduction or PSA plan to PJM ahead of RBP auction to reduce </a:t>
            </a:r>
            <a:r>
              <a:rPr lang="en-US" sz="750">
                <a:solidFill>
                  <a:srgbClr val="FFFFFF"/>
                </a:solidFill>
                <a:latin typeface="Helvetica Neue"/>
                <a:ea typeface="Helvetica Neue"/>
                <a:cs typeface="Helvetica Neue"/>
                <a:sym typeface="Helvetica Neue"/>
              </a:rPr>
              <a:t>LSE / EDC forecast for </a:t>
            </a:r>
            <a:r>
              <a:rPr lang="en-US" sz="750" b="0" i="0" u="none" strike="noStrike" cap="none">
                <a:solidFill>
                  <a:srgbClr val="FFFFFF"/>
                </a:solidFill>
                <a:latin typeface="Helvetica Neue"/>
                <a:ea typeface="Helvetica Neue"/>
                <a:cs typeface="Helvetica Neue"/>
                <a:sym typeface="Helvetica Neue"/>
              </a:rPr>
              <a:t>RBP / C</a:t>
            </a:r>
            <a:r>
              <a:rPr lang="en-US" sz="750">
                <a:solidFill>
                  <a:srgbClr val="FFFFFF"/>
                </a:solidFill>
                <a:latin typeface="Helvetica Neue"/>
                <a:ea typeface="Helvetica Neue"/>
                <a:cs typeface="Helvetica Neue"/>
                <a:sym typeface="Helvetica Neue"/>
              </a:rPr>
              <a:t>&amp;M allocation </a:t>
            </a:r>
            <a:endParaRPr sz="750" b="0" i="0" u="none" strike="noStrike" cap="none">
              <a:solidFill>
                <a:srgbClr val="FFFFFF"/>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972"/>
              <a:buFont typeface="Arial"/>
              <a:buNone/>
            </a:pPr>
            <a:endParaRPr sz="750" b="1" i="0" u="none" strike="noStrike" cap="none">
              <a:solidFill>
                <a:srgbClr val="FFFFFF"/>
              </a:solidFill>
              <a:latin typeface="Helvetica Neue"/>
              <a:ea typeface="Helvetica Neue"/>
              <a:cs typeface="Helvetica Neue"/>
              <a:sym typeface="Helvetica Neue"/>
            </a:endParaRPr>
          </a:p>
        </p:txBody>
      </p:sp>
      <p:sp>
        <p:nvSpPr>
          <p:cNvPr id="284" name="Google Shape;284;g3e8552e2bdd_0_32"/>
          <p:cNvSpPr txBox="1"/>
          <p:nvPr/>
        </p:nvSpPr>
        <p:spPr>
          <a:xfrm>
            <a:off x="1610745" y="3826405"/>
            <a:ext cx="1763100" cy="500100"/>
          </a:xfrm>
          <a:prstGeom prst="rect">
            <a:avLst/>
          </a:prstGeom>
          <a:noFill/>
          <a:ln>
            <a:noFill/>
          </a:ln>
        </p:spPr>
        <p:txBody>
          <a:bodyPr spcFirstLastPara="1" wrap="square" lIns="0" tIns="36175" rIns="35600" bIns="36175" anchor="t" anchorCtr="0">
            <a:noAutofit/>
          </a:bodyPr>
          <a:lstStyle/>
          <a:p>
            <a:pPr marL="0" marR="0" lvl="0" indent="0" algn="l" rtl="0">
              <a:lnSpc>
                <a:spcPct val="100000"/>
              </a:lnSpc>
              <a:spcBef>
                <a:spcPts val="0"/>
              </a:spcBef>
              <a:spcAft>
                <a:spcPts val="0"/>
              </a:spcAft>
              <a:buClr>
                <a:srgbClr val="000000"/>
              </a:buClr>
              <a:buSzPts val="435"/>
              <a:buFont typeface="Arial"/>
              <a:buNone/>
            </a:pPr>
            <a:r>
              <a:rPr lang="en-US" sz="550" b="1" i="0" u="none" strike="noStrike" cap="none">
                <a:solidFill>
                  <a:srgbClr val="1C2829"/>
                </a:solidFill>
                <a:latin typeface="Helvetica Neue"/>
                <a:ea typeface="Helvetica Neue"/>
                <a:cs typeface="Helvetica Neue"/>
                <a:sym typeface="Helvetica Neue"/>
              </a:rPr>
              <a:t>EDC</a:t>
            </a:r>
            <a:r>
              <a:rPr lang="en-US" sz="550" b="1">
                <a:solidFill>
                  <a:srgbClr val="1C2829"/>
                </a:solidFill>
                <a:latin typeface="Helvetica Neue"/>
                <a:ea typeface="Helvetica Neue"/>
                <a:cs typeface="Helvetica Neue"/>
                <a:sym typeface="Helvetica Neue"/>
              </a:rPr>
              <a:t> / LSE</a:t>
            </a:r>
            <a:r>
              <a:rPr lang="en-US" sz="550" b="1" i="0" u="none" strike="noStrike" cap="none">
                <a:solidFill>
                  <a:srgbClr val="1C2829"/>
                </a:solidFill>
                <a:latin typeface="Helvetica Neue"/>
                <a:ea typeface="Helvetica Neue"/>
                <a:cs typeface="Helvetica Neue"/>
                <a:sym typeface="Helvetica Neue"/>
              </a:rPr>
              <a:t> </a:t>
            </a:r>
            <a:r>
              <a:rPr lang="en-US" sz="550" i="0" u="none" strike="noStrike" cap="none">
                <a:solidFill>
                  <a:srgbClr val="1C2829"/>
                </a:solidFill>
                <a:latin typeface="Helvetica Neue Light"/>
                <a:ea typeface="Helvetica Neue Light"/>
                <a:cs typeface="Helvetica Neue Light"/>
                <a:sym typeface="Helvetica Neue Light"/>
              </a:rPr>
              <a:t>RBP </a:t>
            </a:r>
            <a:r>
              <a:rPr lang="en-US" sz="550">
                <a:solidFill>
                  <a:srgbClr val="1C2829"/>
                </a:solidFill>
                <a:latin typeface="Helvetica Neue Light"/>
                <a:ea typeface="Helvetica Neue Light"/>
                <a:cs typeface="Helvetica Neue Light"/>
                <a:sym typeface="Helvetica Neue Light"/>
              </a:rPr>
              <a:t>and</a:t>
            </a:r>
            <a:r>
              <a:rPr lang="en-US" sz="550" i="0" u="none" strike="noStrike" cap="none">
                <a:solidFill>
                  <a:srgbClr val="1C2829"/>
                </a:solidFill>
                <a:latin typeface="Helvetica Neue Light"/>
                <a:ea typeface="Helvetica Neue Light"/>
                <a:cs typeface="Helvetica Neue Light"/>
                <a:sym typeface="Helvetica Neue Light"/>
              </a:rPr>
              <a:t> C&amp;M</a:t>
            </a:r>
            <a:r>
              <a:rPr lang="en-US" sz="550" b="0" i="0" u="none" strike="noStrike" cap="none">
                <a:solidFill>
                  <a:srgbClr val="1C2829"/>
                </a:solidFill>
                <a:latin typeface="Helvetica Neue Light"/>
                <a:ea typeface="Helvetica Neue Light"/>
                <a:cs typeface="Helvetica Neue Light"/>
                <a:sym typeface="Helvetica Neue Light"/>
              </a:rPr>
              <a:t> MW are reduced due to Large Load bilaterally-contracted </a:t>
            </a:r>
            <a:r>
              <a:rPr lang="en-US" sz="550" b="1" i="0" u="none" strike="noStrike" cap="none">
                <a:solidFill>
                  <a:srgbClr val="1C2829"/>
                </a:solidFill>
                <a:latin typeface="Helvetica Neue"/>
                <a:ea typeface="Helvetica Neue"/>
                <a:cs typeface="Helvetica Neue"/>
                <a:sym typeface="Helvetica Neue"/>
              </a:rPr>
              <a:t>BYONC</a:t>
            </a:r>
            <a:r>
              <a:rPr lang="en-US" sz="550" b="0" i="0" u="none" strike="noStrike" cap="none">
                <a:solidFill>
                  <a:srgbClr val="1C2829"/>
                </a:solidFill>
                <a:latin typeface="Helvetica Neue Light"/>
                <a:ea typeface="Helvetica Neue Light"/>
                <a:cs typeface="Helvetica Neue Light"/>
                <a:sym typeface="Helvetica Neue Light"/>
              </a:rPr>
              <a:t> MW</a:t>
            </a:r>
            <a:endParaRPr sz="550" b="1" i="0" u="none" strike="noStrike" cap="none">
              <a:solidFill>
                <a:srgbClr val="1C2829"/>
              </a:solidFill>
              <a:latin typeface="Helvetica Neue"/>
              <a:ea typeface="Helvetica Neue"/>
              <a:cs typeface="Helvetica Neue"/>
              <a:sym typeface="Helvetica Neue"/>
            </a:endParaRPr>
          </a:p>
          <a:p>
            <a:pPr marL="0" marR="0" lvl="0" indent="0" algn="l" rtl="0">
              <a:lnSpc>
                <a:spcPct val="100000"/>
              </a:lnSpc>
              <a:spcBef>
                <a:spcPts val="346"/>
              </a:spcBef>
              <a:spcAft>
                <a:spcPts val="0"/>
              </a:spcAft>
              <a:buClr>
                <a:srgbClr val="000000"/>
              </a:buClr>
              <a:buSzPts val="435"/>
              <a:buFont typeface="Arial"/>
              <a:buNone/>
            </a:pPr>
            <a:r>
              <a:rPr lang="en-US" sz="550" b="1" i="0" u="none" strike="noStrike" cap="none">
                <a:solidFill>
                  <a:srgbClr val="1C2829"/>
                </a:solidFill>
                <a:latin typeface="Helvetica Neue"/>
                <a:ea typeface="Helvetica Neue"/>
                <a:cs typeface="Helvetica Neue"/>
                <a:sym typeface="Helvetica Neue"/>
              </a:rPr>
              <a:t>Large Load </a:t>
            </a:r>
            <a:r>
              <a:rPr lang="en-US" sz="550" b="0" i="0" u="none" strike="noStrike" cap="none">
                <a:solidFill>
                  <a:srgbClr val="1C2829"/>
                </a:solidFill>
                <a:latin typeface="Helvetica Neue Light"/>
                <a:ea typeface="Helvetica Neue Light"/>
                <a:cs typeface="Helvetica Neue Light"/>
                <a:sym typeface="Helvetica Neue Light"/>
              </a:rPr>
              <a:t>gets credited for contracted capacity</a:t>
            </a:r>
            <a:endParaRPr sz="550" b="0" i="0" u="none" strike="noStrike" cap="none">
              <a:solidFill>
                <a:srgbClr val="1C2829"/>
              </a:solidFill>
              <a:latin typeface="Helvetica Neue Light"/>
              <a:ea typeface="Helvetica Neue Light"/>
              <a:cs typeface="Helvetica Neue Light"/>
              <a:sym typeface="Helvetica Neue Light"/>
            </a:endParaRPr>
          </a:p>
          <a:p>
            <a:pPr marL="0" marR="0" lvl="0" indent="0" algn="l" rtl="0">
              <a:lnSpc>
                <a:spcPct val="100000"/>
              </a:lnSpc>
              <a:spcBef>
                <a:spcPts val="346"/>
              </a:spcBef>
              <a:spcAft>
                <a:spcPts val="346"/>
              </a:spcAft>
              <a:buClr>
                <a:srgbClr val="000000"/>
              </a:buClr>
              <a:buSzPts val="435"/>
              <a:buFont typeface="Arial"/>
              <a:buNone/>
            </a:pPr>
            <a:r>
              <a:rPr lang="en-US" sz="550" b="1" i="0" u="none" strike="noStrike" cap="none">
                <a:solidFill>
                  <a:srgbClr val="1C2829"/>
                </a:solidFill>
                <a:latin typeface="Helvetica Neue"/>
                <a:ea typeface="Helvetica Neue"/>
                <a:cs typeface="Helvetica Neue"/>
                <a:sym typeface="Helvetica Neue"/>
              </a:rPr>
              <a:t>Ratepayers </a:t>
            </a:r>
            <a:r>
              <a:rPr lang="en-US" sz="550" b="0" i="0" u="none" strike="noStrike" cap="none">
                <a:solidFill>
                  <a:srgbClr val="1C2829"/>
                </a:solidFill>
                <a:latin typeface="Helvetica Neue Light"/>
                <a:ea typeface="Helvetica Neue Light"/>
                <a:cs typeface="Helvetica Neue Light"/>
                <a:sym typeface="Helvetica Neue Light"/>
              </a:rPr>
              <a:t>shielded from increased costs due to large load additions</a:t>
            </a:r>
            <a:endParaRPr sz="550" b="0" i="0" u="none" strike="noStrike" cap="none">
              <a:solidFill>
                <a:srgbClr val="1C2829"/>
              </a:solidFill>
              <a:latin typeface="Helvetica Neue Light"/>
              <a:ea typeface="Helvetica Neue Light"/>
              <a:cs typeface="Helvetica Neue Light"/>
              <a:sym typeface="Helvetica Neue Light"/>
            </a:endParaRPr>
          </a:p>
        </p:txBody>
      </p:sp>
      <p:pic>
        <p:nvPicPr>
          <p:cNvPr id="285" name="Google Shape;285;g3e8552e2bdd_0_32" descr="Checkmark with solid fill"/>
          <p:cNvPicPr preferRelativeResize="0"/>
          <p:nvPr/>
        </p:nvPicPr>
        <p:blipFill rotWithShape="1">
          <a:blip r:embed="rId3">
            <a:alphaModFix/>
          </a:blip>
          <a:srcRect/>
          <a:stretch/>
        </p:blipFill>
        <p:spPr>
          <a:xfrm>
            <a:off x="1426964" y="3858287"/>
            <a:ext cx="127287" cy="127282"/>
          </a:xfrm>
          <a:prstGeom prst="rect">
            <a:avLst/>
          </a:prstGeom>
          <a:noFill/>
          <a:ln>
            <a:noFill/>
          </a:ln>
        </p:spPr>
      </p:pic>
      <p:pic>
        <p:nvPicPr>
          <p:cNvPr id="286" name="Google Shape;286;g3e8552e2bdd_0_32" descr="Checkmark with solid fill"/>
          <p:cNvPicPr preferRelativeResize="0"/>
          <p:nvPr/>
        </p:nvPicPr>
        <p:blipFill rotWithShape="1">
          <a:blip r:embed="rId3">
            <a:alphaModFix/>
          </a:blip>
          <a:srcRect/>
          <a:stretch/>
        </p:blipFill>
        <p:spPr>
          <a:xfrm>
            <a:off x="1426964" y="4053769"/>
            <a:ext cx="127287" cy="127282"/>
          </a:xfrm>
          <a:prstGeom prst="rect">
            <a:avLst/>
          </a:prstGeom>
          <a:noFill/>
          <a:ln>
            <a:noFill/>
          </a:ln>
        </p:spPr>
      </p:pic>
      <p:pic>
        <p:nvPicPr>
          <p:cNvPr id="287" name="Google Shape;287;g3e8552e2bdd_0_32" descr="Checkmark with solid fill"/>
          <p:cNvPicPr preferRelativeResize="0"/>
          <p:nvPr/>
        </p:nvPicPr>
        <p:blipFill rotWithShape="1">
          <a:blip r:embed="rId3">
            <a:alphaModFix/>
          </a:blip>
          <a:srcRect/>
          <a:stretch/>
        </p:blipFill>
        <p:spPr>
          <a:xfrm>
            <a:off x="1426964" y="4211615"/>
            <a:ext cx="127287" cy="127282"/>
          </a:xfrm>
          <a:prstGeom prst="rect">
            <a:avLst/>
          </a:prstGeom>
          <a:noFill/>
          <a:ln>
            <a:noFill/>
          </a:ln>
        </p:spPr>
      </p:pic>
      <p:cxnSp>
        <p:nvCxnSpPr>
          <p:cNvPr id="288" name="Google Shape;288;g3e8552e2bdd_0_32"/>
          <p:cNvCxnSpPr>
            <a:stCxn id="289" idx="3"/>
            <a:endCxn id="290" idx="1"/>
          </p:cNvCxnSpPr>
          <p:nvPr/>
        </p:nvCxnSpPr>
        <p:spPr>
          <a:xfrm>
            <a:off x="1832384" y="3457550"/>
            <a:ext cx="934800" cy="12000"/>
          </a:xfrm>
          <a:prstGeom prst="straightConnector1">
            <a:avLst/>
          </a:prstGeom>
          <a:noFill/>
          <a:ln w="21725" cap="flat" cmpd="sng">
            <a:solidFill>
              <a:srgbClr val="9E9E9E"/>
            </a:solidFill>
            <a:prstDash val="solid"/>
            <a:round/>
            <a:headEnd type="triangle" w="med" len="med"/>
            <a:tailEnd type="triangle" w="med" len="med"/>
          </a:ln>
        </p:spPr>
      </p:cxnSp>
      <p:sp>
        <p:nvSpPr>
          <p:cNvPr id="290" name="Google Shape;290;g3e8552e2bdd_0_32"/>
          <p:cNvSpPr/>
          <p:nvPr/>
        </p:nvSpPr>
        <p:spPr>
          <a:xfrm>
            <a:off x="2767151" y="3267370"/>
            <a:ext cx="945000" cy="404400"/>
          </a:xfrm>
          <a:prstGeom prst="roundRect">
            <a:avLst>
              <a:gd name="adj" fmla="val 16667"/>
            </a:avLst>
          </a:prstGeom>
          <a:solidFill>
            <a:srgbClr val="EDEFF0"/>
          </a:solidFill>
          <a:ln w="14100" cap="flat" cmpd="sng">
            <a:solidFill>
              <a:srgbClr val="EDEFF0"/>
            </a:solidFill>
            <a:prstDash val="solid"/>
            <a:round/>
            <a:headEnd type="none" w="sm" len="sm"/>
            <a:tailEnd type="none" w="sm" len="sm"/>
          </a:ln>
        </p:spPr>
        <p:txBody>
          <a:bodyPr spcFirstLastPara="1" wrap="square" lIns="50750" tIns="25350" rIns="50750" bIns="25350" anchor="ctr" anchorCtr="0">
            <a:noAutofit/>
          </a:bodyPr>
          <a:lstStyle/>
          <a:p>
            <a:pPr marL="0" marR="0" lvl="0" indent="0" algn="ctr" rtl="0">
              <a:lnSpc>
                <a:spcPct val="100000"/>
              </a:lnSpc>
              <a:spcBef>
                <a:spcPts val="0"/>
              </a:spcBef>
              <a:spcAft>
                <a:spcPts val="0"/>
              </a:spcAft>
              <a:buClr>
                <a:srgbClr val="000000"/>
              </a:buClr>
              <a:buSzPts val="999"/>
              <a:buFont typeface="Arial"/>
              <a:buNone/>
            </a:pPr>
            <a:r>
              <a:rPr lang="en-US" sz="680" b="1" i="0" u="none" strike="noStrike" cap="none">
                <a:solidFill>
                  <a:srgbClr val="1C2829"/>
                </a:solidFill>
                <a:latin typeface="Helvetica Neue"/>
                <a:ea typeface="Helvetica Neue"/>
                <a:cs typeface="Helvetica Neue"/>
                <a:sym typeface="Helvetica Neue"/>
              </a:rPr>
              <a:t>Supply-side generation</a:t>
            </a:r>
            <a:endParaRPr sz="680" b="1" i="0" u="none" strike="noStrike" cap="none">
              <a:solidFill>
                <a:srgbClr val="1C2829"/>
              </a:solidFill>
              <a:latin typeface="Helvetica Neue"/>
              <a:ea typeface="Helvetica Neue"/>
              <a:cs typeface="Helvetica Neue"/>
              <a:sym typeface="Helvetica Neue"/>
            </a:endParaRPr>
          </a:p>
        </p:txBody>
      </p:sp>
      <p:sp>
        <p:nvSpPr>
          <p:cNvPr id="291" name="Google Shape;291;g3e8552e2bdd_0_32"/>
          <p:cNvSpPr/>
          <p:nvPr/>
        </p:nvSpPr>
        <p:spPr>
          <a:xfrm>
            <a:off x="1950276" y="3198961"/>
            <a:ext cx="737700" cy="196200"/>
          </a:xfrm>
          <a:prstGeom prst="roundRect">
            <a:avLst>
              <a:gd name="adj" fmla="val 16667"/>
            </a:avLst>
          </a:prstGeom>
          <a:noFill/>
          <a:ln>
            <a:noFill/>
          </a:ln>
        </p:spPr>
        <p:txBody>
          <a:bodyPr spcFirstLastPara="1" wrap="square" lIns="0" tIns="25675" rIns="0" bIns="25675" anchor="ctr" anchorCtr="0">
            <a:noAutofit/>
          </a:bodyPr>
          <a:lstStyle/>
          <a:p>
            <a:pPr marL="0" marR="0" lvl="0" indent="0" algn="ctr" rtl="0">
              <a:lnSpc>
                <a:spcPct val="100000"/>
              </a:lnSpc>
              <a:spcBef>
                <a:spcPts val="0"/>
              </a:spcBef>
              <a:spcAft>
                <a:spcPts val="0"/>
              </a:spcAft>
              <a:buClr>
                <a:srgbClr val="000000"/>
              </a:buClr>
              <a:buSzPts val="506"/>
              <a:buFont typeface="Arial"/>
              <a:buNone/>
            </a:pPr>
            <a:r>
              <a:rPr lang="en-US" sz="579" b="0" i="0" u="none" strike="noStrike" cap="none">
                <a:solidFill>
                  <a:srgbClr val="1C2829"/>
                </a:solidFill>
                <a:latin typeface="Helvetica Neue"/>
                <a:ea typeface="Helvetica Neue"/>
                <a:cs typeface="Helvetica Neue"/>
                <a:sym typeface="Helvetica Neue"/>
              </a:rPr>
              <a:t>Bilateral contract for </a:t>
            </a:r>
            <a:r>
              <a:rPr lang="en-US" sz="579" b="1" i="0" u="none" strike="noStrike" cap="none">
                <a:solidFill>
                  <a:srgbClr val="1C2829"/>
                </a:solidFill>
                <a:latin typeface="Helvetica Neue"/>
                <a:ea typeface="Helvetica Neue"/>
                <a:cs typeface="Helvetica Neue"/>
                <a:sym typeface="Helvetica Neue"/>
              </a:rPr>
              <a:t>supply resource</a:t>
            </a:r>
            <a:endParaRPr sz="579" b="1" i="0" u="none" strike="noStrike" cap="none">
              <a:solidFill>
                <a:srgbClr val="1C2829"/>
              </a:solidFill>
              <a:latin typeface="Helvetica Neue"/>
              <a:ea typeface="Helvetica Neue"/>
              <a:cs typeface="Helvetica Neue"/>
              <a:sym typeface="Helvetica Neue"/>
            </a:endParaRPr>
          </a:p>
        </p:txBody>
      </p:sp>
      <p:sp>
        <p:nvSpPr>
          <p:cNvPr id="289" name="Google Shape;289;g3e8552e2bdd_0_32"/>
          <p:cNvSpPr/>
          <p:nvPr/>
        </p:nvSpPr>
        <p:spPr>
          <a:xfrm>
            <a:off x="1136384" y="3258650"/>
            <a:ext cx="696000" cy="397800"/>
          </a:xfrm>
          <a:prstGeom prst="roundRect">
            <a:avLst>
              <a:gd name="adj" fmla="val 16667"/>
            </a:avLst>
          </a:prstGeom>
          <a:solidFill>
            <a:srgbClr val="EDEFF0"/>
          </a:solidFill>
          <a:ln w="13850" cap="flat" cmpd="sng">
            <a:solidFill>
              <a:srgbClr val="EDEFF0"/>
            </a:solidFill>
            <a:prstDash val="solid"/>
            <a:round/>
            <a:headEnd type="none" w="sm" len="sm"/>
            <a:tailEnd type="none" w="sm" len="sm"/>
          </a:ln>
        </p:spPr>
        <p:txBody>
          <a:bodyPr spcFirstLastPara="1" wrap="square" lIns="6375" tIns="24925" rIns="6375" bIns="24925" anchor="ctr" anchorCtr="0">
            <a:noAutofit/>
          </a:bodyPr>
          <a:lstStyle/>
          <a:p>
            <a:pPr marL="0" marR="0" lvl="0" indent="0" algn="ctr" rtl="0">
              <a:lnSpc>
                <a:spcPct val="100000"/>
              </a:lnSpc>
              <a:spcBef>
                <a:spcPts val="0"/>
              </a:spcBef>
              <a:spcAft>
                <a:spcPts val="0"/>
              </a:spcAft>
              <a:buClr>
                <a:srgbClr val="000000"/>
              </a:buClr>
              <a:buSzPts val="998"/>
              <a:buFont typeface="Arial"/>
              <a:buNone/>
            </a:pPr>
            <a:r>
              <a:rPr lang="en-US" sz="665" b="1" i="0" u="none" strike="noStrike" cap="none">
                <a:solidFill>
                  <a:srgbClr val="1C2829"/>
                </a:solidFill>
                <a:latin typeface="Helvetica Neue"/>
                <a:ea typeface="Helvetica Neue"/>
                <a:cs typeface="Helvetica Neue"/>
                <a:sym typeface="Helvetica Neue"/>
              </a:rPr>
              <a:t>Large Load</a:t>
            </a:r>
            <a:endParaRPr sz="665" b="1" i="0" u="none" strike="noStrike" cap="none">
              <a:solidFill>
                <a:srgbClr val="1C2829"/>
              </a:solidFill>
              <a:latin typeface="Helvetica Neue"/>
              <a:ea typeface="Helvetica Neue"/>
              <a:cs typeface="Helvetica Neue"/>
              <a:sym typeface="Helvetica Neue"/>
            </a:endParaRPr>
          </a:p>
        </p:txBody>
      </p:sp>
      <p:sp>
        <p:nvSpPr>
          <p:cNvPr id="292" name="Google Shape;292;g3e8552e2bdd_0_32"/>
          <p:cNvSpPr/>
          <p:nvPr/>
        </p:nvSpPr>
        <p:spPr>
          <a:xfrm>
            <a:off x="596898" y="1171661"/>
            <a:ext cx="3637200" cy="289500"/>
          </a:xfrm>
          <a:prstGeom prst="roundRect">
            <a:avLst>
              <a:gd name="adj" fmla="val 16667"/>
            </a:avLst>
          </a:prstGeom>
          <a:solidFill>
            <a:srgbClr val="2D6CBE"/>
          </a:solidFill>
          <a:ln w="22425" cap="flat" cmpd="sng">
            <a:solidFill>
              <a:srgbClr val="2D6CBE"/>
            </a:solidFill>
            <a:prstDash val="solid"/>
            <a:round/>
            <a:headEnd type="none" w="sm" len="sm"/>
            <a:tailEnd type="none" w="sm" len="sm"/>
          </a:ln>
        </p:spPr>
        <p:txBody>
          <a:bodyPr spcFirstLastPara="1" wrap="square" lIns="74450" tIns="74450" rIns="74450" bIns="74450" anchor="ctr" anchorCtr="0">
            <a:noAutofit/>
          </a:bodyPr>
          <a:lstStyle/>
          <a:p>
            <a:pPr marL="0" marR="0" lvl="0" indent="0" algn="ctr" rtl="0">
              <a:lnSpc>
                <a:spcPct val="100000"/>
              </a:lnSpc>
              <a:spcBef>
                <a:spcPts val="0"/>
              </a:spcBef>
              <a:spcAft>
                <a:spcPts val="0"/>
              </a:spcAft>
              <a:buClr>
                <a:srgbClr val="000000"/>
              </a:buClr>
              <a:buSzPts val="937"/>
              <a:buFont typeface="Arial"/>
              <a:buNone/>
            </a:pPr>
            <a:r>
              <a:rPr lang="en-US" sz="774" b="1" i="0" u="none" strike="noStrike" cap="none">
                <a:solidFill>
                  <a:srgbClr val="FFFFFF"/>
                </a:solidFill>
                <a:latin typeface="Helvetica Neue"/>
                <a:ea typeface="Helvetica Neue"/>
                <a:cs typeface="Helvetica Neue"/>
                <a:sym typeface="Helvetica Neue"/>
              </a:rPr>
              <a:t>Current PJM Proposal</a:t>
            </a:r>
            <a:endParaRPr sz="774" b="1" i="0" u="none" strike="noStrike" cap="none">
              <a:solidFill>
                <a:srgbClr val="FFFFFF"/>
              </a:solidFill>
              <a:latin typeface="Helvetica Neue"/>
              <a:ea typeface="Helvetica Neue"/>
              <a:cs typeface="Helvetica Neue"/>
              <a:sym typeface="Helvetica Neue"/>
            </a:endParaRPr>
          </a:p>
        </p:txBody>
      </p:sp>
      <p:sp>
        <p:nvSpPr>
          <p:cNvPr id="293" name="Google Shape;293;g3e8552e2bdd_0_32"/>
          <p:cNvSpPr/>
          <p:nvPr/>
        </p:nvSpPr>
        <p:spPr>
          <a:xfrm>
            <a:off x="4378445" y="1170986"/>
            <a:ext cx="3812400" cy="289500"/>
          </a:xfrm>
          <a:prstGeom prst="roundRect">
            <a:avLst>
              <a:gd name="adj" fmla="val 16667"/>
            </a:avLst>
          </a:prstGeom>
          <a:solidFill>
            <a:srgbClr val="085041"/>
          </a:solidFill>
          <a:ln w="22425" cap="flat" cmpd="sng">
            <a:solidFill>
              <a:srgbClr val="085041"/>
            </a:solidFill>
            <a:prstDash val="solid"/>
            <a:round/>
            <a:headEnd type="none" w="sm" len="sm"/>
            <a:tailEnd type="none" w="sm" len="sm"/>
          </a:ln>
        </p:spPr>
        <p:txBody>
          <a:bodyPr spcFirstLastPara="1" wrap="square" lIns="74450" tIns="74450" rIns="74450" bIns="74450" anchor="ctr" anchorCtr="0">
            <a:noAutofit/>
          </a:bodyPr>
          <a:lstStyle/>
          <a:p>
            <a:pPr marL="0" marR="0" lvl="0" indent="0" algn="ctr" rtl="0">
              <a:lnSpc>
                <a:spcPct val="100000"/>
              </a:lnSpc>
              <a:spcBef>
                <a:spcPts val="0"/>
              </a:spcBef>
              <a:spcAft>
                <a:spcPts val="0"/>
              </a:spcAft>
              <a:buClr>
                <a:srgbClr val="000000"/>
              </a:buClr>
              <a:buSzPts val="937"/>
              <a:buFont typeface="Arial"/>
              <a:buNone/>
            </a:pPr>
            <a:r>
              <a:rPr lang="en-US" sz="774" b="1">
                <a:solidFill>
                  <a:schemeClr val="lt1"/>
                </a:solidFill>
                <a:latin typeface="Helvetica Neue"/>
                <a:ea typeface="Helvetica Neue"/>
                <a:cs typeface="Helvetica Neue"/>
                <a:sym typeface="Helvetica Neue"/>
              </a:rPr>
              <a:t>Proposed </a:t>
            </a:r>
            <a:r>
              <a:rPr lang="en-US" sz="774" b="1">
                <a:solidFill>
                  <a:srgbClr val="FFFFFF"/>
                </a:solidFill>
                <a:latin typeface="Helvetica Neue"/>
                <a:ea typeface="Helvetica Neue"/>
                <a:cs typeface="Helvetica Neue"/>
                <a:sym typeface="Helvetica Neue"/>
              </a:rPr>
              <a:t>Capacity </a:t>
            </a:r>
            <a:r>
              <a:rPr lang="en-US" sz="774" b="1" i="0" u="none" strike="noStrike" cap="none">
                <a:solidFill>
                  <a:srgbClr val="FFFFFF"/>
                </a:solidFill>
                <a:latin typeface="Helvetica Neue"/>
                <a:ea typeface="Helvetica Neue"/>
                <a:cs typeface="Helvetica Neue"/>
                <a:sym typeface="Helvetica Neue"/>
              </a:rPr>
              <a:t>Demand Reduction (CDR) or </a:t>
            </a:r>
            <a:br>
              <a:rPr lang="en-US" sz="774" b="1" i="0" u="none" strike="noStrike" cap="none">
                <a:solidFill>
                  <a:srgbClr val="FFFFFF"/>
                </a:solidFill>
                <a:latin typeface="Helvetica Neue"/>
                <a:ea typeface="Helvetica Neue"/>
                <a:cs typeface="Helvetica Neue"/>
                <a:sym typeface="Helvetica Neue"/>
              </a:rPr>
            </a:br>
            <a:r>
              <a:rPr lang="en-US" sz="774" b="1" i="0" u="none" strike="noStrike" cap="none">
                <a:solidFill>
                  <a:srgbClr val="FFFFFF"/>
                </a:solidFill>
                <a:latin typeface="Helvetica Neue"/>
                <a:ea typeface="Helvetica Neue"/>
                <a:cs typeface="Helvetica Neue"/>
                <a:sym typeface="Helvetica Neue"/>
              </a:rPr>
              <a:t>Peak Shaving Adjustment (PSA) Consideration</a:t>
            </a:r>
            <a:endParaRPr sz="774" b="1" i="0" u="none" strike="noStrike" cap="none">
              <a:solidFill>
                <a:srgbClr val="FFFFFF"/>
              </a:solidFill>
              <a:latin typeface="Helvetica Neue"/>
              <a:ea typeface="Helvetica Neue"/>
              <a:cs typeface="Helvetica Neue"/>
              <a:sym typeface="Helvetica Neue"/>
            </a:endParaRPr>
          </a:p>
        </p:txBody>
      </p:sp>
      <p:sp>
        <p:nvSpPr>
          <p:cNvPr id="294" name="Google Shape;294;g3e8552e2bdd_0_32"/>
          <p:cNvSpPr/>
          <p:nvPr/>
        </p:nvSpPr>
        <p:spPr>
          <a:xfrm>
            <a:off x="5190041" y="4185174"/>
            <a:ext cx="120900" cy="120000"/>
          </a:xfrm>
          <a:prstGeom prst="mathPlus">
            <a:avLst>
              <a:gd name="adj1" fmla="val 23520"/>
            </a:avLst>
          </a:prstGeom>
          <a:solidFill>
            <a:srgbClr val="084D41"/>
          </a:solidFill>
          <a:ln>
            <a:noFill/>
          </a:ln>
        </p:spPr>
        <p:txBody>
          <a:bodyPr spcFirstLastPara="1" wrap="square" lIns="60000" tIns="60000" rIns="60000" bIns="60000" anchor="ctr" anchorCtr="0">
            <a:noAutofit/>
          </a:bodyPr>
          <a:lstStyle/>
          <a:p>
            <a:pPr marL="0" marR="0" lvl="0" indent="0" algn="ctr" rtl="0">
              <a:lnSpc>
                <a:spcPct val="100000"/>
              </a:lnSpc>
              <a:spcBef>
                <a:spcPts val="0"/>
              </a:spcBef>
              <a:spcAft>
                <a:spcPts val="0"/>
              </a:spcAft>
              <a:buClr>
                <a:srgbClr val="000000"/>
              </a:buClr>
              <a:buSzPts val="919"/>
              <a:buFont typeface="Arial"/>
              <a:buNone/>
            </a:pPr>
            <a:endParaRPr sz="919" b="0" i="0" u="none" strike="noStrike" cap="none">
              <a:solidFill>
                <a:srgbClr val="000000"/>
              </a:solidFill>
              <a:latin typeface="Arial"/>
              <a:ea typeface="Arial"/>
              <a:cs typeface="Arial"/>
              <a:sym typeface="Arial"/>
            </a:endParaRPr>
          </a:p>
        </p:txBody>
      </p:sp>
      <p:grpSp>
        <p:nvGrpSpPr>
          <p:cNvPr id="295" name="Google Shape;295;g3e8552e2bdd_0_32"/>
          <p:cNvGrpSpPr/>
          <p:nvPr/>
        </p:nvGrpSpPr>
        <p:grpSpPr>
          <a:xfrm>
            <a:off x="2933676" y="2478585"/>
            <a:ext cx="695813" cy="316250"/>
            <a:chOff x="3209121" y="1493446"/>
            <a:chExt cx="636900" cy="289500"/>
          </a:xfrm>
        </p:grpSpPr>
        <p:sp>
          <p:nvSpPr>
            <p:cNvPr id="296" name="Google Shape;296;g3e8552e2bdd_0_32"/>
            <p:cNvSpPr/>
            <p:nvPr/>
          </p:nvSpPr>
          <p:spPr>
            <a:xfrm>
              <a:off x="3209121" y="1493446"/>
              <a:ext cx="636900" cy="289500"/>
            </a:xfrm>
            <a:prstGeom prst="roundRect">
              <a:avLst>
                <a:gd name="adj" fmla="val 16667"/>
              </a:avLst>
            </a:prstGeom>
            <a:solidFill>
              <a:srgbClr val="EDEFF0"/>
            </a:solidFill>
            <a:ln w="9700" cap="flat" cmpd="sng">
              <a:solidFill>
                <a:srgbClr val="EDEFF0"/>
              </a:solidFill>
              <a:prstDash val="solid"/>
              <a:round/>
              <a:headEnd type="none" w="sm" len="sm"/>
              <a:tailEnd type="none" w="sm" len="sm"/>
            </a:ln>
          </p:spPr>
          <p:txBody>
            <a:bodyPr spcFirstLastPara="1" wrap="square" lIns="34900" tIns="17450" rIns="34900" bIns="17450" anchor="ctr" anchorCtr="0">
              <a:noAutofit/>
            </a:bodyPr>
            <a:lstStyle/>
            <a:p>
              <a:pPr marL="0" marR="0" lvl="0" indent="0" algn="ctr" rtl="0">
                <a:lnSpc>
                  <a:spcPct val="100000"/>
                </a:lnSpc>
                <a:spcBef>
                  <a:spcPts val="0"/>
                </a:spcBef>
                <a:spcAft>
                  <a:spcPts val="0"/>
                </a:spcAft>
                <a:buClr>
                  <a:srgbClr val="000000"/>
                </a:buClr>
                <a:buSzPts val="534"/>
                <a:buFont typeface="Arial"/>
                <a:buNone/>
              </a:pPr>
              <a:endParaRPr sz="534" b="0" i="0" u="none" strike="noStrike" cap="none">
                <a:solidFill>
                  <a:srgbClr val="000000"/>
                </a:solidFill>
                <a:latin typeface="Arial"/>
                <a:ea typeface="Arial"/>
                <a:cs typeface="Arial"/>
                <a:sym typeface="Arial"/>
              </a:endParaRPr>
            </a:p>
          </p:txBody>
        </p:sp>
        <p:pic>
          <p:nvPicPr>
            <p:cNvPr id="297" name="Google Shape;297;g3e8552e2bdd_0_32"/>
            <p:cNvPicPr preferRelativeResize="0"/>
            <p:nvPr/>
          </p:nvPicPr>
          <p:blipFill rotWithShape="1">
            <a:blip r:embed="rId4">
              <a:alphaModFix/>
            </a:blip>
            <a:srcRect/>
            <a:stretch/>
          </p:blipFill>
          <p:spPr>
            <a:xfrm>
              <a:off x="3316747" y="1553558"/>
              <a:ext cx="421674" cy="155172"/>
            </a:xfrm>
            <a:prstGeom prst="rect">
              <a:avLst/>
            </a:prstGeom>
            <a:noFill/>
            <a:ln>
              <a:noFill/>
            </a:ln>
          </p:spPr>
        </p:pic>
      </p:grpSp>
      <p:sp>
        <p:nvSpPr>
          <p:cNvPr id="298" name="Google Shape;298;g3e8552e2bdd_0_32"/>
          <p:cNvSpPr/>
          <p:nvPr/>
        </p:nvSpPr>
        <p:spPr>
          <a:xfrm>
            <a:off x="1018400" y="2442774"/>
            <a:ext cx="931800" cy="372600"/>
          </a:xfrm>
          <a:prstGeom prst="roundRect">
            <a:avLst>
              <a:gd name="adj" fmla="val 16667"/>
            </a:avLst>
          </a:prstGeom>
          <a:solidFill>
            <a:srgbClr val="EDEFF0"/>
          </a:solidFill>
          <a:ln w="12950" cap="flat" cmpd="sng">
            <a:solidFill>
              <a:srgbClr val="EDEFF0"/>
            </a:solidFill>
            <a:prstDash val="solid"/>
            <a:round/>
            <a:headEnd type="none" w="sm" len="sm"/>
            <a:tailEnd type="none" w="sm" len="sm"/>
          </a:ln>
        </p:spPr>
        <p:txBody>
          <a:bodyPr spcFirstLastPara="1" wrap="square" lIns="46725" tIns="23400" rIns="46725" bIns="23400" anchor="ctr" anchorCtr="0">
            <a:noAutofit/>
          </a:bodyPr>
          <a:lstStyle/>
          <a:p>
            <a:pPr marL="0" marR="0" lvl="0" indent="0" algn="ctr" rtl="0">
              <a:lnSpc>
                <a:spcPct val="100000"/>
              </a:lnSpc>
              <a:spcBef>
                <a:spcPts val="0"/>
              </a:spcBef>
              <a:spcAft>
                <a:spcPts val="0"/>
              </a:spcAft>
              <a:buClr>
                <a:srgbClr val="000000"/>
              </a:buClr>
              <a:buSzPts val="920"/>
              <a:buFont typeface="Arial"/>
              <a:buNone/>
            </a:pPr>
            <a:r>
              <a:rPr lang="en-US" sz="609" b="1">
                <a:solidFill>
                  <a:srgbClr val="1C2829"/>
                </a:solidFill>
                <a:latin typeface="Helvetica Neue"/>
                <a:ea typeface="Helvetica Neue"/>
                <a:cs typeface="Helvetica Neue"/>
                <a:sym typeface="Helvetica Neue"/>
              </a:rPr>
              <a:t>EDC / LSE</a:t>
            </a:r>
            <a:endParaRPr sz="609" b="1" i="0" u="none" strike="noStrike" cap="none">
              <a:solidFill>
                <a:srgbClr val="1C2829"/>
              </a:solidFill>
              <a:latin typeface="Helvetica Neue"/>
              <a:ea typeface="Helvetica Neue"/>
              <a:cs typeface="Helvetica Neue"/>
              <a:sym typeface="Helvetica Neue"/>
            </a:endParaRPr>
          </a:p>
        </p:txBody>
      </p:sp>
      <p:cxnSp>
        <p:nvCxnSpPr>
          <p:cNvPr id="299" name="Google Shape;299;g3e8552e2bdd_0_32"/>
          <p:cNvCxnSpPr/>
          <p:nvPr/>
        </p:nvCxnSpPr>
        <p:spPr>
          <a:xfrm rot="10800000">
            <a:off x="1312314" y="2815550"/>
            <a:ext cx="0" cy="443100"/>
          </a:xfrm>
          <a:prstGeom prst="straightConnector1">
            <a:avLst/>
          </a:prstGeom>
          <a:noFill/>
          <a:ln w="10400" cap="flat" cmpd="sng">
            <a:solidFill>
              <a:schemeClr val="dk2"/>
            </a:solidFill>
            <a:prstDash val="dash"/>
            <a:round/>
            <a:headEnd type="none" w="sm" len="sm"/>
            <a:tailEnd type="triangle" w="med" len="med"/>
          </a:ln>
        </p:spPr>
      </p:cxnSp>
      <p:cxnSp>
        <p:nvCxnSpPr>
          <p:cNvPr id="300" name="Google Shape;300;g3e8552e2bdd_0_32"/>
          <p:cNvCxnSpPr/>
          <p:nvPr/>
        </p:nvCxnSpPr>
        <p:spPr>
          <a:xfrm>
            <a:off x="1950200" y="2681221"/>
            <a:ext cx="983400" cy="0"/>
          </a:xfrm>
          <a:prstGeom prst="straightConnector1">
            <a:avLst/>
          </a:prstGeom>
          <a:noFill/>
          <a:ln w="10400" cap="flat" cmpd="sng">
            <a:solidFill>
              <a:schemeClr val="dk2"/>
            </a:solidFill>
            <a:prstDash val="dash"/>
            <a:round/>
            <a:headEnd type="none" w="sm" len="sm"/>
            <a:tailEnd type="triangle" w="med" len="med"/>
          </a:ln>
        </p:spPr>
      </p:cxnSp>
      <p:cxnSp>
        <p:nvCxnSpPr>
          <p:cNvPr id="301" name="Google Shape;301;g3e8552e2bdd_0_32"/>
          <p:cNvCxnSpPr/>
          <p:nvPr/>
        </p:nvCxnSpPr>
        <p:spPr>
          <a:xfrm rot="10800000">
            <a:off x="1950280" y="2571239"/>
            <a:ext cx="983400" cy="0"/>
          </a:xfrm>
          <a:prstGeom prst="straightConnector1">
            <a:avLst/>
          </a:prstGeom>
          <a:noFill/>
          <a:ln w="10400" cap="flat" cmpd="sng">
            <a:solidFill>
              <a:schemeClr val="dk2"/>
            </a:solidFill>
            <a:prstDash val="solid"/>
            <a:round/>
            <a:headEnd type="none" w="sm" len="sm"/>
            <a:tailEnd type="triangle" w="med" len="med"/>
          </a:ln>
        </p:spPr>
      </p:cxnSp>
      <p:sp>
        <p:nvSpPr>
          <p:cNvPr id="302" name="Google Shape;302;g3e8552e2bdd_0_32"/>
          <p:cNvSpPr/>
          <p:nvPr/>
        </p:nvSpPr>
        <p:spPr>
          <a:xfrm>
            <a:off x="1950199" y="2675285"/>
            <a:ext cx="983400" cy="316200"/>
          </a:xfrm>
          <a:prstGeom prst="roundRect">
            <a:avLst>
              <a:gd name="adj" fmla="val 16667"/>
            </a:avLst>
          </a:prstGeom>
          <a:noFill/>
          <a:ln>
            <a:noFill/>
          </a:ln>
        </p:spPr>
        <p:txBody>
          <a:bodyPr spcFirstLastPara="1" wrap="square" lIns="0" tIns="25675" rIns="0" bIns="25675" anchor="ctr" anchorCtr="0">
            <a:noAutofit/>
          </a:bodyPr>
          <a:lstStyle/>
          <a:p>
            <a:pPr marL="0" marR="0" lvl="0" indent="0" algn="ctr" rtl="0">
              <a:lnSpc>
                <a:spcPct val="100000"/>
              </a:lnSpc>
              <a:spcBef>
                <a:spcPts val="0"/>
              </a:spcBef>
              <a:spcAft>
                <a:spcPts val="0"/>
              </a:spcAft>
              <a:buClr>
                <a:srgbClr val="000000"/>
              </a:buClr>
              <a:buSzPts val="506"/>
              <a:buFont typeface="Arial"/>
              <a:buNone/>
            </a:pPr>
            <a:r>
              <a:rPr lang="en-US" sz="579" b="0" i="0" u="none" strike="noStrike" cap="none">
                <a:solidFill>
                  <a:srgbClr val="1C2829"/>
                </a:solidFill>
                <a:latin typeface="Helvetica Neue"/>
                <a:ea typeface="Helvetica Neue"/>
                <a:cs typeface="Helvetica Neue"/>
                <a:sym typeface="Helvetica Neue"/>
              </a:rPr>
              <a:t>Submission of </a:t>
            </a:r>
            <a:r>
              <a:rPr lang="en-US" sz="579">
                <a:solidFill>
                  <a:srgbClr val="1C2829"/>
                </a:solidFill>
                <a:latin typeface="Helvetica Neue"/>
                <a:ea typeface="Helvetica Neue"/>
                <a:cs typeface="Helvetica Neue"/>
                <a:sym typeface="Helvetica Neue"/>
              </a:rPr>
              <a:t>l</a:t>
            </a:r>
            <a:r>
              <a:rPr lang="en-US" sz="579" b="0" i="0" u="none" strike="noStrike" cap="none">
                <a:solidFill>
                  <a:srgbClr val="1C2829"/>
                </a:solidFill>
                <a:latin typeface="Helvetica Neue"/>
                <a:ea typeface="Helvetica Neue"/>
                <a:cs typeface="Helvetica Neue"/>
                <a:sym typeface="Helvetica Neue"/>
              </a:rPr>
              <a:t>arge </a:t>
            </a:r>
            <a:r>
              <a:rPr lang="en-US" sz="579">
                <a:solidFill>
                  <a:srgbClr val="1C2829"/>
                </a:solidFill>
                <a:latin typeface="Helvetica Neue"/>
                <a:ea typeface="Helvetica Neue"/>
                <a:cs typeface="Helvetica Neue"/>
                <a:sym typeface="Helvetica Neue"/>
              </a:rPr>
              <a:t>l</a:t>
            </a:r>
            <a:r>
              <a:rPr lang="en-US" sz="579" b="0" i="0" u="none" strike="noStrike" cap="none">
                <a:solidFill>
                  <a:srgbClr val="1C2829"/>
                </a:solidFill>
                <a:latin typeface="Helvetica Neue"/>
                <a:ea typeface="Helvetica Neue"/>
                <a:cs typeface="Helvetica Neue"/>
                <a:sym typeface="Helvetica Neue"/>
              </a:rPr>
              <a:t>oad MW &amp; </a:t>
            </a:r>
            <a:r>
              <a:rPr lang="en-US" sz="579" b="1" i="0" u="none" strike="noStrike" cap="none">
                <a:solidFill>
                  <a:srgbClr val="1C2829"/>
                </a:solidFill>
                <a:latin typeface="Helvetica Neue"/>
                <a:ea typeface="Helvetica Neue"/>
                <a:cs typeface="Helvetica Neue"/>
                <a:sym typeface="Helvetica Neue"/>
              </a:rPr>
              <a:t>BYONC</a:t>
            </a:r>
            <a:r>
              <a:rPr lang="en-US" sz="579" b="0" i="0" u="none" strike="noStrike" cap="none">
                <a:solidFill>
                  <a:srgbClr val="1C2829"/>
                </a:solidFill>
                <a:latin typeface="Helvetica Neue"/>
                <a:ea typeface="Helvetica Neue"/>
                <a:cs typeface="Helvetica Neue"/>
                <a:sym typeface="Helvetica Neue"/>
              </a:rPr>
              <a:t> contracts</a:t>
            </a:r>
            <a:endParaRPr sz="579" b="1" i="0" u="none" strike="noStrike" cap="none">
              <a:solidFill>
                <a:srgbClr val="1C2829"/>
              </a:solidFill>
              <a:latin typeface="Helvetica Neue"/>
              <a:ea typeface="Helvetica Neue"/>
              <a:cs typeface="Helvetica Neue"/>
              <a:sym typeface="Helvetica Neue"/>
            </a:endParaRPr>
          </a:p>
        </p:txBody>
      </p:sp>
      <p:sp>
        <p:nvSpPr>
          <p:cNvPr id="303" name="Google Shape;303;g3e8552e2bdd_0_32"/>
          <p:cNvSpPr txBox="1"/>
          <p:nvPr/>
        </p:nvSpPr>
        <p:spPr>
          <a:xfrm>
            <a:off x="5539920" y="3796320"/>
            <a:ext cx="1763100" cy="500100"/>
          </a:xfrm>
          <a:prstGeom prst="rect">
            <a:avLst/>
          </a:prstGeom>
          <a:noFill/>
          <a:ln>
            <a:noFill/>
          </a:ln>
        </p:spPr>
        <p:txBody>
          <a:bodyPr spcFirstLastPara="1" wrap="square" lIns="0" tIns="36175" rIns="35600" bIns="36175" anchor="t" anchorCtr="0">
            <a:noAutofit/>
          </a:bodyPr>
          <a:lstStyle/>
          <a:p>
            <a:pPr marL="0" marR="0" lvl="0" indent="0" algn="l" rtl="0">
              <a:lnSpc>
                <a:spcPct val="100000"/>
              </a:lnSpc>
              <a:spcBef>
                <a:spcPts val="0"/>
              </a:spcBef>
              <a:spcAft>
                <a:spcPts val="0"/>
              </a:spcAft>
              <a:buClr>
                <a:srgbClr val="000000"/>
              </a:buClr>
              <a:buSzPts val="435"/>
              <a:buFont typeface="Arial"/>
              <a:buNone/>
            </a:pPr>
            <a:r>
              <a:rPr lang="en-US" sz="550" b="1">
                <a:solidFill>
                  <a:srgbClr val="1C2829"/>
                </a:solidFill>
                <a:latin typeface="Helvetica Neue"/>
                <a:ea typeface="Helvetica Neue"/>
                <a:cs typeface="Helvetica Neue"/>
                <a:sym typeface="Helvetica Neue"/>
              </a:rPr>
              <a:t>EDC / LSE </a:t>
            </a:r>
            <a:r>
              <a:rPr lang="en-US" sz="550">
                <a:solidFill>
                  <a:srgbClr val="1C2829"/>
                </a:solidFill>
                <a:latin typeface="Helvetica Neue Light"/>
                <a:ea typeface="Helvetica Neue Light"/>
                <a:cs typeface="Helvetica Neue Light"/>
                <a:sym typeface="Helvetica Neue Light"/>
              </a:rPr>
              <a:t>RBP and C&amp;M</a:t>
            </a:r>
            <a:r>
              <a:rPr lang="en-US" sz="550" b="0" i="0" u="none" strike="noStrike" cap="none">
                <a:solidFill>
                  <a:srgbClr val="1C2829"/>
                </a:solidFill>
                <a:latin typeface="Helvetica Neue Light"/>
                <a:ea typeface="Helvetica Neue Light"/>
                <a:cs typeface="Helvetica Neue Light"/>
                <a:sym typeface="Helvetica Neue Light"/>
              </a:rPr>
              <a:t> MW are reduced due to Large Load bilaterally-contracted </a:t>
            </a:r>
            <a:r>
              <a:rPr lang="en-US" sz="550" b="1" i="0" u="none" strike="noStrike" cap="none">
                <a:solidFill>
                  <a:srgbClr val="1C2829"/>
                </a:solidFill>
                <a:latin typeface="Helvetica Neue"/>
                <a:ea typeface="Helvetica Neue"/>
                <a:cs typeface="Helvetica Neue"/>
                <a:sym typeface="Helvetica Neue"/>
              </a:rPr>
              <a:t>BYO</a:t>
            </a:r>
            <a:r>
              <a:rPr lang="en-US" sz="550" b="1">
                <a:solidFill>
                  <a:srgbClr val="1C2829"/>
                </a:solidFill>
                <a:latin typeface="Helvetica Neue"/>
                <a:ea typeface="Helvetica Neue"/>
                <a:cs typeface="Helvetica Neue"/>
                <a:sym typeface="Helvetica Neue"/>
              </a:rPr>
              <a:t>CD</a:t>
            </a:r>
            <a:r>
              <a:rPr lang="en-US" sz="550" b="1" i="0" u="none" strike="noStrike" cap="none">
                <a:solidFill>
                  <a:srgbClr val="1C2829"/>
                </a:solidFill>
                <a:latin typeface="Helvetica Neue"/>
                <a:ea typeface="Helvetica Neue"/>
                <a:cs typeface="Helvetica Neue"/>
                <a:sym typeface="Helvetica Neue"/>
              </a:rPr>
              <a:t>R</a:t>
            </a:r>
            <a:r>
              <a:rPr lang="en-US" sz="550" b="0" i="0" u="none" strike="noStrike" cap="none">
                <a:solidFill>
                  <a:srgbClr val="1C2829"/>
                </a:solidFill>
                <a:latin typeface="Helvetica Neue Light"/>
                <a:ea typeface="Helvetica Neue Light"/>
                <a:cs typeface="Helvetica Neue Light"/>
                <a:sym typeface="Helvetica Neue Light"/>
              </a:rPr>
              <a:t> MW</a:t>
            </a:r>
            <a:endParaRPr sz="550" b="1" i="0" u="none" strike="noStrike" cap="none">
              <a:solidFill>
                <a:srgbClr val="1C2829"/>
              </a:solidFill>
              <a:latin typeface="Helvetica Neue"/>
              <a:ea typeface="Helvetica Neue"/>
              <a:cs typeface="Helvetica Neue"/>
              <a:sym typeface="Helvetica Neue"/>
            </a:endParaRPr>
          </a:p>
          <a:p>
            <a:pPr marL="0" marR="0" lvl="0" indent="0" algn="l" rtl="0">
              <a:lnSpc>
                <a:spcPct val="100000"/>
              </a:lnSpc>
              <a:spcBef>
                <a:spcPts val="346"/>
              </a:spcBef>
              <a:spcAft>
                <a:spcPts val="0"/>
              </a:spcAft>
              <a:buClr>
                <a:srgbClr val="000000"/>
              </a:buClr>
              <a:buSzPts val="435"/>
              <a:buFont typeface="Arial"/>
              <a:buNone/>
            </a:pPr>
            <a:r>
              <a:rPr lang="en-US" sz="550" b="1" i="0" u="none" strike="noStrike" cap="none">
                <a:solidFill>
                  <a:srgbClr val="1C2829"/>
                </a:solidFill>
                <a:latin typeface="Helvetica Neue"/>
                <a:ea typeface="Helvetica Neue"/>
                <a:cs typeface="Helvetica Neue"/>
                <a:sym typeface="Helvetica Neue"/>
              </a:rPr>
              <a:t>Large Load </a:t>
            </a:r>
            <a:r>
              <a:rPr lang="en-US" sz="550" b="0" i="0" u="none" strike="noStrike" cap="none">
                <a:solidFill>
                  <a:srgbClr val="1C2829"/>
                </a:solidFill>
                <a:latin typeface="Helvetica Neue Light"/>
                <a:ea typeface="Helvetica Neue Light"/>
                <a:cs typeface="Helvetica Neue Light"/>
                <a:sym typeface="Helvetica Neue Light"/>
              </a:rPr>
              <a:t>gets credited for verified Demand Reduction </a:t>
            </a:r>
            <a:endParaRPr sz="550" b="0" i="0" u="none" strike="noStrike" cap="none">
              <a:solidFill>
                <a:srgbClr val="1C2829"/>
              </a:solidFill>
              <a:latin typeface="Helvetica Neue Light"/>
              <a:ea typeface="Helvetica Neue Light"/>
              <a:cs typeface="Helvetica Neue Light"/>
              <a:sym typeface="Helvetica Neue Light"/>
            </a:endParaRPr>
          </a:p>
          <a:p>
            <a:pPr marL="0" marR="0" lvl="0" indent="0" algn="l" rtl="0">
              <a:lnSpc>
                <a:spcPct val="100000"/>
              </a:lnSpc>
              <a:spcBef>
                <a:spcPts val="346"/>
              </a:spcBef>
              <a:spcAft>
                <a:spcPts val="346"/>
              </a:spcAft>
              <a:buClr>
                <a:srgbClr val="000000"/>
              </a:buClr>
              <a:buSzPts val="435"/>
              <a:buFont typeface="Arial"/>
              <a:buNone/>
            </a:pPr>
            <a:r>
              <a:rPr lang="en-US" sz="550" b="1" i="0" u="none" strike="noStrike" cap="none">
                <a:solidFill>
                  <a:srgbClr val="1C2829"/>
                </a:solidFill>
                <a:latin typeface="Helvetica Neue"/>
                <a:ea typeface="Helvetica Neue"/>
                <a:cs typeface="Helvetica Neue"/>
                <a:sym typeface="Helvetica Neue"/>
              </a:rPr>
              <a:t>Ratepayers </a:t>
            </a:r>
            <a:r>
              <a:rPr lang="en-US" sz="550" b="0" i="0" u="none" strike="noStrike" cap="none">
                <a:solidFill>
                  <a:srgbClr val="1C2829"/>
                </a:solidFill>
                <a:latin typeface="Helvetica Neue Light"/>
                <a:ea typeface="Helvetica Neue Light"/>
                <a:cs typeface="Helvetica Neue Light"/>
                <a:sym typeface="Helvetica Neue Light"/>
              </a:rPr>
              <a:t>shielded from increased costs a</a:t>
            </a:r>
            <a:r>
              <a:rPr lang="en-US" sz="550" b="0" i="0" u="none" strike="noStrike" cap="none">
                <a:solidFill>
                  <a:srgbClr val="1C2829"/>
                </a:solidFill>
                <a:latin typeface="Helvetica Neue"/>
                <a:ea typeface="Helvetica Neue"/>
                <a:cs typeface="Helvetica Neue"/>
                <a:sym typeface="Helvetica Neue"/>
              </a:rPr>
              <a:t>nd</a:t>
            </a:r>
            <a:br>
              <a:rPr lang="en-US" sz="550" b="1" i="0" u="none" strike="noStrike" cap="none">
                <a:solidFill>
                  <a:srgbClr val="1C2829"/>
                </a:solidFill>
                <a:latin typeface="Helvetica Neue"/>
                <a:ea typeface="Helvetica Neue"/>
                <a:cs typeface="Helvetica Neue"/>
                <a:sym typeface="Helvetica Neue"/>
              </a:rPr>
            </a:br>
            <a:r>
              <a:rPr lang="en-US" sz="550" b="1" i="0" u="none" strike="noStrike" cap="none">
                <a:solidFill>
                  <a:srgbClr val="1C2829"/>
                </a:solidFill>
                <a:latin typeface="Helvetica Neue"/>
                <a:ea typeface="Helvetica Neue"/>
                <a:cs typeface="Helvetica Neue"/>
                <a:sym typeface="Helvetica Neue"/>
              </a:rPr>
              <a:t>can receive additional financial &amp; reliability benefits</a:t>
            </a:r>
            <a:endParaRPr sz="550" b="0" i="0" u="none" strike="noStrike" cap="none">
              <a:solidFill>
                <a:srgbClr val="1C2829"/>
              </a:solidFill>
              <a:latin typeface="Helvetica Neue Light"/>
              <a:ea typeface="Helvetica Neue Light"/>
              <a:cs typeface="Helvetica Neue Light"/>
              <a:sym typeface="Helvetica Neue Light"/>
            </a:endParaRPr>
          </a:p>
        </p:txBody>
      </p:sp>
      <p:pic>
        <p:nvPicPr>
          <p:cNvPr id="304" name="Google Shape;304;g3e8552e2bdd_0_32" descr="Checkmark with solid fill"/>
          <p:cNvPicPr preferRelativeResize="0"/>
          <p:nvPr/>
        </p:nvPicPr>
        <p:blipFill rotWithShape="1">
          <a:blip r:embed="rId3">
            <a:alphaModFix/>
          </a:blip>
          <a:srcRect/>
          <a:stretch/>
        </p:blipFill>
        <p:spPr>
          <a:xfrm>
            <a:off x="5356139" y="3828203"/>
            <a:ext cx="127287" cy="127282"/>
          </a:xfrm>
          <a:prstGeom prst="rect">
            <a:avLst/>
          </a:prstGeom>
          <a:noFill/>
          <a:ln>
            <a:noFill/>
          </a:ln>
        </p:spPr>
      </p:pic>
      <p:pic>
        <p:nvPicPr>
          <p:cNvPr id="305" name="Google Shape;305;g3e8552e2bdd_0_32" descr="Checkmark with solid fill"/>
          <p:cNvPicPr preferRelativeResize="0"/>
          <p:nvPr/>
        </p:nvPicPr>
        <p:blipFill rotWithShape="1">
          <a:blip r:embed="rId3">
            <a:alphaModFix/>
          </a:blip>
          <a:srcRect/>
          <a:stretch/>
        </p:blipFill>
        <p:spPr>
          <a:xfrm>
            <a:off x="5356139" y="4023685"/>
            <a:ext cx="127287" cy="127282"/>
          </a:xfrm>
          <a:prstGeom prst="rect">
            <a:avLst/>
          </a:prstGeom>
          <a:noFill/>
          <a:ln>
            <a:noFill/>
          </a:ln>
        </p:spPr>
      </p:pic>
      <p:pic>
        <p:nvPicPr>
          <p:cNvPr id="306" name="Google Shape;306;g3e8552e2bdd_0_32" descr="Checkmark with solid fill"/>
          <p:cNvPicPr preferRelativeResize="0"/>
          <p:nvPr/>
        </p:nvPicPr>
        <p:blipFill rotWithShape="1">
          <a:blip r:embed="rId3">
            <a:alphaModFix/>
          </a:blip>
          <a:srcRect/>
          <a:stretch/>
        </p:blipFill>
        <p:spPr>
          <a:xfrm>
            <a:off x="5356139" y="4181531"/>
            <a:ext cx="127287" cy="127282"/>
          </a:xfrm>
          <a:prstGeom prst="rect">
            <a:avLst/>
          </a:prstGeom>
          <a:noFill/>
          <a:ln>
            <a:noFill/>
          </a:ln>
        </p:spPr>
      </p:pic>
      <p:cxnSp>
        <p:nvCxnSpPr>
          <p:cNvPr id="307" name="Google Shape;307;g3e8552e2bdd_0_32"/>
          <p:cNvCxnSpPr>
            <a:stCxn id="308" idx="3"/>
            <a:endCxn id="309" idx="1"/>
          </p:cNvCxnSpPr>
          <p:nvPr/>
        </p:nvCxnSpPr>
        <p:spPr>
          <a:xfrm>
            <a:off x="5718584" y="3457550"/>
            <a:ext cx="934800" cy="12000"/>
          </a:xfrm>
          <a:prstGeom prst="straightConnector1">
            <a:avLst/>
          </a:prstGeom>
          <a:noFill/>
          <a:ln w="21725" cap="flat" cmpd="sng">
            <a:solidFill>
              <a:srgbClr val="9E9E9E"/>
            </a:solidFill>
            <a:prstDash val="solid"/>
            <a:round/>
            <a:headEnd type="triangle" w="med" len="med"/>
            <a:tailEnd type="triangle" w="med" len="med"/>
          </a:ln>
        </p:spPr>
      </p:cxnSp>
      <p:sp>
        <p:nvSpPr>
          <p:cNvPr id="309" name="Google Shape;309;g3e8552e2bdd_0_32"/>
          <p:cNvSpPr/>
          <p:nvPr/>
        </p:nvSpPr>
        <p:spPr>
          <a:xfrm>
            <a:off x="6653351" y="3267370"/>
            <a:ext cx="945000" cy="404400"/>
          </a:xfrm>
          <a:prstGeom prst="roundRect">
            <a:avLst>
              <a:gd name="adj" fmla="val 16667"/>
            </a:avLst>
          </a:prstGeom>
          <a:solidFill>
            <a:srgbClr val="EDEFF0"/>
          </a:solidFill>
          <a:ln w="14100" cap="flat" cmpd="sng">
            <a:solidFill>
              <a:srgbClr val="EDEFF0"/>
            </a:solidFill>
            <a:prstDash val="solid"/>
            <a:round/>
            <a:headEnd type="none" w="sm" len="sm"/>
            <a:tailEnd type="none" w="sm" len="sm"/>
          </a:ln>
        </p:spPr>
        <p:txBody>
          <a:bodyPr spcFirstLastPara="1" wrap="square" lIns="50750" tIns="25350" rIns="50750" bIns="25350" anchor="ctr" anchorCtr="0">
            <a:noAutofit/>
          </a:bodyPr>
          <a:lstStyle/>
          <a:p>
            <a:pPr marL="0" marR="0" lvl="0" indent="0" algn="ctr" rtl="0">
              <a:lnSpc>
                <a:spcPct val="100000"/>
              </a:lnSpc>
              <a:spcBef>
                <a:spcPts val="0"/>
              </a:spcBef>
              <a:spcAft>
                <a:spcPts val="0"/>
              </a:spcAft>
              <a:buClr>
                <a:srgbClr val="000000"/>
              </a:buClr>
              <a:buSzPts val="999"/>
              <a:buFont typeface="Arial"/>
              <a:buNone/>
            </a:pPr>
            <a:r>
              <a:rPr lang="en-US" sz="680" b="1">
                <a:solidFill>
                  <a:srgbClr val="1C2829"/>
                </a:solidFill>
                <a:latin typeface="Helvetica Neue"/>
                <a:ea typeface="Helvetica Neue"/>
                <a:cs typeface="Helvetica Neue"/>
                <a:sym typeface="Helvetica Neue"/>
              </a:rPr>
              <a:t>Capacity </a:t>
            </a:r>
            <a:r>
              <a:rPr lang="en-US" sz="680" b="1" i="0" u="none" strike="noStrike" cap="none">
                <a:solidFill>
                  <a:srgbClr val="1C2829"/>
                </a:solidFill>
                <a:latin typeface="Helvetica Neue"/>
                <a:ea typeface="Helvetica Neue"/>
                <a:cs typeface="Helvetica Neue"/>
                <a:sym typeface="Helvetica Neue"/>
              </a:rPr>
              <a:t>Demand Reduction </a:t>
            </a:r>
            <a:br>
              <a:rPr lang="en-US" sz="680" b="1" i="0" u="none" strike="noStrike" cap="none">
                <a:solidFill>
                  <a:srgbClr val="1C2829"/>
                </a:solidFill>
                <a:latin typeface="Helvetica Neue"/>
                <a:ea typeface="Helvetica Neue"/>
                <a:cs typeface="Helvetica Neue"/>
                <a:sym typeface="Helvetica Neue"/>
              </a:rPr>
            </a:br>
            <a:r>
              <a:rPr lang="en-US" sz="500" b="0" i="0" u="none" strike="noStrike" cap="none">
                <a:solidFill>
                  <a:srgbClr val="1C2829"/>
                </a:solidFill>
                <a:latin typeface="Helvetica Neue"/>
                <a:ea typeface="Helvetica Neue"/>
                <a:cs typeface="Helvetica Neue"/>
                <a:sym typeface="Helvetica Neue"/>
              </a:rPr>
              <a:t>(measurable &amp; verifiable)</a:t>
            </a:r>
            <a:endParaRPr sz="500" b="0" i="0" u="none" strike="noStrike" cap="none">
              <a:solidFill>
                <a:srgbClr val="1C2829"/>
              </a:solidFill>
              <a:latin typeface="Helvetica Neue"/>
              <a:ea typeface="Helvetica Neue"/>
              <a:cs typeface="Helvetica Neue"/>
              <a:sym typeface="Helvetica Neue"/>
            </a:endParaRPr>
          </a:p>
        </p:txBody>
      </p:sp>
      <p:sp>
        <p:nvSpPr>
          <p:cNvPr id="310" name="Google Shape;310;g3e8552e2bdd_0_32"/>
          <p:cNvSpPr/>
          <p:nvPr/>
        </p:nvSpPr>
        <p:spPr>
          <a:xfrm>
            <a:off x="5812303" y="3198957"/>
            <a:ext cx="737700" cy="196200"/>
          </a:xfrm>
          <a:prstGeom prst="roundRect">
            <a:avLst>
              <a:gd name="adj" fmla="val 16667"/>
            </a:avLst>
          </a:prstGeom>
          <a:noFill/>
          <a:ln>
            <a:noFill/>
          </a:ln>
        </p:spPr>
        <p:txBody>
          <a:bodyPr spcFirstLastPara="1" wrap="square" lIns="0" tIns="25675" rIns="0" bIns="25675" anchor="ctr" anchorCtr="0">
            <a:noAutofit/>
          </a:bodyPr>
          <a:lstStyle/>
          <a:p>
            <a:pPr marL="0" marR="0" lvl="0" indent="0" algn="ctr" rtl="0">
              <a:lnSpc>
                <a:spcPct val="100000"/>
              </a:lnSpc>
              <a:spcBef>
                <a:spcPts val="0"/>
              </a:spcBef>
              <a:spcAft>
                <a:spcPts val="0"/>
              </a:spcAft>
              <a:buClr>
                <a:srgbClr val="000000"/>
              </a:buClr>
              <a:buSzPts val="506"/>
              <a:buFont typeface="Arial"/>
              <a:buNone/>
            </a:pPr>
            <a:r>
              <a:rPr lang="en-US" sz="579" b="0" i="0" u="none" strike="noStrike" cap="none">
                <a:solidFill>
                  <a:srgbClr val="1C2829"/>
                </a:solidFill>
                <a:latin typeface="Helvetica Neue"/>
                <a:ea typeface="Helvetica Neue"/>
                <a:cs typeface="Helvetica Neue"/>
                <a:sym typeface="Helvetica Neue"/>
              </a:rPr>
              <a:t>Bilateral contract for</a:t>
            </a:r>
            <a:r>
              <a:rPr lang="en-US" sz="579">
                <a:solidFill>
                  <a:srgbClr val="1C2829"/>
                </a:solidFill>
                <a:latin typeface="Helvetica Neue"/>
                <a:ea typeface="Helvetica Neue"/>
                <a:cs typeface="Helvetica Neue"/>
                <a:sym typeface="Helvetica Neue"/>
              </a:rPr>
              <a:t> </a:t>
            </a:r>
            <a:r>
              <a:rPr lang="en-US" sz="579" b="1">
                <a:solidFill>
                  <a:srgbClr val="1C2829"/>
                </a:solidFill>
                <a:latin typeface="Helvetica Neue"/>
                <a:ea typeface="Helvetica Neue"/>
                <a:cs typeface="Helvetica Neue"/>
                <a:sym typeface="Helvetica Neue"/>
              </a:rPr>
              <a:t>capacity</a:t>
            </a:r>
            <a:r>
              <a:rPr lang="en-US" sz="579" b="1" i="0" u="none" strike="noStrike" cap="none">
                <a:solidFill>
                  <a:srgbClr val="1C2829"/>
                </a:solidFill>
                <a:latin typeface="Helvetica Neue"/>
                <a:ea typeface="Helvetica Neue"/>
                <a:cs typeface="Helvetica Neue"/>
                <a:sym typeface="Helvetica Neue"/>
              </a:rPr>
              <a:t> demand reduction</a:t>
            </a:r>
            <a:endParaRPr sz="579" b="1" i="0" u="none" strike="noStrike" cap="none">
              <a:solidFill>
                <a:srgbClr val="1C2829"/>
              </a:solidFill>
              <a:latin typeface="Helvetica Neue"/>
              <a:ea typeface="Helvetica Neue"/>
              <a:cs typeface="Helvetica Neue"/>
              <a:sym typeface="Helvetica Neue"/>
            </a:endParaRPr>
          </a:p>
        </p:txBody>
      </p:sp>
      <p:sp>
        <p:nvSpPr>
          <p:cNvPr id="308" name="Google Shape;308;g3e8552e2bdd_0_32"/>
          <p:cNvSpPr/>
          <p:nvPr/>
        </p:nvSpPr>
        <p:spPr>
          <a:xfrm>
            <a:off x="5022584" y="3258650"/>
            <a:ext cx="696000" cy="397800"/>
          </a:xfrm>
          <a:prstGeom prst="roundRect">
            <a:avLst>
              <a:gd name="adj" fmla="val 16667"/>
            </a:avLst>
          </a:prstGeom>
          <a:solidFill>
            <a:srgbClr val="EDEFF0"/>
          </a:solidFill>
          <a:ln w="13850" cap="flat" cmpd="sng">
            <a:solidFill>
              <a:srgbClr val="EDEFF0"/>
            </a:solidFill>
            <a:prstDash val="solid"/>
            <a:round/>
            <a:headEnd type="none" w="sm" len="sm"/>
            <a:tailEnd type="none" w="sm" len="sm"/>
          </a:ln>
        </p:spPr>
        <p:txBody>
          <a:bodyPr spcFirstLastPara="1" wrap="square" lIns="6375" tIns="24925" rIns="6375" bIns="24925" anchor="ctr" anchorCtr="0">
            <a:noAutofit/>
          </a:bodyPr>
          <a:lstStyle/>
          <a:p>
            <a:pPr marL="0" marR="0" lvl="0" indent="0" algn="ctr" rtl="0">
              <a:lnSpc>
                <a:spcPct val="100000"/>
              </a:lnSpc>
              <a:spcBef>
                <a:spcPts val="0"/>
              </a:spcBef>
              <a:spcAft>
                <a:spcPts val="0"/>
              </a:spcAft>
              <a:buClr>
                <a:srgbClr val="000000"/>
              </a:buClr>
              <a:buSzPts val="998"/>
              <a:buFont typeface="Arial"/>
              <a:buNone/>
            </a:pPr>
            <a:r>
              <a:rPr lang="en-US" sz="665" b="1" i="0" u="none" strike="noStrike" cap="none">
                <a:solidFill>
                  <a:srgbClr val="1C2829"/>
                </a:solidFill>
                <a:latin typeface="Helvetica Neue"/>
                <a:ea typeface="Helvetica Neue"/>
                <a:cs typeface="Helvetica Neue"/>
                <a:sym typeface="Helvetica Neue"/>
              </a:rPr>
              <a:t>Large Load</a:t>
            </a:r>
            <a:endParaRPr sz="665" b="1" i="0" u="none" strike="noStrike" cap="none">
              <a:solidFill>
                <a:srgbClr val="1C2829"/>
              </a:solidFill>
              <a:latin typeface="Helvetica Neue"/>
              <a:ea typeface="Helvetica Neue"/>
              <a:cs typeface="Helvetica Neue"/>
              <a:sym typeface="Helvetica Neue"/>
            </a:endParaRPr>
          </a:p>
        </p:txBody>
      </p:sp>
      <p:grpSp>
        <p:nvGrpSpPr>
          <p:cNvPr id="311" name="Google Shape;311;g3e8552e2bdd_0_32"/>
          <p:cNvGrpSpPr/>
          <p:nvPr/>
        </p:nvGrpSpPr>
        <p:grpSpPr>
          <a:xfrm>
            <a:off x="6819876" y="2478585"/>
            <a:ext cx="695813" cy="316250"/>
            <a:chOff x="3209121" y="1493446"/>
            <a:chExt cx="636900" cy="289500"/>
          </a:xfrm>
        </p:grpSpPr>
        <p:sp>
          <p:nvSpPr>
            <p:cNvPr id="312" name="Google Shape;312;g3e8552e2bdd_0_32"/>
            <p:cNvSpPr/>
            <p:nvPr/>
          </p:nvSpPr>
          <p:spPr>
            <a:xfrm>
              <a:off x="3209121" y="1493446"/>
              <a:ext cx="636900" cy="289500"/>
            </a:xfrm>
            <a:prstGeom prst="roundRect">
              <a:avLst>
                <a:gd name="adj" fmla="val 16667"/>
              </a:avLst>
            </a:prstGeom>
            <a:solidFill>
              <a:srgbClr val="EDEFF0"/>
            </a:solidFill>
            <a:ln w="9700" cap="flat" cmpd="sng">
              <a:solidFill>
                <a:srgbClr val="EDEFF0"/>
              </a:solidFill>
              <a:prstDash val="solid"/>
              <a:round/>
              <a:headEnd type="none" w="sm" len="sm"/>
              <a:tailEnd type="none" w="sm" len="sm"/>
            </a:ln>
          </p:spPr>
          <p:txBody>
            <a:bodyPr spcFirstLastPara="1" wrap="square" lIns="34900" tIns="17450" rIns="34900" bIns="17450" anchor="ctr" anchorCtr="0">
              <a:noAutofit/>
            </a:bodyPr>
            <a:lstStyle/>
            <a:p>
              <a:pPr marL="0" marR="0" lvl="0" indent="0" algn="ctr" rtl="0">
                <a:lnSpc>
                  <a:spcPct val="100000"/>
                </a:lnSpc>
                <a:spcBef>
                  <a:spcPts val="0"/>
                </a:spcBef>
                <a:spcAft>
                  <a:spcPts val="0"/>
                </a:spcAft>
                <a:buClr>
                  <a:srgbClr val="000000"/>
                </a:buClr>
                <a:buSzPts val="534"/>
                <a:buFont typeface="Arial"/>
                <a:buNone/>
              </a:pPr>
              <a:endParaRPr sz="534" b="0" i="0" u="none" strike="noStrike" cap="none">
                <a:solidFill>
                  <a:srgbClr val="000000"/>
                </a:solidFill>
                <a:latin typeface="Arial"/>
                <a:ea typeface="Arial"/>
                <a:cs typeface="Arial"/>
                <a:sym typeface="Arial"/>
              </a:endParaRPr>
            </a:p>
          </p:txBody>
        </p:sp>
        <p:pic>
          <p:nvPicPr>
            <p:cNvPr id="313" name="Google Shape;313;g3e8552e2bdd_0_32"/>
            <p:cNvPicPr preferRelativeResize="0"/>
            <p:nvPr/>
          </p:nvPicPr>
          <p:blipFill rotWithShape="1">
            <a:blip r:embed="rId4">
              <a:alphaModFix/>
            </a:blip>
            <a:srcRect/>
            <a:stretch/>
          </p:blipFill>
          <p:spPr>
            <a:xfrm>
              <a:off x="3316747" y="1553558"/>
              <a:ext cx="421674" cy="155172"/>
            </a:xfrm>
            <a:prstGeom prst="rect">
              <a:avLst/>
            </a:prstGeom>
            <a:noFill/>
            <a:ln>
              <a:noFill/>
            </a:ln>
          </p:spPr>
        </p:pic>
      </p:grpSp>
      <p:sp>
        <p:nvSpPr>
          <p:cNvPr id="314" name="Google Shape;314;g3e8552e2bdd_0_32"/>
          <p:cNvSpPr/>
          <p:nvPr/>
        </p:nvSpPr>
        <p:spPr>
          <a:xfrm>
            <a:off x="4904600" y="2442774"/>
            <a:ext cx="931800" cy="372600"/>
          </a:xfrm>
          <a:prstGeom prst="roundRect">
            <a:avLst>
              <a:gd name="adj" fmla="val 16667"/>
            </a:avLst>
          </a:prstGeom>
          <a:solidFill>
            <a:srgbClr val="EDEFF0"/>
          </a:solidFill>
          <a:ln w="12950" cap="flat" cmpd="sng">
            <a:solidFill>
              <a:srgbClr val="EDEFF0"/>
            </a:solidFill>
            <a:prstDash val="solid"/>
            <a:round/>
            <a:headEnd type="none" w="sm" len="sm"/>
            <a:tailEnd type="none" w="sm" len="sm"/>
          </a:ln>
        </p:spPr>
        <p:txBody>
          <a:bodyPr spcFirstLastPara="1" wrap="square" lIns="46725" tIns="23400" rIns="46725" bIns="23400" anchor="ctr" anchorCtr="0">
            <a:noAutofit/>
          </a:bodyPr>
          <a:lstStyle/>
          <a:p>
            <a:pPr marL="0" marR="0" lvl="0" indent="0" algn="ctr" rtl="0">
              <a:lnSpc>
                <a:spcPct val="100000"/>
              </a:lnSpc>
              <a:spcBef>
                <a:spcPts val="0"/>
              </a:spcBef>
              <a:spcAft>
                <a:spcPts val="0"/>
              </a:spcAft>
              <a:buClr>
                <a:srgbClr val="000000"/>
              </a:buClr>
              <a:buSzPts val="920"/>
              <a:buFont typeface="Arial"/>
              <a:buNone/>
            </a:pPr>
            <a:r>
              <a:rPr lang="en-US" sz="609" b="1">
                <a:solidFill>
                  <a:srgbClr val="1C2829"/>
                </a:solidFill>
                <a:latin typeface="Helvetica Neue"/>
                <a:ea typeface="Helvetica Neue"/>
                <a:cs typeface="Helvetica Neue"/>
                <a:sym typeface="Helvetica Neue"/>
              </a:rPr>
              <a:t>EDC / LSE</a:t>
            </a:r>
            <a:endParaRPr sz="609" b="1" i="0" u="none" strike="noStrike" cap="none">
              <a:solidFill>
                <a:srgbClr val="1C2829"/>
              </a:solidFill>
              <a:latin typeface="Helvetica Neue"/>
              <a:ea typeface="Helvetica Neue"/>
              <a:cs typeface="Helvetica Neue"/>
              <a:sym typeface="Helvetica Neue"/>
            </a:endParaRPr>
          </a:p>
        </p:txBody>
      </p:sp>
      <p:cxnSp>
        <p:nvCxnSpPr>
          <p:cNvPr id="315" name="Google Shape;315;g3e8552e2bdd_0_32"/>
          <p:cNvCxnSpPr/>
          <p:nvPr/>
        </p:nvCxnSpPr>
        <p:spPr>
          <a:xfrm rot="10800000">
            <a:off x="5198514" y="2815550"/>
            <a:ext cx="0" cy="443100"/>
          </a:xfrm>
          <a:prstGeom prst="straightConnector1">
            <a:avLst/>
          </a:prstGeom>
          <a:noFill/>
          <a:ln w="10400" cap="flat" cmpd="sng">
            <a:solidFill>
              <a:schemeClr val="dk2"/>
            </a:solidFill>
            <a:prstDash val="dash"/>
            <a:round/>
            <a:headEnd type="none" w="sm" len="sm"/>
            <a:tailEnd type="triangle" w="med" len="med"/>
          </a:ln>
        </p:spPr>
      </p:cxnSp>
      <p:cxnSp>
        <p:nvCxnSpPr>
          <p:cNvPr id="316" name="Google Shape;316;g3e8552e2bdd_0_32"/>
          <p:cNvCxnSpPr/>
          <p:nvPr/>
        </p:nvCxnSpPr>
        <p:spPr>
          <a:xfrm>
            <a:off x="5836400" y="2681221"/>
            <a:ext cx="983400" cy="0"/>
          </a:xfrm>
          <a:prstGeom prst="straightConnector1">
            <a:avLst/>
          </a:prstGeom>
          <a:noFill/>
          <a:ln w="10400" cap="flat" cmpd="sng">
            <a:solidFill>
              <a:schemeClr val="dk2"/>
            </a:solidFill>
            <a:prstDash val="dash"/>
            <a:round/>
            <a:headEnd type="none" w="sm" len="sm"/>
            <a:tailEnd type="triangle" w="med" len="med"/>
          </a:ln>
        </p:spPr>
      </p:cxnSp>
      <p:cxnSp>
        <p:nvCxnSpPr>
          <p:cNvPr id="317" name="Google Shape;317;g3e8552e2bdd_0_32"/>
          <p:cNvCxnSpPr/>
          <p:nvPr/>
        </p:nvCxnSpPr>
        <p:spPr>
          <a:xfrm rot="10800000">
            <a:off x="5836480" y="2571239"/>
            <a:ext cx="983400" cy="0"/>
          </a:xfrm>
          <a:prstGeom prst="straightConnector1">
            <a:avLst/>
          </a:prstGeom>
          <a:noFill/>
          <a:ln w="10400" cap="flat" cmpd="sng">
            <a:solidFill>
              <a:schemeClr val="dk2"/>
            </a:solidFill>
            <a:prstDash val="solid"/>
            <a:round/>
            <a:headEnd type="none" w="sm" len="sm"/>
            <a:tailEnd type="triangle" w="med" len="med"/>
          </a:ln>
        </p:spPr>
      </p:cxnSp>
      <p:sp>
        <p:nvSpPr>
          <p:cNvPr id="318" name="Google Shape;318;g3e8552e2bdd_0_32"/>
          <p:cNvSpPr/>
          <p:nvPr/>
        </p:nvSpPr>
        <p:spPr>
          <a:xfrm>
            <a:off x="5831145" y="2675285"/>
            <a:ext cx="983400" cy="316200"/>
          </a:xfrm>
          <a:prstGeom prst="roundRect">
            <a:avLst>
              <a:gd name="adj" fmla="val 16667"/>
            </a:avLst>
          </a:prstGeom>
          <a:noFill/>
          <a:ln>
            <a:noFill/>
          </a:ln>
        </p:spPr>
        <p:txBody>
          <a:bodyPr spcFirstLastPara="1" wrap="square" lIns="0" tIns="25675" rIns="0" bIns="25675" anchor="ctr" anchorCtr="0">
            <a:noAutofit/>
          </a:bodyPr>
          <a:lstStyle/>
          <a:p>
            <a:pPr marL="0" marR="0" lvl="0" indent="0" algn="ctr" rtl="0">
              <a:lnSpc>
                <a:spcPct val="100000"/>
              </a:lnSpc>
              <a:spcBef>
                <a:spcPts val="0"/>
              </a:spcBef>
              <a:spcAft>
                <a:spcPts val="0"/>
              </a:spcAft>
              <a:buClr>
                <a:srgbClr val="000000"/>
              </a:buClr>
              <a:buSzPts val="506"/>
              <a:buFont typeface="Arial"/>
              <a:buNone/>
            </a:pPr>
            <a:r>
              <a:rPr lang="en-US" sz="579" b="0" i="0" u="none" strike="noStrike" cap="none">
                <a:solidFill>
                  <a:srgbClr val="1C2829"/>
                </a:solidFill>
                <a:latin typeface="Helvetica Neue"/>
                <a:ea typeface="Helvetica Neue"/>
                <a:cs typeface="Helvetica Neue"/>
                <a:sym typeface="Helvetica Neue"/>
              </a:rPr>
              <a:t>Submission of </a:t>
            </a:r>
            <a:r>
              <a:rPr lang="en-US" sz="579">
                <a:solidFill>
                  <a:srgbClr val="1C2829"/>
                </a:solidFill>
                <a:latin typeface="Helvetica Neue"/>
                <a:ea typeface="Helvetica Neue"/>
                <a:cs typeface="Helvetica Neue"/>
                <a:sym typeface="Helvetica Neue"/>
              </a:rPr>
              <a:t>l</a:t>
            </a:r>
            <a:r>
              <a:rPr lang="en-US" sz="579" b="0" i="0" u="none" strike="noStrike" cap="none">
                <a:solidFill>
                  <a:srgbClr val="1C2829"/>
                </a:solidFill>
                <a:latin typeface="Helvetica Neue"/>
                <a:ea typeface="Helvetica Neue"/>
                <a:cs typeface="Helvetica Neue"/>
                <a:sym typeface="Helvetica Neue"/>
              </a:rPr>
              <a:t>arge </a:t>
            </a:r>
            <a:r>
              <a:rPr lang="en-US" sz="579">
                <a:solidFill>
                  <a:srgbClr val="1C2829"/>
                </a:solidFill>
                <a:latin typeface="Helvetica Neue"/>
                <a:ea typeface="Helvetica Neue"/>
                <a:cs typeface="Helvetica Neue"/>
                <a:sym typeface="Helvetica Neue"/>
              </a:rPr>
              <a:t>l</a:t>
            </a:r>
            <a:r>
              <a:rPr lang="en-US" sz="579" b="0" i="0" u="none" strike="noStrike" cap="none">
                <a:solidFill>
                  <a:srgbClr val="1C2829"/>
                </a:solidFill>
                <a:latin typeface="Helvetica Neue"/>
                <a:ea typeface="Helvetica Neue"/>
                <a:cs typeface="Helvetica Neue"/>
                <a:sym typeface="Helvetica Neue"/>
              </a:rPr>
              <a:t>oad MW &amp; </a:t>
            </a:r>
            <a:r>
              <a:rPr lang="en-US" sz="579" b="1">
                <a:solidFill>
                  <a:srgbClr val="1C2829"/>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BYOCDR</a:t>
            </a:r>
            <a:r>
              <a:rPr lang="en-US" sz="579" b="0" i="0" u="none" strike="noStrike" cap="none">
                <a:solidFill>
                  <a:srgbClr val="1C2829"/>
                </a:solidFill>
                <a:latin typeface="Helvetica Neue"/>
                <a:ea typeface="Helvetica Neue"/>
                <a:cs typeface="Helvetica Neue"/>
                <a:sym typeface="Helvetica Neue"/>
              </a:rPr>
              <a:t> contracts</a:t>
            </a:r>
            <a:endParaRPr sz="579" b="1" i="0" u="none" strike="noStrike" cap="none">
              <a:solidFill>
                <a:srgbClr val="1C2829"/>
              </a:solidFill>
              <a:latin typeface="Helvetica Neue"/>
              <a:ea typeface="Helvetica Neue"/>
              <a:cs typeface="Helvetica Neue"/>
              <a:sym typeface="Helvetica Neue"/>
            </a:endParaRPr>
          </a:p>
        </p:txBody>
      </p:sp>
      <p:sp>
        <p:nvSpPr>
          <p:cNvPr id="319" name="Google Shape;319;g3e8552e2bdd_0_32"/>
          <p:cNvSpPr/>
          <p:nvPr/>
        </p:nvSpPr>
        <p:spPr>
          <a:xfrm>
            <a:off x="1990363" y="2315326"/>
            <a:ext cx="901800" cy="196200"/>
          </a:xfrm>
          <a:prstGeom prst="roundRect">
            <a:avLst>
              <a:gd name="adj" fmla="val 16667"/>
            </a:avLst>
          </a:prstGeom>
          <a:noFill/>
          <a:ln>
            <a:noFill/>
          </a:ln>
        </p:spPr>
        <p:txBody>
          <a:bodyPr spcFirstLastPara="1" wrap="square" lIns="0" tIns="25675" rIns="0" bIns="25675" anchor="ctr" anchorCtr="0">
            <a:noAutofit/>
          </a:bodyPr>
          <a:lstStyle/>
          <a:p>
            <a:pPr marL="0" marR="0" lvl="0" indent="0" algn="ctr" rtl="0">
              <a:lnSpc>
                <a:spcPct val="100000"/>
              </a:lnSpc>
              <a:spcBef>
                <a:spcPts val="0"/>
              </a:spcBef>
              <a:spcAft>
                <a:spcPts val="0"/>
              </a:spcAft>
              <a:buClr>
                <a:srgbClr val="000000"/>
              </a:buClr>
              <a:buSzPts val="506"/>
              <a:buFont typeface="Arial"/>
              <a:buNone/>
            </a:pPr>
            <a:r>
              <a:rPr lang="en-US" sz="579" b="0" i="0" u="none" strike="noStrike" cap="none">
                <a:solidFill>
                  <a:srgbClr val="1C2829"/>
                </a:solidFill>
                <a:latin typeface="Helvetica Neue"/>
                <a:ea typeface="Helvetica Neue"/>
                <a:cs typeface="Helvetica Neue"/>
                <a:sym typeface="Helvetica Neue"/>
              </a:rPr>
              <a:t>PJM verification </a:t>
            </a:r>
            <a:r>
              <a:rPr lang="en-US" sz="579">
                <a:solidFill>
                  <a:srgbClr val="1C2829"/>
                </a:solidFill>
                <a:latin typeface="Helvetica Neue"/>
                <a:ea typeface="Helvetica Neue"/>
                <a:cs typeface="Helvetica Neue"/>
                <a:sym typeface="Helvetica Neue"/>
              </a:rPr>
              <a:t>+</a:t>
            </a:r>
            <a:br>
              <a:rPr lang="en-US" sz="579">
                <a:solidFill>
                  <a:srgbClr val="1C2829"/>
                </a:solidFill>
                <a:latin typeface="Helvetica Neue"/>
                <a:ea typeface="Helvetica Neue"/>
                <a:cs typeface="Helvetica Neue"/>
                <a:sym typeface="Helvetica Neue"/>
              </a:rPr>
            </a:br>
            <a:r>
              <a:rPr lang="en-US" sz="579" b="0" i="0" u="none" strike="noStrike" cap="none">
                <a:solidFill>
                  <a:srgbClr val="1C2829"/>
                </a:solidFill>
                <a:latin typeface="Helvetica Neue"/>
                <a:ea typeface="Helvetica Neue"/>
                <a:cs typeface="Helvetica Neue"/>
                <a:sym typeface="Helvetica Neue"/>
              </a:rPr>
              <a:t> reduced RBP / C&amp;M MW</a:t>
            </a:r>
            <a:endParaRPr sz="579" b="1" i="0" u="none" strike="noStrike" cap="none">
              <a:solidFill>
                <a:srgbClr val="1C2829"/>
              </a:solidFill>
              <a:latin typeface="Helvetica Neue"/>
              <a:ea typeface="Helvetica Neue"/>
              <a:cs typeface="Helvetica Neue"/>
              <a:sym typeface="Helvetica Neue"/>
            </a:endParaRPr>
          </a:p>
        </p:txBody>
      </p:sp>
      <p:sp>
        <p:nvSpPr>
          <p:cNvPr id="320" name="Google Shape;320;g3e8552e2bdd_0_32"/>
          <p:cNvSpPr/>
          <p:nvPr/>
        </p:nvSpPr>
        <p:spPr>
          <a:xfrm>
            <a:off x="5878010" y="2315326"/>
            <a:ext cx="931800" cy="196200"/>
          </a:xfrm>
          <a:prstGeom prst="roundRect">
            <a:avLst>
              <a:gd name="adj" fmla="val 16667"/>
            </a:avLst>
          </a:prstGeom>
          <a:noFill/>
          <a:ln>
            <a:noFill/>
          </a:ln>
        </p:spPr>
        <p:txBody>
          <a:bodyPr spcFirstLastPara="1" wrap="square" lIns="0" tIns="25675" rIns="0" bIns="25675" anchor="ctr" anchorCtr="0">
            <a:noAutofit/>
          </a:bodyPr>
          <a:lstStyle/>
          <a:p>
            <a:pPr marL="0" marR="0" lvl="0" indent="0" algn="ctr" rtl="0">
              <a:lnSpc>
                <a:spcPct val="100000"/>
              </a:lnSpc>
              <a:spcBef>
                <a:spcPts val="0"/>
              </a:spcBef>
              <a:spcAft>
                <a:spcPts val="0"/>
              </a:spcAft>
              <a:buClr>
                <a:srgbClr val="000000"/>
              </a:buClr>
              <a:buSzPts val="506"/>
              <a:buFont typeface="Arial"/>
              <a:buNone/>
            </a:pPr>
            <a:r>
              <a:rPr lang="en-US" sz="579" b="0" i="0" u="none" strike="noStrike" cap="none">
                <a:solidFill>
                  <a:srgbClr val="1C2829"/>
                </a:solidFill>
                <a:latin typeface="Helvetica Neue"/>
                <a:ea typeface="Helvetica Neue"/>
                <a:cs typeface="Helvetica Neue"/>
                <a:sym typeface="Helvetica Neue"/>
              </a:rPr>
              <a:t>PJM verification </a:t>
            </a:r>
            <a:r>
              <a:rPr lang="en-US" sz="579">
                <a:solidFill>
                  <a:srgbClr val="1C2829"/>
                </a:solidFill>
                <a:latin typeface="Helvetica Neue"/>
                <a:ea typeface="Helvetica Neue"/>
                <a:cs typeface="Helvetica Neue"/>
                <a:sym typeface="Helvetica Neue"/>
              </a:rPr>
              <a:t>+</a:t>
            </a:r>
            <a:r>
              <a:rPr lang="en-US" sz="579" b="0" i="0" u="none" strike="noStrike" cap="none">
                <a:solidFill>
                  <a:srgbClr val="1C2829"/>
                </a:solidFill>
                <a:latin typeface="Helvetica Neue"/>
                <a:ea typeface="Helvetica Neue"/>
                <a:cs typeface="Helvetica Neue"/>
                <a:sym typeface="Helvetica Neue"/>
              </a:rPr>
              <a:t> </a:t>
            </a:r>
            <a:br>
              <a:rPr lang="en-US" sz="579" b="0" i="0" u="none" strike="noStrike" cap="none">
                <a:solidFill>
                  <a:srgbClr val="1C2829"/>
                </a:solidFill>
                <a:latin typeface="Helvetica Neue"/>
                <a:ea typeface="Helvetica Neue"/>
                <a:cs typeface="Helvetica Neue"/>
                <a:sym typeface="Helvetica Neue"/>
              </a:rPr>
            </a:br>
            <a:r>
              <a:rPr lang="en-US" sz="579" b="0" i="0" u="none" strike="noStrike" cap="none">
                <a:solidFill>
                  <a:srgbClr val="1C2829"/>
                </a:solidFill>
                <a:latin typeface="Helvetica Neue"/>
                <a:ea typeface="Helvetica Neue"/>
                <a:cs typeface="Helvetica Neue"/>
                <a:sym typeface="Helvetica Neue"/>
              </a:rPr>
              <a:t>reduced RBP / C&amp;M MW</a:t>
            </a:r>
            <a:endParaRPr sz="579" b="1" i="0" u="none" strike="noStrike" cap="none">
              <a:solidFill>
                <a:srgbClr val="1C2829"/>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4"/>
        <p:cNvGrpSpPr/>
        <p:nvPr/>
      </p:nvGrpSpPr>
      <p:grpSpPr>
        <a:xfrm>
          <a:off x="0" y="0"/>
          <a:ext cx="0" cy="0"/>
          <a:chOff x="0" y="0"/>
          <a:chExt cx="0" cy="0"/>
        </a:xfrm>
      </p:grpSpPr>
      <p:sp>
        <p:nvSpPr>
          <p:cNvPr id="325" name="Google Shape;325;g3e814ff0984_0_226"/>
          <p:cNvSpPr txBox="1"/>
          <p:nvPr/>
        </p:nvSpPr>
        <p:spPr>
          <a:xfrm>
            <a:off x="324475" y="364926"/>
            <a:ext cx="8436000" cy="555900"/>
          </a:xfrm>
          <a:prstGeom prst="rect">
            <a:avLst/>
          </a:prstGeom>
          <a:noFill/>
          <a:ln>
            <a:noFill/>
          </a:ln>
        </p:spPr>
        <p:txBody>
          <a:bodyPr spcFirstLastPara="1" wrap="square" lIns="0" tIns="91425" rIns="90000" bIns="91425" anchor="t" anchorCtr="0">
            <a:noAutofit/>
          </a:bodyPr>
          <a:lstStyle/>
          <a:p>
            <a:pPr marL="0" marR="0" lvl="0" indent="0" algn="l" rtl="0">
              <a:lnSpc>
                <a:spcPct val="90000"/>
              </a:lnSpc>
              <a:spcBef>
                <a:spcPts val="0"/>
              </a:spcBef>
              <a:spcAft>
                <a:spcPts val="0"/>
              </a:spcAft>
              <a:buClr>
                <a:srgbClr val="1C2829"/>
              </a:buClr>
              <a:buSzPts val="1100"/>
              <a:buFont typeface="Arial"/>
              <a:buNone/>
            </a:pPr>
            <a:r>
              <a:rPr lang="en-US" sz="2400" b="1" i="0" u="none" strike="noStrike" cap="none">
                <a:solidFill>
                  <a:srgbClr val="1C2829"/>
                </a:solidFill>
                <a:latin typeface="Helvetica Neue"/>
                <a:ea typeface="Helvetica Neue"/>
                <a:cs typeface="Helvetica Neue"/>
                <a:sym typeface="Helvetica Neue"/>
              </a:rPr>
              <a:t>Proposal is compatible with PJM’s proposed Roles, Regulatory Authorities and RBP / C&amp;M Implementation</a:t>
            </a:r>
            <a:r>
              <a:rPr lang="en-US" sz="2400" b="1" i="0" u="none" strike="noStrike" cap="none" baseline="30000">
                <a:solidFill>
                  <a:srgbClr val="1C2829"/>
                </a:solidFill>
                <a:latin typeface="Helvetica Neue"/>
                <a:ea typeface="Helvetica Neue"/>
                <a:cs typeface="Helvetica Neue"/>
                <a:sym typeface="Helvetica Neue"/>
              </a:rPr>
              <a:t>1</a:t>
            </a:r>
            <a:r>
              <a:rPr lang="en-US" sz="2400" b="1" i="0" u="none" strike="noStrike" cap="none">
                <a:solidFill>
                  <a:srgbClr val="1C2829"/>
                </a:solidFill>
                <a:latin typeface="Helvetica Neue"/>
                <a:ea typeface="Helvetica Neue"/>
                <a:cs typeface="Helvetica Neue"/>
                <a:sym typeface="Helvetica Neue"/>
              </a:rPr>
              <a:t> </a:t>
            </a:r>
            <a:endParaRPr sz="2400" b="1" i="0" u="none" strike="noStrike" cap="none">
              <a:solidFill>
                <a:srgbClr val="1C2829"/>
              </a:solidFill>
              <a:latin typeface="Helvetica Neue"/>
              <a:ea typeface="Helvetica Neue"/>
              <a:cs typeface="Helvetica Neue"/>
              <a:sym typeface="Helvetica Neue"/>
            </a:endParaRPr>
          </a:p>
        </p:txBody>
      </p:sp>
      <p:sp>
        <p:nvSpPr>
          <p:cNvPr id="326" name="Google Shape;326;g3e814ff0984_0_226"/>
          <p:cNvSpPr/>
          <p:nvPr/>
        </p:nvSpPr>
        <p:spPr>
          <a:xfrm>
            <a:off x="709117" y="4838025"/>
            <a:ext cx="2785200" cy="169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500"/>
              </a:spcBef>
              <a:spcAft>
                <a:spcPts val="0"/>
              </a:spcAft>
              <a:buClr>
                <a:srgbClr val="000000"/>
              </a:buClr>
              <a:buSzPts val="600"/>
              <a:buFont typeface="Arial"/>
              <a:buNone/>
            </a:pPr>
            <a:r>
              <a:rPr lang="en-US" sz="600" b="0" i="0" u="none" strike="noStrike" cap="none">
                <a:solidFill>
                  <a:schemeClr val="dk2"/>
                </a:solidFill>
                <a:latin typeface="Helvetica Neue Light"/>
                <a:ea typeface="Helvetica Neue Light"/>
                <a:cs typeface="Helvetica Neue Light"/>
                <a:sym typeface="Helvetica Neue Light"/>
              </a:rPr>
              <a:t>1. </a:t>
            </a:r>
            <a:r>
              <a:rPr lang="en-US" sz="600" b="0" i="0" u="sng" strike="noStrike" cap="none">
                <a:solidFill>
                  <a:srgbClr val="3D85C6"/>
                </a:solidFill>
                <a:latin typeface="Helvetica Neue Light"/>
                <a:ea typeface="Helvetica Neue Light"/>
                <a:cs typeface="Helvetica Neue Light"/>
                <a:sym typeface="Helvetica Neue Light"/>
                <a:hlinkClick r:id="rId3">
                  <a:extLst>
                    <a:ext uri="{A12FA001-AC4F-418D-AE19-62706E023703}">
                      <ahyp:hlinkClr xmlns:ahyp="http://schemas.microsoft.com/office/drawing/2018/hyperlinkcolor" val="tx"/>
                    </a:ext>
                  </a:extLst>
                </a:hlinkClick>
              </a:rPr>
              <a:t>Connect and Manage PJM Package (May 27, 2026)</a:t>
            </a:r>
            <a:endParaRPr sz="600" b="0" i="0" u="none" strike="noStrike" cap="none">
              <a:solidFill>
                <a:srgbClr val="3D85C6"/>
              </a:solidFill>
              <a:latin typeface="Helvetica Neue Light"/>
              <a:ea typeface="Helvetica Neue Light"/>
              <a:cs typeface="Helvetica Neue Light"/>
              <a:sym typeface="Helvetica Neue Light"/>
            </a:endParaRPr>
          </a:p>
        </p:txBody>
      </p:sp>
      <p:pic>
        <p:nvPicPr>
          <p:cNvPr id="327" name="Google Shape;327;g3e814ff0984_0_226"/>
          <p:cNvPicPr preferRelativeResize="0"/>
          <p:nvPr/>
        </p:nvPicPr>
        <p:blipFill rotWithShape="1">
          <a:blip r:embed="rId4">
            <a:alphaModFix/>
          </a:blip>
          <a:srcRect b="57472"/>
          <a:stretch/>
        </p:blipFill>
        <p:spPr>
          <a:xfrm>
            <a:off x="328650" y="1563758"/>
            <a:ext cx="4566548" cy="989027"/>
          </a:xfrm>
          <a:prstGeom prst="rect">
            <a:avLst/>
          </a:prstGeom>
          <a:noFill/>
          <a:ln>
            <a:noFill/>
          </a:ln>
        </p:spPr>
      </p:pic>
      <p:pic>
        <p:nvPicPr>
          <p:cNvPr id="328" name="Google Shape;328;g3e814ff0984_0_226"/>
          <p:cNvPicPr preferRelativeResize="0"/>
          <p:nvPr/>
        </p:nvPicPr>
        <p:blipFill rotWithShape="1">
          <a:blip r:embed="rId4">
            <a:alphaModFix/>
          </a:blip>
          <a:srcRect t="41421"/>
          <a:stretch/>
        </p:blipFill>
        <p:spPr>
          <a:xfrm>
            <a:off x="331126" y="3005052"/>
            <a:ext cx="4566548" cy="1362341"/>
          </a:xfrm>
          <a:prstGeom prst="rect">
            <a:avLst/>
          </a:prstGeom>
          <a:noFill/>
          <a:ln>
            <a:noFill/>
          </a:ln>
        </p:spPr>
      </p:pic>
      <p:graphicFrame>
        <p:nvGraphicFramePr>
          <p:cNvPr id="329" name="Google Shape;329;g3e814ff0984_0_226"/>
          <p:cNvGraphicFramePr/>
          <p:nvPr/>
        </p:nvGraphicFramePr>
        <p:xfrm>
          <a:off x="364913" y="2592812"/>
          <a:ext cx="4530275" cy="374890"/>
        </p:xfrm>
        <a:graphic>
          <a:graphicData uri="http://schemas.openxmlformats.org/drawingml/2006/table">
            <a:tbl>
              <a:tblPr>
                <a:noFill/>
                <a:tableStyleId>{5067F4B3-5EFE-466F-A60C-2E1F61FA9086}</a:tableStyleId>
              </a:tblPr>
              <a:tblGrid>
                <a:gridCol w="746175">
                  <a:extLst>
                    <a:ext uri="{9D8B030D-6E8A-4147-A177-3AD203B41FA5}">
                      <a16:colId xmlns:a16="http://schemas.microsoft.com/office/drawing/2014/main" val="20000"/>
                    </a:ext>
                  </a:extLst>
                </a:gridCol>
                <a:gridCol w="1370375">
                  <a:extLst>
                    <a:ext uri="{9D8B030D-6E8A-4147-A177-3AD203B41FA5}">
                      <a16:colId xmlns:a16="http://schemas.microsoft.com/office/drawing/2014/main" val="20001"/>
                    </a:ext>
                  </a:extLst>
                </a:gridCol>
                <a:gridCol w="1496350">
                  <a:extLst>
                    <a:ext uri="{9D8B030D-6E8A-4147-A177-3AD203B41FA5}">
                      <a16:colId xmlns:a16="http://schemas.microsoft.com/office/drawing/2014/main" val="20002"/>
                    </a:ext>
                  </a:extLst>
                </a:gridCol>
                <a:gridCol w="917375">
                  <a:extLst>
                    <a:ext uri="{9D8B030D-6E8A-4147-A177-3AD203B41FA5}">
                      <a16:colId xmlns:a16="http://schemas.microsoft.com/office/drawing/2014/main" val="20003"/>
                    </a:ext>
                  </a:extLst>
                </a:gridCol>
              </a:tblGrid>
              <a:tr h="203400">
                <a:tc>
                  <a:txBody>
                    <a:bodyPr/>
                    <a:lstStyle/>
                    <a:p>
                      <a:pPr marL="0" marR="0" lvl="0" indent="0" algn="l" rtl="0">
                        <a:lnSpc>
                          <a:spcPct val="100000"/>
                        </a:lnSpc>
                        <a:spcBef>
                          <a:spcPts val="0"/>
                        </a:spcBef>
                        <a:spcAft>
                          <a:spcPts val="0"/>
                        </a:spcAft>
                        <a:buClr>
                          <a:srgbClr val="000000"/>
                        </a:buClr>
                        <a:buSzPts val="700"/>
                        <a:buFont typeface="Arial"/>
                        <a:buNone/>
                      </a:pPr>
                      <a:r>
                        <a:rPr lang="en-US" sz="700" b="1" u="none" strike="noStrike" cap="none">
                          <a:solidFill>
                            <a:srgbClr val="073763"/>
                          </a:solidFill>
                          <a:latin typeface="Archivo Narrow"/>
                          <a:ea typeface="Archivo Narrow"/>
                          <a:cs typeface="Archivo Narrow"/>
                          <a:sym typeface="Archivo Narrow"/>
                        </a:rPr>
                        <a:t>BYO</a:t>
                      </a:r>
                      <a:r>
                        <a:rPr lang="en-US" sz="700" b="1">
                          <a:solidFill>
                            <a:srgbClr val="073763"/>
                          </a:solidFill>
                          <a:latin typeface="Archivo Narrow"/>
                          <a:ea typeface="Archivo Narrow"/>
                          <a:cs typeface="Archivo Narrow"/>
                          <a:sym typeface="Archivo Narrow"/>
                        </a:rPr>
                        <a:t>CD</a:t>
                      </a:r>
                      <a:r>
                        <a:rPr lang="en-US" sz="700" b="1" u="none" strike="noStrike" cap="none">
                          <a:solidFill>
                            <a:srgbClr val="073763"/>
                          </a:solidFill>
                          <a:latin typeface="Archivo Narrow"/>
                          <a:ea typeface="Archivo Narrow"/>
                          <a:cs typeface="Archivo Narrow"/>
                          <a:sym typeface="Archivo Narrow"/>
                        </a:rPr>
                        <a:t>R (Bring Your</a:t>
                      </a:r>
                      <a:r>
                        <a:rPr lang="en-US" sz="700" b="1">
                          <a:solidFill>
                            <a:srgbClr val="073763"/>
                          </a:solidFill>
                          <a:latin typeface="Archivo Narrow"/>
                          <a:ea typeface="Archivo Narrow"/>
                          <a:cs typeface="Archivo Narrow"/>
                          <a:sym typeface="Archivo Narrow"/>
                        </a:rPr>
                        <a:t> </a:t>
                      </a:r>
                      <a:r>
                        <a:rPr lang="en-US" sz="700" b="1" u="none" strike="noStrike" cap="none">
                          <a:solidFill>
                            <a:srgbClr val="073763"/>
                          </a:solidFill>
                          <a:latin typeface="Archivo Narrow"/>
                          <a:ea typeface="Archivo Narrow"/>
                          <a:cs typeface="Archivo Narrow"/>
                          <a:sym typeface="Archivo Narrow"/>
                        </a:rPr>
                        <a:t>Own Capacity Demand Reduction)</a:t>
                      </a:r>
                      <a:endParaRPr sz="700" b="1" u="none" strike="noStrike" cap="none">
                        <a:solidFill>
                          <a:srgbClr val="073763"/>
                        </a:solidFill>
                        <a:latin typeface="Archivo Narrow"/>
                        <a:ea typeface="Archivo Narrow"/>
                        <a:cs typeface="Archivo Narrow"/>
                        <a:sym typeface="Archivo Narrow"/>
                      </a:endParaRPr>
                    </a:p>
                  </a:txBody>
                  <a:tcPr marL="18275" marR="18275" marT="27425" marB="27425">
                    <a:lnL w="9525" cap="flat" cmpd="sng">
                      <a:solidFill>
                        <a:srgbClr val="9A9A9A">
                          <a:alpha val="0"/>
                        </a:srgbClr>
                      </a:solidFill>
                      <a:prstDash val="solid"/>
                      <a:round/>
                      <a:headEnd type="none" w="sm" len="sm"/>
                      <a:tailEnd type="none" w="sm" len="sm"/>
                    </a:lnL>
                    <a:lnR w="9525" cap="flat" cmpd="sng">
                      <a:solidFill>
                        <a:srgbClr val="9A9A9A">
                          <a:alpha val="0"/>
                        </a:srgbClr>
                      </a:solidFill>
                      <a:prstDash val="solid"/>
                      <a:round/>
                      <a:headEnd type="none" w="sm" len="sm"/>
                      <a:tailEnd type="none" w="sm" len="sm"/>
                    </a:lnR>
                    <a:lnT w="9525" cap="flat" cmpd="sng">
                      <a:solidFill>
                        <a:srgbClr val="073763">
                          <a:alpha val="0"/>
                        </a:srgbClr>
                      </a:solidFill>
                      <a:prstDash val="dot"/>
                      <a:round/>
                      <a:headEnd type="none" w="sm" len="sm"/>
                      <a:tailEnd type="none" w="sm" len="sm"/>
                    </a:lnT>
                    <a:lnB w="9525" cap="flat" cmpd="sng">
                      <a:solidFill>
                        <a:srgbClr val="073763">
                          <a:alpha val="0"/>
                        </a:srgbClr>
                      </a:solidFill>
                      <a:prstDash val="dot"/>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US" sz="700" u="none" strike="noStrike" cap="none">
                          <a:latin typeface="Archivo Narrow"/>
                          <a:ea typeface="Archivo Narrow"/>
                          <a:cs typeface="Archivo Narrow"/>
                          <a:sym typeface="Archivo Narrow"/>
                        </a:rPr>
                        <a:t>Final approval of </a:t>
                      </a:r>
                      <a:r>
                        <a:rPr lang="en-US" sz="700" b="1" u="none" strike="noStrike" cap="none">
                          <a:latin typeface="Archivo Narrow"/>
                          <a:ea typeface="Archivo Narrow"/>
                          <a:cs typeface="Archivo Narrow"/>
                          <a:sym typeface="Archivo Narrow"/>
                        </a:rPr>
                        <a:t>BYO</a:t>
                      </a:r>
                      <a:r>
                        <a:rPr lang="en-US" sz="700" b="1">
                          <a:latin typeface="Archivo Narrow"/>
                          <a:ea typeface="Archivo Narrow"/>
                          <a:cs typeface="Archivo Narrow"/>
                          <a:sym typeface="Archivo Narrow"/>
                        </a:rPr>
                        <a:t>CD</a:t>
                      </a:r>
                      <a:r>
                        <a:rPr lang="en-US" sz="700" b="1" u="none" strike="noStrike" cap="none">
                          <a:latin typeface="Archivo Narrow"/>
                          <a:ea typeface="Archivo Narrow"/>
                          <a:cs typeface="Archivo Narrow"/>
                          <a:sym typeface="Archivo Narrow"/>
                        </a:rPr>
                        <a:t>R</a:t>
                      </a:r>
                      <a:r>
                        <a:rPr lang="en-US" sz="700" u="none" strike="noStrike" cap="none">
                          <a:latin typeface="Archivo Narrow"/>
                          <a:ea typeface="Archivo Narrow"/>
                          <a:cs typeface="Archivo Narrow"/>
                          <a:sym typeface="Archivo Narrow"/>
                        </a:rPr>
                        <a:t> MW quantity by Area </a:t>
                      </a:r>
                      <a:endParaRPr sz="700" u="none" strike="noStrike" cap="none">
                        <a:latin typeface="Archivo Narrow"/>
                        <a:ea typeface="Archivo Narrow"/>
                        <a:cs typeface="Archivo Narrow"/>
                        <a:sym typeface="Archivo Narrow"/>
                      </a:endParaRPr>
                    </a:p>
                  </a:txBody>
                  <a:tcPr marL="18275" marR="18275" marT="27425" marB="27425">
                    <a:lnL w="9525" cap="flat" cmpd="sng">
                      <a:solidFill>
                        <a:srgbClr val="9A9A9A">
                          <a:alpha val="0"/>
                        </a:srgbClr>
                      </a:solidFill>
                      <a:prstDash val="solid"/>
                      <a:round/>
                      <a:headEnd type="none" w="sm" len="sm"/>
                      <a:tailEnd type="none" w="sm" len="sm"/>
                    </a:lnL>
                    <a:lnR w="9525" cap="flat" cmpd="sng">
                      <a:solidFill>
                        <a:srgbClr val="9A9A9A">
                          <a:alpha val="0"/>
                        </a:srgbClr>
                      </a:solidFill>
                      <a:prstDash val="solid"/>
                      <a:round/>
                      <a:headEnd type="none" w="sm" len="sm"/>
                      <a:tailEnd type="none" w="sm" len="sm"/>
                    </a:lnR>
                    <a:lnT w="9525" cap="flat" cmpd="sng">
                      <a:solidFill>
                        <a:srgbClr val="073763">
                          <a:alpha val="0"/>
                        </a:srgbClr>
                      </a:solidFill>
                      <a:prstDash val="dot"/>
                      <a:round/>
                      <a:headEnd type="none" w="sm" len="sm"/>
                      <a:tailEnd type="none" w="sm" len="sm"/>
                    </a:lnT>
                    <a:lnB w="9525" cap="flat" cmpd="sng">
                      <a:solidFill>
                        <a:srgbClr val="073763">
                          <a:alpha val="0"/>
                        </a:srgbClr>
                      </a:solidFill>
                      <a:prstDash val="dot"/>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US" sz="700" u="none" strike="noStrike" cap="none">
                          <a:latin typeface="Archivo Narrow"/>
                          <a:ea typeface="Archivo Narrow"/>
                          <a:cs typeface="Archivo Narrow"/>
                          <a:sym typeface="Archivo Narrow"/>
                        </a:rPr>
                        <a:t>Submission of BYO</a:t>
                      </a:r>
                      <a:r>
                        <a:rPr lang="en-US" sz="700">
                          <a:latin typeface="Archivo Narrow"/>
                          <a:ea typeface="Archivo Narrow"/>
                          <a:cs typeface="Archivo Narrow"/>
                          <a:sym typeface="Archivo Narrow"/>
                        </a:rPr>
                        <a:t>CD</a:t>
                      </a:r>
                      <a:r>
                        <a:rPr lang="en-US" sz="700" u="none" strike="noStrike" cap="none">
                          <a:latin typeface="Archivo Narrow"/>
                          <a:ea typeface="Archivo Narrow"/>
                          <a:cs typeface="Archivo Narrow"/>
                          <a:sym typeface="Archivo Narrow"/>
                        </a:rPr>
                        <a:t>R contract/agreement or RBP central auction identification of Large Loads for BYOCD</a:t>
                      </a:r>
                      <a:r>
                        <a:rPr lang="en-US" sz="700">
                          <a:latin typeface="Archivo Narrow"/>
                          <a:ea typeface="Archivo Narrow"/>
                          <a:cs typeface="Archivo Narrow"/>
                          <a:sym typeface="Archivo Narrow"/>
                        </a:rPr>
                        <a:t>R</a:t>
                      </a:r>
                      <a:r>
                        <a:rPr lang="en-US" sz="700" u="none" strike="noStrike" cap="none">
                          <a:latin typeface="Archivo Narrow"/>
                          <a:ea typeface="Archivo Narrow"/>
                          <a:cs typeface="Archivo Narrow"/>
                          <a:sym typeface="Archivo Narrow"/>
                        </a:rPr>
                        <a:t> </a:t>
                      </a:r>
                      <a:endParaRPr sz="700" u="none" strike="noStrike" cap="none">
                        <a:latin typeface="Archivo Narrow"/>
                        <a:ea typeface="Archivo Narrow"/>
                        <a:cs typeface="Archivo Narrow"/>
                        <a:sym typeface="Archivo Narrow"/>
                      </a:endParaRPr>
                    </a:p>
                  </a:txBody>
                  <a:tcPr marL="18275" marR="64000" marT="27425" marB="27425">
                    <a:lnL w="9525" cap="flat" cmpd="sng">
                      <a:solidFill>
                        <a:srgbClr val="9A9A9A">
                          <a:alpha val="0"/>
                        </a:srgbClr>
                      </a:solidFill>
                      <a:prstDash val="solid"/>
                      <a:round/>
                      <a:headEnd type="none" w="sm" len="sm"/>
                      <a:tailEnd type="none" w="sm" len="sm"/>
                    </a:lnL>
                    <a:lnR w="9525" cap="flat" cmpd="sng">
                      <a:solidFill>
                        <a:srgbClr val="9A9A9A">
                          <a:alpha val="0"/>
                        </a:srgbClr>
                      </a:solidFill>
                      <a:prstDash val="solid"/>
                      <a:round/>
                      <a:headEnd type="none" w="sm" len="sm"/>
                      <a:tailEnd type="none" w="sm" len="sm"/>
                    </a:lnR>
                    <a:lnT w="9525" cap="flat" cmpd="sng">
                      <a:solidFill>
                        <a:srgbClr val="073763">
                          <a:alpha val="0"/>
                        </a:srgbClr>
                      </a:solidFill>
                      <a:prstDash val="dot"/>
                      <a:round/>
                      <a:headEnd type="none" w="sm" len="sm"/>
                      <a:tailEnd type="none" w="sm" len="sm"/>
                    </a:lnT>
                    <a:lnB w="9525" cap="flat" cmpd="sng">
                      <a:solidFill>
                        <a:srgbClr val="073763">
                          <a:alpha val="0"/>
                        </a:srgbClr>
                      </a:solidFill>
                      <a:prstDash val="dot"/>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US" sz="700" u="none" strike="noStrike" cap="none">
                          <a:latin typeface="Archivo Narrow"/>
                          <a:ea typeface="Archivo Narrow"/>
                          <a:cs typeface="Archivo Narrow"/>
                          <a:sym typeface="Archivo Narrow"/>
                        </a:rPr>
                        <a:t>Provide contract/agreement to EDC. </a:t>
                      </a:r>
                      <a:endParaRPr sz="700" u="none" strike="noStrike" cap="none">
                        <a:latin typeface="Archivo Narrow"/>
                        <a:ea typeface="Archivo Narrow"/>
                        <a:cs typeface="Archivo Narrow"/>
                        <a:sym typeface="Archivo Narrow"/>
                      </a:endParaRPr>
                    </a:p>
                  </a:txBody>
                  <a:tcPr marL="18275" marR="64000" marT="27425" marB="27425">
                    <a:lnL w="9525" cap="flat" cmpd="sng">
                      <a:solidFill>
                        <a:srgbClr val="9A9A9A">
                          <a:alpha val="0"/>
                        </a:srgbClr>
                      </a:solidFill>
                      <a:prstDash val="solid"/>
                      <a:round/>
                      <a:headEnd type="none" w="sm" len="sm"/>
                      <a:tailEnd type="none" w="sm" len="sm"/>
                    </a:lnL>
                    <a:lnR w="9525" cap="flat" cmpd="sng">
                      <a:solidFill>
                        <a:srgbClr val="9A9A9A">
                          <a:alpha val="0"/>
                        </a:srgbClr>
                      </a:solidFill>
                      <a:prstDash val="solid"/>
                      <a:round/>
                      <a:headEnd type="none" w="sm" len="sm"/>
                      <a:tailEnd type="none" w="sm" len="sm"/>
                    </a:lnR>
                    <a:lnT w="9525" cap="flat" cmpd="sng">
                      <a:solidFill>
                        <a:srgbClr val="073763">
                          <a:alpha val="0"/>
                        </a:srgbClr>
                      </a:solidFill>
                      <a:prstDash val="dot"/>
                      <a:round/>
                      <a:headEnd type="none" w="sm" len="sm"/>
                      <a:tailEnd type="none" w="sm" len="sm"/>
                    </a:lnT>
                    <a:lnB w="9525" cap="flat" cmpd="sng">
                      <a:solidFill>
                        <a:srgbClr val="073763">
                          <a:alpha val="0"/>
                        </a:srgbClr>
                      </a:solidFill>
                      <a:prstDash val="dot"/>
                      <a:round/>
                      <a:headEnd type="none" w="sm" len="sm"/>
                      <a:tailEnd type="none" w="sm" len="sm"/>
                    </a:lnB>
                    <a:solidFill>
                      <a:schemeClr val="lt1"/>
                    </a:solidFill>
                  </a:tcPr>
                </a:tc>
                <a:extLst>
                  <a:ext uri="{0D108BD9-81ED-4DB2-BD59-A6C34878D82A}">
                    <a16:rowId xmlns:a16="http://schemas.microsoft.com/office/drawing/2014/main" val="10000"/>
                  </a:ext>
                </a:extLst>
              </a:tr>
            </a:tbl>
          </a:graphicData>
        </a:graphic>
      </p:graphicFrame>
      <p:pic>
        <p:nvPicPr>
          <p:cNvPr id="330" name="Google Shape;330;g3e814ff0984_0_226"/>
          <p:cNvPicPr preferRelativeResize="0"/>
          <p:nvPr/>
        </p:nvPicPr>
        <p:blipFill rotWithShape="1">
          <a:blip r:embed="rId5">
            <a:alphaModFix/>
          </a:blip>
          <a:srcRect r="3241"/>
          <a:stretch/>
        </p:blipFill>
        <p:spPr>
          <a:xfrm>
            <a:off x="5041912" y="2419697"/>
            <a:ext cx="3827187" cy="2003738"/>
          </a:xfrm>
          <a:prstGeom prst="rect">
            <a:avLst/>
          </a:prstGeom>
          <a:noFill/>
          <a:ln>
            <a:noFill/>
          </a:ln>
        </p:spPr>
      </p:pic>
      <p:pic>
        <p:nvPicPr>
          <p:cNvPr id="331" name="Google Shape;331;g3e814ff0984_0_226"/>
          <p:cNvPicPr preferRelativeResize="0"/>
          <p:nvPr/>
        </p:nvPicPr>
        <p:blipFill rotWithShape="1">
          <a:blip r:embed="rId5">
            <a:alphaModFix/>
          </a:blip>
          <a:srcRect l="965" t="56390" r="67790" b="6836"/>
          <a:stretch/>
        </p:blipFill>
        <p:spPr>
          <a:xfrm>
            <a:off x="5080759" y="3588264"/>
            <a:ext cx="1234331" cy="735923"/>
          </a:xfrm>
          <a:prstGeom prst="rect">
            <a:avLst/>
          </a:prstGeom>
          <a:noFill/>
          <a:ln>
            <a:noFill/>
          </a:ln>
        </p:spPr>
      </p:pic>
      <p:pic>
        <p:nvPicPr>
          <p:cNvPr id="332" name="Google Shape;332;g3e814ff0984_0_226"/>
          <p:cNvPicPr preferRelativeResize="0"/>
          <p:nvPr/>
        </p:nvPicPr>
        <p:blipFill rotWithShape="1">
          <a:blip r:embed="rId5">
            <a:alphaModFix/>
          </a:blip>
          <a:srcRect l="965" t="74191" r="67790" b="6837"/>
          <a:stretch/>
        </p:blipFill>
        <p:spPr>
          <a:xfrm>
            <a:off x="5083021" y="4009108"/>
            <a:ext cx="1234331" cy="379651"/>
          </a:xfrm>
          <a:prstGeom prst="rect">
            <a:avLst/>
          </a:prstGeom>
          <a:noFill/>
          <a:ln>
            <a:noFill/>
          </a:ln>
        </p:spPr>
      </p:pic>
      <p:sp>
        <p:nvSpPr>
          <p:cNvPr id="333" name="Google Shape;333;g3e814ff0984_0_226"/>
          <p:cNvSpPr/>
          <p:nvPr/>
        </p:nvSpPr>
        <p:spPr>
          <a:xfrm>
            <a:off x="5362000" y="3922967"/>
            <a:ext cx="691800" cy="102600"/>
          </a:xfrm>
          <a:prstGeom prst="rect">
            <a:avLst/>
          </a:prstGeom>
          <a:solidFill>
            <a:srgbClr val="93E5FF"/>
          </a:solidFill>
          <a:ln w="9525" cap="flat" cmpd="sng">
            <a:solidFill>
              <a:srgbClr val="CC0000"/>
            </a:solidFill>
            <a:prstDash val="dash"/>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516"/>
              </a:spcBef>
              <a:spcAft>
                <a:spcPts val="0"/>
              </a:spcAft>
              <a:buClr>
                <a:srgbClr val="000000"/>
              </a:buClr>
              <a:buSzPts val="619"/>
              <a:buFont typeface="Arial"/>
              <a:buNone/>
            </a:pPr>
            <a:r>
              <a:rPr lang="en-US" sz="616">
                <a:solidFill>
                  <a:schemeClr val="dk1"/>
                </a:solidFill>
                <a:latin typeface="Archivo Narrow Medium"/>
                <a:ea typeface="Archivo Narrow Medium"/>
                <a:cs typeface="Archivo Narrow Medium"/>
                <a:sym typeface="Archivo Narrow Medium"/>
              </a:rPr>
              <a:t>  and/or</a:t>
            </a:r>
            <a:r>
              <a:rPr lang="en-US" sz="616" b="0" i="0" u="none" strike="noStrike" cap="none">
                <a:solidFill>
                  <a:schemeClr val="dk1"/>
                </a:solidFill>
                <a:latin typeface="Archivo Narrow Medium"/>
                <a:ea typeface="Archivo Narrow Medium"/>
                <a:cs typeface="Archivo Narrow Medium"/>
                <a:sym typeface="Archivo Narrow Medium"/>
              </a:rPr>
              <a:t> </a:t>
            </a:r>
            <a:r>
              <a:rPr lang="en-US" sz="616" b="1" i="0" u="none" strike="noStrike" cap="none">
                <a:solidFill>
                  <a:schemeClr val="dk1"/>
                </a:solidFill>
                <a:latin typeface="Archivo Narrow"/>
                <a:ea typeface="Archivo Narrow"/>
                <a:cs typeface="Archivo Narrow"/>
                <a:sym typeface="Archivo Narrow"/>
              </a:rPr>
              <a:t>BYO</a:t>
            </a:r>
            <a:r>
              <a:rPr lang="en-US" sz="616" b="1">
                <a:solidFill>
                  <a:schemeClr val="dk1"/>
                </a:solidFill>
                <a:latin typeface="Archivo Narrow"/>
                <a:ea typeface="Archivo Narrow"/>
                <a:cs typeface="Archivo Narrow"/>
                <a:sym typeface="Archivo Narrow"/>
              </a:rPr>
              <a:t>CDR</a:t>
            </a:r>
            <a:r>
              <a:rPr lang="en-US" sz="616" b="0" i="0" u="none" strike="noStrike" cap="none">
                <a:solidFill>
                  <a:schemeClr val="dk1"/>
                </a:solidFill>
                <a:latin typeface="Archivo Narrow Medium"/>
                <a:ea typeface="Archivo Narrow Medium"/>
                <a:cs typeface="Archivo Narrow Medium"/>
                <a:sym typeface="Archivo Narrow Medium"/>
              </a:rPr>
              <a:t> MW  </a:t>
            </a:r>
            <a:endParaRPr sz="616" b="0" i="0" u="none" strike="noStrike" cap="none">
              <a:solidFill>
                <a:schemeClr val="dk1"/>
              </a:solidFill>
              <a:latin typeface="Archivo Narrow Medium"/>
              <a:ea typeface="Archivo Narrow Medium"/>
              <a:cs typeface="Archivo Narrow Medium"/>
              <a:sym typeface="Archivo Narrow Medium"/>
            </a:endParaRPr>
          </a:p>
        </p:txBody>
      </p:sp>
      <p:sp>
        <p:nvSpPr>
          <p:cNvPr id="334" name="Google Shape;334;g3e814ff0984_0_226"/>
          <p:cNvSpPr/>
          <p:nvPr/>
        </p:nvSpPr>
        <p:spPr>
          <a:xfrm>
            <a:off x="3487525" y="4401825"/>
            <a:ext cx="1353300" cy="169500"/>
          </a:xfrm>
          <a:prstGeom prst="rect">
            <a:avLst/>
          </a:prstGeom>
          <a:noFill/>
          <a:ln w="9525" cap="flat" cmpd="sng">
            <a:solidFill>
              <a:srgbClr val="CC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500"/>
              </a:spcBef>
              <a:spcAft>
                <a:spcPts val="0"/>
              </a:spcAft>
              <a:buClr>
                <a:schemeClr val="dk1"/>
              </a:buClr>
              <a:buSzPts val="600"/>
              <a:buFont typeface="Arial"/>
              <a:buNone/>
            </a:pPr>
            <a:r>
              <a:rPr lang="en-US" sz="600">
                <a:solidFill>
                  <a:srgbClr val="1C2829"/>
                </a:solidFill>
                <a:latin typeface="Archivo Narrow Medium"/>
                <a:ea typeface="Archivo Narrow Medium"/>
                <a:cs typeface="Archivo Narrow Medium"/>
                <a:sym typeface="Archivo Narrow Medium"/>
              </a:rPr>
              <a:t>Base RBP proposal modifications</a:t>
            </a:r>
            <a:endParaRPr>
              <a:latin typeface="Archivo Narrow Medium"/>
              <a:ea typeface="Archivo Narrow Medium"/>
              <a:cs typeface="Archivo Narrow Medium"/>
              <a:sym typeface="Archivo Narrow Medium"/>
            </a:endParaRPr>
          </a:p>
        </p:txBody>
      </p:sp>
      <p:sp>
        <p:nvSpPr>
          <p:cNvPr id="335" name="Google Shape;335;g3e814ff0984_0_226"/>
          <p:cNvSpPr/>
          <p:nvPr/>
        </p:nvSpPr>
        <p:spPr>
          <a:xfrm>
            <a:off x="5380900" y="3480775"/>
            <a:ext cx="672900" cy="102600"/>
          </a:xfrm>
          <a:prstGeom prst="rect">
            <a:avLst/>
          </a:prstGeom>
          <a:solidFill>
            <a:srgbClr val="B6EDFF"/>
          </a:solidFill>
          <a:ln w="9525" cap="flat" cmpd="sng">
            <a:solidFill>
              <a:srgbClr val="CC0000"/>
            </a:solidFill>
            <a:prstDash val="dash"/>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516"/>
              </a:spcBef>
              <a:spcAft>
                <a:spcPts val="0"/>
              </a:spcAft>
              <a:buClr>
                <a:srgbClr val="000000"/>
              </a:buClr>
              <a:buSzPts val="619"/>
              <a:buFont typeface="Arial"/>
              <a:buNone/>
            </a:pPr>
            <a:r>
              <a:rPr lang="en-US" sz="616" b="0" i="0" u="none" strike="noStrike" cap="none">
                <a:solidFill>
                  <a:schemeClr val="dk1"/>
                </a:solidFill>
                <a:latin typeface="Archivo Narrow Medium"/>
                <a:ea typeface="Archivo Narrow Medium"/>
                <a:cs typeface="Archivo Narrow Medium"/>
                <a:sym typeface="Archivo Narrow Medium"/>
              </a:rPr>
              <a:t>  </a:t>
            </a:r>
            <a:r>
              <a:rPr lang="en-US" sz="616">
                <a:solidFill>
                  <a:schemeClr val="dk1"/>
                </a:solidFill>
                <a:latin typeface="Archivo Narrow Medium"/>
                <a:ea typeface="Archivo Narrow Medium"/>
                <a:cs typeface="Archivo Narrow Medium"/>
                <a:sym typeface="Archivo Narrow Medium"/>
              </a:rPr>
              <a:t>and/or</a:t>
            </a:r>
            <a:r>
              <a:rPr lang="en-US" sz="616" b="0" i="0" u="none" strike="noStrike" cap="none">
                <a:solidFill>
                  <a:schemeClr val="dk1"/>
                </a:solidFill>
                <a:latin typeface="Archivo Narrow Medium"/>
                <a:ea typeface="Archivo Narrow Medium"/>
                <a:cs typeface="Archivo Narrow Medium"/>
                <a:sym typeface="Archivo Narrow Medium"/>
              </a:rPr>
              <a:t> </a:t>
            </a:r>
            <a:r>
              <a:rPr lang="en-US" sz="616" b="1" i="0" u="none" strike="noStrike" cap="none">
                <a:solidFill>
                  <a:schemeClr val="dk1"/>
                </a:solidFill>
                <a:latin typeface="Archivo Narrow"/>
                <a:ea typeface="Archivo Narrow"/>
                <a:cs typeface="Archivo Narrow"/>
                <a:sym typeface="Archivo Narrow"/>
              </a:rPr>
              <a:t>BYO</a:t>
            </a:r>
            <a:r>
              <a:rPr lang="en-US" sz="616" b="1">
                <a:solidFill>
                  <a:schemeClr val="dk1"/>
                </a:solidFill>
                <a:latin typeface="Archivo Narrow"/>
                <a:ea typeface="Archivo Narrow"/>
                <a:cs typeface="Archivo Narrow"/>
                <a:sym typeface="Archivo Narrow"/>
              </a:rPr>
              <a:t>CD</a:t>
            </a:r>
            <a:r>
              <a:rPr lang="en-US" sz="616" b="1" i="0" u="none" strike="noStrike" cap="none">
                <a:solidFill>
                  <a:schemeClr val="dk1"/>
                </a:solidFill>
                <a:latin typeface="Archivo Narrow"/>
                <a:ea typeface="Archivo Narrow"/>
                <a:cs typeface="Archivo Narrow"/>
                <a:sym typeface="Archivo Narrow"/>
              </a:rPr>
              <a:t>R</a:t>
            </a:r>
            <a:r>
              <a:rPr lang="en-US" sz="616" b="0" i="0" u="none" strike="noStrike" cap="none">
                <a:solidFill>
                  <a:schemeClr val="dk1"/>
                </a:solidFill>
                <a:latin typeface="Archivo Narrow Medium"/>
                <a:ea typeface="Archivo Narrow Medium"/>
                <a:cs typeface="Archivo Narrow Medium"/>
                <a:sym typeface="Archivo Narrow Medium"/>
              </a:rPr>
              <a:t> </a:t>
            </a:r>
            <a:r>
              <a:rPr lang="en-US" sz="616">
                <a:solidFill>
                  <a:schemeClr val="dk1"/>
                </a:solidFill>
                <a:latin typeface="Archivo Narrow Medium"/>
                <a:ea typeface="Archivo Narrow Medium"/>
                <a:cs typeface="Archivo Narrow Medium"/>
                <a:sym typeface="Archivo Narrow Medium"/>
              </a:rPr>
              <a:t>MW</a:t>
            </a:r>
            <a:endParaRPr sz="616" b="0" i="0" u="none" strike="noStrike" cap="none">
              <a:solidFill>
                <a:schemeClr val="dk1"/>
              </a:solidFill>
              <a:latin typeface="Archivo Narrow Medium"/>
              <a:ea typeface="Archivo Narrow Medium"/>
              <a:cs typeface="Archivo Narrow Medium"/>
              <a:sym typeface="Archivo Narrow Medium"/>
            </a:endParaRPr>
          </a:p>
        </p:txBody>
      </p:sp>
      <p:sp>
        <p:nvSpPr>
          <p:cNvPr id="336" name="Google Shape;336;g3e814ff0984_0_226"/>
          <p:cNvSpPr txBox="1"/>
          <p:nvPr/>
        </p:nvSpPr>
        <p:spPr>
          <a:xfrm>
            <a:off x="5041950" y="1578789"/>
            <a:ext cx="3827100" cy="669600"/>
          </a:xfrm>
          <a:prstGeom prst="rect">
            <a:avLst/>
          </a:prstGeom>
          <a:solidFill>
            <a:srgbClr val="F3F3F3"/>
          </a:solidFill>
          <a:ln w="9525" cap="flat" cmpd="sng">
            <a:solidFill>
              <a:srgbClr val="999999"/>
            </a:solidFill>
            <a:prstDash val="dash"/>
            <a:round/>
            <a:headEnd type="none" w="sm" len="sm"/>
            <a:tailEnd type="none" w="sm" len="sm"/>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800"/>
              <a:buFont typeface="Arial"/>
              <a:buNone/>
            </a:pPr>
            <a:r>
              <a:rPr lang="en-US" sz="700" b="0" i="0" u="none" strike="noStrike" cap="none">
                <a:solidFill>
                  <a:srgbClr val="1C2829"/>
                </a:solidFill>
                <a:latin typeface="Helvetica Neue"/>
                <a:ea typeface="Helvetica Neue"/>
                <a:cs typeface="Helvetica Neue"/>
                <a:sym typeface="Helvetica Neue"/>
              </a:rPr>
              <a:t>PJM’s proposal recognizes bilateral contracting between large loads and generation resources as a basis to exempt those loads from incremental capacity charges. </a:t>
            </a:r>
            <a:endParaRPr sz="700" b="0" i="0" u="none" strike="noStrike" cap="none">
              <a:solidFill>
                <a:srgbClr val="1C2829"/>
              </a:solidFill>
              <a:latin typeface="Helvetica Neue"/>
              <a:ea typeface="Helvetica Neue"/>
              <a:cs typeface="Helvetica Neue"/>
              <a:sym typeface="Helvetica Neue"/>
            </a:endParaRPr>
          </a:p>
          <a:p>
            <a:pPr marL="0" marR="0" lvl="0" indent="0" algn="l" rtl="0">
              <a:lnSpc>
                <a:spcPct val="90000"/>
              </a:lnSpc>
              <a:spcBef>
                <a:spcPts val="0"/>
              </a:spcBef>
              <a:spcAft>
                <a:spcPts val="0"/>
              </a:spcAft>
              <a:buClr>
                <a:srgbClr val="000000"/>
              </a:buClr>
              <a:buSzPts val="800"/>
              <a:buFont typeface="Arial"/>
              <a:buNone/>
            </a:pPr>
            <a:endParaRPr sz="700" b="0" i="0" u="none" strike="noStrike" cap="none">
              <a:solidFill>
                <a:srgbClr val="1C2829"/>
              </a:solidFill>
              <a:latin typeface="Helvetica Neue Light"/>
              <a:ea typeface="Helvetica Neue Light"/>
              <a:cs typeface="Helvetica Neue Light"/>
              <a:sym typeface="Helvetica Neue Light"/>
            </a:endParaRPr>
          </a:p>
          <a:p>
            <a:pPr marL="0" marR="0" lvl="0" indent="0" algn="l" rtl="0">
              <a:lnSpc>
                <a:spcPct val="90000"/>
              </a:lnSpc>
              <a:spcBef>
                <a:spcPts val="0"/>
              </a:spcBef>
              <a:spcAft>
                <a:spcPts val="0"/>
              </a:spcAft>
              <a:buClr>
                <a:srgbClr val="000000"/>
              </a:buClr>
              <a:buSzPts val="800"/>
              <a:buFont typeface="Arial"/>
              <a:buNone/>
            </a:pPr>
            <a:r>
              <a:rPr lang="en-US" sz="700" b="1" i="0" u="none" strike="noStrike" cap="none">
                <a:solidFill>
                  <a:srgbClr val="1C2829"/>
                </a:solidFill>
                <a:latin typeface="Helvetica Neue"/>
                <a:ea typeface="Helvetica Neue"/>
                <a:cs typeface="Helvetica Neue"/>
                <a:sym typeface="Helvetica Neue"/>
              </a:rPr>
              <a:t>Expanding this consideration to bilaterally contracted </a:t>
            </a:r>
            <a:r>
              <a:rPr lang="en-US" sz="700" b="1" i="0" u="sng" strike="noStrike" cap="none">
                <a:solidFill>
                  <a:srgbClr val="1C2829"/>
                </a:solidFill>
                <a:latin typeface="Helvetica Neue"/>
                <a:ea typeface="Helvetica Neue"/>
                <a:cs typeface="Helvetica Neue"/>
                <a:sym typeface="Helvetica Neue"/>
              </a:rPr>
              <a:t>demand reductions</a:t>
            </a:r>
            <a:r>
              <a:rPr lang="en-US" sz="700" b="1" i="0" u="none" strike="noStrike" cap="none">
                <a:solidFill>
                  <a:srgbClr val="1C2829"/>
                </a:solidFill>
                <a:latin typeface="Helvetica Neue"/>
                <a:ea typeface="Helvetica Neue"/>
                <a:cs typeface="Helvetica Neue"/>
                <a:sym typeface="Helvetica Neue"/>
              </a:rPr>
              <a:t> is operationally and administratively compatible with the existing proposal </a:t>
            </a:r>
            <a:endParaRPr sz="700" b="1" i="0" u="none" strike="noStrike" cap="none">
              <a:solidFill>
                <a:srgbClr val="1C2829"/>
              </a:solidFill>
              <a:latin typeface="Helvetica Neue"/>
              <a:ea typeface="Helvetica Neue"/>
              <a:cs typeface="Helvetica Neue"/>
              <a:sym typeface="Helvetica Neue"/>
            </a:endParaRPr>
          </a:p>
        </p:txBody>
      </p:sp>
      <p:sp>
        <p:nvSpPr>
          <p:cNvPr id="337" name="Google Shape;337;g3e814ff0984_0_226"/>
          <p:cNvSpPr/>
          <p:nvPr/>
        </p:nvSpPr>
        <p:spPr>
          <a:xfrm>
            <a:off x="337850" y="2572825"/>
            <a:ext cx="4530300" cy="409200"/>
          </a:xfrm>
          <a:prstGeom prst="rect">
            <a:avLst/>
          </a:prstGeom>
          <a:noFill/>
          <a:ln w="9525" cap="flat" cmpd="sng">
            <a:solidFill>
              <a:srgbClr val="CC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1"/>
        <p:cNvGrpSpPr/>
        <p:nvPr/>
      </p:nvGrpSpPr>
      <p:grpSpPr>
        <a:xfrm>
          <a:off x="0" y="0"/>
          <a:ext cx="0" cy="0"/>
          <a:chOff x="0" y="0"/>
          <a:chExt cx="0" cy="0"/>
        </a:xfrm>
      </p:grpSpPr>
      <p:sp>
        <p:nvSpPr>
          <p:cNvPr id="342" name="Google Shape;342;g3e814ff0984_0_647"/>
          <p:cNvSpPr txBox="1"/>
          <p:nvPr/>
        </p:nvSpPr>
        <p:spPr>
          <a:xfrm>
            <a:off x="324475" y="364925"/>
            <a:ext cx="8929800" cy="555900"/>
          </a:xfrm>
          <a:prstGeom prst="rect">
            <a:avLst/>
          </a:prstGeom>
          <a:noFill/>
          <a:ln>
            <a:noFill/>
          </a:ln>
        </p:spPr>
        <p:txBody>
          <a:bodyPr spcFirstLastPara="1" wrap="square" lIns="0" tIns="91425" rIns="90000" bIns="91425" anchor="t" anchorCtr="0">
            <a:noAutofit/>
          </a:bodyPr>
          <a:lstStyle/>
          <a:p>
            <a:pPr marL="0" marR="0" lvl="0" indent="0" algn="l" rtl="0">
              <a:lnSpc>
                <a:spcPct val="90000"/>
              </a:lnSpc>
              <a:spcBef>
                <a:spcPts val="0"/>
              </a:spcBef>
              <a:spcAft>
                <a:spcPts val="0"/>
              </a:spcAft>
              <a:buClr>
                <a:srgbClr val="1C2829"/>
              </a:buClr>
              <a:buSzPts val="1100"/>
              <a:buFont typeface="Arial"/>
              <a:buNone/>
            </a:pPr>
            <a:r>
              <a:rPr lang="en-US" sz="2400" b="1" i="0" u="none" strike="noStrike" cap="none">
                <a:solidFill>
                  <a:srgbClr val="1C2829"/>
                </a:solidFill>
                <a:latin typeface="Helvetica Neue"/>
                <a:ea typeface="Helvetica Neue"/>
                <a:cs typeface="Helvetica Neue"/>
                <a:sym typeface="Helvetica Neue"/>
              </a:rPr>
              <a:t>Clear pathway to implement Base proposal &amp; effectively integrate Demand Reductions into Procurement Target </a:t>
            </a:r>
            <a:endParaRPr sz="2400" b="1" i="0" u="none" strike="noStrike" cap="none">
              <a:solidFill>
                <a:srgbClr val="1C2829"/>
              </a:solidFill>
              <a:latin typeface="Helvetica Neue"/>
              <a:ea typeface="Helvetica Neue"/>
              <a:cs typeface="Helvetica Neue"/>
              <a:sym typeface="Helvetica Neue"/>
            </a:endParaRPr>
          </a:p>
        </p:txBody>
      </p:sp>
      <p:graphicFrame>
        <p:nvGraphicFramePr>
          <p:cNvPr id="343" name="Google Shape;343;g3e814ff0984_0_647"/>
          <p:cNvGraphicFramePr/>
          <p:nvPr/>
        </p:nvGraphicFramePr>
        <p:xfrm>
          <a:off x="5371375" y="1414756"/>
          <a:ext cx="3216700" cy="3375449"/>
        </p:xfrm>
        <a:graphic>
          <a:graphicData uri="http://schemas.openxmlformats.org/drawingml/2006/table">
            <a:tbl>
              <a:tblPr>
                <a:noFill/>
                <a:tableStyleId>{5067F4B3-5EFE-466F-A60C-2E1F61FA9086}</a:tableStyleId>
              </a:tblPr>
              <a:tblGrid>
                <a:gridCol w="828075">
                  <a:extLst>
                    <a:ext uri="{9D8B030D-6E8A-4147-A177-3AD203B41FA5}">
                      <a16:colId xmlns:a16="http://schemas.microsoft.com/office/drawing/2014/main" val="20000"/>
                    </a:ext>
                  </a:extLst>
                </a:gridCol>
                <a:gridCol w="560400">
                  <a:extLst>
                    <a:ext uri="{9D8B030D-6E8A-4147-A177-3AD203B41FA5}">
                      <a16:colId xmlns:a16="http://schemas.microsoft.com/office/drawing/2014/main" val="20001"/>
                    </a:ext>
                  </a:extLst>
                </a:gridCol>
                <a:gridCol w="1828225">
                  <a:extLst>
                    <a:ext uri="{9D8B030D-6E8A-4147-A177-3AD203B41FA5}">
                      <a16:colId xmlns:a16="http://schemas.microsoft.com/office/drawing/2014/main" val="20002"/>
                    </a:ext>
                  </a:extLst>
                </a:gridCol>
              </a:tblGrid>
              <a:tr h="197625">
                <a:tc gridSpan="3">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solidFill>
                            <a:srgbClr val="25292A"/>
                          </a:solidFill>
                          <a:latin typeface="Helvetica Neue"/>
                          <a:ea typeface="Helvetica Neue"/>
                          <a:cs typeface="Helvetica Neue"/>
                          <a:sym typeface="Helvetica Neue"/>
                        </a:rPr>
                        <a:t>Base RBP proposal </a:t>
                      </a:r>
                      <a:endParaRPr sz="800" b="1" u="none" strike="noStrike" cap="none">
                        <a:solidFill>
                          <a:srgbClr val="25292A"/>
                        </a:solidFill>
                        <a:latin typeface="Helvetica Neue"/>
                        <a:ea typeface="Helvetica Neue"/>
                        <a:cs typeface="Helvetica Neue"/>
                        <a:sym typeface="Helvetica Neue"/>
                      </a:endParaRPr>
                    </a:p>
                  </a:txBody>
                  <a:tcPr marL="45700" marR="91425" marT="9125" marB="9125" anchor="ctr">
                    <a:lnL w="9525" cap="flat" cmpd="sng">
                      <a:solidFill>
                        <a:srgbClr val="F3F3F3"/>
                      </a:solidFill>
                      <a:prstDash val="solid"/>
                      <a:round/>
                      <a:headEnd type="none" w="sm" len="sm"/>
                      <a:tailEnd type="none" w="sm" len="sm"/>
                    </a:lnL>
                    <a:lnR w="9525" cap="flat" cmpd="sng">
                      <a:solidFill>
                        <a:srgbClr val="F3F3F3">
                          <a:alpha val="0"/>
                        </a:srgbClr>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666666"/>
                      </a:solidFill>
                      <a:prstDash val="solid"/>
                      <a:round/>
                      <a:headEnd type="none" w="sm" len="sm"/>
                      <a:tailEnd type="none" w="sm" len="sm"/>
                    </a:lnB>
                    <a:solidFill>
                      <a:srgbClr val="F3F3F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711650">
                <a:tc gridSpan="3">
                  <a:txBody>
                    <a:bodyPr/>
                    <a:lstStyle/>
                    <a:p>
                      <a:pPr marL="0" marR="0" lvl="0" indent="0" algn="l" rtl="0">
                        <a:lnSpc>
                          <a:spcPct val="115000"/>
                        </a:lnSpc>
                        <a:spcBef>
                          <a:spcPts val="0"/>
                        </a:spcBef>
                        <a:spcAft>
                          <a:spcPts val="0"/>
                        </a:spcAft>
                        <a:buClr>
                          <a:srgbClr val="000000"/>
                        </a:buClr>
                        <a:buSzPts val="800"/>
                        <a:buFont typeface="Arial"/>
                        <a:buNone/>
                      </a:pPr>
                      <a:r>
                        <a:rPr lang="en-US" sz="800" u="none" strike="noStrike" cap="none">
                          <a:solidFill>
                            <a:srgbClr val="25292A"/>
                          </a:solidFill>
                          <a:latin typeface="Helvetica Neue"/>
                          <a:ea typeface="Helvetica Neue"/>
                          <a:cs typeface="Helvetica Neue"/>
                          <a:sym typeface="Helvetica Neue"/>
                        </a:rPr>
                        <a:t>Where a state law or regulation allocates costs to a large load (data center) based on its incremental demand, and that load bilaterally contracts for capacity demand reductions or supply additions, PJM's RBP/PSA process should:</a:t>
                      </a:r>
                      <a:endParaRPr sz="800" u="none" strike="noStrike" cap="none">
                        <a:solidFill>
                          <a:srgbClr val="25292A"/>
                        </a:solidFill>
                        <a:latin typeface="Helvetica Neue"/>
                        <a:ea typeface="Helvetica Neue"/>
                        <a:cs typeface="Helvetica Neue"/>
                        <a:sym typeface="Helvetica Neue"/>
                      </a:endParaRPr>
                    </a:p>
                    <a:p>
                      <a:pPr marL="0" marR="0" lvl="0" indent="0" algn="l" rtl="0">
                        <a:lnSpc>
                          <a:spcPct val="115000"/>
                        </a:lnSpc>
                        <a:spcBef>
                          <a:spcPts val="0"/>
                        </a:spcBef>
                        <a:spcAft>
                          <a:spcPts val="0"/>
                        </a:spcAft>
                        <a:buClr>
                          <a:srgbClr val="000000"/>
                        </a:buClr>
                        <a:buSzPts val="800"/>
                        <a:buFont typeface="Arial"/>
                        <a:buNone/>
                      </a:pPr>
                      <a:endParaRPr sz="800" u="none" strike="noStrike" cap="none">
                        <a:solidFill>
                          <a:srgbClr val="25292A"/>
                        </a:solidFill>
                        <a:latin typeface="Helvetica Neue"/>
                        <a:ea typeface="Helvetica Neue"/>
                        <a:cs typeface="Helvetica Neue"/>
                        <a:sym typeface="Helvetica Neue"/>
                      </a:endParaRPr>
                    </a:p>
                    <a:p>
                      <a:pPr marL="0" marR="0" lvl="0" indent="0" algn="l" rtl="0">
                        <a:lnSpc>
                          <a:spcPct val="115000"/>
                        </a:lnSpc>
                        <a:spcBef>
                          <a:spcPts val="0"/>
                        </a:spcBef>
                        <a:spcAft>
                          <a:spcPts val="0"/>
                        </a:spcAft>
                        <a:buClr>
                          <a:srgbClr val="000000"/>
                        </a:buClr>
                        <a:buSzPts val="800"/>
                        <a:buFont typeface="Arial"/>
                        <a:buNone/>
                      </a:pPr>
                      <a:r>
                        <a:rPr lang="en-US" sz="800" b="1" u="none" strike="noStrike" cap="none">
                          <a:solidFill>
                            <a:srgbClr val="25292A"/>
                          </a:solidFill>
                          <a:latin typeface="Helvetica Neue"/>
                          <a:ea typeface="Helvetica Neue"/>
                          <a:cs typeface="Helvetica Neue"/>
                          <a:sym typeface="Helvetica Neue"/>
                        </a:rPr>
                        <a:t>(1)</a:t>
                      </a:r>
                      <a:r>
                        <a:rPr lang="en-US" sz="800" u="none" strike="noStrike" cap="none">
                          <a:solidFill>
                            <a:srgbClr val="25292A"/>
                          </a:solidFill>
                          <a:latin typeface="Helvetica Neue"/>
                          <a:ea typeface="Helvetica Neue"/>
                          <a:cs typeface="Helvetica Neue"/>
                          <a:sym typeface="Helvetica Neue"/>
                        </a:rPr>
                        <a:t> </a:t>
                      </a:r>
                      <a:r>
                        <a:rPr lang="en-US" sz="800" b="1" u="none" strike="noStrike" cap="none">
                          <a:solidFill>
                            <a:srgbClr val="25292A"/>
                          </a:solidFill>
                          <a:latin typeface="Helvetica Neue"/>
                          <a:ea typeface="Helvetica Neue"/>
                          <a:cs typeface="Helvetica Neue"/>
                          <a:sym typeface="Helvetica Neue"/>
                        </a:rPr>
                        <a:t>Recognize the contracted supply or demand reduction</a:t>
                      </a:r>
                      <a:r>
                        <a:rPr lang="en-US" sz="800" u="none" strike="noStrike" cap="none">
                          <a:solidFill>
                            <a:srgbClr val="25292A"/>
                          </a:solidFill>
                          <a:latin typeface="Helvetica Neue"/>
                          <a:ea typeface="Helvetica Neue"/>
                          <a:cs typeface="Helvetica Neue"/>
                          <a:sym typeface="Helvetica Neue"/>
                        </a:rPr>
                        <a:t> as creditable toward the data center's capacity obligation, and</a:t>
                      </a:r>
                      <a:endParaRPr sz="800" u="none" strike="noStrike" cap="none">
                        <a:solidFill>
                          <a:srgbClr val="25292A"/>
                        </a:solidFill>
                        <a:latin typeface="Helvetica Neue"/>
                        <a:ea typeface="Helvetica Neue"/>
                        <a:cs typeface="Helvetica Neue"/>
                        <a:sym typeface="Helvetica Neue"/>
                      </a:endParaRPr>
                    </a:p>
                    <a:p>
                      <a:pPr marL="0" marR="0" lvl="0" indent="0" algn="l" rtl="0">
                        <a:lnSpc>
                          <a:spcPct val="115000"/>
                        </a:lnSpc>
                        <a:spcBef>
                          <a:spcPts val="0"/>
                        </a:spcBef>
                        <a:spcAft>
                          <a:spcPts val="0"/>
                        </a:spcAft>
                        <a:buClr>
                          <a:srgbClr val="000000"/>
                        </a:buClr>
                        <a:buSzPts val="800"/>
                        <a:buFont typeface="Arial"/>
                        <a:buNone/>
                      </a:pPr>
                      <a:endParaRPr sz="800" u="none" strike="noStrike" cap="none">
                        <a:solidFill>
                          <a:srgbClr val="25292A"/>
                        </a:solidFill>
                        <a:latin typeface="Helvetica Neue"/>
                        <a:ea typeface="Helvetica Neue"/>
                        <a:cs typeface="Helvetica Neue"/>
                        <a:sym typeface="Helvetica Neue"/>
                      </a:endParaRPr>
                    </a:p>
                    <a:p>
                      <a:pPr marL="0" marR="0" lvl="0" indent="0" algn="l" rtl="0">
                        <a:lnSpc>
                          <a:spcPct val="115000"/>
                        </a:lnSpc>
                        <a:spcBef>
                          <a:spcPts val="0"/>
                        </a:spcBef>
                        <a:spcAft>
                          <a:spcPts val="0"/>
                        </a:spcAft>
                        <a:buClr>
                          <a:srgbClr val="000000"/>
                        </a:buClr>
                        <a:buSzPts val="800"/>
                        <a:buFont typeface="Arial"/>
                        <a:buNone/>
                      </a:pPr>
                      <a:r>
                        <a:rPr lang="en-US" sz="800" b="1" u="none" strike="noStrike" cap="none">
                          <a:solidFill>
                            <a:srgbClr val="25292A"/>
                          </a:solidFill>
                          <a:latin typeface="Helvetica Neue"/>
                          <a:ea typeface="Helvetica Neue"/>
                          <a:cs typeface="Helvetica Neue"/>
                          <a:sym typeface="Helvetica Neue"/>
                        </a:rPr>
                        <a:t>(2) Allow the EDC to appropriately reflect that bilateral contract with evidence submitted to PJM</a:t>
                      </a:r>
                      <a:r>
                        <a:rPr lang="en-US" sz="800" u="none" strike="noStrike" cap="none">
                          <a:solidFill>
                            <a:srgbClr val="25292A"/>
                          </a:solidFill>
                          <a:latin typeface="Helvetica Neue"/>
                          <a:ea typeface="Helvetica Neue"/>
                          <a:cs typeface="Helvetica Neue"/>
                          <a:sym typeface="Helvetica Neue"/>
                        </a:rPr>
                        <a:t> — and receive appropriate multi-year forecast treatment, reflecting the nature of the agreement</a:t>
                      </a:r>
                      <a:endParaRPr sz="800" u="none" strike="noStrike" cap="none">
                        <a:solidFill>
                          <a:srgbClr val="25292A"/>
                        </a:solidFill>
                        <a:latin typeface="Helvetica Neue"/>
                        <a:ea typeface="Helvetica Neue"/>
                        <a:cs typeface="Helvetica Neue"/>
                        <a:sym typeface="Helvetica Neue"/>
                      </a:endParaRPr>
                    </a:p>
                    <a:p>
                      <a:pPr marL="0" marR="0" lvl="0" indent="0" algn="l" rtl="0">
                        <a:lnSpc>
                          <a:spcPct val="115000"/>
                        </a:lnSpc>
                        <a:spcBef>
                          <a:spcPts val="0"/>
                        </a:spcBef>
                        <a:spcAft>
                          <a:spcPts val="0"/>
                        </a:spcAft>
                        <a:buClr>
                          <a:srgbClr val="000000"/>
                        </a:buClr>
                        <a:buSzPts val="800"/>
                        <a:buFont typeface="Arial"/>
                        <a:buNone/>
                      </a:pPr>
                      <a:endParaRPr sz="800">
                        <a:solidFill>
                          <a:srgbClr val="25292A"/>
                        </a:solidFill>
                        <a:latin typeface="Helvetica Neue"/>
                        <a:ea typeface="Helvetica Neue"/>
                        <a:cs typeface="Helvetica Neue"/>
                        <a:sym typeface="Helvetica Neue"/>
                      </a:endParaRPr>
                    </a:p>
                    <a:p>
                      <a:pPr marL="0" marR="0" lvl="0" indent="0" algn="l" rtl="0">
                        <a:lnSpc>
                          <a:spcPct val="115000"/>
                        </a:lnSpc>
                        <a:spcBef>
                          <a:spcPts val="0"/>
                        </a:spcBef>
                        <a:spcAft>
                          <a:spcPts val="0"/>
                        </a:spcAft>
                        <a:buClr>
                          <a:srgbClr val="000000"/>
                        </a:buClr>
                        <a:buSzPts val="800"/>
                        <a:buFont typeface="Arial"/>
                        <a:buNone/>
                      </a:pPr>
                      <a:r>
                        <a:rPr lang="en-US" sz="800" b="1">
                          <a:solidFill>
                            <a:srgbClr val="25292A"/>
                          </a:solidFill>
                          <a:latin typeface="Helvetica Neue"/>
                          <a:ea typeface="Helvetica Neue"/>
                          <a:cs typeface="Helvetica Neue"/>
                          <a:sym typeface="Helvetica Neue"/>
                        </a:rPr>
                        <a:t>(3) A Peak Shaving Adjustment </a:t>
                      </a:r>
                      <a:r>
                        <a:rPr lang="en-US" sz="800">
                          <a:solidFill>
                            <a:srgbClr val="25292A"/>
                          </a:solidFill>
                          <a:latin typeface="Helvetica Neue"/>
                          <a:ea typeface="Helvetica Neue"/>
                          <a:cs typeface="Helvetica Neue"/>
                          <a:sym typeface="Helvetica Neue"/>
                        </a:rPr>
                        <a:t>is a way to make a discrete, clearly denominated identification of a programmatic capacity-demand reduction contracted for by a data center, subjecting it to clear triggers and evaluation. Base continues to believe a PSA is a plausible approach. </a:t>
                      </a:r>
                      <a:endParaRPr sz="800">
                        <a:solidFill>
                          <a:srgbClr val="25292A"/>
                        </a:solidFill>
                        <a:latin typeface="Helvetica Neue"/>
                        <a:ea typeface="Helvetica Neue"/>
                        <a:cs typeface="Helvetica Neue"/>
                        <a:sym typeface="Helvetica Neue"/>
                      </a:endParaRPr>
                    </a:p>
                    <a:p>
                      <a:pPr marL="0" marR="0" lvl="0" indent="0" algn="l" rtl="0">
                        <a:lnSpc>
                          <a:spcPct val="115000"/>
                        </a:lnSpc>
                        <a:spcBef>
                          <a:spcPts val="0"/>
                        </a:spcBef>
                        <a:spcAft>
                          <a:spcPts val="0"/>
                        </a:spcAft>
                        <a:buClr>
                          <a:srgbClr val="000000"/>
                        </a:buClr>
                        <a:buSzPts val="800"/>
                        <a:buFont typeface="Arial"/>
                        <a:buNone/>
                      </a:pPr>
                      <a:endParaRPr sz="800">
                        <a:solidFill>
                          <a:srgbClr val="25292A"/>
                        </a:solidFill>
                        <a:latin typeface="Helvetica Neue"/>
                        <a:ea typeface="Helvetica Neue"/>
                        <a:cs typeface="Helvetica Neue"/>
                        <a:sym typeface="Helvetica Neue"/>
                      </a:endParaRPr>
                    </a:p>
                    <a:p>
                      <a:pPr marL="0" marR="0" lvl="0" indent="0" algn="l" rtl="0">
                        <a:lnSpc>
                          <a:spcPct val="115000"/>
                        </a:lnSpc>
                        <a:spcBef>
                          <a:spcPts val="0"/>
                        </a:spcBef>
                        <a:spcAft>
                          <a:spcPts val="0"/>
                        </a:spcAft>
                        <a:buClr>
                          <a:srgbClr val="000000"/>
                        </a:buClr>
                        <a:buSzPts val="800"/>
                        <a:buFont typeface="Arial"/>
                        <a:buNone/>
                      </a:pPr>
                      <a:r>
                        <a:rPr lang="en-US" sz="800" b="1">
                          <a:solidFill>
                            <a:srgbClr val="25292A"/>
                          </a:solidFill>
                          <a:latin typeface="Helvetica Neue"/>
                          <a:ea typeface="Helvetica Neue"/>
                          <a:cs typeface="Helvetica Neue"/>
                          <a:sym typeface="Helvetica Neue"/>
                        </a:rPr>
                        <a:t>(4) Alternatively, an EDC/LSE could be allowed to adjust volumes of RBP </a:t>
                      </a:r>
                      <a:r>
                        <a:rPr lang="en-US" sz="800">
                          <a:solidFill>
                            <a:srgbClr val="25292A"/>
                          </a:solidFill>
                          <a:latin typeface="Helvetica Neue"/>
                          <a:ea typeface="Helvetica Neue"/>
                          <a:cs typeface="Helvetica Neue"/>
                          <a:sym typeface="Helvetica Neue"/>
                        </a:rPr>
                        <a:t>being “locked” to adjust the load forecast in line with any bilateral demand-reduction activity that has occurred. </a:t>
                      </a:r>
                      <a:endParaRPr sz="800">
                        <a:solidFill>
                          <a:srgbClr val="25292A"/>
                        </a:solidFill>
                        <a:latin typeface="Helvetica Neue"/>
                        <a:ea typeface="Helvetica Neue"/>
                        <a:cs typeface="Helvetica Neue"/>
                        <a:sym typeface="Helvetica Neue"/>
                      </a:endParaRPr>
                    </a:p>
                    <a:p>
                      <a:pPr marL="0" marR="0" lvl="0" indent="0" algn="l" rtl="0">
                        <a:lnSpc>
                          <a:spcPct val="115000"/>
                        </a:lnSpc>
                        <a:spcBef>
                          <a:spcPts val="0"/>
                        </a:spcBef>
                        <a:spcAft>
                          <a:spcPts val="0"/>
                        </a:spcAft>
                        <a:buClr>
                          <a:srgbClr val="000000"/>
                        </a:buClr>
                        <a:buSzPts val="800"/>
                        <a:buFont typeface="Arial"/>
                        <a:buNone/>
                      </a:pPr>
                      <a:endParaRPr sz="800" u="none" strike="noStrike" cap="none">
                        <a:solidFill>
                          <a:srgbClr val="25292A"/>
                        </a:solidFill>
                        <a:latin typeface="Helvetica Neue"/>
                        <a:ea typeface="Helvetica Neue"/>
                        <a:cs typeface="Helvetica Neue"/>
                        <a:sym typeface="Helvetica Neue"/>
                      </a:endParaRPr>
                    </a:p>
                  </a:txBody>
                  <a:tcPr marL="45700" marR="91425" marT="91425" marB="91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344" name="Google Shape;344;g3e814ff0984_0_647"/>
          <p:cNvSpPr/>
          <p:nvPr/>
        </p:nvSpPr>
        <p:spPr>
          <a:xfrm>
            <a:off x="709125" y="4838025"/>
            <a:ext cx="3702300" cy="169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500"/>
              </a:spcBef>
              <a:spcAft>
                <a:spcPts val="0"/>
              </a:spcAft>
              <a:buClr>
                <a:srgbClr val="000000"/>
              </a:buClr>
              <a:buSzPts val="600"/>
              <a:buFont typeface="Arial"/>
              <a:buNone/>
            </a:pPr>
            <a:r>
              <a:rPr lang="en-US" sz="600" b="0" i="0" u="sng" strike="noStrike" cap="none">
                <a:solidFill>
                  <a:srgbClr val="3D85C6"/>
                </a:solidFill>
                <a:latin typeface="Helvetica Neue Light"/>
                <a:ea typeface="Helvetica Neue Light"/>
                <a:cs typeface="Helvetica Neue Light"/>
                <a:sym typeface="Helvetica Neue Light"/>
                <a:hlinkClick r:id="rId3">
                  <a:extLst>
                    <a:ext uri="{A12FA001-AC4F-418D-AE19-62706E023703}">
                      <ahyp:hlinkClr xmlns:ahyp="http://schemas.microsoft.com/office/drawing/2018/hyperlinkcolor" val="tx"/>
                    </a:ext>
                  </a:extLst>
                </a:hlinkClick>
              </a:rPr>
              <a:t>Reliability Backstop Procurement Design (May 27, 2026)</a:t>
            </a:r>
            <a:endParaRPr sz="600" b="0" i="0" u="none" strike="noStrike" cap="none">
              <a:solidFill>
                <a:srgbClr val="3D85C6"/>
              </a:solidFill>
              <a:latin typeface="Helvetica Neue Light"/>
              <a:ea typeface="Helvetica Neue Light"/>
              <a:cs typeface="Helvetica Neue Light"/>
              <a:sym typeface="Helvetica Neue Light"/>
            </a:endParaRPr>
          </a:p>
          <a:p>
            <a:pPr marL="0" marR="0" lvl="0" indent="0" algn="l" rtl="0">
              <a:lnSpc>
                <a:spcPct val="100000"/>
              </a:lnSpc>
              <a:spcBef>
                <a:spcPts val="500"/>
              </a:spcBef>
              <a:spcAft>
                <a:spcPts val="0"/>
              </a:spcAft>
              <a:buClr>
                <a:srgbClr val="000000"/>
              </a:buClr>
              <a:buSzPts val="600"/>
              <a:buFont typeface="Arial"/>
              <a:buNone/>
            </a:pPr>
            <a:endParaRPr sz="600" b="0" i="0" u="none" strike="noStrike" cap="none">
              <a:solidFill>
                <a:srgbClr val="3D85C6"/>
              </a:solidFill>
              <a:latin typeface="Helvetica Neue Light"/>
              <a:ea typeface="Helvetica Neue Light"/>
              <a:cs typeface="Helvetica Neue Light"/>
              <a:sym typeface="Helvetica Neue Light"/>
            </a:endParaRPr>
          </a:p>
        </p:txBody>
      </p:sp>
      <p:graphicFrame>
        <p:nvGraphicFramePr>
          <p:cNvPr id="345" name="Google Shape;345;g3e814ff0984_0_647"/>
          <p:cNvGraphicFramePr/>
          <p:nvPr/>
        </p:nvGraphicFramePr>
        <p:xfrm>
          <a:off x="411050" y="1412967"/>
          <a:ext cx="4655525" cy="2818125"/>
        </p:xfrm>
        <a:graphic>
          <a:graphicData uri="http://schemas.openxmlformats.org/drawingml/2006/table">
            <a:tbl>
              <a:tblPr>
                <a:noFill/>
                <a:tableStyleId>{5067F4B3-5EFE-466F-A60C-2E1F61FA9086}</a:tableStyleId>
              </a:tblPr>
              <a:tblGrid>
                <a:gridCol w="1198450">
                  <a:extLst>
                    <a:ext uri="{9D8B030D-6E8A-4147-A177-3AD203B41FA5}">
                      <a16:colId xmlns:a16="http://schemas.microsoft.com/office/drawing/2014/main" val="20000"/>
                    </a:ext>
                  </a:extLst>
                </a:gridCol>
                <a:gridCol w="811075">
                  <a:extLst>
                    <a:ext uri="{9D8B030D-6E8A-4147-A177-3AD203B41FA5}">
                      <a16:colId xmlns:a16="http://schemas.microsoft.com/office/drawing/2014/main" val="20001"/>
                    </a:ext>
                  </a:extLst>
                </a:gridCol>
                <a:gridCol w="2646000">
                  <a:extLst>
                    <a:ext uri="{9D8B030D-6E8A-4147-A177-3AD203B41FA5}">
                      <a16:colId xmlns:a16="http://schemas.microsoft.com/office/drawing/2014/main" val="20002"/>
                    </a:ext>
                  </a:extLst>
                </a:gridCol>
              </a:tblGrid>
              <a:tr h="199400">
                <a:tc gridSpan="3">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solidFill>
                            <a:srgbClr val="25292A"/>
                          </a:solidFill>
                          <a:latin typeface="Helvetica Neue"/>
                          <a:ea typeface="Helvetica Neue"/>
                          <a:cs typeface="Helvetica Neue"/>
                          <a:sym typeface="Helvetica Neue"/>
                        </a:rPr>
                        <a:t>PJM Procurement Target</a:t>
                      </a:r>
                      <a:r>
                        <a:rPr lang="en-US" sz="800" b="1" u="none" strike="noStrike" cap="none" baseline="30000">
                          <a:solidFill>
                            <a:srgbClr val="25292A"/>
                          </a:solidFill>
                          <a:latin typeface="Helvetica Neue"/>
                          <a:ea typeface="Helvetica Neue"/>
                          <a:cs typeface="Helvetica Neue"/>
                          <a:sym typeface="Helvetica Neue"/>
                        </a:rPr>
                        <a:t>1</a:t>
                      </a:r>
                      <a:r>
                        <a:rPr lang="en-US" sz="800" b="1" u="none" strike="noStrike" cap="none">
                          <a:solidFill>
                            <a:srgbClr val="25292A"/>
                          </a:solidFill>
                          <a:latin typeface="Helvetica Neue"/>
                          <a:ea typeface="Helvetica Neue"/>
                          <a:cs typeface="Helvetica Neue"/>
                          <a:sym typeface="Helvetica Neue"/>
                        </a:rPr>
                        <a:t> </a:t>
                      </a:r>
                      <a:endParaRPr sz="800" b="1" u="none" strike="noStrike" cap="none">
                        <a:solidFill>
                          <a:srgbClr val="25292A"/>
                        </a:solidFill>
                        <a:latin typeface="Helvetica Neue"/>
                        <a:ea typeface="Helvetica Neue"/>
                        <a:cs typeface="Helvetica Neue"/>
                        <a:sym typeface="Helvetica Neue"/>
                      </a:endParaRPr>
                    </a:p>
                  </a:txBody>
                  <a:tcPr marL="45700" marR="91425" marT="9125" marB="9125" anchor="ctr">
                    <a:lnL w="9525" cap="flat" cmpd="sng">
                      <a:solidFill>
                        <a:srgbClr val="F3F3F3"/>
                      </a:solidFill>
                      <a:prstDash val="solid"/>
                      <a:round/>
                      <a:headEnd type="none" w="sm" len="sm"/>
                      <a:tailEnd type="none" w="sm" len="sm"/>
                    </a:lnL>
                    <a:lnR w="9525" cap="flat" cmpd="sng">
                      <a:solidFill>
                        <a:srgbClr val="F3F3F3">
                          <a:alpha val="0"/>
                        </a:srgbClr>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666666"/>
                      </a:solidFill>
                      <a:prstDash val="solid"/>
                      <a:round/>
                      <a:headEnd type="none" w="sm" len="sm"/>
                      <a:tailEnd type="none" w="sm" len="sm"/>
                    </a:lnB>
                    <a:solidFill>
                      <a:srgbClr val="F3F3F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618725">
                <a:tc gridSpan="3">
                  <a:txBody>
                    <a:bodyPr/>
                    <a:lstStyle/>
                    <a:p>
                      <a:pPr marL="0" marR="0" lvl="0" indent="0" algn="l" rtl="0">
                        <a:lnSpc>
                          <a:spcPct val="115000"/>
                        </a:lnSpc>
                        <a:spcBef>
                          <a:spcPts val="0"/>
                        </a:spcBef>
                        <a:spcAft>
                          <a:spcPts val="0"/>
                        </a:spcAft>
                        <a:buClr>
                          <a:srgbClr val="000000"/>
                        </a:buClr>
                        <a:buSzPts val="800"/>
                        <a:buFont typeface="Arial"/>
                        <a:buNone/>
                      </a:pPr>
                      <a:endParaRPr sz="800" u="none" strike="noStrike" cap="none">
                        <a:solidFill>
                          <a:srgbClr val="25292A"/>
                        </a:solidFill>
                        <a:latin typeface="Helvetica Neue"/>
                        <a:ea typeface="Helvetica Neue"/>
                        <a:cs typeface="Helvetica Neue"/>
                        <a:sym typeface="Helvetica Neue"/>
                      </a:endParaRPr>
                    </a:p>
                  </a:txBody>
                  <a:tcPr marL="45700" marR="91425" marT="91425" marB="91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pic>
        <p:nvPicPr>
          <p:cNvPr id="346" name="Google Shape;346;g3e814ff0984_0_647"/>
          <p:cNvPicPr preferRelativeResize="0"/>
          <p:nvPr/>
        </p:nvPicPr>
        <p:blipFill rotWithShape="1">
          <a:blip r:embed="rId4">
            <a:alphaModFix/>
          </a:blip>
          <a:srcRect t="15459" r="51921" b="8651"/>
          <a:stretch/>
        </p:blipFill>
        <p:spPr>
          <a:xfrm>
            <a:off x="355950" y="1960575"/>
            <a:ext cx="2291273" cy="1836726"/>
          </a:xfrm>
          <a:prstGeom prst="rect">
            <a:avLst/>
          </a:prstGeom>
          <a:noFill/>
          <a:ln>
            <a:noFill/>
          </a:ln>
        </p:spPr>
      </p:pic>
      <p:pic>
        <p:nvPicPr>
          <p:cNvPr id="347" name="Google Shape;347;g3e814ff0984_0_647"/>
          <p:cNvPicPr preferRelativeResize="0"/>
          <p:nvPr/>
        </p:nvPicPr>
        <p:blipFill rotWithShape="1">
          <a:blip r:embed="rId4">
            <a:alphaModFix/>
          </a:blip>
          <a:srcRect l="48229" t="52363"/>
          <a:stretch/>
        </p:blipFill>
        <p:spPr>
          <a:xfrm>
            <a:off x="2654375" y="3095100"/>
            <a:ext cx="2467302" cy="1152899"/>
          </a:xfrm>
          <a:prstGeom prst="rect">
            <a:avLst/>
          </a:prstGeom>
          <a:noFill/>
          <a:ln>
            <a:noFill/>
          </a:ln>
        </p:spPr>
      </p:pic>
      <p:pic>
        <p:nvPicPr>
          <p:cNvPr id="348" name="Google Shape;348;g3e814ff0984_0_647"/>
          <p:cNvPicPr preferRelativeResize="0"/>
          <p:nvPr/>
        </p:nvPicPr>
        <p:blipFill rotWithShape="1">
          <a:blip r:embed="rId4">
            <a:alphaModFix/>
          </a:blip>
          <a:srcRect t="81042" r="51921" b="-2"/>
          <a:stretch/>
        </p:blipFill>
        <p:spPr>
          <a:xfrm>
            <a:off x="355942" y="3782275"/>
            <a:ext cx="2291273" cy="458851"/>
          </a:xfrm>
          <a:prstGeom prst="rect">
            <a:avLst/>
          </a:prstGeom>
          <a:noFill/>
          <a:ln>
            <a:noFill/>
          </a:ln>
        </p:spPr>
      </p:pic>
      <p:pic>
        <p:nvPicPr>
          <p:cNvPr id="349" name="Google Shape;349;g3e814ff0984_0_647"/>
          <p:cNvPicPr preferRelativeResize="0"/>
          <p:nvPr/>
        </p:nvPicPr>
        <p:blipFill rotWithShape="1">
          <a:blip r:embed="rId4">
            <a:alphaModFix/>
          </a:blip>
          <a:srcRect l="48229" t="1922" b="47887"/>
          <a:stretch/>
        </p:blipFill>
        <p:spPr>
          <a:xfrm>
            <a:off x="2654375" y="1634516"/>
            <a:ext cx="2467302" cy="1214676"/>
          </a:xfrm>
          <a:prstGeom prst="rect">
            <a:avLst/>
          </a:prstGeom>
          <a:noFill/>
          <a:ln>
            <a:noFill/>
          </a:ln>
        </p:spPr>
      </p:pic>
      <p:sp>
        <p:nvSpPr>
          <p:cNvPr id="350" name="Google Shape;350;g3e814ff0984_0_647"/>
          <p:cNvSpPr/>
          <p:nvPr/>
        </p:nvSpPr>
        <p:spPr>
          <a:xfrm>
            <a:off x="2654375" y="2828100"/>
            <a:ext cx="2323800" cy="267000"/>
          </a:xfrm>
          <a:prstGeom prst="rect">
            <a:avLst/>
          </a:prstGeom>
          <a:solidFill>
            <a:srgbClr val="DAF5FF"/>
          </a:solidFill>
          <a:ln>
            <a:noFill/>
          </a:ln>
        </p:spPr>
        <p:txBody>
          <a:bodyPr spcFirstLastPara="1" wrap="square" lIns="0" tIns="0" rIns="0" bIns="0" anchor="ctr" anchorCtr="0">
            <a:noAutofit/>
          </a:bodyPr>
          <a:lstStyle/>
          <a:p>
            <a:pPr marL="0" marR="0" lvl="0" indent="0" algn="l" rtl="0">
              <a:lnSpc>
                <a:spcPct val="100000"/>
              </a:lnSpc>
              <a:spcBef>
                <a:spcPts val="516"/>
              </a:spcBef>
              <a:spcAft>
                <a:spcPts val="0"/>
              </a:spcAft>
              <a:buClr>
                <a:srgbClr val="000000"/>
              </a:buClr>
              <a:buSzPts val="619"/>
              <a:buFont typeface="Arial"/>
              <a:buNone/>
            </a:pPr>
            <a:endParaRPr sz="816" i="0" u="none" strike="noStrike" cap="none">
              <a:solidFill>
                <a:srgbClr val="073763"/>
              </a:solidFill>
            </a:endParaRPr>
          </a:p>
        </p:txBody>
      </p:sp>
      <p:sp>
        <p:nvSpPr>
          <p:cNvPr id="351" name="Google Shape;351;g3e814ff0984_0_647"/>
          <p:cNvSpPr/>
          <p:nvPr/>
        </p:nvSpPr>
        <p:spPr>
          <a:xfrm>
            <a:off x="2719500" y="2823050"/>
            <a:ext cx="2223600" cy="207000"/>
          </a:xfrm>
          <a:prstGeom prst="rect">
            <a:avLst/>
          </a:prstGeom>
          <a:solidFill>
            <a:srgbClr val="DAF5FF"/>
          </a:solidFill>
          <a:ln w="9525" cap="flat" cmpd="sng">
            <a:solidFill>
              <a:srgbClr val="CC0000"/>
            </a:solidFill>
            <a:prstDash val="dash"/>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516"/>
              </a:spcBef>
              <a:spcAft>
                <a:spcPts val="0"/>
              </a:spcAft>
              <a:buNone/>
            </a:pPr>
            <a:r>
              <a:rPr lang="en-US" sz="750">
                <a:solidFill>
                  <a:srgbClr val="073763"/>
                </a:solidFill>
              </a:rPr>
              <a:t>   •  </a:t>
            </a:r>
            <a:r>
              <a:rPr lang="en-US" sz="750">
                <a:solidFill>
                  <a:srgbClr val="073763"/>
                </a:solidFill>
                <a:latin typeface="Archivo Narrow Medium"/>
                <a:ea typeface="Archivo Narrow Medium"/>
                <a:cs typeface="Archivo Narrow Medium"/>
                <a:sym typeface="Archivo Narrow Medium"/>
              </a:rPr>
              <a:t>  Signed contracts for new demand reduction (</a:t>
            </a:r>
            <a:r>
              <a:rPr lang="en-US" sz="750" b="1" i="0" u="none" strike="noStrike" cap="none">
                <a:solidFill>
                  <a:srgbClr val="073763"/>
                </a:solidFill>
                <a:latin typeface="Archivo Narrow"/>
                <a:ea typeface="Archivo Narrow"/>
                <a:cs typeface="Archivo Narrow"/>
                <a:sym typeface="Archivo Narrow"/>
              </a:rPr>
              <a:t>BYO</a:t>
            </a:r>
            <a:r>
              <a:rPr lang="en-US" sz="750" b="1">
                <a:solidFill>
                  <a:srgbClr val="073763"/>
                </a:solidFill>
                <a:latin typeface="Archivo Narrow"/>
                <a:ea typeface="Archivo Narrow"/>
                <a:cs typeface="Archivo Narrow"/>
                <a:sym typeface="Archivo Narrow"/>
              </a:rPr>
              <a:t>CD</a:t>
            </a:r>
            <a:r>
              <a:rPr lang="en-US" sz="750" b="1" i="0" u="none" strike="noStrike" cap="none">
                <a:solidFill>
                  <a:srgbClr val="073763"/>
                </a:solidFill>
                <a:latin typeface="Archivo Narrow"/>
                <a:ea typeface="Archivo Narrow"/>
                <a:cs typeface="Archivo Narrow"/>
                <a:sym typeface="Archivo Narrow"/>
              </a:rPr>
              <a:t>R</a:t>
            </a:r>
            <a:r>
              <a:rPr lang="en-US" sz="750" i="0" u="none" strike="noStrike" cap="none">
                <a:solidFill>
                  <a:srgbClr val="073763"/>
                </a:solidFill>
                <a:latin typeface="Archivo Narrow Medium"/>
                <a:ea typeface="Archivo Narrow Medium"/>
                <a:cs typeface="Archivo Narrow Medium"/>
                <a:sym typeface="Archivo Narrow Medium"/>
              </a:rPr>
              <a:t>)</a:t>
            </a:r>
            <a:endParaRPr sz="750" i="0" u="none" strike="noStrike" cap="none">
              <a:solidFill>
                <a:srgbClr val="073763"/>
              </a:solidFill>
              <a:latin typeface="Archivo Narrow Medium"/>
              <a:ea typeface="Archivo Narrow Medium"/>
              <a:cs typeface="Archivo Narrow Medium"/>
              <a:sym typeface="Archivo Narrow Medium"/>
            </a:endParaRPr>
          </a:p>
        </p:txBody>
      </p:sp>
      <p:sp>
        <p:nvSpPr>
          <p:cNvPr id="352" name="Google Shape;352;g3e814ff0984_0_647"/>
          <p:cNvSpPr/>
          <p:nvPr/>
        </p:nvSpPr>
        <p:spPr>
          <a:xfrm>
            <a:off x="3589800" y="4124700"/>
            <a:ext cx="1353300" cy="169500"/>
          </a:xfrm>
          <a:prstGeom prst="rect">
            <a:avLst/>
          </a:prstGeom>
          <a:noFill/>
          <a:ln w="9525" cap="flat" cmpd="sng">
            <a:solidFill>
              <a:srgbClr val="CC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500"/>
              </a:spcBef>
              <a:spcAft>
                <a:spcPts val="0"/>
              </a:spcAft>
              <a:buClr>
                <a:schemeClr val="dk1"/>
              </a:buClr>
              <a:buSzPts val="600"/>
              <a:buFont typeface="Arial"/>
              <a:buNone/>
            </a:pPr>
            <a:r>
              <a:rPr lang="en-US" sz="600">
                <a:solidFill>
                  <a:srgbClr val="1C2829"/>
                </a:solidFill>
                <a:latin typeface="Archivo Narrow Medium"/>
                <a:ea typeface="Archivo Narrow Medium"/>
                <a:cs typeface="Archivo Narrow Medium"/>
                <a:sym typeface="Archivo Narrow Medium"/>
              </a:rPr>
              <a:t>Base RBP proposal modifications</a:t>
            </a:r>
            <a:endParaRPr>
              <a:latin typeface="Archivo Narrow Medium"/>
              <a:ea typeface="Archivo Narrow Medium"/>
              <a:cs typeface="Archivo Narrow Medium"/>
              <a:sym typeface="Archivo Narrow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6"/>
        <p:cNvGrpSpPr/>
        <p:nvPr/>
      </p:nvGrpSpPr>
      <p:grpSpPr>
        <a:xfrm>
          <a:off x="0" y="0"/>
          <a:ext cx="0" cy="0"/>
          <a:chOff x="0" y="0"/>
          <a:chExt cx="0" cy="0"/>
        </a:xfrm>
      </p:grpSpPr>
      <p:sp>
        <p:nvSpPr>
          <p:cNvPr id="357" name="Google Shape;357;g3e7799d62eb_0_25"/>
          <p:cNvSpPr txBox="1"/>
          <p:nvPr/>
        </p:nvSpPr>
        <p:spPr>
          <a:xfrm>
            <a:off x="324475" y="364926"/>
            <a:ext cx="8436000" cy="555900"/>
          </a:xfrm>
          <a:prstGeom prst="rect">
            <a:avLst/>
          </a:prstGeom>
          <a:noFill/>
          <a:ln>
            <a:noFill/>
          </a:ln>
        </p:spPr>
        <p:txBody>
          <a:bodyPr spcFirstLastPara="1" wrap="square" lIns="0" tIns="91425" rIns="90000" bIns="91425" anchor="t" anchorCtr="0">
            <a:noAutofit/>
          </a:bodyPr>
          <a:lstStyle/>
          <a:p>
            <a:pPr marL="0" marR="0" lvl="0" indent="0" algn="l" rtl="0">
              <a:lnSpc>
                <a:spcPct val="90000"/>
              </a:lnSpc>
              <a:spcBef>
                <a:spcPts val="0"/>
              </a:spcBef>
              <a:spcAft>
                <a:spcPts val="0"/>
              </a:spcAft>
              <a:buClr>
                <a:srgbClr val="1C2829"/>
              </a:buClr>
              <a:buSzPts val="1100"/>
              <a:buFont typeface="Arial"/>
              <a:buNone/>
            </a:pPr>
            <a:r>
              <a:rPr lang="en-US" sz="2400" b="1" i="0" u="none" strike="noStrike" cap="none">
                <a:solidFill>
                  <a:srgbClr val="1C2829"/>
                </a:solidFill>
                <a:latin typeface="Helvetica Neue"/>
                <a:ea typeface="Helvetica Neue"/>
                <a:cs typeface="Helvetica Neue"/>
                <a:sym typeface="Helvetica Neue"/>
              </a:rPr>
              <a:t>IMM commentary reinforces the role of retail demand reduction and PSA mechanisms</a:t>
            </a:r>
            <a:endParaRPr sz="2400" b="1" i="0" u="none" strike="noStrike" cap="none">
              <a:solidFill>
                <a:srgbClr val="1C2829"/>
              </a:solidFill>
              <a:latin typeface="Helvetica Neue"/>
              <a:ea typeface="Helvetica Neue"/>
              <a:cs typeface="Helvetica Neue"/>
              <a:sym typeface="Helvetica Neue"/>
            </a:endParaRPr>
          </a:p>
        </p:txBody>
      </p:sp>
      <p:sp>
        <p:nvSpPr>
          <p:cNvPr id="358" name="Google Shape;358;g3e7799d62eb_0_25"/>
          <p:cNvSpPr/>
          <p:nvPr/>
        </p:nvSpPr>
        <p:spPr>
          <a:xfrm>
            <a:off x="709126" y="4838025"/>
            <a:ext cx="3066000" cy="169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500"/>
              </a:spcBef>
              <a:spcAft>
                <a:spcPts val="0"/>
              </a:spcAft>
              <a:buClr>
                <a:srgbClr val="000000"/>
              </a:buClr>
              <a:buSzPts val="600"/>
              <a:buFont typeface="Arial"/>
              <a:buNone/>
            </a:pPr>
            <a:r>
              <a:rPr lang="en-US" sz="600" b="0" i="0" u="none" strike="noStrike" cap="none">
                <a:solidFill>
                  <a:schemeClr val="dk2"/>
                </a:solidFill>
                <a:latin typeface="Helvetica Neue Light"/>
                <a:ea typeface="Helvetica Neue Light"/>
                <a:cs typeface="Helvetica Neue Light"/>
                <a:sym typeface="Helvetica Neue Light"/>
              </a:rPr>
              <a:t>1. </a:t>
            </a:r>
            <a:r>
              <a:rPr lang="en-US" sz="600" b="0" i="0" u="sng" strike="noStrike" cap="none">
                <a:solidFill>
                  <a:srgbClr val="3D85C6"/>
                </a:solidFill>
                <a:latin typeface="Helvetica Neue Light"/>
                <a:ea typeface="Helvetica Neue Light"/>
                <a:cs typeface="Helvetica Neue Light"/>
                <a:sym typeface="Helvetica Neue Light"/>
                <a:hlinkClick r:id="rId3">
                  <a:extLst>
                    <a:ext uri="{A12FA001-AC4F-418D-AE19-62706E023703}">
                      <ahyp:hlinkClr xmlns:ahyp="http://schemas.microsoft.com/office/drawing/2018/hyperlinkcolor" val="tx"/>
                    </a:ext>
                  </a:extLst>
                </a:hlinkClick>
              </a:rPr>
              <a:t>Monitoring Analytics, 2025 State of the Market Report for PJM, Vol. II, at 418 (2026).</a:t>
            </a:r>
            <a:endParaRPr sz="600" b="0" i="0" u="none" strike="noStrike" cap="none">
              <a:solidFill>
                <a:srgbClr val="3D85C6"/>
              </a:solidFill>
              <a:latin typeface="Helvetica Neue Light"/>
              <a:ea typeface="Helvetica Neue Light"/>
              <a:cs typeface="Helvetica Neue Light"/>
              <a:sym typeface="Helvetica Neue Light"/>
            </a:endParaRPr>
          </a:p>
        </p:txBody>
      </p:sp>
      <p:graphicFrame>
        <p:nvGraphicFramePr>
          <p:cNvPr id="359" name="Google Shape;359;g3e7799d62eb_0_25"/>
          <p:cNvGraphicFramePr/>
          <p:nvPr/>
        </p:nvGraphicFramePr>
        <p:xfrm>
          <a:off x="2991113" y="1393322"/>
          <a:ext cx="2927575" cy="3122075"/>
        </p:xfrm>
        <a:graphic>
          <a:graphicData uri="http://schemas.openxmlformats.org/drawingml/2006/table">
            <a:tbl>
              <a:tblPr>
                <a:noFill/>
                <a:tableStyleId>{5067F4B3-5EFE-466F-A60C-2E1F61FA9086}</a:tableStyleId>
              </a:tblPr>
              <a:tblGrid>
                <a:gridCol w="1297425">
                  <a:extLst>
                    <a:ext uri="{9D8B030D-6E8A-4147-A177-3AD203B41FA5}">
                      <a16:colId xmlns:a16="http://schemas.microsoft.com/office/drawing/2014/main" val="20000"/>
                    </a:ext>
                  </a:extLst>
                </a:gridCol>
                <a:gridCol w="1630150">
                  <a:extLst>
                    <a:ext uri="{9D8B030D-6E8A-4147-A177-3AD203B41FA5}">
                      <a16:colId xmlns:a16="http://schemas.microsoft.com/office/drawing/2014/main" val="20001"/>
                    </a:ext>
                  </a:extLst>
                </a:gridCol>
              </a:tblGrid>
              <a:tr h="237075">
                <a:tc gridSpan="2">
                  <a:txBody>
                    <a:bodyPr/>
                    <a:lstStyle/>
                    <a:p>
                      <a:pPr marL="0" marR="0" lvl="0" indent="0" algn="l" rtl="0">
                        <a:lnSpc>
                          <a:spcPct val="115000"/>
                        </a:lnSpc>
                        <a:spcBef>
                          <a:spcPts val="0"/>
                        </a:spcBef>
                        <a:spcAft>
                          <a:spcPts val="0"/>
                        </a:spcAft>
                        <a:buClr>
                          <a:srgbClr val="000000"/>
                        </a:buClr>
                        <a:buSzPts val="1000"/>
                        <a:buFont typeface="Arial"/>
                        <a:buNone/>
                      </a:pPr>
                      <a:r>
                        <a:rPr lang="en-US" sz="800" b="1" u="none" strike="noStrike" cap="none">
                          <a:solidFill>
                            <a:srgbClr val="25292A"/>
                          </a:solidFill>
                          <a:latin typeface="Helvetica Neue"/>
                          <a:ea typeface="Helvetica Neue"/>
                          <a:cs typeface="Helvetica Neue"/>
                          <a:sym typeface="Helvetica Neue"/>
                        </a:rPr>
                        <a:t>IMM State of the Market Report for PJM, 2025</a:t>
                      </a:r>
                      <a:r>
                        <a:rPr lang="en-US" sz="800" b="1" u="none" strike="noStrike" cap="none" baseline="30000">
                          <a:solidFill>
                            <a:srgbClr val="25292A"/>
                          </a:solidFill>
                          <a:latin typeface="Helvetica Neue"/>
                          <a:ea typeface="Helvetica Neue"/>
                          <a:cs typeface="Helvetica Neue"/>
                          <a:sym typeface="Helvetica Neue"/>
                        </a:rPr>
                        <a:t>1</a:t>
                      </a:r>
                      <a:r>
                        <a:rPr lang="en-US" sz="800" b="1" u="none" strike="noStrike" cap="none">
                          <a:solidFill>
                            <a:srgbClr val="25292A"/>
                          </a:solidFill>
                          <a:latin typeface="Helvetica Neue"/>
                          <a:ea typeface="Helvetica Neue"/>
                          <a:cs typeface="Helvetica Neue"/>
                          <a:sym typeface="Helvetica Neue"/>
                        </a:rPr>
                        <a:t> </a:t>
                      </a:r>
                      <a:endParaRPr sz="800" u="none" strike="noStrike" cap="none">
                        <a:solidFill>
                          <a:srgbClr val="25292A"/>
                        </a:solidFill>
                        <a:latin typeface="Helvetica Neue"/>
                        <a:ea typeface="Helvetica Neue"/>
                        <a:cs typeface="Helvetica Neue"/>
                        <a:sym typeface="Helvetica Neue"/>
                      </a:endParaRPr>
                    </a:p>
                  </a:txBody>
                  <a:tcPr marL="45700" marR="45700" marT="9125" marB="9125" anchor="ctr">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666666"/>
                      </a:solidFill>
                      <a:prstDash val="solid"/>
                      <a:round/>
                      <a:headEnd type="none" w="sm" len="sm"/>
                      <a:tailEnd type="none" w="sm" len="sm"/>
                    </a:lnB>
                    <a:solidFill>
                      <a:srgbClr val="F3F3F3"/>
                    </a:solidFill>
                  </a:tcPr>
                </a:tc>
                <a:tc hMerge="1">
                  <a:txBody>
                    <a:bodyPr/>
                    <a:lstStyle/>
                    <a:p>
                      <a:endParaRPr lang="en-US"/>
                    </a:p>
                  </a:txBody>
                  <a:tcPr/>
                </a:tc>
                <a:extLst>
                  <a:ext uri="{0D108BD9-81ED-4DB2-BD59-A6C34878D82A}">
                    <a16:rowId xmlns:a16="http://schemas.microsoft.com/office/drawing/2014/main" val="10000"/>
                  </a:ext>
                </a:extLst>
              </a:tr>
              <a:tr h="2885000">
                <a:tc gridSpan="2">
                  <a:txBody>
                    <a:bodyPr/>
                    <a:lstStyle/>
                    <a:p>
                      <a:pPr marL="0" marR="0" lvl="0" indent="0" algn="l" rtl="0">
                        <a:lnSpc>
                          <a:spcPct val="115000"/>
                        </a:lnSpc>
                        <a:spcBef>
                          <a:spcPts val="0"/>
                        </a:spcBef>
                        <a:spcAft>
                          <a:spcPts val="0"/>
                        </a:spcAft>
                        <a:buClr>
                          <a:srgbClr val="000000"/>
                        </a:buClr>
                        <a:buSzPts val="700"/>
                        <a:buFont typeface="Arial"/>
                        <a:buNone/>
                      </a:pPr>
                      <a:endParaRPr sz="700" u="none" strike="noStrike" cap="none">
                        <a:solidFill>
                          <a:srgbClr val="25292A"/>
                        </a:solidFill>
                        <a:highlight>
                          <a:srgbClr val="FFFFFF"/>
                        </a:highlight>
                        <a:latin typeface="Helvetica Neue"/>
                        <a:ea typeface="Helvetica Neue"/>
                        <a:cs typeface="Helvetica Neue"/>
                        <a:sym typeface="Helvetica Neue"/>
                      </a:endParaRPr>
                    </a:p>
                  </a:txBody>
                  <a:tcPr marL="45700" marR="45700" marT="9125" marB="91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chemeClr val="lt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bl>
          </a:graphicData>
        </a:graphic>
      </p:graphicFrame>
      <p:pic>
        <p:nvPicPr>
          <p:cNvPr id="360" name="Google Shape;360;g3e7799d62eb_0_25"/>
          <p:cNvPicPr preferRelativeResize="0"/>
          <p:nvPr/>
        </p:nvPicPr>
        <p:blipFill rotWithShape="1">
          <a:blip r:embed="rId4">
            <a:alphaModFix/>
          </a:blip>
          <a:srcRect t="9707"/>
          <a:stretch/>
        </p:blipFill>
        <p:spPr>
          <a:xfrm>
            <a:off x="3088813" y="1581038"/>
            <a:ext cx="2829875" cy="2596774"/>
          </a:xfrm>
          <a:prstGeom prst="rect">
            <a:avLst/>
          </a:prstGeom>
          <a:noFill/>
          <a:ln>
            <a:noFill/>
          </a:ln>
        </p:spPr>
      </p:pic>
    </p:spTree>
  </p:cSld>
  <p:clrMapOvr>
    <a:masterClrMapping/>
  </p:clrMapOvr>
</p:sld>
</file>

<file path=ppt/theme/theme1.xml><?xml version="1.0" encoding="utf-8"?>
<a:theme xmlns:a="http://schemas.openxmlformats.org/drawingml/2006/main" name="Base Power">
  <a:themeElements>
    <a:clrScheme name="Material">
      <a:dk1>
        <a:srgbClr val="084D41"/>
      </a:dk1>
      <a:lt1>
        <a:srgbClr val="D0F585"/>
      </a:lt1>
      <a:dk2>
        <a:srgbClr val="292826"/>
      </a:dk2>
      <a:lt2>
        <a:srgbClr val="FFFFFF"/>
      </a:lt2>
      <a:accent1>
        <a:srgbClr val="F0EEEB"/>
      </a:accent1>
      <a:accent2>
        <a:srgbClr val="A9A8A7"/>
      </a:accent2>
      <a:accent3>
        <a:srgbClr val="7F7D7A"/>
      </a:accent3>
      <a:accent4>
        <a:srgbClr val="FFFFFF"/>
      </a:accent4>
      <a:accent5>
        <a:srgbClr val="FFFFFF"/>
      </a:accent5>
      <a:accent6>
        <a:srgbClr val="FFFFFF"/>
      </a:accent6>
      <a:hlink>
        <a:srgbClr val="51B04A"/>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1724</Words>
  <Application>Microsoft Office PowerPoint</Application>
  <PresentationFormat>On-screen Show (16:9)</PresentationFormat>
  <Paragraphs>121</Paragraphs>
  <Slides>11</Slides>
  <Notes>11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11</vt:i4>
      </vt:variant>
    </vt:vector>
  </HeadingPairs>
  <TitlesOfParts>
    <vt:vector size="22" baseType="lpstr">
      <vt:lpstr>Helvetica Neue</vt:lpstr>
      <vt:lpstr>Helvetica Neue Light</vt:lpstr>
      <vt:lpstr>Inter SemiBold</vt:lpstr>
      <vt:lpstr>Arial</vt:lpstr>
      <vt:lpstr>Inter</vt:lpstr>
      <vt:lpstr>Archivo Narrow</vt:lpstr>
      <vt:lpstr>Roboto</vt:lpstr>
      <vt:lpstr>Archivo Narrow Medium</vt:lpstr>
      <vt:lpstr>Base Power</vt:lpstr>
      <vt:lpstr>Simple Light</vt:lpstr>
      <vt:lpstr>Simple Light</vt:lpstr>
      <vt:lpstr> Base Power  PJM RBP Proposal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Appendix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Tim Pianta</dc:creator>
  <cp:lastModifiedBy>Travis Kavulla</cp:lastModifiedBy>
  <cp:revision>1</cp:revision>
  <dcterms:modified xsi:type="dcterms:W3CDTF">2026-06-05T13:40:30Z</dcterms:modified>
</cp:coreProperties>
</file>