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64" r:id="rId5"/>
    <p:sldId id="259" r:id="rId6"/>
    <p:sldId id="262" r:id="rId7"/>
    <p:sldId id="260" r:id="rId8"/>
    <p:sldId id="265" r:id="rId9"/>
    <p:sldId id="261" r:id="rId10"/>
    <p:sldId id="266"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358C9C-96BA-4515-9884-799E3D5E3F53}" v="302" dt="2025-07-24T02:47:01.9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mberly Bozarth" userId="0425a94c-9072-4ce7-834e-0f2570699ae2" providerId="ADAL" clId="{20D8230A-5886-4812-B5CF-6D572110820E}"/>
    <pc:docChg chg="undo custSel addSld modSld sldOrd">
      <pc:chgData name="Kimberly Bozarth" userId="0425a94c-9072-4ce7-834e-0f2570699ae2" providerId="ADAL" clId="{20D8230A-5886-4812-B5CF-6D572110820E}" dt="2025-07-22T21:56:12.257" v="9069" actId="20577"/>
      <pc:docMkLst>
        <pc:docMk/>
      </pc:docMkLst>
      <pc:sldChg chg="addSp delSp modSp mod setBg">
        <pc:chgData name="Kimberly Bozarth" userId="0425a94c-9072-4ce7-834e-0f2570699ae2" providerId="ADAL" clId="{20D8230A-5886-4812-B5CF-6D572110820E}" dt="2025-07-16T17:38:06.588" v="91"/>
        <pc:sldMkLst>
          <pc:docMk/>
          <pc:sldMk cId="798498713" sldId="256"/>
        </pc:sldMkLst>
        <pc:spChg chg="add mod">
          <ac:chgData name="Kimberly Bozarth" userId="0425a94c-9072-4ce7-834e-0f2570699ae2" providerId="ADAL" clId="{20D8230A-5886-4812-B5CF-6D572110820E}" dt="2025-07-16T17:37:47.416" v="90" actId="1076"/>
          <ac:spMkLst>
            <pc:docMk/>
            <pc:sldMk cId="798498713" sldId="256"/>
            <ac:spMk id="6" creationId="{2C633F8D-3C9B-4B3A-CA90-A472FC7D352A}"/>
          </ac:spMkLst>
        </pc:spChg>
        <pc:spChg chg="add mod">
          <ac:chgData name="Kimberly Bozarth" userId="0425a94c-9072-4ce7-834e-0f2570699ae2" providerId="ADAL" clId="{20D8230A-5886-4812-B5CF-6D572110820E}" dt="2025-07-16T17:37:30.880" v="88" actId="1076"/>
          <ac:spMkLst>
            <pc:docMk/>
            <pc:sldMk cId="798498713" sldId="256"/>
            <ac:spMk id="7" creationId="{05FD7F10-F02C-8C94-D9FE-2E89A7775313}"/>
          </ac:spMkLst>
        </pc:spChg>
        <pc:picChg chg="add mod">
          <ac:chgData name="Kimberly Bozarth" userId="0425a94c-9072-4ce7-834e-0f2570699ae2" providerId="ADAL" clId="{20D8230A-5886-4812-B5CF-6D572110820E}" dt="2025-07-16T17:38:06.588" v="91"/>
          <ac:picMkLst>
            <pc:docMk/>
            <pc:sldMk cId="798498713" sldId="256"/>
            <ac:picMk id="5" creationId="{F02725A2-9448-D53D-53E0-EC930D4CFA2B}"/>
          </ac:picMkLst>
        </pc:picChg>
      </pc:sldChg>
      <pc:sldChg chg="addSp delSp modSp add mod">
        <pc:chgData name="Kimberly Bozarth" userId="0425a94c-9072-4ce7-834e-0f2570699ae2" providerId="ADAL" clId="{20D8230A-5886-4812-B5CF-6D572110820E}" dt="2025-07-16T17:45:58.408" v="206" actId="165"/>
        <pc:sldMkLst>
          <pc:docMk/>
          <pc:sldMk cId="1711045993" sldId="257"/>
        </pc:sldMkLst>
        <pc:spChg chg="add mod topLvl">
          <ac:chgData name="Kimberly Bozarth" userId="0425a94c-9072-4ce7-834e-0f2570699ae2" providerId="ADAL" clId="{20D8230A-5886-4812-B5CF-6D572110820E}" dt="2025-07-16T17:45:58.408" v="206" actId="165"/>
          <ac:spMkLst>
            <pc:docMk/>
            <pc:sldMk cId="1711045993" sldId="257"/>
            <ac:spMk id="4" creationId="{541F132D-9F14-210F-0777-3477ED30497A}"/>
          </ac:spMkLst>
        </pc:spChg>
        <pc:spChg chg="add mod topLvl">
          <ac:chgData name="Kimberly Bozarth" userId="0425a94c-9072-4ce7-834e-0f2570699ae2" providerId="ADAL" clId="{20D8230A-5886-4812-B5CF-6D572110820E}" dt="2025-07-16T17:45:58.408" v="206" actId="165"/>
          <ac:spMkLst>
            <pc:docMk/>
            <pc:sldMk cId="1711045993" sldId="257"/>
            <ac:spMk id="5" creationId="{CE1FE7FE-42F0-C034-CA93-5DC220D1324E}"/>
          </ac:spMkLst>
        </pc:spChg>
        <pc:spChg chg="add mod topLvl">
          <ac:chgData name="Kimberly Bozarth" userId="0425a94c-9072-4ce7-834e-0f2570699ae2" providerId="ADAL" clId="{20D8230A-5886-4812-B5CF-6D572110820E}" dt="2025-07-16T17:45:58.408" v="206" actId="165"/>
          <ac:spMkLst>
            <pc:docMk/>
            <pc:sldMk cId="1711045993" sldId="257"/>
            <ac:spMk id="6" creationId="{2799E3E2-CE95-6254-27C7-9E0DB10F5AF4}"/>
          </ac:spMkLst>
        </pc:spChg>
        <pc:spChg chg="add mod topLvl">
          <ac:chgData name="Kimberly Bozarth" userId="0425a94c-9072-4ce7-834e-0f2570699ae2" providerId="ADAL" clId="{20D8230A-5886-4812-B5CF-6D572110820E}" dt="2025-07-16T17:45:58.408" v="206" actId="165"/>
          <ac:spMkLst>
            <pc:docMk/>
            <pc:sldMk cId="1711045993" sldId="257"/>
            <ac:spMk id="7" creationId="{BE794FBC-CC83-450B-9392-F17B1175EEAE}"/>
          </ac:spMkLst>
        </pc:spChg>
        <pc:picChg chg="add mod topLvl">
          <ac:chgData name="Kimberly Bozarth" userId="0425a94c-9072-4ce7-834e-0f2570699ae2" providerId="ADAL" clId="{20D8230A-5886-4812-B5CF-6D572110820E}" dt="2025-07-16T17:45:58.408" v="206" actId="165"/>
          <ac:picMkLst>
            <pc:docMk/>
            <pc:sldMk cId="1711045993" sldId="257"/>
            <ac:picMk id="3" creationId="{5F2ABBAE-9A15-664E-423D-C97435A1BC9D}"/>
          </ac:picMkLst>
        </pc:picChg>
      </pc:sldChg>
      <pc:sldChg chg="addSp delSp modSp add mod modAnim modNotesTx">
        <pc:chgData name="Kimberly Bozarth" userId="0425a94c-9072-4ce7-834e-0f2570699ae2" providerId="ADAL" clId="{20D8230A-5886-4812-B5CF-6D572110820E}" dt="2025-07-22T20:29:45.827" v="3788" actId="20577"/>
        <pc:sldMkLst>
          <pc:docMk/>
          <pc:sldMk cId="4028391120" sldId="258"/>
        </pc:sldMkLst>
        <pc:spChg chg="add mod">
          <ac:chgData name="Kimberly Bozarth" userId="0425a94c-9072-4ce7-834e-0f2570699ae2" providerId="ADAL" clId="{20D8230A-5886-4812-B5CF-6D572110820E}" dt="2025-07-16T17:46:08.501" v="207"/>
          <ac:spMkLst>
            <pc:docMk/>
            <pc:sldMk cId="4028391120" sldId="258"/>
            <ac:spMk id="3" creationId="{C513B86F-4FBD-B126-6781-521CB0F326C5}"/>
          </ac:spMkLst>
        </pc:spChg>
        <pc:spChg chg="add mod">
          <ac:chgData name="Kimberly Bozarth" userId="0425a94c-9072-4ce7-834e-0f2570699ae2" providerId="ADAL" clId="{20D8230A-5886-4812-B5CF-6D572110820E}" dt="2025-07-18T16:22:24.373" v="1646" actId="20577"/>
          <ac:spMkLst>
            <pc:docMk/>
            <pc:sldMk cId="4028391120" sldId="258"/>
            <ac:spMk id="7" creationId="{C83CFD1D-F113-8203-37CB-BE8319234E6C}"/>
          </ac:spMkLst>
        </pc:spChg>
        <pc:picChg chg="add mod modCrop">
          <ac:chgData name="Kimberly Bozarth" userId="0425a94c-9072-4ce7-834e-0f2570699ae2" providerId="ADAL" clId="{20D8230A-5886-4812-B5CF-6D572110820E}" dt="2025-07-16T17:48:00.147" v="221" actId="1076"/>
          <ac:picMkLst>
            <pc:docMk/>
            <pc:sldMk cId="4028391120" sldId="258"/>
            <ac:picMk id="2" creationId="{D67F8499-98F0-6F2B-5897-9F6631BEFDB5}"/>
          </ac:picMkLst>
        </pc:picChg>
      </pc:sldChg>
      <pc:sldChg chg="addSp modSp add mod modAnim modNotesTx">
        <pc:chgData name="Kimberly Bozarth" userId="0425a94c-9072-4ce7-834e-0f2570699ae2" providerId="ADAL" clId="{20D8230A-5886-4812-B5CF-6D572110820E}" dt="2025-07-22T21:56:12.257" v="9069" actId="20577"/>
        <pc:sldMkLst>
          <pc:docMk/>
          <pc:sldMk cId="3548016253" sldId="259"/>
        </pc:sldMkLst>
        <pc:spChg chg="add mod">
          <ac:chgData name="Kimberly Bozarth" userId="0425a94c-9072-4ce7-834e-0f2570699ae2" providerId="ADAL" clId="{20D8230A-5886-4812-B5CF-6D572110820E}" dt="2025-07-16T17:52:09.805" v="249" actId="1076"/>
          <ac:spMkLst>
            <pc:docMk/>
            <pc:sldMk cId="3548016253" sldId="259"/>
            <ac:spMk id="2" creationId="{6566F4EA-6D92-ADC9-F9AC-ED2718206613}"/>
          </ac:spMkLst>
        </pc:spChg>
        <pc:spChg chg="add mod">
          <ac:chgData name="Kimberly Bozarth" userId="0425a94c-9072-4ce7-834e-0f2570699ae2" providerId="ADAL" clId="{20D8230A-5886-4812-B5CF-6D572110820E}" dt="2025-07-16T17:53:34.656" v="256" actId="1076"/>
          <ac:spMkLst>
            <pc:docMk/>
            <pc:sldMk cId="3548016253" sldId="259"/>
            <ac:spMk id="5" creationId="{428F095C-DD1D-4AB7-F54F-8B90CEC63944}"/>
          </ac:spMkLst>
        </pc:spChg>
        <pc:picChg chg="add mod modCrop">
          <ac:chgData name="Kimberly Bozarth" userId="0425a94c-9072-4ce7-834e-0f2570699ae2" providerId="ADAL" clId="{20D8230A-5886-4812-B5CF-6D572110820E}" dt="2025-07-16T17:48:24.718" v="225" actId="1076"/>
          <ac:picMkLst>
            <pc:docMk/>
            <pc:sldMk cId="3548016253" sldId="259"/>
            <ac:picMk id="3" creationId="{85500F39-F2CC-E986-2867-9858120757B4}"/>
          </ac:picMkLst>
        </pc:picChg>
      </pc:sldChg>
      <pc:sldChg chg="addSp modSp add mod modAnim modNotesTx">
        <pc:chgData name="Kimberly Bozarth" userId="0425a94c-9072-4ce7-834e-0f2570699ae2" providerId="ADAL" clId="{20D8230A-5886-4812-B5CF-6D572110820E}" dt="2025-07-22T20:58:20.596" v="7252" actId="20577"/>
        <pc:sldMkLst>
          <pc:docMk/>
          <pc:sldMk cId="4000796113" sldId="260"/>
        </pc:sldMkLst>
        <pc:spChg chg="add mod">
          <ac:chgData name="Kimberly Bozarth" userId="0425a94c-9072-4ce7-834e-0f2570699ae2" providerId="ADAL" clId="{20D8230A-5886-4812-B5CF-6D572110820E}" dt="2025-07-17T21:04:04.859" v="1573" actId="20577"/>
          <ac:spMkLst>
            <pc:docMk/>
            <pc:sldMk cId="4000796113" sldId="260"/>
            <ac:spMk id="4" creationId="{E73AAED9-C46E-CB6A-7562-A0844A701FE2}"/>
          </ac:spMkLst>
        </pc:spChg>
        <pc:spChg chg="add mod">
          <ac:chgData name="Kimberly Bozarth" userId="0425a94c-9072-4ce7-834e-0f2570699ae2" providerId="ADAL" clId="{20D8230A-5886-4812-B5CF-6D572110820E}" dt="2025-07-16T17:47:13.545" v="215" actId="1076"/>
          <ac:spMkLst>
            <pc:docMk/>
            <pc:sldMk cId="4000796113" sldId="260"/>
            <ac:spMk id="5" creationId="{6495A279-E7D4-59AF-9F3B-D1F8A89AEED3}"/>
          </ac:spMkLst>
        </pc:spChg>
        <pc:picChg chg="add mod modCrop">
          <ac:chgData name="Kimberly Bozarth" userId="0425a94c-9072-4ce7-834e-0f2570699ae2" providerId="ADAL" clId="{20D8230A-5886-4812-B5CF-6D572110820E}" dt="2025-07-16T17:48:52.442" v="229" actId="14100"/>
          <ac:picMkLst>
            <pc:docMk/>
            <pc:sldMk cId="4000796113" sldId="260"/>
            <ac:picMk id="2" creationId="{C7744DBC-9987-CDAE-5F73-DB016478BBF2}"/>
          </ac:picMkLst>
        </pc:picChg>
      </pc:sldChg>
      <pc:sldChg chg="addSp modSp add mod modAnim modNotesTx">
        <pc:chgData name="Kimberly Bozarth" userId="0425a94c-9072-4ce7-834e-0f2570699ae2" providerId="ADAL" clId="{20D8230A-5886-4812-B5CF-6D572110820E}" dt="2025-07-22T21:11:50.298" v="7793" actId="20577"/>
        <pc:sldMkLst>
          <pc:docMk/>
          <pc:sldMk cId="715174364" sldId="261"/>
        </pc:sldMkLst>
        <pc:spChg chg="add mod">
          <ac:chgData name="Kimberly Bozarth" userId="0425a94c-9072-4ce7-834e-0f2570699ae2" providerId="ADAL" clId="{20D8230A-5886-4812-B5CF-6D572110820E}" dt="2025-07-18T16:27:18.318" v="1648" actId="20577"/>
          <ac:spMkLst>
            <pc:docMk/>
            <pc:sldMk cId="715174364" sldId="261"/>
            <ac:spMk id="4" creationId="{0ED9B5F0-DDBC-3816-93D2-EAEE33B89333}"/>
          </ac:spMkLst>
        </pc:spChg>
        <pc:spChg chg="add mod">
          <ac:chgData name="Kimberly Bozarth" userId="0425a94c-9072-4ce7-834e-0f2570699ae2" providerId="ADAL" clId="{20D8230A-5886-4812-B5CF-6D572110820E}" dt="2025-07-16T17:56:41.148" v="269" actId="1076"/>
          <ac:spMkLst>
            <pc:docMk/>
            <pc:sldMk cId="715174364" sldId="261"/>
            <ac:spMk id="6" creationId="{C6625B6A-A970-E4EA-DB25-8B2946E87214}"/>
          </ac:spMkLst>
        </pc:spChg>
        <pc:picChg chg="add mod modCrop">
          <ac:chgData name="Kimberly Bozarth" userId="0425a94c-9072-4ce7-834e-0f2570699ae2" providerId="ADAL" clId="{20D8230A-5886-4812-B5CF-6D572110820E}" dt="2025-07-16T17:49:21.310" v="234" actId="14100"/>
          <ac:picMkLst>
            <pc:docMk/>
            <pc:sldMk cId="715174364" sldId="261"/>
            <ac:picMk id="2" creationId="{B68DF937-2563-0ED6-0962-C25149F9A7C6}"/>
          </ac:picMkLst>
        </pc:picChg>
      </pc:sldChg>
      <pc:sldChg chg="addSp modSp add mod ord setBg modNotesTx">
        <pc:chgData name="Kimberly Bozarth" userId="0425a94c-9072-4ce7-834e-0f2570699ae2" providerId="ADAL" clId="{20D8230A-5886-4812-B5CF-6D572110820E}" dt="2025-07-22T21:21:23.791" v="8463" actId="20577"/>
        <pc:sldMkLst>
          <pc:docMk/>
          <pc:sldMk cId="742627161" sldId="262"/>
        </pc:sldMkLst>
        <pc:spChg chg="add mod">
          <ac:chgData name="Kimberly Bozarth" userId="0425a94c-9072-4ce7-834e-0f2570699ae2" providerId="ADAL" clId="{20D8230A-5886-4812-B5CF-6D572110820E}" dt="2025-07-16T18:49:11.337" v="1348" actId="1076"/>
          <ac:spMkLst>
            <pc:docMk/>
            <pc:sldMk cId="742627161" sldId="262"/>
            <ac:spMk id="2" creationId="{D7DF3B09-9990-A797-64DE-8996DD656FC9}"/>
          </ac:spMkLst>
        </pc:spChg>
        <pc:spChg chg="add mod">
          <ac:chgData name="Kimberly Bozarth" userId="0425a94c-9072-4ce7-834e-0f2570699ae2" providerId="ADAL" clId="{20D8230A-5886-4812-B5CF-6D572110820E}" dt="2025-07-17T23:00:49.442" v="1634" actId="20577"/>
          <ac:spMkLst>
            <pc:docMk/>
            <pc:sldMk cId="742627161" sldId="262"/>
            <ac:spMk id="3" creationId="{27D0E74F-54B3-B48F-CE8A-7EDBAC5E6CE7}"/>
          </ac:spMkLst>
        </pc:spChg>
      </pc:sldChg>
      <pc:sldChg chg="modSp add mod modNotesTx">
        <pc:chgData name="Kimberly Bozarth" userId="0425a94c-9072-4ce7-834e-0f2570699ae2" providerId="ADAL" clId="{20D8230A-5886-4812-B5CF-6D572110820E}" dt="2025-07-22T21:39:51.489" v="9028" actId="20577"/>
        <pc:sldMkLst>
          <pc:docMk/>
          <pc:sldMk cId="1028957600" sldId="263"/>
        </pc:sldMkLst>
        <pc:spChg chg="mod">
          <ac:chgData name="Kimberly Bozarth" userId="0425a94c-9072-4ce7-834e-0f2570699ae2" providerId="ADAL" clId="{20D8230A-5886-4812-B5CF-6D572110820E}" dt="2025-07-22T21:38:56.527" v="8952" actId="1076"/>
          <ac:spMkLst>
            <pc:docMk/>
            <pc:sldMk cId="1028957600" sldId="263"/>
            <ac:spMk id="3" creationId="{50B79F3C-65E9-11F3-49F5-E744A216FA44}"/>
          </ac:spMkLst>
        </pc:spChg>
      </pc:sldChg>
      <pc:sldChg chg="modSp add mod ord setBg modNotesTx">
        <pc:chgData name="Kimberly Bozarth" userId="0425a94c-9072-4ce7-834e-0f2570699ae2" providerId="ADAL" clId="{20D8230A-5886-4812-B5CF-6D572110820E}" dt="2025-07-22T21:19:31.130" v="8270" actId="20577"/>
        <pc:sldMkLst>
          <pc:docMk/>
          <pc:sldMk cId="2820971865" sldId="264"/>
        </pc:sldMkLst>
        <pc:spChg chg="mod">
          <ac:chgData name="Kimberly Bozarth" userId="0425a94c-9072-4ce7-834e-0f2570699ae2" providerId="ADAL" clId="{20D8230A-5886-4812-B5CF-6D572110820E}" dt="2025-07-16T18:44:29.837" v="1338" actId="207"/>
          <ac:spMkLst>
            <pc:docMk/>
            <pc:sldMk cId="2820971865" sldId="264"/>
            <ac:spMk id="2" creationId="{FB8EABA1-F1B1-3E7D-328A-A028C18AD80A}"/>
          </ac:spMkLst>
        </pc:spChg>
        <pc:spChg chg="mod">
          <ac:chgData name="Kimberly Bozarth" userId="0425a94c-9072-4ce7-834e-0f2570699ae2" providerId="ADAL" clId="{20D8230A-5886-4812-B5CF-6D572110820E}" dt="2025-07-22T21:19:31.130" v="8270" actId="20577"/>
          <ac:spMkLst>
            <pc:docMk/>
            <pc:sldMk cId="2820971865" sldId="264"/>
            <ac:spMk id="3" creationId="{9B05406F-FE85-8247-AE3E-DEDAA7B8441E}"/>
          </ac:spMkLst>
        </pc:spChg>
      </pc:sldChg>
      <pc:sldChg chg="modSp add mod ord setBg modNotesTx">
        <pc:chgData name="Kimberly Bozarth" userId="0425a94c-9072-4ce7-834e-0f2570699ae2" providerId="ADAL" clId="{20D8230A-5886-4812-B5CF-6D572110820E}" dt="2025-07-22T21:23:56.840" v="8726" actId="20577"/>
        <pc:sldMkLst>
          <pc:docMk/>
          <pc:sldMk cId="1164545433" sldId="265"/>
        </pc:sldMkLst>
        <pc:spChg chg="mod">
          <ac:chgData name="Kimberly Bozarth" userId="0425a94c-9072-4ce7-834e-0f2570699ae2" providerId="ADAL" clId="{20D8230A-5886-4812-B5CF-6D572110820E}" dt="2025-07-16T18:49:53.790" v="1352" actId="207"/>
          <ac:spMkLst>
            <pc:docMk/>
            <pc:sldMk cId="1164545433" sldId="265"/>
            <ac:spMk id="2" creationId="{B1F97072-FA8B-432F-2A81-94DA055E046C}"/>
          </ac:spMkLst>
        </pc:spChg>
        <pc:spChg chg="mod">
          <ac:chgData name="Kimberly Bozarth" userId="0425a94c-9072-4ce7-834e-0f2570699ae2" providerId="ADAL" clId="{20D8230A-5886-4812-B5CF-6D572110820E}" dt="2025-07-16T18:50:30.386" v="1357" actId="1076"/>
          <ac:spMkLst>
            <pc:docMk/>
            <pc:sldMk cId="1164545433" sldId="265"/>
            <ac:spMk id="3" creationId="{F7AEBEAC-62CB-4280-4083-5B4387CC5929}"/>
          </ac:spMkLst>
        </pc:spChg>
      </pc:sldChg>
      <pc:sldChg chg="modSp add mod ord setBg modNotesTx">
        <pc:chgData name="Kimberly Bozarth" userId="0425a94c-9072-4ce7-834e-0f2570699ae2" providerId="ADAL" clId="{20D8230A-5886-4812-B5CF-6D572110820E}" dt="2025-07-22T21:25:31.824" v="8885" actId="20577"/>
        <pc:sldMkLst>
          <pc:docMk/>
          <pc:sldMk cId="3387397485" sldId="266"/>
        </pc:sldMkLst>
        <pc:spChg chg="mod">
          <ac:chgData name="Kimberly Bozarth" userId="0425a94c-9072-4ce7-834e-0f2570699ae2" providerId="ADAL" clId="{20D8230A-5886-4812-B5CF-6D572110820E}" dt="2025-07-16T18:51:26.707" v="1365" actId="1076"/>
          <ac:spMkLst>
            <pc:docMk/>
            <pc:sldMk cId="3387397485" sldId="266"/>
            <ac:spMk id="2" creationId="{8981AA09-CBA5-6686-CEC5-F2DA1E5A0F23}"/>
          </ac:spMkLst>
        </pc:spChg>
        <pc:spChg chg="mod">
          <ac:chgData name="Kimberly Bozarth" userId="0425a94c-9072-4ce7-834e-0f2570699ae2" providerId="ADAL" clId="{20D8230A-5886-4812-B5CF-6D572110820E}" dt="2025-07-22T21:24:22.991" v="8727" actId="6549"/>
          <ac:spMkLst>
            <pc:docMk/>
            <pc:sldMk cId="3387397485" sldId="266"/>
            <ac:spMk id="3" creationId="{4508B8EB-7466-55ED-FEF9-B069F9E66787}"/>
          </ac:spMkLst>
        </pc:spChg>
      </pc:sldChg>
    </pc:docChg>
  </pc:docChgLst>
  <pc:docChgLst>
    <pc:chgData name="Kimberly Bozarth" userId="0425a94c-9072-4ce7-834e-0f2570699ae2" providerId="ADAL" clId="{21358C9C-96BA-4515-9884-799E3D5E3F53}"/>
    <pc:docChg chg="undo custSel modSld">
      <pc:chgData name="Kimberly Bozarth" userId="0425a94c-9072-4ce7-834e-0f2570699ae2" providerId="ADAL" clId="{21358C9C-96BA-4515-9884-799E3D5E3F53}" dt="2025-07-24T02:47:01.958" v="842" actId="33524"/>
      <pc:docMkLst>
        <pc:docMk/>
      </pc:docMkLst>
      <pc:sldChg chg="modSp mod">
        <pc:chgData name="Kimberly Bozarth" userId="0425a94c-9072-4ce7-834e-0f2570699ae2" providerId="ADAL" clId="{21358C9C-96BA-4515-9884-799E3D5E3F53}" dt="2025-07-24T01:23:11.871" v="703" actId="20577"/>
        <pc:sldMkLst>
          <pc:docMk/>
          <pc:sldMk cId="798498713" sldId="256"/>
        </pc:sldMkLst>
        <pc:spChg chg="mod">
          <ac:chgData name="Kimberly Bozarth" userId="0425a94c-9072-4ce7-834e-0f2570699ae2" providerId="ADAL" clId="{21358C9C-96BA-4515-9884-799E3D5E3F53}" dt="2025-07-24T01:23:11.871" v="703" actId="20577"/>
          <ac:spMkLst>
            <pc:docMk/>
            <pc:sldMk cId="798498713" sldId="256"/>
            <ac:spMk id="6" creationId="{2C633F8D-3C9B-4B3A-CA90-A472FC7D352A}"/>
          </ac:spMkLst>
        </pc:spChg>
      </pc:sldChg>
      <pc:sldChg chg="modNotesTx">
        <pc:chgData name="Kimberly Bozarth" userId="0425a94c-9072-4ce7-834e-0f2570699ae2" providerId="ADAL" clId="{21358C9C-96BA-4515-9884-799E3D5E3F53}" dt="2025-07-24T01:01:59.879" v="550" actId="20577"/>
        <pc:sldMkLst>
          <pc:docMk/>
          <pc:sldMk cId="4028391120" sldId="258"/>
        </pc:sldMkLst>
      </pc:sldChg>
      <pc:sldChg chg="modNotesTx">
        <pc:chgData name="Kimberly Bozarth" userId="0425a94c-9072-4ce7-834e-0f2570699ae2" providerId="ADAL" clId="{21358C9C-96BA-4515-9884-799E3D5E3F53}" dt="2025-07-24T01:24:39.449" v="785" actId="20577"/>
        <pc:sldMkLst>
          <pc:docMk/>
          <pc:sldMk cId="3548016253" sldId="259"/>
        </pc:sldMkLst>
      </pc:sldChg>
      <pc:sldChg chg="modSp mod modNotesTx">
        <pc:chgData name="Kimberly Bozarth" userId="0425a94c-9072-4ce7-834e-0f2570699ae2" providerId="ADAL" clId="{21358C9C-96BA-4515-9884-799E3D5E3F53}" dt="2025-07-24T01:02:17.708" v="555" actId="20577"/>
        <pc:sldMkLst>
          <pc:docMk/>
          <pc:sldMk cId="4000796113" sldId="260"/>
        </pc:sldMkLst>
        <pc:spChg chg="mod">
          <ac:chgData name="Kimberly Bozarth" userId="0425a94c-9072-4ce7-834e-0f2570699ae2" providerId="ADAL" clId="{21358C9C-96BA-4515-9884-799E3D5E3F53}" dt="2025-07-21T21:56:25.345" v="298" actId="20577"/>
          <ac:spMkLst>
            <pc:docMk/>
            <pc:sldMk cId="4000796113" sldId="260"/>
            <ac:spMk id="4" creationId="{E73AAED9-C46E-CB6A-7562-A0844A701FE2}"/>
          </ac:spMkLst>
        </pc:spChg>
      </pc:sldChg>
      <pc:sldChg chg="modNotesTx">
        <pc:chgData name="Kimberly Bozarth" userId="0425a94c-9072-4ce7-834e-0f2570699ae2" providerId="ADAL" clId="{21358C9C-96BA-4515-9884-799E3D5E3F53}" dt="2025-07-24T01:02:22.633" v="556" actId="20577"/>
        <pc:sldMkLst>
          <pc:docMk/>
          <pc:sldMk cId="715174364" sldId="261"/>
        </pc:sldMkLst>
      </pc:sldChg>
      <pc:sldChg chg="modSp mod">
        <pc:chgData name="Kimberly Bozarth" userId="0425a94c-9072-4ce7-834e-0f2570699ae2" providerId="ADAL" clId="{21358C9C-96BA-4515-9884-799E3D5E3F53}" dt="2025-07-21T18:11:07.860" v="148" actId="20577"/>
        <pc:sldMkLst>
          <pc:docMk/>
          <pc:sldMk cId="742627161" sldId="262"/>
        </pc:sldMkLst>
        <pc:spChg chg="mod">
          <ac:chgData name="Kimberly Bozarth" userId="0425a94c-9072-4ce7-834e-0f2570699ae2" providerId="ADAL" clId="{21358C9C-96BA-4515-9884-799E3D5E3F53}" dt="2025-07-21T18:11:07.860" v="148" actId="20577"/>
          <ac:spMkLst>
            <pc:docMk/>
            <pc:sldMk cId="742627161" sldId="262"/>
            <ac:spMk id="3" creationId="{27D0E74F-54B3-B48F-CE8A-7EDBAC5E6CE7}"/>
          </ac:spMkLst>
        </pc:spChg>
      </pc:sldChg>
      <pc:sldChg chg="addSp modSp mod modNotesTx">
        <pc:chgData name="Kimberly Bozarth" userId="0425a94c-9072-4ce7-834e-0f2570699ae2" providerId="ADAL" clId="{21358C9C-96BA-4515-9884-799E3D5E3F53}" dt="2025-07-24T02:47:01.958" v="842" actId="33524"/>
        <pc:sldMkLst>
          <pc:docMk/>
          <pc:sldMk cId="1028957600" sldId="263"/>
        </pc:sldMkLst>
        <pc:spChg chg="add mod">
          <ac:chgData name="Kimberly Bozarth" userId="0425a94c-9072-4ce7-834e-0f2570699ae2" providerId="ADAL" clId="{21358C9C-96BA-4515-9884-799E3D5E3F53}" dt="2025-07-21T22:02:40.349" v="434" actId="207"/>
          <ac:spMkLst>
            <pc:docMk/>
            <pc:sldMk cId="1028957600" sldId="263"/>
            <ac:spMk id="2" creationId="{E062D671-54AF-F6F8-6798-F2C431F41181}"/>
          </ac:spMkLst>
        </pc:spChg>
        <pc:spChg chg="add mod">
          <ac:chgData name="Kimberly Bozarth" userId="0425a94c-9072-4ce7-834e-0f2570699ae2" providerId="ADAL" clId="{21358C9C-96BA-4515-9884-799E3D5E3F53}" dt="2025-07-24T00:15:17.054" v="545" actId="20577"/>
          <ac:spMkLst>
            <pc:docMk/>
            <pc:sldMk cId="1028957600" sldId="263"/>
            <ac:spMk id="3" creationId="{50B79F3C-65E9-11F3-49F5-E744A216FA44}"/>
          </ac:spMkLst>
        </pc:spChg>
      </pc:sldChg>
      <pc:sldChg chg="modSp mod">
        <pc:chgData name="Kimberly Bozarth" userId="0425a94c-9072-4ce7-834e-0f2570699ae2" providerId="ADAL" clId="{21358C9C-96BA-4515-9884-799E3D5E3F53}" dt="2025-07-21T19:05:25.346" v="248" actId="6549"/>
        <pc:sldMkLst>
          <pc:docMk/>
          <pc:sldMk cId="2820971865" sldId="264"/>
        </pc:sldMkLst>
        <pc:spChg chg="mod">
          <ac:chgData name="Kimberly Bozarth" userId="0425a94c-9072-4ce7-834e-0f2570699ae2" providerId="ADAL" clId="{21358C9C-96BA-4515-9884-799E3D5E3F53}" dt="2025-07-21T19:05:25.346" v="248" actId="6549"/>
          <ac:spMkLst>
            <pc:docMk/>
            <pc:sldMk cId="2820971865" sldId="264"/>
            <ac:spMk id="3" creationId="{9B05406F-FE85-8247-AE3E-DEDAA7B8441E}"/>
          </ac:spMkLst>
        </pc:spChg>
      </pc:sldChg>
      <pc:sldChg chg="modSp mod">
        <pc:chgData name="Kimberly Bozarth" userId="0425a94c-9072-4ce7-834e-0f2570699ae2" providerId="ADAL" clId="{21358C9C-96BA-4515-9884-799E3D5E3F53}" dt="2025-07-21T18:24:03.680" v="245" actId="20577"/>
        <pc:sldMkLst>
          <pc:docMk/>
          <pc:sldMk cId="1164545433" sldId="265"/>
        </pc:sldMkLst>
        <pc:spChg chg="mod">
          <ac:chgData name="Kimberly Bozarth" userId="0425a94c-9072-4ce7-834e-0f2570699ae2" providerId="ADAL" clId="{21358C9C-96BA-4515-9884-799E3D5E3F53}" dt="2025-07-21T18:24:03.680" v="245" actId="20577"/>
          <ac:spMkLst>
            <pc:docMk/>
            <pc:sldMk cId="1164545433" sldId="265"/>
            <ac:spMk id="3" creationId="{F7AEBEAC-62CB-4280-4083-5B4387CC5929}"/>
          </ac:spMkLst>
        </pc:spChg>
      </pc:sldChg>
      <pc:sldChg chg="modSp mod modNotesTx">
        <pc:chgData name="Kimberly Bozarth" userId="0425a94c-9072-4ce7-834e-0f2570699ae2" providerId="ADAL" clId="{21358C9C-96BA-4515-9884-799E3D5E3F53}" dt="2025-07-24T01:19:10.577" v="602" actId="20577"/>
        <pc:sldMkLst>
          <pc:docMk/>
          <pc:sldMk cId="3387397485" sldId="266"/>
        </pc:sldMkLst>
        <pc:spChg chg="mod">
          <ac:chgData name="Kimberly Bozarth" userId="0425a94c-9072-4ce7-834e-0f2570699ae2" providerId="ADAL" clId="{21358C9C-96BA-4515-9884-799E3D5E3F53}" dt="2025-07-21T18:18:44.035" v="195" actId="20577"/>
          <ac:spMkLst>
            <pc:docMk/>
            <pc:sldMk cId="3387397485" sldId="266"/>
            <ac:spMk id="3" creationId="{4508B8EB-7466-55ED-FEF9-B069F9E6678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171673-B62B-4CCA-A607-74599BA20DD6}" type="datetimeFigureOut">
              <a:rPr lang="en-US" smtClean="0"/>
              <a:t>7/23/2025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B59A98-7DB1-4DF2-93A0-5132B5036D05}" type="slidenum">
              <a:rPr lang="en-US" smtClean="0"/>
              <a:t>‹#›</a:t>
            </a:fld>
            <a:endParaRPr lang="en-US"/>
          </a:p>
        </p:txBody>
      </p:sp>
    </p:spTree>
    <p:extLst>
      <p:ext uri="{BB962C8B-B14F-4D97-AF65-F5344CB8AC3E}">
        <p14:creationId xmlns:p14="http://schemas.microsoft.com/office/powerpoint/2010/main" val="1968342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a:t>New member Coordinators need to be registered in their position. They should also be given the functional role of Registration Inquiry. If the Key 3 of the unit agree, they can also be given Key 3 delegate status to be able to accept youth applications. </a:t>
            </a:r>
          </a:p>
          <a:p>
            <a:pPr marL="228600" indent="-228600">
              <a:buAutoNum type="arabicPeriod"/>
            </a:pPr>
            <a:endParaRPr lang="en-US"/>
          </a:p>
          <a:p>
            <a:pPr marL="228600" indent="-228600">
              <a:buAutoNum type="arabicPeriod"/>
            </a:pPr>
            <a:r>
              <a:rPr lang="en-US"/>
              <a:t>It is best practice to review your unit’s pin at least quarterly. Make sure the contact person and information is still current, make sure the address and the pin is correct, and make sure you have the important information like Unit Website, Does your unit want to appear on Be a Scout, Are you accepting online applications. Meeting times / days are important along with special instructions to get to the meeting location. </a:t>
            </a:r>
          </a:p>
          <a:p>
            <a:pPr marL="228600" indent="-228600">
              <a:buAutoNum type="arabicPeriod"/>
            </a:pPr>
            <a:endParaRPr lang="en-US"/>
          </a:p>
          <a:p>
            <a:pPr marL="228600" indent="-228600">
              <a:buAutoNum type="arabicPeriod"/>
            </a:pPr>
            <a:r>
              <a:rPr lang="en-US"/>
              <a:t>It’s a great idea to go into the fall recruiting season with a full plan. Take the time to put together what your unit goals are, where and when you want to recruit, and what your follow up will be. Getting your committee on board with the plan will make it much easier to get help through out the recruiting season. Many people have great ideas that can be incorporated into the plan. </a:t>
            </a:r>
          </a:p>
          <a:p>
            <a:pPr marL="228600" indent="-228600">
              <a:buAutoNum type="arabicPeriod"/>
            </a:pPr>
            <a:endParaRPr lang="en-US"/>
          </a:p>
          <a:p>
            <a:pPr marL="228600" indent="-228600">
              <a:buAutoNum type="arabicPeriod"/>
            </a:pPr>
            <a:r>
              <a:rPr lang="en-US"/>
              <a:t>Celebrate your unit with a flyer descripting what your Pack has to offer. Aim it to the parents. Talk about the aims and methods of Scouting. Be sure to include specific information about your unit, where they meet and when and who to contact for more information. </a:t>
            </a:r>
          </a:p>
          <a:p>
            <a:pPr marL="228600" indent="-228600">
              <a:buAutoNum type="arabicPeriod"/>
            </a:pPr>
            <a:endParaRPr lang="en-US"/>
          </a:p>
          <a:p>
            <a:pPr marL="228600" indent="-228600">
              <a:buAutoNum type="arabicPeriod"/>
            </a:pPr>
            <a:r>
              <a:rPr lang="en-US"/>
              <a:t>Add to that Recruiting flyer your Pack’s annual calendar. Print it on a separat3e page or on the back of your flyer. This gives the parents an idea of how active your unit is, and what they can expect in joining your unit. </a:t>
            </a:r>
          </a:p>
          <a:p>
            <a:pPr marL="228600" indent="-228600">
              <a:buAutoNum type="arabicPeriod"/>
            </a:pPr>
            <a:endParaRPr lang="en-US"/>
          </a:p>
          <a:p>
            <a:pPr marL="228600" indent="-228600">
              <a:buAutoNum type="arabicPeriod"/>
            </a:pPr>
            <a:r>
              <a:rPr lang="en-US"/>
              <a:t>While we are preparing our plans, let’s make sure we have something to give the new families who have decided to join. This gives families the resources and information they may otherwise struggle to get. Be specific and let them know who to go to when they have questions. Make it geared toward welcoming them into the pack. </a:t>
            </a:r>
          </a:p>
        </p:txBody>
      </p:sp>
      <p:sp>
        <p:nvSpPr>
          <p:cNvPr id="4" name="Slide Number Placeholder 3"/>
          <p:cNvSpPr>
            <a:spLocks noGrp="1"/>
          </p:cNvSpPr>
          <p:nvPr>
            <p:ph type="sldNum" sz="quarter" idx="5"/>
          </p:nvPr>
        </p:nvSpPr>
        <p:spPr/>
        <p:txBody>
          <a:bodyPr/>
          <a:lstStyle/>
          <a:p>
            <a:fld id="{83B59A98-7DB1-4DF2-93A0-5132B5036D05}" type="slidenum">
              <a:rPr lang="en-US" smtClean="0"/>
              <a:t>3</a:t>
            </a:fld>
            <a:endParaRPr lang="en-US"/>
          </a:p>
        </p:txBody>
      </p:sp>
    </p:spTree>
    <p:extLst>
      <p:ext uri="{BB962C8B-B14F-4D97-AF65-F5344CB8AC3E}">
        <p14:creationId xmlns:p14="http://schemas.microsoft.com/office/powerpoint/2010/main" val="2348865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From their packets, show them:</a:t>
            </a:r>
          </a:p>
          <a:p>
            <a:endParaRPr lang="en-US"/>
          </a:p>
          <a:p>
            <a:r>
              <a:rPr lang="en-US"/>
              <a:t>2025 Recruiting Resource Sheet for Unit Pin, Custom Flyers, and Creating their own flyers</a:t>
            </a:r>
          </a:p>
          <a:p>
            <a:r>
              <a:rPr lang="en-US"/>
              <a:t>Sample Recruiting Plan</a:t>
            </a:r>
          </a:p>
          <a:p>
            <a:r>
              <a:rPr lang="en-US"/>
              <a:t>Sample Calendar</a:t>
            </a:r>
          </a:p>
          <a:p>
            <a:r>
              <a:rPr lang="en-US"/>
              <a:t>Tri-fold Flyer </a:t>
            </a:r>
          </a:p>
          <a:p>
            <a:r>
              <a:rPr lang="en-US"/>
              <a:t>Adventure on Parent Info Sheet  (as a sample Welcome Packet)</a:t>
            </a:r>
          </a:p>
        </p:txBody>
      </p:sp>
      <p:sp>
        <p:nvSpPr>
          <p:cNvPr id="4" name="Slide Number Placeholder 3"/>
          <p:cNvSpPr>
            <a:spLocks noGrp="1"/>
          </p:cNvSpPr>
          <p:nvPr>
            <p:ph type="sldNum" sz="quarter" idx="5"/>
          </p:nvPr>
        </p:nvSpPr>
        <p:spPr/>
        <p:txBody>
          <a:bodyPr/>
          <a:lstStyle/>
          <a:p>
            <a:fld id="{83B59A98-7DB1-4DF2-93A0-5132B5036D05}" type="slidenum">
              <a:rPr lang="en-US" smtClean="0"/>
              <a:t>4</a:t>
            </a:fld>
            <a:endParaRPr lang="en-US"/>
          </a:p>
        </p:txBody>
      </p:sp>
    </p:spTree>
    <p:extLst>
      <p:ext uri="{BB962C8B-B14F-4D97-AF65-F5344CB8AC3E}">
        <p14:creationId xmlns:p14="http://schemas.microsoft.com/office/powerpoint/2010/main" val="20133680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a:t>Host at least one Fall Recruiting Activity. This can be a booth at your Pack’s recruiting School’s Fall Festival, A booth at a back-to-school night, or, if you are having trouble getting a booth at a school event, host an activity at your meeting location and invite the families to join you. Take advantage of the recruiting equipment council has available. </a:t>
            </a:r>
          </a:p>
          <a:p>
            <a:pPr marL="228600" indent="-228600">
              <a:buAutoNum type="arabicPeriod"/>
            </a:pPr>
            <a:endParaRPr lang="en-US"/>
          </a:p>
          <a:p>
            <a:pPr marL="228600" indent="-228600">
              <a:buAutoNum type="arabicPeriod"/>
            </a:pPr>
            <a:r>
              <a:rPr lang="en-US"/>
              <a:t>Be sure to advertise well in advance for any of these options. Utilize social media- Facebook, Instagram, </a:t>
            </a:r>
            <a:r>
              <a:rPr lang="en-US" err="1"/>
              <a:t>Nextdoor</a:t>
            </a:r>
            <a:r>
              <a:rPr lang="en-US"/>
              <a:t>. Put out yard signs through out the area and use mini posters and flyers in places with message boards or businesses who will let you advertise in their windows. </a:t>
            </a:r>
          </a:p>
          <a:p>
            <a:pPr marL="228600" indent="-228600">
              <a:buAutoNum type="arabicPeriod"/>
            </a:pPr>
            <a:endParaRPr lang="en-US"/>
          </a:p>
          <a:p>
            <a:pPr marL="228600" indent="-228600">
              <a:buAutoNum type="arabicPeriod"/>
            </a:pPr>
            <a:r>
              <a:rPr lang="en-US"/>
              <a:t>Peer-to Peer or Invite-A-Friend recruiting can be quite effective. The BSA Brand center has many options of Peer-to-Peer cards that you can download and customize for your unit. You can even tape a lollipop on the </a:t>
            </a:r>
            <a:r>
              <a:rPr lang="en-US" err="1"/>
              <a:t>card.Be</a:t>
            </a:r>
            <a:r>
              <a:rPr lang="en-US"/>
              <a:t> sure your plan gives each of your Scouts the resources to recruit their friends and the incentive to do so. Rewards like the recruiter patch, a gift card, or if the whole Pack meets it’s Peer-to-Peer recruiting goal, an ice cream party are a great incentives. </a:t>
            </a:r>
          </a:p>
          <a:p>
            <a:pPr marL="0" indent="0">
              <a:buNone/>
            </a:pPr>
            <a:endParaRPr lang="en-US"/>
          </a:p>
          <a:p>
            <a:pPr marL="0" indent="0">
              <a:buNone/>
            </a:pPr>
            <a:r>
              <a:rPr lang="en-US"/>
              <a:t>Show Resource – Welcome to Scouting Packets</a:t>
            </a:r>
          </a:p>
          <a:p>
            <a:pPr marL="0" indent="0">
              <a:buNone/>
            </a:pPr>
            <a:r>
              <a:rPr lang="en-US"/>
              <a:t>Welcome New Cub Family brochure</a:t>
            </a:r>
          </a:p>
          <a:p>
            <a:pPr marL="0" indent="0">
              <a:buNone/>
            </a:pPr>
            <a:r>
              <a:rPr lang="en-US"/>
              <a:t>10% off coupon for Scout shop</a:t>
            </a:r>
          </a:p>
          <a:p>
            <a:pPr marL="0" indent="0">
              <a:buNone/>
            </a:pPr>
            <a:r>
              <a:rPr lang="en-US"/>
              <a:t>Magnet</a:t>
            </a:r>
          </a:p>
          <a:p>
            <a:pPr marL="0" indent="0">
              <a:buNone/>
            </a:pPr>
            <a:r>
              <a:rPr lang="en-US"/>
              <a:t>Sticker</a:t>
            </a:r>
          </a:p>
          <a:p>
            <a:pPr marL="0" indent="0">
              <a:buNone/>
            </a:pPr>
            <a:r>
              <a:rPr lang="en-US"/>
              <a:t>Refer a friend card</a:t>
            </a:r>
          </a:p>
          <a:p>
            <a:pPr marL="0" indent="0">
              <a:buNone/>
            </a:pPr>
            <a:endParaRPr lang="en-US"/>
          </a:p>
        </p:txBody>
      </p:sp>
      <p:sp>
        <p:nvSpPr>
          <p:cNvPr id="4" name="Slide Number Placeholder 3"/>
          <p:cNvSpPr>
            <a:spLocks noGrp="1"/>
          </p:cNvSpPr>
          <p:nvPr>
            <p:ph type="sldNum" sz="quarter" idx="5"/>
          </p:nvPr>
        </p:nvSpPr>
        <p:spPr/>
        <p:txBody>
          <a:bodyPr/>
          <a:lstStyle/>
          <a:p>
            <a:fld id="{83B59A98-7DB1-4DF2-93A0-5132B5036D05}" type="slidenum">
              <a:rPr lang="en-US" smtClean="0"/>
              <a:t>5</a:t>
            </a:fld>
            <a:endParaRPr lang="en-US"/>
          </a:p>
        </p:txBody>
      </p:sp>
    </p:spTree>
    <p:extLst>
      <p:ext uri="{BB962C8B-B14F-4D97-AF65-F5344CB8AC3E}">
        <p14:creationId xmlns:p14="http://schemas.microsoft.com/office/powerpoint/2010/main" val="7926932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Show them the:</a:t>
            </a:r>
          </a:p>
          <a:p>
            <a:endParaRPr lang="en-US"/>
          </a:p>
          <a:p>
            <a:r>
              <a:rPr lang="en-US"/>
              <a:t> 2025 Recruiting Resources for the recruiting equipment reservation form link. </a:t>
            </a:r>
          </a:p>
          <a:p>
            <a:r>
              <a:rPr lang="en-US"/>
              <a:t>Sample Peer to Peer cards they can get from the BSA Brand Center</a:t>
            </a:r>
          </a:p>
          <a:p>
            <a:r>
              <a:rPr lang="en-US"/>
              <a:t>Cub Scout Social Media Calendar</a:t>
            </a:r>
          </a:p>
        </p:txBody>
      </p:sp>
      <p:sp>
        <p:nvSpPr>
          <p:cNvPr id="4" name="Slide Number Placeholder 3"/>
          <p:cNvSpPr>
            <a:spLocks noGrp="1"/>
          </p:cNvSpPr>
          <p:nvPr>
            <p:ph type="sldNum" sz="quarter" idx="5"/>
          </p:nvPr>
        </p:nvSpPr>
        <p:spPr/>
        <p:txBody>
          <a:bodyPr/>
          <a:lstStyle/>
          <a:p>
            <a:fld id="{83B59A98-7DB1-4DF2-93A0-5132B5036D05}" type="slidenum">
              <a:rPr lang="en-US" smtClean="0"/>
              <a:t>6</a:t>
            </a:fld>
            <a:endParaRPr lang="en-US"/>
          </a:p>
        </p:txBody>
      </p:sp>
    </p:spTree>
    <p:extLst>
      <p:ext uri="{BB962C8B-B14F-4D97-AF65-F5344CB8AC3E}">
        <p14:creationId xmlns:p14="http://schemas.microsoft.com/office/powerpoint/2010/main" val="34365531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i="1"/>
              <a:t>As the District Membership Chairs, be sure to have an information sheet and sign ups for any community booths or other District level recruiting events the units can participate with. Share that information sheet with them now. </a:t>
            </a:r>
          </a:p>
          <a:p>
            <a:pPr marL="228600" indent="-228600">
              <a:buAutoNum type="arabicPeriod"/>
            </a:pPr>
            <a:endParaRPr lang="en-US"/>
          </a:p>
          <a:p>
            <a:pPr marL="228600" indent="-228600">
              <a:buAutoNum type="arabicPeriod"/>
            </a:pPr>
            <a:r>
              <a:rPr lang="en-US"/>
              <a:t>For those who are unfamiliar with what Roundtable is, it is a monthly meeting held by the District Roundtable Commissioners to share information with you, the unit leaders, NMC’s, and parents about what is happening in Scouting. Roundtables are also a training. It will give you tips and tricks on what to do in your unit. By attending, you will be surrounded by many leaders who are either experiencing what you are going through or have been through it and might have solutions for you. It is a great way to network with other leaders nearby. </a:t>
            </a:r>
          </a:p>
          <a:p>
            <a:pPr marL="228600" indent="-228600">
              <a:buAutoNum type="arabicPeriod"/>
            </a:pPr>
            <a:endParaRPr lang="en-US"/>
          </a:p>
          <a:p>
            <a:pPr marL="228600" indent="-228600">
              <a:buAutoNum type="arabicPeriod"/>
            </a:pPr>
            <a:r>
              <a:rPr lang="en-US"/>
              <a:t>Your unit is doing all the work to set up booths at events, do peer-to-peer recruiting and more. It’s important to follow up those efforts. Check Invitation Manager daily during the recruiting season. Answer the questions families have. Send them a welcome email thanking them for their interest in your unit. Let them know what the next steps are to join the unit. Communication is key, and faster communication helps to keep the interest of the families because if you are responding to them in a timely manner, they are more likely to feel wanted and welcomed. </a:t>
            </a:r>
          </a:p>
          <a:p>
            <a:pPr marL="228600" indent="-228600">
              <a:buAutoNum type="arabicPeriod"/>
            </a:pPr>
            <a:endParaRPr lang="en-US"/>
          </a:p>
          <a:p>
            <a:pPr marL="228600" indent="-228600">
              <a:buAutoNum type="arabicPeriod"/>
            </a:pPr>
            <a:r>
              <a:rPr lang="en-US"/>
              <a:t>Once families are ready to join, get them signed up. If the come to your event with the purpose of joining Scouting that night, don’t get in their way. Give them the QR or URL to fill out the application. </a:t>
            </a:r>
          </a:p>
        </p:txBody>
      </p:sp>
      <p:sp>
        <p:nvSpPr>
          <p:cNvPr id="4" name="Slide Number Placeholder 3"/>
          <p:cNvSpPr>
            <a:spLocks noGrp="1"/>
          </p:cNvSpPr>
          <p:nvPr>
            <p:ph type="sldNum" sz="quarter" idx="5"/>
          </p:nvPr>
        </p:nvSpPr>
        <p:spPr/>
        <p:txBody>
          <a:bodyPr/>
          <a:lstStyle/>
          <a:p>
            <a:fld id="{83B59A98-7DB1-4DF2-93A0-5132B5036D05}" type="slidenum">
              <a:rPr lang="en-US" smtClean="0"/>
              <a:t>7</a:t>
            </a:fld>
            <a:endParaRPr lang="en-US"/>
          </a:p>
        </p:txBody>
      </p:sp>
    </p:spTree>
    <p:extLst>
      <p:ext uri="{BB962C8B-B14F-4D97-AF65-F5344CB8AC3E}">
        <p14:creationId xmlns:p14="http://schemas.microsoft.com/office/powerpoint/2010/main" val="38332899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Show </a:t>
            </a:r>
          </a:p>
          <a:p>
            <a:r>
              <a:rPr lang="en-US"/>
              <a:t>Your districts information sheet on the District Recruiting events available</a:t>
            </a:r>
          </a:p>
          <a:p>
            <a:r>
              <a:rPr lang="en-US"/>
              <a:t>Your Districts Checkpoint Meeting info sheet</a:t>
            </a:r>
          </a:p>
          <a:p>
            <a:r>
              <a:rPr lang="en-US"/>
              <a:t>The Roundtables information sheet</a:t>
            </a:r>
          </a:p>
          <a:p>
            <a:r>
              <a:rPr lang="en-US"/>
              <a:t>2025 recruiting resources sheet to see how to submit applications</a:t>
            </a:r>
          </a:p>
          <a:p>
            <a:endParaRPr lang="en-US"/>
          </a:p>
          <a:p>
            <a:endParaRPr lang="en-US"/>
          </a:p>
          <a:p>
            <a:endParaRPr lang="en-US"/>
          </a:p>
        </p:txBody>
      </p:sp>
      <p:sp>
        <p:nvSpPr>
          <p:cNvPr id="4" name="Slide Number Placeholder 3"/>
          <p:cNvSpPr>
            <a:spLocks noGrp="1"/>
          </p:cNvSpPr>
          <p:nvPr>
            <p:ph type="sldNum" sz="quarter" idx="5"/>
          </p:nvPr>
        </p:nvSpPr>
        <p:spPr/>
        <p:txBody>
          <a:bodyPr/>
          <a:lstStyle/>
          <a:p>
            <a:fld id="{83B59A98-7DB1-4DF2-93A0-5132B5036D05}" type="slidenum">
              <a:rPr lang="en-US" smtClean="0"/>
              <a:t>8</a:t>
            </a:fld>
            <a:endParaRPr lang="en-US"/>
          </a:p>
        </p:txBody>
      </p:sp>
    </p:spTree>
    <p:extLst>
      <p:ext uri="{BB962C8B-B14F-4D97-AF65-F5344CB8AC3E}">
        <p14:creationId xmlns:p14="http://schemas.microsoft.com/office/powerpoint/2010/main" val="12877112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a:t>It is very important to help families feel welcome and to give them the information they need to be a part of the Pack. Share the Welcome Packet you put together with them. Introduce them to the key leaders in the Pack, including their Scouts Den Leader. Find out what their interests are and how best to utilize their help. Talent Surveys and A Great Decision Forms are great for this. </a:t>
            </a:r>
          </a:p>
          <a:p>
            <a:pPr marL="228600" indent="-228600">
              <a:buAutoNum type="arabicPeriod"/>
            </a:pPr>
            <a:endParaRPr lang="en-US"/>
          </a:p>
          <a:p>
            <a:pPr marL="228600" indent="-228600">
              <a:buAutoNum type="arabicPeriod"/>
            </a:pPr>
            <a:r>
              <a:rPr lang="en-US"/>
              <a:t>Show new leaders where to take their training and tell them what training to take to be trained for their position. </a:t>
            </a:r>
          </a:p>
          <a:p>
            <a:pPr marL="228600" indent="-228600">
              <a:buAutoNum type="arabicPeriod"/>
            </a:pPr>
            <a:endParaRPr lang="en-US"/>
          </a:p>
        </p:txBody>
      </p:sp>
      <p:sp>
        <p:nvSpPr>
          <p:cNvPr id="4" name="Slide Number Placeholder 3"/>
          <p:cNvSpPr>
            <a:spLocks noGrp="1"/>
          </p:cNvSpPr>
          <p:nvPr>
            <p:ph type="sldNum" sz="quarter" idx="5"/>
          </p:nvPr>
        </p:nvSpPr>
        <p:spPr/>
        <p:txBody>
          <a:bodyPr/>
          <a:lstStyle/>
          <a:p>
            <a:fld id="{83B59A98-7DB1-4DF2-93A0-5132B5036D05}" type="slidenum">
              <a:rPr lang="en-US" smtClean="0"/>
              <a:t>9</a:t>
            </a:fld>
            <a:endParaRPr lang="en-US"/>
          </a:p>
        </p:txBody>
      </p:sp>
    </p:spTree>
    <p:extLst>
      <p:ext uri="{BB962C8B-B14F-4D97-AF65-F5344CB8AC3E}">
        <p14:creationId xmlns:p14="http://schemas.microsoft.com/office/powerpoint/2010/main" val="26219113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Show them</a:t>
            </a:r>
          </a:p>
          <a:p>
            <a:endParaRPr lang="en-US"/>
          </a:p>
          <a:p>
            <a:r>
              <a:rPr lang="en-US"/>
              <a:t>Talent Survey</a:t>
            </a:r>
          </a:p>
          <a:p>
            <a:r>
              <a:rPr lang="en-US"/>
              <a:t>Mission Possible Den forming sheet</a:t>
            </a:r>
          </a:p>
          <a:p>
            <a:r>
              <a:rPr lang="en-US"/>
              <a:t>Cub Leader Resources</a:t>
            </a:r>
          </a:p>
          <a:p>
            <a:r>
              <a:rPr lang="en-US"/>
              <a:t>Share info on upcoming trainings</a:t>
            </a:r>
          </a:p>
          <a:p>
            <a:r>
              <a:rPr lang="en-US"/>
              <a:t>Show University of Scouting Flyer and explain what it is. </a:t>
            </a:r>
          </a:p>
          <a:p>
            <a:endParaRPr lang="en-US"/>
          </a:p>
        </p:txBody>
      </p:sp>
      <p:sp>
        <p:nvSpPr>
          <p:cNvPr id="4" name="Slide Number Placeholder 3"/>
          <p:cNvSpPr>
            <a:spLocks noGrp="1"/>
          </p:cNvSpPr>
          <p:nvPr>
            <p:ph type="sldNum" sz="quarter" idx="5"/>
          </p:nvPr>
        </p:nvSpPr>
        <p:spPr/>
        <p:txBody>
          <a:bodyPr/>
          <a:lstStyle/>
          <a:p>
            <a:fld id="{83B59A98-7DB1-4DF2-93A0-5132B5036D05}" type="slidenum">
              <a:rPr lang="en-US" smtClean="0"/>
              <a:t>10</a:t>
            </a:fld>
            <a:endParaRPr lang="en-US"/>
          </a:p>
        </p:txBody>
      </p:sp>
    </p:spTree>
    <p:extLst>
      <p:ext uri="{BB962C8B-B14F-4D97-AF65-F5344CB8AC3E}">
        <p14:creationId xmlns:p14="http://schemas.microsoft.com/office/powerpoint/2010/main" val="70691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Membership Chairs will notify top 3 packs in their district. </a:t>
            </a:r>
          </a:p>
          <a:p>
            <a:endParaRPr lang="en-US"/>
          </a:p>
          <a:p>
            <a:r>
              <a:rPr lang="en-US"/>
              <a:t>Measured from August 1</a:t>
            </a:r>
            <a:r>
              <a:rPr lang="en-US" baseline="30000"/>
              <a:t>st</a:t>
            </a:r>
            <a:r>
              <a:rPr lang="en-US"/>
              <a:t>, 2025, to November 7</a:t>
            </a:r>
            <a:r>
              <a:rPr lang="en-US" baseline="30000"/>
              <a:t>th</a:t>
            </a:r>
            <a:r>
              <a:rPr lang="en-US"/>
              <a:t>, 2025</a:t>
            </a:r>
          </a:p>
        </p:txBody>
      </p:sp>
      <p:sp>
        <p:nvSpPr>
          <p:cNvPr id="4" name="Slide Number Placeholder 3"/>
          <p:cNvSpPr>
            <a:spLocks noGrp="1"/>
          </p:cNvSpPr>
          <p:nvPr>
            <p:ph type="sldNum" sz="quarter" idx="5"/>
          </p:nvPr>
        </p:nvSpPr>
        <p:spPr/>
        <p:txBody>
          <a:bodyPr/>
          <a:lstStyle/>
          <a:p>
            <a:fld id="{83B59A98-7DB1-4DF2-93A0-5132B5036D05}" type="slidenum">
              <a:rPr lang="en-US" smtClean="0"/>
              <a:t>11</a:t>
            </a:fld>
            <a:endParaRPr lang="en-US"/>
          </a:p>
        </p:txBody>
      </p:sp>
    </p:spTree>
    <p:extLst>
      <p:ext uri="{BB962C8B-B14F-4D97-AF65-F5344CB8AC3E}">
        <p14:creationId xmlns:p14="http://schemas.microsoft.com/office/powerpoint/2010/main" val="3146152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970D0-BF31-1558-E00A-929E68F47A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856F80-FB9A-2108-F5D7-34A7F25E6A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C730149-45B7-E5AE-2AAB-2961A98C969D}"/>
              </a:ext>
            </a:extLst>
          </p:cNvPr>
          <p:cNvSpPr>
            <a:spLocks noGrp="1"/>
          </p:cNvSpPr>
          <p:nvPr>
            <p:ph type="dt" sz="half" idx="10"/>
          </p:nvPr>
        </p:nvSpPr>
        <p:spPr/>
        <p:txBody>
          <a:bodyPr/>
          <a:lstStyle/>
          <a:p>
            <a:fld id="{83DEC4CD-6D27-49E4-932E-E6BE12775616}" type="datetimeFigureOut">
              <a:rPr lang="en-US" smtClean="0"/>
              <a:t>7/23/2025</a:t>
            </a:fld>
            <a:endParaRPr lang="en-US"/>
          </a:p>
        </p:txBody>
      </p:sp>
      <p:sp>
        <p:nvSpPr>
          <p:cNvPr id="5" name="Footer Placeholder 4">
            <a:extLst>
              <a:ext uri="{FF2B5EF4-FFF2-40B4-BE49-F238E27FC236}">
                <a16:creationId xmlns:a16="http://schemas.microsoft.com/office/drawing/2014/main" id="{6C14D3D3-F825-F915-9BB8-2E1F2BE6DB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3B3935-3EAC-5059-29F3-CE0E0F08C794}"/>
              </a:ext>
            </a:extLst>
          </p:cNvPr>
          <p:cNvSpPr>
            <a:spLocks noGrp="1"/>
          </p:cNvSpPr>
          <p:nvPr>
            <p:ph type="sldNum" sz="quarter" idx="12"/>
          </p:nvPr>
        </p:nvSpPr>
        <p:spPr/>
        <p:txBody>
          <a:bodyPr/>
          <a:lstStyle/>
          <a:p>
            <a:fld id="{B23C4EE9-C168-41F8-B863-3C1380F2CA61}" type="slidenum">
              <a:rPr lang="en-US" smtClean="0"/>
              <a:t>‹#›</a:t>
            </a:fld>
            <a:endParaRPr lang="en-US"/>
          </a:p>
        </p:txBody>
      </p:sp>
    </p:spTree>
    <p:extLst>
      <p:ext uri="{BB962C8B-B14F-4D97-AF65-F5344CB8AC3E}">
        <p14:creationId xmlns:p14="http://schemas.microsoft.com/office/powerpoint/2010/main" val="864156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DE207-887C-95FA-7C9B-4DE72130A2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C3485B0-A063-6A6D-9B73-A5B6130EEC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715DBF-11BC-1F4B-6A1F-8832F483F648}"/>
              </a:ext>
            </a:extLst>
          </p:cNvPr>
          <p:cNvSpPr>
            <a:spLocks noGrp="1"/>
          </p:cNvSpPr>
          <p:nvPr>
            <p:ph type="dt" sz="half" idx="10"/>
          </p:nvPr>
        </p:nvSpPr>
        <p:spPr/>
        <p:txBody>
          <a:bodyPr/>
          <a:lstStyle/>
          <a:p>
            <a:fld id="{83DEC4CD-6D27-49E4-932E-E6BE12775616}" type="datetimeFigureOut">
              <a:rPr lang="en-US" smtClean="0"/>
              <a:t>7/23/2025</a:t>
            </a:fld>
            <a:endParaRPr lang="en-US"/>
          </a:p>
        </p:txBody>
      </p:sp>
      <p:sp>
        <p:nvSpPr>
          <p:cNvPr id="5" name="Footer Placeholder 4">
            <a:extLst>
              <a:ext uri="{FF2B5EF4-FFF2-40B4-BE49-F238E27FC236}">
                <a16:creationId xmlns:a16="http://schemas.microsoft.com/office/drawing/2014/main" id="{3991146A-AD22-9807-5BC9-E15694D994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2BC298-22B1-837B-1335-F507900B1546}"/>
              </a:ext>
            </a:extLst>
          </p:cNvPr>
          <p:cNvSpPr>
            <a:spLocks noGrp="1"/>
          </p:cNvSpPr>
          <p:nvPr>
            <p:ph type="sldNum" sz="quarter" idx="12"/>
          </p:nvPr>
        </p:nvSpPr>
        <p:spPr/>
        <p:txBody>
          <a:bodyPr/>
          <a:lstStyle/>
          <a:p>
            <a:fld id="{B23C4EE9-C168-41F8-B863-3C1380F2CA61}" type="slidenum">
              <a:rPr lang="en-US" smtClean="0"/>
              <a:t>‹#›</a:t>
            </a:fld>
            <a:endParaRPr lang="en-US"/>
          </a:p>
        </p:txBody>
      </p:sp>
    </p:spTree>
    <p:extLst>
      <p:ext uri="{BB962C8B-B14F-4D97-AF65-F5344CB8AC3E}">
        <p14:creationId xmlns:p14="http://schemas.microsoft.com/office/powerpoint/2010/main" val="1144143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00F091-ADAD-19B9-25E5-4EFD90927E5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9D1E543-BC46-F874-EF13-68AA8C047D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8DA2AC-2E35-2993-85D4-29963D5B9F9E}"/>
              </a:ext>
            </a:extLst>
          </p:cNvPr>
          <p:cNvSpPr>
            <a:spLocks noGrp="1"/>
          </p:cNvSpPr>
          <p:nvPr>
            <p:ph type="dt" sz="half" idx="10"/>
          </p:nvPr>
        </p:nvSpPr>
        <p:spPr/>
        <p:txBody>
          <a:bodyPr/>
          <a:lstStyle/>
          <a:p>
            <a:fld id="{83DEC4CD-6D27-49E4-932E-E6BE12775616}" type="datetimeFigureOut">
              <a:rPr lang="en-US" smtClean="0"/>
              <a:t>7/23/2025</a:t>
            </a:fld>
            <a:endParaRPr lang="en-US"/>
          </a:p>
        </p:txBody>
      </p:sp>
      <p:sp>
        <p:nvSpPr>
          <p:cNvPr id="5" name="Footer Placeholder 4">
            <a:extLst>
              <a:ext uri="{FF2B5EF4-FFF2-40B4-BE49-F238E27FC236}">
                <a16:creationId xmlns:a16="http://schemas.microsoft.com/office/drawing/2014/main" id="{BEC18AC3-AD06-8763-1327-29BE7F1A9F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DCF6AA-D56D-A22E-BBB2-CBB3F91C060F}"/>
              </a:ext>
            </a:extLst>
          </p:cNvPr>
          <p:cNvSpPr>
            <a:spLocks noGrp="1"/>
          </p:cNvSpPr>
          <p:nvPr>
            <p:ph type="sldNum" sz="quarter" idx="12"/>
          </p:nvPr>
        </p:nvSpPr>
        <p:spPr/>
        <p:txBody>
          <a:bodyPr/>
          <a:lstStyle/>
          <a:p>
            <a:fld id="{B23C4EE9-C168-41F8-B863-3C1380F2CA61}" type="slidenum">
              <a:rPr lang="en-US" smtClean="0"/>
              <a:t>‹#›</a:t>
            </a:fld>
            <a:endParaRPr lang="en-US"/>
          </a:p>
        </p:txBody>
      </p:sp>
    </p:spTree>
    <p:extLst>
      <p:ext uri="{BB962C8B-B14F-4D97-AF65-F5344CB8AC3E}">
        <p14:creationId xmlns:p14="http://schemas.microsoft.com/office/powerpoint/2010/main" val="1672807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9C3C6-33C7-95F0-1CD2-A81B4A796E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6710A8-CBFE-992E-1F69-BE10F70D15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EC2ACA-BF7A-AD90-591E-D59336D9FD6A}"/>
              </a:ext>
            </a:extLst>
          </p:cNvPr>
          <p:cNvSpPr>
            <a:spLocks noGrp="1"/>
          </p:cNvSpPr>
          <p:nvPr>
            <p:ph type="dt" sz="half" idx="10"/>
          </p:nvPr>
        </p:nvSpPr>
        <p:spPr/>
        <p:txBody>
          <a:bodyPr/>
          <a:lstStyle/>
          <a:p>
            <a:fld id="{83DEC4CD-6D27-49E4-932E-E6BE12775616}" type="datetimeFigureOut">
              <a:rPr lang="en-US" smtClean="0"/>
              <a:t>7/23/2025</a:t>
            </a:fld>
            <a:endParaRPr lang="en-US"/>
          </a:p>
        </p:txBody>
      </p:sp>
      <p:sp>
        <p:nvSpPr>
          <p:cNvPr id="5" name="Footer Placeholder 4">
            <a:extLst>
              <a:ext uri="{FF2B5EF4-FFF2-40B4-BE49-F238E27FC236}">
                <a16:creationId xmlns:a16="http://schemas.microsoft.com/office/drawing/2014/main" id="{F7F75137-8768-A119-8199-CF9DA48F0B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25B73D-BEC7-7625-5E18-DF379A67D149}"/>
              </a:ext>
            </a:extLst>
          </p:cNvPr>
          <p:cNvSpPr>
            <a:spLocks noGrp="1"/>
          </p:cNvSpPr>
          <p:nvPr>
            <p:ph type="sldNum" sz="quarter" idx="12"/>
          </p:nvPr>
        </p:nvSpPr>
        <p:spPr/>
        <p:txBody>
          <a:bodyPr/>
          <a:lstStyle/>
          <a:p>
            <a:fld id="{B23C4EE9-C168-41F8-B863-3C1380F2CA61}" type="slidenum">
              <a:rPr lang="en-US" smtClean="0"/>
              <a:t>‹#›</a:t>
            </a:fld>
            <a:endParaRPr lang="en-US"/>
          </a:p>
        </p:txBody>
      </p:sp>
    </p:spTree>
    <p:extLst>
      <p:ext uri="{BB962C8B-B14F-4D97-AF65-F5344CB8AC3E}">
        <p14:creationId xmlns:p14="http://schemas.microsoft.com/office/powerpoint/2010/main" val="4083771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2511F-EC61-E866-4AA0-7DB2E11960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DF1CD2-D05B-F2BF-574D-CCA02F36997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46A0EB-17CA-4C57-F7BE-B48233905D93}"/>
              </a:ext>
            </a:extLst>
          </p:cNvPr>
          <p:cNvSpPr>
            <a:spLocks noGrp="1"/>
          </p:cNvSpPr>
          <p:nvPr>
            <p:ph type="dt" sz="half" idx="10"/>
          </p:nvPr>
        </p:nvSpPr>
        <p:spPr/>
        <p:txBody>
          <a:bodyPr/>
          <a:lstStyle/>
          <a:p>
            <a:fld id="{83DEC4CD-6D27-49E4-932E-E6BE12775616}" type="datetimeFigureOut">
              <a:rPr lang="en-US" smtClean="0"/>
              <a:t>7/23/2025</a:t>
            </a:fld>
            <a:endParaRPr lang="en-US"/>
          </a:p>
        </p:txBody>
      </p:sp>
      <p:sp>
        <p:nvSpPr>
          <p:cNvPr id="5" name="Footer Placeholder 4">
            <a:extLst>
              <a:ext uri="{FF2B5EF4-FFF2-40B4-BE49-F238E27FC236}">
                <a16:creationId xmlns:a16="http://schemas.microsoft.com/office/drawing/2014/main" id="{65F16DCB-2739-44E0-88ED-1F65D1C819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5513A4-12F6-DFCD-8D5E-1858493CCDCE}"/>
              </a:ext>
            </a:extLst>
          </p:cNvPr>
          <p:cNvSpPr>
            <a:spLocks noGrp="1"/>
          </p:cNvSpPr>
          <p:nvPr>
            <p:ph type="sldNum" sz="quarter" idx="12"/>
          </p:nvPr>
        </p:nvSpPr>
        <p:spPr/>
        <p:txBody>
          <a:bodyPr/>
          <a:lstStyle/>
          <a:p>
            <a:fld id="{B23C4EE9-C168-41F8-B863-3C1380F2CA61}" type="slidenum">
              <a:rPr lang="en-US" smtClean="0"/>
              <a:t>‹#›</a:t>
            </a:fld>
            <a:endParaRPr lang="en-US"/>
          </a:p>
        </p:txBody>
      </p:sp>
    </p:spTree>
    <p:extLst>
      <p:ext uri="{BB962C8B-B14F-4D97-AF65-F5344CB8AC3E}">
        <p14:creationId xmlns:p14="http://schemas.microsoft.com/office/powerpoint/2010/main" val="3002977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95044-8CB8-48C3-47B9-EB752CCE3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28C546-1FBE-433D-34D1-F4C0454025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9E8E017-5A99-428D-78B1-5DEC5E839F9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91CCB1C-6723-92A6-427F-B573C5811384}"/>
              </a:ext>
            </a:extLst>
          </p:cNvPr>
          <p:cNvSpPr>
            <a:spLocks noGrp="1"/>
          </p:cNvSpPr>
          <p:nvPr>
            <p:ph type="dt" sz="half" idx="10"/>
          </p:nvPr>
        </p:nvSpPr>
        <p:spPr/>
        <p:txBody>
          <a:bodyPr/>
          <a:lstStyle/>
          <a:p>
            <a:fld id="{83DEC4CD-6D27-49E4-932E-E6BE12775616}" type="datetimeFigureOut">
              <a:rPr lang="en-US" smtClean="0"/>
              <a:t>7/23/2025</a:t>
            </a:fld>
            <a:endParaRPr lang="en-US"/>
          </a:p>
        </p:txBody>
      </p:sp>
      <p:sp>
        <p:nvSpPr>
          <p:cNvPr id="6" name="Footer Placeholder 5">
            <a:extLst>
              <a:ext uri="{FF2B5EF4-FFF2-40B4-BE49-F238E27FC236}">
                <a16:creationId xmlns:a16="http://schemas.microsoft.com/office/drawing/2014/main" id="{E173D951-4F51-CD73-BE0D-F141963197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DF6A01-7992-D59D-B5BF-8DB9C3D4EDB5}"/>
              </a:ext>
            </a:extLst>
          </p:cNvPr>
          <p:cNvSpPr>
            <a:spLocks noGrp="1"/>
          </p:cNvSpPr>
          <p:nvPr>
            <p:ph type="sldNum" sz="quarter" idx="12"/>
          </p:nvPr>
        </p:nvSpPr>
        <p:spPr/>
        <p:txBody>
          <a:bodyPr/>
          <a:lstStyle/>
          <a:p>
            <a:fld id="{B23C4EE9-C168-41F8-B863-3C1380F2CA61}" type="slidenum">
              <a:rPr lang="en-US" smtClean="0"/>
              <a:t>‹#›</a:t>
            </a:fld>
            <a:endParaRPr lang="en-US"/>
          </a:p>
        </p:txBody>
      </p:sp>
    </p:spTree>
    <p:extLst>
      <p:ext uri="{BB962C8B-B14F-4D97-AF65-F5344CB8AC3E}">
        <p14:creationId xmlns:p14="http://schemas.microsoft.com/office/powerpoint/2010/main" val="3486722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4ACC8-3609-9628-B680-A30D9E64E9B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64E3629-BE5D-FA50-ACD6-9A27AD65EE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DF5C42-9EEA-945E-4024-A9184E9573B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01352FF-69BA-0BCE-4112-6F0DB9E03F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BA0715-D7C3-D195-E763-271E4352BC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4C381B7-B282-DCB5-9E50-CBF618D6959B}"/>
              </a:ext>
            </a:extLst>
          </p:cNvPr>
          <p:cNvSpPr>
            <a:spLocks noGrp="1"/>
          </p:cNvSpPr>
          <p:nvPr>
            <p:ph type="dt" sz="half" idx="10"/>
          </p:nvPr>
        </p:nvSpPr>
        <p:spPr/>
        <p:txBody>
          <a:bodyPr/>
          <a:lstStyle/>
          <a:p>
            <a:fld id="{83DEC4CD-6D27-49E4-932E-E6BE12775616}" type="datetimeFigureOut">
              <a:rPr lang="en-US" smtClean="0"/>
              <a:t>7/23/2025</a:t>
            </a:fld>
            <a:endParaRPr lang="en-US"/>
          </a:p>
        </p:txBody>
      </p:sp>
      <p:sp>
        <p:nvSpPr>
          <p:cNvPr id="8" name="Footer Placeholder 7">
            <a:extLst>
              <a:ext uri="{FF2B5EF4-FFF2-40B4-BE49-F238E27FC236}">
                <a16:creationId xmlns:a16="http://schemas.microsoft.com/office/drawing/2014/main" id="{D2EF1130-B8CE-80C5-84DD-AE5E181A766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822CB16-3201-86E7-8D34-990004F919E1}"/>
              </a:ext>
            </a:extLst>
          </p:cNvPr>
          <p:cNvSpPr>
            <a:spLocks noGrp="1"/>
          </p:cNvSpPr>
          <p:nvPr>
            <p:ph type="sldNum" sz="quarter" idx="12"/>
          </p:nvPr>
        </p:nvSpPr>
        <p:spPr/>
        <p:txBody>
          <a:bodyPr/>
          <a:lstStyle/>
          <a:p>
            <a:fld id="{B23C4EE9-C168-41F8-B863-3C1380F2CA61}" type="slidenum">
              <a:rPr lang="en-US" smtClean="0"/>
              <a:t>‹#›</a:t>
            </a:fld>
            <a:endParaRPr lang="en-US"/>
          </a:p>
        </p:txBody>
      </p:sp>
    </p:spTree>
    <p:extLst>
      <p:ext uri="{BB962C8B-B14F-4D97-AF65-F5344CB8AC3E}">
        <p14:creationId xmlns:p14="http://schemas.microsoft.com/office/powerpoint/2010/main" val="2550326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8A40D-C444-FB62-D4EF-C53B9EA9FDA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EBB590E-29E5-0A00-A9CE-CA2C569FEE44}"/>
              </a:ext>
            </a:extLst>
          </p:cNvPr>
          <p:cNvSpPr>
            <a:spLocks noGrp="1"/>
          </p:cNvSpPr>
          <p:nvPr>
            <p:ph type="dt" sz="half" idx="10"/>
          </p:nvPr>
        </p:nvSpPr>
        <p:spPr/>
        <p:txBody>
          <a:bodyPr/>
          <a:lstStyle/>
          <a:p>
            <a:fld id="{83DEC4CD-6D27-49E4-932E-E6BE12775616}" type="datetimeFigureOut">
              <a:rPr lang="en-US" smtClean="0"/>
              <a:t>7/23/2025</a:t>
            </a:fld>
            <a:endParaRPr lang="en-US"/>
          </a:p>
        </p:txBody>
      </p:sp>
      <p:sp>
        <p:nvSpPr>
          <p:cNvPr id="4" name="Footer Placeholder 3">
            <a:extLst>
              <a:ext uri="{FF2B5EF4-FFF2-40B4-BE49-F238E27FC236}">
                <a16:creationId xmlns:a16="http://schemas.microsoft.com/office/drawing/2014/main" id="{4CF800FF-86AE-462B-2593-7D98EA89D17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C67846E-F0F0-BCBB-364C-148217280B85}"/>
              </a:ext>
            </a:extLst>
          </p:cNvPr>
          <p:cNvSpPr>
            <a:spLocks noGrp="1"/>
          </p:cNvSpPr>
          <p:nvPr>
            <p:ph type="sldNum" sz="quarter" idx="12"/>
          </p:nvPr>
        </p:nvSpPr>
        <p:spPr/>
        <p:txBody>
          <a:bodyPr/>
          <a:lstStyle/>
          <a:p>
            <a:fld id="{B23C4EE9-C168-41F8-B863-3C1380F2CA61}" type="slidenum">
              <a:rPr lang="en-US" smtClean="0"/>
              <a:t>‹#›</a:t>
            </a:fld>
            <a:endParaRPr lang="en-US"/>
          </a:p>
        </p:txBody>
      </p:sp>
    </p:spTree>
    <p:extLst>
      <p:ext uri="{BB962C8B-B14F-4D97-AF65-F5344CB8AC3E}">
        <p14:creationId xmlns:p14="http://schemas.microsoft.com/office/powerpoint/2010/main" val="1079498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131F5E-2FC4-B57E-E60B-ADA7D1ED4CDD}"/>
              </a:ext>
            </a:extLst>
          </p:cNvPr>
          <p:cNvSpPr>
            <a:spLocks noGrp="1"/>
          </p:cNvSpPr>
          <p:nvPr>
            <p:ph type="dt" sz="half" idx="10"/>
          </p:nvPr>
        </p:nvSpPr>
        <p:spPr/>
        <p:txBody>
          <a:bodyPr/>
          <a:lstStyle/>
          <a:p>
            <a:fld id="{83DEC4CD-6D27-49E4-932E-E6BE12775616}" type="datetimeFigureOut">
              <a:rPr lang="en-US" smtClean="0"/>
              <a:t>7/23/2025</a:t>
            </a:fld>
            <a:endParaRPr lang="en-US"/>
          </a:p>
        </p:txBody>
      </p:sp>
      <p:sp>
        <p:nvSpPr>
          <p:cNvPr id="3" name="Footer Placeholder 2">
            <a:extLst>
              <a:ext uri="{FF2B5EF4-FFF2-40B4-BE49-F238E27FC236}">
                <a16:creationId xmlns:a16="http://schemas.microsoft.com/office/drawing/2014/main" id="{C624153F-1E2D-BDB5-408C-82CABC5C0A0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D90BD6-0072-B382-A36A-123244B6EAA4}"/>
              </a:ext>
            </a:extLst>
          </p:cNvPr>
          <p:cNvSpPr>
            <a:spLocks noGrp="1"/>
          </p:cNvSpPr>
          <p:nvPr>
            <p:ph type="sldNum" sz="quarter" idx="12"/>
          </p:nvPr>
        </p:nvSpPr>
        <p:spPr/>
        <p:txBody>
          <a:bodyPr/>
          <a:lstStyle/>
          <a:p>
            <a:fld id="{B23C4EE9-C168-41F8-B863-3C1380F2CA61}" type="slidenum">
              <a:rPr lang="en-US" smtClean="0"/>
              <a:t>‹#›</a:t>
            </a:fld>
            <a:endParaRPr lang="en-US"/>
          </a:p>
        </p:txBody>
      </p:sp>
    </p:spTree>
    <p:extLst>
      <p:ext uri="{BB962C8B-B14F-4D97-AF65-F5344CB8AC3E}">
        <p14:creationId xmlns:p14="http://schemas.microsoft.com/office/powerpoint/2010/main" val="3355609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47F5D-C304-162B-7F73-AE17B61CEC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14752D1-4B90-F3A0-5029-ADAB6CB123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3D13B75-1C9B-8441-C1B0-EFFE5B779A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1808B7-8853-C69A-0B3C-C3C93F5480BB}"/>
              </a:ext>
            </a:extLst>
          </p:cNvPr>
          <p:cNvSpPr>
            <a:spLocks noGrp="1"/>
          </p:cNvSpPr>
          <p:nvPr>
            <p:ph type="dt" sz="half" idx="10"/>
          </p:nvPr>
        </p:nvSpPr>
        <p:spPr/>
        <p:txBody>
          <a:bodyPr/>
          <a:lstStyle/>
          <a:p>
            <a:fld id="{83DEC4CD-6D27-49E4-932E-E6BE12775616}" type="datetimeFigureOut">
              <a:rPr lang="en-US" smtClean="0"/>
              <a:t>7/23/2025</a:t>
            </a:fld>
            <a:endParaRPr lang="en-US"/>
          </a:p>
        </p:txBody>
      </p:sp>
      <p:sp>
        <p:nvSpPr>
          <p:cNvPr id="6" name="Footer Placeholder 5">
            <a:extLst>
              <a:ext uri="{FF2B5EF4-FFF2-40B4-BE49-F238E27FC236}">
                <a16:creationId xmlns:a16="http://schemas.microsoft.com/office/drawing/2014/main" id="{E3AB3566-DD45-620E-ED11-AC03307161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8C326F-CFF1-40D9-4C32-9FDE9C0B60FC}"/>
              </a:ext>
            </a:extLst>
          </p:cNvPr>
          <p:cNvSpPr>
            <a:spLocks noGrp="1"/>
          </p:cNvSpPr>
          <p:nvPr>
            <p:ph type="sldNum" sz="quarter" idx="12"/>
          </p:nvPr>
        </p:nvSpPr>
        <p:spPr/>
        <p:txBody>
          <a:bodyPr/>
          <a:lstStyle/>
          <a:p>
            <a:fld id="{B23C4EE9-C168-41F8-B863-3C1380F2CA61}" type="slidenum">
              <a:rPr lang="en-US" smtClean="0"/>
              <a:t>‹#›</a:t>
            </a:fld>
            <a:endParaRPr lang="en-US"/>
          </a:p>
        </p:txBody>
      </p:sp>
    </p:spTree>
    <p:extLst>
      <p:ext uri="{BB962C8B-B14F-4D97-AF65-F5344CB8AC3E}">
        <p14:creationId xmlns:p14="http://schemas.microsoft.com/office/powerpoint/2010/main" val="2832971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3AE35-062F-A538-E2A7-8196A7F6BA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4497AB3-0DD2-48AE-4FEA-64710720F5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A5F141E-6D69-0565-886A-9ED9EAEB9C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0BD952-782F-06F7-7A1E-406BA29355FE}"/>
              </a:ext>
            </a:extLst>
          </p:cNvPr>
          <p:cNvSpPr>
            <a:spLocks noGrp="1"/>
          </p:cNvSpPr>
          <p:nvPr>
            <p:ph type="dt" sz="half" idx="10"/>
          </p:nvPr>
        </p:nvSpPr>
        <p:spPr/>
        <p:txBody>
          <a:bodyPr/>
          <a:lstStyle/>
          <a:p>
            <a:fld id="{83DEC4CD-6D27-49E4-932E-E6BE12775616}" type="datetimeFigureOut">
              <a:rPr lang="en-US" smtClean="0"/>
              <a:t>7/23/2025</a:t>
            </a:fld>
            <a:endParaRPr lang="en-US"/>
          </a:p>
        </p:txBody>
      </p:sp>
      <p:sp>
        <p:nvSpPr>
          <p:cNvPr id="6" name="Footer Placeholder 5">
            <a:extLst>
              <a:ext uri="{FF2B5EF4-FFF2-40B4-BE49-F238E27FC236}">
                <a16:creationId xmlns:a16="http://schemas.microsoft.com/office/drawing/2014/main" id="{C90E2172-2C10-B7F4-5E46-7DA227777B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9ACF92-8484-40D1-FF20-72A2B7C917BD}"/>
              </a:ext>
            </a:extLst>
          </p:cNvPr>
          <p:cNvSpPr>
            <a:spLocks noGrp="1"/>
          </p:cNvSpPr>
          <p:nvPr>
            <p:ph type="sldNum" sz="quarter" idx="12"/>
          </p:nvPr>
        </p:nvSpPr>
        <p:spPr/>
        <p:txBody>
          <a:bodyPr/>
          <a:lstStyle/>
          <a:p>
            <a:fld id="{B23C4EE9-C168-41F8-B863-3C1380F2CA61}" type="slidenum">
              <a:rPr lang="en-US" smtClean="0"/>
              <a:t>‹#›</a:t>
            </a:fld>
            <a:endParaRPr lang="en-US"/>
          </a:p>
        </p:txBody>
      </p:sp>
    </p:spTree>
    <p:extLst>
      <p:ext uri="{BB962C8B-B14F-4D97-AF65-F5344CB8AC3E}">
        <p14:creationId xmlns:p14="http://schemas.microsoft.com/office/powerpoint/2010/main" val="1350245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4649B0-0661-864A-E016-1B385565BB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C2E0E27-E36C-2D73-B58A-1D5B2E655F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D5794F-8663-57D0-EDC5-A7EAFAD3A1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3DEC4CD-6D27-49E4-932E-E6BE12775616}" type="datetimeFigureOut">
              <a:rPr lang="en-US" smtClean="0"/>
              <a:t>7/23/2025</a:t>
            </a:fld>
            <a:endParaRPr lang="en-US"/>
          </a:p>
        </p:txBody>
      </p:sp>
      <p:sp>
        <p:nvSpPr>
          <p:cNvPr id="5" name="Footer Placeholder 4">
            <a:extLst>
              <a:ext uri="{FF2B5EF4-FFF2-40B4-BE49-F238E27FC236}">
                <a16:creationId xmlns:a16="http://schemas.microsoft.com/office/drawing/2014/main" id="{A41457BC-3F2B-386A-DFA3-2807496558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84A0091-255C-E425-F0D4-833FF3DEA6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23C4EE9-C168-41F8-B863-3C1380F2CA61}" type="slidenum">
              <a:rPr lang="en-US" smtClean="0"/>
              <a:t>‹#›</a:t>
            </a:fld>
            <a:endParaRPr lang="en-US"/>
          </a:p>
        </p:txBody>
      </p:sp>
    </p:spTree>
    <p:extLst>
      <p:ext uri="{BB962C8B-B14F-4D97-AF65-F5344CB8AC3E}">
        <p14:creationId xmlns:p14="http://schemas.microsoft.com/office/powerpoint/2010/main" val="11421391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Picture 4" descr="A logo with a eagle and a symbol&#10;&#10;AI-generated content may be incorrect.">
            <a:extLst>
              <a:ext uri="{FF2B5EF4-FFF2-40B4-BE49-F238E27FC236}">
                <a16:creationId xmlns:a16="http://schemas.microsoft.com/office/drawing/2014/main" id="{F02725A2-9448-D53D-53E0-EC930D4CFA2B}"/>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061447" y="238669"/>
            <a:ext cx="6069106" cy="1463783"/>
          </a:xfrm>
          <a:prstGeom prst="rect">
            <a:avLst/>
          </a:prstGeom>
        </p:spPr>
      </p:pic>
      <p:sp>
        <p:nvSpPr>
          <p:cNvPr id="6" name="TextBox 5">
            <a:extLst>
              <a:ext uri="{FF2B5EF4-FFF2-40B4-BE49-F238E27FC236}">
                <a16:creationId xmlns:a16="http://schemas.microsoft.com/office/drawing/2014/main" id="{2C633F8D-3C9B-4B3A-CA90-A472FC7D352A}"/>
              </a:ext>
            </a:extLst>
          </p:cNvPr>
          <p:cNvSpPr txBox="1"/>
          <p:nvPr/>
        </p:nvSpPr>
        <p:spPr>
          <a:xfrm>
            <a:off x="481853" y="2902827"/>
            <a:ext cx="11228294" cy="1754326"/>
          </a:xfrm>
          <a:prstGeom prst="rect">
            <a:avLst/>
          </a:prstGeom>
          <a:noFill/>
        </p:spPr>
        <p:txBody>
          <a:bodyPr wrap="square" rtlCol="0">
            <a:spAutoFit/>
          </a:bodyPr>
          <a:lstStyle/>
          <a:p>
            <a:pPr algn="ctr"/>
            <a:r>
              <a:rPr lang="en-US" sz="5400">
                <a:solidFill>
                  <a:srgbClr val="CC0000"/>
                </a:solidFill>
                <a:latin typeface="Raleway Black" panose="020B0A03030101060003" pitchFamily="34" charset="0"/>
              </a:rPr>
              <a:t>HOMERUN WITH FALL RECRUITMENT</a:t>
            </a:r>
          </a:p>
        </p:txBody>
      </p:sp>
      <p:sp>
        <p:nvSpPr>
          <p:cNvPr id="7" name="TextBox 6">
            <a:extLst>
              <a:ext uri="{FF2B5EF4-FFF2-40B4-BE49-F238E27FC236}">
                <a16:creationId xmlns:a16="http://schemas.microsoft.com/office/drawing/2014/main" id="{05FD7F10-F02C-8C94-D9FE-2E89A7775313}"/>
              </a:ext>
            </a:extLst>
          </p:cNvPr>
          <p:cNvSpPr txBox="1"/>
          <p:nvPr/>
        </p:nvSpPr>
        <p:spPr>
          <a:xfrm>
            <a:off x="6004142" y="5949863"/>
            <a:ext cx="6187858" cy="523220"/>
          </a:xfrm>
          <a:prstGeom prst="rect">
            <a:avLst/>
          </a:prstGeom>
          <a:noFill/>
        </p:spPr>
        <p:txBody>
          <a:bodyPr wrap="square" rtlCol="0">
            <a:spAutoFit/>
          </a:bodyPr>
          <a:lstStyle/>
          <a:p>
            <a:pPr algn="ctr"/>
            <a:r>
              <a:rPr lang="en-US" sz="2800">
                <a:solidFill>
                  <a:schemeClr val="tx2">
                    <a:lumMod val="75000"/>
                    <a:lumOff val="25000"/>
                  </a:schemeClr>
                </a:solidFill>
                <a:latin typeface="Raleway Black" panose="020B0A03030101060003" pitchFamily="34" charset="0"/>
              </a:rPr>
              <a:t>Fall Recruiting Campaign</a:t>
            </a:r>
          </a:p>
        </p:txBody>
      </p:sp>
    </p:spTree>
    <p:extLst>
      <p:ext uri="{BB962C8B-B14F-4D97-AF65-F5344CB8AC3E}">
        <p14:creationId xmlns:p14="http://schemas.microsoft.com/office/powerpoint/2010/main" val="7984987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6000" r="-6000"/>
          </a:stretch>
        </a:blipFill>
        <a:effectLst/>
      </p:bgPr>
    </p:bg>
    <p:spTree>
      <p:nvGrpSpPr>
        <p:cNvPr id="1" name="">
          <a:extLst>
            <a:ext uri="{FF2B5EF4-FFF2-40B4-BE49-F238E27FC236}">
              <a16:creationId xmlns:a16="http://schemas.microsoft.com/office/drawing/2014/main" id="{D099D64B-07CF-E514-BC93-81A318EA108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981AA09-CBA5-6686-CEC5-F2DA1E5A0F23}"/>
              </a:ext>
            </a:extLst>
          </p:cNvPr>
          <p:cNvSpPr txBox="1"/>
          <p:nvPr/>
        </p:nvSpPr>
        <p:spPr>
          <a:xfrm>
            <a:off x="187890" y="0"/>
            <a:ext cx="6050071" cy="646331"/>
          </a:xfrm>
          <a:prstGeom prst="rect">
            <a:avLst/>
          </a:prstGeom>
          <a:noFill/>
        </p:spPr>
        <p:txBody>
          <a:bodyPr wrap="square" rtlCol="0">
            <a:spAutoFit/>
          </a:bodyPr>
          <a:lstStyle/>
          <a:p>
            <a:r>
              <a:rPr lang="en-US" sz="3600">
                <a:solidFill>
                  <a:schemeClr val="bg1"/>
                </a:solidFill>
                <a:latin typeface="Raleway Black" panose="020B0A03030101060003" pitchFamily="34" charset="0"/>
              </a:rPr>
              <a:t>Resources</a:t>
            </a:r>
          </a:p>
        </p:txBody>
      </p:sp>
      <p:sp>
        <p:nvSpPr>
          <p:cNvPr id="3" name="TextBox 2">
            <a:extLst>
              <a:ext uri="{FF2B5EF4-FFF2-40B4-BE49-F238E27FC236}">
                <a16:creationId xmlns:a16="http://schemas.microsoft.com/office/drawing/2014/main" id="{4508B8EB-7466-55ED-FEF9-B069F9E66787}"/>
              </a:ext>
            </a:extLst>
          </p:cNvPr>
          <p:cNvSpPr txBox="1"/>
          <p:nvPr/>
        </p:nvSpPr>
        <p:spPr>
          <a:xfrm>
            <a:off x="187890" y="1817585"/>
            <a:ext cx="9331891" cy="4413259"/>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en-US" sz="2400">
                <a:solidFill>
                  <a:schemeClr val="bg1"/>
                </a:solidFill>
                <a:latin typeface="Raleway SemiBold" panose="020B0703030101060003" pitchFamily="34" charset="0"/>
              </a:rPr>
              <a:t>Talent Survey / A Great Decision Sheet for forming Den Leadership. </a:t>
            </a:r>
          </a:p>
          <a:p>
            <a:pPr marL="285750" indent="-285750">
              <a:lnSpc>
                <a:spcPct val="200000"/>
              </a:lnSpc>
              <a:buFont typeface="Arial" panose="020B0604020202020204" pitchFamily="34" charset="0"/>
              <a:buChar char="•"/>
            </a:pPr>
            <a:r>
              <a:rPr lang="en-US" sz="2400">
                <a:solidFill>
                  <a:schemeClr val="bg1"/>
                </a:solidFill>
                <a:latin typeface="Raleway SemiBold" panose="020B0703030101060003" pitchFamily="34" charset="0"/>
              </a:rPr>
              <a:t>Cub Leader Resource Overview</a:t>
            </a:r>
          </a:p>
          <a:p>
            <a:pPr marL="285750" indent="-285750">
              <a:lnSpc>
                <a:spcPct val="200000"/>
              </a:lnSpc>
              <a:buFont typeface="Arial" panose="020B0604020202020204" pitchFamily="34" charset="0"/>
              <a:buChar char="•"/>
            </a:pPr>
            <a:r>
              <a:rPr lang="en-US" sz="2400">
                <a:solidFill>
                  <a:schemeClr val="bg1"/>
                </a:solidFill>
                <a:latin typeface="Raleway SemiBold" panose="020B0703030101060003" pitchFamily="34" charset="0"/>
              </a:rPr>
              <a:t>Upcoming in person Leader Specific Training</a:t>
            </a:r>
          </a:p>
          <a:p>
            <a:pPr marL="285750" indent="-285750">
              <a:lnSpc>
                <a:spcPct val="200000"/>
              </a:lnSpc>
              <a:buFont typeface="Arial" panose="020B0604020202020204" pitchFamily="34" charset="0"/>
              <a:buChar char="•"/>
            </a:pPr>
            <a:r>
              <a:rPr lang="en-US" sz="2400">
                <a:solidFill>
                  <a:schemeClr val="bg1"/>
                </a:solidFill>
                <a:latin typeface="Raleway SemiBold" panose="020B0703030101060003" pitchFamily="34" charset="0"/>
              </a:rPr>
              <a:t>University of Scouting Flyer</a:t>
            </a:r>
          </a:p>
          <a:p>
            <a:pPr marL="285750" indent="-285750">
              <a:lnSpc>
                <a:spcPct val="200000"/>
              </a:lnSpc>
              <a:buFont typeface="Arial" panose="020B0604020202020204" pitchFamily="34" charset="0"/>
              <a:buChar char="•"/>
            </a:pPr>
            <a:endParaRPr lang="en-US" sz="2400">
              <a:latin typeface="Raleway Medium" panose="020B0603030101060003" pitchFamily="34" charset="0"/>
            </a:endParaRPr>
          </a:p>
        </p:txBody>
      </p:sp>
    </p:spTree>
    <p:extLst>
      <p:ext uri="{BB962C8B-B14F-4D97-AF65-F5344CB8AC3E}">
        <p14:creationId xmlns:p14="http://schemas.microsoft.com/office/powerpoint/2010/main" val="3387397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6EEFA00A-147D-1275-7FF9-0ABD9F115DB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062D671-54AF-F6F8-6798-F2C431F41181}"/>
              </a:ext>
            </a:extLst>
          </p:cNvPr>
          <p:cNvSpPr txBox="1"/>
          <p:nvPr/>
        </p:nvSpPr>
        <p:spPr>
          <a:xfrm>
            <a:off x="187890" y="0"/>
            <a:ext cx="6050071" cy="646331"/>
          </a:xfrm>
          <a:prstGeom prst="rect">
            <a:avLst/>
          </a:prstGeom>
          <a:noFill/>
        </p:spPr>
        <p:txBody>
          <a:bodyPr wrap="square" rtlCol="0">
            <a:spAutoFit/>
          </a:bodyPr>
          <a:lstStyle/>
          <a:p>
            <a:r>
              <a:rPr lang="en-US" sz="3600">
                <a:solidFill>
                  <a:srgbClr val="CC0000"/>
                </a:solidFill>
                <a:latin typeface="Raleway Black" panose="020B0A03030101060003" pitchFamily="34" charset="0"/>
              </a:rPr>
              <a:t>Incentive</a:t>
            </a:r>
          </a:p>
        </p:txBody>
      </p:sp>
      <p:sp>
        <p:nvSpPr>
          <p:cNvPr id="3" name="TextBox 2">
            <a:extLst>
              <a:ext uri="{FF2B5EF4-FFF2-40B4-BE49-F238E27FC236}">
                <a16:creationId xmlns:a16="http://schemas.microsoft.com/office/drawing/2014/main" id="{50B79F3C-65E9-11F3-49F5-E744A216FA44}"/>
              </a:ext>
            </a:extLst>
          </p:cNvPr>
          <p:cNvSpPr txBox="1"/>
          <p:nvPr/>
        </p:nvSpPr>
        <p:spPr>
          <a:xfrm>
            <a:off x="1460204" y="1351508"/>
            <a:ext cx="9271591" cy="4154984"/>
          </a:xfrm>
          <a:prstGeom prst="rect">
            <a:avLst/>
          </a:prstGeom>
          <a:noFill/>
        </p:spPr>
        <p:txBody>
          <a:bodyPr wrap="square" rtlCol="0">
            <a:spAutoFit/>
          </a:bodyPr>
          <a:lstStyle/>
          <a:p>
            <a:pPr algn="ctr"/>
            <a:r>
              <a:rPr lang="en-US" sz="4400" b="1"/>
              <a:t>Win a Costco Gift Card </a:t>
            </a:r>
          </a:p>
          <a:p>
            <a:pPr algn="ctr"/>
            <a:r>
              <a:rPr lang="en-US" sz="4400" b="1"/>
              <a:t>up to $50 </a:t>
            </a:r>
          </a:p>
          <a:p>
            <a:pPr algn="ctr"/>
            <a:r>
              <a:rPr lang="en-US" sz="4400" b="1"/>
              <a:t>to hold a Pizza Party for </a:t>
            </a:r>
          </a:p>
          <a:p>
            <a:pPr algn="ctr"/>
            <a:r>
              <a:rPr lang="en-US" sz="4400" b="1"/>
              <a:t>the top 3 Packs with the highest percentage of growth in each District.</a:t>
            </a:r>
          </a:p>
        </p:txBody>
      </p:sp>
    </p:spTree>
    <p:extLst>
      <p:ext uri="{BB962C8B-B14F-4D97-AF65-F5344CB8AC3E}">
        <p14:creationId xmlns:p14="http://schemas.microsoft.com/office/powerpoint/2010/main" val="1028957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28332E33-BDE3-BC83-D001-5D53E137D550}"/>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5F2ABBAE-9A15-664E-423D-C97435A1BC9D}"/>
              </a:ext>
            </a:extLst>
          </p:cNvPr>
          <p:cNvPicPr>
            <a:picLocks noChangeAspect="1"/>
          </p:cNvPicPr>
          <p:nvPr/>
        </p:nvPicPr>
        <p:blipFill>
          <a:blip r:embed="rId3"/>
          <a:stretch>
            <a:fillRect/>
          </a:stretch>
        </p:blipFill>
        <p:spPr>
          <a:xfrm>
            <a:off x="2063761" y="445508"/>
            <a:ext cx="1388106" cy="5932077"/>
          </a:xfrm>
          <a:prstGeom prst="rect">
            <a:avLst/>
          </a:prstGeom>
        </p:spPr>
      </p:pic>
      <p:sp>
        <p:nvSpPr>
          <p:cNvPr id="4" name="TextBox 3">
            <a:extLst>
              <a:ext uri="{FF2B5EF4-FFF2-40B4-BE49-F238E27FC236}">
                <a16:creationId xmlns:a16="http://schemas.microsoft.com/office/drawing/2014/main" id="{541F132D-9F14-210F-0777-3477ED30497A}"/>
              </a:ext>
            </a:extLst>
          </p:cNvPr>
          <p:cNvSpPr txBox="1"/>
          <p:nvPr/>
        </p:nvSpPr>
        <p:spPr>
          <a:xfrm>
            <a:off x="4078167" y="658952"/>
            <a:ext cx="6050071" cy="646331"/>
          </a:xfrm>
          <a:prstGeom prst="rect">
            <a:avLst/>
          </a:prstGeom>
          <a:noFill/>
        </p:spPr>
        <p:txBody>
          <a:bodyPr wrap="square" rtlCol="0">
            <a:spAutoFit/>
          </a:bodyPr>
          <a:lstStyle/>
          <a:p>
            <a:r>
              <a:rPr lang="en-US" sz="3600">
                <a:latin typeface="Raleway Black" panose="020B0A03030101060003" pitchFamily="34" charset="0"/>
              </a:rPr>
              <a:t>Be Prepared</a:t>
            </a:r>
          </a:p>
        </p:txBody>
      </p:sp>
      <p:sp>
        <p:nvSpPr>
          <p:cNvPr id="5" name="TextBox 4">
            <a:extLst>
              <a:ext uri="{FF2B5EF4-FFF2-40B4-BE49-F238E27FC236}">
                <a16:creationId xmlns:a16="http://schemas.microsoft.com/office/drawing/2014/main" id="{CE1FE7FE-42F0-C034-CA93-5DC220D1324E}"/>
              </a:ext>
            </a:extLst>
          </p:cNvPr>
          <p:cNvSpPr txBox="1"/>
          <p:nvPr/>
        </p:nvSpPr>
        <p:spPr>
          <a:xfrm>
            <a:off x="4078165" y="2176689"/>
            <a:ext cx="6050071" cy="646331"/>
          </a:xfrm>
          <a:prstGeom prst="rect">
            <a:avLst/>
          </a:prstGeom>
          <a:noFill/>
        </p:spPr>
        <p:txBody>
          <a:bodyPr wrap="square" rtlCol="0">
            <a:spAutoFit/>
          </a:bodyPr>
          <a:lstStyle/>
          <a:p>
            <a:r>
              <a:rPr lang="en-US" sz="3600">
                <a:latin typeface="Raleway Black" panose="020B0A03030101060003" pitchFamily="34" charset="0"/>
              </a:rPr>
              <a:t>Taking Action</a:t>
            </a:r>
          </a:p>
        </p:txBody>
      </p:sp>
      <p:sp>
        <p:nvSpPr>
          <p:cNvPr id="6" name="TextBox 5">
            <a:extLst>
              <a:ext uri="{FF2B5EF4-FFF2-40B4-BE49-F238E27FC236}">
                <a16:creationId xmlns:a16="http://schemas.microsoft.com/office/drawing/2014/main" id="{2799E3E2-CE95-6254-27C7-9E0DB10F5AF4}"/>
              </a:ext>
            </a:extLst>
          </p:cNvPr>
          <p:cNvSpPr txBox="1"/>
          <p:nvPr/>
        </p:nvSpPr>
        <p:spPr>
          <a:xfrm>
            <a:off x="4078166" y="3694426"/>
            <a:ext cx="6050071" cy="1200329"/>
          </a:xfrm>
          <a:prstGeom prst="rect">
            <a:avLst/>
          </a:prstGeom>
          <a:noFill/>
        </p:spPr>
        <p:txBody>
          <a:bodyPr wrap="square" rtlCol="0">
            <a:spAutoFit/>
          </a:bodyPr>
          <a:lstStyle/>
          <a:p>
            <a:r>
              <a:rPr lang="en-US" sz="3600">
                <a:latin typeface="Raleway Black" panose="020B0A03030101060003" pitchFamily="34" charset="0"/>
              </a:rPr>
              <a:t>Working with our Community</a:t>
            </a:r>
          </a:p>
        </p:txBody>
      </p:sp>
      <p:sp>
        <p:nvSpPr>
          <p:cNvPr id="7" name="TextBox 6">
            <a:extLst>
              <a:ext uri="{FF2B5EF4-FFF2-40B4-BE49-F238E27FC236}">
                <a16:creationId xmlns:a16="http://schemas.microsoft.com/office/drawing/2014/main" id="{BE794FBC-CC83-450B-9392-F17B1175EEAE}"/>
              </a:ext>
            </a:extLst>
          </p:cNvPr>
          <p:cNvSpPr txBox="1"/>
          <p:nvPr/>
        </p:nvSpPr>
        <p:spPr>
          <a:xfrm>
            <a:off x="4078164" y="5212163"/>
            <a:ext cx="6050071" cy="1200329"/>
          </a:xfrm>
          <a:prstGeom prst="rect">
            <a:avLst/>
          </a:prstGeom>
          <a:noFill/>
        </p:spPr>
        <p:txBody>
          <a:bodyPr wrap="square" rtlCol="0">
            <a:spAutoFit/>
          </a:bodyPr>
          <a:lstStyle/>
          <a:p>
            <a:r>
              <a:rPr lang="en-US" sz="3600">
                <a:latin typeface="Raleway Black" panose="020B0A03030101060003" pitchFamily="34" charset="0"/>
              </a:rPr>
              <a:t>Show ‘</a:t>
            </a:r>
            <a:r>
              <a:rPr lang="en-US" sz="3600" err="1">
                <a:latin typeface="Raleway Black" panose="020B0A03030101060003" pitchFamily="34" charset="0"/>
              </a:rPr>
              <a:t>em</a:t>
            </a:r>
            <a:r>
              <a:rPr lang="en-US" sz="3600">
                <a:latin typeface="Raleway Black" panose="020B0A03030101060003" pitchFamily="34" charset="0"/>
              </a:rPr>
              <a:t> what we’re made of!</a:t>
            </a:r>
          </a:p>
        </p:txBody>
      </p:sp>
    </p:spTree>
    <p:extLst>
      <p:ext uri="{BB962C8B-B14F-4D97-AF65-F5344CB8AC3E}">
        <p14:creationId xmlns:p14="http://schemas.microsoft.com/office/powerpoint/2010/main" val="1711045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6A7456D1-7C64-1B48-2C3C-BEE80DF47DCA}"/>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D67F8499-98F0-6F2B-5897-9F6631BEFDB5}"/>
              </a:ext>
            </a:extLst>
          </p:cNvPr>
          <p:cNvPicPr>
            <a:picLocks noChangeAspect="1"/>
          </p:cNvPicPr>
          <p:nvPr/>
        </p:nvPicPr>
        <p:blipFill>
          <a:blip r:embed="rId4"/>
          <a:srcRect b="78041"/>
          <a:stretch>
            <a:fillRect/>
          </a:stretch>
        </p:blipFill>
        <p:spPr>
          <a:xfrm>
            <a:off x="655302" y="485849"/>
            <a:ext cx="2204895" cy="2069091"/>
          </a:xfrm>
          <a:prstGeom prst="rect">
            <a:avLst/>
          </a:prstGeom>
        </p:spPr>
      </p:pic>
      <p:sp>
        <p:nvSpPr>
          <p:cNvPr id="3" name="TextBox 2">
            <a:extLst>
              <a:ext uri="{FF2B5EF4-FFF2-40B4-BE49-F238E27FC236}">
                <a16:creationId xmlns:a16="http://schemas.microsoft.com/office/drawing/2014/main" id="{C513B86F-4FBD-B126-6781-521CB0F326C5}"/>
              </a:ext>
            </a:extLst>
          </p:cNvPr>
          <p:cNvSpPr txBox="1"/>
          <p:nvPr/>
        </p:nvSpPr>
        <p:spPr>
          <a:xfrm>
            <a:off x="4078167" y="658952"/>
            <a:ext cx="6050071" cy="646331"/>
          </a:xfrm>
          <a:prstGeom prst="rect">
            <a:avLst/>
          </a:prstGeom>
          <a:noFill/>
        </p:spPr>
        <p:txBody>
          <a:bodyPr wrap="square" rtlCol="0">
            <a:spAutoFit/>
          </a:bodyPr>
          <a:lstStyle/>
          <a:p>
            <a:r>
              <a:rPr lang="en-US" sz="3600">
                <a:latin typeface="Raleway Black" panose="020B0A03030101060003" pitchFamily="34" charset="0"/>
              </a:rPr>
              <a:t>Be Prepared</a:t>
            </a:r>
          </a:p>
        </p:txBody>
      </p:sp>
      <p:sp>
        <p:nvSpPr>
          <p:cNvPr id="7" name="TextBox 6">
            <a:extLst>
              <a:ext uri="{FF2B5EF4-FFF2-40B4-BE49-F238E27FC236}">
                <a16:creationId xmlns:a16="http://schemas.microsoft.com/office/drawing/2014/main" id="{C83CFD1D-F113-8203-37CB-BE8319234E6C}"/>
              </a:ext>
            </a:extLst>
          </p:cNvPr>
          <p:cNvSpPr txBox="1"/>
          <p:nvPr/>
        </p:nvSpPr>
        <p:spPr>
          <a:xfrm>
            <a:off x="3160822" y="1662831"/>
            <a:ext cx="8865638" cy="4801314"/>
          </a:xfrm>
          <a:prstGeom prst="rect">
            <a:avLst/>
          </a:prstGeom>
          <a:noFill/>
        </p:spPr>
        <p:txBody>
          <a:bodyPr wrap="square" rtlCol="0">
            <a:spAutoFit/>
          </a:bodyPr>
          <a:lstStyle/>
          <a:p>
            <a:pPr marL="285750" lvl="0" indent="-285750">
              <a:lnSpc>
                <a:spcPct val="150000"/>
              </a:lnSpc>
              <a:buFont typeface="Arial" panose="020B0604020202020204" pitchFamily="34" charset="0"/>
              <a:buChar char="•"/>
            </a:pPr>
            <a:r>
              <a:rPr lang="en-US" sz="2400">
                <a:latin typeface="Raleway Medium" panose="020B0603030101060003" pitchFamily="34" charset="0"/>
              </a:rPr>
              <a:t>Assign a New Member Coordinator, register them in the position and assign them as a Key 3 delegate (as needed)</a:t>
            </a:r>
          </a:p>
          <a:p>
            <a:pPr marL="285750" lvl="0" indent="-285750">
              <a:lnSpc>
                <a:spcPct val="150000"/>
              </a:lnSpc>
              <a:buFont typeface="Arial" panose="020B0604020202020204" pitchFamily="34" charset="0"/>
              <a:buChar char="•"/>
            </a:pPr>
            <a:r>
              <a:rPr lang="en-US" sz="2400">
                <a:latin typeface="Raleway Medium" panose="020B0603030101060003" pitchFamily="34" charset="0"/>
              </a:rPr>
              <a:t>Update Unit Pin</a:t>
            </a:r>
          </a:p>
          <a:p>
            <a:pPr marL="285750" lvl="0" indent="-285750">
              <a:lnSpc>
                <a:spcPct val="150000"/>
              </a:lnSpc>
              <a:buFont typeface="Arial" panose="020B0604020202020204" pitchFamily="34" charset="0"/>
              <a:buChar char="•"/>
            </a:pPr>
            <a:r>
              <a:rPr lang="en-US" sz="2400">
                <a:latin typeface="Raleway Medium" panose="020B0603030101060003" pitchFamily="34" charset="0"/>
              </a:rPr>
              <a:t>Create a Fall Recruiting plan to include recruiting events/activities, advertising, and Peer-to-Peer recruiting </a:t>
            </a:r>
          </a:p>
          <a:p>
            <a:pPr marL="285750" lvl="0" indent="-285750">
              <a:lnSpc>
                <a:spcPct val="150000"/>
              </a:lnSpc>
              <a:buFont typeface="Arial" panose="020B0604020202020204" pitchFamily="34" charset="0"/>
              <a:buChar char="•"/>
            </a:pPr>
            <a:r>
              <a:rPr lang="en-US" sz="2400">
                <a:latin typeface="Raleway Medium" panose="020B0603030101060003" pitchFamily="34" charset="0"/>
              </a:rPr>
              <a:t>Create a Unit Recruiting Flyer</a:t>
            </a:r>
          </a:p>
          <a:p>
            <a:pPr marL="285750" lvl="0" indent="-285750">
              <a:lnSpc>
                <a:spcPct val="150000"/>
              </a:lnSpc>
              <a:buFont typeface="Arial" panose="020B0604020202020204" pitchFamily="34" charset="0"/>
              <a:buChar char="•"/>
            </a:pPr>
            <a:r>
              <a:rPr lang="en-US" sz="2400">
                <a:latin typeface="Raleway Medium" panose="020B0603030101060003" pitchFamily="34" charset="0"/>
              </a:rPr>
              <a:t>Create an Annual Calendar Sheet</a:t>
            </a:r>
          </a:p>
          <a:p>
            <a:pPr marL="285750" lvl="0" indent="-285750">
              <a:lnSpc>
                <a:spcPct val="150000"/>
              </a:lnSpc>
              <a:buFont typeface="Arial" panose="020B0604020202020204" pitchFamily="34" charset="0"/>
              <a:buChar char="•"/>
            </a:pPr>
            <a:r>
              <a:rPr lang="en-US" sz="2400">
                <a:latin typeface="Raleway Medium" panose="020B0603030101060003" pitchFamily="34" charset="0"/>
              </a:rPr>
              <a:t>Create a Welcome Packet for new families</a:t>
            </a:r>
          </a:p>
          <a:p>
            <a:pPr marL="285750" indent="-285750">
              <a:buFont typeface="Arial" panose="020B0604020202020204" pitchFamily="34" charset="0"/>
              <a:buChar char="•"/>
            </a:pPr>
            <a:endParaRPr lang="en-US"/>
          </a:p>
        </p:txBody>
      </p:sp>
    </p:spTree>
    <p:extLst>
      <p:ext uri="{BB962C8B-B14F-4D97-AF65-F5344CB8AC3E}">
        <p14:creationId xmlns:p14="http://schemas.microsoft.com/office/powerpoint/2010/main" val="4028391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 calcmode="lin" valueType="num">
                                      <p:cBhvr additive="base">
                                        <p:cTn id="37"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92000"/>
            <a:lum/>
          </a:blip>
          <a:srcRect/>
          <a:stretch>
            <a:fillRect l="-6000" r="-6000"/>
          </a:stretch>
        </a:blipFill>
        <a:effectLst/>
      </p:bgPr>
    </p:bg>
    <p:spTree>
      <p:nvGrpSpPr>
        <p:cNvPr id="1" name="">
          <a:extLst>
            <a:ext uri="{FF2B5EF4-FFF2-40B4-BE49-F238E27FC236}">
              <a16:creationId xmlns:a16="http://schemas.microsoft.com/office/drawing/2014/main" id="{0C0FD47E-94FA-8F54-5AE3-79A54E6D43C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B8EABA1-F1B1-3E7D-328A-A028C18AD80A}"/>
              </a:ext>
            </a:extLst>
          </p:cNvPr>
          <p:cNvSpPr txBox="1"/>
          <p:nvPr/>
        </p:nvSpPr>
        <p:spPr>
          <a:xfrm>
            <a:off x="340289" y="233067"/>
            <a:ext cx="6050071" cy="646331"/>
          </a:xfrm>
          <a:prstGeom prst="rect">
            <a:avLst/>
          </a:prstGeom>
          <a:noFill/>
        </p:spPr>
        <p:txBody>
          <a:bodyPr wrap="square" rtlCol="0">
            <a:spAutoFit/>
          </a:bodyPr>
          <a:lstStyle/>
          <a:p>
            <a:r>
              <a:rPr lang="en-US" sz="3600">
                <a:solidFill>
                  <a:schemeClr val="bg1"/>
                </a:solidFill>
                <a:latin typeface="Raleway Black" panose="020B0A03030101060003" pitchFamily="34" charset="0"/>
              </a:rPr>
              <a:t>Resources</a:t>
            </a:r>
          </a:p>
        </p:txBody>
      </p:sp>
      <p:sp>
        <p:nvSpPr>
          <p:cNvPr id="3" name="TextBox 2">
            <a:extLst>
              <a:ext uri="{FF2B5EF4-FFF2-40B4-BE49-F238E27FC236}">
                <a16:creationId xmlns:a16="http://schemas.microsoft.com/office/drawing/2014/main" id="{9B05406F-FE85-8247-AE3E-DEDAA7B8441E}"/>
              </a:ext>
            </a:extLst>
          </p:cNvPr>
          <p:cNvSpPr txBox="1"/>
          <p:nvPr/>
        </p:nvSpPr>
        <p:spPr>
          <a:xfrm>
            <a:off x="340288" y="1042923"/>
            <a:ext cx="10692801" cy="5151923"/>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en-US" sz="2400">
                <a:solidFill>
                  <a:schemeClr val="bg1"/>
                </a:solidFill>
                <a:latin typeface="Raleway SemiBold" panose="020B0703030101060003" pitchFamily="34" charset="0"/>
              </a:rPr>
              <a:t>2025 Recruitment Resources Sheet</a:t>
            </a:r>
          </a:p>
          <a:p>
            <a:pPr marL="742950" lvl="1" indent="-285750">
              <a:lnSpc>
                <a:spcPct val="200000"/>
              </a:lnSpc>
              <a:buFont typeface="Arial" panose="020B0604020202020204" pitchFamily="34" charset="0"/>
              <a:buChar char="•"/>
            </a:pPr>
            <a:r>
              <a:rPr lang="en-US" sz="2400">
                <a:solidFill>
                  <a:schemeClr val="bg1"/>
                </a:solidFill>
                <a:latin typeface="Raleway SemiBold" panose="020B0703030101060003" pitchFamily="34" charset="0"/>
              </a:rPr>
              <a:t>Unit Pin Guide</a:t>
            </a:r>
          </a:p>
          <a:p>
            <a:pPr marL="742950" lvl="1" indent="-285750">
              <a:lnSpc>
                <a:spcPct val="200000"/>
              </a:lnSpc>
              <a:buFont typeface="Arial" panose="020B0604020202020204" pitchFamily="34" charset="0"/>
              <a:buChar char="•"/>
            </a:pPr>
            <a:r>
              <a:rPr lang="en-US" sz="2400">
                <a:solidFill>
                  <a:schemeClr val="bg1"/>
                </a:solidFill>
                <a:latin typeface="Raleway SemiBold" panose="020B0703030101060003" pitchFamily="34" charset="0"/>
              </a:rPr>
              <a:t>Custom Flyers from Council /How to Create Custom Flyers Guide</a:t>
            </a:r>
          </a:p>
          <a:p>
            <a:pPr marL="285750" indent="-285750">
              <a:lnSpc>
                <a:spcPct val="200000"/>
              </a:lnSpc>
              <a:buFont typeface="Arial" panose="020B0604020202020204" pitchFamily="34" charset="0"/>
              <a:buChar char="•"/>
            </a:pPr>
            <a:r>
              <a:rPr lang="en-US" sz="2400">
                <a:solidFill>
                  <a:schemeClr val="bg1"/>
                </a:solidFill>
                <a:latin typeface="Raleway SemiBold" panose="020B0703030101060003" pitchFamily="34" charset="0"/>
              </a:rPr>
              <a:t>Sample Fall Recruiting Plan for Packs</a:t>
            </a:r>
          </a:p>
          <a:p>
            <a:pPr marL="285750" indent="-285750">
              <a:lnSpc>
                <a:spcPct val="200000"/>
              </a:lnSpc>
              <a:buFont typeface="Arial" panose="020B0604020202020204" pitchFamily="34" charset="0"/>
              <a:buChar char="•"/>
            </a:pPr>
            <a:r>
              <a:rPr lang="en-US" sz="2400">
                <a:solidFill>
                  <a:schemeClr val="bg1"/>
                </a:solidFill>
                <a:latin typeface="Raleway SemiBold" panose="020B0703030101060003" pitchFamily="34" charset="0"/>
              </a:rPr>
              <a:t>Sample Calendar Sheet </a:t>
            </a:r>
          </a:p>
          <a:p>
            <a:pPr marL="285750" indent="-285750">
              <a:lnSpc>
                <a:spcPct val="200000"/>
              </a:lnSpc>
              <a:buFont typeface="Arial" panose="020B0604020202020204" pitchFamily="34" charset="0"/>
              <a:buChar char="•"/>
            </a:pPr>
            <a:r>
              <a:rPr lang="en-US" sz="2400">
                <a:solidFill>
                  <a:schemeClr val="bg1"/>
                </a:solidFill>
                <a:latin typeface="Raleway SemiBold" panose="020B0703030101060003" pitchFamily="34" charset="0"/>
              </a:rPr>
              <a:t>Tri-fold Flyer from BSA Brand Center</a:t>
            </a:r>
          </a:p>
          <a:p>
            <a:pPr marL="285750" indent="-285750">
              <a:lnSpc>
                <a:spcPct val="200000"/>
              </a:lnSpc>
              <a:buFont typeface="Arial" panose="020B0604020202020204" pitchFamily="34" charset="0"/>
              <a:buChar char="•"/>
            </a:pPr>
            <a:r>
              <a:rPr lang="en-US" sz="2400">
                <a:solidFill>
                  <a:schemeClr val="bg1"/>
                </a:solidFill>
                <a:latin typeface="Raleway SemiBold" panose="020B0703030101060003" pitchFamily="34" charset="0"/>
              </a:rPr>
              <a:t>Adventure on Welcome to Pack sheet</a:t>
            </a:r>
          </a:p>
        </p:txBody>
      </p:sp>
    </p:spTree>
    <p:extLst>
      <p:ext uri="{BB962C8B-B14F-4D97-AF65-F5344CB8AC3E}">
        <p14:creationId xmlns:p14="http://schemas.microsoft.com/office/powerpoint/2010/main" val="2820971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F7D887D1-9B38-907E-2CEC-30DA99EFAE5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566F4EA-6D92-ADC9-F9AC-ED2718206613}"/>
              </a:ext>
            </a:extLst>
          </p:cNvPr>
          <p:cNvSpPr txBox="1"/>
          <p:nvPr/>
        </p:nvSpPr>
        <p:spPr>
          <a:xfrm>
            <a:off x="3965430" y="468486"/>
            <a:ext cx="6050071" cy="646331"/>
          </a:xfrm>
          <a:prstGeom prst="rect">
            <a:avLst/>
          </a:prstGeom>
          <a:noFill/>
        </p:spPr>
        <p:txBody>
          <a:bodyPr wrap="square" rtlCol="0">
            <a:spAutoFit/>
          </a:bodyPr>
          <a:lstStyle/>
          <a:p>
            <a:r>
              <a:rPr lang="en-US" sz="3600">
                <a:latin typeface="Raleway Black" panose="020B0A03030101060003" pitchFamily="34" charset="0"/>
              </a:rPr>
              <a:t>Taking Action</a:t>
            </a:r>
          </a:p>
        </p:txBody>
      </p:sp>
      <p:pic>
        <p:nvPicPr>
          <p:cNvPr id="3" name="Picture 2">
            <a:extLst>
              <a:ext uri="{FF2B5EF4-FFF2-40B4-BE49-F238E27FC236}">
                <a16:creationId xmlns:a16="http://schemas.microsoft.com/office/drawing/2014/main" id="{85500F39-F2CC-E986-2867-9858120757B4}"/>
              </a:ext>
            </a:extLst>
          </p:cNvPr>
          <p:cNvPicPr>
            <a:picLocks noChangeAspect="1"/>
          </p:cNvPicPr>
          <p:nvPr/>
        </p:nvPicPr>
        <p:blipFill>
          <a:blip r:embed="rId4"/>
          <a:srcRect t="26266" b="52653"/>
          <a:stretch>
            <a:fillRect/>
          </a:stretch>
        </p:blipFill>
        <p:spPr>
          <a:xfrm>
            <a:off x="665267" y="468486"/>
            <a:ext cx="2254764" cy="2031368"/>
          </a:xfrm>
          <a:prstGeom prst="rect">
            <a:avLst/>
          </a:prstGeom>
        </p:spPr>
      </p:pic>
      <p:sp>
        <p:nvSpPr>
          <p:cNvPr id="5" name="TextBox 4">
            <a:extLst>
              <a:ext uri="{FF2B5EF4-FFF2-40B4-BE49-F238E27FC236}">
                <a16:creationId xmlns:a16="http://schemas.microsoft.com/office/drawing/2014/main" id="{428F095C-DD1D-4AB7-F54F-8B90CEC63944}"/>
              </a:ext>
            </a:extLst>
          </p:cNvPr>
          <p:cNvSpPr txBox="1"/>
          <p:nvPr/>
        </p:nvSpPr>
        <p:spPr>
          <a:xfrm>
            <a:off x="3310003" y="2030284"/>
            <a:ext cx="8038578" cy="2797432"/>
          </a:xfrm>
          <a:prstGeom prst="rect">
            <a:avLst/>
          </a:prstGeom>
          <a:noFill/>
        </p:spPr>
        <p:txBody>
          <a:bodyPr wrap="square">
            <a:spAutoFit/>
          </a:bodyPr>
          <a:lstStyle/>
          <a:p>
            <a:pPr marL="342900" marR="0" lvl="0" indent="-342900">
              <a:lnSpc>
                <a:spcPct val="150000"/>
              </a:lnSpc>
              <a:buFont typeface="Symbol" panose="05050102010706020507" pitchFamily="18" charset="2"/>
              <a:buChar char=""/>
            </a:pPr>
            <a:r>
              <a:rPr lang="en-US" sz="2400" kern="100">
                <a:effectLst/>
                <a:latin typeface="Raleway Medium" panose="020B0603030101060003" pitchFamily="34" charset="0"/>
                <a:ea typeface="Aptos" panose="020B0004020202020204" pitchFamily="34" charset="0"/>
                <a:cs typeface="Times New Roman" panose="02020603050405020304" pitchFamily="18" charset="0"/>
              </a:rPr>
              <a:t>Host at least one Fall Recruiting Activity</a:t>
            </a:r>
          </a:p>
          <a:p>
            <a:pPr marL="342900" marR="0" lvl="0" indent="-342900">
              <a:lnSpc>
                <a:spcPct val="150000"/>
              </a:lnSpc>
              <a:buFont typeface="Symbol" panose="05050102010706020507" pitchFamily="18" charset="2"/>
              <a:buChar char=""/>
            </a:pPr>
            <a:r>
              <a:rPr lang="en-US" sz="2400" kern="100">
                <a:effectLst/>
                <a:latin typeface="Raleway Medium" panose="020B0603030101060003" pitchFamily="34" charset="0"/>
                <a:ea typeface="Aptos" panose="020B0004020202020204" pitchFamily="34" charset="0"/>
                <a:cs typeface="Times New Roman" panose="02020603050405020304" pitchFamily="18" charset="0"/>
              </a:rPr>
              <a:t>Utilize social media and/or distribute flyers to schools or local businesses with permission from principles business managers. </a:t>
            </a:r>
          </a:p>
          <a:p>
            <a:pPr marL="342900" marR="0" lvl="0" indent="-342900">
              <a:lnSpc>
                <a:spcPct val="150000"/>
              </a:lnSpc>
              <a:spcAft>
                <a:spcPts val="800"/>
              </a:spcAft>
              <a:buFont typeface="Symbol" panose="05050102010706020507" pitchFamily="18" charset="2"/>
              <a:buChar char=""/>
            </a:pPr>
            <a:r>
              <a:rPr lang="en-US" sz="2400" kern="100">
                <a:effectLst/>
                <a:latin typeface="Raleway Medium" panose="020B0603030101060003" pitchFamily="34" charset="0"/>
                <a:ea typeface="Aptos" panose="020B0004020202020204" pitchFamily="34" charset="0"/>
                <a:cs typeface="Times New Roman" panose="02020603050405020304" pitchFamily="18" charset="0"/>
              </a:rPr>
              <a:t>Put your Peer-to-Peer recruiting plan into play. </a:t>
            </a:r>
          </a:p>
        </p:txBody>
      </p:sp>
    </p:spTree>
    <p:extLst>
      <p:ext uri="{BB962C8B-B14F-4D97-AF65-F5344CB8AC3E}">
        <p14:creationId xmlns:p14="http://schemas.microsoft.com/office/powerpoint/2010/main" val="3548016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6000" r="-6000"/>
          </a:stretch>
        </a:blipFill>
        <a:effectLst/>
      </p:bgPr>
    </p:bg>
    <p:spTree>
      <p:nvGrpSpPr>
        <p:cNvPr id="1" name="">
          <a:extLst>
            <a:ext uri="{FF2B5EF4-FFF2-40B4-BE49-F238E27FC236}">
              <a16:creationId xmlns:a16="http://schemas.microsoft.com/office/drawing/2014/main" id="{179ADA0D-E4FE-3EF0-9D85-BA2782C4CDF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7DF3B09-9990-A797-64DE-8996DD656FC9}"/>
              </a:ext>
            </a:extLst>
          </p:cNvPr>
          <p:cNvSpPr txBox="1"/>
          <p:nvPr/>
        </p:nvSpPr>
        <p:spPr>
          <a:xfrm>
            <a:off x="208768" y="85325"/>
            <a:ext cx="6050071" cy="646331"/>
          </a:xfrm>
          <a:prstGeom prst="rect">
            <a:avLst/>
          </a:prstGeom>
          <a:noFill/>
        </p:spPr>
        <p:txBody>
          <a:bodyPr wrap="square" rtlCol="0">
            <a:spAutoFit/>
          </a:bodyPr>
          <a:lstStyle/>
          <a:p>
            <a:r>
              <a:rPr lang="en-US" sz="3600">
                <a:solidFill>
                  <a:schemeClr val="bg1"/>
                </a:solidFill>
                <a:latin typeface="Raleway Black" panose="020B0A03030101060003" pitchFamily="34" charset="0"/>
              </a:rPr>
              <a:t>Resources</a:t>
            </a:r>
          </a:p>
        </p:txBody>
      </p:sp>
      <p:sp>
        <p:nvSpPr>
          <p:cNvPr id="3" name="TextBox 2">
            <a:extLst>
              <a:ext uri="{FF2B5EF4-FFF2-40B4-BE49-F238E27FC236}">
                <a16:creationId xmlns:a16="http://schemas.microsoft.com/office/drawing/2014/main" id="{27D0E74F-54B3-B48F-CE8A-7EDBAC5E6CE7}"/>
              </a:ext>
            </a:extLst>
          </p:cNvPr>
          <p:cNvSpPr txBox="1"/>
          <p:nvPr/>
        </p:nvSpPr>
        <p:spPr>
          <a:xfrm>
            <a:off x="208768" y="1220171"/>
            <a:ext cx="9331891" cy="5632311"/>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en-US" sz="2400">
                <a:solidFill>
                  <a:schemeClr val="bg1"/>
                </a:solidFill>
                <a:latin typeface="Raleway SemiBold" panose="020B0703030101060003" pitchFamily="34" charset="0"/>
              </a:rPr>
              <a:t>2025 Recruiting Resources</a:t>
            </a:r>
          </a:p>
          <a:p>
            <a:pPr marL="742950" lvl="1" indent="-285750">
              <a:lnSpc>
                <a:spcPct val="200000"/>
              </a:lnSpc>
              <a:buFont typeface="Arial" panose="020B0604020202020204" pitchFamily="34" charset="0"/>
              <a:buChar char="•"/>
            </a:pPr>
            <a:r>
              <a:rPr lang="en-US" sz="2400">
                <a:solidFill>
                  <a:schemeClr val="bg1"/>
                </a:solidFill>
                <a:latin typeface="Raleway SemiBold" panose="020B0703030101060003" pitchFamily="34" charset="0"/>
              </a:rPr>
              <a:t>Recruiting Equipment – Canopies, Feather Banners, Banners, Yard Signs, Prize Wheel with more prizes, Rain Gutter Regatta recruiting box	</a:t>
            </a:r>
          </a:p>
          <a:p>
            <a:pPr marL="742950" lvl="1" indent="-285750">
              <a:lnSpc>
                <a:spcPct val="200000"/>
              </a:lnSpc>
              <a:buFont typeface="Arial" panose="020B0604020202020204" pitchFamily="34" charset="0"/>
              <a:buChar char="•"/>
            </a:pPr>
            <a:r>
              <a:rPr lang="en-US" sz="2400">
                <a:solidFill>
                  <a:schemeClr val="bg1"/>
                </a:solidFill>
                <a:latin typeface="Raleway SemiBold" panose="020B0703030101060003" pitchFamily="34" charset="0"/>
              </a:rPr>
              <a:t>More printed material for Recruiting  </a:t>
            </a:r>
          </a:p>
          <a:p>
            <a:pPr marL="285750" indent="-285750">
              <a:lnSpc>
                <a:spcPct val="200000"/>
              </a:lnSpc>
              <a:buFont typeface="Arial" panose="020B0604020202020204" pitchFamily="34" charset="0"/>
              <a:buChar char="•"/>
            </a:pPr>
            <a:r>
              <a:rPr lang="en-US" sz="2400">
                <a:solidFill>
                  <a:schemeClr val="bg1"/>
                </a:solidFill>
                <a:latin typeface="Raleway SemiBold" panose="020B0703030101060003" pitchFamily="34" charset="0"/>
              </a:rPr>
              <a:t>Peer-to-Peer cards</a:t>
            </a:r>
          </a:p>
          <a:p>
            <a:pPr marL="285750" indent="-285750">
              <a:lnSpc>
                <a:spcPct val="200000"/>
              </a:lnSpc>
              <a:buFont typeface="Arial" panose="020B0604020202020204" pitchFamily="34" charset="0"/>
              <a:buChar char="•"/>
            </a:pPr>
            <a:r>
              <a:rPr lang="en-US" sz="2400">
                <a:solidFill>
                  <a:schemeClr val="bg1"/>
                </a:solidFill>
                <a:latin typeface="Raleway SemiBold" panose="020B0703030101060003" pitchFamily="34" charset="0"/>
              </a:rPr>
              <a:t>Guide to using Social Media</a:t>
            </a:r>
          </a:p>
          <a:p>
            <a:endParaRPr lang="en-US" sz="2400">
              <a:latin typeface="Raleway Medium" panose="020B0603030101060003" pitchFamily="34" charset="0"/>
            </a:endParaRPr>
          </a:p>
        </p:txBody>
      </p:sp>
    </p:spTree>
    <p:extLst>
      <p:ext uri="{BB962C8B-B14F-4D97-AF65-F5344CB8AC3E}">
        <p14:creationId xmlns:p14="http://schemas.microsoft.com/office/powerpoint/2010/main" val="742627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89153C9D-4157-F515-FEEE-EEA462AC73A7}"/>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6495A279-E7D4-59AF-9F3B-D1F8A89AEED3}"/>
              </a:ext>
            </a:extLst>
          </p:cNvPr>
          <p:cNvSpPr txBox="1"/>
          <p:nvPr/>
        </p:nvSpPr>
        <p:spPr>
          <a:xfrm>
            <a:off x="3426813" y="863544"/>
            <a:ext cx="6050071" cy="1200329"/>
          </a:xfrm>
          <a:prstGeom prst="rect">
            <a:avLst/>
          </a:prstGeom>
          <a:noFill/>
        </p:spPr>
        <p:txBody>
          <a:bodyPr wrap="square" rtlCol="0">
            <a:spAutoFit/>
          </a:bodyPr>
          <a:lstStyle/>
          <a:p>
            <a:r>
              <a:rPr lang="en-US" sz="3600">
                <a:latin typeface="Raleway Black" panose="020B0A03030101060003" pitchFamily="34" charset="0"/>
              </a:rPr>
              <a:t>Working with our Community</a:t>
            </a:r>
          </a:p>
        </p:txBody>
      </p:sp>
      <p:pic>
        <p:nvPicPr>
          <p:cNvPr id="2" name="Picture 1">
            <a:extLst>
              <a:ext uri="{FF2B5EF4-FFF2-40B4-BE49-F238E27FC236}">
                <a16:creationId xmlns:a16="http://schemas.microsoft.com/office/drawing/2014/main" id="{C7744DBC-9987-CDAE-5F73-DB016478BBF2}"/>
              </a:ext>
            </a:extLst>
          </p:cNvPr>
          <p:cNvPicPr>
            <a:picLocks noChangeAspect="1"/>
          </p:cNvPicPr>
          <p:nvPr/>
        </p:nvPicPr>
        <p:blipFill>
          <a:blip r:embed="rId4"/>
          <a:srcRect t="52108" b="26693"/>
          <a:stretch>
            <a:fillRect/>
          </a:stretch>
        </p:blipFill>
        <p:spPr>
          <a:xfrm>
            <a:off x="369432" y="403412"/>
            <a:ext cx="1959286" cy="1775011"/>
          </a:xfrm>
          <a:prstGeom prst="rect">
            <a:avLst/>
          </a:prstGeom>
        </p:spPr>
      </p:pic>
      <p:sp>
        <p:nvSpPr>
          <p:cNvPr id="4" name="TextBox 3">
            <a:extLst>
              <a:ext uri="{FF2B5EF4-FFF2-40B4-BE49-F238E27FC236}">
                <a16:creationId xmlns:a16="http://schemas.microsoft.com/office/drawing/2014/main" id="{E73AAED9-C46E-CB6A-7562-A0844A701FE2}"/>
              </a:ext>
            </a:extLst>
          </p:cNvPr>
          <p:cNvSpPr txBox="1"/>
          <p:nvPr/>
        </p:nvSpPr>
        <p:spPr>
          <a:xfrm>
            <a:off x="3046955" y="2756722"/>
            <a:ext cx="8376781" cy="3351430"/>
          </a:xfrm>
          <a:prstGeom prst="rect">
            <a:avLst/>
          </a:prstGeom>
          <a:noFill/>
        </p:spPr>
        <p:txBody>
          <a:bodyPr wrap="square">
            <a:spAutoFit/>
          </a:bodyPr>
          <a:lstStyle/>
          <a:p>
            <a:pPr marL="342900" marR="0" lvl="0" indent="-342900">
              <a:lnSpc>
                <a:spcPct val="150000"/>
              </a:lnSpc>
              <a:buFont typeface="Symbol" panose="05050102010706020507" pitchFamily="18" charset="2"/>
              <a:buChar char=""/>
            </a:pPr>
            <a:r>
              <a:rPr lang="en-US" sz="2400" kern="100">
                <a:effectLst/>
                <a:latin typeface="Raleway Medium" panose="020B0603030101060003" pitchFamily="34" charset="0"/>
                <a:ea typeface="Aptos" panose="020B0004020202020204" pitchFamily="34" charset="0"/>
                <a:cs typeface="Times New Roman" panose="02020603050405020304" pitchFamily="18" charset="0"/>
              </a:rPr>
              <a:t>Participate in a District Planned Recruiting Event</a:t>
            </a:r>
          </a:p>
          <a:p>
            <a:pPr marL="342900" marR="0" lvl="0" indent="-342900">
              <a:lnSpc>
                <a:spcPct val="150000"/>
              </a:lnSpc>
              <a:buFont typeface="Symbol" panose="05050102010706020507" pitchFamily="18" charset="2"/>
              <a:buChar char=""/>
            </a:pPr>
            <a:r>
              <a:rPr lang="en-US" sz="2400" kern="100">
                <a:effectLst/>
                <a:latin typeface="Raleway Medium" panose="020B0603030101060003" pitchFamily="34" charset="0"/>
                <a:ea typeface="Aptos" panose="020B0004020202020204" pitchFamily="34" charset="0"/>
                <a:cs typeface="Times New Roman" panose="02020603050405020304" pitchFamily="18" charset="0"/>
              </a:rPr>
              <a:t>Attend Roundtables and/or District Membership Checkpoint meetings.</a:t>
            </a:r>
          </a:p>
          <a:p>
            <a:pPr marL="342900" marR="0" lvl="0" indent="-342900">
              <a:lnSpc>
                <a:spcPct val="150000"/>
              </a:lnSpc>
              <a:buFont typeface="Symbol" panose="05050102010706020507" pitchFamily="18" charset="2"/>
              <a:buChar char=""/>
            </a:pPr>
            <a:r>
              <a:rPr lang="en-US" sz="2400" kern="100">
                <a:latin typeface="Raleway Medium" panose="020B0603030101060003" pitchFamily="34" charset="0"/>
                <a:ea typeface="Aptos" panose="020B0004020202020204" pitchFamily="34" charset="0"/>
                <a:cs typeface="Times New Roman" panose="02020603050405020304" pitchFamily="18" charset="0"/>
              </a:rPr>
              <a:t>Utilize Invitation Manager to follow up with families interested in the Pack</a:t>
            </a:r>
            <a:endParaRPr lang="en-US" sz="2400" kern="100">
              <a:effectLst/>
              <a:latin typeface="Raleway Medium" panose="020B0603030101060003" pitchFamily="34" charset="0"/>
              <a:ea typeface="Aptos" panose="020B0004020202020204" pitchFamily="34" charset="0"/>
              <a:cs typeface="Times New Roman" panose="02020603050405020304" pitchFamily="18" charset="0"/>
            </a:endParaRPr>
          </a:p>
          <a:p>
            <a:pPr marL="342900" marR="0" lvl="0" indent="-342900">
              <a:lnSpc>
                <a:spcPct val="150000"/>
              </a:lnSpc>
              <a:spcAft>
                <a:spcPts val="800"/>
              </a:spcAft>
              <a:buFont typeface="Symbol" panose="05050102010706020507" pitchFamily="18" charset="2"/>
              <a:buChar char=""/>
            </a:pPr>
            <a:r>
              <a:rPr lang="en-US" sz="2400" kern="100">
                <a:effectLst/>
                <a:latin typeface="Raleway Medium" panose="020B0603030101060003" pitchFamily="34" charset="0"/>
                <a:ea typeface="Aptos" panose="020B0004020202020204" pitchFamily="34" charset="0"/>
                <a:cs typeface="Times New Roman" panose="02020603050405020304" pitchFamily="18" charset="0"/>
              </a:rPr>
              <a:t>Submit New Applications</a:t>
            </a:r>
          </a:p>
        </p:txBody>
      </p:sp>
    </p:spTree>
    <p:extLst>
      <p:ext uri="{BB962C8B-B14F-4D97-AF65-F5344CB8AC3E}">
        <p14:creationId xmlns:p14="http://schemas.microsoft.com/office/powerpoint/2010/main" val="400079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6000" r="-6000"/>
          </a:stretch>
        </a:blipFill>
        <a:effectLst/>
      </p:bgPr>
    </p:bg>
    <p:spTree>
      <p:nvGrpSpPr>
        <p:cNvPr id="1" name="">
          <a:extLst>
            <a:ext uri="{FF2B5EF4-FFF2-40B4-BE49-F238E27FC236}">
              <a16:creationId xmlns:a16="http://schemas.microsoft.com/office/drawing/2014/main" id="{298D56FE-A368-1C25-FC6D-9DD59E08FEF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1F97072-FA8B-432F-2A81-94DA055E046C}"/>
              </a:ext>
            </a:extLst>
          </p:cNvPr>
          <p:cNvSpPr txBox="1"/>
          <p:nvPr/>
        </p:nvSpPr>
        <p:spPr>
          <a:xfrm>
            <a:off x="164926" y="170437"/>
            <a:ext cx="6050071" cy="646331"/>
          </a:xfrm>
          <a:prstGeom prst="rect">
            <a:avLst/>
          </a:prstGeom>
          <a:noFill/>
        </p:spPr>
        <p:txBody>
          <a:bodyPr wrap="square" rtlCol="0">
            <a:spAutoFit/>
          </a:bodyPr>
          <a:lstStyle/>
          <a:p>
            <a:r>
              <a:rPr lang="en-US" sz="3600">
                <a:solidFill>
                  <a:schemeClr val="bg1"/>
                </a:solidFill>
                <a:latin typeface="Raleway Black" panose="020B0A03030101060003" pitchFamily="34" charset="0"/>
              </a:rPr>
              <a:t>Resources</a:t>
            </a:r>
          </a:p>
        </p:txBody>
      </p:sp>
      <p:sp>
        <p:nvSpPr>
          <p:cNvPr id="3" name="TextBox 2">
            <a:extLst>
              <a:ext uri="{FF2B5EF4-FFF2-40B4-BE49-F238E27FC236}">
                <a16:creationId xmlns:a16="http://schemas.microsoft.com/office/drawing/2014/main" id="{F7AEBEAC-62CB-4280-4083-5B4387CC5929}"/>
              </a:ext>
            </a:extLst>
          </p:cNvPr>
          <p:cNvSpPr txBox="1"/>
          <p:nvPr/>
        </p:nvSpPr>
        <p:spPr>
          <a:xfrm>
            <a:off x="164926" y="967413"/>
            <a:ext cx="11934925" cy="5151923"/>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en-US" sz="2400">
                <a:solidFill>
                  <a:schemeClr val="bg1"/>
                </a:solidFill>
                <a:latin typeface="Raleway SemiBold" panose="020B0703030101060003" pitchFamily="34" charset="0"/>
              </a:rPr>
              <a:t>List of Upcoming District Recruiting Events</a:t>
            </a:r>
          </a:p>
          <a:p>
            <a:pPr marL="742950" lvl="1" indent="-285750">
              <a:lnSpc>
                <a:spcPct val="200000"/>
              </a:lnSpc>
              <a:buFont typeface="Arial" panose="020B0604020202020204" pitchFamily="34" charset="0"/>
              <a:buChar char="•"/>
            </a:pPr>
            <a:r>
              <a:rPr lang="en-US" sz="2400">
                <a:solidFill>
                  <a:schemeClr val="bg1"/>
                </a:solidFill>
                <a:latin typeface="Raleway SemiBold" panose="020B0703030101060003" pitchFamily="34" charset="0"/>
              </a:rPr>
              <a:t>District Checkpoint Meetings are </a:t>
            </a:r>
          </a:p>
          <a:p>
            <a:pPr marL="1200150" lvl="2" indent="-285750">
              <a:lnSpc>
                <a:spcPct val="200000"/>
              </a:lnSpc>
              <a:buFont typeface="Arial" panose="020B0604020202020204" pitchFamily="34" charset="0"/>
              <a:buChar char="•"/>
            </a:pPr>
            <a:r>
              <a:rPr lang="en-US" sz="2400">
                <a:solidFill>
                  <a:schemeClr val="bg1"/>
                </a:solidFill>
                <a:latin typeface="Raleway SemiBold" panose="020B0703030101060003" pitchFamily="34" charset="0"/>
              </a:rPr>
              <a:t>Dates, Location , Time</a:t>
            </a:r>
          </a:p>
          <a:p>
            <a:pPr marL="742950" lvl="1" indent="-285750">
              <a:lnSpc>
                <a:spcPct val="200000"/>
              </a:lnSpc>
              <a:buFont typeface="Arial" panose="020B0604020202020204" pitchFamily="34" charset="0"/>
              <a:buChar char="•"/>
            </a:pPr>
            <a:r>
              <a:rPr lang="en-US" sz="2400">
                <a:solidFill>
                  <a:schemeClr val="bg1"/>
                </a:solidFill>
                <a:latin typeface="Raleway SemiBold" panose="020B0703030101060003" pitchFamily="34" charset="0"/>
              </a:rPr>
              <a:t>Roundtables are the Second Thursday of each month </a:t>
            </a:r>
          </a:p>
          <a:p>
            <a:pPr marL="1200150" lvl="2" indent="-285750">
              <a:lnSpc>
                <a:spcPct val="200000"/>
              </a:lnSpc>
              <a:buFont typeface="Arial" panose="020B0604020202020204" pitchFamily="34" charset="0"/>
              <a:buChar char="•"/>
            </a:pPr>
            <a:r>
              <a:rPr lang="en-US" sz="2400">
                <a:solidFill>
                  <a:schemeClr val="bg1"/>
                </a:solidFill>
                <a:latin typeface="Raleway SemiBold" panose="020B0703030101060003" pitchFamily="34" charset="0"/>
              </a:rPr>
              <a:t>Date, Location, Time</a:t>
            </a:r>
          </a:p>
          <a:p>
            <a:pPr marL="285750" indent="-285750">
              <a:lnSpc>
                <a:spcPct val="200000"/>
              </a:lnSpc>
              <a:buFont typeface="Arial" panose="020B0604020202020204" pitchFamily="34" charset="0"/>
              <a:buChar char="•"/>
            </a:pPr>
            <a:r>
              <a:rPr lang="en-US" sz="2400">
                <a:solidFill>
                  <a:schemeClr val="bg1"/>
                </a:solidFill>
                <a:latin typeface="Raleway SemiBold" panose="020B0703030101060003" pitchFamily="34" charset="0"/>
              </a:rPr>
              <a:t>2025 Recruiting Resource- How to Use Invitation Manager / How to Follow Up</a:t>
            </a:r>
          </a:p>
          <a:p>
            <a:pPr marL="285750" indent="-285750">
              <a:lnSpc>
                <a:spcPct val="200000"/>
              </a:lnSpc>
              <a:buFont typeface="Arial" panose="020B0604020202020204" pitchFamily="34" charset="0"/>
              <a:buChar char="•"/>
            </a:pPr>
            <a:r>
              <a:rPr lang="en-US" sz="2400">
                <a:solidFill>
                  <a:schemeClr val="bg1"/>
                </a:solidFill>
                <a:latin typeface="Raleway SemiBold" panose="020B0703030101060003" pitchFamily="34" charset="0"/>
              </a:rPr>
              <a:t>How to Submit Applications youth /adult</a:t>
            </a:r>
          </a:p>
        </p:txBody>
      </p:sp>
    </p:spTree>
    <p:extLst>
      <p:ext uri="{BB962C8B-B14F-4D97-AF65-F5344CB8AC3E}">
        <p14:creationId xmlns:p14="http://schemas.microsoft.com/office/powerpoint/2010/main" val="1164545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3B5D5F4D-E1A3-6D35-220D-1FBC50F5A17D}"/>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C6625B6A-A970-E4EA-DB25-8B2946E87214}"/>
              </a:ext>
            </a:extLst>
          </p:cNvPr>
          <p:cNvSpPr txBox="1"/>
          <p:nvPr/>
        </p:nvSpPr>
        <p:spPr>
          <a:xfrm>
            <a:off x="3752486" y="479186"/>
            <a:ext cx="6050071" cy="1200329"/>
          </a:xfrm>
          <a:prstGeom prst="rect">
            <a:avLst/>
          </a:prstGeom>
          <a:noFill/>
        </p:spPr>
        <p:txBody>
          <a:bodyPr wrap="square" rtlCol="0">
            <a:spAutoFit/>
          </a:bodyPr>
          <a:lstStyle/>
          <a:p>
            <a:r>
              <a:rPr lang="en-US" sz="3600">
                <a:latin typeface="Raleway Black" panose="020B0A03030101060003" pitchFamily="34" charset="0"/>
              </a:rPr>
              <a:t>Show ‘</a:t>
            </a:r>
            <a:r>
              <a:rPr lang="en-US" sz="3600" err="1">
                <a:latin typeface="Raleway Black" panose="020B0A03030101060003" pitchFamily="34" charset="0"/>
              </a:rPr>
              <a:t>em</a:t>
            </a:r>
            <a:r>
              <a:rPr lang="en-US" sz="3600">
                <a:latin typeface="Raleway Black" panose="020B0A03030101060003" pitchFamily="34" charset="0"/>
              </a:rPr>
              <a:t> what we’re made of!</a:t>
            </a:r>
          </a:p>
        </p:txBody>
      </p:sp>
      <p:pic>
        <p:nvPicPr>
          <p:cNvPr id="2" name="Picture 1">
            <a:extLst>
              <a:ext uri="{FF2B5EF4-FFF2-40B4-BE49-F238E27FC236}">
                <a16:creationId xmlns:a16="http://schemas.microsoft.com/office/drawing/2014/main" id="{B68DF937-2563-0ED6-0962-C25149F9A7C6}"/>
              </a:ext>
            </a:extLst>
          </p:cNvPr>
          <p:cNvPicPr>
            <a:picLocks noChangeAspect="1"/>
          </p:cNvPicPr>
          <p:nvPr/>
        </p:nvPicPr>
        <p:blipFill>
          <a:blip r:embed="rId4"/>
          <a:srcRect t="77950" b="1195"/>
          <a:stretch>
            <a:fillRect/>
          </a:stretch>
        </p:blipFill>
        <p:spPr>
          <a:xfrm>
            <a:off x="396325" y="479186"/>
            <a:ext cx="2091381" cy="1863914"/>
          </a:xfrm>
          <a:prstGeom prst="rect">
            <a:avLst/>
          </a:prstGeom>
        </p:spPr>
      </p:pic>
      <p:sp>
        <p:nvSpPr>
          <p:cNvPr id="4" name="TextBox 3">
            <a:extLst>
              <a:ext uri="{FF2B5EF4-FFF2-40B4-BE49-F238E27FC236}">
                <a16:creationId xmlns:a16="http://schemas.microsoft.com/office/drawing/2014/main" id="{0ED9B5F0-DDBC-3816-93D2-EAEE33B89333}"/>
              </a:ext>
            </a:extLst>
          </p:cNvPr>
          <p:cNvSpPr txBox="1"/>
          <p:nvPr/>
        </p:nvSpPr>
        <p:spPr>
          <a:xfrm>
            <a:off x="3070253" y="2343100"/>
            <a:ext cx="8725422" cy="3457613"/>
          </a:xfrm>
          <a:prstGeom prst="rect">
            <a:avLst/>
          </a:prstGeom>
          <a:noFill/>
        </p:spPr>
        <p:txBody>
          <a:bodyPr wrap="square">
            <a:spAutoFit/>
          </a:bodyPr>
          <a:lstStyle/>
          <a:p>
            <a:pPr marL="342900" marR="0" lvl="0" indent="-342900">
              <a:lnSpc>
                <a:spcPct val="115000"/>
              </a:lnSpc>
              <a:buFont typeface="Symbol" panose="05050102010706020507" pitchFamily="18" charset="2"/>
              <a:buChar char=""/>
            </a:pPr>
            <a:r>
              <a:rPr lang="en-US" sz="2400" kern="100">
                <a:effectLst/>
                <a:latin typeface="Raleway Medium" panose="020B0603030101060003" pitchFamily="34" charset="0"/>
                <a:ea typeface="Aptos" panose="020B0004020202020204" pitchFamily="34" charset="0"/>
                <a:cs typeface="Times New Roman" panose="02020603050405020304" pitchFamily="18" charset="0"/>
              </a:rPr>
              <a:t>New Member Coordinator introduces new members to the leadership and Scouts, helps new members to feel warmly welcomed, and introduces them to the ways of the unit/Scouting. </a:t>
            </a:r>
          </a:p>
          <a:p>
            <a:pPr marL="342900" marR="0" lvl="0" indent="-342900">
              <a:lnSpc>
                <a:spcPct val="115000"/>
              </a:lnSpc>
              <a:buFont typeface="Symbol" panose="05050102010706020507" pitchFamily="18" charset="2"/>
              <a:buChar char=""/>
            </a:pPr>
            <a:r>
              <a:rPr lang="en-US" sz="2400" kern="100">
                <a:effectLst/>
                <a:latin typeface="Raleway Medium" panose="020B0603030101060003" pitchFamily="34" charset="0"/>
                <a:ea typeface="Aptos" panose="020B0004020202020204" pitchFamily="34" charset="0"/>
                <a:cs typeface="Times New Roman" panose="02020603050405020304" pitchFamily="18" charset="0"/>
              </a:rPr>
              <a:t>Get new Adult Leadership trained in their new positions by the end of the Fall season. </a:t>
            </a:r>
          </a:p>
          <a:p>
            <a:pPr marL="342900" marR="0" lvl="0" indent="-342900">
              <a:lnSpc>
                <a:spcPct val="115000"/>
              </a:lnSpc>
              <a:spcAft>
                <a:spcPts val="800"/>
              </a:spcAft>
              <a:buFont typeface="Symbol" panose="05050102010706020507" pitchFamily="18" charset="2"/>
              <a:buChar char=""/>
            </a:pPr>
            <a:r>
              <a:rPr lang="en-US" sz="2400" kern="100">
                <a:effectLst/>
                <a:latin typeface="Raleway Medium" panose="020B0603030101060003" pitchFamily="34" charset="0"/>
                <a:ea typeface="Aptos" panose="020B0004020202020204" pitchFamily="34" charset="0"/>
                <a:cs typeface="Times New Roman" panose="02020603050405020304" pitchFamily="18" charset="0"/>
              </a:rPr>
              <a:t>New Members are integrated into the program by the end of the Fall season. </a:t>
            </a:r>
          </a:p>
        </p:txBody>
      </p:sp>
    </p:spTree>
    <p:extLst>
      <p:ext uri="{BB962C8B-B14F-4D97-AF65-F5344CB8AC3E}">
        <p14:creationId xmlns:p14="http://schemas.microsoft.com/office/powerpoint/2010/main" val="715174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11</Slides>
  <Notes>9</Notes>
  <HiddenSlides>0</HiddenSlide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Kimberly Bozarth</dc:creator>
  <cp:revision>1</cp:revision>
  <dcterms:created xsi:type="dcterms:W3CDTF">2025-07-16T17:24:33Z</dcterms:created>
  <dcterms:modified xsi:type="dcterms:W3CDTF">2025-07-24T02:46:57Z</dcterms:modified>
</cp:coreProperties>
</file>