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67"/>
  </p:normalViewPr>
  <p:slideViewPr>
    <p:cSldViewPr snapToGrid="0">
      <p:cViewPr varScale="1">
        <p:scale>
          <a:sx n="110" d="100"/>
          <a:sy n="110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99E02F-9C0C-BBD4-F002-A98538DDE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6B6C5A5-5EE8-DA26-2F30-A48D27303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23FB8E-8B75-7B14-9CC8-D77663271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D98596-0868-8F01-BB6B-3EE0BFA20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AB1CA0-AAD3-345A-8332-FC8BFBD8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5450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BD4E96-617B-BE45-AFBD-C859859B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DF73BD-AB64-8D1C-C5FA-BF878ADB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7CFB71-3D19-7FBE-4AFE-E0C0AF80A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C0773A-9218-BB4A-4008-DB746DF0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C84D87D-F4B6-BDD5-A172-6B763468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087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4B3EB4-F3F7-AC01-A4D5-F88E45899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C746662-6CC8-6EC6-9E57-6668860C1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1EE86B6-FD70-15AB-4EF8-4AC6A116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0AB02-0CA3-AE00-87F9-EFD2DC6D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97522D2-B03A-18DB-43A9-E52D24EC0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12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07632D-E75F-FCFF-1077-3D02324F0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916CC52-15E4-7273-0C9F-7271891BAC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FD05937-0C1A-15E7-DB95-BB2710F46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169CC9F-D1DA-B673-147B-AD27D4D3C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AC25101-753D-2F59-2409-0F78CC61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3050E62-391B-FA41-C0AA-EC209CC2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5439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F72FF0-E2F7-40DA-BEC5-2D0D772F9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40F66D-C0B3-E3D4-D986-EB01DCDED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A39A7AD-BE0B-0F59-3255-33F02895B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8BF04F2-E7DA-5120-E895-9E25D9238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6CCE6F3-15D2-5EA1-1790-4AE3ED1ACB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1F0E404-A9D7-1F2E-C89B-B0A07F73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E50C87A-0F1E-6874-D08D-0B9B0B74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E514848-7597-4C7A-E6E4-53E3773C2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725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5A2778-0E33-8507-834A-9E2FE313F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AD075AD-4D6D-2DB6-5CE9-31F1D2948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F3C1D83-2D07-C280-529F-BD3173224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09D8B52-08D4-DBD5-F240-694A9C387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419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6025FE6-078A-E3FA-4BC1-688251622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A92A489-8FCC-E12F-03B4-ECB0A2A88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E92D18A-4447-944A-A3CE-47B94988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10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9DB3FE-9C20-CC62-582D-BD0E4FE6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D0834B-B6DD-6CE4-60EB-1F68065EA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1F14D2F-4CC7-8080-8A00-441A98FD1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AA4213C-8BC5-DA34-0B32-8C1A1DE1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DD71C54-63A5-2058-4EC5-A09B0A92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BED07E0-D081-AA31-016B-F73B0C170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49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002B14-CA29-BA00-8602-6E768765A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E03D9BE-BFE7-D2E0-CBCE-BD6A91C63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312BAC-1E8D-358F-BA0E-7127F1A78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CAAE647-8F97-6D05-FAD8-E4F770EA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E8B6A7-69B6-9D1A-1D4C-8C274C70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4DB83A5-38DF-A57E-70DD-72EBD1FA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856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747571-7921-23B2-7322-B729EE050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309623E-32D0-8DE8-0A39-1DB5E9718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DD0151-7038-2964-6777-9D0E38062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A3DCFA-AEAC-64AE-C138-1E89AF816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C89D2B9-02E8-1E79-79B6-55FC9888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531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3125FE1-275B-5365-3716-C7264A45EC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507250E-DE89-9020-B041-7BBDCA179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0D837F-69E9-DBB8-3E3C-F26A852A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BE19EB9-B7B8-632C-1FE0-B469246DB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806124-9F06-0443-C73A-9C8F8D99E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618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9914773-9183-A01A-6C40-DE278D332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FD1655E-D68D-587A-7CA5-8A649A821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45B3198-B616-6169-E4E6-D29A13DA56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4055CC-456E-8640-8682-0500347DA96B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73D4A2-6AA0-318B-3A3C-CB95D20F3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9C6310-8FD1-A498-EA36-5F7A10CE2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C8BF22-0929-644D-AB67-816C80DE52C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424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D5DB1C-2BD4-5A34-BBA8-7DFECAA218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F8A9C6-4585-3A20-B88A-4DBFF47DC6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F3B5B-C924-AF0F-EB8F-B2B3ECBA0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32" y="461320"/>
            <a:ext cx="10142806" cy="579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471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Bredbild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 Hellberg</dc:creator>
  <cp:lastModifiedBy>Stefan Hellberg</cp:lastModifiedBy>
  <cp:revision>1</cp:revision>
  <dcterms:created xsi:type="dcterms:W3CDTF">2026-02-16T07:26:07Z</dcterms:created>
  <dcterms:modified xsi:type="dcterms:W3CDTF">2026-09-22T07:53:57Z</dcterms:modified>
</cp:coreProperties>
</file>