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682"/>
  </p:normalViewPr>
  <p:slideViewPr>
    <p:cSldViewPr snapToGrid="0">
      <p:cViewPr varScale="1">
        <p:scale>
          <a:sx n="111" d="100"/>
          <a:sy n="111" d="100"/>
        </p:scale>
        <p:origin x="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F828F7-DF81-4C93-78B0-8105EC4F55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2837C2D-6C98-FAE1-2A74-F05DFF93C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416BF8-18C0-D97C-BE3B-5DBB3769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FB1F-6CB8-3D40-B7AD-63C7BCC7C37F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C342EF3-D52C-829B-93BC-59770D79E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4DC8EC-CE28-EEAB-B91C-2E454D027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FDB83-FB8A-624B-BD76-00E9DE9E9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1303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66C88D-6F92-719F-0F26-CC3687E3B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334E9B7-3C61-4E36-1916-1CBD31A0F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9E7E900-6BA9-17CD-2D1A-5FEC64526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FB1F-6CB8-3D40-B7AD-63C7BCC7C37F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DF07566-E2D9-B4AE-D282-02492A250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ECFD661-A07D-2D72-E5D0-059021251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FDB83-FB8A-624B-BD76-00E9DE9E9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2016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AFB62A-CB31-4F51-C3D2-D225BD501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4D38519-AFB8-10C3-051A-8A7C419FF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42299D-7DCB-9141-9064-CB5C65AA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FB1F-6CB8-3D40-B7AD-63C7BCC7C37F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41DB786-6A00-C1E1-69F6-DF83F24C5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99D5BCA-FE6E-9129-DFB6-3673E06E2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FDB83-FB8A-624B-BD76-00E9DE9E9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7875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E0F90-29FE-9F2B-8601-2B41DCFD3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DB3C5B3-DE98-F0C1-2190-BD233AF2F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A906813-C794-A920-5690-447C0C9DF0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CAE04E3-A6D4-AEA2-E628-8FD15012E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FB1F-6CB8-3D40-B7AD-63C7BCC7C37F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5769225-248B-F182-C6B8-682D1FBB2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22E3F1E-6264-E3E6-E005-FB09A3839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FDB83-FB8A-624B-BD76-00E9DE9E9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719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444C99-B62F-C408-2FB6-E01309669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342E982-FC4F-4EDE-0C96-E53114C3E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A11C40F-3DA9-57F1-7E70-8768DD070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CCEB263-4BF4-BDC1-0A42-019462904D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1A1503F-C6EC-5E5C-ED05-43FB4BA664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A8161B8-818D-2ACE-E0D3-C8DE5BCE9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FB1F-6CB8-3D40-B7AD-63C7BCC7C37F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5E97D87-0D14-A6B7-E87C-8A08C72F2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484C298-B941-A4EA-B169-68BA55A48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FDB83-FB8A-624B-BD76-00E9DE9E9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9236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533C3A-7089-DF26-675E-BFE8FC1E4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10EE51C-EC98-3AA3-A2B5-91DF0CD73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FB1F-6CB8-3D40-B7AD-63C7BCC7C37F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843EC01-D34D-F406-457B-FE431CC38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1D9E246-474B-9826-0D18-9D9BB65E2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FDB83-FB8A-624B-BD76-00E9DE9E9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9303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CD942CE-020B-3900-11F4-5EBAB839D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FB1F-6CB8-3D40-B7AD-63C7BCC7C37F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B8ECA02-3EE9-3337-A8FC-979B9B92A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4CEA9E1-B57E-4FAB-3D79-83392A786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FDB83-FB8A-624B-BD76-00E9DE9E9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3381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B4B254-6864-417D-E438-D7290ACA5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B081DA4-BA85-5D6C-F662-593083376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489D91B-015B-E046-7AB2-BD96517BF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15BDE8-34CF-9D1E-DCAB-8C16A6951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FB1F-6CB8-3D40-B7AD-63C7BCC7C37F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D9A0C46-D96F-CCEF-EA20-7DB8C0954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5D762AA-ADDA-5FEB-38D3-B7E8332AA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FDB83-FB8A-624B-BD76-00E9DE9E9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0634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8850EC-D3E5-EC16-EC74-3B6585421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47C40AC-A525-D3AE-DF22-196942233C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2D58234-3DD9-0B22-A828-22177C606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2FB4878-54BA-1CDF-258D-D961DB09F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FB1F-6CB8-3D40-B7AD-63C7BCC7C37F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D94E4C1-C142-DC33-C29C-01E6E1CD2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C478A86-04F9-21D3-44BC-82251830A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FDB83-FB8A-624B-BD76-00E9DE9E9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9024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5C852E-3587-8DD2-BB1F-174175297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ED50F45-2ED1-13DA-BDC7-58F46316A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34988F7-7224-858B-1DCA-C989AAE18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FB1F-6CB8-3D40-B7AD-63C7BCC7C37F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26808B2-CB44-AF8B-B2B5-A7F17A07D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47AE3F5-AFAD-AFED-3EE0-9850F85E0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FDB83-FB8A-624B-BD76-00E9DE9E9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9736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3687EE9-B524-3223-A5C4-0400F2B6D5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2DC7789-D953-B20B-8CB8-44E57045D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D8374D3-DAA6-8F27-ACF5-B327A3CF1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FB1F-6CB8-3D40-B7AD-63C7BCC7C37F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A17B5FF-3E82-2803-23B1-71F2B8313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FCE05BE-9C08-4E86-7448-9F850A24D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FDB83-FB8A-624B-BD76-00E9DE9E9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743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B2D37BB-988C-7191-68B5-74D1147E5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5AE03FD-C7E6-08FA-90A8-81881739A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FE52382-7CBD-70A0-BA3D-60C5FCF94D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8AFB1F-6CB8-3D40-B7AD-63C7BCC7C37F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2A8A875-CDDF-D065-D244-D1977F2EDA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8638006-3EB3-AED3-203F-566A0519DE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8FDB83-FB8A-624B-BD76-00E9DE9E9B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378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9AF59-B6B7-741B-D3BC-D03E6F31AE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B1CE82C-285F-3C09-C65F-02C8A931A0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899BC49-15E0-E121-C2EE-D7179832E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373" y="0"/>
            <a:ext cx="9994681" cy="649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783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Bredbild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Stefan Hellberg</dc:creator>
  <cp:lastModifiedBy>Stefan Hellberg</cp:lastModifiedBy>
  <cp:revision>1</cp:revision>
  <dcterms:created xsi:type="dcterms:W3CDTF">2026-05-05T06:30:17Z</dcterms:created>
  <dcterms:modified xsi:type="dcterms:W3CDTF">2026-09-22T07:58:48Z</dcterms:modified>
</cp:coreProperties>
</file>