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</p:sldIdLst>
  <p:sldSz cy="9144000" cx="16257575"/>
  <p:notesSz cx="6858000" cy="9144000"/>
  <p:embeddedFontLst>
    <p:embeddedFont>
      <p:font typeface="Poppins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3" roundtripDataSignature="AMtx7mh8n1DI2s7YsjBXiVRtBEiv0JQYz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748F2F6-0322-43F0-B963-28359BB83B04}">
  <a:tblStyle styleId="{E748F2F6-0322-43F0-B963-28359BB83B04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font" Target="fonts/Poppins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font" Target="fonts/Poppins-italic.fntdata"/><Relationship Id="rId10" Type="http://schemas.openxmlformats.org/officeDocument/2006/relationships/font" Target="fonts/Poppins-bold.fntdata"/><Relationship Id="rId13" Type="http://customschemas.google.com/relationships/presentationmetadata" Target="metadata"/><Relationship Id="rId12" Type="http://schemas.openxmlformats.org/officeDocument/2006/relationships/font" Target="fonts/Poppins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20ff6f54e03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02" name="Google Shape;302;g20ff6f54e03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g20ff6f54e03_0_1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10" name="Google Shape;310;g20ff6f54e03_0_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210c4524e64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18" name="Google Shape;318;g210c4524e64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Divider A">
  <p:cSld name="Section Divider A">
    <p:bg>
      <p:bgPr>
        <a:solidFill>
          <a:srgbClr val="385762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62"/>
          <p:cNvSpPr txBox="1"/>
          <p:nvPr>
            <p:ph idx="1" type="body"/>
          </p:nvPr>
        </p:nvSpPr>
        <p:spPr>
          <a:xfrm>
            <a:off x="639763" y="544897"/>
            <a:ext cx="14978062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5FC52"/>
              </a:buClr>
              <a:buSzPts val="3600"/>
              <a:buNone/>
              <a:defRPr sz="3600">
                <a:solidFill>
                  <a:srgbClr val="D5FC52"/>
                </a:solidFill>
              </a:defRPr>
            </a:lvl1pPr>
            <a:lvl2pPr indent="-228600" lvl="1" marL="91440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67"/>
              <a:buNone/>
              <a:defRPr sz="2667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7" name="Google Shape;17;p62"/>
          <p:cNvSpPr txBox="1"/>
          <p:nvPr>
            <p:ph idx="10" type="dt"/>
          </p:nvPr>
        </p:nvSpPr>
        <p:spPr>
          <a:xfrm>
            <a:off x="5680075" y="8555629"/>
            <a:ext cx="3636963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solidFill>
                  <a:srgbClr val="D5FC52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62"/>
          <p:cNvSpPr txBox="1"/>
          <p:nvPr>
            <p:ph idx="11" type="ftr"/>
          </p:nvPr>
        </p:nvSpPr>
        <p:spPr>
          <a:xfrm>
            <a:off x="9496424" y="8555629"/>
            <a:ext cx="5581399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solidFill>
                  <a:srgbClr val="D5FC52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62"/>
          <p:cNvSpPr txBox="1"/>
          <p:nvPr>
            <p:ph idx="12" type="sldNum"/>
          </p:nvPr>
        </p:nvSpPr>
        <p:spPr>
          <a:xfrm>
            <a:off x="15077824" y="8555629"/>
            <a:ext cx="540000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D5FC5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D5FC5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D5FC5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D5FC5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D5FC5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D5FC5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D5FC5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D5FC5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D5FC5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0" name="Google Shape;20;p62"/>
          <p:cNvSpPr txBox="1"/>
          <p:nvPr>
            <p:ph type="title"/>
          </p:nvPr>
        </p:nvSpPr>
        <p:spPr>
          <a:xfrm>
            <a:off x="639763" y="3960046"/>
            <a:ext cx="14978062" cy="155811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lvl="0" algn="ctr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Clr>
                <a:srgbClr val="D5FC52"/>
              </a:buClr>
              <a:buSzPts val="12000"/>
              <a:buFont typeface="Arial"/>
              <a:buNone/>
              <a:defRPr sz="12000">
                <a:solidFill>
                  <a:srgbClr val="D5FC5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B">
  <p:cSld name="Title Slide B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54"/>
          <p:cNvSpPr txBox="1"/>
          <p:nvPr>
            <p:ph idx="1" type="subTitle"/>
          </p:nvPr>
        </p:nvSpPr>
        <p:spPr>
          <a:xfrm>
            <a:off x="639763" y="8384117"/>
            <a:ext cx="14978062" cy="42415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ctr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None/>
              <a:defRPr sz="2600">
                <a:solidFill>
                  <a:schemeClr val="accent1"/>
                </a:solidFill>
              </a:defRPr>
            </a:lvl1pPr>
            <a:lvl2pPr lvl="1" algn="ctr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67"/>
              <a:buNone/>
              <a:defRPr sz="2667"/>
            </a:lvl2pPr>
            <a:lvl3pPr lvl="2" algn="ctr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/>
            </a:lvl5pPr>
            <a:lvl6pPr lvl="5" algn="ctr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/>
            </a:lvl6pPr>
            <a:lvl7pPr lvl="6" algn="ctr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/>
            </a:lvl7pPr>
            <a:lvl8pPr lvl="7" algn="ctr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/>
            </a:lvl8pPr>
            <a:lvl9pPr lvl="8" algn="ctr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/>
            </a:lvl9pPr>
          </a:lstStyle>
          <a:p/>
        </p:txBody>
      </p:sp>
      <p:sp>
        <p:nvSpPr>
          <p:cNvPr id="90" name="Google Shape;90;p54"/>
          <p:cNvSpPr txBox="1"/>
          <p:nvPr>
            <p:ph type="title"/>
          </p:nvPr>
        </p:nvSpPr>
        <p:spPr>
          <a:xfrm>
            <a:off x="639763" y="4180552"/>
            <a:ext cx="14978062" cy="89409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lvl="0" algn="ctr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000"/>
              <a:buNone/>
              <a:defRPr sz="7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54"/>
          <p:cNvSpPr/>
          <p:nvPr/>
        </p:nvSpPr>
        <p:spPr>
          <a:xfrm>
            <a:off x="6407994" y="636270"/>
            <a:ext cx="3441600" cy="506854"/>
          </a:xfrm>
          <a:custGeom>
            <a:rect b="b" l="l" r="r" t="t"/>
            <a:pathLst>
              <a:path extrusionOk="0" h="305" w="2077">
                <a:moveTo>
                  <a:pt x="624" y="182"/>
                </a:moveTo>
                <a:lnTo>
                  <a:pt x="624" y="182"/>
                </a:lnTo>
                <a:lnTo>
                  <a:pt x="713" y="298"/>
                </a:lnTo>
                <a:lnTo>
                  <a:pt x="628" y="298"/>
                </a:lnTo>
                <a:lnTo>
                  <a:pt x="557" y="202"/>
                </a:lnTo>
                <a:lnTo>
                  <a:pt x="557" y="298"/>
                </a:lnTo>
                <a:lnTo>
                  <a:pt x="488" y="298"/>
                </a:lnTo>
                <a:lnTo>
                  <a:pt x="488" y="0"/>
                </a:lnTo>
                <a:lnTo>
                  <a:pt x="557" y="0"/>
                </a:lnTo>
                <a:lnTo>
                  <a:pt x="557" y="171"/>
                </a:lnTo>
                <a:lnTo>
                  <a:pt x="630" y="78"/>
                </a:lnTo>
                <a:lnTo>
                  <a:pt x="712" y="78"/>
                </a:lnTo>
                <a:lnTo>
                  <a:pt x="624" y="182"/>
                </a:lnTo>
                <a:lnTo>
                  <a:pt x="624" y="182"/>
                </a:lnTo>
                <a:close/>
                <a:moveTo>
                  <a:pt x="999" y="159"/>
                </a:moveTo>
                <a:lnTo>
                  <a:pt x="999" y="159"/>
                </a:lnTo>
                <a:lnTo>
                  <a:pt x="999" y="299"/>
                </a:lnTo>
                <a:lnTo>
                  <a:pt x="929" y="299"/>
                </a:lnTo>
                <a:lnTo>
                  <a:pt x="929" y="78"/>
                </a:lnTo>
                <a:lnTo>
                  <a:pt x="999" y="78"/>
                </a:lnTo>
                <a:lnTo>
                  <a:pt x="999" y="113"/>
                </a:lnTo>
                <a:cubicBezTo>
                  <a:pt x="1011" y="81"/>
                  <a:pt x="1044" y="67"/>
                  <a:pt x="1110" y="76"/>
                </a:cubicBezTo>
                <a:cubicBezTo>
                  <a:pt x="1049" y="118"/>
                  <a:pt x="1081" y="168"/>
                  <a:pt x="999" y="159"/>
                </a:cubicBezTo>
                <a:lnTo>
                  <a:pt x="999" y="159"/>
                </a:lnTo>
                <a:close/>
                <a:moveTo>
                  <a:pt x="1912" y="164"/>
                </a:moveTo>
                <a:lnTo>
                  <a:pt x="1912" y="164"/>
                </a:lnTo>
                <a:cubicBezTo>
                  <a:pt x="1913" y="137"/>
                  <a:pt x="1931" y="119"/>
                  <a:pt x="1961" y="119"/>
                </a:cubicBezTo>
                <a:cubicBezTo>
                  <a:pt x="1991" y="119"/>
                  <a:pt x="2007" y="135"/>
                  <a:pt x="2008" y="164"/>
                </a:cubicBezTo>
                <a:lnTo>
                  <a:pt x="1912" y="164"/>
                </a:lnTo>
                <a:lnTo>
                  <a:pt x="1912" y="164"/>
                </a:lnTo>
                <a:close/>
                <a:moveTo>
                  <a:pt x="2077" y="177"/>
                </a:moveTo>
                <a:lnTo>
                  <a:pt x="2077" y="177"/>
                </a:lnTo>
                <a:cubicBezTo>
                  <a:pt x="2077" y="114"/>
                  <a:pt x="2030" y="72"/>
                  <a:pt x="1962" y="72"/>
                </a:cubicBezTo>
                <a:cubicBezTo>
                  <a:pt x="1890" y="72"/>
                  <a:pt x="1843" y="116"/>
                  <a:pt x="1843" y="188"/>
                </a:cubicBezTo>
                <a:cubicBezTo>
                  <a:pt x="1843" y="262"/>
                  <a:pt x="1889" y="305"/>
                  <a:pt x="1964" y="305"/>
                </a:cubicBezTo>
                <a:cubicBezTo>
                  <a:pt x="2023" y="305"/>
                  <a:pt x="2067" y="276"/>
                  <a:pt x="2074" y="232"/>
                </a:cubicBezTo>
                <a:lnTo>
                  <a:pt x="2005" y="232"/>
                </a:lnTo>
                <a:cubicBezTo>
                  <a:pt x="1999" y="246"/>
                  <a:pt x="1985" y="252"/>
                  <a:pt x="1964" y="252"/>
                </a:cubicBezTo>
                <a:cubicBezTo>
                  <a:pt x="1933" y="252"/>
                  <a:pt x="1914" y="236"/>
                  <a:pt x="1912" y="207"/>
                </a:cubicBezTo>
                <a:lnTo>
                  <a:pt x="2075" y="207"/>
                </a:lnTo>
                <a:cubicBezTo>
                  <a:pt x="2077" y="195"/>
                  <a:pt x="2077" y="188"/>
                  <a:pt x="2077" y="177"/>
                </a:cubicBezTo>
                <a:lnTo>
                  <a:pt x="2077" y="177"/>
                </a:lnTo>
                <a:close/>
                <a:moveTo>
                  <a:pt x="1843" y="141"/>
                </a:moveTo>
                <a:lnTo>
                  <a:pt x="1843" y="141"/>
                </a:lnTo>
                <a:cubicBezTo>
                  <a:pt x="1834" y="140"/>
                  <a:pt x="1830" y="140"/>
                  <a:pt x="1821" y="140"/>
                </a:cubicBezTo>
                <a:cubicBezTo>
                  <a:pt x="1783" y="140"/>
                  <a:pt x="1763" y="164"/>
                  <a:pt x="1763" y="213"/>
                </a:cubicBezTo>
                <a:lnTo>
                  <a:pt x="1763" y="299"/>
                </a:lnTo>
                <a:lnTo>
                  <a:pt x="1693" y="299"/>
                </a:lnTo>
                <a:lnTo>
                  <a:pt x="1693" y="78"/>
                </a:lnTo>
                <a:lnTo>
                  <a:pt x="1763" y="78"/>
                </a:lnTo>
                <a:lnTo>
                  <a:pt x="1763" y="124"/>
                </a:lnTo>
                <a:cubicBezTo>
                  <a:pt x="1771" y="91"/>
                  <a:pt x="1797" y="74"/>
                  <a:pt x="1824" y="74"/>
                </a:cubicBezTo>
                <a:cubicBezTo>
                  <a:pt x="1832" y="74"/>
                  <a:pt x="1837" y="75"/>
                  <a:pt x="1843" y="76"/>
                </a:cubicBezTo>
                <a:lnTo>
                  <a:pt x="1843" y="141"/>
                </a:lnTo>
                <a:lnTo>
                  <a:pt x="1843" y="141"/>
                </a:lnTo>
                <a:close/>
                <a:moveTo>
                  <a:pt x="1562" y="245"/>
                </a:moveTo>
                <a:lnTo>
                  <a:pt x="1562" y="245"/>
                </a:lnTo>
                <a:cubicBezTo>
                  <a:pt x="1529" y="245"/>
                  <a:pt x="1510" y="222"/>
                  <a:pt x="1510" y="188"/>
                </a:cubicBezTo>
                <a:cubicBezTo>
                  <a:pt x="1510" y="155"/>
                  <a:pt x="1529" y="131"/>
                  <a:pt x="1562" y="131"/>
                </a:cubicBezTo>
                <a:cubicBezTo>
                  <a:pt x="1595" y="131"/>
                  <a:pt x="1615" y="155"/>
                  <a:pt x="1615" y="188"/>
                </a:cubicBezTo>
                <a:cubicBezTo>
                  <a:pt x="1615" y="222"/>
                  <a:pt x="1595" y="245"/>
                  <a:pt x="1562" y="245"/>
                </a:cubicBezTo>
                <a:lnTo>
                  <a:pt x="1562" y="245"/>
                </a:lnTo>
                <a:close/>
                <a:moveTo>
                  <a:pt x="1562" y="72"/>
                </a:moveTo>
                <a:lnTo>
                  <a:pt x="1562" y="72"/>
                </a:lnTo>
                <a:cubicBezTo>
                  <a:pt x="1486" y="72"/>
                  <a:pt x="1440" y="121"/>
                  <a:pt x="1440" y="188"/>
                </a:cubicBezTo>
                <a:cubicBezTo>
                  <a:pt x="1440" y="255"/>
                  <a:pt x="1486" y="305"/>
                  <a:pt x="1562" y="305"/>
                </a:cubicBezTo>
                <a:cubicBezTo>
                  <a:pt x="1638" y="305"/>
                  <a:pt x="1685" y="255"/>
                  <a:pt x="1685" y="188"/>
                </a:cubicBezTo>
                <a:cubicBezTo>
                  <a:pt x="1685" y="121"/>
                  <a:pt x="1638" y="72"/>
                  <a:pt x="1562" y="72"/>
                </a:cubicBezTo>
                <a:lnTo>
                  <a:pt x="1562" y="72"/>
                </a:lnTo>
                <a:close/>
                <a:moveTo>
                  <a:pt x="1417" y="244"/>
                </a:moveTo>
                <a:lnTo>
                  <a:pt x="1417" y="244"/>
                </a:lnTo>
                <a:cubicBezTo>
                  <a:pt x="1425" y="244"/>
                  <a:pt x="1435" y="244"/>
                  <a:pt x="1441" y="243"/>
                </a:cubicBezTo>
                <a:lnTo>
                  <a:pt x="1441" y="299"/>
                </a:lnTo>
                <a:cubicBezTo>
                  <a:pt x="1431" y="300"/>
                  <a:pt x="1414" y="302"/>
                  <a:pt x="1394" y="302"/>
                </a:cubicBezTo>
                <a:cubicBezTo>
                  <a:pt x="1361" y="302"/>
                  <a:pt x="1316" y="295"/>
                  <a:pt x="1316" y="221"/>
                </a:cubicBezTo>
                <a:lnTo>
                  <a:pt x="1316" y="140"/>
                </a:lnTo>
                <a:lnTo>
                  <a:pt x="1281" y="140"/>
                </a:lnTo>
                <a:lnTo>
                  <a:pt x="1281" y="85"/>
                </a:lnTo>
                <a:lnTo>
                  <a:pt x="1316" y="85"/>
                </a:lnTo>
                <a:lnTo>
                  <a:pt x="1316" y="18"/>
                </a:lnTo>
                <a:lnTo>
                  <a:pt x="1386" y="17"/>
                </a:lnTo>
                <a:lnTo>
                  <a:pt x="1386" y="85"/>
                </a:lnTo>
                <a:lnTo>
                  <a:pt x="1436" y="85"/>
                </a:lnTo>
                <a:lnTo>
                  <a:pt x="1436" y="140"/>
                </a:lnTo>
                <a:lnTo>
                  <a:pt x="1386" y="140"/>
                </a:lnTo>
                <a:lnTo>
                  <a:pt x="1386" y="206"/>
                </a:lnTo>
                <a:cubicBezTo>
                  <a:pt x="1386" y="239"/>
                  <a:pt x="1399" y="244"/>
                  <a:pt x="1417" y="244"/>
                </a:cubicBezTo>
                <a:lnTo>
                  <a:pt x="1417" y="244"/>
                </a:lnTo>
                <a:close/>
                <a:moveTo>
                  <a:pt x="1276" y="232"/>
                </a:moveTo>
                <a:lnTo>
                  <a:pt x="1276" y="232"/>
                </a:lnTo>
                <a:cubicBezTo>
                  <a:pt x="1276" y="277"/>
                  <a:pt x="1238" y="305"/>
                  <a:pt x="1179" y="305"/>
                </a:cubicBezTo>
                <a:cubicBezTo>
                  <a:pt x="1117" y="305"/>
                  <a:pt x="1075" y="275"/>
                  <a:pt x="1075" y="232"/>
                </a:cubicBezTo>
                <a:lnTo>
                  <a:pt x="1145" y="232"/>
                </a:lnTo>
                <a:cubicBezTo>
                  <a:pt x="1145" y="247"/>
                  <a:pt x="1159" y="258"/>
                  <a:pt x="1181" y="258"/>
                </a:cubicBezTo>
                <a:cubicBezTo>
                  <a:pt x="1196" y="258"/>
                  <a:pt x="1206" y="250"/>
                  <a:pt x="1206" y="238"/>
                </a:cubicBezTo>
                <a:cubicBezTo>
                  <a:pt x="1206" y="228"/>
                  <a:pt x="1201" y="222"/>
                  <a:pt x="1183" y="217"/>
                </a:cubicBezTo>
                <a:lnTo>
                  <a:pt x="1136" y="206"/>
                </a:lnTo>
                <a:cubicBezTo>
                  <a:pt x="1101" y="197"/>
                  <a:pt x="1081" y="174"/>
                  <a:pt x="1081" y="141"/>
                </a:cubicBezTo>
                <a:cubicBezTo>
                  <a:pt x="1081" y="99"/>
                  <a:pt x="1118" y="72"/>
                  <a:pt x="1175" y="72"/>
                </a:cubicBezTo>
                <a:cubicBezTo>
                  <a:pt x="1238" y="72"/>
                  <a:pt x="1274" y="96"/>
                  <a:pt x="1274" y="140"/>
                </a:cubicBezTo>
                <a:lnTo>
                  <a:pt x="1205" y="140"/>
                </a:lnTo>
                <a:cubicBezTo>
                  <a:pt x="1205" y="124"/>
                  <a:pt x="1193" y="116"/>
                  <a:pt x="1174" y="116"/>
                </a:cubicBezTo>
                <a:cubicBezTo>
                  <a:pt x="1159" y="116"/>
                  <a:pt x="1149" y="124"/>
                  <a:pt x="1149" y="134"/>
                </a:cubicBezTo>
                <a:cubicBezTo>
                  <a:pt x="1149" y="144"/>
                  <a:pt x="1156" y="151"/>
                  <a:pt x="1173" y="155"/>
                </a:cubicBezTo>
                <a:lnTo>
                  <a:pt x="1220" y="168"/>
                </a:lnTo>
                <a:cubicBezTo>
                  <a:pt x="1255" y="177"/>
                  <a:pt x="1276" y="198"/>
                  <a:pt x="1276" y="232"/>
                </a:cubicBezTo>
                <a:lnTo>
                  <a:pt x="1276" y="232"/>
                </a:lnTo>
                <a:close/>
                <a:moveTo>
                  <a:pt x="798" y="245"/>
                </a:moveTo>
                <a:lnTo>
                  <a:pt x="798" y="245"/>
                </a:lnTo>
                <a:cubicBezTo>
                  <a:pt x="765" y="245"/>
                  <a:pt x="745" y="222"/>
                  <a:pt x="745" y="188"/>
                </a:cubicBezTo>
                <a:cubicBezTo>
                  <a:pt x="745" y="155"/>
                  <a:pt x="765" y="131"/>
                  <a:pt x="798" y="131"/>
                </a:cubicBezTo>
                <a:cubicBezTo>
                  <a:pt x="831" y="131"/>
                  <a:pt x="851" y="155"/>
                  <a:pt x="851" y="188"/>
                </a:cubicBezTo>
                <a:cubicBezTo>
                  <a:pt x="851" y="222"/>
                  <a:pt x="831" y="245"/>
                  <a:pt x="798" y="245"/>
                </a:cubicBezTo>
                <a:lnTo>
                  <a:pt x="798" y="245"/>
                </a:lnTo>
                <a:close/>
                <a:moveTo>
                  <a:pt x="798" y="72"/>
                </a:moveTo>
                <a:lnTo>
                  <a:pt x="798" y="72"/>
                </a:lnTo>
                <a:cubicBezTo>
                  <a:pt x="722" y="72"/>
                  <a:pt x="675" y="121"/>
                  <a:pt x="675" y="188"/>
                </a:cubicBezTo>
                <a:cubicBezTo>
                  <a:pt x="675" y="255"/>
                  <a:pt x="722" y="305"/>
                  <a:pt x="798" y="305"/>
                </a:cubicBezTo>
                <a:cubicBezTo>
                  <a:pt x="874" y="305"/>
                  <a:pt x="920" y="255"/>
                  <a:pt x="920" y="188"/>
                </a:cubicBezTo>
                <a:cubicBezTo>
                  <a:pt x="920" y="121"/>
                  <a:pt x="874" y="72"/>
                  <a:pt x="798" y="72"/>
                </a:cubicBezTo>
                <a:lnTo>
                  <a:pt x="798" y="72"/>
                </a:lnTo>
                <a:close/>
                <a:moveTo>
                  <a:pt x="477" y="162"/>
                </a:moveTo>
                <a:lnTo>
                  <a:pt x="477" y="162"/>
                </a:lnTo>
                <a:lnTo>
                  <a:pt x="477" y="298"/>
                </a:lnTo>
                <a:lnTo>
                  <a:pt x="406" y="298"/>
                </a:lnTo>
                <a:lnTo>
                  <a:pt x="406" y="184"/>
                </a:lnTo>
                <a:cubicBezTo>
                  <a:pt x="406" y="147"/>
                  <a:pt x="396" y="130"/>
                  <a:pt x="368" y="130"/>
                </a:cubicBezTo>
                <a:cubicBezTo>
                  <a:pt x="340" y="130"/>
                  <a:pt x="325" y="149"/>
                  <a:pt x="325" y="183"/>
                </a:cubicBezTo>
                <a:lnTo>
                  <a:pt x="325" y="298"/>
                </a:lnTo>
                <a:lnTo>
                  <a:pt x="255" y="298"/>
                </a:lnTo>
                <a:lnTo>
                  <a:pt x="255" y="77"/>
                </a:lnTo>
                <a:lnTo>
                  <a:pt x="325" y="77"/>
                </a:lnTo>
                <a:lnTo>
                  <a:pt x="325" y="109"/>
                </a:lnTo>
                <a:cubicBezTo>
                  <a:pt x="338" y="85"/>
                  <a:pt x="363" y="71"/>
                  <a:pt x="396" y="71"/>
                </a:cubicBezTo>
                <a:cubicBezTo>
                  <a:pt x="450" y="71"/>
                  <a:pt x="477" y="102"/>
                  <a:pt x="477" y="162"/>
                </a:cubicBezTo>
                <a:lnTo>
                  <a:pt x="477" y="162"/>
                </a:lnTo>
                <a:close/>
                <a:moveTo>
                  <a:pt x="124" y="246"/>
                </a:moveTo>
                <a:lnTo>
                  <a:pt x="124" y="246"/>
                </a:lnTo>
                <a:cubicBezTo>
                  <a:pt x="91" y="246"/>
                  <a:pt x="71" y="221"/>
                  <a:pt x="71" y="188"/>
                </a:cubicBezTo>
                <a:cubicBezTo>
                  <a:pt x="71" y="154"/>
                  <a:pt x="91" y="130"/>
                  <a:pt x="124" y="130"/>
                </a:cubicBezTo>
                <a:cubicBezTo>
                  <a:pt x="158" y="130"/>
                  <a:pt x="176" y="156"/>
                  <a:pt x="176" y="188"/>
                </a:cubicBezTo>
                <a:cubicBezTo>
                  <a:pt x="176" y="220"/>
                  <a:pt x="158" y="246"/>
                  <a:pt x="124" y="246"/>
                </a:cubicBezTo>
                <a:lnTo>
                  <a:pt x="124" y="246"/>
                </a:lnTo>
                <a:close/>
                <a:moveTo>
                  <a:pt x="174" y="109"/>
                </a:moveTo>
                <a:lnTo>
                  <a:pt x="174" y="109"/>
                </a:lnTo>
                <a:cubicBezTo>
                  <a:pt x="162" y="86"/>
                  <a:pt x="136" y="71"/>
                  <a:pt x="104" y="71"/>
                </a:cubicBezTo>
                <a:cubicBezTo>
                  <a:pt x="40" y="71"/>
                  <a:pt x="0" y="122"/>
                  <a:pt x="0" y="188"/>
                </a:cubicBezTo>
                <a:cubicBezTo>
                  <a:pt x="0" y="254"/>
                  <a:pt x="38" y="304"/>
                  <a:pt x="103" y="304"/>
                </a:cubicBezTo>
                <a:cubicBezTo>
                  <a:pt x="134" y="304"/>
                  <a:pt x="162" y="289"/>
                  <a:pt x="174" y="267"/>
                </a:cubicBezTo>
                <a:lnTo>
                  <a:pt x="174" y="298"/>
                </a:lnTo>
                <a:lnTo>
                  <a:pt x="243" y="298"/>
                </a:lnTo>
                <a:lnTo>
                  <a:pt x="243" y="77"/>
                </a:lnTo>
                <a:lnTo>
                  <a:pt x="174" y="77"/>
                </a:lnTo>
                <a:lnTo>
                  <a:pt x="174" y="10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hart A">
  <p:cSld name="Chart A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72"/>
          <p:cNvSpPr txBox="1"/>
          <p:nvPr>
            <p:ph idx="10" type="dt"/>
          </p:nvPr>
        </p:nvSpPr>
        <p:spPr>
          <a:xfrm>
            <a:off x="5680075" y="8555629"/>
            <a:ext cx="3636963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72"/>
          <p:cNvSpPr txBox="1"/>
          <p:nvPr>
            <p:ph idx="11" type="ftr"/>
          </p:nvPr>
        </p:nvSpPr>
        <p:spPr>
          <a:xfrm>
            <a:off x="9496424" y="8555629"/>
            <a:ext cx="5581399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72"/>
          <p:cNvSpPr txBox="1"/>
          <p:nvPr>
            <p:ph idx="12" type="sldNum"/>
          </p:nvPr>
        </p:nvSpPr>
        <p:spPr>
          <a:xfrm>
            <a:off x="15077824" y="8555629"/>
            <a:ext cx="540000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96" name="Google Shape;96;p72"/>
          <p:cNvSpPr txBox="1"/>
          <p:nvPr>
            <p:ph type="title"/>
          </p:nvPr>
        </p:nvSpPr>
        <p:spPr>
          <a:xfrm>
            <a:off x="639763" y="588371"/>
            <a:ext cx="7380286" cy="51520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72"/>
          <p:cNvSpPr txBox="1"/>
          <p:nvPr>
            <p:ph idx="1" type="body"/>
          </p:nvPr>
        </p:nvSpPr>
        <p:spPr>
          <a:xfrm>
            <a:off x="638995" y="2519362"/>
            <a:ext cx="4861694" cy="56530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/>
            </a:lvl1pPr>
            <a:lvl2pPr indent="-3683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2pPr>
            <a:lvl3pPr indent="-3683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—"/>
              <a:defRPr sz="22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oppins"/>
              <a:buChar char="•"/>
              <a:defRPr>
                <a:latin typeface="Poppins"/>
                <a:ea typeface="Poppins"/>
                <a:cs typeface="Poppins"/>
                <a:sym typeface="Poppins"/>
              </a:defRPr>
            </a:lvl6pPr>
            <a:lvl7pPr indent="-342900" lvl="6" marL="32004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" name="Google Shape;98;p72"/>
          <p:cNvSpPr/>
          <p:nvPr>
            <p:ph idx="2" type="chart"/>
          </p:nvPr>
        </p:nvSpPr>
        <p:spPr>
          <a:xfrm>
            <a:off x="8237538" y="647701"/>
            <a:ext cx="7380287" cy="752475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>
            <a:lvl1pPr lvl="0" marR="0" rtl="0" algn="ctr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—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extLst>
    <p:ext uri="{DCECCB84-F9BA-43D5-87BE-67443E8EF086}">
      <p15:sldGuideLst>
        <p15:guide id="1" orient="horz" pos="120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A">
  <p:cSld name="Title Slide A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53"/>
          <p:cNvSpPr txBox="1"/>
          <p:nvPr>
            <p:ph idx="1" type="subTitle"/>
          </p:nvPr>
        </p:nvSpPr>
        <p:spPr>
          <a:xfrm>
            <a:off x="639763" y="8384117"/>
            <a:ext cx="14978062" cy="42415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ctr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None/>
              <a:defRPr sz="2600">
                <a:solidFill>
                  <a:schemeClr val="accent4"/>
                </a:solidFill>
              </a:defRPr>
            </a:lvl1pPr>
            <a:lvl2pPr lvl="1" algn="ctr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67"/>
              <a:buNone/>
              <a:defRPr sz="2667"/>
            </a:lvl2pPr>
            <a:lvl3pPr lvl="2" algn="ctr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/>
            </a:lvl5pPr>
            <a:lvl6pPr lvl="5" algn="ctr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/>
            </a:lvl6pPr>
            <a:lvl7pPr lvl="6" algn="ctr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/>
            </a:lvl7pPr>
            <a:lvl8pPr lvl="7" algn="ctr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/>
            </a:lvl8pPr>
            <a:lvl9pPr lvl="8" algn="ctr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/>
            </a:lvl9pPr>
          </a:lstStyle>
          <a:p/>
        </p:txBody>
      </p:sp>
      <p:sp>
        <p:nvSpPr>
          <p:cNvPr id="101" name="Google Shape;101;p53"/>
          <p:cNvSpPr txBox="1"/>
          <p:nvPr>
            <p:ph type="title"/>
          </p:nvPr>
        </p:nvSpPr>
        <p:spPr>
          <a:xfrm>
            <a:off x="639763" y="4180552"/>
            <a:ext cx="14978062" cy="89409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lvl="0" algn="ctr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None/>
              <a:defRPr sz="7000">
                <a:solidFill>
                  <a:schemeClr val="accent4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53"/>
          <p:cNvSpPr/>
          <p:nvPr/>
        </p:nvSpPr>
        <p:spPr>
          <a:xfrm>
            <a:off x="6407994" y="636270"/>
            <a:ext cx="3441600" cy="506854"/>
          </a:xfrm>
          <a:custGeom>
            <a:rect b="b" l="l" r="r" t="t"/>
            <a:pathLst>
              <a:path extrusionOk="0" h="305" w="2077">
                <a:moveTo>
                  <a:pt x="624" y="182"/>
                </a:moveTo>
                <a:lnTo>
                  <a:pt x="624" y="182"/>
                </a:lnTo>
                <a:lnTo>
                  <a:pt x="713" y="298"/>
                </a:lnTo>
                <a:lnTo>
                  <a:pt x="628" y="298"/>
                </a:lnTo>
                <a:lnTo>
                  <a:pt x="557" y="202"/>
                </a:lnTo>
                <a:lnTo>
                  <a:pt x="557" y="298"/>
                </a:lnTo>
                <a:lnTo>
                  <a:pt x="488" y="298"/>
                </a:lnTo>
                <a:lnTo>
                  <a:pt x="488" y="0"/>
                </a:lnTo>
                <a:lnTo>
                  <a:pt x="557" y="0"/>
                </a:lnTo>
                <a:lnTo>
                  <a:pt x="557" y="171"/>
                </a:lnTo>
                <a:lnTo>
                  <a:pt x="630" y="78"/>
                </a:lnTo>
                <a:lnTo>
                  <a:pt x="712" y="78"/>
                </a:lnTo>
                <a:lnTo>
                  <a:pt x="624" y="182"/>
                </a:lnTo>
                <a:lnTo>
                  <a:pt x="624" y="182"/>
                </a:lnTo>
                <a:close/>
                <a:moveTo>
                  <a:pt x="999" y="159"/>
                </a:moveTo>
                <a:lnTo>
                  <a:pt x="999" y="159"/>
                </a:lnTo>
                <a:lnTo>
                  <a:pt x="999" y="299"/>
                </a:lnTo>
                <a:lnTo>
                  <a:pt x="929" y="299"/>
                </a:lnTo>
                <a:lnTo>
                  <a:pt x="929" y="78"/>
                </a:lnTo>
                <a:lnTo>
                  <a:pt x="999" y="78"/>
                </a:lnTo>
                <a:lnTo>
                  <a:pt x="999" y="113"/>
                </a:lnTo>
                <a:cubicBezTo>
                  <a:pt x="1011" y="81"/>
                  <a:pt x="1044" y="67"/>
                  <a:pt x="1110" y="76"/>
                </a:cubicBezTo>
                <a:cubicBezTo>
                  <a:pt x="1049" y="118"/>
                  <a:pt x="1081" y="168"/>
                  <a:pt x="999" y="159"/>
                </a:cubicBezTo>
                <a:lnTo>
                  <a:pt x="999" y="159"/>
                </a:lnTo>
                <a:close/>
                <a:moveTo>
                  <a:pt x="1912" y="164"/>
                </a:moveTo>
                <a:lnTo>
                  <a:pt x="1912" y="164"/>
                </a:lnTo>
                <a:cubicBezTo>
                  <a:pt x="1913" y="137"/>
                  <a:pt x="1931" y="119"/>
                  <a:pt x="1961" y="119"/>
                </a:cubicBezTo>
                <a:cubicBezTo>
                  <a:pt x="1991" y="119"/>
                  <a:pt x="2007" y="135"/>
                  <a:pt x="2008" y="164"/>
                </a:cubicBezTo>
                <a:lnTo>
                  <a:pt x="1912" y="164"/>
                </a:lnTo>
                <a:lnTo>
                  <a:pt x="1912" y="164"/>
                </a:lnTo>
                <a:close/>
                <a:moveTo>
                  <a:pt x="2077" y="177"/>
                </a:moveTo>
                <a:lnTo>
                  <a:pt x="2077" y="177"/>
                </a:lnTo>
                <a:cubicBezTo>
                  <a:pt x="2077" y="114"/>
                  <a:pt x="2030" y="72"/>
                  <a:pt x="1962" y="72"/>
                </a:cubicBezTo>
                <a:cubicBezTo>
                  <a:pt x="1890" y="72"/>
                  <a:pt x="1843" y="116"/>
                  <a:pt x="1843" y="188"/>
                </a:cubicBezTo>
                <a:cubicBezTo>
                  <a:pt x="1843" y="262"/>
                  <a:pt x="1889" y="305"/>
                  <a:pt x="1964" y="305"/>
                </a:cubicBezTo>
                <a:cubicBezTo>
                  <a:pt x="2023" y="305"/>
                  <a:pt x="2067" y="276"/>
                  <a:pt x="2074" y="232"/>
                </a:cubicBezTo>
                <a:lnTo>
                  <a:pt x="2005" y="232"/>
                </a:lnTo>
                <a:cubicBezTo>
                  <a:pt x="1999" y="246"/>
                  <a:pt x="1985" y="252"/>
                  <a:pt x="1964" y="252"/>
                </a:cubicBezTo>
                <a:cubicBezTo>
                  <a:pt x="1933" y="252"/>
                  <a:pt x="1914" y="236"/>
                  <a:pt x="1912" y="207"/>
                </a:cubicBezTo>
                <a:lnTo>
                  <a:pt x="2075" y="207"/>
                </a:lnTo>
                <a:cubicBezTo>
                  <a:pt x="2077" y="195"/>
                  <a:pt x="2077" y="188"/>
                  <a:pt x="2077" y="177"/>
                </a:cubicBezTo>
                <a:lnTo>
                  <a:pt x="2077" y="177"/>
                </a:lnTo>
                <a:close/>
                <a:moveTo>
                  <a:pt x="1843" y="141"/>
                </a:moveTo>
                <a:lnTo>
                  <a:pt x="1843" y="141"/>
                </a:lnTo>
                <a:cubicBezTo>
                  <a:pt x="1834" y="140"/>
                  <a:pt x="1830" y="140"/>
                  <a:pt x="1821" y="140"/>
                </a:cubicBezTo>
                <a:cubicBezTo>
                  <a:pt x="1783" y="140"/>
                  <a:pt x="1763" y="164"/>
                  <a:pt x="1763" y="213"/>
                </a:cubicBezTo>
                <a:lnTo>
                  <a:pt x="1763" y="299"/>
                </a:lnTo>
                <a:lnTo>
                  <a:pt x="1693" y="299"/>
                </a:lnTo>
                <a:lnTo>
                  <a:pt x="1693" y="78"/>
                </a:lnTo>
                <a:lnTo>
                  <a:pt x="1763" y="78"/>
                </a:lnTo>
                <a:lnTo>
                  <a:pt x="1763" y="124"/>
                </a:lnTo>
                <a:cubicBezTo>
                  <a:pt x="1771" y="91"/>
                  <a:pt x="1797" y="74"/>
                  <a:pt x="1824" y="74"/>
                </a:cubicBezTo>
                <a:cubicBezTo>
                  <a:pt x="1832" y="74"/>
                  <a:pt x="1837" y="75"/>
                  <a:pt x="1843" y="76"/>
                </a:cubicBezTo>
                <a:lnTo>
                  <a:pt x="1843" y="141"/>
                </a:lnTo>
                <a:lnTo>
                  <a:pt x="1843" y="141"/>
                </a:lnTo>
                <a:close/>
                <a:moveTo>
                  <a:pt x="1562" y="245"/>
                </a:moveTo>
                <a:lnTo>
                  <a:pt x="1562" y="245"/>
                </a:lnTo>
                <a:cubicBezTo>
                  <a:pt x="1529" y="245"/>
                  <a:pt x="1510" y="222"/>
                  <a:pt x="1510" y="188"/>
                </a:cubicBezTo>
                <a:cubicBezTo>
                  <a:pt x="1510" y="155"/>
                  <a:pt x="1529" y="131"/>
                  <a:pt x="1562" y="131"/>
                </a:cubicBezTo>
                <a:cubicBezTo>
                  <a:pt x="1595" y="131"/>
                  <a:pt x="1615" y="155"/>
                  <a:pt x="1615" y="188"/>
                </a:cubicBezTo>
                <a:cubicBezTo>
                  <a:pt x="1615" y="222"/>
                  <a:pt x="1595" y="245"/>
                  <a:pt x="1562" y="245"/>
                </a:cubicBezTo>
                <a:lnTo>
                  <a:pt x="1562" y="245"/>
                </a:lnTo>
                <a:close/>
                <a:moveTo>
                  <a:pt x="1562" y="72"/>
                </a:moveTo>
                <a:lnTo>
                  <a:pt x="1562" y="72"/>
                </a:lnTo>
                <a:cubicBezTo>
                  <a:pt x="1486" y="72"/>
                  <a:pt x="1440" y="121"/>
                  <a:pt x="1440" y="188"/>
                </a:cubicBezTo>
                <a:cubicBezTo>
                  <a:pt x="1440" y="255"/>
                  <a:pt x="1486" y="305"/>
                  <a:pt x="1562" y="305"/>
                </a:cubicBezTo>
                <a:cubicBezTo>
                  <a:pt x="1638" y="305"/>
                  <a:pt x="1685" y="255"/>
                  <a:pt x="1685" y="188"/>
                </a:cubicBezTo>
                <a:cubicBezTo>
                  <a:pt x="1685" y="121"/>
                  <a:pt x="1638" y="72"/>
                  <a:pt x="1562" y="72"/>
                </a:cubicBezTo>
                <a:lnTo>
                  <a:pt x="1562" y="72"/>
                </a:lnTo>
                <a:close/>
                <a:moveTo>
                  <a:pt x="1417" y="244"/>
                </a:moveTo>
                <a:lnTo>
                  <a:pt x="1417" y="244"/>
                </a:lnTo>
                <a:cubicBezTo>
                  <a:pt x="1425" y="244"/>
                  <a:pt x="1435" y="244"/>
                  <a:pt x="1441" y="243"/>
                </a:cubicBezTo>
                <a:lnTo>
                  <a:pt x="1441" y="299"/>
                </a:lnTo>
                <a:cubicBezTo>
                  <a:pt x="1431" y="300"/>
                  <a:pt x="1414" y="302"/>
                  <a:pt x="1394" y="302"/>
                </a:cubicBezTo>
                <a:cubicBezTo>
                  <a:pt x="1361" y="302"/>
                  <a:pt x="1316" y="295"/>
                  <a:pt x="1316" y="221"/>
                </a:cubicBezTo>
                <a:lnTo>
                  <a:pt x="1316" y="140"/>
                </a:lnTo>
                <a:lnTo>
                  <a:pt x="1281" y="140"/>
                </a:lnTo>
                <a:lnTo>
                  <a:pt x="1281" y="85"/>
                </a:lnTo>
                <a:lnTo>
                  <a:pt x="1316" y="85"/>
                </a:lnTo>
                <a:lnTo>
                  <a:pt x="1316" y="18"/>
                </a:lnTo>
                <a:lnTo>
                  <a:pt x="1386" y="17"/>
                </a:lnTo>
                <a:lnTo>
                  <a:pt x="1386" y="85"/>
                </a:lnTo>
                <a:lnTo>
                  <a:pt x="1436" y="85"/>
                </a:lnTo>
                <a:lnTo>
                  <a:pt x="1436" y="140"/>
                </a:lnTo>
                <a:lnTo>
                  <a:pt x="1386" y="140"/>
                </a:lnTo>
                <a:lnTo>
                  <a:pt x="1386" y="206"/>
                </a:lnTo>
                <a:cubicBezTo>
                  <a:pt x="1386" y="239"/>
                  <a:pt x="1399" y="244"/>
                  <a:pt x="1417" y="244"/>
                </a:cubicBezTo>
                <a:lnTo>
                  <a:pt x="1417" y="244"/>
                </a:lnTo>
                <a:close/>
                <a:moveTo>
                  <a:pt x="1276" y="232"/>
                </a:moveTo>
                <a:lnTo>
                  <a:pt x="1276" y="232"/>
                </a:lnTo>
                <a:cubicBezTo>
                  <a:pt x="1276" y="277"/>
                  <a:pt x="1238" y="305"/>
                  <a:pt x="1179" y="305"/>
                </a:cubicBezTo>
                <a:cubicBezTo>
                  <a:pt x="1117" y="305"/>
                  <a:pt x="1075" y="275"/>
                  <a:pt x="1075" y="232"/>
                </a:cubicBezTo>
                <a:lnTo>
                  <a:pt x="1145" y="232"/>
                </a:lnTo>
                <a:cubicBezTo>
                  <a:pt x="1145" y="247"/>
                  <a:pt x="1159" y="258"/>
                  <a:pt x="1181" y="258"/>
                </a:cubicBezTo>
                <a:cubicBezTo>
                  <a:pt x="1196" y="258"/>
                  <a:pt x="1206" y="250"/>
                  <a:pt x="1206" y="238"/>
                </a:cubicBezTo>
                <a:cubicBezTo>
                  <a:pt x="1206" y="228"/>
                  <a:pt x="1201" y="222"/>
                  <a:pt x="1183" y="217"/>
                </a:cubicBezTo>
                <a:lnTo>
                  <a:pt x="1136" y="206"/>
                </a:lnTo>
                <a:cubicBezTo>
                  <a:pt x="1101" y="197"/>
                  <a:pt x="1081" y="174"/>
                  <a:pt x="1081" y="141"/>
                </a:cubicBezTo>
                <a:cubicBezTo>
                  <a:pt x="1081" y="99"/>
                  <a:pt x="1118" y="72"/>
                  <a:pt x="1175" y="72"/>
                </a:cubicBezTo>
                <a:cubicBezTo>
                  <a:pt x="1238" y="72"/>
                  <a:pt x="1274" y="96"/>
                  <a:pt x="1274" y="140"/>
                </a:cubicBezTo>
                <a:lnTo>
                  <a:pt x="1205" y="140"/>
                </a:lnTo>
                <a:cubicBezTo>
                  <a:pt x="1205" y="124"/>
                  <a:pt x="1193" y="116"/>
                  <a:pt x="1174" y="116"/>
                </a:cubicBezTo>
                <a:cubicBezTo>
                  <a:pt x="1159" y="116"/>
                  <a:pt x="1149" y="124"/>
                  <a:pt x="1149" y="134"/>
                </a:cubicBezTo>
                <a:cubicBezTo>
                  <a:pt x="1149" y="144"/>
                  <a:pt x="1156" y="151"/>
                  <a:pt x="1173" y="155"/>
                </a:cubicBezTo>
                <a:lnTo>
                  <a:pt x="1220" y="168"/>
                </a:lnTo>
                <a:cubicBezTo>
                  <a:pt x="1255" y="177"/>
                  <a:pt x="1276" y="198"/>
                  <a:pt x="1276" y="232"/>
                </a:cubicBezTo>
                <a:lnTo>
                  <a:pt x="1276" y="232"/>
                </a:lnTo>
                <a:close/>
                <a:moveTo>
                  <a:pt x="798" y="245"/>
                </a:moveTo>
                <a:lnTo>
                  <a:pt x="798" y="245"/>
                </a:lnTo>
                <a:cubicBezTo>
                  <a:pt x="765" y="245"/>
                  <a:pt x="745" y="222"/>
                  <a:pt x="745" y="188"/>
                </a:cubicBezTo>
                <a:cubicBezTo>
                  <a:pt x="745" y="155"/>
                  <a:pt x="765" y="131"/>
                  <a:pt x="798" y="131"/>
                </a:cubicBezTo>
                <a:cubicBezTo>
                  <a:pt x="831" y="131"/>
                  <a:pt x="851" y="155"/>
                  <a:pt x="851" y="188"/>
                </a:cubicBezTo>
                <a:cubicBezTo>
                  <a:pt x="851" y="222"/>
                  <a:pt x="831" y="245"/>
                  <a:pt x="798" y="245"/>
                </a:cubicBezTo>
                <a:lnTo>
                  <a:pt x="798" y="245"/>
                </a:lnTo>
                <a:close/>
                <a:moveTo>
                  <a:pt x="798" y="72"/>
                </a:moveTo>
                <a:lnTo>
                  <a:pt x="798" y="72"/>
                </a:lnTo>
                <a:cubicBezTo>
                  <a:pt x="722" y="72"/>
                  <a:pt x="675" y="121"/>
                  <a:pt x="675" y="188"/>
                </a:cubicBezTo>
                <a:cubicBezTo>
                  <a:pt x="675" y="255"/>
                  <a:pt x="722" y="305"/>
                  <a:pt x="798" y="305"/>
                </a:cubicBezTo>
                <a:cubicBezTo>
                  <a:pt x="874" y="305"/>
                  <a:pt x="920" y="255"/>
                  <a:pt x="920" y="188"/>
                </a:cubicBezTo>
                <a:cubicBezTo>
                  <a:pt x="920" y="121"/>
                  <a:pt x="874" y="72"/>
                  <a:pt x="798" y="72"/>
                </a:cubicBezTo>
                <a:lnTo>
                  <a:pt x="798" y="72"/>
                </a:lnTo>
                <a:close/>
                <a:moveTo>
                  <a:pt x="477" y="162"/>
                </a:moveTo>
                <a:lnTo>
                  <a:pt x="477" y="162"/>
                </a:lnTo>
                <a:lnTo>
                  <a:pt x="477" y="298"/>
                </a:lnTo>
                <a:lnTo>
                  <a:pt x="406" y="298"/>
                </a:lnTo>
                <a:lnTo>
                  <a:pt x="406" y="184"/>
                </a:lnTo>
                <a:cubicBezTo>
                  <a:pt x="406" y="147"/>
                  <a:pt x="396" y="130"/>
                  <a:pt x="368" y="130"/>
                </a:cubicBezTo>
                <a:cubicBezTo>
                  <a:pt x="340" y="130"/>
                  <a:pt x="325" y="149"/>
                  <a:pt x="325" y="183"/>
                </a:cubicBezTo>
                <a:lnTo>
                  <a:pt x="325" y="298"/>
                </a:lnTo>
                <a:lnTo>
                  <a:pt x="255" y="298"/>
                </a:lnTo>
                <a:lnTo>
                  <a:pt x="255" y="77"/>
                </a:lnTo>
                <a:lnTo>
                  <a:pt x="325" y="77"/>
                </a:lnTo>
                <a:lnTo>
                  <a:pt x="325" y="109"/>
                </a:lnTo>
                <a:cubicBezTo>
                  <a:pt x="338" y="85"/>
                  <a:pt x="363" y="71"/>
                  <a:pt x="396" y="71"/>
                </a:cubicBezTo>
                <a:cubicBezTo>
                  <a:pt x="450" y="71"/>
                  <a:pt x="477" y="102"/>
                  <a:pt x="477" y="162"/>
                </a:cubicBezTo>
                <a:lnTo>
                  <a:pt x="477" y="162"/>
                </a:lnTo>
                <a:close/>
                <a:moveTo>
                  <a:pt x="124" y="246"/>
                </a:moveTo>
                <a:lnTo>
                  <a:pt x="124" y="246"/>
                </a:lnTo>
                <a:cubicBezTo>
                  <a:pt x="91" y="246"/>
                  <a:pt x="71" y="221"/>
                  <a:pt x="71" y="188"/>
                </a:cubicBezTo>
                <a:cubicBezTo>
                  <a:pt x="71" y="154"/>
                  <a:pt x="91" y="130"/>
                  <a:pt x="124" y="130"/>
                </a:cubicBezTo>
                <a:cubicBezTo>
                  <a:pt x="158" y="130"/>
                  <a:pt x="176" y="156"/>
                  <a:pt x="176" y="188"/>
                </a:cubicBezTo>
                <a:cubicBezTo>
                  <a:pt x="176" y="220"/>
                  <a:pt x="158" y="246"/>
                  <a:pt x="124" y="246"/>
                </a:cubicBezTo>
                <a:lnTo>
                  <a:pt x="124" y="246"/>
                </a:lnTo>
                <a:close/>
                <a:moveTo>
                  <a:pt x="174" y="109"/>
                </a:moveTo>
                <a:lnTo>
                  <a:pt x="174" y="109"/>
                </a:lnTo>
                <a:cubicBezTo>
                  <a:pt x="162" y="86"/>
                  <a:pt x="136" y="71"/>
                  <a:pt x="104" y="71"/>
                </a:cubicBezTo>
                <a:cubicBezTo>
                  <a:pt x="40" y="71"/>
                  <a:pt x="0" y="122"/>
                  <a:pt x="0" y="188"/>
                </a:cubicBezTo>
                <a:cubicBezTo>
                  <a:pt x="0" y="254"/>
                  <a:pt x="38" y="304"/>
                  <a:pt x="103" y="304"/>
                </a:cubicBezTo>
                <a:cubicBezTo>
                  <a:pt x="134" y="304"/>
                  <a:pt x="162" y="289"/>
                  <a:pt x="174" y="267"/>
                </a:cubicBezTo>
                <a:lnTo>
                  <a:pt x="174" y="298"/>
                </a:lnTo>
                <a:lnTo>
                  <a:pt x="243" y="298"/>
                </a:lnTo>
                <a:lnTo>
                  <a:pt x="243" y="77"/>
                </a:lnTo>
                <a:lnTo>
                  <a:pt x="174" y="77"/>
                </a:lnTo>
                <a:lnTo>
                  <a:pt x="174" y="10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llout Picture A">
  <p:cSld name="Pullout Picture A">
    <p:bg>
      <p:bgPr>
        <a:solidFill>
          <a:schemeClr val="l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79"/>
          <p:cNvSpPr txBox="1"/>
          <p:nvPr>
            <p:ph type="title"/>
          </p:nvPr>
        </p:nvSpPr>
        <p:spPr>
          <a:xfrm>
            <a:off x="639763" y="4108858"/>
            <a:ext cx="14978062" cy="1021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lvl="0" algn="ctr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8000"/>
              <a:buFont typeface="Arial"/>
              <a:buNone/>
              <a:defRPr sz="8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s">
  <p:cSld name="Contents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6"/>
          <p:cNvSpPr txBox="1"/>
          <p:nvPr>
            <p:ph idx="10" type="dt"/>
          </p:nvPr>
        </p:nvSpPr>
        <p:spPr>
          <a:xfrm>
            <a:off x="5680075" y="8555629"/>
            <a:ext cx="3636963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56"/>
          <p:cNvSpPr txBox="1"/>
          <p:nvPr>
            <p:ph idx="11" type="ftr"/>
          </p:nvPr>
        </p:nvSpPr>
        <p:spPr>
          <a:xfrm>
            <a:off x="9496424" y="8555629"/>
            <a:ext cx="5581399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56"/>
          <p:cNvSpPr txBox="1"/>
          <p:nvPr>
            <p:ph idx="12" type="sldNum"/>
          </p:nvPr>
        </p:nvSpPr>
        <p:spPr>
          <a:xfrm>
            <a:off x="15077824" y="8555629"/>
            <a:ext cx="540000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09" name="Google Shape;109;p56"/>
          <p:cNvSpPr txBox="1"/>
          <p:nvPr>
            <p:ph type="title"/>
          </p:nvPr>
        </p:nvSpPr>
        <p:spPr>
          <a:xfrm>
            <a:off x="639763" y="588371"/>
            <a:ext cx="14978062" cy="51520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56"/>
          <p:cNvSpPr txBox="1"/>
          <p:nvPr>
            <p:ph idx="1" type="body"/>
          </p:nvPr>
        </p:nvSpPr>
        <p:spPr>
          <a:xfrm>
            <a:off x="639764" y="1908175"/>
            <a:ext cx="2520950" cy="626427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/>
            </a:lvl1pPr>
            <a:lvl2pPr indent="-228600" lvl="1" marL="91440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/>
            </a:lvl2pPr>
            <a:lvl3pPr indent="-406400" lvl="2" marL="137160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—"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1" name="Google Shape;111;p56"/>
          <p:cNvSpPr txBox="1"/>
          <p:nvPr>
            <p:ph idx="2" type="body"/>
          </p:nvPr>
        </p:nvSpPr>
        <p:spPr>
          <a:xfrm>
            <a:off x="3160714" y="1908176"/>
            <a:ext cx="4859336" cy="626427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/>
            </a:lvl1pPr>
            <a:lvl2pPr indent="-228600" lvl="1" marL="91440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/>
            </a:lvl2pPr>
            <a:lvl3pPr indent="-406400" lvl="2" marL="137160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—"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56"/>
          <p:cNvSpPr txBox="1"/>
          <p:nvPr>
            <p:ph idx="3" type="body"/>
          </p:nvPr>
        </p:nvSpPr>
        <p:spPr>
          <a:xfrm>
            <a:off x="8263190" y="1908176"/>
            <a:ext cx="2493710" cy="626427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/>
            </a:lvl1pPr>
            <a:lvl2pPr indent="-228600" lvl="1" marL="91440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/>
            </a:lvl2pPr>
            <a:lvl3pPr indent="-406400" lvl="2" marL="137160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—"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3" name="Google Shape;113;p56"/>
          <p:cNvSpPr txBox="1"/>
          <p:nvPr>
            <p:ph idx="4" type="body"/>
          </p:nvPr>
        </p:nvSpPr>
        <p:spPr>
          <a:xfrm>
            <a:off x="10756900" y="1908177"/>
            <a:ext cx="4859336" cy="626427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/>
            </a:lvl1pPr>
            <a:lvl2pPr indent="-228600" lvl="1" marL="91440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/>
            </a:lvl2pPr>
            <a:lvl3pPr indent="-406400" lvl="2" marL="137160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—"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extLst>
    <p:ext uri="{DCECCB84-F9BA-43D5-87BE-67443E8EF086}">
      <p15:sldGuideLst>
        <p15:guide id="1" orient="horz" pos="1202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 Column">
  <p:cSld name="1 Column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7"/>
          <p:cNvSpPr txBox="1"/>
          <p:nvPr>
            <p:ph idx="1" type="body"/>
          </p:nvPr>
        </p:nvSpPr>
        <p:spPr>
          <a:xfrm>
            <a:off x="638994" y="1908174"/>
            <a:ext cx="14979600" cy="62642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6" name="Google Shape;116;p57"/>
          <p:cNvSpPr txBox="1"/>
          <p:nvPr>
            <p:ph idx="10" type="dt"/>
          </p:nvPr>
        </p:nvSpPr>
        <p:spPr>
          <a:xfrm>
            <a:off x="5680075" y="8555629"/>
            <a:ext cx="3636963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/>
        </p:txBody>
      </p:sp>
      <p:sp>
        <p:nvSpPr>
          <p:cNvPr id="117" name="Google Shape;117;p57"/>
          <p:cNvSpPr txBox="1"/>
          <p:nvPr>
            <p:ph idx="11" type="ftr"/>
          </p:nvPr>
        </p:nvSpPr>
        <p:spPr>
          <a:xfrm>
            <a:off x="9496424" y="8555629"/>
            <a:ext cx="5581399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/>
        </p:txBody>
      </p:sp>
      <p:sp>
        <p:nvSpPr>
          <p:cNvPr id="118" name="Google Shape;118;p57"/>
          <p:cNvSpPr txBox="1"/>
          <p:nvPr>
            <p:ph idx="12" type="sldNum"/>
          </p:nvPr>
        </p:nvSpPr>
        <p:spPr>
          <a:xfrm>
            <a:off x="15077824" y="8555629"/>
            <a:ext cx="540000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19" name="Google Shape;119;p57"/>
          <p:cNvSpPr txBox="1"/>
          <p:nvPr>
            <p:ph type="title"/>
          </p:nvPr>
        </p:nvSpPr>
        <p:spPr>
          <a:xfrm>
            <a:off x="639763" y="588371"/>
            <a:ext cx="14978062" cy="51520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extLst>
    <p:ext uri="{DCECCB84-F9BA-43D5-87BE-67443E8EF086}">
      <p15:sldGuideLst>
        <p15:guide id="1" orient="horz" pos="1202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Column">
  <p:cSld name="2 Column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58"/>
          <p:cNvSpPr txBox="1"/>
          <p:nvPr>
            <p:ph idx="1" type="body"/>
          </p:nvPr>
        </p:nvSpPr>
        <p:spPr>
          <a:xfrm>
            <a:off x="638994" y="1908174"/>
            <a:ext cx="6122169" cy="62642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381000" lvl="1" marL="91440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2pPr>
            <a:lvl3pPr indent="-381000" lvl="2" marL="137160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—"/>
              <a:defRPr sz="24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" name="Google Shape;122;p58"/>
          <p:cNvSpPr txBox="1"/>
          <p:nvPr>
            <p:ph idx="10" type="dt"/>
          </p:nvPr>
        </p:nvSpPr>
        <p:spPr>
          <a:xfrm>
            <a:off x="5680075" y="8555629"/>
            <a:ext cx="3636963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/>
        </p:txBody>
      </p:sp>
      <p:sp>
        <p:nvSpPr>
          <p:cNvPr id="123" name="Google Shape;123;p58"/>
          <p:cNvSpPr txBox="1"/>
          <p:nvPr>
            <p:ph idx="11" type="ftr"/>
          </p:nvPr>
        </p:nvSpPr>
        <p:spPr>
          <a:xfrm>
            <a:off x="9496424" y="8555629"/>
            <a:ext cx="5581399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/>
        </p:txBody>
      </p:sp>
      <p:sp>
        <p:nvSpPr>
          <p:cNvPr id="124" name="Google Shape;124;p58"/>
          <p:cNvSpPr txBox="1"/>
          <p:nvPr>
            <p:ph idx="12" type="sldNum"/>
          </p:nvPr>
        </p:nvSpPr>
        <p:spPr>
          <a:xfrm>
            <a:off x="15077824" y="8555629"/>
            <a:ext cx="540000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25" name="Google Shape;125;p58"/>
          <p:cNvSpPr txBox="1"/>
          <p:nvPr>
            <p:ph type="title"/>
          </p:nvPr>
        </p:nvSpPr>
        <p:spPr>
          <a:xfrm>
            <a:off x="639763" y="588371"/>
            <a:ext cx="14978062" cy="51520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58"/>
          <p:cNvSpPr txBox="1"/>
          <p:nvPr>
            <p:ph idx="2" type="body"/>
          </p:nvPr>
        </p:nvSpPr>
        <p:spPr>
          <a:xfrm>
            <a:off x="6940550" y="1908174"/>
            <a:ext cx="6156325" cy="62642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381000" lvl="1" marL="91440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2pPr>
            <a:lvl3pPr indent="-381000" lvl="2" marL="137160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—"/>
              <a:defRPr sz="24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extLst>
    <p:ext uri="{DCECCB84-F9BA-43D5-87BE-67443E8EF086}">
      <p15:sldGuideLst>
        <p15:guide id="1" orient="horz" pos="1202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and Picture A">
  <p:cSld name="Text and Picture A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60"/>
          <p:cNvSpPr/>
          <p:nvPr>
            <p:ph idx="2" type="pic"/>
          </p:nvPr>
        </p:nvSpPr>
        <p:spPr>
          <a:xfrm>
            <a:off x="8237538" y="0"/>
            <a:ext cx="8020050" cy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9" name="Google Shape;129;p60"/>
          <p:cNvSpPr txBox="1"/>
          <p:nvPr>
            <p:ph idx="10" type="dt"/>
          </p:nvPr>
        </p:nvSpPr>
        <p:spPr>
          <a:xfrm>
            <a:off x="5680075" y="8555629"/>
            <a:ext cx="3636963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60"/>
          <p:cNvSpPr txBox="1"/>
          <p:nvPr>
            <p:ph idx="11" type="ftr"/>
          </p:nvPr>
        </p:nvSpPr>
        <p:spPr>
          <a:xfrm>
            <a:off x="9496424" y="8555629"/>
            <a:ext cx="5581399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60"/>
          <p:cNvSpPr txBox="1"/>
          <p:nvPr>
            <p:ph idx="12" type="sldNum"/>
          </p:nvPr>
        </p:nvSpPr>
        <p:spPr>
          <a:xfrm>
            <a:off x="15077824" y="8555629"/>
            <a:ext cx="540000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32" name="Google Shape;132;p60"/>
          <p:cNvSpPr txBox="1"/>
          <p:nvPr>
            <p:ph type="title"/>
          </p:nvPr>
        </p:nvSpPr>
        <p:spPr>
          <a:xfrm>
            <a:off x="639763" y="588371"/>
            <a:ext cx="7380288" cy="51520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60"/>
          <p:cNvSpPr txBox="1"/>
          <p:nvPr>
            <p:ph idx="1" type="body"/>
          </p:nvPr>
        </p:nvSpPr>
        <p:spPr>
          <a:xfrm>
            <a:off x="638994" y="1908174"/>
            <a:ext cx="6122169" cy="62642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extLst>
    <p:ext uri="{DCECCB84-F9BA-43D5-87BE-67443E8EF086}">
      <p15:sldGuideLst>
        <p15:guide id="1" orient="horz" pos="1202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and Picture B">
  <p:cSld name="Text and Picture B"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61"/>
          <p:cNvSpPr/>
          <p:nvPr>
            <p:ph idx="2" type="pic"/>
          </p:nvPr>
        </p:nvSpPr>
        <p:spPr>
          <a:xfrm>
            <a:off x="8237538" y="647700"/>
            <a:ext cx="7380287" cy="752475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6" name="Google Shape;136;p61"/>
          <p:cNvSpPr txBox="1"/>
          <p:nvPr>
            <p:ph idx="10" type="dt"/>
          </p:nvPr>
        </p:nvSpPr>
        <p:spPr>
          <a:xfrm>
            <a:off x="5680075" y="8555629"/>
            <a:ext cx="3636963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/>
        </p:txBody>
      </p:sp>
      <p:sp>
        <p:nvSpPr>
          <p:cNvPr id="137" name="Google Shape;137;p61"/>
          <p:cNvSpPr txBox="1"/>
          <p:nvPr>
            <p:ph idx="11" type="ftr"/>
          </p:nvPr>
        </p:nvSpPr>
        <p:spPr>
          <a:xfrm>
            <a:off x="9496424" y="8555629"/>
            <a:ext cx="5581399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61"/>
          <p:cNvSpPr txBox="1"/>
          <p:nvPr>
            <p:ph idx="12" type="sldNum"/>
          </p:nvPr>
        </p:nvSpPr>
        <p:spPr>
          <a:xfrm>
            <a:off x="15077824" y="8555629"/>
            <a:ext cx="540000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39" name="Google Shape;139;p61"/>
          <p:cNvSpPr txBox="1"/>
          <p:nvPr>
            <p:ph type="title"/>
          </p:nvPr>
        </p:nvSpPr>
        <p:spPr>
          <a:xfrm>
            <a:off x="639763" y="588371"/>
            <a:ext cx="7380288" cy="51520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61"/>
          <p:cNvSpPr txBox="1"/>
          <p:nvPr>
            <p:ph idx="1" type="body"/>
          </p:nvPr>
        </p:nvSpPr>
        <p:spPr>
          <a:xfrm>
            <a:off x="638995" y="1908174"/>
            <a:ext cx="4861694" cy="62642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  <a:defRPr sz="2600"/>
            </a:lvl1pPr>
            <a:lvl2pPr indent="-393700" lvl="1" marL="91440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/>
            </a:lvl2pPr>
            <a:lvl3pPr indent="-393700" lvl="2" marL="137160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Char char="—"/>
              <a:defRPr sz="26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extLst>
    <p:ext uri="{DCECCB84-F9BA-43D5-87BE-67443E8EF086}">
      <p15:sldGuideLst>
        <p15:guide id="1" orient="horz" pos="1202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Divider Picture">
  <p:cSld name="Section Divider Picture">
    <p:bg>
      <p:bgPr>
        <a:solidFill>
          <a:schemeClr val="lt1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63"/>
          <p:cNvSpPr txBox="1"/>
          <p:nvPr>
            <p:ph idx="1" type="body"/>
          </p:nvPr>
        </p:nvSpPr>
        <p:spPr>
          <a:xfrm>
            <a:off x="639763" y="544897"/>
            <a:ext cx="14978062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None/>
              <a:defRPr sz="3600">
                <a:solidFill>
                  <a:schemeClr val="accent4"/>
                </a:solidFill>
              </a:defRPr>
            </a:lvl1pPr>
            <a:lvl2pPr indent="-228600" lvl="1" marL="91440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67"/>
              <a:buNone/>
              <a:defRPr sz="2667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3" name="Google Shape;143;p63"/>
          <p:cNvSpPr txBox="1"/>
          <p:nvPr>
            <p:ph idx="10" type="dt"/>
          </p:nvPr>
        </p:nvSpPr>
        <p:spPr>
          <a:xfrm>
            <a:off x="5680075" y="8555629"/>
            <a:ext cx="3636963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solidFill>
                  <a:schemeClr val="accent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/>
        </p:txBody>
      </p:sp>
      <p:sp>
        <p:nvSpPr>
          <p:cNvPr id="144" name="Google Shape;144;p63"/>
          <p:cNvSpPr txBox="1"/>
          <p:nvPr>
            <p:ph idx="11" type="ftr"/>
          </p:nvPr>
        </p:nvSpPr>
        <p:spPr>
          <a:xfrm>
            <a:off x="9496424" y="8555629"/>
            <a:ext cx="5581399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solidFill>
                  <a:schemeClr val="accent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/>
        </p:txBody>
      </p:sp>
      <p:sp>
        <p:nvSpPr>
          <p:cNvPr id="145" name="Google Shape;145;p63"/>
          <p:cNvSpPr txBox="1"/>
          <p:nvPr>
            <p:ph idx="12" type="sldNum"/>
          </p:nvPr>
        </p:nvSpPr>
        <p:spPr>
          <a:xfrm>
            <a:off x="15077824" y="8555629"/>
            <a:ext cx="540000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4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4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4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4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4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4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4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4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46" name="Google Shape;146;p63"/>
          <p:cNvSpPr txBox="1"/>
          <p:nvPr>
            <p:ph type="title"/>
          </p:nvPr>
        </p:nvSpPr>
        <p:spPr>
          <a:xfrm>
            <a:off x="639763" y="3960046"/>
            <a:ext cx="14978062" cy="155811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lvl="0" algn="ctr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2000"/>
              <a:buFont typeface="Arial"/>
              <a:buNone/>
              <a:defRPr sz="12000">
                <a:solidFill>
                  <a:schemeClr val="accent4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g17f51079a45_0_54"/>
          <p:cNvSpPr txBox="1"/>
          <p:nvPr>
            <p:ph type="ctrTitle"/>
          </p:nvPr>
        </p:nvSpPr>
        <p:spPr>
          <a:xfrm>
            <a:off x="554202" y="1323689"/>
            <a:ext cx="15149400" cy="36492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9pPr>
          </a:lstStyle>
          <a:p/>
        </p:txBody>
      </p:sp>
      <p:sp>
        <p:nvSpPr>
          <p:cNvPr id="23" name="Google Shape;23;g17f51079a45_0_54"/>
          <p:cNvSpPr txBox="1"/>
          <p:nvPr>
            <p:ph idx="1" type="subTitle"/>
          </p:nvPr>
        </p:nvSpPr>
        <p:spPr>
          <a:xfrm>
            <a:off x="554187" y="5038444"/>
            <a:ext cx="15149400" cy="1409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 algn="ctr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5000"/>
              <a:buNone/>
              <a:defRPr sz="5000"/>
            </a:lvl6pPr>
            <a:lvl7pPr lvl="6" algn="ctr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5000"/>
              <a:buNone/>
              <a:defRPr sz="5000"/>
            </a:lvl7pPr>
            <a:lvl8pPr lvl="7" algn="ctr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5000"/>
              <a:buNone/>
              <a:defRPr sz="5000"/>
            </a:lvl8pPr>
            <a:lvl9pPr lvl="8" algn="ctr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/>
        </p:txBody>
      </p:sp>
      <p:sp>
        <p:nvSpPr>
          <p:cNvPr id="24" name="Google Shape;24;g17f51079a45_0_54"/>
          <p:cNvSpPr txBox="1"/>
          <p:nvPr>
            <p:ph idx="12" type="sldNum"/>
          </p:nvPr>
        </p:nvSpPr>
        <p:spPr>
          <a:xfrm>
            <a:off x="15063607" y="8290163"/>
            <a:ext cx="9756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Column_Blush">
  <p:cSld name="2 Column_Blush">
    <p:bg>
      <p:bgPr>
        <a:solidFill>
          <a:srgbClr val="E8B1A1"/>
        </a:solidFill>
      </p:bgPr>
    </p:bg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4"/>
          <p:cNvSpPr txBox="1"/>
          <p:nvPr>
            <p:ph idx="1" type="body"/>
          </p:nvPr>
        </p:nvSpPr>
        <p:spPr>
          <a:xfrm>
            <a:off x="638994" y="1908174"/>
            <a:ext cx="6122100" cy="626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" name="Google Shape;149;p64"/>
          <p:cNvSpPr txBox="1"/>
          <p:nvPr>
            <p:ph idx="10" type="dt"/>
          </p:nvPr>
        </p:nvSpPr>
        <p:spPr>
          <a:xfrm>
            <a:off x="5680075" y="8555629"/>
            <a:ext cx="3636963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/>
        </p:txBody>
      </p:sp>
      <p:sp>
        <p:nvSpPr>
          <p:cNvPr id="150" name="Google Shape;150;p64"/>
          <p:cNvSpPr txBox="1"/>
          <p:nvPr>
            <p:ph idx="11" type="ftr"/>
          </p:nvPr>
        </p:nvSpPr>
        <p:spPr>
          <a:xfrm>
            <a:off x="9496424" y="8555629"/>
            <a:ext cx="5581399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/>
        </p:txBody>
      </p:sp>
      <p:sp>
        <p:nvSpPr>
          <p:cNvPr id="151" name="Google Shape;151;p64"/>
          <p:cNvSpPr txBox="1"/>
          <p:nvPr>
            <p:ph idx="12" type="sldNum"/>
          </p:nvPr>
        </p:nvSpPr>
        <p:spPr>
          <a:xfrm>
            <a:off x="15077824" y="8555629"/>
            <a:ext cx="540000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52" name="Google Shape;152;p64"/>
          <p:cNvSpPr txBox="1"/>
          <p:nvPr>
            <p:ph type="title"/>
          </p:nvPr>
        </p:nvSpPr>
        <p:spPr>
          <a:xfrm>
            <a:off x="639763" y="588371"/>
            <a:ext cx="14978062" cy="51520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p64"/>
          <p:cNvSpPr txBox="1"/>
          <p:nvPr>
            <p:ph idx="2" type="body"/>
          </p:nvPr>
        </p:nvSpPr>
        <p:spPr>
          <a:xfrm>
            <a:off x="6940550" y="1908174"/>
            <a:ext cx="6156325" cy="62642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extLst>
    <p:ext uri="{DCECCB84-F9BA-43D5-87BE-67443E8EF086}">
      <p15:sldGuideLst>
        <p15:guide id="1" orient="horz" pos="120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our Phase Process">
  <p:cSld name="Four Phase Process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5"/>
          <p:cNvSpPr txBox="1"/>
          <p:nvPr>
            <p:ph idx="10" type="dt"/>
          </p:nvPr>
        </p:nvSpPr>
        <p:spPr>
          <a:xfrm>
            <a:off x="5680075" y="8555629"/>
            <a:ext cx="3636963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6" name="Google Shape;156;p65"/>
          <p:cNvSpPr txBox="1"/>
          <p:nvPr>
            <p:ph idx="11" type="ftr"/>
          </p:nvPr>
        </p:nvSpPr>
        <p:spPr>
          <a:xfrm>
            <a:off x="9496424" y="8555629"/>
            <a:ext cx="5581399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5"/>
          <p:cNvSpPr txBox="1"/>
          <p:nvPr>
            <p:ph idx="12" type="sldNum"/>
          </p:nvPr>
        </p:nvSpPr>
        <p:spPr>
          <a:xfrm>
            <a:off x="15077824" y="8555629"/>
            <a:ext cx="540000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58" name="Google Shape;158;p65"/>
          <p:cNvSpPr txBox="1"/>
          <p:nvPr>
            <p:ph type="title"/>
          </p:nvPr>
        </p:nvSpPr>
        <p:spPr>
          <a:xfrm>
            <a:off x="639763" y="588371"/>
            <a:ext cx="14978062" cy="51520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9" name="Google Shape;159;p65"/>
          <p:cNvSpPr/>
          <p:nvPr>
            <p:ph idx="2" type="pic"/>
          </p:nvPr>
        </p:nvSpPr>
        <p:spPr>
          <a:xfrm>
            <a:off x="639763" y="1908176"/>
            <a:ext cx="3600450" cy="273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60" name="Google Shape;160;p65"/>
          <p:cNvSpPr/>
          <p:nvPr>
            <p:ph idx="3" type="pic"/>
          </p:nvPr>
        </p:nvSpPr>
        <p:spPr>
          <a:xfrm>
            <a:off x="4419601" y="1908176"/>
            <a:ext cx="3600450" cy="273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61" name="Google Shape;161;p65"/>
          <p:cNvSpPr/>
          <p:nvPr>
            <p:ph idx="4" type="pic"/>
          </p:nvPr>
        </p:nvSpPr>
        <p:spPr>
          <a:xfrm>
            <a:off x="8237538" y="1908176"/>
            <a:ext cx="3600450" cy="273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62" name="Google Shape;162;p65"/>
          <p:cNvSpPr/>
          <p:nvPr>
            <p:ph idx="5" type="pic"/>
          </p:nvPr>
        </p:nvSpPr>
        <p:spPr>
          <a:xfrm>
            <a:off x="12017376" y="1908176"/>
            <a:ext cx="3600450" cy="273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63" name="Google Shape;163;p65"/>
          <p:cNvSpPr txBox="1"/>
          <p:nvPr>
            <p:ph idx="1" type="body"/>
          </p:nvPr>
        </p:nvSpPr>
        <p:spPr>
          <a:xfrm>
            <a:off x="639763" y="4867398"/>
            <a:ext cx="3600450" cy="330505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>
                <a:solidFill>
                  <a:schemeClr val="dk1"/>
                </a:solidFill>
              </a:defRPr>
            </a:lvl2pPr>
            <a:lvl3pPr indent="-228600" lvl="2" marL="1371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>
                <a:solidFill>
                  <a:schemeClr val="dk1"/>
                </a:solidFill>
              </a:defRPr>
            </a:lvl4pPr>
            <a:lvl5pPr indent="-228600" lvl="4" marL="2286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4" name="Google Shape;164;p65"/>
          <p:cNvSpPr txBox="1"/>
          <p:nvPr>
            <p:ph idx="6" type="body"/>
          </p:nvPr>
        </p:nvSpPr>
        <p:spPr>
          <a:xfrm>
            <a:off x="4419601" y="4867398"/>
            <a:ext cx="3600449" cy="330505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>
                <a:solidFill>
                  <a:schemeClr val="dk1"/>
                </a:solidFill>
              </a:defRPr>
            </a:lvl2pPr>
            <a:lvl3pPr indent="-228600" lvl="2" marL="1371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>
                <a:solidFill>
                  <a:schemeClr val="dk1"/>
                </a:solidFill>
              </a:defRPr>
            </a:lvl4pPr>
            <a:lvl5pPr indent="-228600" lvl="4" marL="2286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5"/>
          <p:cNvSpPr txBox="1"/>
          <p:nvPr>
            <p:ph idx="7" type="body"/>
          </p:nvPr>
        </p:nvSpPr>
        <p:spPr>
          <a:xfrm>
            <a:off x="8237539" y="4867398"/>
            <a:ext cx="3600450" cy="330505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>
                <a:solidFill>
                  <a:schemeClr val="dk1"/>
                </a:solidFill>
              </a:defRPr>
            </a:lvl2pPr>
            <a:lvl3pPr indent="-228600" lvl="2" marL="1371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>
                <a:solidFill>
                  <a:schemeClr val="dk1"/>
                </a:solidFill>
              </a:defRPr>
            </a:lvl4pPr>
            <a:lvl5pPr indent="-228600" lvl="4" marL="2286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6" name="Google Shape;166;p65"/>
          <p:cNvSpPr txBox="1"/>
          <p:nvPr>
            <p:ph idx="8" type="body"/>
          </p:nvPr>
        </p:nvSpPr>
        <p:spPr>
          <a:xfrm>
            <a:off x="12017375" y="4867398"/>
            <a:ext cx="3600451" cy="330505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>
                <a:solidFill>
                  <a:schemeClr val="dk1"/>
                </a:solidFill>
              </a:defRPr>
            </a:lvl2pPr>
            <a:lvl3pPr indent="-228600" lvl="2" marL="1371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>
                <a:solidFill>
                  <a:schemeClr val="dk1"/>
                </a:solidFill>
              </a:defRPr>
            </a:lvl4pPr>
            <a:lvl5pPr indent="-228600" lvl="4" marL="2286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extLst>
    <p:ext uri="{DCECCB84-F9BA-43D5-87BE-67443E8EF086}">
      <p15:sldGuideLst>
        <p15:guide id="1" orient="horz" pos="1202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and Multi-Picture">
  <p:cSld name="Text and Multi-Picture"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66"/>
          <p:cNvSpPr txBox="1"/>
          <p:nvPr>
            <p:ph idx="1" type="body"/>
          </p:nvPr>
        </p:nvSpPr>
        <p:spPr>
          <a:xfrm>
            <a:off x="8237539" y="647700"/>
            <a:ext cx="7380286" cy="26638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2pPr>
            <a:lvl3pPr indent="-3302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/>
            </a:lvl3pPr>
            <a:lvl4pPr indent="-3302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—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9" name="Google Shape;169;p66"/>
          <p:cNvSpPr txBox="1"/>
          <p:nvPr>
            <p:ph idx="10" type="dt"/>
          </p:nvPr>
        </p:nvSpPr>
        <p:spPr>
          <a:xfrm>
            <a:off x="5680075" y="8555629"/>
            <a:ext cx="3636963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0" name="Google Shape;170;p66"/>
          <p:cNvSpPr txBox="1"/>
          <p:nvPr>
            <p:ph idx="11" type="ftr"/>
          </p:nvPr>
        </p:nvSpPr>
        <p:spPr>
          <a:xfrm>
            <a:off x="9496424" y="8555629"/>
            <a:ext cx="5581399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66"/>
          <p:cNvSpPr txBox="1"/>
          <p:nvPr>
            <p:ph idx="12" type="sldNum"/>
          </p:nvPr>
        </p:nvSpPr>
        <p:spPr>
          <a:xfrm>
            <a:off x="15077824" y="8555629"/>
            <a:ext cx="540000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72" name="Google Shape;172;p66"/>
          <p:cNvSpPr txBox="1"/>
          <p:nvPr>
            <p:ph type="title"/>
          </p:nvPr>
        </p:nvSpPr>
        <p:spPr>
          <a:xfrm>
            <a:off x="639763" y="588371"/>
            <a:ext cx="7380287" cy="51520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3" name="Google Shape;173;p66"/>
          <p:cNvSpPr/>
          <p:nvPr>
            <p:ph idx="2" type="pic"/>
          </p:nvPr>
        </p:nvSpPr>
        <p:spPr>
          <a:xfrm>
            <a:off x="8237538" y="3492500"/>
            <a:ext cx="7380287" cy="467995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74" name="Google Shape;174;p66"/>
          <p:cNvSpPr/>
          <p:nvPr>
            <p:ph idx="3" type="pic"/>
          </p:nvPr>
        </p:nvSpPr>
        <p:spPr>
          <a:xfrm>
            <a:off x="639763" y="3492500"/>
            <a:ext cx="7380287" cy="467995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extLst>
    <p:ext uri="{DCECCB84-F9BA-43D5-87BE-67443E8EF086}">
      <p15:sldGuideLst>
        <p15:guide id="1" orient="horz" pos="1202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ulti-Picture B">
  <p:cSld name="Multi-Picture B"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68"/>
          <p:cNvSpPr txBox="1"/>
          <p:nvPr>
            <p:ph idx="10" type="dt"/>
          </p:nvPr>
        </p:nvSpPr>
        <p:spPr>
          <a:xfrm>
            <a:off x="5680075" y="8555629"/>
            <a:ext cx="3636963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7" name="Google Shape;177;p68"/>
          <p:cNvSpPr txBox="1"/>
          <p:nvPr>
            <p:ph idx="11" type="ftr"/>
          </p:nvPr>
        </p:nvSpPr>
        <p:spPr>
          <a:xfrm>
            <a:off x="9496424" y="8555629"/>
            <a:ext cx="5581399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68"/>
          <p:cNvSpPr txBox="1"/>
          <p:nvPr>
            <p:ph idx="12" type="sldNum"/>
          </p:nvPr>
        </p:nvSpPr>
        <p:spPr>
          <a:xfrm>
            <a:off x="15077824" y="8555629"/>
            <a:ext cx="540000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79" name="Google Shape;179;p68"/>
          <p:cNvSpPr/>
          <p:nvPr>
            <p:ph idx="2" type="pic"/>
          </p:nvPr>
        </p:nvSpPr>
        <p:spPr>
          <a:xfrm>
            <a:off x="9496425" y="647701"/>
            <a:ext cx="6121401" cy="36369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80" name="Google Shape;180;p68"/>
          <p:cNvSpPr/>
          <p:nvPr>
            <p:ph idx="3" type="pic"/>
          </p:nvPr>
        </p:nvSpPr>
        <p:spPr>
          <a:xfrm>
            <a:off x="639763" y="647701"/>
            <a:ext cx="8677275" cy="752474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81" name="Google Shape;181;p68"/>
          <p:cNvSpPr/>
          <p:nvPr>
            <p:ph idx="4" type="pic"/>
          </p:nvPr>
        </p:nvSpPr>
        <p:spPr>
          <a:xfrm>
            <a:off x="9496425" y="4464050"/>
            <a:ext cx="6121401" cy="3708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extLst>
    <p:ext uri="{DCECCB84-F9BA-43D5-87BE-67443E8EF086}">
      <p15:sldGuideLst>
        <p15:guide id="1" orient="horz" pos="1202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eet The Team">
  <p:cSld name="Meet The Team"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69"/>
          <p:cNvSpPr txBox="1"/>
          <p:nvPr>
            <p:ph idx="10" type="dt"/>
          </p:nvPr>
        </p:nvSpPr>
        <p:spPr>
          <a:xfrm>
            <a:off x="5680075" y="8555629"/>
            <a:ext cx="3636963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4" name="Google Shape;184;p69"/>
          <p:cNvSpPr txBox="1"/>
          <p:nvPr>
            <p:ph idx="11" type="ftr"/>
          </p:nvPr>
        </p:nvSpPr>
        <p:spPr>
          <a:xfrm>
            <a:off x="9496424" y="8555629"/>
            <a:ext cx="5581399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69"/>
          <p:cNvSpPr txBox="1"/>
          <p:nvPr>
            <p:ph idx="12" type="sldNum"/>
          </p:nvPr>
        </p:nvSpPr>
        <p:spPr>
          <a:xfrm>
            <a:off x="15077824" y="8555629"/>
            <a:ext cx="540000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86" name="Google Shape;186;p69"/>
          <p:cNvSpPr txBox="1"/>
          <p:nvPr>
            <p:ph type="title"/>
          </p:nvPr>
        </p:nvSpPr>
        <p:spPr>
          <a:xfrm>
            <a:off x="639763" y="588371"/>
            <a:ext cx="14978062" cy="51520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7" name="Google Shape;187;p69"/>
          <p:cNvSpPr/>
          <p:nvPr>
            <p:ph idx="2" type="pic"/>
          </p:nvPr>
        </p:nvSpPr>
        <p:spPr>
          <a:xfrm>
            <a:off x="639763" y="1908176"/>
            <a:ext cx="2339975" cy="273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88" name="Google Shape;188;p69"/>
          <p:cNvSpPr txBox="1"/>
          <p:nvPr>
            <p:ph idx="1" type="body"/>
          </p:nvPr>
        </p:nvSpPr>
        <p:spPr>
          <a:xfrm>
            <a:off x="639763" y="4820285"/>
            <a:ext cx="2339975" cy="33521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2pPr>
            <a:lvl3pPr indent="-3302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>
                <a:solidFill>
                  <a:schemeClr val="dk1"/>
                </a:solidFill>
              </a:defRPr>
            </a:lvl3pPr>
            <a:lvl4pPr indent="-3302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—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9" name="Google Shape;189;p69"/>
          <p:cNvSpPr/>
          <p:nvPr>
            <p:ph idx="3" type="pic"/>
          </p:nvPr>
        </p:nvSpPr>
        <p:spPr>
          <a:xfrm>
            <a:off x="3167380" y="1908176"/>
            <a:ext cx="2339975" cy="273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90" name="Google Shape;190;p69"/>
          <p:cNvSpPr/>
          <p:nvPr>
            <p:ph idx="4" type="pic"/>
          </p:nvPr>
        </p:nvSpPr>
        <p:spPr>
          <a:xfrm>
            <a:off x="5680075" y="1908176"/>
            <a:ext cx="2339975" cy="273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91" name="Google Shape;191;p69"/>
          <p:cNvSpPr/>
          <p:nvPr>
            <p:ph idx="5" type="pic"/>
          </p:nvPr>
        </p:nvSpPr>
        <p:spPr>
          <a:xfrm>
            <a:off x="8237538" y="1908176"/>
            <a:ext cx="2339975" cy="273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92" name="Google Shape;192;p69"/>
          <p:cNvSpPr/>
          <p:nvPr>
            <p:ph idx="6" type="pic"/>
          </p:nvPr>
        </p:nvSpPr>
        <p:spPr>
          <a:xfrm>
            <a:off x="10756899" y="1908176"/>
            <a:ext cx="2339975" cy="273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93" name="Google Shape;193;p69"/>
          <p:cNvSpPr/>
          <p:nvPr>
            <p:ph idx="7" type="pic"/>
          </p:nvPr>
        </p:nvSpPr>
        <p:spPr>
          <a:xfrm>
            <a:off x="13277850" y="1908176"/>
            <a:ext cx="2339975" cy="273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94" name="Google Shape;194;p69"/>
          <p:cNvSpPr txBox="1"/>
          <p:nvPr>
            <p:ph idx="8" type="body"/>
          </p:nvPr>
        </p:nvSpPr>
        <p:spPr>
          <a:xfrm>
            <a:off x="3167380" y="4820285"/>
            <a:ext cx="2339975" cy="33521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2pPr>
            <a:lvl3pPr indent="-3302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>
                <a:solidFill>
                  <a:schemeClr val="dk1"/>
                </a:solidFill>
              </a:defRPr>
            </a:lvl3pPr>
            <a:lvl4pPr indent="-3302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—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5" name="Google Shape;195;p69"/>
          <p:cNvSpPr txBox="1"/>
          <p:nvPr>
            <p:ph idx="9" type="body"/>
          </p:nvPr>
        </p:nvSpPr>
        <p:spPr>
          <a:xfrm>
            <a:off x="5680075" y="4820285"/>
            <a:ext cx="2339975" cy="33521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2pPr>
            <a:lvl3pPr indent="-3302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>
                <a:solidFill>
                  <a:schemeClr val="dk1"/>
                </a:solidFill>
              </a:defRPr>
            </a:lvl3pPr>
            <a:lvl4pPr indent="-3302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—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6" name="Google Shape;196;p69"/>
          <p:cNvSpPr txBox="1"/>
          <p:nvPr>
            <p:ph idx="13" type="body"/>
          </p:nvPr>
        </p:nvSpPr>
        <p:spPr>
          <a:xfrm>
            <a:off x="8237538" y="4820285"/>
            <a:ext cx="2339975" cy="33521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2pPr>
            <a:lvl3pPr indent="-3302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>
                <a:solidFill>
                  <a:schemeClr val="dk1"/>
                </a:solidFill>
              </a:defRPr>
            </a:lvl3pPr>
            <a:lvl4pPr indent="-3302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—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7" name="Google Shape;197;p69"/>
          <p:cNvSpPr txBox="1"/>
          <p:nvPr>
            <p:ph idx="14" type="body"/>
          </p:nvPr>
        </p:nvSpPr>
        <p:spPr>
          <a:xfrm>
            <a:off x="10756899" y="4820285"/>
            <a:ext cx="2339975" cy="33521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2pPr>
            <a:lvl3pPr indent="-3302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>
                <a:solidFill>
                  <a:schemeClr val="dk1"/>
                </a:solidFill>
              </a:defRPr>
            </a:lvl3pPr>
            <a:lvl4pPr indent="-3302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—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8" name="Google Shape;198;p69"/>
          <p:cNvSpPr txBox="1"/>
          <p:nvPr>
            <p:ph idx="15" type="body"/>
          </p:nvPr>
        </p:nvSpPr>
        <p:spPr>
          <a:xfrm>
            <a:off x="13277850" y="4820285"/>
            <a:ext cx="2339975" cy="33521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2pPr>
            <a:lvl3pPr indent="-3302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>
                <a:solidFill>
                  <a:schemeClr val="dk1"/>
                </a:solidFill>
              </a:defRPr>
            </a:lvl3pPr>
            <a:lvl4pPr indent="-3302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—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extLst>
    <p:ext uri="{DCECCB84-F9BA-43D5-87BE-67443E8EF086}">
      <p15:sldGuideLst>
        <p15:guide id="1" orient="horz" pos="1202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tegory Overview">
  <p:cSld name="Category Overview"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70"/>
          <p:cNvSpPr txBox="1"/>
          <p:nvPr>
            <p:ph idx="10" type="dt"/>
          </p:nvPr>
        </p:nvSpPr>
        <p:spPr>
          <a:xfrm>
            <a:off x="5680075" y="8555629"/>
            <a:ext cx="3636963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1" name="Google Shape;201;p70"/>
          <p:cNvSpPr txBox="1"/>
          <p:nvPr>
            <p:ph idx="11" type="ftr"/>
          </p:nvPr>
        </p:nvSpPr>
        <p:spPr>
          <a:xfrm>
            <a:off x="9496424" y="8555629"/>
            <a:ext cx="5581399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2" name="Google Shape;202;p70"/>
          <p:cNvSpPr txBox="1"/>
          <p:nvPr>
            <p:ph idx="12" type="sldNum"/>
          </p:nvPr>
        </p:nvSpPr>
        <p:spPr>
          <a:xfrm>
            <a:off x="15077824" y="8555629"/>
            <a:ext cx="540000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03" name="Google Shape;203;p70"/>
          <p:cNvSpPr txBox="1"/>
          <p:nvPr>
            <p:ph type="title"/>
          </p:nvPr>
        </p:nvSpPr>
        <p:spPr>
          <a:xfrm>
            <a:off x="639763" y="588371"/>
            <a:ext cx="14978062" cy="51520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4" name="Google Shape;204;p70"/>
          <p:cNvSpPr/>
          <p:nvPr>
            <p:ph idx="2" type="pic"/>
          </p:nvPr>
        </p:nvSpPr>
        <p:spPr>
          <a:xfrm>
            <a:off x="639763" y="2519362"/>
            <a:ext cx="2339975" cy="212481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5" name="Google Shape;205;p70"/>
          <p:cNvSpPr txBox="1"/>
          <p:nvPr>
            <p:ph idx="1" type="body"/>
          </p:nvPr>
        </p:nvSpPr>
        <p:spPr>
          <a:xfrm>
            <a:off x="639763" y="4807585"/>
            <a:ext cx="2339975" cy="33648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  <a:defRPr sz="1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2pPr>
            <a:lvl3pPr indent="-3302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>
                <a:solidFill>
                  <a:schemeClr val="dk1"/>
                </a:solidFill>
              </a:defRPr>
            </a:lvl3pPr>
            <a:lvl4pPr indent="-3302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—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6" name="Google Shape;206;p70"/>
          <p:cNvSpPr/>
          <p:nvPr>
            <p:ph idx="3" type="pic"/>
          </p:nvPr>
        </p:nvSpPr>
        <p:spPr>
          <a:xfrm>
            <a:off x="3167380" y="2519362"/>
            <a:ext cx="2339975" cy="212481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7" name="Google Shape;207;p70"/>
          <p:cNvSpPr/>
          <p:nvPr>
            <p:ph idx="4" type="pic"/>
          </p:nvPr>
        </p:nvSpPr>
        <p:spPr>
          <a:xfrm>
            <a:off x="5680075" y="2519362"/>
            <a:ext cx="2339975" cy="21248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8" name="Google Shape;208;p70"/>
          <p:cNvSpPr/>
          <p:nvPr>
            <p:ph idx="5" type="pic"/>
          </p:nvPr>
        </p:nvSpPr>
        <p:spPr>
          <a:xfrm>
            <a:off x="8237538" y="2519362"/>
            <a:ext cx="2339975" cy="212481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9" name="Google Shape;209;p70"/>
          <p:cNvSpPr/>
          <p:nvPr>
            <p:ph idx="6" type="pic"/>
          </p:nvPr>
        </p:nvSpPr>
        <p:spPr>
          <a:xfrm>
            <a:off x="10756899" y="2519362"/>
            <a:ext cx="2339975" cy="21248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10" name="Google Shape;210;p70"/>
          <p:cNvSpPr/>
          <p:nvPr>
            <p:ph idx="7" type="pic"/>
          </p:nvPr>
        </p:nvSpPr>
        <p:spPr>
          <a:xfrm>
            <a:off x="13277850" y="2519362"/>
            <a:ext cx="2339975" cy="21248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11" name="Google Shape;211;p70"/>
          <p:cNvSpPr txBox="1"/>
          <p:nvPr>
            <p:ph idx="8" type="body"/>
          </p:nvPr>
        </p:nvSpPr>
        <p:spPr>
          <a:xfrm>
            <a:off x="3167380" y="4807585"/>
            <a:ext cx="2339975" cy="33648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  <a:defRPr sz="1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2pPr>
            <a:lvl3pPr indent="-3302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>
                <a:solidFill>
                  <a:schemeClr val="dk1"/>
                </a:solidFill>
              </a:defRPr>
            </a:lvl3pPr>
            <a:lvl4pPr indent="-3302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—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2" name="Google Shape;212;p70"/>
          <p:cNvSpPr txBox="1"/>
          <p:nvPr>
            <p:ph idx="9" type="body"/>
          </p:nvPr>
        </p:nvSpPr>
        <p:spPr>
          <a:xfrm>
            <a:off x="5680075" y="4807585"/>
            <a:ext cx="2339975" cy="33648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  <a:defRPr sz="1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2pPr>
            <a:lvl3pPr indent="-3302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>
                <a:solidFill>
                  <a:schemeClr val="dk1"/>
                </a:solidFill>
              </a:defRPr>
            </a:lvl3pPr>
            <a:lvl4pPr indent="-3302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—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3" name="Google Shape;213;p70"/>
          <p:cNvSpPr txBox="1"/>
          <p:nvPr>
            <p:ph idx="13" type="body"/>
          </p:nvPr>
        </p:nvSpPr>
        <p:spPr>
          <a:xfrm>
            <a:off x="8237538" y="4807585"/>
            <a:ext cx="2339975" cy="33648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  <a:defRPr sz="1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2pPr>
            <a:lvl3pPr indent="-3302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>
                <a:solidFill>
                  <a:schemeClr val="dk1"/>
                </a:solidFill>
              </a:defRPr>
            </a:lvl3pPr>
            <a:lvl4pPr indent="-3302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—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4" name="Google Shape;214;p70"/>
          <p:cNvSpPr txBox="1"/>
          <p:nvPr>
            <p:ph idx="14" type="body"/>
          </p:nvPr>
        </p:nvSpPr>
        <p:spPr>
          <a:xfrm>
            <a:off x="10756899" y="4807585"/>
            <a:ext cx="2339975" cy="33648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  <a:defRPr sz="1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2pPr>
            <a:lvl3pPr indent="-3302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>
                <a:solidFill>
                  <a:schemeClr val="dk1"/>
                </a:solidFill>
              </a:defRPr>
            </a:lvl3pPr>
            <a:lvl4pPr indent="-3302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—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5" name="Google Shape;215;p70"/>
          <p:cNvSpPr txBox="1"/>
          <p:nvPr>
            <p:ph idx="15" type="body"/>
          </p:nvPr>
        </p:nvSpPr>
        <p:spPr>
          <a:xfrm>
            <a:off x="13277850" y="4807585"/>
            <a:ext cx="2339975" cy="33648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  <a:defRPr sz="1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2pPr>
            <a:lvl3pPr indent="-3302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>
                <a:solidFill>
                  <a:schemeClr val="dk1"/>
                </a:solidFill>
              </a:defRPr>
            </a:lvl3pPr>
            <a:lvl4pPr indent="-3302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—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extLst>
    <p:ext uri="{DCECCB84-F9BA-43D5-87BE-67443E8EF086}">
      <p15:sldGuideLst>
        <p15:guide id="1" orient="horz" pos="1202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Divider B">
  <p:cSld name="Section Divider B">
    <p:bg>
      <p:bgPr>
        <a:solidFill>
          <a:srgbClr val="99C3C2"/>
        </a:solidFill>
      </p:bgPr>
    </p:bg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71"/>
          <p:cNvSpPr txBox="1"/>
          <p:nvPr>
            <p:ph idx="1" type="body"/>
          </p:nvPr>
        </p:nvSpPr>
        <p:spPr>
          <a:xfrm>
            <a:off x="639763" y="544897"/>
            <a:ext cx="14978062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67"/>
              <a:buNone/>
              <a:defRPr sz="2667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18" name="Google Shape;218;p71"/>
          <p:cNvSpPr txBox="1"/>
          <p:nvPr>
            <p:ph idx="10" type="dt"/>
          </p:nvPr>
        </p:nvSpPr>
        <p:spPr>
          <a:xfrm>
            <a:off x="5680075" y="8555629"/>
            <a:ext cx="3636963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9" name="Google Shape;219;p71"/>
          <p:cNvSpPr txBox="1"/>
          <p:nvPr>
            <p:ph idx="11" type="ftr"/>
          </p:nvPr>
        </p:nvSpPr>
        <p:spPr>
          <a:xfrm>
            <a:off x="9496424" y="8555629"/>
            <a:ext cx="5581399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0" name="Google Shape;220;p71"/>
          <p:cNvSpPr txBox="1"/>
          <p:nvPr>
            <p:ph idx="12" type="sldNum"/>
          </p:nvPr>
        </p:nvSpPr>
        <p:spPr>
          <a:xfrm>
            <a:off x="15077824" y="8555629"/>
            <a:ext cx="540000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21" name="Google Shape;221;p71"/>
          <p:cNvSpPr txBox="1"/>
          <p:nvPr>
            <p:ph type="title"/>
          </p:nvPr>
        </p:nvSpPr>
        <p:spPr>
          <a:xfrm>
            <a:off x="639763" y="3960046"/>
            <a:ext cx="14978062" cy="155811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lvl="0" algn="ctr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Font typeface="Arial"/>
              <a:buNone/>
              <a:defRPr sz="1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hart B">
  <p:cSld name="Chart B"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73"/>
          <p:cNvSpPr txBox="1"/>
          <p:nvPr>
            <p:ph idx="10" type="dt"/>
          </p:nvPr>
        </p:nvSpPr>
        <p:spPr>
          <a:xfrm>
            <a:off x="5680075" y="8555629"/>
            <a:ext cx="3636963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4" name="Google Shape;224;p73"/>
          <p:cNvSpPr txBox="1"/>
          <p:nvPr>
            <p:ph idx="11" type="ftr"/>
          </p:nvPr>
        </p:nvSpPr>
        <p:spPr>
          <a:xfrm>
            <a:off x="9496424" y="8555629"/>
            <a:ext cx="5581399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5" name="Google Shape;225;p73"/>
          <p:cNvSpPr txBox="1"/>
          <p:nvPr>
            <p:ph idx="12" type="sldNum"/>
          </p:nvPr>
        </p:nvSpPr>
        <p:spPr>
          <a:xfrm>
            <a:off x="15077824" y="8555629"/>
            <a:ext cx="540000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26" name="Google Shape;226;p73"/>
          <p:cNvSpPr txBox="1"/>
          <p:nvPr>
            <p:ph type="title"/>
          </p:nvPr>
        </p:nvSpPr>
        <p:spPr>
          <a:xfrm>
            <a:off x="639763" y="588371"/>
            <a:ext cx="7380286" cy="51520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7" name="Google Shape;227;p73"/>
          <p:cNvSpPr txBox="1"/>
          <p:nvPr>
            <p:ph idx="1" type="body"/>
          </p:nvPr>
        </p:nvSpPr>
        <p:spPr>
          <a:xfrm>
            <a:off x="10756131" y="647702"/>
            <a:ext cx="4861694" cy="169227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indent="-3429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2pPr>
            <a:lvl3pPr indent="-3429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 sz="18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8" name="Google Shape;228;p73"/>
          <p:cNvSpPr/>
          <p:nvPr>
            <p:ph idx="2" type="chart"/>
          </p:nvPr>
        </p:nvSpPr>
        <p:spPr>
          <a:xfrm>
            <a:off x="639764" y="2529822"/>
            <a:ext cx="14978062" cy="5642629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>
            <a:lvl1pPr lvl="0" marR="0" rtl="0" algn="ctr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—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extLst>
    <p:ext uri="{DCECCB84-F9BA-43D5-87BE-67443E8EF086}">
      <p15:sldGuideLst>
        <p15:guide id="1" orient="horz" pos="1202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Divider C">
  <p:cSld name="Section Divider C">
    <p:bg>
      <p:bgPr>
        <a:solidFill>
          <a:srgbClr val="E8B1A1"/>
        </a:solidFill>
      </p:bgPr>
    </p:bg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74"/>
          <p:cNvSpPr txBox="1"/>
          <p:nvPr>
            <p:ph idx="1" type="body"/>
          </p:nvPr>
        </p:nvSpPr>
        <p:spPr>
          <a:xfrm>
            <a:off x="639763" y="544897"/>
            <a:ext cx="14978062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None/>
              <a:defRPr sz="3600">
                <a:solidFill>
                  <a:schemeClr val="accent4"/>
                </a:solidFill>
              </a:defRPr>
            </a:lvl1pPr>
            <a:lvl2pPr indent="-228600" lvl="1" marL="91440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67"/>
              <a:buNone/>
              <a:defRPr sz="2667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31" name="Google Shape;231;p74"/>
          <p:cNvSpPr txBox="1"/>
          <p:nvPr>
            <p:ph idx="10" type="dt"/>
          </p:nvPr>
        </p:nvSpPr>
        <p:spPr>
          <a:xfrm>
            <a:off x="5680075" y="8555629"/>
            <a:ext cx="3636963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accent4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2" name="Google Shape;232;p74"/>
          <p:cNvSpPr txBox="1"/>
          <p:nvPr>
            <p:ph idx="11" type="ftr"/>
          </p:nvPr>
        </p:nvSpPr>
        <p:spPr>
          <a:xfrm>
            <a:off x="9496424" y="8555629"/>
            <a:ext cx="5581399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accent4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3" name="Google Shape;233;p74"/>
          <p:cNvSpPr txBox="1"/>
          <p:nvPr>
            <p:ph idx="12" type="sldNum"/>
          </p:nvPr>
        </p:nvSpPr>
        <p:spPr>
          <a:xfrm>
            <a:off x="15077824" y="8555629"/>
            <a:ext cx="540000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34" name="Google Shape;234;p74"/>
          <p:cNvSpPr txBox="1"/>
          <p:nvPr>
            <p:ph type="title"/>
          </p:nvPr>
        </p:nvSpPr>
        <p:spPr>
          <a:xfrm>
            <a:off x="639763" y="3960046"/>
            <a:ext cx="14978062" cy="155811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lvl="0" algn="ctr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2000"/>
              <a:buFont typeface="Arial"/>
              <a:buNone/>
              <a:defRPr sz="12000">
                <a:solidFill>
                  <a:schemeClr val="accent4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A">
  <p:cSld name="Quote A">
    <p:bg>
      <p:bgPr>
        <a:solidFill>
          <a:schemeClr val="lt1"/>
        </a:solidFill>
      </p:bgPr>
    </p:bg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75"/>
          <p:cNvSpPr txBox="1"/>
          <p:nvPr>
            <p:ph idx="1" type="subTitle"/>
          </p:nvPr>
        </p:nvSpPr>
        <p:spPr>
          <a:xfrm>
            <a:off x="639763" y="5520143"/>
            <a:ext cx="14978062" cy="4382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800"/>
              <a:buNone/>
              <a:defRPr sz="2800">
                <a:solidFill>
                  <a:schemeClr val="accent4"/>
                </a:solidFill>
              </a:defRPr>
            </a:lvl1pPr>
            <a:lvl2pPr lvl="1" algn="ctr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67"/>
              <a:buNone/>
              <a:defRPr sz="2667"/>
            </a:lvl2pPr>
            <a:lvl3pPr lvl="2" algn="ctr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/>
            </a:lvl5pPr>
            <a:lvl6pPr lvl="5" algn="ctr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/>
            </a:lvl6pPr>
            <a:lvl7pPr lvl="6" algn="ctr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/>
            </a:lvl7pPr>
            <a:lvl8pPr lvl="7" algn="ctr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/>
            </a:lvl8pPr>
            <a:lvl9pPr lvl="8" algn="ctr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/>
            </a:lvl9pPr>
          </a:lstStyle>
          <a:p/>
        </p:txBody>
      </p:sp>
      <p:sp>
        <p:nvSpPr>
          <p:cNvPr id="237" name="Google Shape;237;p75"/>
          <p:cNvSpPr txBox="1"/>
          <p:nvPr>
            <p:ph type="title"/>
          </p:nvPr>
        </p:nvSpPr>
        <p:spPr>
          <a:xfrm>
            <a:off x="639763" y="3677291"/>
            <a:ext cx="14978062" cy="10710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lvl="0" algn="ctr">
              <a:lnSpc>
                <a:spcPct val="87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8000"/>
              <a:buFont typeface="Arial"/>
              <a:buNone/>
              <a:defRPr sz="80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8" name="Google Shape;238;p75"/>
          <p:cNvSpPr txBox="1"/>
          <p:nvPr>
            <p:ph idx="10" type="dt"/>
          </p:nvPr>
        </p:nvSpPr>
        <p:spPr>
          <a:xfrm>
            <a:off x="5680075" y="8555629"/>
            <a:ext cx="3636963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accent4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9" name="Google Shape;239;p75"/>
          <p:cNvSpPr txBox="1"/>
          <p:nvPr>
            <p:ph idx="11" type="ftr"/>
          </p:nvPr>
        </p:nvSpPr>
        <p:spPr>
          <a:xfrm>
            <a:off x="9496424" y="8555629"/>
            <a:ext cx="5581399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accent4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5"/>
          <p:cNvSpPr txBox="1"/>
          <p:nvPr>
            <p:ph idx="12" type="sldNum"/>
          </p:nvPr>
        </p:nvSpPr>
        <p:spPr>
          <a:xfrm>
            <a:off x="15077824" y="8555629"/>
            <a:ext cx="540000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IGN 3">
  <p:cSld name="CUSTOM_6_2">
    <p:bg>
      <p:bgPr>
        <a:gradFill>
          <a:gsLst>
            <a:gs pos="0">
              <a:srgbClr val="10D6B6">
                <a:alpha val="70196"/>
              </a:srgbClr>
            </a:gs>
            <a:gs pos="100000">
              <a:srgbClr val="7337D4"/>
            </a:gs>
          </a:gsLst>
          <a:lin ang="0" scaled="0"/>
        </a:gradFill>
      </p:bgPr>
    </p:bg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g16cf7eb602c_0_152"/>
          <p:cNvSpPr txBox="1"/>
          <p:nvPr>
            <p:ph type="ctrTitle"/>
          </p:nvPr>
        </p:nvSpPr>
        <p:spPr>
          <a:xfrm>
            <a:off x="1102151" y="239644"/>
            <a:ext cx="14053200" cy="1514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300"/>
              <a:buNone/>
              <a:defRPr sz="5300">
                <a:solidFill>
                  <a:srgbClr val="FFFFFF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000">
                <a:solidFill>
                  <a:srgbClr val="FFFFFF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000">
                <a:solidFill>
                  <a:srgbClr val="FFFFFF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000">
                <a:solidFill>
                  <a:srgbClr val="FFFFFF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000">
                <a:solidFill>
                  <a:srgbClr val="FFFFFF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000">
                <a:solidFill>
                  <a:srgbClr val="FFFFFF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000">
                <a:solidFill>
                  <a:srgbClr val="FFFFFF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000">
                <a:solidFill>
                  <a:srgbClr val="FFFFFF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000">
                <a:solidFill>
                  <a:srgbClr val="FFFFFF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B">
  <p:cSld name="Quote B">
    <p:bg>
      <p:bgPr>
        <a:solidFill>
          <a:srgbClr val="BACAC7"/>
        </a:solidFill>
      </p:bgPr>
    </p:bg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76"/>
          <p:cNvSpPr txBox="1"/>
          <p:nvPr>
            <p:ph idx="1" type="subTitle"/>
          </p:nvPr>
        </p:nvSpPr>
        <p:spPr>
          <a:xfrm>
            <a:off x="639763" y="5520143"/>
            <a:ext cx="14978062" cy="4382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algn="ctr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67"/>
              <a:buNone/>
              <a:defRPr sz="2667"/>
            </a:lvl2pPr>
            <a:lvl3pPr lvl="2" algn="ctr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/>
            </a:lvl5pPr>
            <a:lvl6pPr lvl="5" algn="ctr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/>
            </a:lvl6pPr>
            <a:lvl7pPr lvl="6" algn="ctr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/>
            </a:lvl7pPr>
            <a:lvl8pPr lvl="7" algn="ctr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/>
            </a:lvl8pPr>
            <a:lvl9pPr lvl="8" algn="ctr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/>
            </a:lvl9pPr>
          </a:lstStyle>
          <a:p/>
        </p:txBody>
      </p:sp>
      <p:sp>
        <p:nvSpPr>
          <p:cNvPr id="243" name="Google Shape;243;p76"/>
          <p:cNvSpPr txBox="1"/>
          <p:nvPr>
            <p:ph type="title"/>
          </p:nvPr>
        </p:nvSpPr>
        <p:spPr>
          <a:xfrm>
            <a:off x="639763" y="3677291"/>
            <a:ext cx="14978062" cy="10710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lvl="0" algn="ctr">
              <a:lnSpc>
                <a:spcPct val="8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  <a:defRPr sz="8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4" name="Google Shape;244;p76"/>
          <p:cNvSpPr txBox="1"/>
          <p:nvPr>
            <p:ph idx="10" type="dt"/>
          </p:nvPr>
        </p:nvSpPr>
        <p:spPr>
          <a:xfrm>
            <a:off x="5680075" y="8555629"/>
            <a:ext cx="3636963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5" name="Google Shape;245;p76"/>
          <p:cNvSpPr txBox="1"/>
          <p:nvPr>
            <p:ph idx="11" type="ftr"/>
          </p:nvPr>
        </p:nvSpPr>
        <p:spPr>
          <a:xfrm>
            <a:off x="9496424" y="8555629"/>
            <a:ext cx="5581399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76"/>
          <p:cNvSpPr txBox="1"/>
          <p:nvPr>
            <p:ph idx="12" type="sldNum"/>
          </p:nvPr>
        </p:nvSpPr>
        <p:spPr>
          <a:xfrm>
            <a:off x="15077824" y="8555629"/>
            <a:ext cx="540000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and Picture C">
  <p:cSld name="Text and Picture C"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77"/>
          <p:cNvSpPr/>
          <p:nvPr>
            <p:ph idx="2" type="pic"/>
          </p:nvPr>
        </p:nvSpPr>
        <p:spPr>
          <a:xfrm>
            <a:off x="8237538" y="0"/>
            <a:ext cx="8020050" cy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9" name="Google Shape;249;p77"/>
          <p:cNvSpPr txBox="1"/>
          <p:nvPr>
            <p:ph idx="10" type="dt"/>
          </p:nvPr>
        </p:nvSpPr>
        <p:spPr>
          <a:xfrm>
            <a:off x="5680075" y="8555629"/>
            <a:ext cx="3636963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accent6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0" name="Google Shape;250;p77"/>
          <p:cNvSpPr txBox="1"/>
          <p:nvPr>
            <p:ph idx="11" type="ftr"/>
          </p:nvPr>
        </p:nvSpPr>
        <p:spPr>
          <a:xfrm>
            <a:off x="9496424" y="8555629"/>
            <a:ext cx="5581399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accent6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1" name="Google Shape;251;p77"/>
          <p:cNvSpPr txBox="1"/>
          <p:nvPr>
            <p:ph idx="12" type="sldNum"/>
          </p:nvPr>
        </p:nvSpPr>
        <p:spPr>
          <a:xfrm>
            <a:off x="15077824" y="8555629"/>
            <a:ext cx="540000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52" name="Google Shape;252;p77"/>
          <p:cNvSpPr txBox="1"/>
          <p:nvPr>
            <p:ph type="title"/>
          </p:nvPr>
        </p:nvSpPr>
        <p:spPr>
          <a:xfrm>
            <a:off x="639763" y="582275"/>
            <a:ext cx="7380288" cy="7755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6000"/>
              <a:buFont typeface="Arial"/>
              <a:buNone/>
              <a:defRPr sz="6000">
                <a:solidFill>
                  <a:schemeClr val="accent6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extLst>
    <p:ext uri="{DCECCB84-F9BA-43D5-87BE-67443E8EF086}">
      <p15:sldGuideLst>
        <p15:guide id="1" orient="horz" pos="1202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and Picture D">
  <p:cSld name="Text and Picture D">
    <p:bg>
      <p:bgPr>
        <a:solidFill>
          <a:schemeClr val="lt1"/>
        </a:solidFill>
      </p:bgPr>
    </p:bg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78"/>
          <p:cNvSpPr/>
          <p:nvPr>
            <p:ph idx="2" type="pic"/>
          </p:nvPr>
        </p:nvSpPr>
        <p:spPr>
          <a:xfrm>
            <a:off x="639763" y="647700"/>
            <a:ext cx="7380287" cy="7535002"/>
          </a:xfrm>
          <a:prstGeom prst="rect">
            <a:avLst/>
          </a:prstGeom>
          <a:noFill/>
          <a:ln>
            <a:noFill/>
          </a:ln>
        </p:spPr>
      </p:sp>
      <p:sp>
        <p:nvSpPr>
          <p:cNvPr id="255" name="Google Shape;255;p78"/>
          <p:cNvSpPr txBox="1"/>
          <p:nvPr>
            <p:ph idx="10" type="dt"/>
          </p:nvPr>
        </p:nvSpPr>
        <p:spPr>
          <a:xfrm>
            <a:off x="5680075" y="8555629"/>
            <a:ext cx="3636963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6" name="Google Shape;256;p78"/>
          <p:cNvSpPr txBox="1"/>
          <p:nvPr>
            <p:ph idx="11" type="ftr"/>
          </p:nvPr>
        </p:nvSpPr>
        <p:spPr>
          <a:xfrm>
            <a:off x="9496424" y="8555629"/>
            <a:ext cx="5581399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7" name="Google Shape;257;p78"/>
          <p:cNvSpPr txBox="1"/>
          <p:nvPr>
            <p:ph idx="12" type="sldNum"/>
          </p:nvPr>
        </p:nvSpPr>
        <p:spPr>
          <a:xfrm>
            <a:off x="15077824" y="8555629"/>
            <a:ext cx="540000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58" name="Google Shape;258;p78"/>
          <p:cNvSpPr txBox="1"/>
          <p:nvPr>
            <p:ph type="title"/>
          </p:nvPr>
        </p:nvSpPr>
        <p:spPr>
          <a:xfrm>
            <a:off x="8237538" y="4060452"/>
            <a:ext cx="7380288" cy="775597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lvl="0" algn="ctr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6000"/>
              <a:buFont typeface="Arial"/>
              <a:buNone/>
              <a:defRPr sz="6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extLst>
    <p:ext uri="{DCECCB84-F9BA-43D5-87BE-67443E8EF086}">
      <p15:sldGuideLst>
        <p15:guide id="1" orient="horz" pos="1202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llout Picture B">
  <p:cSld name="Pullout Picture B">
    <p:bg>
      <p:bgPr>
        <a:solidFill>
          <a:schemeClr val="lt1"/>
        </a:solidFill>
      </p:bgPr>
    </p:bg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80"/>
          <p:cNvSpPr txBox="1"/>
          <p:nvPr>
            <p:ph type="title"/>
          </p:nvPr>
        </p:nvSpPr>
        <p:spPr>
          <a:xfrm>
            <a:off x="639763" y="3649895"/>
            <a:ext cx="14978062" cy="127727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lvl="0" algn="ctr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0"/>
              <a:buFont typeface="Arial"/>
              <a:buNone/>
              <a:defRPr sz="10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Divider D">
  <p:cSld name="Section Divider D">
    <p:bg>
      <p:bgPr>
        <a:solidFill>
          <a:srgbClr val="567570"/>
        </a:solidFill>
      </p:bgPr>
    </p:bg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81"/>
          <p:cNvSpPr txBox="1"/>
          <p:nvPr>
            <p:ph idx="1" type="body"/>
          </p:nvPr>
        </p:nvSpPr>
        <p:spPr>
          <a:xfrm>
            <a:off x="639763" y="544897"/>
            <a:ext cx="14978062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E55"/>
              </a:buClr>
              <a:buSzPts val="3600"/>
              <a:buNone/>
              <a:defRPr sz="3600">
                <a:solidFill>
                  <a:srgbClr val="FFFE55"/>
                </a:solidFill>
              </a:defRPr>
            </a:lvl1pPr>
            <a:lvl2pPr indent="-228600" lvl="1" marL="91440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67"/>
              <a:buNone/>
              <a:defRPr sz="2667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3" name="Google Shape;263;p81"/>
          <p:cNvSpPr txBox="1"/>
          <p:nvPr>
            <p:ph idx="10" type="dt"/>
          </p:nvPr>
        </p:nvSpPr>
        <p:spPr>
          <a:xfrm>
            <a:off x="5680075" y="8555629"/>
            <a:ext cx="3636963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E5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4" name="Google Shape;264;p81"/>
          <p:cNvSpPr txBox="1"/>
          <p:nvPr>
            <p:ph idx="11" type="ftr"/>
          </p:nvPr>
        </p:nvSpPr>
        <p:spPr>
          <a:xfrm>
            <a:off x="9496424" y="8555629"/>
            <a:ext cx="5581399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E5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5" name="Google Shape;265;p81"/>
          <p:cNvSpPr txBox="1"/>
          <p:nvPr>
            <p:ph idx="12" type="sldNum"/>
          </p:nvPr>
        </p:nvSpPr>
        <p:spPr>
          <a:xfrm>
            <a:off x="15077824" y="8555629"/>
            <a:ext cx="540000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E5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E5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E5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E5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E5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E5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E5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E5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E5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66" name="Google Shape;266;p81"/>
          <p:cNvSpPr txBox="1"/>
          <p:nvPr>
            <p:ph type="title"/>
          </p:nvPr>
        </p:nvSpPr>
        <p:spPr>
          <a:xfrm>
            <a:off x="639763" y="3960046"/>
            <a:ext cx="14978062" cy="155811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lvl="0" algn="ctr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Clr>
                <a:srgbClr val="FFFE55"/>
              </a:buClr>
              <a:buSzPts val="12000"/>
              <a:buFont typeface="Arial"/>
              <a:buNone/>
              <a:defRPr sz="12000">
                <a:solidFill>
                  <a:srgbClr val="FFFE5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Divider E">
  <p:cSld name="Section Divider E">
    <p:bg>
      <p:bgPr>
        <a:solidFill>
          <a:srgbClr val="D4C5E6"/>
        </a:solidFill>
      </p:bgPr>
    </p:bg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87"/>
          <p:cNvSpPr txBox="1"/>
          <p:nvPr>
            <p:ph idx="1" type="body"/>
          </p:nvPr>
        </p:nvSpPr>
        <p:spPr>
          <a:xfrm>
            <a:off x="639763" y="544897"/>
            <a:ext cx="14978062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67"/>
              <a:buNone/>
              <a:defRPr sz="2667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9" name="Google Shape;269;p87"/>
          <p:cNvSpPr txBox="1"/>
          <p:nvPr>
            <p:ph idx="10" type="dt"/>
          </p:nvPr>
        </p:nvSpPr>
        <p:spPr>
          <a:xfrm>
            <a:off x="5680075" y="8555629"/>
            <a:ext cx="3636963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0" name="Google Shape;270;p87"/>
          <p:cNvSpPr txBox="1"/>
          <p:nvPr>
            <p:ph idx="11" type="ftr"/>
          </p:nvPr>
        </p:nvSpPr>
        <p:spPr>
          <a:xfrm>
            <a:off x="9496424" y="8555629"/>
            <a:ext cx="5581399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1" name="Google Shape;271;p87"/>
          <p:cNvSpPr txBox="1"/>
          <p:nvPr>
            <p:ph idx="12" type="sldNum"/>
          </p:nvPr>
        </p:nvSpPr>
        <p:spPr>
          <a:xfrm>
            <a:off x="15077824" y="8555629"/>
            <a:ext cx="540000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72" name="Google Shape;272;p87"/>
          <p:cNvSpPr txBox="1"/>
          <p:nvPr>
            <p:ph type="title"/>
          </p:nvPr>
        </p:nvSpPr>
        <p:spPr>
          <a:xfrm>
            <a:off x="639763" y="3960046"/>
            <a:ext cx="14978062" cy="155811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lvl="0" algn="ctr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Arial"/>
              <a:buNone/>
              <a:defRPr sz="1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88"/>
          <p:cNvSpPr txBox="1"/>
          <p:nvPr>
            <p:ph idx="10" type="dt"/>
          </p:nvPr>
        </p:nvSpPr>
        <p:spPr>
          <a:xfrm>
            <a:off x="5680075" y="8555629"/>
            <a:ext cx="3636963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8"/>
          <p:cNvSpPr txBox="1"/>
          <p:nvPr>
            <p:ph idx="11" type="ftr"/>
          </p:nvPr>
        </p:nvSpPr>
        <p:spPr>
          <a:xfrm>
            <a:off x="9496424" y="8555629"/>
            <a:ext cx="5581399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6" name="Google Shape;276;p88"/>
          <p:cNvSpPr txBox="1"/>
          <p:nvPr>
            <p:ph idx="12" type="sldNum"/>
          </p:nvPr>
        </p:nvSpPr>
        <p:spPr>
          <a:xfrm>
            <a:off x="15077824" y="8555629"/>
            <a:ext cx="540000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77" name="Google Shape;277;p88"/>
          <p:cNvSpPr txBox="1"/>
          <p:nvPr>
            <p:ph type="title"/>
          </p:nvPr>
        </p:nvSpPr>
        <p:spPr>
          <a:xfrm>
            <a:off x="639763" y="588371"/>
            <a:ext cx="14978062" cy="51520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89"/>
          <p:cNvSpPr txBox="1"/>
          <p:nvPr>
            <p:ph idx="10" type="dt"/>
          </p:nvPr>
        </p:nvSpPr>
        <p:spPr>
          <a:xfrm>
            <a:off x="5680075" y="8555629"/>
            <a:ext cx="3636963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0" name="Google Shape;280;p89"/>
          <p:cNvSpPr txBox="1"/>
          <p:nvPr>
            <p:ph idx="11" type="ftr"/>
          </p:nvPr>
        </p:nvSpPr>
        <p:spPr>
          <a:xfrm>
            <a:off x="9496424" y="8555629"/>
            <a:ext cx="5581399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1" name="Google Shape;281;p89"/>
          <p:cNvSpPr txBox="1"/>
          <p:nvPr>
            <p:ph idx="12" type="sldNum"/>
          </p:nvPr>
        </p:nvSpPr>
        <p:spPr>
          <a:xfrm>
            <a:off x="15077824" y="8555629"/>
            <a:ext cx="540000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ank You A">
  <p:cSld name="Thank You A"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90"/>
          <p:cNvSpPr txBox="1"/>
          <p:nvPr>
            <p:ph type="title"/>
          </p:nvPr>
        </p:nvSpPr>
        <p:spPr>
          <a:xfrm>
            <a:off x="639763" y="3828679"/>
            <a:ext cx="14978062" cy="168597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lvl="0" marR="0" algn="ctr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3200"/>
              <a:buFont typeface="Arial"/>
              <a:buNone/>
              <a:defRPr b="0" sz="132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4" name="Google Shape;284;p90"/>
          <p:cNvSpPr/>
          <p:nvPr/>
        </p:nvSpPr>
        <p:spPr>
          <a:xfrm>
            <a:off x="6407994" y="636270"/>
            <a:ext cx="3441600" cy="506854"/>
          </a:xfrm>
          <a:custGeom>
            <a:rect b="b" l="l" r="r" t="t"/>
            <a:pathLst>
              <a:path extrusionOk="0" h="305" w="2077">
                <a:moveTo>
                  <a:pt x="624" y="182"/>
                </a:moveTo>
                <a:lnTo>
                  <a:pt x="624" y="182"/>
                </a:lnTo>
                <a:lnTo>
                  <a:pt x="713" y="298"/>
                </a:lnTo>
                <a:lnTo>
                  <a:pt x="628" y="298"/>
                </a:lnTo>
                <a:lnTo>
                  <a:pt x="557" y="202"/>
                </a:lnTo>
                <a:lnTo>
                  <a:pt x="557" y="298"/>
                </a:lnTo>
                <a:lnTo>
                  <a:pt x="488" y="298"/>
                </a:lnTo>
                <a:lnTo>
                  <a:pt x="488" y="0"/>
                </a:lnTo>
                <a:lnTo>
                  <a:pt x="557" y="0"/>
                </a:lnTo>
                <a:lnTo>
                  <a:pt x="557" y="171"/>
                </a:lnTo>
                <a:lnTo>
                  <a:pt x="630" y="78"/>
                </a:lnTo>
                <a:lnTo>
                  <a:pt x="712" y="78"/>
                </a:lnTo>
                <a:lnTo>
                  <a:pt x="624" y="182"/>
                </a:lnTo>
                <a:lnTo>
                  <a:pt x="624" y="182"/>
                </a:lnTo>
                <a:close/>
                <a:moveTo>
                  <a:pt x="999" y="159"/>
                </a:moveTo>
                <a:lnTo>
                  <a:pt x="999" y="159"/>
                </a:lnTo>
                <a:lnTo>
                  <a:pt x="999" y="299"/>
                </a:lnTo>
                <a:lnTo>
                  <a:pt x="929" y="299"/>
                </a:lnTo>
                <a:lnTo>
                  <a:pt x="929" y="78"/>
                </a:lnTo>
                <a:lnTo>
                  <a:pt x="999" y="78"/>
                </a:lnTo>
                <a:lnTo>
                  <a:pt x="999" y="113"/>
                </a:lnTo>
                <a:cubicBezTo>
                  <a:pt x="1011" y="81"/>
                  <a:pt x="1044" y="67"/>
                  <a:pt x="1110" y="76"/>
                </a:cubicBezTo>
                <a:cubicBezTo>
                  <a:pt x="1049" y="118"/>
                  <a:pt x="1081" y="168"/>
                  <a:pt x="999" y="159"/>
                </a:cubicBezTo>
                <a:lnTo>
                  <a:pt x="999" y="159"/>
                </a:lnTo>
                <a:close/>
                <a:moveTo>
                  <a:pt x="1912" y="164"/>
                </a:moveTo>
                <a:lnTo>
                  <a:pt x="1912" y="164"/>
                </a:lnTo>
                <a:cubicBezTo>
                  <a:pt x="1913" y="137"/>
                  <a:pt x="1931" y="119"/>
                  <a:pt x="1961" y="119"/>
                </a:cubicBezTo>
                <a:cubicBezTo>
                  <a:pt x="1991" y="119"/>
                  <a:pt x="2007" y="135"/>
                  <a:pt x="2008" y="164"/>
                </a:cubicBezTo>
                <a:lnTo>
                  <a:pt x="1912" y="164"/>
                </a:lnTo>
                <a:lnTo>
                  <a:pt x="1912" y="164"/>
                </a:lnTo>
                <a:close/>
                <a:moveTo>
                  <a:pt x="2077" y="177"/>
                </a:moveTo>
                <a:lnTo>
                  <a:pt x="2077" y="177"/>
                </a:lnTo>
                <a:cubicBezTo>
                  <a:pt x="2077" y="114"/>
                  <a:pt x="2030" y="72"/>
                  <a:pt x="1962" y="72"/>
                </a:cubicBezTo>
                <a:cubicBezTo>
                  <a:pt x="1890" y="72"/>
                  <a:pt x="1843" y="116"/>
                  <a:pt x="1843" y="188"/>
                </a:cubicBezTo>
                <a:cubicBezTo>
                  <a:pt x="1843" y="262"/>
                  <a:pt x="1889" y="305"/>
                  <a:pt x="1964" y="305"/>
                </a:cubicBezTo>
                <a:cubicBezTo>
                  <a:pt x="2023" y="305"/>
                  <a:pt x="2067" y="276"/>
                  <a:pt x="2074" y="232"/>
                </a:cubicBezTo>
                <a:lnTo>
                  <a:pt x="2005" y="232"/>
                </a:lnTo>
                <a:cubicBezTo>
                  <a:pt x="1999" y="246"/>
                  <a:pt x="1985" y="252"/>
                  <a:pt x="1964" y="252"/>
                </a:cubicBezTo>
                <a:cubicBezTo>
                  <a:pt x="1933" y="252"/>
                  <a:pt x="1914" y="236"/>
                  <a:pt x="1912" y="207"/>
                </a:cubicBezTo>
                <a:lnTo>
                  <a:pt x="2075" y="207"/>
                </a:lnTo>
                <a:cubicBezTo>
                  <a:pt x="2077" y="195"/>
                  <a:pt x="2077" y="188"/>
                  <a:pt x="2077" y="177"/>
                </a:cubicBezTo>
                <a:lnTo>
                  <a:pt x="2077" y="177"/>
                </a:lnTo>
                <a:close/>
                <a:moveTo>
                  <a:pt x="1843" y="141"/>
                </a:moveTo>
                <a:lnTo>
                  <a:pt x="1843" y="141"/>
                </a:lnTo>
                <a:cubicBezTo>
                  <a:pt x="1834" y="140"/>
                  <a:pt x="1830" y="140"/>
                  <a:pt x="1821" y="140"/>
                </a:cubicBezTo>
                <a:cubicBezTo>
                  <a:pt x="1783" y="140"/>
                  <a:pt x="1763" y="164"/>
                  <a:pt x="1763" y="213"/>
                </a:cubicBezTo>
                <a:lnTo>
                  <a:pt x="1763" y="299"/>
                </a:lnTo>
                <a:lnTo>
                  <a:pt x="1693" y="299"/>
                </a:lnTo>
                <a:lnTo>
                  <a:pt x="1693" y="78"/>
                </a:lnTo>
                <a:lnTo>
                  <a:pt x="1763" y="78"/>
                </a:lnTo>
                <a:lnTo>
                  <a:pt x="1763" y="124"/>
                </a:lnTo>
                <a:cubicBezTo>
                  <a:pt x="1771" y="91"/>
                  <a:pt x="1797" y="74"/>
                  <a:pt x="1824" y="74"/>
                </a:cubicBezTo>
                <a:cubicBezTo>
                  <a:pt x="1832" y="74"/>
                  <a:pt x="1837" y="75"/>
                  <a:pt x="1843" y="76"/>
                </a:cubicBezTo>
                <a:lnTo>
                  <a:pt x="1843" y="141"/>
                </a:lnTo>
                <a:lnTo>
                  <a:pt x="1843" y="141"/>
                </a:lnTo>
                <a:close/>
                <a:moveTo>
                  <a:pt x="1562" y="245"/>
                </a:moveTo>
                <a:lnTo>
                  <a:pt x="1562" y="245"/>
                </a:lnTo>
                <a:cubicBezTo>
                  <a:pt x="1529" y="245"/>
                  <a:pt x="1510" y="222"/>
                  <a:pt x="1510" y="188"/>
                </a:cubicBezTo>
                <a:cubicBezTo>
                  <a:pt x="1510" y="155"/>
                  <a:pt x="1529" y="131"/>
                  <a:pt x="1562" y="131"/>
                </a:cubicBezTo>
                <a:cubicBezTo>
                  <a:pt x="1595" y="131"/>
                  <a:pt x="1615" y="155"/>
                  <a:pt x="1615" y="188"/>
                </a:cubicBezTo>
                <a:cubicBezTo>
                  <a:pt x="1615" y="222"/>
                  <a:pt x="1595" y="245"/>
                  <a:pt x="1562" y="245"/>
                </a:cubicBezTo>
                <a:lnTo>
                  <a:pt x="1562" y="245"/>
                </a:lnTo>
                <a:close/>
                <a:moveTo>
                  <a:pt x="1562" y="72"/>
                </a:moveTo>
                <a:lnTo>
                  <a:pt x="1562" y="72"/>
                </a:lnTo>
                <a:cubicBezTo>
                  <a:pt x="1486" y="72"/>
                  <a:pt x="1440" y="121"/>
                  <a:pt x="1440" y="188"/>
                </a:cubicBezTo>
                <a:cubicBezTo>
                  <a:pt x="1440" y="255"/>
                  <a:pt x="1486" y="305"/>
                  <a:pt x="1562" y="305"/>
                </a:cubicBezTo>
                <a:cubicBezTo>
                  <a:pt x="1638" y="305"/>
                  <a:pt x="1685" y="255"/>
                  <a:pt x="1685" y="188"/>
                </a:cubicBezTo>
                <a:cubicBezTo>
                  <a:pt x="1685" y="121"/>
                  <a:pt x="1638" y="72"/>
                  <a:pt x="1562" y="72"/>
                </a:cubicBezTo>
                <a:lnTo>
                  <a:pt x="1562" y="72"/>
                </a:lnTo>
                <a:close/>
                <a:moveTo>
                  <a:pt x="1417" y="244"/>
                </a:moveTo>
                <a:lnTo>
                  <a:pt x="1417" y="244"/>
                </a:lnTo>
                <a:cubicBezTo>
                  <a:pt x="1425" y="244"/>
                  <a:pt x="1435" y="244"/>
                  <a:pt x="1441" y="243"/>
                </a:cubicBezTo>
                <a:lnTo>
                  <a:pt x="1441" y="299"/>
                </a:lnTo>
                <a:cubicBezTo>
                  <a:pt x="1431" y="300"/>
                  <a:pt x="1414" y="302"/>
                  <a:pt x="1394" y="302"/>
                </a:cubicBezTo>
                <a:cubicBezTo>
                  <a:pt x="1361" y="302"/>
                  <a:pt x="1316" y="295"/>
                  <a:pt x="1316" y="221"/>
                </a:cubicBezTo>
                <a:lnTo>
                  <a:pt x="1316" y="140"/>
                </a:lnTo>
                <a:lnTo>
                  <a:pt x="1281" y="140"/>
                </a:lnTo>
                <a:lnTo>
                  <a:pt x="1281" y="85"/>
                </a:lnTo>
                <a:lnTo>
                  <a:pt x="1316" y="85"/>
                </a:lnTo>
                <a:lnTo>
                  <a:pt x="1316" y="18"/>
                </a:lnTo>
                <a:lnTo>
                  <a:pt x="1386" y="17"/>
                </a:lnTo>
                <a:lnTo>
                  <a:pt x="1386" y="85"/>
                </a:lnTo>
                <a:lnTo>
                  <a:pt x="1436" y="85"/>
                </a:lnTo>
                <a:lnTo>
                  <a:pt x="1436" y="140"/>
                </a:lnTo>
                <a:lnTo>
                  <a:pt x="1386" y="140"/>
                </a:lnTo>
                <a:lnTo>
                  <a:pt x="1386" y="206"/>
                </a:lnTo>
                <a:cubicBezTo>
                  <a:pt x="1386" y="239"/>
                  <a:pt x="1399" y="244"/>
                  <a:pt x="1417" y="244"/>
                </a:cubicBezTo>
                <a:lnTo>
                  <a:pt x="1417" y="244"/>
                </a:lnTo>
                <a:close/>
                <a:moveTo>
                  <a:pt x="1276" y="232"/>
                </a:moveTo>
                <a:lnTo>
                  <a:pt x="1276" y="232"/>
                </a:lnTo>
                <a:cubicBezTo>
                  <a:pt x="1276" y="277"/>
                  <a:pt x="1238" y="305"/>
                  <a:pt x="1179" y="305"/>
                </a:cubicBezTo>
                <a:cubicBezTo>
                  <a:pt x="1117" y="305"/>
                  <a:pt x="1075" y="275"/>
                  <a:pt x="1075" y="232"/>
                </a:cubicBezTo>
                <a:lnTo>
                  <a:pt x="1145" y="232"/>
                </a:lnTo>
                <a:cubicBezTo>
                  <a:pt x="1145" y="247"/>
                  <a:pt x="1159" y="258"/>
                  <a:pt x="1181" y="258"/>
                </a:cubicBezTo>
                <a:cubicBezTo>
                  <a:pt x="1196" y="258"/>
                  <a:pt x="1206" y="250"/>
                  <a:pt x="1206" y="238"/>
                </a:cubicBezTo>
                <a:cubicBezTo>
                  <a:pt x="1206" y="228"/>
                  <a:pt x="1201" y="222"/>
                  <a:pt x="1183" y="217"/>
                </a:cubicBezTo>
                <a:lnTo>
                  <a:pt x="1136" y="206"/>
                </a:lnTo>
                <a:cubicBezTo>
                  <a:pt x="1101" y="197"/>
                  <a:pt x="1081" y="174"/>
                  <a:pt x="1081" y="141"/>
                </a:cubicBezTo>
                <a:cubicBezTo>
                  <a:pt x="1081" y="99"/>
                  <a:pt x="1118" y="72"/>
                  <a:pt x="1175" y="72"/>
                </a:cubicBezTo>
                <a:cubicBezTo>
                  <a:pt x="1238" y="72"/>
                  <a:pt x="1274" y="96"/>
                  <a:pt x="1274" y="140"/>
                </a:cubicBezTo>
                <a:lnTo>
                  <a:pt x="1205" y="140"/>
                </a:lnTo>
                <a:cubicBezTo>
                  <a:pt x="1205" y="124"/>
                  <a:pt x="1193" y="116"/>
                  <a:pt x="1174" y="116"/>
                </a:cubicBezTo>
                <a:cubicBezTo>
                  <a:pt x="1159" y="116"/>
                  <a:pt x="1149" y="124"/>
                  <a:pt x="1149" y="134"/>
                </a:cubicBezTo>
                <a:cubicBezTo>
                  <a:pt x="1149" y="144"/>
                  <a:pt x="1156" y="151"/>
                  <a:pt x="1173" y="155"/>
                </a:cubicBezTo>
                <a:lnTo>
                  <a:pt x="1220" y="168"/>
                </a:lnTo>
                <a:cubicBezTo>
                  <a:pt x="1255" y="177"/>
                  <a:pt x="1276" y="198"/>
                  <a:pt x="1276" y="232"/>
                </a:cubicBezTo>
                <a:lnTo>
                  <a:pt x="1276" y="232"/>
                </a:lnTo>
                <a:close/>
                <a:moveTo>
                  <a:pt x="798" y="245"/>
                </a:moveTo>
                <a:lnTo>
                  <a:pt x="798" y="245"/>
                </a:lnTo>
                <a:cubicBezTo>
                  <a:pt x="765" y="245"/>
                  <a:pt x="745" y="222"/>
                  <a:pt x="745" y="188"/>
                </a:cubicBezTo>
                <a:cubicBezTo>
                  <a:pt x="745" y="155"/>
                  <a:pt x="765" y="131"/>
                  <a:pt x="798" y="131"/>
                </a:cubicBezTo>
                <a:cubicBezTo>
                  <a:pt x="831" y="131"/>
                  <a:pt x="851" y="155"/>
                  <a:pt x="851" y="188"/>
                </a:cubicBezTo>
                <a:cubicBezTo>
                  <a:pt x="851" y="222"/>
                  <a:pt x="831" y="245"/>
                  <a:pt x="798" y="245"/>
                </a:cubicBezTo>
                <a:lnTo>
                  <a:pt x="798" y="245"/>
                </a:lnTo>
                <a:close/>
                <a:moveTo>
                  <a:pt x="798" y="72"/>
                </a:moveTo>
                <a:lnTo>
                  <a:pt x="798" y="72"/>
                </a:lnTo>
                <a:cubicBezTo>
                  <a:pt x="722" y="72"/>
                  <a:pt x="675" y="121"/>
                  <a:pt x="675" y="188"/>
                </a:cubicBezTo>
                <a:cubicBezTo>
                  <a:pt x="675" y="255"/>
                  <a:pt x="722" y="305"/>
                  <a:pt x="798" y="305"/>
                </a:cubicBezTo>
                <a:cubicBezTo>
                  <a:pt x="874" y="305"/>
                  <a:pt x="920" y="255"/>
                  <a:pt x="920" y="188"/>
                </a:cubicBezTo>
                <a:cubicBezTo>
                  <a:pt x="920" y="121"/>
                  <a:pt x="874" y="72"/>
                  <a:pt x="798" y="72"/>
                </a:cubicBezTo>
                <a:lnTo>
                  <a:pt x="798" y="72"/>
                </a:lnTo>
                <a:close/>
                <a:moveTo>
                  <a:pt x="477" y="162"/>
                </a:moveTo>
                <a:lnTo>
                  <a:pt x="477" y="162"/>
                </a:lnTo>
                <a:lnTo>
                  <a:pt x="477" y="298"/>
                </a:lnTo>
                <a:lnTo>
                  <a:pt x="406" y="298"/>
                </a:lnTo>
                <a:lnTo>
                  <a:pt x="406" y="184"/>
                </a:lnTo>
                <a:cubicBezTo>
                  <a:pt x="406" y="147"/>
                  <a:pt x="396" y="130"/>
                  <a:pt x="368" y="130"/>
                </a:cubicBezTo>
                <a:cubicBezTo>
                  <a:pt x="340" y="130"/>
                  <a:pt x="325" y="149"/>
                  <a:pt x="325" y="183"/>
                </a:cubicBezTo>
                <a:lnTo>
                  <a:pt x="325" y="298"/>
                </a:lnTo>
                <a:lnTo>
                  <a:pt x="255" y="298"/>
                </a:lnTo>
                <a:lnTo>
                  <a:pt x="255" y="77"/>
                </a:lnTo>
                <a:lnTo>
                  <a:pt x="325" y="77"/>
                </a:lnTo>
                <a:lnTo>
                  <a:pt x="325" y="109"/>
                </a:lnTo>
                <a:cubicBezTo>
                  <a:pt x="338" y="85"/>
                  <a:pt x="363" y="71"/>
                  <a:pt x="396" y="71"/>
                </a:cubicBezTo>
                <a:cubicBezTo>
                  <a:pt x="450" y="71"/>
                  <a:pt x="477" y="102"/>
                  <a:pt x="477" y="162"/>
                </a:cubicBezTo>
                <a:lnTo>
                  <a:pt x="477" y="162"/>
                </a:lnTo>
                <a:close/>
                <a:moveTo>
                  <a:pt x="124" y="246"/>
                </a:moveTo>
                <a:lnTo>
                  <a:pt x="124" y="246"/>
                </a:lnTo>
                <a:cubicBezTo>
                  <a:pt x="91" y="246"/>
                  <a:pt x="71" y="221"/>
                  <a:pt x="71" y="188"/>
                </a:cubicBezTo>
                <a:cubicBezTo>
                  <a:pt x="71" y="154"/>
                  <a:pt x="91" y="130"/>
                  <a:pt x="124" y="130"/>
                </a:cubicBezTo>
                <a:cubicBezTo>
                  <a:pt x="158" y="130"/>
                  <a:pt x="176" y="156"/>
                  <a:pt x="176" y="188"/>
                </a:cubicBezTo>
                <a:cubicBezTo>
                  <a:pt x="176" y="220"/>
                  <a:pt x="158" y="246"/>
                  <a:pt x="124" y="246"/>
                </a:cubicBezTo>
                <a:lnTo>
                  <a:pt x="124" y="246"/>
                </a:lnTo>
                <a:close/>
                <a:moveTo>
                  <a:pt x="174" y="109"/>
                </a:moveTo>
                <a:lnTo>
                  <a:pt x="174" y="109"/>
                </a:lnTo>
                <a:cubicBezTo>
                  <a:pt x="162" y="86"/>
                  <a:pt x="136" y="71"/>
                  <a:pt x="104" y="71"/>
                </a:cubicBezTo>
                <a:cubicBezTo>
                  <a:pt x="40" y="71"/>
                  <a:pt x="0" y="122"/>
                  <a:pt x="0" y="188"/>
                </a:cubicBezTo>
                <a:cubicBezTo>
                  <a:pt x="0" y="254"/>
                  <a:pt x="38" y="304"/>
                  <a:pt x="103" y="304"/>
                </a:cubicBezTo>
                <a:cubicBezTo>
                  <a:pt x="134" y="304"/>
                  <a:pt x="162" y="289"/>
                  <a:pt x="174" y="267"/>
                </a:cubicBezTo>
                <a:lnTo>
                  <a:pt x="174" y="298"/>
                </a:lnTo>
                <a:lnTo>
                  <a:pt x="243" y="298"/>
                </a:lnTo>
                <a:lnTo>
                  <a:pt x="243" y="77"/>
                </a:lnTo>
                <a:lnTo>
                  <a:pt x="174" y="77"/>
                </a:lnTo>
                <a:lnTo>
                  <a:pt x="174" y="10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ank You B">
  <p:cSld name="Thank You B">
    <p:bg>
      <p:bgPr>
        <a:solidFill>
          <a:srgbClr val="385762"/>
        </a:solidFill>
      </p:bgPr>
    </p:bg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91"/>
          <p:cNvSpPr txBox="1"/>
          <p:nvPr>
            <p:ph type="title"/>
          </p:nvPr>
        </p:nvSpPr>
        <p:spPr>
          <a:xfrm>
            <a:off x="639763" y="3828679"/>
            <a:ext cx="14978062" cy="168597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lvl="0" marR="0" algn="ctr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Clr>
                <a:srgbClr val="D5FC52"/>
              </a:buClr>
              <a:buSzPts val="13200"/>
              <a:buFont typeface="Arial"/>
              <a:buNone/>
              <a:defRPr b="0" sz="13200">
                <a:solidFill>
                  <a:srgbClr val="D5FC5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7" name="Google Shape;287;p91"/>
          <p:cNvSpPr/>
          <p:nvPr/>
        </p:nvSpPr>
        <p:spPr>
          <a:xfrm>
            <a:off x="6407994" y="636270"/>
            <a:ext cx="3441600" cy="506854"/>
          </a:xfrm>
          <a:custGeom>
            <a:rect b="b" l="l" r="r" t="t"/>
            <a:pathLst>
              <a:path extrusionOk="0" h="305" w="2077">
                <a:moveTo>
                  <a:pt x="624" y="182"/>
                </a:moveTo>
                <a:lnTo>
                  <a:pt x="624" y="182"/>
                </a:lnTo>
                <a:lnTo>
                  <a:pt x="713" y="298"/>
                </a:lnTo>
                <a:lnTo>
                  <a:pt x="628" y="298"/>
                </a:lnTo>
                <a:lnTo>
                  <a:pt x="557" y="202"/>
                </a:lnTo>
                <a:lnTo>
                  <a:pt x="557" y="298"/>
                </a:lnTo>
                <a:lnTo>
                  <a:pt x="488" y="298"/>
                </a:lnTo>
                <a:lnTo>
                  <a:pt x="488" y="0"/>
                </a:lnTo>
                <a:lnTo>
                  <a:pt x="557" y="0"/>
                </a:lnTo>
                <a:lnTo>
                  <a:pt x="557" y="171"/>
                </a:lnTo>
                <a:lnTo>
                  <a:pt x="630" y="78"/>
                </a:lnTo>
                <a:lnTo>
                  <a:pt x="712" y="78"/>
                </a:lnTo>
                <a:lnTo>
                  <a:pt x="624" y="182"/>
                </a:lnTo>
                <a:lnTo>
                  <a:pt x="624" y="182"/>
                </a:lnTo>
                <a:close/>
                <a:moveTo>
                  <a:pt x="999" y="159"/>
                </a:moveTo>
                <a:lnTo>
                  <a:pt x="999" y="159"/>
                </a:lnTo>
                <a:lnTo>
                  <a:pt x="999" y="299"/>
                </a:lnTo>
                <a:lnTo>
                  <a:pt x="929" y="299"/>
                </a:lnTo>
                <a:lnTo>
                  <a:pt x="929" y="78"/>
                </a:lnTo>
                <a:lnTo>
                  <a:pt x="999" y="78"/>
                </a:lnTo>
                <a:lnTo>
                  <a:pt x="999" y="113"/>
                </a:lnTo>
                <a:cubicBezTo>
                  <a:pt x="1011" y="81"/>
                  <a:pt x="1044" y="67"/>
                  <a:pt x="1110" y="76"/>
                </a:cubicBezTo>
                <a:cubicBezTo>
                  <a:pt x="1049" y="118"/>
                  <a:pt x="1081" y="168"/>
                  <a:pt x="999" y="159"/>
                </a:cubicBezTo>
                <a:lnTo>
                  <a:pt x="999" y="159"/>
                </a:lnTo>
                <a:close/>
                <a:moveTo>
                  <a:pt x="1912" y="164"/>
                </a:moveTo>
                <a:lnTo>
                  <a:pt x="1912" y="164"/>
                </a:lnTo>
                <a:cubicBezTo>
                  <a:pt x="1913" y="137"/>
                  <a:pt x="1931" y="119"/>
                  <a:pt x="1961" y="119"/>
                </a:cubicBezTo>
                <a:cubicBezTo>
                  <a:pt x="1991" y="119"/>
                  <a:pt x="2007" y="135"/>
                  <a:pt x="2008" y="164"/>
                </a:cubicBezTo>
                <a:lnTo>
                  <a:pt x="1912" y="164"/>
                </a:lnTo>
                <a:lnTo>
                  <a:pt x="1912" y="164"/>
                </a:lnTo>
                <a:close/>
                <a:moveTo>
                  <a:pt x="2077" y="177"/>
                </a:moveTo>
                <a:lnTo>
                  <a:pt x="2077" y="177"/>
                </a:lnTo>
                <a:cubicBezTo>
                  <a:pt x="2077" y="114"/>
                  <a:pt x="2030" y="72"/>
                  <a:pt x="1962" y="72"/>
                </a:cubicBezTo>
                <a:cubicBezTo>
                  <a:pt x="1890" y="72"/>
                  <a:pt x="1843" y="116"/>
                  <a:pt x="1843" y="188"/>
                </a:cubicBezTo>
                <a:cubicBezTo>
                  <a:pt x="1843" y="262"/>
                  <a:pt x="1889" y="305"/>
                  <a:pt x="1964" y="305"/>
                </a:cubicBezTo>
                <a:cubicBezTo>
                  <a:pt x="2023" y="305"/>
                  <a:pt x="2067" y="276"/>
                  <a:pt x="2074" y="232"/>
                </a:cubicBezTo>
                <a:lnTo>
                  <a:pt x="2005" y="232"/>
                </a:lnTo>
                <a:cubicBezTo>
                  <a:pt x="1999" y="246"/>
                  <a:pt x="1985" y="252"/>
                  <a:pt x="1964" y="252"/>
                </a:cubicBezTo>
                <a:cubicBezTo>
                  <a:pt x="1933" y="252"/>
                  <a:pt x="1914" y="236"/>
                  <a:pt x="1912" y="207"/>
                </a:cubicBezTo>
                <a:lnTo>
                  <a:pt x="2075" y="207"/>
                </a:lnTo>
                <a:cubicBezTo>
                  <a:pt x="2077" y="195"/>
                  <a:pt x="2077" y="188"/>
                  <a:pt x="2077" y="177"/>
                </a:cubicBezTo>
                <a:lnTo>
                  <a:pt x="2077" y="177"/>
                </a:lnTo>
                <a:close/>
                <a:moveTo>
                  <a:pt x="1843" y="141"/>
                </a:moveTo>
                <a:lnTo>
                  <a:pt x="1843" y="141"/>
                </a:lnTo>
                <a:cubicBezTo>
                  <a:pt x="1834" y="140"/>
                  <a:pt x="1830" y="140"/>
                  <a:pt x="1821" y="140"/>
                </a:cubicBezTo>
                <a:cubicBezTo>
                  <a:pt x="1783" y="140"/>
                  <a:pt x="1763" y="164"/>
                  <a:pt x="1763" y="213"/>
                </a:cubicBezTo>
                <a:lnTo>
                  <a:pt x="1763" y="299"/>
                </a:lnTo>
                <a:lnTo>
                  <a:pt x="1693" y="299"/>
                </a:lnTo>
                <a:lnTo>
                  <a:pt x="1693" y="78"/>
                </a:lnTo>
                <a:lnTo>
                  <a:pt x="1763" y="78"/>
                </a:lnTo>
                <a:lnTo>
                  <a:pt x="1763" y="124"/>
                </a:lnTo>
                <a:cubicBezTo>
                  <a:pt x="1771" y="91"/>
                  <a:pt x="1797" y="74"/>
                  <a:pt x="1824" y="74"/>
                </a:cubicBezTo>
                <a:cubicBezTo>
                  <a:pt x="1832" y="74"/>
                  <a:pt x="1837" y="75"/>
                  <a:pt x="1843" y="76"/>
                </a:cubicBezTo>
                <a:lnTo>
                  <a:pt x="1843" y="141"/>
                </a:lnTo>
                <a:lnTo>
                  <a:pt x="1843" y="141"/>
                </a:lnTo>
                <a:close/>
                <a:moveTo>
                  <a:pt x="1562" y="245"/>
                </a:moveTo>
                <a:lnTo>
                  <a:pt x="1562" y="245"/>
                </a:lnTo>
                <a:cubicBezTo>
                  <a:pt x="1529" y="245"/>
                  <a:pt x="1510" y="222"/>
                  <a:pt x="1510" y="188"/>
                </a:cubicBezTo>
                <a:cubicBezTo>
                  <a:pt x="1510" y="155"/>
                  <a:pt x="1529" y="131"/>
                  <a:pt x="1562" y="131"/>
                </a:cubicBezTo>
                <a:cubicBezTo>
                  <a:pt x="1595" y="131"/>
                  <a:pt x="1615" y="155"/>
                  <a:pt x="1615" y="188"/>
                </a:cubicBezTo>
                <a:cubicBezTo>
                  <a:pt x="1615" y="222"/>
                  <a:pt x="1595" y="245"/>
                  <a:pt x="1562" y="245"/>
                </a:cubicBezTo>
                <a:lnTo>
                  <a:pt x="1562" y="245"/>
                </a:lnTo>
                <a:close/>
                <a:moveTo>
                  <a:pt x="1562" y="72"/>
                </a:moveTo>
                <a:lnTo>
                  <a:pt x="1562" y="72"/>
                </a:lnTo>
                <a:cubicBezTo>
                  <a:pt x="1486" y="72"/>
                  <a:pt x="1440" y="121"/>
                  <a:pt x="1440" y="188"/>
                </a:cubicBezTo>
                <a:cubicBezTo>
                  <a:pt x="1440" y="255"/>
                  <a:pt x="1486" y="305"/>
                  <a:pt x="1562" y="305"/>
                </a:cubicBezTo>
                <a:cubicBezTo>
                  <a:pt x="1638" y="305"/>
                  <a:pt x="1685" y="255"/>
                  <a:pt x="1685" y="188"/>
                </a:cubicBezTo>
                <a:cubicBezTo>
                  <a:pt x="1685" y="121"/>
                  <a:pt x="1638" y="72"/>
                  <a:pt x="1562" y="72"/>
                </a:cubicBezTo>
                <a:lnTo>
                  <a:pt x="1562" y="72"/>
                </a:lnTo>
                <a:close/>
                <a:moveTo>
                  <a:pt x="1417" y="244"/>
                </a:moveTo>
                <a:lnTo>
                  <a:pt x="1417" y="244"/>
                </a:lnTo>
                <a:cubicBezTo>
                  <a:pt x="1425" y="244"/>
                  <a:pt x="1435" y="244"/>
                  <a:pt x="1441" y="243"/>
                </a:cubicBezTo>
                <a:lnTo>
                  <a:pt x="1441" y="299"/>
                </a:lnTo>
                <a:cubicBezTo>
                  <a:pt x="1431" y="300"/>
                  <a:pt x="1414" y="302"/>
                  <a:pt x="1394" y="302"/>
                </a:cubicBezTo>
                <a:cubicBezTo>
                  <a:pt x="1361" y="302"/>
                  <a:pt x="1316" y="295"/>
                  <a:pt x="1316" y="221"/>
                </a:cubicBezTo>
                <a:lnTo>
                  <a:pt x="1316" y="140"/>
                </a:lnTo>
                <a:lnTo>
                  <a:pt x="1281" y="140"/>
                </a:lnTo>
                <a:lnTo>
                  <a:pt x="1281" y="85"/>
                </a:lnTo>
                <a:lnTo>
                  <a:pt x="1316" y="85"/>
                </a:lnTo>
                <a:lnTo>
                  <a:pt x="1316" y="18"/>
                </a:lnTo>
                <a:lnTo>
                  <a:pt x="1386" y="17"/>
                </a:lnTo>
                <a:lnTo>
                  <a:pt x="1386" y="85"/>
                </a:lnTo>
                <a:lnTo>
                  <a:pt x="1436" y="85"/>
                </a:lnTo>
                <a:lnTo>
                  <a:pt x="1436" y="140"/>
                </a:lnTo>
                <a:lnTo>
                  <a:pt x="1386" y="140"/>
                </a:lnTo>
                <a:lnTo>
                  <a:pt x="1386" y="206"/>
                </a:lnTo>
                <a:cubicBezTo>
                  <a:pt x="1386" y="239"/>
                  <a:pt x="1399" y="244"/>
                  <a:pt x="1417" y="244"/>
                </a:cubicBezTo>
                <a:lnTo>
                  <a:pt x="1417" y="244"/>
                </a:lnTo>
                <a:close/>
                <a:moveTo>
                  <a:pt x="1276" y="232"/>
                </a:moveTo>
                <a:lnTo>
                  <a:pt x="1276" y="232"/>
                </a:lnTo>
                <a:cubicBezTo>
                  <a:pt x="1276" y="277"/>
                  <a:pt x="1238" y="305"/>
                  <a:pt x="1179" y="305"/>
                </a:cubicBezTo>
                <a:cubicBezTo>
                  <a:pt x="1117" y="305"/>
                  <a:pt x="1075" y="275"/>
                  <a:pt x="1075" y="232"/>
                </a:cubicBezTo>
                <a:lnTo>
                  <a:pt x="1145" y="232"/>
                </a:lnTo>
                <a:cubicBezTo>
                  <a:pt x="1145" y="247"/>
                  <a:pt x="1159" y="258"/>
                  <a:pt x="1181" y="258"/>
                </a:cubicBezTo>
                <a:cubicBezTo>
                  <a:pt x="1196" y="258"/>
                  <a:pt x="1206" y="250"/>
                  <a:pt x="1206" y="238"/>
                </a:cubicBezTo>
                <a:cubicBezTo>
                  <a:pt x="1206" y="228"/>
                  <a:pt x="1201" y="222"/>
                  <a:pt x="1183" y="217"/>
                </a:cubicBezTo>
                <a:lnTo>
                  <a:pt x="1136" y="206"/>
                </a:lnTo>
                <a:cubicBezTo>
                  <a:pt x="1101" y="197"/>
                  <a:pt x="1081" y="174"/>
                  <a:pt x="1081" y="141"/>
                </a:cubicBezTo>
                <a:cubicBezTo>
                  <a:pt x="1081" y="99"/>
                  <a:pt x="1118" y="72"/>
                  <a:pt x="1175" y="72"/>
                </a:cubicBezTo>
                <a:cubicBezTo>
                  <a:pt x="1238" y="72"/>
                  <a:pt x="1274" y="96"/>
                  <a:pt x="1274" y="140"/>
                </a:cubicBezTo>
                <a:lnTo>
                  <a:pt x="1205" y="140"/>
                </a:lnTo>
                <a:cubicBezTo>
                  <a:pt x="1205" y="124"/>
                  <a:pt x="1193" y="116"/>
                  <a:pt x="1174" y="116"/>
                </a:cubicBezTo>
                <a:cubicBezTo>
                  <a:pt x="1159" y="116"/>
                  <a:pt x="1149" y="124"/>
                  <a:pt x="1149" y="134"/>
                </a:cubicBezTo>
                <a:cubicBezTo>
                  <a:pt x="1149" y="144"/>
                  <a:pt x="1156" y="151"/>
                  <a:pt x="1173" y="155"/>
                </a:cubicBezTo>
                <a:lnTo>
                  <a:pt x="1220" y="168"/>
                </a:lnTo>
                <a:cubicBezTo>
                  <a:pt x="1255" y="177"/>
                  <a:pt x="1276" y="198"/>
                  <a:pt x="1276" y="232"/>
                </a:cubicBezTo>
                <a:lnTo>
                  <a:pt x="1276" y="232"/>
                </a:lnTo>
                <a:close/>
                <a:moveTo>
                  <a:pt x="798" y="245"/>
                </a:moveTo>
                <a:lnTo>
                  <a:pt x="798" y="245"/>
                </a:lnTo>
                <a:cubicBezTo>
                  <a:pt x="765" y="245"/>
                  <a:pt x="745" y="222"/>
                  <a:pt x="745" y="188"/>
                </a:cubicBezTo>
                <a:cubicBezTo>
                  <a:pt x="745" y="155"/>
                  <a:pt x="765" y="131"/>
                  <a:pt x="798" y="131"/>
                </a:cubicBezTo>
                <a:cubicBezTo>
                  <a:pt x="831" y="131"/>
                  <a:pt x="851" y="155"/>
                  <a:pt x="851" y="188"/>
                </a:cubicBezTo>
                <a:cubicBezTo>
                  <a:pt x="851" y="222"/>
                  <a:pt x="831" y="245"/>
                  <a:pt x="798" y="245"/>
                </a:cubicBezTo>
                <a:lnTo>
                  <a:pt x="798" y="245"/>
                </a:lnTo>
                <a:close/>
                <a:moveTo>
                  <a:pt x="798" y="72"/>
                </a:moveTo>
                <a:lnTo>
                  <a:pt x="798" y="72"/>
                </a:lnTo>
                <a:cubicBezTo>
                  <a:pt x="722" y="72"/>
                  <a:pt x="675" y="121"/>
                  <a:pt x="675" y="188"/>
                </a:cubicBezTo>
                <a:cubicBezTo>
                  <a:pt x="675" y="255"/>
                  <a:pt x="722" y="305"/>
                  <a:pt x="798" y="305"/>
                </a:cubicBezTo>
                <a:cubicBezTo>
                  <a:pt x="874" y="305"/>
                  <a:pt x="920" y="255"/>
                  <a:pt x="920" y="188"/>
                </a:cubicBezTo>
                <a:cubicBezTo>
                  <a:pt x="920" y="121"/>
                  <a:pt x="874" y="72"/>
                  <a:pt x="798" y="72"/>
                </a:cubicBezTo>
                <a:lnTo>
                  <a:pt x="798" y="72"/>
                </a:lnTo>
                <a:close/>
                <a:moveTo>
                  <a:pt x="477" y="162"/>
                </a:moveTo>
                <a:lnTo>
                  <a:pt x="477" y="162"/>
                </a:lnTo>
                <a:lnTo>
                  <a:pt x="477" y="298"/>
                </a:lnTo>
                <a:lnTo>
                  <a:pt x="406" y="298"/>
                </a:lnTo>
                <a:lnTo>
                  <a:pt x="406" y="184"/>
                </a:lnTo>
                <a:cubicBezTo>
                  <a:pt x="406" y="147"/>
                  <a:pt x="396" y="130"/>
                  <a:pt x="368" y="130"/>
                </a:cubicBezTo>
                <a:cubicBezTo>
                  <a:pt x="340" y="130"/>
                  <a:pt x="325" y="149"/>
                  <a:pt x="325" y="183"/>
                </a:cubicBezTo>
                <a:lnTo>
                  <a:pt x="325" y="298"/>
                </a:lnTo>
                <a:lnTo>
                  <a:pt x="255" y="298"/>
                </a:lnTo>
                <a:lnTo>
                  <a:pt x="255" y="77"/>
                </a:lnTo>
                <a:lnTo>
                  <a:pt x="325" y="77"/>
                </a:lnTo>
                <a:lnTo>
                  <a:pt x="325" y="109"/>
                </a:lnTo>
                <a:cubicBezTo>
                  <a:pt x="338" y="85"/>
                  <a:pt x="363" y="71"/>
                  <a:pt x="396" y="71"/>
                </a:cubicBezTo>
                <a:cubicBezTo>
                  <a:pt x="450" y="71"/>
                  <a:pt x="477" y="102"/>
                  <a:pt x="477" y="162"/>
                </a:cubicBezTo>
                <a:lnTo>
                  <a:pt x="477" y="162"/>
                </a:lnTo>
                <a:close/>
                <a:moveTo>
                  <a:pt x="124" y="246"/>
                </a:moveTo>
                <a:lnTo>
                  <a:pt x="124" y="246"/>
                </a:lnTo>
                <a:cubicBezTo>
                  <a:pt x="91" y="246"/>
                  <a:pt x="71" y="221"/>
                  <a:pt x="71" y="188"/>
                </a:cubicBezTo>
                <a:cubicBezTo>
                  <a:pt x="71" y="154"/>
                  <a:pt x="91" y="130"/>
                  <a:pt x="124" y="130"/>
                </a:cubicBezTo>
                <a:cubicBezTo>
                  <a:pt x="158" y="130"/>
                  <a:pt x="176" y="156"/>
                  <a:pt x="176" y="188"/>
                </a:cubicBezTo>
                <a:cubicBezTo>
                  <a:pt x="176" y="220"/>
                  <a:pt x="158" y="246"/>
                  <a:pt x="124" y="246"/>
                </a:cubicBezTo>
                <a:lnTo>
                  <a:pt x="124" y="246"/>
                </a:lnTo>
                <a:close/>
                <a:moveTo>
                  <a:pt x="174" y="109"/>
                </a:moveTo>
                <a:lnTo>
                  <a:pt x="174" y="109"/>
                </a:lnTo>
                <a:cubicBezTo>
                  <a:pt x="162" y="86"/>
                  <a:pt x="136" y="71"/>
                  <a:pt x="104" y="71"/>
                </a:cubicBezTo>
                <a:cubicBezTo>
                  <a:pt x="40" y="71"/>
                  <a:pt x="0" y="122"/>
                  <a:pt x="0" y="188"/>
                </a:cubicBezTo>
                <a:cubicBezTo>
                  <a:pt x="0" y="254"/>
                  <a:pt x="38" y="304"/>
                  <a:pt x="103" y="304"/>
                </a:cubicBezTo>
                <a:cubicBezTo>
                  <a:pt x="134" y="304"/>
                  <a:pt x="162" y="289"/>
                  <a:pt x="174" y="267"/>
                </a:cubicBezTo>
                <a:lnTo>
                  <a:pt x="174" y="298"/>
                </a:lnTo>
                <a:lnTo>
                  <a:pt x="243" y="298"/>
                </a:lnTo>
                <a:lnTo>
                  <a:pt x="243" y="77"/>
                </a:lnTo>
                <a:lnTo>
                  <a:pt x="174" y="77"/>
                </a:lnTo>
                <a:lnTo>
                  <a:pt x="174" y="109"/>
                </a:lnTo>
                <a:close/>
              </a:path>
            </a:pathLst>
          </a:custGeom>
          <a:solidFill>
            <a:srgbClr val="D5FC5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Device">
  <p:cSld name="Mobile Device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oogle Shape;28;p82"/>
          <p:cNvGrpSpPr/>
          <p:nvPr/>
        </p:nvGrpSpPr>
        <p:grpSpPr>
          <a:xfrm>
            <a:off x="8894626" y="525851"/>
            <a:ext cx="4711700" cy="8432800"/>
            <a:chOff x="5772944" y="355600"/>
            <a:chExt cx="4711700" cy="8432800"/>
          </a:xfrm>
        </p:grpSpPr>
        <p:sp>
          <p:nvSpPr>
            <p:cNvPr id="29" name="Google Shape;29;p82"/>
            <p:cNvSpPr/>
            <p:nvPr/>
          </p:nvSpPr>
          <p:spPr>
            <a:xfrm>
              <a:off x="6151306" y="728484"/>
              <a:ext cx="3193786" cy="6848515"/>
            </a:xfrm>
            <a:prstGeom prst="roundRect">
              <a:avLst>
                <a:gd fmla="val 1170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30" name="Google Shape;30;p82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5772944" y="355600"/>
              <a:ext cx="4711700" cy="84328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1" name="Google Shape;31;p82"/>
          <p:cNvSpPr/>
          <p:nvPr>
            <p:ph idx="2" type="pic"/>
          </p:nvPr>
        </p:nvSpPr>
        <p:spPr>
          <a:xfrm>
            <a:off x="9301042" y="931387"/>
            <a:ext cx="3137678" cy="67855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" name="Google Shape;32;p82"/>
          <p:cNvSpPr txBox="1"/>
          <p:nvPr>
            <p:ph idx="10" type="dt"/>
          </p:nvPr>
        </p:nvSpPr>
        <p:spPr>
          <a:xfrm>
            <a:off x="5680075" y="8555629"/>
            <a:ext cx="3636963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82"/>
          <p:cNvSpPr txBox="1"/>
          <p:nvPr>
            <p:ph idx="11" type="ftr"/>
          </p:nvPr>
        </p:nvSpPr>
        <p:spPr>
          <a:xfrm>
            <a:off x="9496424" y="8555629"/>
            <a:ext cx="5581399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82"/>
          <p:cNvSpPr txBox="1"/>
          <p:nvPr>
            <p:ph idx="12" type="sldNum"/>
          </p:nvPr>
        </p:nvSpPr>
        <p:spPr>
          <a:xfrm>
            <a:off x="15077824" y="8555629"/>
            <a:ext cx="540000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5" name="Google Shape;35;p82"/>
          <p:cNvSpPr txBox="1"/>
          <p:nvPr>
            <p:ph type="title"/>
          </p:nvPr>
        </p:nvSpPr>
        <p:spPr>
          <a:xfrm>
            <a:off x="639763" y="588371"/>
            <a:ext cx="6121400" cy="51520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82"/>
          <p:cNvSpPr txBox="1"/>
          <p:nvPr>
            <p:ph idx="1" type="body"/>
          </p:nvPr>
        </p:nvSpPr>
        <p:spPr>
          <a:xfrm>
            <a:off x="638995" y="2519362"/>
            <a:ext cx="4861694" cy="56530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/>
            </a:lvl1pPr>
            <a:lvl2pPr indent="-3683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2pPr>
            <a:lvl3pPr indent="-3683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—"/>
              <a:defRPr sz="22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extLst>
    <p:ext uri="{DCECCB84-F9BA-43D5-87BE-67443E8EF086}">
      <p15:sldGuideLst>
        <p15:guide id="1" orient="horz" pos="1202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Picture">
  <p:cSld name="Title Slide Picture">
    <p:bg>
      <p:bgPr>
        <a:solidFill>
          <a:schemeClr val="lt1"/>
        </a:solidFill>
      </p:bgPr>
    </p:bg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55"/>
          <p:cNvSpPr txBox="1"/>
          <p:nvPr>
            <p:ph idx="1" type="subTitle"/>
          </p:nvPr>
        </p:nvSpPr>
        <p:spPr>
          <a:xfrm>
            <a:off x="639763" y="8401301"/>
            <a:ext cx="14978062" cy="406971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ctr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FFFE55"/>
              </a:buClr>
              <a:buSzPts val="2600"/>
              <a:buNone/>
              <a:defRPr sz="2600">
                <a:solidFill>
                  <a:srgbClr val="FFFE55"/>
                </a:solidFill>
              </a:defRPr>
            </a:lvl1pPr>
            <a:lvl2pPr lvl="1" algn="ctr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67"/>
              <a:buNone/>
              <a:defRPr sz="2667"/>
            </a:lvl2pPr>
            <a:lvl3pPr lvl="2" algn="ctr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/>
            </a:lvl5pPr>
            <a:lvl6pPr lvl="5" algn="ctr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/>
            </a:lvl6pPr>
            <a:lvl7pPr lvl="6" algn="ctr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/>
            </a:lvl7pPr>
            <a:lvl8pPr lvl="7" algn="ctr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/>
            </a:lvl8pPr>
            <a:lvl9pPr lvl="8" algn="ctr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/>
            </a:lvl9pPr>
          </a:lstStyle>
          <a:p/>
        </p:txBody>
      </p:sp>
      <p:sp>
        <p:nvSpPr>
          <p:cNvPr id="290" name="Google Shape;290;p55"/>
          <p:cNvSpPr txBox="1"/>
          <p:nvPr>
            <p:ph type="title"/>
          </p:nvPr>
        </p:nvSpPr>
        <p:spPr>
          <a:xfrm>
            <a:off x="639763" y="4180552"/>
            <a:ext cx="14978062" cy="89409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lvl="0" algn="ctr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Clr>
                <a:srgbClr val="FFFE55"/>
              </a:buClr>
              <a:buSzPts val="7000"/>
              <a:buNone/>
              <a:defRPr sz="7000">
                <a:solidFill>
                  <a:srgbClr val="FFFE5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1" name="Google Shape;291;p55"/>
          <p:cNvSpPr/>
          <p:nvPr/>
        </p:nvSpPr>
        <p:spPr>
          <a:xfrm>
            <a:off x="6407994" y="636270"/>
            <a:ext cx="3441600" cy="506854"/>
          </a:xfrm>
          <a:custGeom>
            <a:rect b="b" l="l" r="r" t="t"/>
            <a:pathLst>
              <a:path extrusionOk="0" h="305" w="2077">
                <a:moveTo>
                  <a:pt x="624" y="182"/>
                </a:moveTo>
                <a:lnTo>
                  <a:pt x="624" y="182"/>
                </a:lnTo>
                <a:lnTo>
                  <a:pt x="713" y="298"/>
                </a:lnTo>
                <a:lnTo>
                  <a:pt x="628" y="298"/>
                </a:lnTo>
                <a:lnTo>
                  <a:pt x="557" y="202"/>
                </a:lnTo>
                <a:lnTo>
                  <a:pt x="557" y="298"/>
                </a:lnTo>
                <a:lnTo>
                  <a:pt x="488" y="298"/>
                </a:lnTo>
                <a:lnTo>
                  <a:pt x="488" y="0"/>
                </a:lnTo>
                <a:lnTo>
                  <a:pt x="557" y="0"/>
                </a:lnTo>
                <a:lnTo>
                  <a:pt x="557" y="171"/>
                </a:lnTo>
                <a:lnTo>
                  <a:pt x="630" y="78"/>
                </a:lnTo>
                <a:lnTo>
                  <a:pt x="712" y="78"/>
                </a:lnTo>
                <a:lnTo>
                  <a:pt x="624" y="182"/>
                </a:lnTo>
                <a:lnTo>
                  <a:pt x="624" y="182"/>
                </a:lnTo>
                <a:close/>
                <a:moveTo>
                  <a:pt x="999" y="159"/>
                </a:moveTo>
                <a:lnTo>
                  <a:pt x="999" y="159"/>
                </a:lnTo>
                <a:lnTo>
                  <a:pt x="999" y="299"/>
                </a:lnTo>
                <a:lnTo>
                  <a:pt x="929" y="299"/>
                </a:lnTo>
                <a:lnTo>
                  <a:pt x="929" y="78"/>
                </a:lnTo>
                <a:lnTo>
                  <a:pt x="999" y="78"/>
                </a:lnTo>
                <a:lnTo>
                  <a:pt x="999" y="113"/>
                </a:lnTo>
                <a:cubicBezTo>
                  <a:pt x="1011" y="81"/>
                  <a:pt x="1044" y="67"/>
                  <a:pt x="1110" y="76"/>
                </a:cubicBezTo>
                <a:cubicBezTo>
                  <a:pt x="1049" y="118"/>
                  <a:pt x="1081" y="168"/>
                  <a:pt x="999" y="159"/>
                </a:cubicBezTo>
                <a:lnTo>
                  <a:pt x="999" y="159"/>
                </a:lnTo>
                <a:close/>
                <a:moveTo>
                  <a:pt x="1912" y="164"/>
                </a:moveTo>
                <a:lnTo>
                  <a:pt x="1912" y="164"/>
                </a:lnTo>
                <a:cubicBezTo>
                  <a:pt x="1913" y="137"/>
                  <a:pt x="1931" y="119"/>
                  <a:pt x="1961" y="119"/>
                </a:cubicBezTo>
                <a:cubicBezTo>
                  <a:pt x="1991" y="119"/>
                  <a:pt x="2007" y="135"/>
                  <a:pt x="2008" y="164"/>
                </a:cubicBezTo>
                <a:lnTo>
                  <a:pt x="1912" y="164"/>
                </a:lnTo>
                <a:lnTo>
                  <a:pt x="1912" y="164"/>
                </a:lnTo>
                <a:close/>
                <a:moveTo>
                  <a:pt x="2077" y="177"/>
                </a:moveTo>
                <a:lnTo>
                  <a:pt x="2077" y="177"/>
                </a:lnTo>
                <a:cubicBezTo>
                  <a:pt x="2077" y="114"/>
                  <a:pt x="2030" y="72"/>
                  <a:pt x="1962" y="72"/>
                </a:cubicBezTo>
                <a:cubicBezTo>
                  <a:pt x="1890" y="72"/>
                  <a:pt x="1843" y="116"/>
                  <a:pt x="1843" y="188"/>
                </a:cubicBezTo>
                <a:cubicBezTo>
                  <a:pt x="1843" y="262"/>
                  <a:pt x="1889" y="305"/>
                  <a:pt x="1964" y="305"/>
                </a:cubicBezTo>
                <a:cubicBezTo>
                  <a:pt x="2023" y="305"/>
                  <a:pt x="2067" y="276"/>
                  <a:pt x="2074" y="232"/>
                </a:cubicBezTo>
                <a:lnTo>
                  <a:pt x="2005" y="232"/>
                </a:lnTo>
                <a:cubicBezTo>
                  <a:pt x="1999" y="246"/>
                  <a:pt x="1985" y="252"/>
                  <a:pt x="1964" y="252"/>
                </a:cubicBezTo>
                <a:cubicBezTo>
                  <a:pt x="1933" y="252"/>
                  <a:pt x="1914" y="236"/>
                  <a:pt x="1912" y="207"/>
                </a:cubicBezTo>
                <a:lnTo>
                  <a:pt x="2075" y="207"/>
                </a:lnTo>
                <a:cubicBezTo>
                  <a:pt x="2077" y="195"/>
                  <a:pt x="2077" y="188"/>
                  <a:pt x="2077" y="177"/>
                </a:cubicBezTo>
                <a:lnTo>
                  <a:pt x="2077" y="177"/>
                </a:lnTo>
                <a:close/>
                <a:moveTo>
                  <a:pt x="1843" y="141"/>
                </a:moveTo>
                <a:lnTo>
                  <a:pt x="1843" y="141"/>
                </a:lnTo>
                <a:cubicBezTo>
                  <a:pt x="1834" y="140"/>
                  <a:pt x="1830" y="140"/>
                  <a:pt x="1821" y="140"/>
                </a:cubicBezTo>
                <a:cubicBezTo>
                  <a:pt x="1783" y="140"/>
                  <a:pt x="1763" y="164"/>
                  <a:pt x="1763" y="213"/>
                </a:cubicBezTo>
                <a:lnTo>
                  <a:pt x="1763" y="299"/>
                </a:lnTo>
                <a:lnTo>
                  <a:pt x="1693" y="299"/>
                </a:lnTo>
                <a:lnTo>
                  <a:pt x="1693" y="78"/>
                </a:lnTo>
                <a:lnTo>
                  <a:pt x="1763" y="78"/>
                </a:lnTo>
                <a:lnTo>
                  <a:pt x="1763" y="124"/>
                </a:lnTo>
                <a:cubicBezTo>
                  <a:pt x="1771" y="91"/>
                  <a:pt x="1797" y="74"/>
                  <a:pt x="1824" y="74"/>
                </a:cubicBezTo>
                <a:cubicBezTo>
                  <a:pt x="1832" y="74"/>
                  <a:pt x="1837" y="75"/>
                  <a:pt x="1843" y="76"/>
                </a:cubicBezTo>
                <a:lnTo>
                  <a:pt x="1843" y="141"/>
                </a:lnTo>
                <a:lnTo>
                  <a:pt x="1843" y="141"/>
                </a:lnTo>
                <a:close/>
                <a:moveTo>
                  <a:pt x="1562" y="245"/>
                </a:moveTo>
                <a:lnTo>
                  <a:pt x="1562" y="245"/>
                </a:lnTo>
                <a:cubicBezTo>
                  <a:pt x="1529" y="245"/>
                  <a:pt x="1510" y="222"/>
                  <a:pt x="1510" y="188"/>
                </a:cubicBezTo>
                <a:cubicBezTo>
                  <a:pt x="1510" y="155"/>
                  <a:pt x="1529" y="131"/>
                  <a:pt x="1562" y="131"/>
                </a:cubicBezTo>
                <a:cubicBezTo>
                  <a:pt x="1595" y="131"/>
                  <a:pt x="1615" y="155"/>
                  <a:pt x="1615" y="188"/>
                </a:cubicBezTo>
                <a:cubicBezTo>
                  <a:pt x="1615" y="222"/>
                  <a:pt x="1595" y="245"/>
                  <a:pt x="1562" y="245"/>
                </a:cubicBezTo>
                <a:lnTo>
                  <a:pt x="1562" y="245"/>
                </a:lnTo>
                <a:close/>
                <a:moveTo>
                  <a:pt x="1562" y="72"/>
                </a:moveTo>
                <a:lnTo>
                  <a:pt x="1562" y="72"/>
                </a:lnTo>
                <a:cubicBezTo>
                  <a:pt x="1486" y="72"/>
                  <a:pt x="1440" y="121"/>
                  <a:pt x="1440" y="188"/>
                </a:cubicBezTo>
                <a:cubicBezTo>
                  <a:pt x="1440" y="255"/>
                  <a:pt x="1486" y="305"/>
                  <a:pt x="1562" y="305"/>
                </a:cubicBezTo>
                <a:cubicBezTo>
                  <a:pt x="1638" y="305"/>
                  <a:pt x="1685" y="255"/>
                  <a:pt x="1685" y="188"/>
                </a:cubicBezTo>
                <a:cubicBezTo>
                  <a:pt x="1685" y="121"/>
                  <a:pt x="1638" y="72"/>
                  <a:pt x="1562" y="72"/>
                </a:cubicBezTo>
                <a:lnTo>
                  <a:pt x="1562" y="72"/>
                </a:lnTo>
                <a:close/>
                <a:moveTo>
                  <a:pt x="1417" y="244"/>
                </a:moveTo>
                <a:lnTo>
                  <a:pt x="1417" y="244"/>
                </a:lnTo>
                <a:cubicBezTo>
                  <a:pt x="1425" y="244"/>
                  <a:pt x="1435" y="244"/>
                  <a:pt x="1441" y="243"/>
                </a:cubicBezTo>
                <a:lnTo>
                  <a:pt x="1441" y="299"/>
                </a:lnTo>
                <a:cubicBezTo>
                  <a:pt x="1431" y="300"/>
                  <a:pt x="1414" y="302"/>
                  <a:pt x="1394" y="302"/>
                </a:cubicBezTo>
                <a:cubicBezTo>
                  <a:pt x="1361" y="302"/>
                  <a:pt x="1316" y="295"/>
                  <a:pt x="1316" y="221"/>
                </a:cubicBezTo>
                <a:lnTo>
                  <a:pt x="1316" y="140"/>
                </a:lnTo>
                <a:lnTo>
                  <a:pt x="1281" y="140"/>
                </a:lnTo>
                <a:lnTo>
                  <a:pt x="1281" y="85"/>
                </a:lnTo>
                <a:lnTo>
                  <a:pt x="1316" y="85"/>
                </a:lnTo>
                <a:lnTo>
                  <a:pt x="1316" y="18"/>
                </a:lnTo>
                <a:lnTo>
                  <a:pt x="1386" y="17"/>
                </a:lnTo>
                <a:lnTo>
                  <a:pt x="1386" y="85"/>
                </a:lnTo>
                <a:lnTo>
                  <a:pt x="1436" y="85"/>
                </a:lnTo>
                <a:lnTo>
                  <a:pt x="1436" y="140"/>
                </a:lnTo>
                <a:lnTo>
                  <a:pt x="1386" y="140"/>
                </a:lnTo>
                <a:lnTo>
                  <a:pt x="1386" y="206"/>
                </a:lnTo>
                <a:cubicBezTo>
                  <a:pt x="1386" y="239"/>
                  <a:pt x="1399" y="244"/>
                  <a:pt x="1417" y="244"/>
                </a:cubicBezTo>
                <a:lnTo>
                  <a:pt x="1417" y="244"/>
                </a:lnTo>
                <a:close/>
                <a:moveTo>
                  <a:pt x="1276" y="232"/>
                </a:moveTo>
                <a:lnTo>
                  <a:pt x="1276" y="232"/>
                </a:lnTo>
                <a:cubicBezTo>
                  <a:pt x="1276" y="277"/>
                  <a:pt x="1238" y="305"/>
                  <a:pt x="1179" y="305"/>
                </a:cubicBezTo>
                <a:cubicBezTo>
                  <a:pt x="1117" y="305"/>
                  <a:pt x="1075" y="275"/>
                  <a:pt x="1075" y="232"/>
                </a:cubicBezTo>
                <a:lnTo>
                  <a:pt x="1145" y="232"/>
                </a:lnTo>
                <a:cubicBezTo>
                  <a:pt x="1145" y="247"/>
                  <a:pt x="1159" y="258"/>
                  <a:pt x="1181" y="258"/>
                </a:cubicBezTo>
                <a:cubicBezTo>
                  <a:pt x="1196" y="258"/>
                  <a:pt x="1206" y="250"/>
                  <a:pt x="1206" y="238"/>
                </a:cubicBezTo>
                <a:cubicBezTo>
                  <a:pt x="1206" y="228"/>
                  <a:pt x="1201" y="222"/>
                  <a:pt x="1183" y="217"/>
                </a:cubicBezTo>
                <a:lnTo>
                  <a:pt x="1136" y="206"/>
                </a:lnTo>
                <a:cubicBezTo>
                  <a:pt x="1101" y="197"/>
                  <a:pt x="1081" y="174"/>
                  <a:pt x="1081" y="141"/>
                </a:cubicBezTo>
                <a:cubicBezTo>
                  <a:pt x="1081" y="99"/>
                  <a:pt x="1118" y="72"/>
                  <a:pt x="1175" y="72"/>
                </a:cubicBezTo>
                <a:cubicBezTo>
                  <a:pt x="1238" y="72"/>
                  <a:pt x="1274" y="96"/>
                  <a:pt x="1274" y="140"/>
                </a:cubicBezTo>
                <a:lnTo>
                  <a:pt x="1205" y="140"/>
                </a:lnTo>
                <a:cubicBezTo>
                  <a:pt x="1205" y="124"/>
                  <a:pt x="1193" y="116"/>
                  <a:pt x="1174" y="116"/>
                </a:cubicBezTo>
                <a:cubicBezTo>
                  <a:pt x="1159" y="116"/>
                  <a:pt x="1149" y="124"/>
                  <a:pt x="1149" y="134"/>
                </a:cubicBezTo>
                <a:cubicBezTo>
                  <a:pt x="1149" y="144"/>
                  <a:pt x="1156" y="151"/>
                  <a:pt x="1173" y="155"/>
                </a:cubicBezTo>
                <a:lnTo>
                  <a:pt x="1220" y="168"/>
                </a:lnTo>
                <a:cubicBezTo>
                  <a:pt x="1255" y="177"/>
                  <a:pt x="1276" y="198"/>
                  <a:pt x="1276" y="232"/>
                </a:cubicBezTo>
                <a:lnTo>
                  <a:pt x="1276" y="232"/>
                </a:lnTo>
                <a:close/>
                <a:moveTo>
                  <a:pt x="798" y="245"/>
                </a:moveTo>
                <a:lnTo>
                  <a:pt x="798" y="245"/>
                </a:lnTo>
                <a:cubicBezTo>
                  <a:pt x="765" y="245"/>
                  <a:pt x="745" y="222"/>
                  <a:pt x="745" y="188"/>
                </a:cubicBezTo>
                <a:cubicBezTo>
                  <a:pt x="745" y="155"/>
                  <a:pt x="765" y="131"/>
                  <a:pt x="798" y="131"/>
                </a:cubicBezTo>
                <a:cubicBezTo>
                  <a:pt x="831" y="131"/>
                  <a:pt x="851" y="155"/>
                  <a:pt x="851" y="188"/>
                </a:cubicBezTo>
                <a:cubicBezTo>
                  <a:pt x="851" y="222"/>
                  <a:pt x="831" y="245"/>
                  <a:pt x="798" y="245"/>
                </a:cubicBezTo>
                <a:lnTo>
                  <a:pt x="798" y="245"/>
                </a:lnTo>
                <a:close/>
                <a:moveTo>
                  <a:pt x="798" y="72"/>
                </a:moveTo>
                <a:lnTo>
                  <a:pt x="798" y="72"/>
                </a:lnTo>
                <a:cubicBezTo>
                  <a:pt x="722" y="72"/>
                  <a:pt x="675" y="121"/>
                  <a:pt x="675" y="188"/>
                </a:cubicBezTo>
                <a:cubicBezTo>
                  <a:pt x="675" y="255"/>
                  <a:pt x="722" y="305"/>
                  <a:pt x="798" y="305"/>
                </a:cubicBezTo>
                <a:cubicBezTo>
                  <a:pt x="874" y="305"/>
                  <a:pt x="920" y="255"/>
                  <a:pt x="920" y="188"/>
                </a:cubicBezTo>
                <a:cubicBezTo>
                  <a:pt x="920" y="121"/>
                  <a:pt x="874" y="72"/>
                  <a:pt x="798" y="72"/>
                </a:cubicBezTo>
                <a:lnTo>
                  <a:pt x="798" y="72"/>
                </a:lnTo>
                <a:close/>
                <a:moveTo>
                  <a:pt x="477" y="162"/>
                </a:moveTo>
                <a:lnTo>
                  <a:pt x="477" y="162"/>
                </a:lnTo>
                <a:lnTo>
                  <a:pt x="477" y="298"/>
                </a:lnTo>
                <a:lnTo>
                  <a:pt x="406" y="298"/>
                </a:lnTo>
                <a:lnTo>
                  <a:pt x="406" y="184"/>
                </a:lnTo>
                <a:cubicBezTo>
                  <a:pt x="406" y="147"/>
                  <a:pt x="396" y="130"/>
                  <a:pt x="368" y="130"/>
                </a:cubicBezTo>
                <a:cubicBezTo>
                  <a:pt x="340" y="130"/>
                  <a:pt x="325" y="149"/>
                  <a:pt x="325" y="183"/>
                </a:cubicBezTo>
                <a:lnTo>
                  <a:pt x="325" y="298"/>
                </a:lnTo>
                <a:lnTo>
                  <a:pt x="255" y="298"/>
                </a:lnTo>
                <a:lnTo>
                  <a:pt x="255" y="77"/>
                </a:lnTo>
                <a:lnTo>
                  <a:pt x="325" y="77"/>
                </a:lnTo>
                <a:lnTo>
                  <a:pt x="325" y="109"/>
                </a:lnTo>
                <a:cubicBezTo>
                  <a:pt x="338" y="85"/>
                  <a:pt x="363" y="71"/>
                  <a:pt x="396" y="71"/>
                </a:cubicBezTo>
                <a:cubicBezTo>
                  <a:pt x="450" y="71"/>
                  <a:pt x="477" y="102"/>
                  <a:pt x="477" y="162"/>
                </a:cubicBezTo>
                <a:lnTo>
                  <a:pt x="477" y="162"/>
                </a:lnTo>
                <a:close/>
                <a:moveTo>
                  <a:pt x="124" y="246"/>
                </a:moveTo>
                <a:lnTo>
                  <a:pt x="124" y="246"/>
                </a:lnTo>
                <a:cubicBezTo>
                  <a:pt x="91" y="246"/>
                  <a:pt x="71" y="221"/>
                  <a:pt x="71" y="188"/>
                </a:cubicBezTo>
                <a:cubicBezTo>
                  <a:pt x="71" y="154"/>
                  <a:pt x="91" y="130"/>
                  <a:pt x="124" y="130"/>
                </a:cubicBezTo>
                <a:cubicBezTo>
                  <a:pt x="158" y="130"/>
                  <a:pt x="176" y="156"/>
                  <a:pt x="176" y="188"/>
                </a:cubicBezTo>
                <a:cubicBezTo>
                  <a:pt x="176" y="220"/>
                  <a:pt x="158" y="246"/>
                  <a:pt x="124" y="246"/>
                </a:cubicBezTo>
                <a:lnTo>
                  <a:pt x="124" y="246"/>
                </a:lnTo>
                <a:close/>
                <a:moveTo>
                  <a:pt x="174" y="109"/>
                </a:moveTo>
                <a:lnTo>
                  <a:pt x="174" y="109"/>
                </a:lnTo>
                <a:cubicBezTo>
                  <a:pt x="162" y="86"/>
                  <a:pt x="136" y="71"/>
                  <a:pt x="104" y="71"/>
                </a:cubicBezTo>
                <a:cubicBezTo>
                  <a:pt x="40" y="71"/>
                  <a:pt x="0" y="122"/>
                  <a:pt x="0" y="188"/>
                </a:cubicBezTo>
                <a:cubicBezTo>
                  <a:pt x="0" y="254"/>
                  <a:pt x="38" y="304"/>
                  <a:pt x="103" y="304"/>
                </a:cubicBezTo>
                <a:cubicBezTo>
                  <a:pt x="134" y="304"/>
                  <a:pt x="162" y="289"/>
                  <a:pt x="174" y="267"/>
                </a:cubicBezTo>
                <a:lnTo>
                  <a:pt x="174" y="298"/>
                </a:lnTo>
                <a:lnTo>
                  <a:pt x="243" y="298"/>
                </a:lnTo>
                <a:lnTo>
                  <a:pt x="243" y="77"/>
                </a:lnTo>
                <a:lnTo>
                  <a:pt x="174" y="77"/>
                </a:lnTo>
                <a:lnTo>
                  <a:pt x="174" y="109"/>
                </a:lnTo>
                <a:close/>
              </a:path>
            </a:pathLst>
          </a:custGeom>
          <a:solidFill>
            <a:srgbClr val="FFFE55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ulti-Picture A">
  <p:cSld name="Multi-Picture A"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67"/>
          <p:cNvSpPr txBox="1"/>
          <p:nvPr>
            <p:ph idx="10" type="dt"/>
          </p:nvPr>
        </p:nvSpPr>
        <p:spPr>
          <a:xfrm>
            <a:off x="5680075" y="8555629"/>
            <a:ext cx="3636963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4" name="Google Shape;294;p67"/>
          <p:cNvSpPr txBox="1"/>
          <p:nvPr>
            <p:ph idx="11" type="ftr"/>
          </p:nvPr>
        </p:nvSpPr>
        <p:spPr>
          <a:xfrm>
            <a:off x="9496424" y="8555629"/>
            <a:ext cx="5581399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67"/>
          <p:cNvSpPr txBox="1"/>
          <p:nvPr>
            <p:ph idx="12" type="sldNum"/>
          </p:nvPr>
        </p:nvSpPr>
        <p:spPr>
          <a:xfrm>
            <a:off x="15077824" y="8555629"/>
            <a:ext cx="540000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96" name="Google Shape;296;p67"/>
          <p:cNvSpPr txBox="1"/>
          <p:nvPr>
            <p:ph type="title"/>
          </p:nvPr>
        </p:nvSpPr>
        <p:spPr>
          <a:xfrm>
            <a:off x="639763" y="588371"/>
            <a:ext cx="14978062" cy="51520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7" name="Google Shape;297;p67"/>
          <p:cNvSpPr/>
          <p:nvPr>
            <p:ph idx="2" type="pic"/>
          </p:nvPr>
        </p:nvSpPr>
        <p:spPr>
          <a:xfrm>
            <a:off x="10756900" y="2519363"/>
            <a:ext cx="4860925" cy="565308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8" name="Google Shape;298;p67"/>
          <p:cNvSpPr/>
          <p:nvPr>
            <p:ph idx="3" type="pic"/>
          </p:nvPr>
        </p:nvSpPr>
        <p:spPr>
          <a:xfrm>
            <a:off x="639763" y="2519363"/>
            <a:ext cx="4860925" cy="565308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9" name="Google Shape;299;p67"/>
          <p:cNvSpPr/>
          <p:nvPr>
            <p:ph idx="4" type="pic"/>
          </p:nvPr>
        </p:nvSpPr>
        <p:spPr>
          <a:xfrm>
            <a:off x="5680076" y="2519363"/>
            <a:ext cx="4897438" cy="565308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extLst>
    <p:ext uri="{DCECCB84-F9BA-43D5-87BE-67443E8EF086}">
      <p15:sldGuideLst>
        <p15:guide id="1" orient="horz" pos="120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riple Mobile Device">
  <p:cSld name="Triple Mobile Device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oogle Shape;38;p83"/>
          <p:cNvGrpSpPr/>
          <p:nvPr/>
        </p:nvGrpSpPr>
        <p:grpSpPr>
          <a:xfrm>
            <a:off x="1516122" y="1311007"/>
            <a:ext cx="4202249" cy="7521006"/>
            <a:chOff x="8894626" y="1311007"/>
            <a:chExt cx="4202249" cy="7521006"/>
          </a:xfrm>
        </p:grpSpPr>
        <p:sp>
          <p:nvSpPr>
            <p:cNvPr id="39" name="Google Shape;39;p83"/>
            <p:cNvSpPr/>
            <p:nvPr/>
          </p:nvSpPr>
          <p:spPr>
            <a:xfrm>
              <a:off x="9232078" y="1643573"/>
              <a:ext cx="2848459" cy="6108021"/>
            </a:xfrm>
            <a:prstGeom prst="roundRect">
              <a:avLst>
                <a:gd fmla="val 1170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40" name="Google Shape;40;p83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8894626" y="1311007"/>
              <a:ext cx="4202249" cy="752100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41" name="Google Shape;41;p83"/>
          <p:cNvSpPr/>
          <p:nvPr>
            <p:ph idx="2" type="pic"/>
          </p:nvPr>
        </p:nvSpPr>
        <p:spPr>
          <a:xfrm>
            <a:off x="1878594" y="1671669"/>
            <a:ext cx="2798418" cy="60518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grpSp>
        <p:nvGrpSpPr>
          <p:cNvPr id="42" name="Google Shape;42;p83"/>
          <p:cNvGrpSpPr/>
          <p:nvPr/>
        </p:nvGrpSpPr>
        <p:grpSpPr>
          <a:xfrm>
            <a:off x="6368903" y="1311007"/>
            <a:ext cx="4202249" cy="7521006"/>
            <a:chOff x="8894626" y="1311007"/>
            <a:chExt cx="4202249" cy="7521006"/>
          </a:xfrm>
        </p:grpSpPr>
        <p:sp>
          <p:nvSpPr>
            <p:cNvPr id="43" name="Google Shape;43;p83"/>
            <p:cNvSpPr/>
            <p:nvPr/>
          </p:nvSpPr>
          <p:spPr>
            <a:xfrm>
              <a:off x="9232078" y="1643573"/>
              <a:ext cx="2848459" cy="6108021"/>
            </a:xfrm>
            <a:prstGeom prst="roundRect">
              <a:avLst>
                <a:gd fmla="val 1170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44" name="Google Shape;44;p83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8894626" y="1311007"/>
              <a:ext cx="4202249" cy="752100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45" name="Google Shape;45;p83"/>
          <p:cNvSpPr/>
          <p:nvPr>
            <p:ph idx="3" type="pic"/>
          </p:nvPr>
        </p:nvSpPr>
        <p:spPr>
          <a:xfrm>
            <a:off x="6731375" y="1671669"/>
            <a:ext cx="2798418" cy="60518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grpSp>
        <p:nvGrpSpPr>
          <p:cNvPr id="46" name="Google Shape;46;p83"/>
          <p:cNvGrpSpPr/>
          <p:nvPr/>
        </p:nvGrpSpPr>
        <p:grpSpPr>
          <a:xfrm>
            <a:off x="11131887" y="1311007"/>
            <a:ext cx="4202249" cy="7521006"/>
            <a:chOff x="8894626" y="1311007"/>
            <a:chExt cx="4202249" cy="7521006"/>
          </a:xfrm>
        </p:grpSpPr>
        <p:sp>
          <p:nvSpPr>
            <p:cNvPr id="47" name="Google Shape;47;p83"/>
            <p:cNvSpPr/>
            <p:nvPr/>
          </p:nvSpPr>
          <p:spPr>
            <a:xfrm>
              <a:off x="9232078" y="1643573"/>
              <a:ext cx="2848459" cy="6108021"/>
            </a:xfrm>
            <a:prstGeom prst="roundRect">
              <a:avLst>
                <a:gd fmla="val 1170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48" name="Google Shape;48;p83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8894626" y="1311007"/>
              <a:ext cx="4202249" cy="752100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49" name="Google Shape;49;p83"/>
          <p:cNvSpPr/>
          <p:nvPr>
            <p:ph idx="4" type="pic"/>
          </p:nvPr>
        </p:nvSpPr>
        <p:spPr>
          <a:xfrm>
            <a:off x="11494359" y="1671669"/>
            <a:ext cx="2798418" cy="60518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" name="Google Shape;50;p83"/>
          <p:cNvSpPr txBox="1"/>
          <p:nvPr>
            <p:ph idx="10" type="dt"/>
          </p:nvPr>
        </p:nvSpPr>
        <p:spPr>
          <a:xfrm>
            <a:off x="5680075" y="8555629"/>
            <a:ext cx="3636963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3"/>
          <p:cNvSpPr txBox="1"/>
          <p:nvPr>
            <p:ph idx="11" type="ftr"/>
          </p:nvPr>
        </p:nvSpPr>
        <p:spPr>
          <a:xfrm>
            <a:off x="9496424" y="8555629"/>
            <a:ext cx="5581399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3"/>
          <p:cNvSpPr txBox="1"/>
          <p:nvPr>
            <p:ph idx="12" type="sldNum"/>
          </p:nvPr>
        </p:nvSpPr>
        <p:spPr>
          <a:xfrm>
            <a:off x="15077824" y="8555629"/>
            <a:ext cx="540000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53" name="Google Shape;53;p83"/>
          <p:cNvSpPr txBox="1"/>
          <p:nvPr>
            <p:ph type="title"/>
          </p:nvPr>
        </p:nvSpPr>
        <p:spPr>
          <a:xfrm>
            <a:off x="639763" y="588371"/>
            <a:ext cx="14978062" cy="51520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extLst>
    <p:ext uri="{DCECCB84-F9BA-43D5-87BE-67443E8EF086}">
      <p15:sldGuideLst>
        <p15:guide id="1" orient="horz" pos="1202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sktop Device A">
  <p:cSld name="Desktop Device A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oogle Shape;55;p84"/>
          <p:cNvGrpSpPr/>
          <p:nvPr/>
        </p:nvGrpSpPr>
        <p:grpSpPr>
          <a:xfrm>
            <a:off x="4125956" y="1538387"/>
            <a:ext cx="12715200" cy="6513188"/>
            <a:chOff x="4125956" y="1538387"/>
            <a:chExt cx="12715200" cy="6513188"/>
          </a:xfrm>
        </p:grpSpPr>
        <p:sp>
          <p:nvSpPr>
            <p:cNvPr id="56" name="Google Shape;56;p84"/>
            <p:cNvSpPr/>
            <p:nvPr/>
          </p:nvSpPr>
          <p:spPr>
            <a:xfrm>
              <a:off x="6316549" y="1748976"/>
              <a:ext cx="8334013" cy="5231571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7" name="Google Shape;57;p84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4125956" y="1538387"/>
              <a:ext cx="12715200" cy="651318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" name="Google Shape;58;p84"/>
          <p:cNvSpPr/>
          <p:nvPr>
            <p:ph idx="2" type="pic"/>
          </p:nvPr>
        </p:nvSpPr>
        <p:spPr>
          <a:xfrm>
            <a:off x="6379555" y="1804709"/>
            <a:ext cx="8208000" cy="512010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" name="Google Shape;59;p84"/>
          <p:cNvSpPr txBox="1"/>
          <p:nvPr>
            <p:ph idx="10" type="dt"/>
          </p:nvPr>
        </p:nvSpPr>
        <p:spPr>
          <a:xfrm>
            <a:off x="5680075" y="8555629"/>
            <a:ext cx="3636963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84"/>
          <p:cNvSpPr txBox="1"/>
          <p:nvPr>
            <p:ph idx="11" type="ftr"/>
          </p:nvPr>
        </p:nvSpPr>
        <p:spPr>
          <a:xfrm>
            <a:off x="9496424" y="8555629"/>
            <a:ext cx="5581399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84"/>
          <p:cNvSpPr txBox="1"/>
          <p:nvPr>
            <p:ph idx="12" type="sldNum"/>
          </p:nvPr>
        </p:nvSpPr>
        <p:spPr>
          <a:xfrm>
            <a:off x="15077824" y="8555629"/>
            <a:ext cx="540000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62" name="Google Shape;62;p84"/>
          <p:cNvSpPr txBox="1"/>
          <p:nvPr>
            <p:ph type="title"/>
          </p:nvPr>
        </p:nvSpPr>
        <p:spPr>
          <a:xfrm>
            <a:off x="639762" y="588371"/>
            <a:ext cx="14978061" cy="51520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84"/>
          <p:cNvSpPr txBox="1"/>
          <p:nvPr>
            <p:ph idx="1" type="body"/>
          </p:nvPr>
        </p:nvSpPr>
        <p:spPr>
          <a:xfrm>
            <a:off x="638995" y="2519362"/>
            <a:ext cx="4861694" cy="56530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/>
            </a:lvl1pPr>
            <a:lvl2pPr indent="-3683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2pPr>
            <a:lvl3pPr indent="-3683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—"/>
              <a:defRPr sz="22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extLst>
    <p:ext uri="{DCECCB84-F9BA-43D5-87BE-67443E8EF086}">
      <p15:sldGuideLst>
        <p15:guide id="1" orient="horz" pos="120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sktop Device B">
  <p:cSld name="Desktop Device B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oogle Shape;65;p85"/>
          <p:cNvGrpSpPr/>
          <p:nvPr/>
        </p:nvGrpSpPr>
        <p:grpSpPr>
          <a:xfrm>
            <a:off x="604044" y="826607"/>
            <a:ext cx="15049500" cy="7708900"/>
            <a:chOff x="604044" y="826607"/>
            <a:chExt cx="15049500" cy="7708900"/>
          </a:xfrm>
        </p:grpSpPr>
        <p:sp>
          <p:nvSpPr>
            <p:cNvPr id="66" name="Google Shape;66;p85"/>
            <p:cNvSpPr/>
            <p:nvPr/>
          </p:nvSpPr>
          <p:spPr>
            <a:xfrm>
              <a:off x="3196794" y="1075857"/>
              <a:ext cx="9864000" cy="619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7" name="Google Shape;67;p85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604044" y="826607"/>
              <a:ext cx="15049500" cy="77089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8" name="Google Shape;68;p85"/>
          <p:cNvSpPr txBox="1"/>
          <p:nvPr>
            <p:ph idx="10" type="dt"/>
          </p:nvPr>
        </p:nvSpPr>
        <p:spPr>
          <a:xfrm>
            <a:off x="5680075" y="8555629"/>
            <a:ext cx="3636963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85"/>
          <p:cNvSpPr txBox="1"/>
          <p:nvPr>
            <p:ph idx="11" type="ftr"/>
          </p:nvPr>
        </p:nvSpPr>
        <p:spPr>
          <a:xfrm>
            <a:off x="9496424" y="8555629"/>
            <a:ext cx="5581399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85"/>
          <p:cNvSpPr txBox="1"/>
          <p:nvPr>
            <p:ph idx="12" type="sldNum"/>
          </p:nvPr>
        </p:nvSpPr>
        <p:spPr>
          <a:xfrm>
            <a:off x="15077824" y="8555629"/>
            <a:ext cx="540000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71" name="Google Shape;71;p85"/>
          <p:cNvSpPr/>
          <p:nvPr>
            <p:ph idx="2" type="pic"/>
          </p:nvPr>
        </p:nvSpPr>
        <p:spPr>
          <a:xfrm>
            <a:off x="3270248" y="1139639"/>
            <a:ext cx="9721852" cy="60644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extLst>
    <p:ext uri="{DCECCB84-F9BA-43D5-87BE-67443E8EF086}">
      <p15:sldGuideLst>
        <p15:guide id="1" orient="horz" pos="120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Column">
  <p:cSld name="3 Column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59"/>
          <p:cNvSpPr txBox="1"/>
          <p:nvPr>
            <p:ph idx="1" type="body"/>
          </p:nvPr>
        </p:nvSpPr>
        <p:spPr>
          <a:xfrm>
            <a:off x="638995" y="2519362"/>
            <a:ext cx="4861694" cy="56530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/>
            </a:lvl1pPr>
            <a:lvl2pPr indent="-3683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2pPr>
            <a:lvl3pPr indent="-3683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—"/>
              <a:defRPr sz="22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" name="Google Shape;74;p59"/>
          <p:cNvSpPr txBox="1"/>
          <p:nvPr>
            <p:ph idx="10" type="dt"/>
          </p:nvPr>
        </p:nvSpPr>
        <p:spPr>
          <a:xfrm>
            <a:off x="5680075" y="8555629"/>
            <a:ext cx="3636963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/>
        </p:txBody>
      </p:sp>
      <p:sp>
        <p:nvSpPr>
          <p:cNvPr id="75" name="Google Shape;75;p59"/>
          <p:cNvSpPr txBox="1"/>
          <p:nvPr>
            <p:ph idx="11" type="ftr"/>
          </p:nvPr>
        </p:nvSpPr>
        <p:spPr>
          <a:xfrm>
            <a:off x="9496424" y="8555629"/>
            <a:ext cx="5581399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/>
        </p:txBody>
      </p:sp>
      <p:sp>
        <p:nvSpPr>
          <p:cNvPr id="76" name="Google Shape;76;p59"/>
          <p:cNvSpPr txBox="1"/>
          <p:nvPr>
            <p:ph idx="12" type="sldNum"/>
          </p:nvPr>
        </p:nvSpPr>
        <p:spPr>
          <a:xfrm>
            <a:off x="15077824" y="8555629"/>
            <a:ext cx="540000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77" name="Google Shape;77;p59"/>
          <p:cNvSpPr txBox="1"/>
          <p:nvPr>
            <p:ph type="title"/>
          </p:nvPr>
        </p:nvSpPr>
        <p:spPr>
          <a:xfrm>
            <a:off x="639763" y="588371"/>
            <a:ext cx="14978062" cy="51520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9"/>
          <p:cNvSpPr txBox="1"/>
          <p:nvPr>
            <p:ph idx="2" type="body"/>
          </p:nvPr>
        </p:nvSpPr>
        <p:spPr>
          <a:xfrm>
            <a:off x="5680076" y="2519361"/>
            <a:ext cx="4897437" cy="56530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/>
            </a:lvl1pPr>
            <a:lvl2pPr indent="-3683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2pPr>
            <a:lvl3pPr indent="-3683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—"/>
              <a:defRPr sz="22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59"/>
          <p:cNvSpPr txBox="1"/>
          <p:nvPr>
            <p:ph idx="3" type="body"/>
          </p:nvPr>
        </p:nvSpPr>
        <p:spPr>
          <a:xfrm>
            <a:off x="10756131" y="2519360"/>
            <a:ext cx="4861694" cy="56530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/>
            </a:lvl1pPr>
            <a:lvl2pPr indent="-3683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2pPr>
            <a:lvl3pPr indent="-3683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—"/>
              <a:defRPr sz="22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extLst>
    <p:ext uri="{DCECCB84-F9BA-43D5-87BE-67443E8EF086}">
      <p15:sldGuideLst>
        <p15:guide id="1" orient="horz" pos="120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Column_Peach">
  <p:cSld name="3 Column_Peach">
    <p:bg>
      <p:bgPr>
        <a:solidFill>
          <a:srgbClr val="F4CEAE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86"/>
          <p:cNvSpPr txBox="1"/>
          <p:nvPr>
            <p:ph idx="1" type="body"/>
          </p:nvPr>
        </p:nvSpPr>
        <p:spPr>
          <a:xfrm>
            <a:off x="638995" y="2519362"/>
            <a:ext cx="4861694" cy="56530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/>
            </a:lvl1pPr>
            <a:lvl2pPr indent="-3683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2pPr>
            <a:lvl3pPr indent="-3683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—"/>
              <a:defRPr sz="22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86"/>
          <p:cNvSpPr txBox="1"/>
          <p:nvPr>
            <p:ph idx="10" type="dt"/>
          </p:nvPr>
        </p:nvSpPr>
        <p:spPr>
          <a:xfrm>
            <a:off x="5680075" y="8555629"/>
            <a:ext cx="3636963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86"/>
          <p:cNvSpPr txBox="1"/>
          <p:nvPr>
            <p:ph idx="11" type="ftr"/>
          </p:nvPr>
        </p:nvSpPr>
        <p:spPr>
          <a:xfrm>
            <a:off x="9496424" y="8555629"/>
            <a:ext cx="5581399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86"/>
          <p:cNvSpPr txBox="1"/>
          <p:nvPr>
            <p:ph idx="12" type="sldNum"/>
          </p:nvPr>
        </p:nvSpPr>
        <p:spPr>
          <a:xfrm>
            <a:off x="15077824" y="8555629"/>
            <a:ext cx="540000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85" name="Google Shape;85;p86"/>
          <p:cNvSpPr txBox="1"/>
          <p:nvPr>
            <p:ph type="title"/>
          </p:nvPr>
        </p:nvSpPr>
        <p:spPr>
          <a:xfrm>
            <a:off x="639763" y="588371"/>
            <a:ext cx="14978062" cy="51520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86"/>
          <p:cNvSpPr txBox="1"/>
          <p:nvPr>
            <p:ph idx="2" type="body"/>
          </p:nvPr>
        </p:nvSpPr>
        <p:spPr>
          <a:xfrm>
            <a:off x="5680076" y="2519361"/>
            <a:ext cx="4897437" cy="56530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/>
            </a:lvl1pPr>
            <a:lvl2pPr indent="-3683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2pPr>
            <a:lvl3pPr indent="-3683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—"/>
              <a:defRPr sz="22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" name="Google Shape;87;p86"/>
          <p:cNvSpPr txBox="1"/>
          <p:nvPr>
            <p:ph idx="3" type="body"/>
          </p:nvPr>
        </p:nvSpPr>
        <p:spPr>
          <a:xfrm>
            <a:off x="10756131" y="2519360"/>
            <a:ext cx="4861694" cy="56530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/>
            </a:lvl1pPr>
            <a:lvl2pPr indent="-3683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2pPr>
            <a:lvl3pPr indent="-3683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—"/>
              <a:defRPr sz="22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extLst>
    <p:ext uri="{DCECCB84-F9BA-43D5-87BE-67443E8EF086}">
      <p15:sldGuideLst>
        <p15:guide id="1" orient="horz" pos="120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20" Type="http://schemas.openxmlformats.org/officeDocument/2006/relationships/slideLayout" Target="../slideLayouts/slideLayout20.xml"/><Relationship Id="rId42" Type="http://schemas.openxmlformats.org/officeDocument/2006/relationships/theme" Target="../theme/theme1.xml"/><Relationship Id="rId41" Type="http://schemas.openxmlformats.org/officeDocument/2006/relationships/slideLayout" Target="../slideLayouts/slideLayout41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29" Type="http://schemas.openxmlformats.org/officeDocument/2006/relationships/slideLayout" Target="../slideLayouts/slideLayout29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11.xml"/><Relationship Id="rId33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10.xml"/><Relationship Id="rId32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13.xml"/><Relationship Id="rId35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12.xml"/><Relationship Id="rId34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15.xml"/><Relationship Id="rId37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14.xml"/><Relationship Id="rId36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17.xml"/><Relationship Id="rId39" Type="http://schemas.openxmlformats.org/officeDocument/2006/relationships/slideLayout" Target="../slideLayouts/slideLayout39.xml"/><Relationship Id="rId16" Type="http://schemas.openxmlformats.org/officeDocument/2006/relationships/slideLayout" Target="../slideLayouts/slideLayout16.xml"/><Relationship Id="rId38" Type="http://schemas.openxmlformats.org/officeDocument/2006/relationships/slideLayout" Target="../slideLayouts/slideLayout38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2"/>
          <p:cNvSpPr txBox="1"/>
          <p:nvPr>
            <p:ph type="title"/>
          </p:nvPr>
        </p:nvSpPr>
        <p:spPr>
          <a:xfrm>
            <a:off x="639763" y="588371"/>
            <a:ext cx="14978062" cy="51520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oppins"/>
              <a:buNone/>
              <a:defRPr b="0" i="0" sz="36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Poppins"/>
              <a:buNone/>
              <a:defRPr b="0" i="0" sz="18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Poppins"/>
              <a:buNone/>
              <a:defRPr b="0" i="0" sz="18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Poppins"/>
              <a:buNone/>
              <a:defRPr b="0" i="0" sz="18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Poppins"/>
              <a:buNone/>
              <a:defRPr b="0" i="0" sz="18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Poppins"/>
              <a:buNone/>
              <a:defRPr b="0" i="0" sz="18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Poppins"/>
              <a:buNone/>
              <a:defRPr b="0" i="0" sz="18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Poppins"/>
              <a:buNone/>
              <a:defRPr b="0" i="0" sz="18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Poppins"/>
              <a:buNone/>
              <a:defRPr b="0" i="0" sz="18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/>
        </p:txBody>
      </p:sp>
      <p:sp>
        <p:nvSpPr>
          <p:cNvPr id="11" name="Google Shape;11;p52"/>
          <p:cNvSpPr txBox="1"/>
          <p:nvPr>
            <p:ph idx="1" type="body"/>
          </p:nvPr>
        </p:nvSpPr>
        <p:spPr>
          <a:xfrm>
            <a:off x="638994" y="1900766"/>
            <a:ext cx="14979600" cy="627327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ppins"/>
              <a:buNone/>
              <a:defRPr b="0" i="0" sz="28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indent="-406400" lvl="1" marL="914400" marR="0" rtl="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ppins"/>
              <a:buChar char="•"/>
              <a:defRPr b="0" i="0" sz="28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indent="-406400" lvl="2" marL="1371600" marR="0" rtl="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ppins"/>
              <a:buChar char="—"/>
              <a:defRPr b="0" i="0" sz="28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None/>
              <a:defRPr b="0" i="0" sz="16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None/>
              <a:defRPr b="0" i="0" sz="16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indent="-381000" lvl="5" marL="2743200" marR="0" rtl="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oppins"/>
              <a:buChar char="•"/>
              <a:defRPr b="0" i="0" sz="2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indent="-381000" lvl="6" marL="3200400" marR="0" rtl="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oppins"/>
              <a:buChar char="•"/>
              <a:defRPr b="0" i="0" sz="2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indent="-381000" lvl="7" marL="3657600" marR="0" rtl="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oppins"/>
              <a:buChar char="•"/>
              <a:defRPr b="0" i="0" sz="2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indent="-381000" lvl="8" marL="4114800" marR="0" rtl="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oppins"/>
              <a:buChar char="•"/>
              <a:defRPr b="0" i="0" sz="2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/>
        </p:txBody>
      </p:sp>
      <p:sp>
        <p:nvSpPr>
          <p:cNvPr id="12" name="Google Shape;12;p52"/>
          <p:cNvSpPr txBox="1"/>
          <p:nvPr>
            <p:ph idx="10" type="dt"/>
          </p:nvPr>
        </p:nvSpPr>
        <p:spPr>
          <a:xfrm>
            <a:off x="5680075" y="8555629"/>
            <a:ext cx="3636963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52"/>
          <p:cNvSpPr txBox="1"/>
          <p:nvPr>
            <p:ph idx="11" type="ftr"/>
          </p:nvPr>
        </p:nvSpPr>
        <p:spPr>
          <a:xfrm>
            <a:off x="9496424" y="8555629"/>
            <a:ext cx="5581399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52"/>
          <p:cNvSpPr txBox="1"/>
          <p:nvPr>
            <p:ph idx="12" type="sldNum"/>
          </p:nvPr>
        </p:nvSpPr>
        <p:spPr>
          <a:xfrm>
            <a:off x="15077824" y="8555629"/>
            <a:ext cx="540000" cy="21544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</p:sldLayoutIdLst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08">
          <p15:clr>
            <a:srgbClr val="F26B43"/>
          </p15:clr>
        </p15:guide>
        <p15:guide id="2" orient="horz" pos="5148">
          <p15:clr>
            <a:srgbClr val="F26B43"/>
          </p15:clr>
        </p15:guide>
        <p15:guide id="3" pos="9838">
          <p15:clr>
            <a:srgbClr val="F26B43"/>
          </p15:clr>
        </p15:guide>
        <p15:guide id="4" pos="403">
          <p15:clr>
            <a:srgbClr val="F26B43"/>
          </p15:clr>
        </p15:guide>
        <p15:guide id="5" pos="9157">
          <p15:clr>
            <a:srgbClr val="F26B43"/>
          </p15:clr>
        </p15:guide>
        <p15:guide id="6" pos="9044">
          <p15:clr>
            <a:srgbClr val="F26B43"/>
          </p15:clr>
        </p15:guide>
        <p15:guide id="7" pos="8364">
          <p15:clr>
            <a:srgbClr val="F26B43"/>
          </p15:clr>
        </p15:guide>
        <p15:guide id="8" pos="8250">
          <p15:clr>
            <a:srgbClr val="F26B43"/>
          </p15:clr>
        </p15:guide>
        <p15:guide id="9" pos="7570">
          <p15:clr>
            <a:srgbClr val="F26B43"/>
          </p15:clr>
        </p15:guide>
        <p15:guide id="10" pos="7457">
          <p15:clr>
            <a:srgbClr val="F26B43"/>
          </p15:clr>
        </p15:guide>
        <p15:guide id="11" pos="6776">
          <p15:clr>
            <a:srgbClr val="F26B43"/>
          </p15:clr>
        </p15:guide>
        <p15:guide id="12" pos="6663">
          <p15:clr>
            <a:srgbClr val="F26B43"/>
          </p15:clr>
        </p15:guide>
        <p15:guide id="13" pos="5982">
          <p15:clr>
            <a:srgbClr val="F26B43"/>
          </p15:clr>
        </p15:guide>
        <p15:guide id="14" pos="5869">
          <p15:clr>
            <a:srgbClr val="F26B43"/>
          </p15:clr>
        </p15:guide>
        <p15:guide id="15" pos="1084">
          <p15:clr>
            <a:srgbClr val="F26B43"/>
          </p15:clr>
        </p15:guide>
        <p15:guide id="16" pos="1197">
          <p15:clr>
            <a:srgbClr val="F26B43"/>
          </p15:clr>
        </p15:guide>
        <p15:guide id="17" pos="1877">
          <p15:clr>
            <a:srgbClr val="F26B43"/>
          </p15:clr>
        </p15:guide>
        <p15:guide id="18" pos="1991">
          <p15:clr>
            <a:srgbClr val="F26B43"/>
          </p15:clr>
        </p15:guide>
        <p15:guide id="19" pos="2671">
          <p15:clr>
            <a:srgbClr val="F26B43"/>
          </p15:clr>
        </p15:guide>
        <p15:guide id="20" pos="2784">
          <p15:clr>
            <a:srgbClr val="F26B43"/>
          </p15:clr>
        </p15:guide>
        <p15:guide id="21" pos="3465">
          <p15:clr>
            <a:srgbClr val="F26B43"/>
          </p15:clr>
        </p15:guide>
        <p15:guide id="22" pos="3578">
          <p15:clr>
            <a:srgbClr val="F26B43"/>
          </p15:clr>
        </p15:guide>
        <p15:guide id="23" pos="4259">
          <p15:clr>
            <a:srgbClr val="F26B43"/>
          </p15:clr>
        </p15:guide>
        <p15:guide id="24" pos="4372">
          <p15:clr>
            <a:srgbClr val="F26B43"/>
          </p15:clr>
        </p15:guide>
        <p15:guide id="25" pos="5052">
          <p15:clr>
            <a:srgbClr val="F26B43"/>
          </p15:clr>
        </p15:guide>
        <p15:guide id="26" pos="5189">
          <p15:clr>
            <a:srgbClr val="F26B43"/>
          </p15:clr>
        </p15:guide>
        <p15:guide id="27" orient="horz" pos="862">
          <p15:clr>
            <a:srgbClr val="F26B43"/>
          </p15:clr>
        </p15:guide>
        <p15:guide id="28" orient="horz" pos="975">
          <p15:clr>
            <a:srgbClr val="F26B43"/>
          </p15:clr>
        </p15:guide>
        <p15:guide id="29" orient="horz" pos="1474">
          <p15:clr>
            <a:srgbClr val="F26B43"/>
          </p15:clr>
        </p15:guide>
        <p15:guide id="30" orient="horz" pos="1587">
          <p15:clr>
            <a:srgbClr val="F26B43"/>
          </p15:clr>
        </p15:guide>
        <p15:guide id="31" orient="horz" pos="2086">
          <p15:clr>
            <a:srgbClr val="F26B43"/>
          </p15:clr>
        </p15:guide>
        <p15:guide id="32" orient="horz" pos="2200">
          <p15:clr>
            <a:srgbClr val="F26B43"/>
          </p15:clr>
        </p15:guide>
        <p15:guide id="33" orient="horz" pos="2699">
          <p15:clr>
            <a:srgbClr val="F26B43"/>
          </p15:clr>
        </p15:guide>
        <p15:guide id="34" orient="horz" pos="2812">
          <p15:clr>
            <a:srgbClr val="F26B43"/>
          </p15:clr>
        </p15:guide>
        <p15:guide id="35" orient="horz" pos="3311">
          <p15:clr>
            <a:srgbClr val="F26B43"/>
          </p15:clr>
        </p15:guide>
        <p15:guide id="36" orient="horz" pos="3424">
          <p15:clr>
            <a:srgbClr val="F26B43"/>
          </p15:clr>
        </p15:guide>
        <p15:guide id="37" orient="horz" pos="3923">
          <p15:clr>
            <a:srgbClr val="F26B43"/>
          </p15:clr>
        </p15:guide>
        <p15:guide id="38" orient="horz" pos="4037">
          <p15:clr>
            <a:srgbClr val="F26B43"/>
          </p15:clr>
        </p15:guide>
        <p15:guide id="39" orient="horz" pos="4536">
          <p15:clr>
            <a:srgbClr val="F26B43"/>
          </p15:clr>
        </p15:guide>
        <p15:guide id="40" orient="horz" pos="464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Relationship Id="rId4" Type="http://schemas.openxmlformats.org/officeDocument/2006/relationships/image" Target="../media/image5.png"/><Relationship Id="rId5" Type="http://schemas.openxmlformats.org/officeDocument/2006/relationships/image" Target="../media/image9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Relationship Id="rId4" Type="http://schemas.openxmlformats.org/officeDocument/2006/relationships/image" Target="../media/image5.png"/><Relationship Id="rId5" Type="http://schemas.openxmlformats.org/officeDocument/2006/relationships/image" Target="../media/image9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Relationship Id="rId4" Type="http://schemas.openxmlformats.org/officeDocument/2006/relationships/image" Target="../media/image5.png"/><Relationship Id="rId5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20ff6f54e03_0_0"/>
          <p:cNvSpPr txBox="1"/>
          <p:nvPr>
            <p:ph type="title"/>
          </p:nvPr>
        </p:nvSpPr>
        <p:spPr>
          <a:xfrm>
            <a:off x="561075" y="551050"/>
            <a:ext cx="10540500" cy="51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Clr>
                <a:srgbClr val="D5FC52"/>
              </a:buClr>
              <a:buSzPts val="12000"/>
              <a:buFont typeface="Arial"/>
              <a:buNone/>
            </a:pPr>
            <a:r>
              <a:rPr lang="en-GB" sz="4000">
                <a:solidFill>
                  <a:srgbClr val="070D59"/>
                </a:solidFill>
              </a:rPr>
              <a:t>Meeting 15/03/23 -&gt; Next steps</a:t>
            </a:r>
            <a:endParaRPr sz="4000">
              <a:solidFill>
                <a:srgbClr val="070D59"/>
              </a:solidFill>
            </a:endParaRPr>
          </a:p>
        </p:txBody>
      </p:sp>
      <p:pic>
        <p:nvPicPr>
          <p:cNvPr id="305" name="Google Shape;305;g20ff6f54e03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8505300"/>
            <a:ext cx="16257575" cy="63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6" name="Google Shape;306;g20ff6f54e03_0_0"/>
          <p:cNvPicPr preferRelativeResize="0"/>
          <p:nvPr/>
        </p:nvPicPr>
        <p:blipFill rotWithShape="1">
          <a:blip r:embed="rId5">
            <a:alphaModFix/>
          </a:blip>
          <a:srcRect b="40216" l="0" r="15610" t="11648"/>
          <a:stretch/>
        </p:blipFill>
        <p:spPr>
          <a:xfrm>
            <a:off x="14531976" y="8513384"/>
            <a:ext cx="1725598" cy="55326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07" name="Google Shape;307;g20ff6f54e03_0_0"/>
          <p:cNvGraphicFramePr/>
          <p:nvPr/>
        </p:nvGraphicFramePr>
        <p:xfrm>
          <a:off x="561075" y="13684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{E748F2F6-0322-43F0-B963-28359BB83B04}</a:tableStyleId>
              </a:tblPr>
              <a:tblGrid>
                <a:gridCol w="3324175"/>
                <a:gridCol w="5227275"/>
                <a:gridCol w="3418750"/>
                <a:gridCol w="3231600"/>
              </a:tblGrid>
              <a:tr h="865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-GB" sz="22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Objective </a:t>
                      </a:r>
                      <a:r>
                        <a:rPr lang="en-GB" sz="22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(what)</a:t>
                      </a:r>
                      <a:endParaRPr sz="22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-GB" sz="22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Action </a:t>
                      </a:r>
                      <a:r>
                        <a:rPr lang="en-GB" sz="22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(how)</a:t>
                      </a:r>
                      <a:endParaRPr sz="22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-GB" sz="22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Timeframe </a:t>
                      </a:r>
                      <a:r>
                        <a:rPr lang="en-GB" sz="22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(when)</a:t>
                      </a:r>
                      <a:endParaRPr sz="22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-GB" sz="22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Owners </a:t>
                      </a:r>
                      <a:r>
                        <a:rPr lang="en-GB" sz="22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(who)</a:t>
                      </a:r>
                      <a:endParaRPr sz="22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solidFill>
                      <a:srgbClr val="CFE2F3"/>
                    </a:solidFill>
                  </a:tcPr>
                </a:tc>
              </a:tr>
              <a:tr h="1942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GB" sz="20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Reduce churn</a:t>
                      </a:r>
                      <a:br>
                        <a:rPr b="1" lang="en-GB" sz="20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</a:br>
                      <a:r>
                        <a:rPr b="1" lang="en-GB" sz="20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by 2pts</a:t>
                      </a:r>
                      <a:endParaRPr b="1" sz="20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-355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Poppins"/>
                        <a:buChar char="●"/>
                      </a:pPr>
                      <a:r>
                        <a:rPr lang="en-GB" sz="20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By doing this</a:t>
                      </a:r>
                      <a:endParaRPr sz="20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-355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Poppins"/>
                        <a:buChar char="●"/>
                      </a:pPr>
                      <a:r>
                        <a:rPr lang="en-GB" sz="20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And doing that</a:t>
                      </a:r>
                      <a:endParaRPr sz="20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-355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Poppins"/>
                        <a:buChar char="●"/>
                      </a:pPr>
                      <a:r>
                        <a:rPr lang="en-GB" sz="20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Next step 30/04 (Workshop)</a:t>
                      </a:r>
                      <a:endParaRPr sz="20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-355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Poppins"/>
                        <a:buChar char="●"/>
                      </a:pPr>
                      <a:r>
                        <a:rPr lang="en-GB" sz="20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KPI Q1 2024</a:t>
                      </a:r>
                      <a:endParaRPr sz="20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-355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Poppins"/>
                        <a:buChar char="●"/>
                      </a:pPr>
                      <a:r>
                        <a:rPr lang="en-GB" sz="2000" u="none" cap="none" strike="noStrike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Client side: </a:t>
                      </a:r>
                      <a:endParaRPr sz="200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-355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Poppins"/>
                        <a:buChar char="●"/>
                      </a:pPr>
                      <a:r>
                        <a:rPr lang="en-GB" sz="2000" u="none" cap="none" strike="noStrike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Provider side:</a:t>
                      </a:r>
                      <a:endParaRPr sz="200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/>
                </a:tc>
              </a:tr>
              <a:tr h="1942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GB" sz="20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Improve customer satisfaction (NPS)</a:t>
                      </a:r>
                      <a:br>
                        <a:rPr b="1" lang="en-GB" sz="20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</a:br>
                      <a:r>
                        <a:rPr b="1" lang="en-GB" sz="20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to 50</a:t>
                      </a:r>
                      <a:endParaRPr b="1" sz="20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-355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Poppins"/>
                        <a:buChar char="●"/>
                      </a:pPr>
                      <a:r>
                        <a:rPr lang="en-GB" sz="2000" u="none" cap="none" strike="noStrike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By fixing this</a:t>
                      </a:r>
                      <a:endParaRPr sz="200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-355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Poppins"/>
                        <a:buChar char="●"/>
                      </a:pPr>
                      <a:r>
                        <a:rPr lang="en-GB" sz="2000" u="none" cap="none" strike="noStrike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And implementing that</a:t>
                      </a:r>
                      <a:endParaRPr sz="20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-355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Poppins"/>
                        <a:buChar char="●"/>
                      </a:pPr>
                      <a:r>
                        <a:rPr lang="en-GB" sz="20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Q1</a:t>
                      </a:r>
                      <a:endParaRPr sz="20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-355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Poppins"/>
                        <a:buChar char="●"/>
                      </a:pPr>
                      <a:r>
                        <a:rPr lang="en-GB" sz="20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Monthly reporting</a:t>
                      </a:r>
                      <a:endParaRPr sz="20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-355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Poppins"/>
                        <a:buChar char="●"/>
                      </a:pPr>
                      <a:r>
                        <a:rPr lang="en-GB" sz="2000" u="none" cap="none" strike="noStrike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Client side: </a:t>
                      </a:r>
                      <a:endParaRPr sz="200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-355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Poppins"/>
                        <a:buChar char="●"/>
                      </a:pPr>
                      <a:r>
                        <a:rPr lang="en-GB" sz="2000" u="none" cap="none" strike="noStrike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Provider side:</a:t>
                      </a:r>
                      <a:endParaRPr sz="20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/>
                </a:tc>
              </a:tr>
              <a:tr h="1942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GB" sz="20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Increase revenue</a:t>
                      </a:r>
                      <a:endParaRPr b="1" sz="20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GB" sz="20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by +20%</a:t>
                      </a:r>
                      <a:endParaRPr b="1" sz="20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-355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Poppins"/>
                        <a:buChar char="●"/>
                      </a:pPr>
                      <a:r>
                        <a:rPr lang="en-GB" sz="2000" u="none" cap="none" strike="noStrike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By launching this</a:t>
                      </a:r>
                      <a:endParaRPr sz="200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-355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Poppins"/>
                        <a:buChar char="●"/>
                      </a:pPr>
                      <a:r>
                        <a:rPr lang="en-GB" sz="2000" u="none" cap="none" strike="noStrike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And doing that</a:t>
                      </a:r>
                      <a:endParaRPr sz="20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-355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Poppins"/>
                        <a:buChar char="●"/>
                      </a:pPr>
                      <a:r>
                        <a:rPr lang="en-GB" sz="20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Q4</a:t>
                      </a:r>
                      <a:endParaRPr sz="20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-355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Poppins"/>
                        <a:buChar char="●"/>
                      </a:pPr>
                      <a:r>
                        <a:rPr lang="en-GB" sz="20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Bi-weekly meeting</a:t>
                      </a:r>
                      <a:endParaRPr sz="20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-355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Poppins"/>
                        <a:buChar char="●"/>
                      </a:pPr>
                      <a:r>
                        <a:rPr lang="en-GB" sz="2000" u="none" cap="none" strike="noStrike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Client side: </a:t>
                      </a:r>
                      <a:endParaRPr sz="200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-355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Poppins"/>
                        <a:buChar char="●"/>
                      </a:pPr>
                      <a:r>
                        <a:rPr lang="en-GB" sz="2000" u="none" cap="none" strike="noStrike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Provider side:</a:t>
                      </a:r>
                      <a:endParaRPr sz="20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/>
                </a:tc>
              </a:tr>
            </a:tbl>
          </a:graphicData>
        </a:graphic>
      </p:graphicFrame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g20ff6f54e03_0_18"/>
          <p:cNvSpPr txBox="1"/>
          <p:nvPr>
            <p:ph type="title"/>
          </p:nvPr>
        </p:nvSpPr>
        <p:spPr>
          <a:xfrm>
            <a:off x="561075" y="551050"/>
            <a:ext cx="10540500" cy="51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Clr>
                <a:srgbClr val="D5FC52"/>
              </a:buClr>
              <a:buSzPts val="12000"/>
              <a:buFont typeface="Arial"/>
              <a:buNone/>
            </a:pPr>
            <a:r>
              <a:rPr lang="en-GB" sz="4000">
                <a:solidFill>
                  <a:srgbClr val="070D59"/>
                </a:solidFill>
              </a:rPr>
              <a:t>Meeting 15/03/23 -&gt; R.A.C.I.</a:t>
            </a:r>
            <a:endParaRPr sz="4000">
              <a:solidFill>
                <a:srgbClr val="070D59"/>
              </a:solidFill>
            </a:endParaRPr>
          </a:p>
        </p:txBody>
      </p:sp>
      <p:pic>
        <p:nvPicPr>
          <p:cNvPr id="313" name="Google Shape;313;g20ff6f54e03_0_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8505300"/>
            <a:ext cx="16257575" cy="63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4" name="Google Shape;314;g20ff6f54e03_0_18"/>
          <p:cNvPicPr preferRelativeResize="0"/>
          <p:nvPr/>
        </p:nvPicPr>
        <p:blipFill rotWithShape="1">
          <a:blip r:embed="rId5">
            <a:alphaModFix/>
          </a:blip>
          <a:srcRect b="40216" l="0" r="15610" t="11648"/>
          <a:stretch/>
        </p:blipFill>
        <p:spPr>
          <a:xfrm>
            <a:off x="14531976" y="8513384"/>
            <a:ext cx="1725598" cy="55326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15" name="Google Shape;315;g20ff6f54e03_0_18"/>
          <p:cNvGraphicFramePr/>
          <p:nvPr/>
        </p:nvGraphicFramePr>
        <p:xfrm>
          <a:off x="561075" y="13684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{E748F2F6-0322-43F0-B963-28359BB83B04}</a:tableStyleId>
              </a:tblPr>
              <a:tblGrid>
                <a:gridCol w="2478700"/>
                <a:gridCol w="3009075"/>
                <a:gridCol w="3268200"/>
                <a:gridCol w="3372650"/>
                <a:gridCol w="3073150"/>
              </a:tblGrid>
              <a:tr h="865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-GB" sz="22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Actions</a:t>
                      </a:r>
                      <a:endParaRPr sz="22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-GB" sz="22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Stakeholder #1:</a:t>
                      </a:r>
                      <a:endParaRPr b="1" sz="22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i="1" lang="en-GB" sz="22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Account Manager</a:t>
                      </a:r>
                      <a:endParaRPr i="1" sz="22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-GB" sz="2200" u="none" cap="none" strike="noStrike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Stakeholder #2:</a:t>
                      </a:r>
                      <a:endParaRPr b="1" sz="220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i="1" lang="en-GB" sz="2200" u="none" cap="none" strike="noStrike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Daily contact</a:t>
                      </a:r>
                      <a:endParaRPr i="1" sz="220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-GB" sz="2200" u="none" cap="none" strike="noStrike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Stakeholder #3:</a:t>
                      </a:r>
                      <a:endParaRPr b="1" sz="220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i="1" lang="en-GB" sz="2200" u="none" cap="none" strike="noStrike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Technical engineer</a:t>
                      </a:r>
                      <a:endParaRPr i="1" sz="220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-GB" sz="2200" u="none" cap="none" strike="noStrike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Stakeholder #4:</a:t>
                      </a:r>
                      <a:endParaRPr b="1" sz="220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i="1" lang="en-GB" sz="2200" u="none" cap="none" strike="noStrike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Marketing expert</a:t>
                      </a:r>
                      <a:endParaRPr i="1" sz="220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solidFill>
                      <a:srgbClr val="CFE2F3"/>
                    </a:solidFill>
                  </a:tcPr>
                </a:tc>
              </a:tr>
              <a:tr h="1077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Reduce churn:</a:t>
                      </a:r>
                      <a:br>
                        <a:rPr b="1" lang="en-GB" sz="20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</a:br>
                      <a:r>
                        <a:rPr b="1" lang="en-GB" sz="20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Task #1</a:t>
                      </a:r>
                      <a:endParaRPr b="1" sz="20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R</a:t>
                      </a:r>
                      <a:endParaRPr sz="20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A</a:t>
                      </a:r>
                      <a:endParaRPr sz="20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</a:t>
                      </a:r>
                      <a:endParaRPr sz="20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I</a:t>
                      </a:r>
                      <a:endParaRPr sz="20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/>
                </a:tc>
              </a:tr>
              <a:tr h="11525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Reduce churn: </a:t>
                      </a:r>
                      <a:br>
                        <a:rPr b="1" lang="en-GB" sz="20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</a:br>
                      <a:r>
                        <a:rPr b="1" lang="en-GB" sz="20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Task #2</a:t>
                      </a:r>
                      <a:endParaRPr b="1" sz="20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</a:t>
                      </a:r>
                      <a:endParaRPr sz="20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R</a:t>
                      </a:r>
                      <a:endParaRPr sz="20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I</a:t>
                      </a:r>
                      <a:endParaRPr sz="20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A</a:t>
                      </a:r>
                      <a:endParaRPr sz="20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/>
                </a:tc>
              </a:tr>
              <a:tr h="10828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2000" u="none" cap="none" strike="noStrike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Improve NPS:</a:t>
                      </a:r>
                      <a:endParaRPr sz="200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2000" u="none" cap="none" strike="noStrike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Task #1</a:t>
                      </a:r>
                      <a:endParaRPr b="1" sz="20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</a:t>
                      </a:r>
                      <a:endParaRPr sz="20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</a:t>
                      </a:r>
                      <a:endParaRPr sz="20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A</a:t>
                      </a:r>
                      <a:endParaRPr sz="20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R</a:t>
                      </a:r>
                      <a:endParaRPr sz="20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/>
                </a:tc>
              </a:tr>
              <a:tr h="10828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2000" u="none" cap="none" strike="noStrike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Increase revenue:</a:t>
                      </a:r>
                      <a:endParaRPr sz="200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2000" u="none" cap="none" strike="noStrike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Task #1</a:t>
                      </a:r>
                      <a:endParaRPr sz="20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R</a:t>
                      </a:r>
                      <a:endParaRPr sz="20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A</a:t>
                      </a:r>
                      <a:endParaRPr sz="20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I</a:t>
                      </a:r>
                      <a:endParaRPr sz="20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I</a:t>
                      </a:r>
                      <a:endParaRPr sz="20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/>
                </a:tc>
              </a:tr>
              <a:tr h="10828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2000" u="none" cap="none" strike="noStrike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Increase revenue:</a:t>
                      </a:r>
                      <a:endParaRPr sz="2000" u="none" cap="none" strike="noStrike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GB" sz="2000" u="none" cap="none" strike="noStrike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Task #2</a:t>
                      </a:r>
                      <a:endParaRPr sz="20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R</a:t>
                      </a:r>
                      <a:endParaRPr sz="20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A</a:t>
                      </a:r>
                      <a:endParaRPr sz="20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</a:t>
                      </a:r>
                      <a:endParaRPr sz="20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</a:t>
                      </a:r>
                      <a:endParaRPr sz="20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/>
                </a:tc>
              </a:tr>
            </a:tbl>
          </a:graphicData>
        </a:graphic>
      </p:graphicFrame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210c4524e64_0_0"/>
          <p:cNvSpPr txBox="1"/>
          <p:nvPr>
            <p:ph type="title"/>
          </p:nvPr>
        </p:nvSpPr>
        <p:spPr>
          <a:xfrm>
            <a:off x="561075" y="551050"/>
            <a:ext cx="10540500" cy="51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Clr>
                <a:srgbClr val="D5FC52"/>
              </a:buClr>
              <a:buSzPts val="12000"/>
              <a:buFont typeface="Arial"/>
              <a:buNone/>
            </a:pPr>
            <a:r>
              <a:rPr lang="en-GB" sz="4000">
                <a:solidFill>
                  <a:srgbClr val="070D59"/>
                </a:solidFill>
              </a:rPr>
              <a:t>R.A.C.I. definition</a:t>
            </a:r>
            <a:endParaRPr sz="4000">
              <a:solidFill>
                <a:srgbClr val="070D59"/>
              </a:solidFill>
            </a:endParaRPr>
          </a:p>
        </p:txBody>
      </p:sp>
      <p:pic>
        <p:nvPicPr>
          <p:cNvPr id="321" name="Google Shape;321;g210c4524e64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8505300"/>
            <a:ext cx="16257575" cy="63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2" name="Google Shape;322;g210c4524e64_0_0"/>
          <p:cNvPicPr preferRelativeResize="0"/>
          <p:nvPr/>
        </p:nvPicPr>
        <p:blipFill rotWithShape="1">
          <a:blip r:embed="rId5">
            <a:alphaModFix/>
          </a:blip>
          <a:srcRect b="40213" l="0" r="15611" t="11649"/>
          <a:stretch/>
        </p:blipFill>
        <p:spPr>
          <a:xfrm>
            <a:off x="14531976" y="8513384"/>
            <a:ext cx="1725598" cy="55326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23" name="Google Shape;323;g210c4524e64_0_0"/>
          <p:cNvGraphicFramePr/>
          <p:nvPr/>
        </p:nvGraphicFramePr>
        <p:xfrm>
          <a:off x="561075" y="28967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{E748F2F6-0322-43F0-B963-28359BB83B04}</a:tableStyleId>
              </a:tblPr>
              <a:tblGrid>
                <a:gridCol w="3081975"/>
                <a:gridCol w="12069175"/>
              </a:tblGrid>
              <a:tr h="865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-GB" sz="2500" u="none" cap="none" strike="noStrike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Actions</a:t>
                      </a:r>
                      <a:endParaRPr sz="25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-GB" sz="25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Definition</a:t>
                      </a:r>
                      <a:endParaRPr i="1" sz="25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solidFill>
                      <a:srgbClr val="CFE2F3"/>
                    </a:solidFill>
                  </a:tcPr>
                </a:tc>
              </a:tr>
              <a:tr h="1077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GB" sz="22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R</a:t>
                      </a:r>
                      <a:r>
                        <a:rPr lang="en-GB" sz="22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esponsible</a:t>
                      </a:r>
                      <a:endParaRPr b="1" sz="22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2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Does the work to complete the task.</a:t>
                      </a:r>
                      <a:endParaRPr sz="22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/>
                </a:tc>
              </a:tr>
              <a:tr h="11525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GB" sz="22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A</a:t>
                      </a:r>
                      <a:r>
                        <a:rPr lang="en-GB" sz="22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ccountable</a:t>
                      </a:r>
                      <a:endParaRPr b="1" sz="22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2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Delegates work</a:t>
                      </a:r>
                      <a:r>
                        <a:rPr lang="en-GB" sz="22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 but owns the deliverability. </a:t>
                      </a:r>
                      <a:r>
                        <a:rPr lang="en-GB" sz="22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Last person to review the task before it’s marked as complete.</a:t>
                      </a:r>
                      <a:endParaRPr sz="22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/>
                </a:tc>
              </a:tr>
              <a:tr h="1097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22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</a:t>
                      </a:r>
                      <a:r>
                        <a:rPr lang="en-GB" sz="22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onsulted</a:t>
                      </a:r>
                      <a:endParaRPr b="1" sz="22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2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Will be consulted by the R &amp; A to assess the project milestones and overall direction. Provides inputs and insights.</a:t>
                      </a:r>
                      <a:endParaRPr sz="22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/>
                </a:tc>
              </a:tr>
              <a:tr h="10828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22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I</a:t>
                      </a:r>
                      <a:r>
                        <a:rPr lang="en-GB" sz="22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nformed</a:t>
                      </a:r>
                      <a:endParaRPr sz="22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2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Kept in the loop on the overall progress, rather than roped into details of every sub tasks.</a:t>
                      </a:r>
                      <a:endParaRPr sz="22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/>
                </a:tc>
              </a:tr>
            </a:tbl>
          </a:graphicData>
        </a:graphic>
      </p:graphicFrame>
      <p:sp>
        <p:nvSpPr>
          <p:cNvPr id="324" name="Google Shape;324;g210c4524e64_0_0"/>
          <p:cNvSpPr txBox="1"/>
          <p:nvPr/>
        </p:nvSpPr>
        <p:spPr>
          <a:xfrm>
            <a:off x="561075" y="1425225"/>
            <a:ext cx="151512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rgbClr val="374151"/>
                </a:solidFill>
                <a:latin typeface="Poppins"/>
                <a:ea typeface="Poppins"/>
                <a:cs typeface="Poppins"/>
                <a:sym typeface="Poppins"/>
              </a:rPr>
              <a:t>A</a:t>
            </a:r>
            <a:r>
              <a:rPr lang="en-GB" sz="2000">
                <a:solidFill>
                  <a:srgbClr val="374151"/>
                </a:solidFill>
                <a:latin typeface="Poppins"/>
                <a:ea typeface="Poppins"/>
                <a:cs typeface="Poppins"/>
                <a:sym typeface="Poppins"/>
              </a:rPr>
              <a:t>cronym that stands for Responsible, Accountable, Consulted, and Informed. It is a tool used in project management and organizational management to clarify the roles and responsibilities of different individuals or teams in a particular project or process.</a:t>
            </a:r>
            <a:endParaRPr sz="2000"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Ankorstore">
  <a:themeElements>
    <a:clrScheme name="Ankorstore">
      <a:dk1>
        <a:srgbClr val="000000"/>
      </a:dk1>
      <a:lt1>
        <a:srgbClr val="FFFFFF"/>
      </a:lt1>
      <a:dk2>
        <a:srgbClr val="777372"/>
      </a:dk2>
      <a:lt2>
        <a:srgbClr val="FBF8F3"/>
      </a:lt2>
      <a:accent1>
        <a:srgbClr val="061DF5"/>
      </a:accent1>
      <a:accent2>
        <a:srgbClr val="9D2DF5"/>
      </a:accent2>
      <a:accent3>
        <a:srgbClr val="E73CF6"/>
      </a:accent3>
      <a:accent4>
        <a:srgbClr val="FF3367"/>
      </a:accent4>
      <a:accent5>
        <a:srgbClr val="FA3918"/>
      </a:accent5>
      <a:accent6>
        <a:srgbClr val="FF6B28"/>
      </a:accent6>
      <a:hlink>
        <a:srgbClr val="000000"/>
      </a:hlink>
      <a:folHlink>
        <a:srgbClr val="FF336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2022-02-25T22:34:07Z</dcterms:created>
  <dc:creator>Tim Roe</dc:creator>
</cp:coreProperties>
</file>