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5" d="100"/>
          <a:sy n="95" d="100"/>
        </p:scale>
        <p:origin x="1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7838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11480"/>
            <a:ext cx="11201400" cy="9601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77240" y="566928"/>
            <a:ext cx="9692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565F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Vertical Timeline Template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777240" y="896112"/>
            <a:ext cx="10241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Editable milestone roadmap for projects, launches, and strategic initiatives. Duplicate cards to extend.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1143000" y="1600200"/>
            <a:ext cx="0" cy="4892040"/>
          </a:xfrm>
          <a:prstGeom prst="line">
            <a:avLst/>
          </a:prstGeom>
          <a:noFill/>
          <a:ln w="38100">
            <a:solidFill>
              <a:srgbClr val="565F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033272" y="1719072"/>
            <a:ext cx="219456" cy="219456"/>
          </a:xfrm>
          <a:prstGeom prst="ellipse">
            <a:avLst/>
          </a:prstGeom>
          <a:solidFill>
            <a:srgbClr val="565FC7"/>
          </a:solidFill>
          <a:ln w="12700">
            <a:solidFill>
              <a:srgbClr val="565F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920240" y="1554480"/>
            <a:ext cx="9738360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2084832" y="1719072"/>
            <a:ext cx="502920" cy="502920"/>
          </a:xfrm>
          <a:prstGeom prst="roundRect">
            <a:avLst/>
          </a:prstGeom>
          <a:solidFill>
            <a:srgbClr val="F7F8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084832" y="171907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🔍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697480" y="1664208"/>
            <a:ext cx="8823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Discovery &amp; Scope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697480" y="1938528"/>
            <a:ext cx="8823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success criteria, stakeholders, and requirements.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697480" y="2194560"/>
            <a:ext cx="557784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Date: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108960" y="2157984"/>
            <a:ext cx="1188720" cy="256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389119" y="2167128"/>
            <a:ext cx="576073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Owner: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965192" y="2167128"/>
            <a:ext cx="1463040" cy="256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537960" y="219456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Status: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7040880" y="2167128"/>
            <a:ext cx="1234440" cy="256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412479" y="2194560"/>
            <a:ext cx="640079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Notes: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8887968" y="2167128"/>
            <a:ext cx="2697480" cy="256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1033272" y="2697480"/>
            <a:ext cx="219456" cy="219456"/>
          </a:xfrm>
          <a:prstGeom prst="ellipse">
            <a:avLst/>
          </a:prstGeom>
          <a:solidFill>
            <a:srgbClr val="565FC7"/>
          </a:solidFill>
          <a:ln w="12700">
            <a:solidFill>
              <a:srgbClr val="565F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1920240" y="2532888"/>
            <a:ext cx="9738360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2084832" y="2697480"/>
            <a:ext cx="502920" cy="502920"/>
          </a:xfrm>
          <a:prstGeom prst="roundRect">
            <a:avLst/>
          </a:prstGeom>
          <a:solidFill>
            <a:srgbClr val="F7F8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2084832" y="2697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🗺️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2697480" y="2642616"/>
            <a:ext cx="8823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Planning &amp; Alignment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2697480" y="2916936"/>
            <a:ext cx="8823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roadmap, assign owners, confirm deadlines.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2697480" y="3145536"/>
            <a:ext cx="5029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Date: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108960" y="3138477"/>
            <a:ext cx="1188720" cy="256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389119" y="3191256"/>
            <a:ext cx="685799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Owner: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960620" y="3145536"/>
            <a:ext cx="1463040" cy="256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537960" y="3172968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Status: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7040880" y="3145536"/>
            <a:ext cx="1234440" cy="256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8412480" y="3172968"/>
            <a:ext cx="53035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Notes: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8923020" y="3145536"/>
            <a:ext cx="2697480" cy="256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1033272" y="3675888"/>
            <a:ext cx="219456" cy="219456"/>
          </a:xfrm>
          <a:prstGeom prst="ellipse">
            <a:avLst/>
          </a:prstGeom>
          <a:solidFill>
            <a:srgbClr val="565FC7"/>
          </a:solidFill>
          <a:ln w="12700">
            <a:solidFill>
              <a:srgbClr val="565F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1920240" y="3511296"/>
            <a:ext cx="9738360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2084832" y="3675888"/>
            <a:ext cx="502920" cy="502920"/>
          </a:xfrm>
          <a:prstGeom prst="roundRect">
            <a:avLst/>
          </a:prstGeom>
          <a:solidFill>
            <a:srgbClr val="F7F8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2084832" y="367588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</a:t>
            </a:r>
            <a:endParaRPr lang="en-US" sz="2200" dirty="0"/>
          </a:p>
        </p:txBody>
      </p:sp>
      <p:sp>
        <p:nvSpPr>
          <p:cNvPr id="38" name="Text 36"/>
          <p:cNvSpPr/>
          <p:nvPr/>
        </p:nvSpPr>
        <p:spPr>
          <a:xfrm>
            <a:off x="2697480" y="3621024"/>
            <a:ext cx="8823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 &amp; Collaboration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2697480" y="3895344"/>
            <a:ext cx="8823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 work, communicate progress, remove blockers.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2697480" y="4123944"/>
            <a:ext cx="557784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Date: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3108960" y="4110228"/>
            <a:ext cx="1188720" cy="256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2" name="Text 40"/>
          <p:cNvSpPr/>
          <p:nvPr/>
        </p:nvSpPr>
        <p:spPr>
          <a:xfrm>
            <a:off x="4389119" y="4151376"/>
            <a:ext cx="662939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Owner: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4965192" y="4123944"/>
            <a:ext cx="1463040" cy="256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4" name="Text 42"/>
          <p:cNvSpPr/>
          <p:nvPr/>
        </p:nvSpPr>
        <p:spPr>
          <a:xfrm>
            <a:off x="6537960" y="4151376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Status: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7040880" y="4123944"/>
            <a:ext cx="1234440" cy="256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8412480" y="4133088"/>
            <a:ext cx="64007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Notes: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8887968" y="4123944"/>
            <a:ext cx="2697480" cy="256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Shape 46"/>
          <p:cNvSpPr/>
          <p:nvPr/>
        </p:nvSpPr>
        <p:spPr>
          <a:xfrm>
            <a:off x="1033272" y="4654296"/>
            <a:ext cx="219456" cy="219456"/>
          </a:xfrm>
          <a:prstGeom prst="ellipse">
            <a:avLst/>
          </a:prstGeom>
          <a:solidFill>
            <a:srgbClr val="565FC7"/>
          </a:solidFill>
          <a:ln w="12700">
            <a:solidFill>
              <a:srgbClr val="565F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Shape 47"/>
          <p:cNvSpPr/>
          <p:nvPr/>
        </p:nvSpPr>
        <p:spPr>
          <a:xfrm>
            <a:off x="1920240" y="4489704"/>
            <a:ext cx="9738360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Shape 48"/>
          <p:cNvSpPr/>
          <p:nvPr/>
        </p:nvSpPr>
        <p:spPr>
          <a:xfrm>
            <a:off x="2084832" y="4654296"/>
            <a:ext cx="502920" cy="502920"/>
          </a:xfrm>
          <a:prstGeom prst="roundRect">
            <a:avLst/>
          </a:prstGeom>
          <a:solidFill>
            <a:srgbClr val="F7F8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2084832" y="4654296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</a:t>
            </a:r>
            <a:endParaRPr lang="en-US" sz="2200" dirty="0"/>
          </a:p>
        </p:txBody>
      </p:sp>
      <p:sp>
        <p:nvSpPr>
          <p:cNvPr id="52" name="Text 50"/>
          <p:cNvSpPr/>
          <p:nvPr/>
        </p:nvSpPr>
        <p:spPr>
          <a:xfrm>
            <a:off x="2697480" y="4599432"/>
            <a:ext cx="8823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&amp; Optimization</a:t>
            </a:r>
            <a:endParaRPr lang="en-US" sz="1600" dirty="0"/>
          </a:p>
        </p:txBody>
      </p:sp>
      <p:sp>
        <p:nvSpPr>
          <p:cNvPr id="53" name="Text 51"/>
          <p:cNvSpPr/>
          <p:nvPr/>
        </p:nvSpPr>
        <p:spPr>
          <a:xfrm>
            <a:off x="2697480" y="4873752"/>
            <a:ext cx="8823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 feedback, measure impact, refine next actions.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2697480" y="5129784"/>
            <a:ext cx="502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Date:</a:t>
            </a:r>
            <a:endParaRPr lang="en-US" sz="1000" dirty="0"/>
          </a:p>
        </p:txBody>
      </p:sp>
      <p:sp>
        <p:nvSpPr>
          <p:cNvPr id="55" name="Shape 53"/>
          <p:cNvSpPr/>
          <p:nvPr/>
        </p:nvSpPr>
        <p:spPr>
          <a:xfrm>
            <a:off x="3108960" y="5093850"/>
            <a:ext cx="1188720" cy="256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Text 54"/>
          <p:cNvSpPr/>
          <p:nvPr/>
        </p:nvSpPr>
        <p:spPr>
          <a:xfrm>
            <a:off x="4389120" y="5102352"/>
            <a:ext cx="576072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Owner:</a:t>
            </a:r>
            <a:endParaRPr lang="en-US" sz="1000" dirty="0"/>
          </a:p>
        </p:txBody>
      </p:sp>
      <p:sp>
        <p:nvSpPr>
          <p:cNvPr id="57" name="Shape 55"/>
          <p:cNvSpPr/>
          <p:nvPr/>
        </p:nvSpPr>
        <p:spPr>
          <a:xfrm>
            <a:off x="4960620" y="5093208"/>
            <a:ext cx="1463040" cy="256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6537960" y="5129784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Status:</a:t>
            </a:r>
            <a:endParaRPr lang="en-US" sz="1000" dirty="0"/>
          </a:p>
        </p:txBody>
      </p:sp>
      <p:sp>
        <p:nvSpPr>
          <p:cNvPr id="59" name="Shape 57"/>
          <p:cNvSpPr/>
          <p:nvPr/>
        </p:nvSpPr>
        <p:spPr>
          <a:xfrm>
            <a:off x="7040880" y="5102352"/>
            <a:ext cx="1234440" cy="256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0" name="Text 58"/>
          <p:cNvSpPr/>
          <p:nvPr/>
        </p:nvSpPr>
        <p:spPr>
          <a:xfrm>
            <a:off x="8412480" y="5102352"/>
            <a:ext cx="640078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Notes:</a:t>
            </a:r>
            <a:endParaRPr lang="en-US" sz="1000" dirty="0"/>
          </a:p>
        </p:txBody>
      </p:sp>
      <p:sp>
        <p:nvSpPr>
          <p:cNvPr id="61" name="Shape 59"/>
          <p:cNvSpPr/>
          <p:nvPr/>
        </p:nvSpPr>
        <p:spPr>
          <a:xfrm>
            <a:off x="8887968" y="5047488"/>
            <a:ext cx="2697480" cy="256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Shape 60"/>
          <p:cNvSpPr/>
          <p:nvPr/>
        </p:nvSpPr>
        <p:spPr>
          <a:xfrm>
            <a:off x="1033272" y="5632704"/>
            <a:ext cx="219456" cy="219456"/>
          </a:xfrm>
          <a:prstGeom prst="ellipse">
            <a:avLst/>
          </a:prstGeom>
          <a:solidFill>
            <a:srgbClr val="565FC7"/>
          </a:solidFill>
          <a:ln w="12700">
            <a:solidFill>
              <a:srgbClr val="565F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Shape 61"/>
          <p:cNvSpPr/>
          <p:nvPr/>
        </p:nvSpPr>
        <p:spPr>
          <a:xfrm>
            <a:off x="1920240" y="5468112"/>
            <a:ext cx="9738360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Shape 62"/>
          <p:cNvSpPr/>
          <p:nvPr/>
        </p:nvSpPr>
        <p:spPr>
          <a:xfrm>
            <a:off x="2084832" y="5632704"/>
            <a:ext cx="502920" cy="502920"/>
          </a:xfrm>
          <a:prstGeom prst="roundRect">
            <a:avLst/>
          </a:prstGeom>
          <a:solidFill>
            <a:srgbClr val="F7F8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Text 63"/>
          <p:cNvSpPr/>
          <p:nvPr/>
        </p:nvSpPr>
        <p:spPr>
          <a:xfrm>
            <a:off x="2084832" y="5632704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🚀</a:t>
            </a:r>
            <a:endParaRPr lang="en-US" sz="2200" dirty="0"/>
          </a:p>
        </p:txBody>
      </p:sp>
      <p:sp>
        <p:nvSpPr>
          <p:cNvPr id="66" name="Text 64"/>
          <p:cNvSpPr/>
          <p:nvPr/>
        </p:nvSpPr>
        <p:spPr>
          <a:xfrm>
            <a:off x="2697480" y="5577840"/>
            <a:ext cx="8823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&amp; Wrap‑Up</a:t>
            </a:r>
            <a:endParaRPr lang="en-US" sz="1600" dirty="0"/>
          </a:p>
        </p:txBody>
      </p:sp>
      <p:sp>
        <p:nvSpPr>
          <p:cNvPr id="67" name="Text 65"/>
          <p:cNvSpPr/>
          <p:nvPr/>
        </p:nvSpPr>
        <p:spPr>
          <a:xfrm>
            <a:off x="2697480" y="5852160"/>
            <a:ext cx="8823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Finalize outputs, share results, document learnings.</a:t>
            </a:r>
            <a:endParaRPr lang="en-US" sz="1200" dirty="0"/>
          </a:p>
        </p:txBody>
      </p:sp>
      <p:sp>
        <p:nvSpPr>
          <p:cNvPr id="68" name="Text 66"/>
          <p:cNvSpPr/>
          <p:nvPr/>
        </p:nvSpPr>
        <p:spPr>
          <a:xfrm>
            <a:off x="2697480" y="6099048"/>
            <a:ext cx="502920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Date:</a:t>
            </a:r>
            <a:endParaRPr lang="en-US" sz="1000" dirty="0"/>
          </a:p>
        </p:txBody>
      </p:sp>
      <p:sp>
        <p:nvSpPr>
          <p:cNvPr id="69" name="Shape 67"/>
          <p:cNvSpPr/>
          <p:nvPr/>
        </p:nvSpPr>
        <p:spPr>
          <a:xfrm>
            <a:off x="3108960" y="6080760"/>
            <a:ext cx="1188720" cy="256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Text 68"/>
          <p:cNvSpPr/>
          <p:nvPr/>
        </p:nvSpPr>
        <p:spPr>
          <a:xfrm>
            <a:off x="4389119" y="6080760"/>
            <a:ext cx="640079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Owner:</a:t>
            </a:r>
            <a:endParaRPr lang="en-US" sz="1000" dirty="0"/>
          </a:p>
        </p:txBody>
      </p:sp>
      <p:sp>
        <p:nvSpPr>
          <p:cNvPr id="71" name="Shape 69"/>
          <p:cNvSpPr/>
          <p:nvPr/>
        </p:nvSpPr>
        <p:spPr>
          <a:xfrm>
            <a:off x="4892040" y="6080760"/>
            <a:ext cx="1463040" cy="256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2" name="Text 70"/>
          <p:cNvSpPr/>
          <p:nvPr/>
        </p:nvSpPr>
        <p:spPr>
          <a:xfrm>
            <a:off x="6537960" y="6108192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Status:</a:t>
            </a:r>
            <a:endParaRPr lang="en-US" sz="1000" dirty="0"/>
          </a:p>
        </p:txBody>
      </p:sp>
      <p:sp>
        <p:nvSpPr>
          <p:cNvPr id="73" name="Shape 71"/>
          <p:cNvSpPr/>
          <p:nvPr/>
        </p:nvSpPr>
        <p:spPr>
          <a:xfrm>
            <a:off x="7040880" y="6080760"/>
            <a:ext cx="1234440" cy="256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4" name="Text 72"/>
          <p:cNvSpPr/>
          <p:nvPr/>
        </p:nvSpPr>
        <p:spPr>
          <a:xfrm>
            <a:off x="8412480" y="6080760"/>
            <a:ext cx="640078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Notes:</a:t>
            </a:r>
            <a:endParaRPr lang="en-US" sz="1000" dirty="0"/>
          </a:p>
        </p:txBody>
      </p:sp>
      <p:sp>
        <p:nvSpPr>
          <p:cNvPr id="75" name="Shape 73"/>
          <p:cNvSpPr/>
          <p:nvPr/>
        </p:nvSpPr>
        <p:spPr>
          <a:xfrm>
            <a:off x="8887968" y="6065199"/>
            <a:ext cx="2697480" cy="256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6" name="Text 74"/>
          <p:cNvSpPr/>
          <p:nvPr/>
        </p:nvSpPr>
        <p:spPr>
          <a:xfrm>
            <a:off x="777240" y="6537960"/>
            <a:ext cx="10972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Keep milestone titles action-based. Use the fields for accountability and quick reporting.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11480"/>
            <a:ext cx="11201400" cy="9601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77240" y="566928"/>
            <a:ext cx="9692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565F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Use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777240" y="896112"/>
            <a:ext cx="10241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steps so anyone can fill this timeline correctly (and consistently).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77240" y="1463040"/>
            <a:ext cx="10881360" cy="47091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051560" y="1645920"/>
            <a:ext cx="10241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Rename milestones to match your initiative (e.g., “Vendor Selection”, “Pilot”, “Rollout”).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51560" y="2212848"/>
            <a:ext cx="10241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Set a Date for each milestone (single date or range).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51560" y="2779776"/>
            <a:ext cx="10241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Assign a single Owner for accountability (team/department in Notes).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51560" y="3346704"/>
            <a:ext cx="10241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Use Status consistently (e.g., Planned / In Progress / Completed / Blocked).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51560" y="3913632"/>
            <a:ext cx="10241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Add a short Note: outcome, dependency, or link to the source of truth.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51560" y="4480560"/>
            <a:ext cx="10241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Duplicate a card: select the card shapes + dot (lasso), copy, paste, and move down.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77240" y="6355080"/>
            <a:ext cx="1088136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1051560" y="6473952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Legend: Suggested Status values → Planned | In Progress | Completed | Blocked | Delayed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286</Words>
  <Application>Microsoft Office PowerPoint</Application>
  <PresentationFormat>Widescreen</PresentationFormat>
  <Paragraphs>49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Ozge</cp:lastModifiedBy>
  <cp:revision>2</cp:revision>
  <dcterms:created xsi:type="dcterms:W3CDTF">2026-02-03T16:04:58Z</dcterms:created>
  <dcterms:modified xsi:type="dcterms:W3CDTF">2026-02-03T16:27:52Z</dcterms:modified>
</cp:coreProperties>
</file>