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OKR LAUNCH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920240"/>
            <a:ext cx="10515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Rolling out OKRs at [Company]</a:t>
            </a:r>
            <a:endParaRPr lang="en-US" sz="4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657600"/>
            <a:ext cx="8778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 to focus the company, align every team, and measure what matters this quarter.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5760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[Presenter]   ·   [Date]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0058400" y="57607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OKRs Tool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2062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OKRs, and why now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with OKRs Tool · okrstool.com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20440" cy="384048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874520"/>
            <a:ext cx="658368" cy="658368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68680" y="18745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◎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74320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291840"/>
            <a:ext cx="2926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handful of priorities the whole company can name — and the discipline to say no to the rest.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25112" y="1554480"/>
            <a:ext cx="3520440" cy="384048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45152" y="1874520"/>
            <a:ext cx="658368" cy="658368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45152" y="18745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⇄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645152" y="274320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</a:t>
            </a:r>
            <a:endParaRPr lang="en-US" sz="2100" dirty="0"/>
          </a:p>
        </p:txBody>
      </p:sp>
      <p:sp>
        <p:nvSpPr>
          <p:cNvPr id="13" name="Text 11"/>
          <p:cNvSpPr txBox="1"/>
          <p:nvPr/>
        </p:nvSpPr>
        <p:spPr>
          <a:xfrm>
            <a:off x="4645152" y="3291840"/>
            <a:ext cx="2926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team pulling toward the same goals, with the line from their work to the company's in plain view.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101584" y="1554480"/>
            <a:ext cx="3520440" cy="384048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21624" y="1874520"/>
            <a:ext cx="658368" cy="658368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21624" y="18745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8421624" y="274320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</a:t>
            </a:r>
            <a:endParaRPr lang="en-US" sz="2100" dirty="0"/>
          </a:p>
        </p:txBody>
      </p:sp>
      <p:sp>
        <p:nvSpPr>
          <p:cNvPr id="18" name="Text 16"/>
          <p:cNvSpPr txBox="1"/>
          <p:nvPr/>
        </p:nvSpPr>
        <p:spPr>
          <a:xfrm>
            <a:off x="8421624" y="3291840"/>
            <a:ext cx="2926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you can see each week and grade at quarter-end, instead of guessing how it's going.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2062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an OKR is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with OKRs Tool · okrstool.com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48640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68680" y="173736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19456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want to achieve — qualitative, memorable, worth rallying behind.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3566160"/>
            <a:ext cx="548640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868680" y="37490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Results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20624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know we got there — two to four measures, each with a number.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400800" y="1554480"/>
            <a:ext cx="5212080" cy="3840480"/>
          </a:xfrm>
          <a:prstGeom prst="roundRect">
            <a:avLst>
              <a:gd name="adj" fmla="val 2381"/>
            </a:avLst>
          </a:prstGeom>
          <a:solidFill>
            <a:srgbClr val="F0FAF9"/>
          </a:solidFill>
          <a:ln w="12700">
            <a:solidFill>
              <a:srgbClr val="CDEBE7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6720840" y="17830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example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6720840" y="219456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onboarding effortless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720840" y="2971800"/>
            <a:ext cx="310896" cy="31089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720840" y="2971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7178040" y="2935224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 time-to-first-value from 3 days to 1 day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720840" y="3630168"/>
            <a:ext cx="310896" cy="31089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720840" y="363016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7178040" y="3593592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Lift 30-day activation from 40% to 60%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720840" y="4288536"/>
            <a:ext cx="310896" cy="31089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720840" y="4288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7178040" y="425196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week-1 retention from 55% to 70%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2062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kinds of goals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with OKRs Tool · okrstool.com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3949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828800"/>
            <a:ext cx="548640" cy="54864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68680" y="18288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182880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Committed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651760"/>
            <a:ext cx="48463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promise. It's resourced and expected to land at 1.0. Missing one is a signal something went wrong.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554480"/>
            <a:ext cx="53949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537960" y="1828800"/>
            <a:ext cx="548640" cy="54864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537960" y="18288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0.7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223760" y="182880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Aspirational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2651760"/>
            <a:ext cx="48463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true stretch. Landing near 0.7 is a win — hit 1.0 every time and the target was set too low.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4846320"/>
            <a:ext cx="11064240" cy="1097280"/>
          </a:xfrm>
          <a:prstGeom prst="roundRect">
            <a:avLst>
              <a:gd name="adj" fmla="val 8333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4846320"/>
            <a:ext cx="10424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key result is graded 0.0 to 1.0 at quarter-end — a simple read on how far we got, and the start of the next conversation.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2062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we'll run them here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with OKRs Tool · okrstool.com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7498080" cy="1005840"/>
          </a:xfrm>
          <a:prstGeom prst="roundRect">
            <a:avLst>
              <a:gd name="adj" fmla="val 9091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68680" y="164592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3017520" y="164592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to five objectives set by leadership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371600" y="2578608"/>
            <a:ext cx="457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74980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68680" y="288036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3017520" y="288036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 that ladder to a company objective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371600" y="3813048"/>
            <a:ext cx="457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74980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868680" y="411480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3017520" y="411480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 that ladder to their department's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321040" y="1645920"/>
            <a:ext cx="3291840" cy="3429000"/>
          </a:xfrm>
          <a:prstGeom prst="roundRect">
            <a:avLst>
              <a:gd name="adj" fmla="val 2778"/>
            </a:avLst>
          </a:prstGeom>
          <a:solidFill>
            <a:srgbClr val="F0FAF9"/>
          </a:solidFill>
          <a:ln w="12700">
            <a:solidFill>
              <a:srgbClr val="CDEBE7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595360" y="18288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rules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595360" y="2286000"/>
            <a:ext cx="27889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owner per key result</a:t>
            </a:r>
            <a:endParaRPr lang="en-US" sz="1500" dirty="0"/>
          </a:p>
          <a:p>
            <a:pPr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name against every result, not a team.</a:t>
            </a:r>
            <a:endParaRPr lang="en-US" sz="1500" dirty="0"/>
          </a:p>
          <a:p>
            <a:pPr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is invited in</a:t>
            </a:r>
            <a:endParaRPr lang="en-US" sz="1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 ownership is what makes it stick.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2062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operating rhythm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with OKRs Tool · okrstool.com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520440" cy="356616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057400"/>
            <a:ext cx="685800" cy="68580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68680" y="20574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9260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24612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Check-in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379476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owner updates their number and confidence. The tool prompts them, so no one gets chased.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325112" y="1737360"/>
            <a:ext cx="3520440" cy="356616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45152" y="2057400"/>
            <a:ext cx="685800" cy="685800"/>
          </a:xfrm>
          <a:prstGeom prst="ellipse">
            <a:avLst/>
          </a:prstGeom>
          <a:solidFill>
            <a:srgbClr val="0A766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645152" y="20574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4645152" y="29260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645152" y="324612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4645152" y="379476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looks across the board: what's on track, what's at risk, what to drop.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01584" y="1737360"/>
            <a:ext cx="3520440" cy="356616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421624" y="2057400"/>
            <a:ext cx="685800" cy="68580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421624" y="20574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8421624" y="29260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QUARTERLY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8421624" y="324612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&amp; retro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8421624" y="379476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every key result 0.0–1.0, run a short retro, and set the next cycle.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2062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expected of you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with OKRs Tool · okrstool.com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68680" y="2514600"/>
            <a:ext cx="310896" cy="31089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68680" y="2514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298448" y="2441448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 the rollout out loud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68680" y="3264408"/>
            <a:ext cx="310896" cy="31089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32644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298448" y="3191256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and grade your own OKRs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68680" y="4014216"/>
            <a:ext cx="310896" cy="31089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68680" y="40142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298448" y="3941064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the weekly check-in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325112" y="155448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4645152" y="17830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leads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45152" y="2514600"/>
            <a:ext cx="310896" cy="31089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645152" y="2514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074920" y="2441448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team OKRs that ladder up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645152" y="3264408"/>
            <a:ext cx="310896" cy="31089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4645152" y="32644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5074920" y="3191256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 one owner per key result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645152" y="4014216"/>
            <a:ext cx="310896" cy="31089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4645152" y="40142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074920" y="3941064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weekly check-in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8101584" y="155448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27" name="Text 25"/>
          <p:cNvSpPr txBox="1"/>
          <p:nvPr/>
        </p:nvSpPr>
        <p:spPr>
          <a:xfrm>
            <a:off x="8421624" y="17830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</a:t>
            </a:r>
            <a:endParaRPr lang="en-US" sz="2200" dirty="0"/>
          </a:p>
        </p:txBody>
      </p:sp>
      <p:sp>
        <p:nvSpPr>
          <p:cNvPr id="28" name="Shape 26"/>
          <p:cNvSpPr/>
          <p:nvPr/>
        </p:nvSpPr>
        <p:spPr>
          <a:xfrm>
            <a:off x="8421624" y="2514600"/>
            <a:ext cx="310896" cy="31089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8421624" y="2514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8851392" y="2441448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 your key results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8421624" y="3264408"/>
            <a:ext cx="310896" cy="31089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8421624" y="32644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8851392" y="3191256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your numbers weekly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8421624" y="4014216"/>
            <a:ext cx="310896" cy="31089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421624" y="40142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8851392" y="3941064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 blockers early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2062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90 days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with OKRs Tool · okrstool.com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2057400" cy="26517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298448" y="2377440"/>
            <a:ext cx="566928" cy="566928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298448" y="23774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10896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 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429000"/>
            <a:ext cx="1874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 the mandate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779776" y="2103120"/>
            <a:ext cx="2057400" cy="26517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529584" y="2377440"/>
            <a:ext cx="566928" cy="566928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529584" y="23774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2779776" y="310896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 1–2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871216" y="3429000"/>
            <a:ext cx="1874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the top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10912" y="2103120"/>
            <a:ext cx="2057400" cy="26517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760720" y="2377440"/>
            <a:ext cx="566928" cy="566928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760720" y="23774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010912" y="310896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 3–4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5102352" y="3429000"/>
            <a:ext cx="1874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Cascade &amp; assign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7242048" y="2103120"/>
            <a:ext cx="2057400" cy="26517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7991856" y="2377440"/>
            <a:ext cx="566928" cy="566928"/>
          </a:xfrm>
          <a:prstGeom prst="ellipse">
            <a:avLst/>
          </a:prstGeom>
          <a:solidFill>
            <a:srgbClr val="0A766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991856" y="23774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7242048" y="310896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 5–10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7333488" y="3429000"/>
            <a:ext cx="1874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rhythm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9473184" y="2103120"/>
            <a:ext cx="2057400" cy="26517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10222992" y="2377440"/>
            <a:ext cx="566928" cy="566928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222992" y="23774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9473184" y="310896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 11–12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9564624" y="3429000"/>
            <a:ext cx="1874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&amp; reset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51206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week-by-week plan, with the rollout killer to avoid at each stage, is in the 90-Day Rollout Plan.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good looks like by day 90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1920240"/>
            <a:ext cx="548640" cy="54864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920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600200" y="1828800"/>
            <a:ext cx="9692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team has OKRs that ladder to a company objective, visible in one place.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22960" y="2880360"/>
            <a:ext cx="548640" cy="54864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880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600200" y="2788920"/>
            <a:ext cx="9692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Owners update weekly without being chased, and progress rolls up on its own.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822960" y="3840480"/>
            <a:ext cx="548640" cy="54864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22960" y="3840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600200" y="3749040"/>
            <a:ext cx="9692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grades their own OKRs in public, so the rest of the company follows.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822960" y="4800600"/>
            <a:ext cx="548640" cy="54864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2960" y="4800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600200" y="4709160"/>
            <a:ext cx="9692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You're planning cycle two from graded results and a retro, not from memory.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2062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you'll hear, and the answers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with OKRs Tool · okrstool.com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6424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68680" y="166420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“We tried this before and it fizzled.”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084832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fizzles when leadership doesn't model it and nobody checks in. The sponsor and the weekly rhythm are exactly what we're putting in place.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926080"/>
            <a:ext cx="1106424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868680" y="303580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“This is just more admin.”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3456432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check-in is a few minutes a week, prompted for you. It replaces the status-chasing before every review, not adds to it.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4297680"/>
            <a:ext cx="1106424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868680" y="440740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“Why another framework?”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28032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OKRs aren't a new process on top — they're how we'll pick the few things that matter and see whether we moved them.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next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585216" cy="58521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8288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600200" y="17830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5DCA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4023360" y="17830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agrees the three to five company objectives.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2834640"/>
            <a:ext cx="585216" cy="58521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83464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600200" y="27889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5DCA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week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4023360" y="27889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Teams draft their OKRs and assign an owner to every key result.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3840480"/>
            <a:ext cx="585216" cy="58521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" y="384048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794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5DCA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there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023360" y="3794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start the weekly check-in and run the cycle to a graded close.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31520" y="5166360"/>
            <a:ext cx="10698480" cy="1005840"/>
          </a:xfrm>
          <a:prstGeom prst="roundRect">
            <a:avLst>
              <a:gd name="adj" fmla="val 9091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1051560" y="516636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it in OKRs Tool.  </a:t>
            </a:r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cascade, the weekly check-in and the grading, set up in an afternoon — okrstool.com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2026-11-01T18:29:53Z</dcterms:created>
  <dcterms:modified xsi:type="dcterms:W3CDTF">2026-11-01T18:29:53Z</dcterms:modified>
</cp:coreProperties>
</file>