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920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CASE FOR OKRS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42316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OKRs to [Company]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84048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OKRs would change here, what it takes to run them, and the one decision I need from you to start.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5852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[Presenter]   ·   [Date]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 now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74520"/>
            <a:ext cx="658368" cy="658368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 live in too many places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61188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[Where goals sit today — a mix of docs, slides, spreadsheets and people's heads], so no one sees the whole picture at once.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5112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45152" y="1874520"/>
            <a:ext cx="658368" cy="658368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45152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⇄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4645152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pull in different directions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361188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is busy, but the work doesn't all ladder up to the same few priorities — [the overlap and gaps you can name].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1584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21624" y="1874520"/>
            <a:ext cx="658368" cy="658368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21624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◴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8421624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find out late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421624" y="3611880"/>
            <a:ext cx="2926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goal slips and we only see it at the quarterly review, when it's too late to do anything about it.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 OKR is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864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71907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76272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want to achieve this quarter — qualitative, memorable, worth rallying behind.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520440"/>
            <a:ext cx="548640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68680" y="368503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142232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know we got there — two to four measures, each with a number and an owner.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55080" y="1554480"/>
            <a:ext cx="5257800" cy="3749040"/>
          </a:xfrm>
          <a:prstGeom prst="roundRect">
            <a:avLst>
              <a:gd name="adj" fmla="val 2439"/>
            </a:avLst>
          </a:prstGeom>
          <a:solidFill>
            <a:srgbClr val="F0FAF9"/>
          </a:solidFill>
          <a:ln w="12700">
            <a:solidFill>
              <a:srgbClr val="CDEBE7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675120" y="178308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note on KPIs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675120" y="2286000"/>
            <a:ext cx="4663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4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KPI we already watch is a number we keep an eye on. A key result is a change we commit to moving this quarter. Many programs stall because KPIs get pasted in as key results, so the board looks green while nothing underneath it changes.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good looks like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◎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Alignment you can see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56616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team's goals laddered to the company's in one live view — alignment anyone can read, instead of a claim made in a meeting.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25112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45152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45152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645152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weekly rhythm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356616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owner updates their own numbers every week, and progress rolls up on its own. The habit holds without anyone chasing it.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01584" y="1554480"/>
            <a:ext cx="3520440" cy="393192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21624" y="1874520"/>
            <a:ext cx="658368" cy="658368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21624" y="18745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421624" y="274320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Graded at quarter-end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421624" y="3566160"/>
            <a:ext cx="2926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each key result, run a short retro, and start the next quarter from evidence rather than memory.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works when it's run right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Trillium read the book, ran a first cycle by hand across 104 people, then moved it into a tool so the founder wasn't chasing everyone. A year on, they're still running it.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6517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8803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104 → 140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6576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on OKRs, a year apart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25112" y="26517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99432" y="28803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250 → 600</a:t>
            </a:r>
            <a:endParaRPr lang="en-US" sz="3200" dirty="0"/>
          </a:p>
        </p:txBody>
      </p:sp>
      <p:sp>
        <p:nvSpPr>
          <p:cNvPr id="9" name="Text 7"/>
          <p:cNvSpPr txBox="1"/>
          <p:nvPr/>
        </p:nvSpPr>
        <p:spPr>
          <a:xfrm>
            <a:off x="4599432" y="36576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OKRs a quarter, still current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101584" y="2651760"/>
            <a:ext cx="3520440" cy="1828800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375904" y="288036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year +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8375904" y="365760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still running, without a full-time chaser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84632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 from 75 to 10,000 people run OKRs this way — the practice scales when the chasing is built in.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one team, one quarter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have to bet the company on day one. We prove it on one team, then expand on evidence.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2044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8680" y="219456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 team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52044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team with clear, measurable goals this quarter — the easiest place to show the model working.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25112" y="1920240"/>
            <a:ext cx="352044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45152" y="219456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645152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4645152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one full cycle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645152" y="352044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objectives, check in weekly, grade at the end. A real cycle, start to finish, in one quarter.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01584" y="1920240"/>
            <a:ext cx="3520440" cy="32004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421624" y="2194560"/>
            <a:ext cx="640080" cy="6400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21624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421624" y="30175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on what worked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421624" y="3520440"/>
            <a:ext cx="2926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leadership the result, then roll out to the next teams with a playbook that's already proven here.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20624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tool makes it stick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with OKRs Tool · okrstool.com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80136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signals we're serious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258568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to a real tool tells the company this is a deliberate change, not another spreadsheet that fades out in a month.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60020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92240" y="180136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does the chasing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2258568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 are prompted to update their own numbers, so the rhythm holds without someone policing it every week.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61188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68680" y="381304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Flat price, invite everyone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270248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price for the whole company, never per seat — so we're not rationing who gets to take part.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2200" y="3611880"/>
            <a:ext cx="5394960" cy="1783080"/>
          </a:xfrm>
          <a:prstGeom prst="roundRect">
            <a:avLst>
              <a:gd name="adj" fmla="val 5128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5400000">
              <a:srgbClr val="0F172A">
                <a:alpha val="7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492240" y="3813048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in an afternoon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492240" y="4270248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consultant, no training, no long implementation. We can be running a real cycle this week.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645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need from you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822960" y="320040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347472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430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874520" y="349300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sponsor who uses it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20624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leader who writes and grades their own OKRs in the open — adoption follows the top.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09360" y="3200400"/>
            <a:ext cx="5120640" cy="1920240"/>
          </a:xfrm>
          <a:prstGeom prst="roundRect">
            <a:avLst>
              <a:gd name="adj" fmla="val 476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629400" y="3474720"/>
            <a:ext cx="548640" cy="54864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629400" y="3474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7360920" y="3493008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green light for the pilot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629400" y="420624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team, one quarter, starting [date]. If it's not working in 30 days, we stop.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55778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5DCA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OKRs your whole team keeps updated — on one flat price.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OKRs Tool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OKRs Tool</dc:creator>
  <cp:lastModifiedBy>OKRs Tool</cp:lastModifiedBy>
  <cp:revision>1</cp:revision>
  <dcterms:created xsi:type="dcterms:W3CDTF">2026-11-02T12:33:56Z</dcterms:created>
  <dcterms:modified xsi:type="dcterms:W3CDTF">2026-11-02T12:33:56Z</dcterms:modified>
</cp:coreProperties>
</file>