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8"/>
  </p:notesMasterIdLst>
  <p:handoutMasterIdLst>
    <p:handoutMasterId r:id="rId39"/>
  </p:handoutMasterIdLst>
  <p:sldIdLst>
    <p:sldId id="256" r:id="rId5"/>
    <p:sldId id="371" r:id="rId6"/>
    <p:sldId id="355" r:id="rId7"/>
    <p:sldId id="359" r:id="rId8"/>
    <p:sldId id="356" r:id="rId9"/>
    <p:sldId id="369" r:id="rId10"/>
    <p:sldId id="390" r:id="rId11"/>
    <p:sldId id="358" r:id="rId12"/>
    <p:sldId id="357" r:id="rId13"/>
    <p:sldId id="376" r:id="rId14"/>
    <p:sldId id="372" r:id="rId15"/>
    <p:sldId id="360" r:id="rId16"/>
    <p:sldId id="352" r:id="rId17"/>
    <p:sldId id="391" r:id="rId18"/>
    <p:sldId id="350" r:id="rId19"/>
    <p:sldId id="392" r:id="rId20"/>
    <p:sldId id="362" r:id="rId21"/>
    <p:sldId id="393" r:id="rId22"/>
    <p:sldId id="364" r:id="rId23"/>
    <p:sldId id="365" r:id="rId24"/>
    <p:sldId id="366" r:id="rId25"/>
    <p:sldId id="386" r:id="rId26"/>
    <p:sldId id="374" r:id="rId27"/>
    <p:sldId id="375" r:id="rId28"/>
    <p:sldId id="388" r:id="rId29"/>
    <p:sldId id="389" r:id="rId30"/>
    <p:sldId id="385" r:id="rId31"/>
    <p:sldId id="2284" r:id="rId32"/>
    <p:sldId id="395" r:id="rId33"/>
    <p:sldId id="2285" r:id="rId34"/>
    <p:sldId id="367" r:id="rId35"/>
    <p:sldId id="377" r:id="rId36"/>
    <p:sldId id="2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3D6FAA-21FB-BCB3-C9BB-CD4894108E19}" name="Travers, Hilary" initials="TH" userId="S::hilary.travers@vanderbilt.edu::e0347077-6caf-4d0a-bbbb-c68e022201ef" providerId="AD"/>
  <p188:author id="{DDCD0DED-4B8B-D262-B79E-A0967E2246DF}" name="Dubree, Katrina G" initials="DK" userId="S::katrina.g.dubree@vanderbilt.edu::814bd962-8a99-4d58-bfe1-8ef1d6ecfd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9"/>
    <a:srgbClr val="134F83"/>
    <a:srgbClr val="162A57"/>
    <a:srgbClr val="0070C0"/>
    <a:srgbClr val="0E2741"/>
    <a:srgbClr val="0747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94"/>
    <p:restoredTop sz="94718"/>
  </p:normalViewPr>
  <p:slideViewPr>
    <p:cSldViewPr snapToGrid="0">
      <p:cViewPr varScale="1">
        <p:scale>
          <a:sx n="106" d="100"/>
          <a:sy n="106" d="100"/>
        </p:scale>
        <p:origin x="21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E5FAA-A6FC-7649-9DA8-8DD1D754582F}" type="doc">
      <dgm:prSet loTypeId="urn:microsoft.com/office/officeart/2005/8/layout/hProcess3" loCatId="" qsTypeId="urn:microsoft.com/office/officeart/2005/8/quickstyle/simple1" qsCatId="simple" csTypeId="urn:microsoft.com/office/officeart/2005/8/colors/accent1_2" csCatId="accent1" phldr="1"/>
      <dgm:spPr/>
    </dgm:pt>
    <dgm:pt modelId="{C7B9F9F0-EA9F-E84E-BF9A-DE630DC27F34}">
      <dgm:prSet phldrT="[Text]"/>
      <dgm:spPr/>
      <dgm:t>
        <a:bodyPr/>
        <a:lstStyle/>
        <a:p>
          <a:r>
            <a:rPr lang="en-US">
              <a:solidFill>
                <a:schemeClr val="bg1"/>
              </a:solidFill>
            </a:rPr>
            <a:t>Low Student Involvement</a:t>
          </a:r>
        </a:p>
      </dgm:t>
    </dgm:pt>
    <dgm:pt modelId="{D5EF1972-C7F0-A146-A473-38B1CE47DFF1}" type="parTrans" cxnId="{448463ED-1DDB-684E-B372-2860AA26D658}">
      <dgm:prSet/>
      <dgm:spPr/>
      <dgm:t>
        <a:bodyPr/>
        <a:lstStyle/>
        <a:p>
          <a:endParaRPr lang="en-US"/>
        </a:p>
      </dgm:t>
    </dgm:pt>
    <dgm:pt modelId="{46D64C68-24E3-734D-A943-297DA99F5555}" type="sibTrans" cxnId="{448463ED-1DDB-684E-B372-2860AA26D658}">
      <dgm:prSet/>
      <dgm:spPr/>
      <dgm:t>
        <a:bodyPr/>
        <a:lstStyle/>
        <a:p>
          <a:endParaRPr lang="en-US"/>
        </a:p>
      </dgm:t>
    </dgm:pt>
    <dgm:pt modelId="{2B879F01-EC85-274E-84AD-AC1946AEB45E}">
      <dgm:prSet phldrT="[Text]"/>
      <dgm:spPr/>
      <dgm:t>
        <a:bodyPr/>
        <a:lstStyle/>
        <a:p>
          <a:r>
            <a:rPr lang="en-US">
              <a:solidFill>
                <a:schemeClr val="bg1"/>
              </a:solidFill>
            </a:rPr>
            <a:t>Increased Student Involvement</a:t>
          </a:r>
        </a:p>
      </dgm:t>
    </dgm:pt>
    <dgm:pt modelId="{7391037F-F111-6A40-8146-47A71EB7FDDC}" type="parTrans" cxnId="{104D565D-26FB-B74C-A6AA-D343B16A954C}">
      <dgm:prSet/>
      <dgm:spPr/>
      <dgm:t>
        <a:bodyPr/>
        <a:lstStyle/>
        <a:p>
          <a:endParaRPr lang="en-US"/>
        </a:p>
      </dgm:t>
    </dgm:pt>
    <dgm:pt modelId="{C5639679-D020-3F43-9E48-4EAF41A4ADFB}" type="sibTrans" cxnId="{104D565D-26FB-B74C-A6AA-D343B16A954C}">
      <dgm:prSet/>
      <dgm:spPr/>
      <dgm:t>
        <a:bodyPr/>
        <a:lstStyle/>
        <a:p>
          <a:endParaRPr lang="en-US"/>
        </a:p>
      </dgm:t>
    </dgm:pt>
    <dgm:pt modelId="{82E71FCC-0E37-5147-8F85-498E76E38512}">
      <dgm:prSet phldrT="[Text]"/>
      <dgm:spPr/>
      <dgm:t>
        <a:bodyPr/>
        <a:lstStyle/>
        <a:p>
          <a:r>
            <a:rPr lang="en-US">
              <a:solidFill>
                <a:schemeClr val="bg1"/>
              </a:solidFill>
            </a:rPr>
            <a:t>Student Leadership</a:t>
          </a:r>
        </a:p>
      </dgm:t>
    </dgm:pt>
    <dgm:pt modelId="{545C2800-CE86-7D4F-BAFA-DFAF1E4C2587}" type="parTrans" cxnId="{9701F0FD-D2D6-E44F-B3DF-BED8BF8AE411}">
      <dgm:prSet/>
      <dgm:spPr/>
      <dgm:t>
        <a:bodyPr/>
        <a:lstStyle/>
        <a:p>
          <a:endParaRPr lang="en-US"/>
        </a:p>
      </dgm:t>
    </dgm:pt>
    <dgm:pt modelId="{4C8F2B7F-818A-C241-989C-F94B40447E6C}" type="sibTrans" cxnId="{9701F0FD-D2D6-E44F-B3DF-BED8BF8AE411}">
      <dgm:prSet/>
      <dgm:spPr/>
      <dgm:t>
        <a:bodyPr/>
        <a:lstStyle/>
        <a:p>
          <a:endParaRPr lang="en-US"/>
        </a:p>
      </dgm:t>
    </dgm:pt>
    <dgm:pt modelId="{E60F1890-9BE6-1D40-A454-D7BB6E89E765}" type="pres">
      <dgm:prSet presAssocID="{111E5FAA-A6FC-7649-9DA8-8DD1D754582F}" presName="Name0" presStyleCnt="0">
        <dgm:presLayoutVars>
          <dgm:dir/>
          <dgm:animLvl val="lvl"/>
          <dgm:resizeHandles val="exact"/>
        </dgm:presLayoutVars>
      </dgm:prSet>
      <dgm:spPr/>
    </dgm:pt>
    <dgm:pt modelId="{A347DA4A-1BB6-6A43-89A5-82D4B4091D56}" type="pres">
      <dgm:prSet presAssocID="{111E5FAA-A6FC-7649-9DA8-8DD1D754582F}" presName="dummy" presStyleCnt="0"/>
      <dgm:spPr/>
    </dgm:pt>
    <dgm:pt modelId="{C47ADDAB-B209-5F43-B516-FC2CF0E7D602}" type="pres">
      <dgm:prSet presAssocID="{111E5FAA-A6FC-7649-9DA8-8DD1D754582F}" presName="linH" presStyleCnt="0"/>
      <dgm:spPr/>
    </dgm:pt>
    <dgm:pt modelId="{2EA78189-2D5F-144A-BDA1-BC829A4C9B00}" type="pres">
      <dgm:prSet presAssocID="{111E5FAA-A6FC-7649-9DA8-8DD1D754582F}" presName="padding1" presStyleCnt="0"/>
      <dgm:spPr/>
    </dgm:pt>
    <dgm:pt modelId="{791BCAD5-B607-384A-A988-3B097D526E67}" type="pres">
      <dgm:prSet presAssocID="{C7B9F9F0-EA9F-E84E-BF9A-DE630DC27F34}" presName="linV" presStyleCnt="0"/>
      <dgm:spPr/>
    </dgm:pt>
    <dgm:pt modelId="{74DFCF8A-D425-C04A-9592-E1AEA4D6C139}" type="pres">
      <dgm:prSet presAssocID="{C7B9F9F0-EA9F-E84E-BF9A-DE630DC27F34}" presName="spVertical1" presStyleCnt="0"/>
      <dgm:spPr/>
    </dgm:pt>
    <dgm:pt modelId="{E365301C-9EA7-0646-AAE0-E84D395BCA75}" type="pres">
      <dgm:prSet presAssocID="{C7B9F9F0-EA9F-E84E-BF9A-DE630DC27F34}" presName="parTx" presStyleLbl="revTx" presStyleIdx="0" presStyleCnt="3" custLinFactNeighborX="-23134" custLinFactNeighborY="-12181">
        <dgm:presLayoutVars>
          <dgm:chMax val="0"/>
          <dgm:chPref val="0"/>
          <dgm:bulletEnabled val="1"/>
        </dgm:presLayoutVars>
      </dgm:prSet>
      <dgm:spPr/>
    </dgm:pt>
    <dgm:pt modelId="{291CFC53-3CFA-7343-A87D-D1CAFC4FEBDD}" type="pres">
      <dgm:prSet presAssocID="{C7B9F9F0-EA9F-E84E-BF9A-DE630DC27F34}" presName="spVertical2" presStyleCnt="0"/>
      <dgm:spPr/>
    </dgm:pt>
    <dgm:pt modelId="{3712F20B-2E01-FB4F-BA00-4FC3B2E3CDE6}" type="pres">
      <dgm:prSet presAssocID="{C7B9F9F0-EA9F-E84E-BF9A-DE630DC27F34}" presName="spVertical3" presStyleCnt="0"/>
      <dgm:spPr/>
    </dgm:pt>
    <dgm:pt modelId="{D2FCD86F-584B-9940-A7C9-A88688D3063B}" type="pres">
      <dgm:prSet presAssocID="{46D64C68-24E3-734D-A943-297DA99F5555}" presName="space" presStyleCnt="0"/>
      <dgm:spPr/>
    </dgm:pt>
    <dgm:pt modelId="{CE3E015D-7338-094F-95F2-5389D96A58A3}" type="pres">
      <dgm:prSet presAssocID="{2B879F01-EC85-274E-84AD-AC1946AEB45E}" presName="linV" presStyleCnt="0"/>
      <dgm:spPr/>
    </dgm:pt>
    <dgm:pt modelId="{D8210C31-A13A-084E-8647-04AF09DEA844}" type="pres">
      <dgm:prSet presAssocID="{2B879F01-EC85-274E-84AD-AC1946AEB45E}" presName="spVertical1" presStyleCnt="0"/>
      <dgm:spPr/>
    </dgm:pt>
    <dgm:pt modelId="{92988FA7-9ACB-4840-A5FD-FFA97A16FA69}" type="pres">
      <dgm:prSet presAssocID="{2B879F01-EC85-274E-84AD-AC1946AEB45E}" presName="parTx" presStyleLbl="revTx" presStyleIdx="1" presStyleCnt="3" custLinFactNeighborX="-19009" custLinFactNeighborY="-12181">
        <dgm:presLayoutVars>
          <dgm:chMax val="0"/>
          <dgm:chPref val="0"/>
          <dgm:bulletEnabled val="1"/>
        </dgm:presLayoutVars>
      </dgm:prSet>
      <dgm:spPr/>
    </dgm:pt>
    <dgm:pt modelId="{3903E708-ABDA-064C-A5E0-B5D4FF07BAA4}" type="pres">
      <dgm:prSet presAssocID="{2B879F01-EC85-274E-84AD-AC1946AEB45E}" presName="spVertical2" presStyleCnt="0"/>
      <dgm:spPr/>
    </dgm:pt>
    <dgm:pt modelId="{7354DFC8-8758-1846-AD37-1FAB994850ED}" type="pres">
      <dgm:prSet presAssocID="{2B879F01-EC85-274E-84AD-AC1946AEB45E}" presName="spVertical3" presStyleCnt="0"/>
      <dgm:spPr/>
    </dgm:pt>
    <dgm:pt modelId="{FA344167-F41A-C045-8FD2-B82C2A62D8AA}" type="pres">
      <dgm:prSet presAssocID="{C5639679-D020-3F43-9E48-4EAF41A4ADFB}" presName="space" presStyleCnt="0"/>
      <dgm:spPr/>
    </dgm:pt>
    <dgm:pt modelId="{369E9B55-C7D1-254D-9F62-E2223E2E7D36}" type="pres">
      <dgm:prSet presAssocID="{82E71FCC-0E37-5147-8F85-498E76E38512}" presName="linV" presStyleCnt="0"/>
      <dgm:spPr/>
    </dgm:pt>
    <dgm:pt modelId="{63161C26-A40F-D44F-BF2E-8E39ED0C56BA}" type="pres">
      <dgm:prSet presAssocID="{82E71FCC-0E37-5147-8F85-498E76E38512}" presName="spVertical1" presStyleCnt="0"/>
      <dgm:spPr/>
    </dgm:pt>
    <dgm:pt modelId="{C1FD8EA0-2A7B-574B-86ED-E8171BFD7E5F}" type="pres">
      <dgm:prSet presAssocID="{82E71FCC-0E37-5147-8F85-498E76E38512}" presName="parTx" presStyleLbl="revTx" presStyleIdx="2" presStyleCnt="3" custLinFactNeighborX="-19769" custLinFactNeighborY="-12181">
        <dgm:presLayoutVars>
          <dgm:chMax val="0"/>
          <dgm:chPref val="0"/>
          <dgm:bulletEnabled val="1"/>
        </dgm:presLayoutVars>
      </dgm:prSet>
      <dgm:spPr/>
    </dgm:pt>
    <dgm:pt modelId="{DF46F906-5DE0-E443-A3B0-BE3C88416A9D}" type="pres">
      <dgm:prSet presAssocID="{82E71FCC-0E37-5147-8F85-498E76E38512}" presName="spVertical2" presStyleCnt="0"/>
      <dgm:spPr/>
    </dgm:pt>
    <dgm:pt modelId="{A0606208-44DD-7C4D-ACF5-877460A6014F}" type="pres">
      <dgm:prSet presAssocID="{82E71FCC-0E37-5147-8F85-498E76E38512}" presName="spVertical3" presStyleCnt="0"/>
      <dgm:spPr/>
    </dgm:pt>
    <dgm:pt modelId="{87703311-9B38-F446-821C-407A55078CA2}" type="pres">
      <dgm:prSet presAssocID="{111E5FAA-A6FC-7649-9DA8-8DD1D754582F}" presName="padding2" presStyleCnt="0"/>
      <dgm:spPr/>
    </dgm:pt>
    <dgm:pt modelId="{64169F79-8F6F-834B-9F31-B6D44185051A}" type="pres">
      <dgm:prSet presAssocID="{111E5FAA-A6FC-7649-9DA8-8DD1D754582F}" presName="negArrow" presStyleCnt="0"/>
      <dgm:spPr/>
    </dgm:pt>
    <dgm:pt modelId="{7E21A861-32C1-3140-B058-5BDDF015999E}" type="pres">
      <dgm:prSet presAssocID="{111E5FAA-A6FC-7649-9DA8-8DD1D754582F}" presName="backgroundArrow" presStyleLbl="node1" presStyleIdx="0" presStyleCnt="1"/>
      <dgm:spPr>
        <a:solidFill>
          <a:srgbClr val="162A57"/>
        </a:solidFill>
      </dgm:spPr>
      <dgm:extLst>
        <a:ext uri="{E40237B7-FDA0-4F09-8148-C483321AD2D9}">
          <dgm14:cNvPr xmlns:dgm14="http://schemas.microsoft.com/office/drawing/2010/diagram" id="0" name="" descr="Arrow pointing to the right including text that reads low student involvement, increased student involvement, student leadership."/>
        </a:ext>
      </dgm:extLst>
    </dgm:pt>
  </dgm:ptLst>
  <dgm:cxnLst>
    <dgm:cxn modelId="{0649850B-D997-DC43-AD7C-BAAE1CA96CDD}" type="presOf" srcId="{2B879F01-EC85-274E-84AD-AC1946AEB45E}" destId="{92988FA7-9ACB-4840-A5FD-FFA97A16FA69}" srcOrd="0" destOrd="0" presId="urn:microsoft.com/office/officeart/2005/8/layout/hProcess3"/>
    <dgm:cxn modelId="{104D565D-26FB-B74C-A6AA-D343B16A954C}" srcId="{111E5FAA-A6FC-7649-9DA8-8DD1D754582F}" destId="{2B879F01-EC85-274E-84AD-AC1946AEB45E}" srcOrd="1" destOrd="0" parTransId="{7391037F-F111-6A40-8146-47A71EB7FDDC}" sibTransId="{C5639679-D020-3F43-9E48-4EAF41A4ADFB}"/>
    <dgm:cxn modelId="{0610C59C-752E-6F4C-9FA0-B4B731D367A6}" type="presOf" srcId="{111E5FAA-A6FC-7649-9DA8-8DD1D754582F}" destId="{E60F1890-9BE6-1D40-A454-D7BB6E89E765}" srcOrd="0" destOrd="0" presId="urn:microsoft.com/office/officeart/2005/8/layout/hProcess3"/>
    <dgm:cxn modelId="{FCE59CB4-72FD-4E4F-AB33-37B8B9D25025}" type="presOf" srcId="{C7B9F9F0-EA9F-E84E-BF9A-DE630DC27F34}" destId="{E365301C-9EA7-0646-AAE0-E84D395BCA75}" srcOrd="0" destOrd="0" presId="urn:microsoft.com/office/officeart/2005/8/layout/hProcess3"/>
    <dgm:cxn modelId="{D89A21D3-0794-D74A-9B9E-A92FFA9B4C10}" type="presOf" srcId="{82E71FCC-0E37-5147-8F85-498E76E38512}" destId="{C1FD8EA0-2A7B-574B-86ED-E8171BFD7E5F}" srcOrd="0" destOrd="0" presId="urn:microsoft.com/office/officeart/2005/8/layout/hProcess3"/>
    <dgm:cxn modelId="{448463ED-1DDB-684E-B372-2860AA26D658}" srcId="{111E5FAA-A6FC-7649-9DA8-8DD1D754582F}" destId="{C7B9F9F0-EA9F-E84E-BF9A-DE630DC27F34}" srcOrd="0" destOrd="0" parTransId="{D5EF1972-C7F0-A146-A473-38B1CE47DFF1}" sibTransId="{46D64C68-24E3-734D-A943-297DA99F5555}"/>
    <dgm:cxn modelId="{9701F0FD-D2D6-E44F-B3DF-BED8BF8AE411}" srcId="{111E5FAA-A6FC-7649-9DA8-8DD1D754582F}" destId="{82E71FCC-0E37-5147-8F85-498E76E38512}" srcOrd="2" destOrd="0" parTransId="{545C2800-CE86-7D4F-BAFA-DFAF1E4C2587}" sibTransId="{4C8F2B7F-818A-C241-989C-F94B40447E6C}"/>
    <dgm:cxn modelId="{31845AA0-459A-024C-A8E0-253503985CAC}" type="presParOf" srcId="{E60F1890-9BE6-1D40-A454-D7BB6E89E765}" destId="{A347DA4A-1BB6-6A43-89A5-82D4B4091D56}" srcOrd="0" destOrd="0" presId="urn:microsoft.com/office/officeart/2005/8/layout/hProcess3"/>
    <dgm:cxn modelId="{191FA3C3-16B9-0540-BDE1-D5317740AA99}" type="presParOf" srcId="{E60F1890-9BE6-1D40-A454-D7BB6E89E765}" destId="{C47ADDAB-B209-5F43-B516-FC2CF0E7D602}" srcOrd="1" destOrd="0" presId="urn:microsoft.com/office/officeart/2005/8/layout/hProcess3"/>
    <dgm:cxn modelId="{C47AD4E9-3039-A945-A24F-90CAD351436D}" type="presParOf" srcId="{C47ADDAB-B209-5F43-B516-FC2CF0E7D602}" destId="{2EA78189-2D5F-144A-BDA1-BC829A4C9B00}" srcOrd="0" destOrd="0" presId="urn:microsoft.com/office/officeart/2005/8/layout/hProcess3"/>
    <dgm:cxn modelId="{D6854F90-BAC1-8646-8735-9980F3931675}" type="presParOf" srcId="{C47ADDAB-B209-5F43-B516-FC2CF0E7D602}" destId="{791BCAD5-B607-384A-A988-3B097D526E67}" srcOrd="1" destOrd="0" presId="urn:microsoft.com/office/officeart/2005/8/layout/hProcess3"/>
    <dgm:cxn modelId="{F3B88BE0-486B-7D49-8369-8B3A8CECE9B7}" type="presParOf" srcId="{791BCAD5-B607-384A-A988-3B097D526E67}" destId="{74DFCF8A-D425-C04A-9592-E1AEA4D6C139}" srcOrd="0" destOrd="0" presId="urn:microsoft.com/office/officeart/2005/8/layout/hProcess3"/>
    <dgm:cxn modelId="{DCE73836-7F15-3641-9193-B74660DE9CCC}" type="presParOf" srcId="{791BCAD5-B607-384A-A988-3B097D526E67}" destId="{E365301C-9EA7-0646-AAE0-E84D395BCA75}" srcOrd="1" destOrd="0" presId="urn:microsoft.com/office/officeart/2005/8/layout/hProcess3"/>
    <dgm:cxn modelId="{153BDDE8-6E22-6149-956F-29DC4C67E350}" type="presParOf" srcId="{791BCAD5-B607-384A-A988-3B097D526E67}" destId="{291CFC53-3CFA-7343-A87D-D1CAFC4FEBDD}" srcOrd="2" destOrd="0" presId="urn:microsoft.com/office/officeart/2005/8/layout/hProcess3"/>
    <dgm:cxn modelId="{D969F427-B247-6741-8946-32B9C2013F2F}" type="presParOf" srcId="{791BCAD5-B607-384A-A988-3B097D526E67}" destId="{3712F20B-2E01-FB4F-BA00-4FC3B2E3CDE6}" srcOrd="3" destOrd="0" presId="urn:microsoft.com/office/officeart/2005/8/layout/hProcess3"/>
    <dgm:cxn modelId="{A4A75371-0D54-9249-A73B-D49918EF80F3}" type="presParOf" srcId="{C47ADDAB-B209-5F43-B516-FC2CF0E7D602}" destId="{D2FCD86F-584B-9940-A7C9-A88688D3063B}" srcOrd="2" destOrd="0" presId="urn:microsoft.com/office/officeart/2005/8/layout/hProcess3"/>
    <dgm:cxn modelId="{A77CEF25-586B-CE4E-A364-17A705F07ADF}" type="presParOf" srcId="{C47ADDAB-B209-5F43-B516-FC2CF0E7D602}" destId="{CE3E015D-7338-094F-95F2-5389D96A58A3}" srcOrd="3" destOrd="0" presId="urn:microsoft.com/office/officeart/2005/8/layout/hProcess3"/>
    <dgm:cxn modelId="{B1F47BB4-1176-9144-B5BC-DB6B3F66CBBE}" type="presParOf" srcId="{CE3E015D-7338-094F-95F2-5389D96A58A3}" destId="{D8210C31-A13A-084E-8647-04AF09DEA844}" srcOrd="0" destOrd="0" presId="urn:microsoft.com/office/officeart/2005/8/layout/hProcess3"/>
    <dgm:cxn modelId="{FF38050B-1E75-F447-B223-CAD271401269}" type="presParOf" srcId="{CE3E015D-7338-094F-95F2-5389D96A58A3}" destId="{92988FA7-9ACB-4840-A5FD-FFA97A16FA69}" srcOrd="1" destOrd="0" presId="urn:microsoft.com/office/officeart/2005/8/layout/hProcess3"/>
    <dgm:cxn modelId="{DA3CE1E0-02CE-1C40-B307-5E2D0DE59ABB}" type="presParOf" srcId="{CE3E015D-7338-094F-95F2-5389D96A58A3}" destId="{3903E708-ABDA-064C-A5E0-B5D4FF07BAA4}" srcOrd="2" destOrd="0" presId="urn:microsoft.com/office/officeart/2005/8/layout/hProcess3"/>
    <dgm:cxn modelId="{6E91E9D8-F8D3-8346-A257-296DD9B29FBE}" type="presParOf" srcId="{CE3E015D-7338-094F-95F2-5389D96A58A3}" destId="{7354DFC8-8758-1846-AD37-1FAB994850ED}" srcOrd="3" destOrd="0" presId="urn:microsoft.com/office/officeart/2005/8/layout/hProcess3"/>
    <dgm:cxn modelId="{2EC0487B-BA39-554D-8FAB-59D1AB6A4ADC}" type="presParOf" srcId="{C47ADDAB-B209-5F43-B516-FC2CF0E7D602}" destId="{FA344167-F41A-C045-8FD2-B82C2A62D8AA}" srcOrd="4" destOrd="0" presId="urn:microsoft.com/office/officeart/2005/8/layout/hProcess3"/>
    <dgm:cxn modelId="{82CAAD7B-EA91-B942-AA5B-C4F5119ACDC1}" type="presParOf" srcId="{C47ADDAB-B209-5F43-B516-FC2CF0E7D602}" destId="{369E9B55-C7D1-254D-9F62-E2223E2E7D36}" srcOrd="5" destOrd="0" presId="urn:microsoft.com/office/officeart/2005/8/layout/hProcess3"/>
    <dgm:cxn modelId="{63C87673-55B2-F845-A477-CF153DEC5839}" type="presParOf" srcId="{369E9B55-C7D1-254D-9F62-E2223E2E7D36}" destId="{63161C26-A40F-D44F-BF2E-8E39ED0C56BA}" srcOrd="0" destOrd="0" presId="urn:microsoft.com/office/officeart/2005/8/layout/hProcess3"/>
    <dgm:cxn modelId="{EC7A10A7-2EF5-8145-A1A0-B5858AC125FD}" type="presParOf" srcId="{369E9B55-C7D1-254D-9F62-E2223E2E7D36}" destId="{C1FD8EA0-2A7B-574B-86ED-E8171BFD7E5F}" srcOrd="1" destOrd="0" presId="urn:microsoft.com/office/officeart/2005/8/layout/hProcess3"/>
    <dgm:cxn modelId="{1B023AE8-BFC5-4C49-98E0-9F8CFC444440}" type="presParOf" srcId="{369E9B55-C7D1-254D-9F62-E2223E2E7D36}" destId="{DF46F906-5DE0-E443-A3B0-BE3C88416A9D}" srcOrd="2" destOrd="0" presId="urn:microsoft.com/office/officeart/2005/8/layout/hProcess3"/>
    <dgm:cxn modelId="{842CA092-5111-E44C-B6EB-E5CEA2D16723}" type="presParOf" srcId="{369E9B55-C7D1-254D-9F62-E2223E2E7D36}" destId="{A0606208-44DD-7C4D-ACF5-877460A6014F}" srcOrd="3" destOrd="0" presId="urn:microsoft.com/office/officeart/2005/8/layout/hProcess3"/>
    <dgm:cxn modelId="{D26E02C2-EFE1-C347-ACC9-E361F04DA4BF}" type="presParOf" srcId="{C47ADDAB-B209-5F43-B516-FC2CF0E7D602}" destId="{87703311-9B38-F446-821C-407A55078CA2}" srcOrd="6" destOrd="0" presId="urn:microsoft.com/office/officeart/2005/8/layout/hProcess3"/>
    <dgm:cxn modelId="{25CE7776-A6BD-BE41-9FE9-42E678BA59E2}" type="presParOf" srcId="{C47ADDAB-B209-5F43-B516-FC2CF0E7D602}" destId="{64169F79-8F6F-834B-9F31-B6D44185051A}" srcOrd="7" destOrd="0" presId="urn:microsoft.com/office/officeart/2005/8/layout/hProcess3"/>
    <dgm:cxn modelId="{AD61BDF1-35AE-3E48-AF99-237D92966D65}" type="presParOf" srcId="{C47ADDAB-B209-5F43-B516-FC2CF0E7D602}" destId="{7E21A861-32C1-3140-B058-5BDDF015999E}"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1A861-32C1-3140-B058-5BDDF015999E}">
      <dsp:nvSpPr>
        <dsp:cNvPr id="0" name=""/>
        <dsp:cNvSpPr/>
      </dsp:nvSpPr>
      <dsp:spPr>
        <a:xfrm>
          <a:off x="0" y="36861"/>
          <a:ext cx="8655269" cy="2053526"/>
        </a:xfrm>
        <a:prstGeom prst="rightArrow">
          <a:avLst/>
        </a:prstGeom>
        <a:solidFill>
          <a:srgbClr val="162A57"/>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D8EA0-2A7B-574B-86ED-E8171BFD7E5F}">
      <dsp:nvSpPr>
        <dsp:cNvPr id="0" name=""/>
        <dsp:cNvSpPr/>
      </dsp:nvSpPr>
      <dsp:spPr>
        <a:xfrm>
          <a:off x="5506565" y="487708"/>
          <a:ext cx="2184948" cy="1026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bg1"/>
              </a:solidFill>
            </a:rPr>
            <a:t>Student Leadership</a:t>
          </a:r>
        </a:p>
      </dsp:txBody>
      <dsp:txXfrm>
        <a:off x="5506565" y="487708"/>
        <a:ext cx="2184948" cy="1026763"/>
      </dsp:txXfrm>
    </dsp:sp>
    <dsp:sp modelId="{92988FA7-9ACB-4840-A5FD-FFA97A16FA69}">
      <dsp:nvSpPr>
        <dsp:cNvPr id="0" name=""/>
        <dsp:cNvSpPr/>
      </dsp:nvSpPr>
      <dsp:spPr>
        <a:xfrm>
          <a:off x="2901233" y="487708"/>
          <a:ext cx="2184948" cy="1026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bg1"/>
              </a:solidFill>
            </a:rPr>
            <a:t>Increased Student Involvement</a:t>
          </a:r>
        </a:p>
      </dsp:txBody>
      <dsp:txXfrm>
        <a:off x="2901233" y="487708"/>
        <a:ext cx="2184948" cy="1026763"/>
      </dsp:txXfrm>
    </dsp:sp>
    <dsp:sp modelId="{E365301C-9EA7-0646-AAE0-E84D395BCA75}">
      <dsp:nvSpPr>
        <dsp:cNvPr id="0" name=""/>
        <dsp:cNvSpPr/>
      </dsp:nvSpPr>
      <dsp:spPr>
        <a:xfrm>
          <a:off x="189166" y="487708"/>
          <a:ext cx="2184948" cy="1026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bg1"/>
              </a:solidFill>
            </a:rPr>
            <a:t>Low Student Involvement</a:t>
          </a:r>
        </a:p>
      </dsp:txBody>
      <dsp:txXfrm>
        <a:off x="189166" y="487708"/>
        <a:ext cx="2184948" cy="10267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61D6B5-23F4-EC5E-7F76-FFB7E11D7A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084FFB-C436-C869-E92F-3F864BFA7C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02D7F7-F0A3-8A4A-BB87-970ABA6187A7}" type="datetimeFigureOut">
              <a:rPr lang="en-US" smtClean="0"/>
              <a:t>2/11/26</a:t>
            </a:fld>
            <a:endParaRPr lang="en-US"/>
          </a:p>
        </p:txBody>
      </p:sp>
      <p:sp>
        <p:nvSpPr>
          <p:cNvPr id="4" name="Footer Placeholder 3">
            <a:extLst>
              <a:ext uri="{FF2B5EF4-FFF2-40B4-BE49-F238E27FC236}">
                <a16:creationId xmlns:a16="http://schemas.microsoft.com/office/drawing/2014/main" id="{C4A16335-E67A-5904-EAC4-C064B9DA44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29FF74-12FC-5F8A-0CD5-38FAC89159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486E45-E1FC-444C-96B9-2A38ACEBED3F}" type="slidenum">
              <a:rPr lang="en-US" smtClean="0"/>
              <a:t>‹#›</a:t>
            </a:fld>
            <a:endParaRPr lang="en-US"/>
          </a:p>
        </p:txBody>
      </p:sp>
    </p:spTree>
    <p:extLst>
      <p:ext uri="{BB962C8B-B14F-4D97-AF65-F5344CB8AC3E}">
        <p14:creationId xmlns:p14="http://schemas.microsoft.com/office/powerpoint/2010/main" val="20932529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54A8-9376-784B-AF05-752ABF0DC091}" type="datetimeFigureOut">
              <a:rPr lang="en-US" smtClean="0"/>
              <a:t>2/11/26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96030-10F4-1442-BB9F-BF7391356A8D}" type="slidenum">
              <a:rPr lang="en-US" smtClean="0"/>
              <a:t>‹#›</a:t>
            </a:fld>
            <a:endParaRPr lang="en-US"/>
          </a:p>
        </p:txBody>
      </p:sp>
    </p:spTree>
    <p:extLst>
      <p:ext uri="{BB962C8B-B14F-4D97-AF65-F5344CB8AC3E}">
        <p14:creationId xmlns:p14="http://schemas.microsoft.com/office/powerpoint/2010/main" val="25921303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52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937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976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953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2F09-2B05-8CFE-38EA-C7580A8B8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D0038-2D3B-0BD1-560D-FE6BD853BF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A21065-5304-BDBD-160B-6F991483D9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8728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DCB7-8079-D88D-8362-880A640D4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2306A-F4CC-47DE-06EC-E795134E66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AE578D-3F8F-59D4-A2F4-973250406F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087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634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E3F3D-FCFE-C894-1398-26F4650DB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E840F-3650-605F-B95B-9AD209D80BC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233FAAF-B3FD-21C3-2AE8-B54A3ACBAB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89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5434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950D-4E6C-4A58-DFDD-60F75778A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09CAC-B25A-200F-5C83-58CFE8A0769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ED7F94-70EB-9D81-C31C-E4C9B8BB47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8087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128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9265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7861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3156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0CD2F-34EF-5F8A-A62B-F903149C7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A2E3F-3A79-8310-CDD8-BFAD12191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4528B-C5C8-FBB8-DE26-E735FDF601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682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0187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65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6730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06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6128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3717155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493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1112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2D911-6C9A-A497-A22E-73FB8966C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202EC-96EE-91EC-9D65-63F98442DCD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640FC0-C420-DCA2-BFAD-17EBDA2430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94973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778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913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541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567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559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85EC4-35AD-13A4-346F-4EA9CD8AB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1BBF6-E74C-0E44-1CCC-6166665EA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66D3F-14EB-6864-317D-B6BB2F636D4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1694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645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145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none" baseline="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C183D7F6-B498-43B3-948B-1728B52AA6E4}">
                <adec:decorative xmlns:adec="http://schemas.microsoft.com/office/drawing/2017/decorative" val="1"/>
              </a:ext>
            </a:extLst>
          </p:cNvPr>
          <p:cNvGrpSpPr/>
          <p:nvPr/>
        </p:nvGrpSpPr>
        <p:grpSpPr>
          <a:xfrm>
            <a:off x="752858" y="744469"/>
            <a:ext cx="10674117" cy="5349671"/>
            <a:chOff x="752858" y="744469"/>
            <a:chExt cx="10674117" cy="5349671"/>
          </a:xfrm>
        </p:grpSpPr>
        <p:sp>
          <p:nvSpPr>
            <p:cNvPr id="11" name="Freeform 6">
              <a:extLst>
                <a:ext uri="{C183D7F6-B498-43B3-948B-1728B52AA6E4}">
                  <adec:decorative xmlns:adec="http://schemas.microsoft.com/office/drawing/2017/decorative" val="1"/>
                </a:ext>
              </a:extLst>
            </p:cNvPr>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a:extLst>
                <a:ext uri="{C183D7F6-B498-43B3-948B-1728B52AA6E4}">
                  <adec:decorative xmlns:adec="http://schemas.microsoft.com/office/drawing/2017/decorative" val="1"/>
                </a:ext>
              </a:extLst>
            </p:cNvPr>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7109748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D example for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CC3E-438C-6944-AEA0-C670E294361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508000" y="2418692"/>
            <a:ext cx="1595668" cy="2225805"/>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2372594" y="2438230"/>
            <a:ext cx="1595668" cy="2225805"/>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4237187" y="2430437"/>
            <a:ext cx="1595668" cy="2225806"/>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6095999" y="2414472"/>
            <a:ext cx="1595668" cy="2225806"/>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5" name="Text Placeholder 4">
            <a:extLst>
              <a:ext uri="{FF2B5EF4-FFF2-40B4-BE49-F238E27FC236}">
                <a16:creationId xmlns:a16="http://schemas.microsoft.com/office/drawing/2014/main" id="{29779785-F96F-01D3-2C52-C78D3A05D8DE}"/>
              </a:ext>
            </a:extLst>
          </p:cNvPr>
          <p:cNvSpPr>
            <a:spLocks noGrp="1"/>
          </p:cNvSpPr>
          <p:nvPr>
            <p:ph type="body" sz="quarter" idx="14"/>
          </p:nvPr>
        </p:nvSpPr>
        <p:spPr>
          <a:xfrm>
            <a:off x="7963484" y="2414472"/>
            <a:ext cx="1595668" cy="2225806"/>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6" name="Text Placeholder 4">
            <a:extLst>
              <a:ext uri="{FF2B5EF4-FFF2-40B4-BE49-F238E27FC236}">
                <a16:creationId xmlns:a16="http://schemas.microsoft.com/office/drawing/2014/main" id="{5BDC91DA-E861-CCD2-229B-0B7D4B93EEF3}"/>
              </a:ext>
            </a:extLst>
          </p:cNvPr>
          <p:cNvSpPr>
            <a:spLocks noGrp="1"/>
          </p:cNvSpPr>
          <p:nvPr>
            <p:ph type="body" sz="quarter" idx="15"/>
          </p:nvPr>
        </p:nvSpPr>
        <p:spPr>
          <a:xfrm>
            <a:off x="9830968" y="2414472"/>
            <a:ext cx="1595668" cy="2225806"/>
          </a:xfrm>
        </p:spPr>
        <p:txBody>
          <a:bodyPr>
            <a:normAutofit/>
          </a:bodyPr>
          <a:lstStyle>
            <a:lvl1pPr marL="0" indent="0" algn="ctr">
              <a:buNone/>
              <a:defRPr sz="18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9" name="Text Placeholder 208">
            <a:extLst>
              <a:ext uri="{FF2B5EF4-FFF2-40B4-BE49-F238E27FC236}">
                <a16:creationId xmlns:a16="http://schemas.microsoft.com/office/drawing/2014/main" id="{C6971F10-C13E-2A34-7BAD-FF90267833AA}"/>
              </a:ext>
            </a:extLst>
          </p:cNvPr>
          <p:cNvSpPr>
            <a:spLocks noGrp="1"/>
          </p:cNvSpPr>
          <p:nvPr>
            <p:ph type="body" sz="quarter" idx="16"/>
          </p:nvPr>
        </p:nvSpPr>
        <p:spPr>
          <a:xfrm>
            <a:off x="787721" y="5425803"/>
            <a:ext cx="3169746" cy="400940"/>
          </a:xfrm>
        </p:spPr>
        <p:txBody>
          <a:bodyPr/>
          <a:lstStyle>
            <a:lvl1pPr>
              <a:buNone/>
              <a:defRPr sz="2000"/>
            </a:lvl1pPr>
          </a:lstStyle>
          <a:p>
            <a:pPr lvl="0"/>
            <a:r>
              <a:rPr lang="en-US"/>
              <a:t>Click to edit</a:t>
            </a:r>
          </a:p>
        </p:txBody>
      </p:sp>
    </p:spTree>
    <p:extLst>
      <p:ext uri="{BB962C8B-B14F-4D97-AF65-F5344CB8AC3E}">
        <p14:creationId xmlns:p14="http://schemas.microsoft.com/office/powerpoint/2010/main" val="112125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date, footer, slide n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98F2-4C40-A4A7-FC52-0263A506F6EC}"/>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884D1FFA-0C8E-167D-BCA2-568E93552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DD8C07-9B90-3B85-C765-5590B714BFDA}"/>
              </a:ext>
            </a:extLst>
          </p:cNvPr>
          <p:cNvSpPr>
            <a:spLocks noGrp="1"/>
          </p:cNvSpPr>
          <p:nvPr>
            <p:ph type="dt" sz="half" idx="10"/>
          </p:nvPr>
        </p:nvSpPr>
        <p:spPr>
          <a:xfrm>
            <a:off x="838200" y="648500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0E274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E2741"/>
              </a:solidFill>
            </a:endParaRPr>
          </a:p>
        </p:txBody>
      </p:sp>
      <p:sp>
        <p:nvSpPr>
          <p:cNvPr id="5" name="Footer Placeholder 4">
            <a:extLst>
              <a:ext uri="{FF2B5EF4-FFF2-40B4-BE49-F238E27FC236}">
                <a16:creationId xmlns:a16="http://schemas.microsoft.com/office/drawing/2014/main" id="{D07A369E-76A8-CAC0-FEFA-C6E84DDCFE19}"/>
              </a:ext>
            </a:extLst>
          </p:cNvPr>
          <p:cNvSpPr>
            <a:spLocks noGrp="1"/>
          </p:cNvSpPr>
          <p:nvPr>
            <p:ph type="ftr" sz="quarter" idx="11"/>
          </p:nvPr>
        </p:nvSpPr>
        <p:spPr>
          <a:xfrm>
            <a:off x="4038600" y="6485000"/>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rgbClr val="0E274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E2741"/>
              </a:solidFill>
            </a:endParaRPr>
          </a:p>
        </p:txBody>
      </p:sp>
      <p:sp>
        <p:nvSpPr>
          <p:cNvPr id="6" name="Slide Number Placeholder 5">
            <a:extLst>
              <a:ext uri="{FF2B5EF4-FFF2-40B4-BE49-F238E27FC236}">
                <a16:creationId xmlns:a16="http://schemas.microsoft.com/office/drawing/2014/main" id="{E0FCD23D-1FA8-D606-B956-E54D87040484}"/>
              </a:ext>
            </a:extLst>
          </p:cNvPr>
          <p:cNvSpPr>
            <a:spLocks noGrp="1"/>
          </p:cNvSpPr>
          <p:nvPr>
            <p:ph type="sldNum" sz="quarter" idx="12"/>
          </p:nvPr>
        </p:nvSpPr>
        <p:spPr>
          <a:xfrm>
            <a:off x="8610600" y="648499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E274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E77110-9E59-2342-9A9B-8910E9E92DF9}" type="slidenum">
              <a:rPr lang="en-US" smtClean="0"/>
              <a:pPr/>
              <a:t>‹#›</a:t>
            </a:fld>
            <a:endParaRPr lang="en-US">
              <a:solidFill>
                <a:srgbClr val="0E2741"/>
              </a:solidFill>
            </a:endParaRPr>
          </a:p>
        </p:txBody>
      </p:sp>
    </p:spTree>
    <p:extLst>
      <p:ext uri="{BB962C8B-B14F-4D97-AF65-F5344CB8AC3E}">
        <p14:creationId xmlns:p14="http://schemas.microsoft.com/office/powerpoint/2010/main" val="128379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2pPr>
              <a:defRPr i="0"/>
            </a:lvl2pPr>
            <a:lvl3pPr>
              <a:defRPr i="0"/>
            </a:lvl3pPr>
            <a:lvl4pPr>
              <a:buNone/>
              <a:defRPr i="0"/>
            </a:lvl4pPr>
            <a:lvl5pPr>
              <a:defRPr i="0"/>
            </a:lvl5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6930FBDF-B062-39DB-48C5-7C6E85371D24}"/>
              </a:ext>
            </a:extLst>
          </p:cNvPr>
          <p:cNvSpPr>
            <a:spLocks noGrp="1"/>
          </p:cNvSpPr>
          <p:nvPr>
            <p:ph type="body" sz="quarter" idx="10"/>
          </p:nvPr>
        </p:nvSpPr>
        <p:spPr>
          <a:xfrm>
            <a:off x="1371600" y="5867400"/>
            <a:ext cx="2593975" cy="290513"/>
          </a:xfrm>
        </p:spPr>
        <p:txBody>
          <a:bodyPr/>
          <a:lstStyle>
            <a:lvl1pPr>
              <a:buNone/>
              <a:defRPr sz="1800"/>
            </a:lvl1pPr>
            <a:lvl2pPr>
              <a:buNone/>
              <a:defRPr/>
            </a:lvl2pPr>
            <a:lvl3pPr>
              <a:buNone/>
              <a:defRPr/>
            </a:lvl3pPr>
            <a:lvl4pPr>
              <a:buNone/>
              <a:defRPr/>
            </a:lvl4pPr>
            <a:lvl5pPr>
              <a:buNone/>
              <a:defRPr/>
            </a:lvl5pPr>
          </a:lstStyle>
          <a:p>
            <a:pPr lvl="0"/>
            <a:r>
              <a:rPr lang="en-US"/>
              <a:t>Click to edit</a:t>
            </a:r>
          </a:p>
        </p:txBody>
      </p:sp>
    </p:spTree>
    <p:extLst>
      <p:ext uri="{BB962C8B-B14F-4D97-AF65-F5344CB8AC3E}">
        <p14:creationId xmlns:p14="http://schemas.microsoft.com/office/powerpoint/2010/main" val="377143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i="0" baseline="0">
                <a:solidFill>
                  <a:schemeClr val="tx2"/>
                </a:solidFill>
              </a:defRPr>
            </a:lvl1pPr>
            <a:lvl2pPr>
              <a:defRPr i="0" baseline="0">
                <a:solidFill>
                  <a:schemeClr val="tx2"/>
                </a:solidFill>
              </a:defRPr>
            </a:lvl2pPr>
            <a:lvl3pPr>
              <a:defRPr i="0" baseline="0">
                <a:solidFill>
                  <a:schemeClr val="tx2"/>
                </a:solidFill>
              </a:defRPr>
            </a:lvl3pPr>
            <a:lvl4pPr>
              <a:defRPr i="0" baseline="0">
                <a:solidFill>
                  <a:schemeClr val="tx2"/>
                </a:solidFill>
              </a:defRPr>
            </a:lvl4pPr>
            <a:lvl5pPr>
              <a:defRPr i="0" baseline="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525403" y="2285999"/>
            <a:ext cx="4447786" cy="3581401"/>
          </a:xfrm>
        </p:spPr>
        <p:txBody>
          <a:bodyPr/>
          <a:lstStyle>
            <a:lvl1pPr>
              <a:defRPr i="0">
                <a:solidFill>
                  <a:schemeClr val="tx2"/>
                </a:solidFill>
              </a:defRPr>
            </a:lvl1pPr>
            <a:lvl2pPr>
              <a:defRPr i="0">
                <a:solidFill>
                  <a:schemeClr val="tx2"/>
                </a:solidFill>
              </a:defRPr>
            </a:lvl2pPr>
            <a:lvl3pPr>
              <a:defRPr i="0">
                <a:solidFill>
                  <a:schemeClr val="tx2"/>
                </a:solidFill>
              </a:defRPr>
            </a:lvl3pPr>
            <a:lvl4pPr>
              <a:defRPr i="0">
                <a:solidFill>
                  <a:schemeClr val="tx2"/>
                </a:solidFill>
              </a:defRPr>
            </a:lvl4pPr>
            <a:lvl5pPr>
              <a:defRPr i="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D736A28B-9DDC-E522-7694-3BE5BFAC35A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8130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media with title and transcri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8B6F-0575-BF65-5F0D-B133A24E96D4}"/>
              </a:ext>
            </a:extLst>
          </p:cNvPr>
          <p:cNvSpPr>
            <a:spLocks noGrp="1"/>
          </p:cNvSpPr>
          <p:nvPr>
            <p:ph type="title"/>
          </p:nvPr>
        </p:nvSpPr>
        <p:spPr>
          <a:xfrm>
            <a:off x="1371600" y="685800"/>
            <a:ext cx="9601200" cy="703385"/>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0042834E-1BBD-EF9A-08FF-535D5E4ACD5C}"/>
              </a:ext>
            </a:extLst>
          </p:cNvPr>
          <p:cNvSpPr>
            <a:spLocks noGrp="1"/>
          </p:cNvSpPr>
          <p:nvPr>
            <p:ph type="body" sz="quarter" idx="11"/>
          </p:nvPr>
        </p:nvSpPr>
        <p:spPr>
          <a:xfrm>
            <a:off x="1389063" y="1687513"/>
            <a:ext cx="4706937" cy="4203700"/>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3BE38DE9-F0BE-20CD-1B7C-DFF57FE0D2FB}"/>
              </a:ext>
            </a:extLst>
          </p:cNvPr>
          <p:cNvSpPr>
            <a:spLocks noGrp="1"/>
          </p:cNvSpPr>
          <p:nvPr>
            <p:ph type="body" sz="quarter" idx="12"/>
          </p:nvPr>
        </p:nvSpPr>
        <p:spPr>
          <a:xfrm>
            <a:off x="6753225" y="1704975"/>
            <a:ext cx="4219575" cy="685800"/>
          </a:xfrm>
        </p:spPr>
        <p:txBody>
          <a:bodyPr/>
          <a:lstStyle>
            <a:lvl1pPr>
              <a:buNone/>
              <a:defRPr/>
            </a:lvl1pPr>
          </a:lstStyle>
          <a:p>
            <a:pPr lvl="0"/>
            <a:r>
              <a:rPr lang="en-US"/>
              <a:t>Click to edit Master text</a:t>
            </a:r>
          </a:p>
        </p:txBody>
      </p:sp>
      <p:sp>
        <p:nvSpPr>
          <p:cNvPr id="11" name="Content Placeholder 10">
            <a:extLst>
              <a:ext uri="{FF2B5EF4-FFF2-40B4-BE49-F238E27FC236}">
                <a16:creationId xmlns:a16="http://schemas.microsoft.com/office/drawing/2014/main" id="{FF1F4A22-C5A0-08D0-3961-AC756A334D4C}"/>
              </a:ext>
            </a:extLst>
          </p:cNvPr>
          <p:cNvSpPr>
            <a:spLocks noGrp="1"/>
          </p:cNvSpPr>
          <p:nvPr>
            <p:ph sz="quarter" idx="13"/>
          </p:nvPr>
        </p:nvSpPr>
        <p:spPr>
          <a:xfrm>
            <a:off x="6753225" y="2566988"/>
            <a:ext cx="4219575" cy="2532062"/>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C9D79D7A-9B73-7882-22DD-AEF235AB6121}"/>
              </a:ext>
            </a:extLst>
          </p:cNvPr>
          <p:cNvSpPr>
            <a:spLocks noGrp="1"/>
          </p:cNvSpPr>
          <p:nvPr>
            <p:ph type="body" sz="quarter" idx="14"/>
          </p:nvPr>
        </p:nvSpPr>
        <p:spPr>
          <a:xfrm>
            <a:off x="6753225" y="5205413"/>
            <a:ext cx="4219575" cy="685800"/>
          </a:xfrm>
        </p:spPr>
        <p:txBody>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089A9FA-B516-0E1A-D470-3AC4A03AEBC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3158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or Multiple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310255" cy="671945"/>
          </a:xfrm>
        </p:spPr>
        <p:txBody>
          <a:bodyPr/>
          <a:lstStyle>
            <a:lvl1pPr>
              <a:defRPr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1371600" y="1481582"/>
            <a:ext cx="4443413" cy="707136"/>
          </a:xfrm>
        </p:spPr>
        <p:txBody>
          <a:bodyPr anchor="t">
            <a:noAutofit/>
          </a:bodyPr>
          <a:lstStyle>
            <a:lvl1pPr marL="0" indent="0">
              <a:lnSpc>
                <a:spcPct val="84000"/>
              </a:lnSpc>
              <a:spcBef>
                <a:spcPts val="0"/>
              </a:spcBef>
              <a:spcAft>
                <a:spcPts val="0"/>
              </a:spcAft>
              <a:buNone/>
              <a:defRPr sz="24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a:extLst>
              <a:ext uri="{FF2B5EF4-FFF2-40B4-BE49-F238E27FC236}">
                <a16:creationId xmlns:a16="http://schemas.microsoft.com/office/drawing/2014/main" id="{6CD87B57-E505-2EA7-9962-BF0B40768668}"/>
              </a:ext>
            </a:extLst>
          </p:cNvPr>
          <p:cNvSpPr>
            <a:spLocks noGrp="1"/>
          </p:cNvSpPr>
          <p:nvPr>
            <p:ph type="body" sz="quarter" idx="10"/>
          </p:nvPr>
        </p:nvSpPr>
        <p:spPr>
          <a:xfrm>
            <a:off x="1371600" y="2411413"/>
            <a:ext cx="4489450" cy="747712"/>
          </a:xfrm>
        </p:spPr>
        <p:txBody>
          <a:bodyPr/>
          <a:lstStyle>
            <a:lvl1pPr>
              <a:buNone/>
              <a:defRPr/>
            </a:lvl1pPr>
          </a:lstStyle>
          <a:p>
            <a:pPr lvl="0"/>
            <a:r>
              <a:rPr lang="en-US"/>
              <a:t>Click to edit Master text styles</a:t>
            </a:r>
          </a:p>
        </p:txBody>
      </p:sp>
      <p:sp>
        <p:nvSpPr>
          <p:cNvPr id="16" name="Content Placeholder 15">
            <a:extLst>
              <a:ext uri="{FF2B5EF4-FFF2-40B4-BE49-F238E27FC236}">
                <a16:creationId xmlns:a16="http://schemas.microsoft.com/office/drawing/2014/main" id="{0E49B0B3-5922-0E21-DAE7-567BF88848D5}"/>
              </a:ext>
            </a:extLst>
          </p:cNvPr>
          <p:cNvSpPr>
            <a:spLocks noGrp="1"/>
          </p:cNvSpPr>
          <p:nvPr>
            <p:ph sz="quarter" idx="11"/>
          </p:nvPr>
        </p:nvSpPr>
        <p:spPr>
          <a:xfrm>
            <a:off x="1371600" y="3429000"/>
            <a:ext cx="4489450" cy="2541588"/>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18" name="Text Placeholder 17">
            <a:extLst>
              <a:ext uri="{FF2B5EF4-FFF2-40B4-BE49-F238E27FC236}">
                <a16:creationId xmlns:a16="http://schemas.microsoft.com/office/drawing/2014/main" id="{E6A4BF05-3FFA-F89B-EA06-D521C85FADF1}"/>
              </a:ext>
            </a:extLst>
          </p:cNvPr>
          <p:cNvSpPr>
            <a:spLocks noGrp="1"/>
          </p:cNvSpPr>
          <p:nvPr>
            <p:ph type="body" sz="quarter" idx="12"/>
          </p:nvPr>
        </p:nvSpPr>
        <p:spPr>
          <a:xfrm>
            <a:off x="6386514" y="1481138"/>
            <a:ext cx="4295342" cy="707136"/>
          </a:xfrm>
        </p:spPr>
        <p:txBody>
          <a:bodyPr/>
          <a:lstStyle>
            <a:lvl1pPr>
              <a:buNone/>
              <a:defRPr/>
            </a:lvl1pPr>
          </a:lstStyle>
          <a:p>
            <a:pPr lvl="0"/>
            <a:r>
              <a:rPr lang="en-US"/>
              <a:t>Click to edit Master text styles</a:t>
            </a:r>
          </a:p>
        </p:txBody>
      </p:sp>
      <p:sp>
        <p:nvSpPr>
          <p:cNvPr id="20" name="Text Placeholder 19">
            <a:extLst>
              <a:ext uri="{FF2B5EF4-FFF2-40B4-BE49-F238E27FC236}">
                <a16:creationId xmlns:a16="http://schemas.microsoft.com/office/drawing/2014/main" id="{68996C6E-CEC1-A8C4-EA88-71D3DF448309}"/>
              </a:ext>
            </a:extLst>
          </p:cNvPr>
          <p:cNvSpPr>
            <a:spLocks noGrp="1"/>
          </p:cNvSpPr>
          <p:nvPr>
            <p:ph type="body" sz="quarter" idx="13"/>
          </p:nvPr>
        </p:nvSpPr>
        <p:spPr>
          <a:xfrm>
            <a:off x="6386514" y="2411413"/>
            <a:ext cx="4295342" cy="747712"/>
          </a:xfrm>
        </p:spPr>
        <p:txBody>
          <a:bodyPr/>
          <a:lstStyle>
            <a:lvl1pPr>
              <a:buNone/>
              <a:defRPr/>
            </a:lvl1pPr>
          </a:lstStyle>
          <a:p>
            <a:pPr lvl="0"/>
            <a:r>
              <a:rPr lang="en-US"/>
              <a:t>Click to edit Master text styles</a:t>
            </a:r>
          </a:p>
        </p:txBody>
      </p:sp>
      <p:sp>
        <p:nvSpPr>
          <p:cNvPr id="22" name="Content Placeholder 21">
            <a:extLst>
              <a:ext uri="{FF2B5EF4-FFF2-40B4-BE49-F238E27FC236}">
                <a16:creationId xmlns:a16="http://schemas.microsoft.com/office/drawing/2014/main" id="{B82AD9C8-36BA-CC58-8509-E1691737E82C}"/>
              </a:ext>
            </a:extLst>
          </p:cNvPr>
          <p:cNvSpPr>
            <a:spLocks noGrp="1"/>
          </p:cNvSpPr>
          <p:nvPr>
            <p:ph sz="quarter" idx="14"/>
          </p:nvPr>
        </p:nvSpPr>
        <p:spPr>
          <a:xfrm>
            <a:off x="6386513" y="3429000"/>
            <a:ext cx="4295775" cy="2541588"/>
          </a:xfrm>
        </p:spPr>
        <p:txBody>
          <a:bodyPr/>
          <a:lstStyle>
            <a:lvl2pPr>
              <a:defRPr i="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361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1_Content with Caption with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FA57-7864-AF11-7871-40E19FC843EC}"/>
              </a:ext>
            </a:extLst>
          </p:cNvPr>
          <p:cNvSpPr>
            <a:spLocks noGrp="1"/>
          </p:cNvSpPr>
          <p:nvPr>
            <p:ph type="title"/>
          </p:nvPr>
        </p:nvSpPr>
        <p:spPr>
          <a:xfrm>
            <a:off x="839788" y="457200"/>
            <a:ext cx="3932237" cy="1600200"/>
          </a:xfrm>
        </p:spPr>
        <p:txBody>
          <a:bodyPr anchor="b"/>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8884CC91-C86B-BFB8-552D-6287B9827494}"/>
              </a:ext>
            </a:extLst>
          </p:cNvPr>
          <p:cNvSpPr>
            <a:spLocks noGrp="1"/>
          </p:cNvSpPr>
          <p:nvPr>
            <p:ph type="body" sz="half" idx="2"/>
          </p:nvPr>
        </p:nvSpPr>
        <p:spPr>
          <a:xfrm>
            <a:off x="839788" y="2057400"/>
            <a:ext cx="3932237"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B4CE496C-7844-9F22-3E2E-AA4D5B8BC545}"/>
              </a:ext>
            </a:extLst>
          </p:cNvPr>
          <p:cNvSpPr>
            <a:spLocks noGrp="1"/>
          </p:cNvSpPr>
          <p:nvPr>
            <p:ph idx="1"/>
          </p:nvPr>
        </p:nvSpPr>
        <p:spPr>
          <a:xfrm>
            <a:off x="5183188" y="987425"/>
            <a:ext cx="6172200" cy="4873625"/>
          </a:xfrm>
        </p:spPr>
        <p:txBody>
          <a:bodyPr/>
          <a:lstStyle>
            <a:lvl1pPr>
              <a:defRPr sz="3200"/>
            </a:lvl1pPr>
            <a:lvl2pPr>
              <a:defRPr sz="2800" i="0"/>
            </a:lvl2pPr>
            <a:lvl3pPr>
              <a:defRPr sz="2400"/>
            </a:lvl3pPr>
            <a:lvl4pPr>
              <a:defRPr sz="2000" i="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606CDE4F-75BE-0432-70EE-1EDB4A52825B}"/>
              </a:ext>
            </a:extLst>
          </p:cNvPr>
          <p:cNvSpPr>
            <a:spLocks noGrp="1"/>
          </p:cNvSpPr>
          <p:nvPr>
            <p:ph type="dt" sz="half" idx="10"/>
          </p:nvPr>
        </p:nvSpPr>
        <p:spPr>
          <a:xfrm>
            <a:off x="838200" y="6472809"/>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a:solidFill>
                  <a:srgbClr val="0E274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E2741"/>
              </a:solidFill>
            </a:endParaRPr>
          </a:p>
        </p:txBody>
      </p:sp>
      <p:sp>
        <p:nvSpPr>
          <p:cNvPr id="6" name="Footer Placeholder 5">
            <a:extLst>
              <a:ext uri="{FF2B5EF4-FFF2-40B4-BE49-F238E27FC236}">
                <a16:creationId xmlns:a16="http://schemas.microsoft.com/office/drawing/2014/main" id="{A8D03AFF-F55D-545C-AA0F-516D4350C5CA}"/>
              </a:ext>
            </a:extLst>
          </p:cNvPr>
          <p:cNvSpPr>
            <a:spLocks noGrp="1"/>
          </p:cNvSpPr>
          <p:nvPr>
            <p:ph type="ftr" sz="quarter" idx="11"/>
          </p:nvPr>
        </p:nvSpPr>
        <p:spPr>
          <a:xfrm>
            <a:off x="4038600" y="6472809"/>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rgbClr val="0E274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rgbClr val="0E2741"/>
              </a:solidFill>
            </a:endParaRPr>
          </a:p>
        </p:txBody>
      </p:sp>
      <p:sp>
        <p:nvSpPr>
          <p:cNvPr id="7" name="Slide Number Placeholder 6">
            <a:extLst>
              <a:ext uri="{FF2B5EF4-FFF2-40B4-BE49-F238E27FC236}">
                <a16:creationId xmlns:a16="http://schemas.microsoft.com/office/drawing/2014/main" id="{DEBD5624-9C7F-A71B-4BB5-3740D3209822}"/>
              </a:ext>
            </a:extLst>
          </p:cNvPr>
          <p:cNvSpPr>
            <a:spLocks noGrp="1"/>
          </p:cNvSpPr>
          <p:nvPr>
            <p:ph type="sldNum" sz="quarter" idx="12"/>
          </p:nvPr>
        </p:nvSpPr>
        <p:spPr>
          <a:xfrm>
            <a:off x="8610600" y="647280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E274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E77110-9E59-2342-9A9B-8910E9E92DF9}" type="slidenum">
              <a:rPr lang="en-US" smtClean="0"/>
              <a:pPr/>
              <a:t>‹#›</a:t>
            </a:fld>
            <a:endParaRPr lang="en-US">
              <a:solidFill>
                <a:srgbClr val="0E2741"/>
              </a:solidFill>
            </a:endParaRPr>
          </a:p>
        </p:txBody>
      </p:sp>
    </p:spTree>
    <p:extLst>
      <p:ext uri="{BB962C8B-B14F-4D97-AF65-F5344CB8AC3E}">
        <p14:creationId xmlns:p14="http://schemas.microsoft.com/office/powerpoint/2010/main" val="425437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Text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E47E-58DC-803C-BF91-AF850F7C7057}"/>
              </a:ext>
            </a:extLst>
          </p:cNvPr>
          <p:cNvSpPr>
            <a:spLocks noGrp="1"/>
          </p:cNvSpPr>
          <p:nvPr>
            <p:ph type="title"/>
          </p:nvPr>
        </p:nvSpPr>
        <p:spPr>
          <a:xfrm>
            <a:off x="1371600" y="685800"/>
            <a:ext cx="9601200" cy="914400"/>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9AC75199-19A9-2952-7CA7-20B3E2CFE25E}"/>
              </a:ext>
            </a:extLst>
          </p:cNvPr>
          <p:cNvSpPr>
            <a:spLocks noGrp="1"/>
          </p:cNvSpPr>
          <p:nvPr>
            <p:ph type="body" sz="quarter" idx="13"/>
          </p:nvPr>
        </p:nvSpPr>
        <p:spPr>
          <a:xfrm>
            <a:off x="1371600" y="1907959"/>
            <a:ext cx="4603650" cy="557449"/>
          </a:xfrm>
        </p:spPr>
        <p:txBody>
          <a:bodyPr/>
          <a:lstStyle>
            <a:lvl1pPr>
              <a:buNone/>
              <a:defRPr/>
            </a:lvl1pPr>
          </a:lstStyle>
          <a:p>
            <a:pPr lvl="0"/>
            <a:r>
              <a:rPr lang="en-US"/>
              <a:t>Click to edit Master text styles</a:t>
            </a:r>
          </a:p>
        </p:txBody>
      </p:sp>
      <p:sp>
        <p:nvSpPr>
          <p:cNvPr id="13" name="Text Placeholder 12">
            <a:extLst>
              <a:ext uri="{FF2B5EF4-FFF2-40B4-BE49-F238E27FC236}">
                <a16:creationId xmlns:a16="http://schemas.microsoft.com/office/drawing/2014/main" id="{4131C138-BA11-129E-256C-C75A4AB32B34}"/>
              </a:ext>
            </a:extLst>
          </p:cNvPr>
          <p:cNvSpPr>
            <a:spLocks noGrp="1"/>
          </p:cNvSpPr>
          <p:nvPr>
            <p:ph type="body" sz="quarter" idx="14"/>
          </p:nvPr>
        </p:nvSpPr>
        <p:spPr>
          <a:xfrm>
            <a:off x="1371600" y="2615878"/>
            <a:ext cx="4603650" cy="3372173"/>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35ABE887-E5D8-6506-5BA0-64799E95CAD0}"/>
              </a:ext>
            </a:extLst>
          </p:cNvPr>
          <p:cNvSpPr>
            <a:spLocks noGrp="1"/>
          </p:cNvSpPr>
          <p:nvPr>
            <p:ph type="body" sz="quarter" idx="15"/>
          </p:nvPr>
        </p:nvSpPr>
        <p:spPr>
          <a:xfrm>
            <a:off x="6369150" y="1907297"/>
            <a:ext cx="4603650" cy="558111"/>
          </a:xfrm>
        </p:spPr>
        <p:txBody>
          <a:bodyPr/>
          <a:lstStyle>
            <a:lvl1pPr>
              <a:buNone/>
              <a:defRPr/>
            </a:lvl1pPr>
          </a:lstStyle>
          <a:p>
            <a:pPr lvl="0"/>
            <a:r>
              <a:rPr lang="en-US"/>
              <a:t>Click to edit Master text styles</a:t>
            </a:r>
          </a:p>
        </p:txBody>
      </p:sp>
      <p:sp>
        <p:nvSpPr>
          <p:cNvPr id="9" name="Text Placeholder 8">
            <a:extLst>
              <a:ext uri="{FF2B5EF4-FFF2-40B4-BE49-F238E27FC236}">
                <a16:creationId xmlns:a16="http://schemas.microsoft.com/office/drawing/2014/main" id="{D86D778B-4B02-A3E2-A1E9-F17E86F8E7DE}"/>
              </a:ext>
            </a:extLst>
          </p:cNvPr>
          <p:cNvSpPr>
            <a:spLocks noGrp="1"/>
          </p:cNvSpPr>
          <p:nvPr>
            <p:ph type="body" sz="quarter" idx="12"/>
          </p:nvPr>
        </p:nvSpPr>
        <p:spPr>
          <a:xfrm>
            <a:off x="6369150" y="2615260"/>
            <a:ext cx="4603650" cy="3372173"/>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B67CFDB3-FAB2-F283-A161-0F8C4695AEA7}"/>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863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Video and Imag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17A8-618D-124A-CD0D-7DE58AF697C1}"/>
              </a:ext>
            </a:extLst>
          </p:cNvPr>
          <p:cNvSpPr>
            <a:spLocks noGrp="1"/>
          </p:cNvSpPr>
          <p:nvPr>
            <p:ph type="title"/>
          </p:nvPr>
        </p:nvSpPr>
        <p:spPr>
          <a:xfrm>
            <a:off x="1371600" y="685800"/>
            <a:ext cx="9601200" cy="865909"/>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2D124865-7019-B5DE-A090-8562E9ED05F1}"/>
              </a:ext>
            </a:extLst>
          </p:cNvPr>
          <p:cNvSpPr>
            <a:spLocks noGrp="1"/>
          </p:cNvSpPr>
          <p:nvPr>
            <p:ph sz="quarter" idx="11"/>
          </p:nvPr>
        </p:nvSpPr>
        <p:spPr>
          <a:xfrm>
            <a:off x="983816" y="2088716"/>
            <a:ext cx="3435784" cy="3342265"/>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24EBF0DC-3771-F107-5103-892D64B9C69C}"/>
              </a:ext>
            </a:extLst>
          </p:cNvPr>
          <p:cNvSpPr>
            <a:spLocks noGrp="1"/>
          </p:cNvSpPr>
          <p:nvPr>
            <p:ph sz="quarter" idx="12"/>
          </p:nvPr>
        </p:nvSpPr>
        <p:spPr>
          <a:xfrm>
            <a:off x="4773033" y="2092757"/>
            <a:ext cx="3435785" cy="3338224"/>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9" name="Content Placeholder 8">
            <a:extLst>
              <a:ext uri="{FF2B5EF4-FFF2-40B4-BE49-F238E27FC236}">
                <a16:creationId xmlns:a16="http://schemas.microsoft.com/office/drawing/2014/main" id="{9A891552-9840-A491-4880-CC9459716353}"/>
              </a:ext>
            </a:extLst>
          </p:cNvPr>
          <p:cNvSpPr>
            <a:spLocks noGrp="1"/>
          </p:cNvSpPr>
          <p:nvPr>
            <p:ph sz="quarter" idx="13"/>
          </p:nvPr>
        </p:nvSpPr>
        <p:spPr>
          <a:xfrm>
            <a:off x="8562251" y="2088717"/>
            <a:ext cx="3435784" cy="3338224"/>
          </a:xfrm>
        </p:spPr>
        <p:txBody>
          <a:bodyPr/>
          <a:lstStyle>
            <a:lvl2pPr>
              <a:defRPr i="0"/>
            </a:lvl2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440B9BA4-5989-2BED-AD0F-2080C8B5D167}"/>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2506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Footer Placeholder 3">
            <a:extLst>
              <a:ext uri="{FF2B5EF4-FFF2-40B4-BE49-F238E27FC236}">
                <a16:creationId xmlns:a16="http://schemas.microsoft.com/office/drawing/2014/main" id="{6DECC751-3A31-E513-BD54-211B57E14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9" name="Rectangle 8">
            <a:extLst>
              <a:ext uri="{C183D7F6-B498-43B3-948B-1728B52AA6E4}">
                <adec:decorative xmlns:adec="http://schemas.microsoft.com/office/drawing/2017/decorative" val="1"/>
              </a:ext>
            </a:extLst>
          </p:cNvP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12DFB455-3718-BC5C-C203-E97EEDA5AD87}"/>
              </a:ext>
              <a:ext uri="{C183D7F6-B498-43B3-948B-1728B52AA6E4}">
                <adec:decorative xmlns:adec="http://schemas.microsoft.com/office/drawing/2017/decorative" val="1"/>
              </a:ext>
            </a:extLst>
          </p:cNvPr>
          <p:cNvSpPr/>
          <p:nvPr userDrawn="1"/>
        </p:nvSpPr>
        <p:spPr>
          <a:xfrm>
            <a:off x="0" y="6102582"/>
            <a:ext cx="12191999" cy="365125"/>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CC4339-BC06-BC10-F2D3-51FC3D8925BB}"/>
              </a:ext>
              <a:ext uri="{C183D7F6-B498-43B3-948B-1728B52AA6E4}">
                <adec:decorative xmlns:adec="http://schemas.microsoft.com/office/drawing/2017/decorative" val="1"/>
              </a:ext>
            </a:extLst>
          </p:cNvPr>
          <p:cNvPicPr>
            <a:picLocks noChangeAspect="1"/>
          </p:cNvPicPr>
          <p:nvPr userDrawn="1"/>
        </p:nvPicPr>
        <p:blipFill>
          <a:blip r:embed="rId12"/>
          <a:srcRect/>
          <a:stretch/>
        </p:blipFill>
        <p:spPr>
          <a:xfrm>
            <a:off x="10820400" y="186662"/>
            <a:ext cx="1159262" cy="1159262"/>
          </a:xfrm>
          <a:prstGeom prst="rect">
            <a:avLst/>
          </a:prstGeom>
        </p:spPr>
      </p:pic>
    </p:spTree>
    <p:extLst>
      <p:ext uri="{BB962C8B-B14F-4D97-AF65-F5344CB8AC3E}">
        <p14:creationId xmlns:p14="http://schemas.microsoft.com/office/powerpoint/2010/main" val="4278240033"/>
      </p:ext>
    </p:extLst>
  </p:cSld>
  <p:clrMap bg1="lt1" tx1="dk1" bg2="lt2" tx2="dk2" accent1="accent1" accent2="accent2" accent3="accent3" accent4="accent4" accent5="accent5" accent6="accent6" hlink="hlink" folHlink="folHlink"/>
  <p:sldLayoutIdLst>
    <p:sldLayoutId id="2147483697" r:id="rId1"/>
    <p:sldLayoutId id="2147483720" r:id="rId2"/>
    <p:sldLayoutId id="2147483698" r:id="rId3"/>
    <p:sldLayoutId id="2147483700" r:id="rId4"/>
    <p:sldLayoutId id="2147483723" r:id="rId5"/>
    <p:sldLayoutId id="2147483701" r:id="rId6"/>
    <p:sldLayoutId id="2147483719" r:id="rId7"/>
    <p:sldLayoutId id="2147483721" r:id="rId8"/>
    <p:sldLayoutId id="2147483722" r:id="rId9"/>
    <p:sldLayoutId id="2147483724" r:id="rId10"/>
  </p:sldLayoutIdLst>
  <p:hf hdr="0"/>
  <p:txStyles>
    <p:titleStyle>
      <a:lvl1pPr algn="l" defTabSz="914400" rtl="0" eaLnBrk="1" latinLnBrk="0" hangingPunct="1">
        <a:lnSpc>
          <a:spcPct val="89000"/>
        </a:lnSpc>
        <a:spcBef>
          <a:spcPct val="0"/>
        </a:spcBef>
        <a:buNone/>
        <a:defRPr sz="3600" kern="1200" baseline="0">
          <a:solidFill>
            <a:schemeClr val="tx2"/>
          </a:solidFill>
          <a:latin typeface="Atkinson Hyperlegible" pitchFamily="2"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Arial" panose="020B0604020202020204" pitchFamily="34" charset="0"/>
          <a:ea typeface="+mn-ea"/>
          <a:cs typeface="Arial" panose="020B0604020202020204"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i="1" kern="1200" baseline="0">
          <a:solidFill>
            <a:schemeClr val="tx2"/>
          </a:solidFill>
          <a:latin typeface="Arial" panose="020B0604020202020204" pitchFamily="34" charset="0"/>
          <a:ea typeface="+mn-ea"/>
          <a:cs typeface="Arial" panose="020B0604020202020204" pitchFamily="34" charset="0"/>
        </a:defRPr>
      </a:lvl2pPr>
      <a:lvl3pPr marL="1371600" indent="-384048" algn="l" defTabSz="914400" rtl="0" eaLnBrk="1" latinLnBrk="0" hangingPunct="1">
        <a:lnSpc>
          <a:spcPct val="94000"/>
        </a:lnSpc>
        <a:spcBef>
          <a:spcPts val="500"/>
        </a:spcBef>
        <a:spcAft>
          <a:spcPts val="200"/>
        </a:spcAft>
        <a:buFont typeface="Arial" panose="020B0604020202020204" pitchFamily="34" charset="0"/>
        <a:buChar char="•"/>
        <a:defRPr sz="2400" kern="1200" baseline="0">
          <a:solidFill>
            <a:schemeClr val="tx2"/>
          </a:solidFill>
          <a:latin typeface="Arial" panose="020B0604020202020204" pitchFamily="34" charset="0"/>
          <a:ea typeface="+mn-ea"/>
          <a:cs typeface="Arial" panose="020B0604020202020204"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400" i="1" kern="1200" baseline="0">
          <a:solidFill>
            <a:schemeClr val="tx2"/>
          </a:solidFill>
          <a:latin typeface="Arial" panose="020B0604020202020204" pitchFamily="34" charset="0"/>
          <a:ea typeface="+mn-ea"/>
          <a:cs typeface="Arial" panose="020B0604020202020204" pitchFamily="34" charset="0"/>
        </a:defRPr>
      </a:lvl4pPr>
      <a:lvl5pPr marL="2286000" indent="-384048" algn="l" defTabSz="914400" rtl="0" eaLnBrk="1" latinLnBrk="0" hangingPunct="1">
        <a:lnSpc>
          <a:spcPct val="94000"/>
        </a:lnSpc>
        <a:spcBef>
          <a:spcPts val="500"/>
        </a:spcBef>
        <a:spcAft>
          <a:spcPts val="200"/>
        </a:spcAft>
        <a:buFont typeface="Arial" panose="020B0604020202020204" pitchFamily="34" charset="0"/>
        <a:buChar char="•"/>
        <a:defRPr sz="2400" kern="1200" baseline="0">
          <a:solidFill>
            <a:schemeClr val="tx2"/>
          </a:solidFill>
          <a:latin typeface="Arial" panose="020B0604020202020204" pitchFamily="34" charset="0"/>
          <a:ea typeface="+mn-ea"/>
          <a:cs typeface="Arial" panose="020B0604020202020204"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empowervi.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nga.gov/artworks/70970-hunting-pontine-marsh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jESzBoCJZT0DKZH3bnJElIw4LyWn8Yg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w3.org/WAI/tutorials/images/comple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mpowervi.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mpowervi.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cdn.prod.website-files.com/66cd9f7f911ba87dfbd24ad2/6942f96079caaa5ca4c463d0_c0682cd7c806432090ad33ae8c6eb264_Accessible%20PowerPoint%20Template%20Links%20List.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ideo" Target="https://www.youtube.com/embed/WYdyrFvpvRg?feature=oembed" TargetMode="External"/><Relationship Id="rId5" Type="http://schemas.openxmlformats.org/officeDocument/2006/relationships/hyperlink" Target="https://cdn.prod.website-files.com/66cd9f7f911ba87dfbd24ad2/69399524faba2994017a3d88_EMPOWER%20VI%20Website%20Walkthrough%20Video%20Transcript.docx" TargetMode="Externa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s://cdn.prod.website-files.com/66cd9f7f911ba87dfbd24ad2/6939962e46aedc05b8625ca4_Audio%20Clip%20Example%20Transcript.docx"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microsoft.com/office/2017/04/relationships/track" Target="../media/track1.vtt"/><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katrina.g.dubree@vanderbilt.edu"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www.empowerv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itl.illinois.edu/powerpoint-accessibility-guid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9196-C10D-953E-5789-AC2B91199CBC}"/>
              </a:ext>
            </a:extLst>
          </p:cNvPr>
          <p:cNvSpPr>
            <a:spLocks noGrp="1"/>
          </p:cNvSpPr>
          <p:nvPr>
            <p:ph type="ctrTitle"/>
          </p:nvPr>
        </p:nvSpPr>
        <p:spPr>
          <a:xfrm>
            <a:off x="1915128" y="1788454"/>
            <a:ext cx="8361229" cy="2098226"/>
          </a:xfrm>
        </p:spPr>
        <p:txBody>
          <a:bodyPr/>
          <a:lstStyle/>
          <a:p>
            <a:r>
              <a:rPr lang="en-US">
                <a:solidFill>
                  <a:srgbClr val="07477F"/>
                </a:solidFill>
                <a:latin typeface="Arial"/>
                <a:ea typeface="Verdana"/>
                <a:cs typeface="Arial"/>
              </a:rPr>
              <a:t>Accessible</a:t>
            </a:r>
            <a:r>
              <a:rPr lang="en-US" noProof="0">
                <a:solidFill>
                  <a:srgbClr val="07477F"/>
                </a:solidFill>
                <a:latin typeface="Arial"/>
                <a:ea typeface="Verdana"/>
                <a:cs typeface="Arial"/>
              </a:rPr>
              <a:t> PowerPoint Template</a:t>
            </a:r>
          </a:p>
        </p:txBody>
      </p:sp>
      <p:sp>
        <p:nvSpPr>
          <p:cNvPr id="3" name="Subtitle 2">
            <a:extLst>
              <a:ext uri="{FF2B5EF4-FFF2-40B4-BE49-F238E27FC236}">
                <a16:creationId xmlns:a16="http://schemas.microsoft.com/office/drawing/2014/main" id="{A5CBB9DA-55B4-54B9-6E7E-94C55719CDEA}"/>
              </a:ext>
            </a:extLst>
          </p:cNvPr>
          <p:cNvSpPr>
            <a:spLocks noGrp="1"/>
          </p:cNvSpPr>
          <p:nvPr>
            <p:ph type="subTitle" idx="1"/>
          </p:nvPr>
        </p:nvSpPr>
        <p:spPr/>
        <p:txBody>
          <a:bodyPr vert="horz" lIns="91440" tIns="45720" rIns="91440" bIns="45720" rtlCol="0" anchor="t">
            <a:normAutofit/>
          </a:bodyPr>
          <a:lstStyle/>
          <a:p>
            <a:r>
              <a:rPr lang="en-US" noProof="0">
                <a:solidFill>
                  <a:schemeClr val="tx1"/>
                </a:solidFill>
                <a:ea typeface="Verdana"/>
              </a:rPr>
              <a:t>Guidelines and Examples</a:t>
            </a:r>
          </a:p>
        </p:txBody>
      </p:sp>
      <p:pic>
        <p:nvPicPr>
          <p:cNvPr id="5" name="Picture 4" descr="EMPOWER V I logo: Red state of Tennessee above empowering youth with visual impairment above braille enclosed in a blue circle.">
            <a:extLst>
              <a:ext uri="{FF2B5EF4-FFF2-40B4-BE49-F238E27FC236}">
                <a16:creationId xmlns:a16="http://schemas.microsoft.com/office/drawing/2014/main" id="{D2654182-B4ED-4D35-A950-07489417D2CF}"/>
              </a:ext>
            </a:extLst>
          </p:cNvPr>
          <p:cNvPicPr>
            <a:picLocks noChangeAspect="1"/>
          </p:cNvPicPr>
          <p:nvPr/>
        </p:nvPicPr>
        <p:blipFill>
          <a:blip r:embed="rId3"/>
          <a:stretch>
            <a:fillRect/>
          </a:stretch>
        </p:blipFill>
        <p:spPr>
          <a:xfrm>
            <a:off x="201168" y="5152957"/>
            <a:ext cx="1478801" cy="1572768"/>
          </a:xfrm>
          <a:prstGeom prst="rect">
            <a:avLst/>
          </a:prstGeom>
        </p:spPr>
      </p:pic>
    </p:spTree>
    <p:extLst>
      <p:ext uri="{BB962C8B-B14F-4D97-AF65-F5344CB8AC3E}">
        <p14:creationId xmlns:p14="http://schemas.microsoft.com/office/powerpoint/2010/main" val="4007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5F57-353D-197F-F8AE-5212EFD520E4}"/>
              </a:ext>
            </a:extLst>
          </p:cNvPr>
          <p:cNvSpPr>
            <a:spLocks noGrp="1"/>
          </p:cNvSpPr>
          <p:nvPr>
            <p:ph type="title"/>
          </p:nvPr>
        </p:nvSpPr>
        <p:spPr/>
        <p:txBody>
          <a:bodyPr/>
          <a:lstStyle/>
          <a:p>
            <a:r>
              <a:rPr lang="en-US">
                <a:latin typeface="Arial"/>
                <a:cs typeface="Arial"/>
              </a:rPr>
              <a:t>Columns</a:t>
            </a:r>
            <a:endParaRPr lang="en-US"/>
          </a:p>
        </p:txBody>
      </p:sp>
      <p:sp>
        <p:nvSpPr>
          <p:cNvPr id="3" name="Content Placeholder 2">
            <a:extLst>
              <a:ext uri="{FF2B5EF4-FFF2-40B4-BE49-F238E27FC236}">
                <a16:creationId xmlns:a16="http://schemas.microsoft.com/office/drawing/2014/main" id="{47027512-97CE-6238-0541-019D2A3D2E77}"/>
              </a:ext>
            </a:extLst>
          </p:cNvPr>
          <p:cNvSpPr>
            <a:spLocks noGrp="1"/>
          </p:cNvSpPr>
          <p:nvPr>
            <p:ph sz="half" idx="1"/>
          </p:nvPr>
        </p:nvSpPr>
        <p:spPr>
          <a:xfrm>
            <a:off x="1468195" y="1594624"/>
            <a:ext cx="5055268" cy="4155013"/>
          </a:xfrm>
        </p:spPr>
        <p:txBody>
          <a:bodyPr/>
          <a:lstStyle/>
          <a:p>
            <a:r>
              <a:rPr lang="en-US" dirty="0"/>
              <a:t>When creating columns for text, use the Column tool (within the Home toolbar) to separate text into columns.</a:t>
            </a:r>
          </a:p>
          <a:p>
            <a:r>
              <a:rPr lang="en-US" dirty="0"/>
              <a:t>Do not use the tab or spacebar to create columns.</a:t>
            </a:r>
          </a:p>
          <a:p>
            <a:r>
              <a:rPr lang="en-US" dirty="0"/>
              <a:t>Use the Line Spacing tool or adjust the content placeholder box to adjust columns visually.</a:t>
            </a:r>
          </a:p>
        </p:txBody>
      </p:sp>
      <p:sp>
        <p:nvSpPr>
          <p:cNvPr id="4" name="Content Placeholder 3">
            <a:extLst>
              <a:ext uri="{FF2B5EF4-FFF2-40B4-BE49-F238E27FC236}">
                <a16:creationId xmlns:a16="http://schemas.microsoft.com/office/drawing/2014/main" id="{92997F39-09D0-22FC-86A5-96DFF834E7BB}"/>
              </a:ext>
            </a:extLst>
          </p:cNvPr>
          <p:cNvSpPr>
            <a:spLocks noGrp="1"/>
          </p:cNvSpPr>
          <p:nvPr>
            <p:ph sz="half" idx="2"/>
          </p:nvPr>
        </p:nvSpPr>
        <p:spPr>
          <a:xfrm>
            <a:off x="6671566" y="2604654"/>
            <a:ext cx="5320233" cy="1648692"/>
          </a:xfrm>
          <a:ln>
            <a:solidFill>
              <a:schemeClr val="accent1"/>
            </a:solidFill>
          </a:ln>
        </p:spPr>
        <p:txBody>
          <a:bodyPr numCol="2"/>
          <a:lstStyle/>
          <a:p>
            <a:r>
              <a:rPr lang="en-US"/>
              <a:t>Example one</a:t>
            </a:r>
          </a:p>
          <a:p>
            <a:r>
              <a:rPr lang="en-US"/>
              <a:t>Example two</a:t>
            </a:r>
          </a:p>
          <a:p>
            <a:r>
              <a:rPr lang="en-US"/>
              <a:t>Example three</a:t>
            </a:r>
          </a:p>
          <a:p>
            <a:r>
              <a:rPr lang="en-US"/>
              <a:t>Example four</a:t>
            </a:r>
          </a:p>
          <a:p>
            <a:r>
              <a:rPr lang="en-US"/>
              <a:t>Example five</a:t>
            </a:r>
          </a:p>
          <a:p>
            <a:r>
              <a:rPr lang="en-US"/>
              <a:t>Example six</a:t>
            </a:r>
          </a:p>
        </p:txBody>
      </p:sp>
    </p:spTree>
    <p:extLst>
      <p:ext uri="{BB962C8B-B14F-4D97-AF65-F5344CB8AC3E}">
        <p14:creationId xmlns:p14="http://schemas.microsoft.com/office/powerpoint/2010/main" val="196068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9A8E-6F68-C43E-3C1E-7DAD1F58E057}"/>
              </a:ext>
            </a:extLst>
          </p:cNvPr>
          <p:cNvSpPr>
            <a:spLocks noGrp="1"/>
          </p:cNvSpPr>
          <p:nvPr>
            <p:ph type="title"/>
          </p:nvPr>
        </p:nvSpPr>
        <p:spPr/>
        <p:txBody>
          <a:bodyPr/>
          <a:lstStyle/>
          <a:p>
            <a:r>
              <a:rPr lang="en-US"/>
              <a:t>Lists and Line Spacing</a:t>
            </a:r>
          </a:p>
        </p:txBody>
      </p:sp>
      <p:sp>
        <p:nvSpPr>
          <p:cNvPr id="3" name="Content Placeholder 2">
            <a:extLst>
              <a:ext uri="{FF2B5EF4-FFF2-40B4-BE49-F238E27FC236}">
                <a16:creationId xmlns:a16="http://schemas.microsoft.com/office/drawing/2014/main" id="{86179321-AA16-5801-E912-BAD1E29D1973}"/>
              </a:ext>
            </a:extLst>
          </p:cNvPr>
          <p:cNvSpPr>
            <a:spLocks noGrp="1"/>
          </p:cNvSpPr>
          <p:nvPr>
            <p:ph sz="half" idx="1"/>
          </p:nvPr>
        </p:nvSpPr>
        <p:spPr>
          <a:xfrm>
            <a:off x="1371599" y="1607127"/>
            <a:ext cx="5043055" cy="4260273"/>
          </a:xfrm>
        </p:spPr>
        <p:txBody>
          <a:bodyPr>
            <a:normAutofit lnSpcReduction="10000"/>
          </a:bodyPr>
          <a:lstStyle/>
          <a:p>
            <a:r>
              <a:rPr lang="en-US">
                <a:ea typeface="Verdana"/>
              </a:rPr>
              <a:t>Use the Bullets and Numbering tool (Home tab) to create lists.</a:t>
            </a:r>
          </a:p>
          <a:p>
            <a:r>
              <a:rPr lang="en-US">
                <a:ea typeface="Verdana"/>
              </a:rPr>
              <a:t>Bulleted lists should have at least two items.</a:t>
            </a:r>
          </a:p>
          <a:p>
            <a:r>
              <a:rPr lang="en-US">
                <a:ea typeface="Verdana"/>
              </a:rPr>
              <a:t>Try to limit bullets with complete sentences to no more than 6 per slide.</a:t>
            </a:r>
          </a:p>
          <a:p>
            <a:r>
              <a:rPr lang="en-US">
                <a:ea typeface="Verdana"/>
              </a:rPr>
              <a:t>Use the Line Spacing tool (Home tab) to create space between objects and text (avoid using the enter/return key).</a:t>
            </a:r>
          </a:p>
        </p:txBody>
      </p:sp>
      <p:pic>
        <p:nvPicPr>
          <p:cNvPr id="8" name="Content Placeholder 7" descr="zoomed in section of home tool bar. Bullet and Numbering and line spacing tools are highlighted. ">
            <a:extLst>
              <a:ext uri="{FF2B5EF4-FFF2-40B4-BE49-F238E27FC236}">
                <a16:creationId xmlns:a16="http://schemas.microsoft.com/office/drawing/2014/main" id="{8DB868D6-ED60-F3E1-7FAB-1D5329CDE146}"/>
              </a:ext>
            </a:extLst>
          </p:cNvPr>
          <p:cNvPicPr>
            <a:picLocks noGrp="1" noChangeAspect="1"/>
          </p:cNvPicPr>
          <p:nvPr>
            <p:ph sz="half" idx="2"/>
          </p:nvPr>
        </p:nvPicPr>
        <p:blipFill>
          <a:blip r:embed="rId3"/>
          <a:stretch>
            <a:fillRect/>
          </a:stretch>
        </p:blipFill>
        <p:spPr>
          <a:xfrm>
            <a:off x="7175501" y="2470150"/>
            <a:ext cx="3644900" cy="1549400"/>
          </a:xfrm>
          <a:ln>
            <a:solidFill>
              <a:schemeClr val="tx1"/>
            </a:solidFill>
          </a:ln>
        </p:spPr>
      </p:pic>
    </p:spTree>
    <p:extLst>
      <p:ext uri="{BB962C8B-B14F-4D97-AF65-F5344CB8AC3E}">
        <p14:creationId xmlns:p14="http://schemas.microsoft.com/office/powerpoint/2010/main" val="400140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451C-09AF-3AF2-CDD7-A1EE123B6EEF}"/>
              </a:ext>
            </a:extLst>
          </p:cNvPr>
          <p:cNvSpPr>
            <a:spLocks noGrp="1"/>
          </p:cNvSpPr>
          <p:nvPr>
            <p:ph type="title"/>
          </p:nvPr>
        </p:nvSpPr>
        <p:spPr/>
        <p:txBody>
          <a:bodyPr/>
          <a:lstStyle/>
          <a:p>
            <a:r>
              <a:rPr lang="en-US"/>
              <a:t>Alternative Text for Images</a:t>
            </a:r>
          </a:p>
        </p:txBody>
      </p:sp>
      <p:sp>
        <p:nvSpPr>
          <p:cNvPr id="4" name="Content Placeholder 3">
            <a:extLst>
              <a:ext uri="{FF2B5EF4-FFF2-40B4-BE49-F238E27FC236}">
                <a16:creationId xmlns:a16="http://schemas.microsoft.com/office/drawing/2014/main" id="{08F58AC1-F6D3-1980-1017-98EAA8245A80}"/>
              </a:ext>
            </a:extLst>
          </p:cNvPr>
          <p:cNvSpPr>
            <a:spLocks noGrp="1"/>
          </p:cNvSpPr>
          <p:nvPr>
            <p:ph sz="half" idx="4294967295"/>
          </p:nvPr>
        </p:nvSpPr>
        <p:spPr>
          <a:xfrm>
            <a:off x="1371600" y="1357745"/>
            <a:ext cx="10034954" cy="4539761"/>
          </a:xfrm>
        </p:spPr>
        <p:txBody>
          <a:bodyPr>
            <a:noAutofit/>
          </a:bodyPr>
          <a:lstStyle/>
          <a:p>
            <a:pPr>
              <a:lnSpc>
                <a:spcPct val="120000"/>
              </a:lnSpc>
              <a:spcBef>
                <a:spcPts val="200"/>
              </a:spcBef>
              <a:spcAft>
                <a:spcPts val="600"/>
              </a:spcAft>
            </a:pPr>
            <a:r>
              <a:rPr lang="en-US">
                <a:solidFill>
                  <a:schemeClr val="tx1"/>
                </a:solidFill>
                <a:ea typeface="Verdana" panose="020B0604030504040204" pitchFamily="34" charset="0"/>
              </a:rPr>
              <a:t>All non-text content presented must have a text alternative (often referred to as alt text).</a:t>
            </a:r>
          </a:p>
          <a:p>
            <a:pPr>
              <a:lnSpc>
                <a:spcPct val="120000"/>
              </a:lnSpc>
              <a:spcBef>
                <a:spcPts val="200"/>
              </a:spcBef>
              <a:spcAft>
                <a:spcPts val="600"/>
              </a:spcAft>
            </a:pPr>
            <a:r>
              <a:rPr lang="en-US">
                <a:solidFill>
                  <a:schemeClr val="tx1"/>
                </a:solidFill>
                <a:ea typeface="Verdana" panose="020B0604030504040204" pitchFamily="34" charset="0"/>
              </a:rPr>
              <a:t>The description should be short and present the same purpose and content as the image.</a:t>
            </a:r>
          </a:p>
          <a:p>
            <a:pPr>
              <a:lnSpc>
                <a:spcPct val="120000"/>
              </a:lnSpc>
              <a:spcBef>
                <a:spcPts val="200"/>
              </a:spcBef>
              <a:spcAft>
                <a:spcPts val="600"/>
              </a:spcAft>
            </a:pPr>
            <a:r>
              <a:rPr lang="en-US">
                <a:solidFill>
                  <a:schemeClr val="tx1"/>
                </a:solidFill>
                <a:ea typeface="Verdana" panose="020B0604030504040204" pitchFamily="34" charset="0"/>
              </a:rPr>
              <a:t>No need to include the word “image” or “graphic.”</a:t>
            </a:r>
          </a:p>
          <a:p>
            <a:pPr>
              <a:lnSpc>
                <a:spcPct val="120000"/>
              </a:lnSpc>
              <a:spcBef>
                <a:spcPts val="200"/>
              </a:spcBef>
              <a:spcAft>
                <a:spcPts val="600"/>
              </a:spcAft>
            </a:pPr>
            <a:r>
              <a:rPr lang="en-US">
                <a:solidFill>
                  <a:schemeClr val="tx1"/>
                </a:solidFill>
                <a:ea typeface="Verdana" panose="020B0604030504040204" pitchFamily="34" charset="0"/>
              </a:rPr>
              <a:t>No need to repeat information that can be accessed in the surrounding text.</a:t>
            </a:r>
          </a:p>
          <a:p>
            <a:pPr>
              <a:lnSpc>
                <a:spcPct val="120000"/>
              </a:lnSpc>
              <a:spcBef>
                <a:spcPts val="200"/>
              </a:spcBef>
              <a:spcAft>
                <a:spcPts val="600"/>
              </a:spcAft>
            </a:pPr>
            <a:r>
              <a:rPr lang="en-US">
                <a:solidFill>
                  <a:schemeClr val="tx1"/>
                </a:solidFill>
                <a:ea typeface="Verdana" panose="020B0604030504040204" pitchFamily="34" charset="0"/>
              </a:rPr>
              <a:t>Decorative images and objects that do not add content or additional purpose to the slide should be marked decorative.</a:t>
            </a:r>
          </a:p>
        </p:txBody>
      </p:sp>
    </p:spTree>
    <p:extLst>
      <p:ext uri="{BB962C8B-B14F-4D97-AF65-F5344CB8AC3E}">
        <p14:creationId xmlns:p14="http://schemas.microsoft.com/office/powerpoint/2010/main" val="164849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369E5-BF1A-62F9-02FC-E2D7EB2F2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DF617-ADF7-6FB8-3005-303C635BD512}"/>
              </a:ext>
            </a:extLst>
          </p:cNvPr>
          <p:cNvSpPr>
            <a:spLocks noGrp="1"/>
          </p:cNvSpPr>
          <p:nvPr>
            <p:ph type="title"/>
          </p:nvPr>
        </p:nvSpPr>
        <p:spPr/>
        <p:txBody>
          <a:bodyPr>
            <a:normAutofit/>
          </a:bodyPr>
          <a:lstStyle/>
          <a:p>
            <a:r>
              <a:rPr lang="en-US" b="1">
                <a:latin typeface="Arial" panose="020B0604020202020204" pitchFamily="34" charset="0"/>
                <a:ea typeface="Verdana" panose="020B0604030504040204" pitchFamily="34" charset="0"/>
                <a:cs typeface="Arial" panose="020B0604020202020204" pitchFamily="34" charset="0"/>
              </a:rPr>
              <a:t>Alt Text and Picture with Context</a:t>
            </a:r>
          </a:p>
        </p:txBody>
      </p:sp>
      <p:sp>
        <p:nvSpPr>
          <p:cNvPr id="3" name="Content Placeholder 2">
            <a:extLst>
              <a:ext uri="{FF2B5EF4-FFF2-40B4-BE49-F238E27FC236}">
                <a16:creationId xmlns:a16="http://schemas.microsoft.com/office/drawing/2014/main" id="{9D13E93E-719D-7E1C-E47B-22819AB82682}"/>
              </a:ext>
            </a:extLst>
          </p:cNvPr>
          <p:cNvSpPr>
            <a:spLocks noGrp="1"/>
          </p:cNvSpPr>
          <p:nvPr>
            <p:ph sz="half" idx="1"/>
          </p:nvPr>
        </p:nvSpPr>
        <p:spPr>
          <a:xfrm>
            <a:off x="1419980" y="1598797"/>
            <a:ext cx="8638420" cy="4270829"/>
          </a:xfrm>
        </p:spPr>
        <p:txBody>
          <a:bodyPr vert="horz" lIns="91440" tIns="45720" rIns="91440" bIns="45720" rtlCol="0" anchor="t">
            <a:noAutofit/>
          </a:bodyPr>
          <a:lstStyle/>
          <a:p>
            <a:pPr marL="383540" indent="-383540"/>
            <a:r>
              <a:rPr lang="en-US">
                <a:latin typeface="Arial"/>
                <a:ea typeface="Verdana"/>
                <a:cs typeface="Arial"/>
              </a:rPr>
              <a:t>When a photo contains essential information that adds meaning to the slide, alt text must be included.</a:t>
            </a:r>
          </a:p>
          <a:p>
            <a:pPr marL="383540" indent="-383540"/>
            <a:r>
              <a:rPr lang="en-US">
                <a:latin typeface="Arial"/>
                <a:ea typeface="Verdana"/>
                <a:cs typeface="Arial"/>
              </a:rPr>
              <a:t>To add or review alt text, right click on the image and select “view alt text” or use keys (Mac): control + return or (Windows) shift +F10.</a:t>
            </a:r>
          </a:p>
          <a:p>
            <a:pPr marL="383540" indent="-383540"/>
            <a:r>
              <a:rPr lang="en-US">
                <a:latin typeface="Arial"/>
                <a:ea typeface="Verdana"/>
                <a:cs typeface="Arial"/>
              </a:rPr>
              <a:t>See next slide for an example. </a:t>
            </a:r>
          </a:p>
        </p:txBody>
      </p:sp>
    </p:spTree>
    <p:extLst>
      <p:ext uri="{BB962C8B-B14F-4D97-AF65-F5344CB8AC3E}">
        <p14:creationId xmlns:p14="http://schemas.microsoft.com/office/powerpoint/2010/main" val="140405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19A3B-9D81-F5C6-7CDC-97548AB9B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29BE5-7CDB-2444-7F23-346C0545837D}"/>
              </a:ext>
            </a:extLst>
          </p:cNvPr>
          <p:cNvSpPr>
            <a:spLocks noGrp="1"/>
          </p:cNvSpPr>
          <p:nvPr>
            <p:ph type="title"/>
          </p:nvPr>
        </p:nvSpPr>
        <p:spPr/>
        <p:txBody>
          <a:bodyPr>
            <a:normAutofit/>
          </a:bodyPr>
          <a:lstStyle/>
          <a:p>
            <a:pPr marL="383540" indent="-383540"/>
            <a:r>
              <a:rPr lang="en-US">
                <a:latin typeface="Arial"/>
                <a:ea typeface="Verdana"/>
                <a:cs typeface="Arial"/>
              </a:rPr>
              <a:t>EMPOWER VI was at an Event Today!</a:t>
            </a:r>
          </a:p>
        </p:txBody>
      </p:sp>
      <p:sp>
        <p:nvSpPr>
          <p:cNvPr id="3" name="Content Placeholder 2">
            <a:extLst>
              <a:ext uri="{FF2B5EF4-FFF2-40B4-BE49-F238E27FC236}">
                <a16:creationId xmlns:a16="http://schemas.microsoft.com/office/drawing/2014/main" id="{57ABA66D-A0D6-90F2-8BA3-B5624DD73CA3}"/>
              </a:ext>
            </a:extLst>
          </p:cNvPr>
          <p:cNvSpPr>
            <a:spLocks noGrp="1"/>
          </p:cNvSpPr>
          <p:nvPr>
            <p:ph sz="half" idx="1"/>
          </p:nvPr>
        </p:nvSpPr>
        <p:spPr>
          <a:xfrm>
            <a:off x="1530047" y="1852797"/>
            <a:ext cx="5127171" cy="4270829"/>
          </a:xfrm>
        </p:spPr>
        <p:txBody>
          <a:bodyPr vert="horz" lIns="91440" tIns="45720" rIns="91440" bIns="45720" rtlCol="0" anchor="t">
            <a:noAutofit/>
          </a:bodyPr>
          <a:lstStyle/>
          <a:p>
            <a:r>
              <a:rPr lang="en-US">
                <a:latin typeface="Arial"/>
                <a:ea typeface="Verdana"/>
                <a:cs typeface="Arial"/>
              </a:rPr>
              <a:t>EMPOWER VI set up a table at a community goalball tournament.</a:t>
            </a:r>
          </a:p>
          <a:p>
            <a:r>
              <a:rPr lang="en-US">
                <a:latin typeface="Arial"/>
                <a:ea typeface="Verdana"/>
                <a:cs typeface="Arial"/>
              </a:rPr>
              <a:t>We connected with youth and families.</a:t>
            </a:r>
          </a:p>
          <a:p>
            <a:r>
              <a:rPr lang="en-US">
                <a:latin typeface="Arial"/>
                <a:ea typeface="Verdana"/>
                <a:cs typeface="Arial"/>
              </a:rPr>
              <a:t>We shared resources and learned about community needs.</a:t>
            </a:r>
          </a:p>
        </p:txBody>
      </p:sp>
      <p:pic>
        <p:nvPicPr>
          <p:cNvPr id="6" name="Content Placeholder 5" descr="Katrina Dubree stands behind a table topped with flyers, pens, business cards, tissues, and an email sign-up sheet. Each item promotes the EMPOWER V I program. ">
            <a:extLst>
              <a:ext uri="{FF2B5EF4-FFF2-40B4-BE49-F238E27FC236}">
                <a16:creationId xmlns:a16="http://schemas.microsoft.com/office/drawing/2014/main" id="{BFC0833B-D263-8FB3-E78B-769635E9C125}"/>
              </a:ext>
            </a:extLst>
          </p:cNvPr>
          <p:cNvPicPr>
            <a:picLocks noGrp="1" noChangeAspect="1"/>
          </p:cNvPicPr>
          <p:nvPr>
            <p:ph sz="half" idx="2"/>
          </p:nvPr>
        </p:nvPicPr>
        <p:blipFill>
          <a:blip r:embed="rId3"/>
          <a:stretch>
            <a:fillRect/>
          </a:stretch>
        </p:blipFill>
        <p:spPr>
          <a:xfrm>
            <a:off x="6902473" y="1854778"/>
            <a:ext cx="3691034" cy="3581400"/>
          </a:xfrm>
        </p:spPr>
      </p:pic>
    </p:spTree>
    <p:extLst>
      <p:ext uri="{BB962C8B-B14F-4D97-AF65-F5344CB8AC3E}">
        <p14:creationId xmlns:p14="http://schemas.microsoft.com/office/powerpoint/2010/main" val="320804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89A71-0EB8-A438-0EF7-CA0D43C03A79}"/>
              </a:ext>
            </a:extLst>
          </p:cNvPr>
          <p:cNvSpPr>
            <a:spLocks noGrp="1"/>
          </p:cNvSpPr>
          <p:nvPr>
            <p:ph type="title"/>
          </p:nvPr>
        </p:nvSpPr>
        <p:spPr/>
        <p:txBody>
          <a:bodyPr>
            <a:normAutofit/>
          </a:bodyPr>
          <a:lstStyle/>
          <a:p>
            <a:r>
              <a:rPr lang="en-US" b="1">
                <a:latin typeface="Arial" panose="020B0604020202020204" pitchFamily="34" charset="0"/>
                <a:ea typeface="Verdana" panose="020B0604030504040204" pitchFamily="34" charset="0"/>
                <a:cs typeface="Arial" panose="020B0604020202020204" pitchFamily="34" charset="0"/>
              </a:rPr>
              <a:t>Text and Picture </a:t>
            </a:r>
            <a:r>
              <a:rPr lang="en-US">
                <a:ea typeface="Verdana" panose="020B0604030504040204" pitchFamily="34" charset="0"/>
              </a:rPr>
              <a:t>without Context</a:t>
            </a:r>
            <a:endParaRPr lang="en-US" b="1">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1A3F6DC-F2A6-361B-FBB3-1A4AC91E8898}"/>
              </a:ext>
            </a:extLst>
          </p:cNvPr>
          <p:cNvSpPr>
            <a:spLocks noGrp="1"/>
          </p:cNvSpPr>
          <p:nvPr>
            <p:ph sz="half" idx="1"/>
          </p:nvPr>
        </p:nvSpPr>
        <p:spPr>
          <a:xfrm>
            <a:off x="1398210" y="1731531"/>
            <a:ext cx="8153399" cy="3606800"/>
          </a:xfrm>
        </p:spPr>
        <p:txBody>
          <a:bodyPr vert="horz" lIns="91440" tIns="45720" rIns="91440" bIns="45720" rtlCol="0" anchor="t">
            <a:noAutofit/>
          </a:bodyPr>
          <a:lstStyle/>
          <a:p>
            <a:pPr marL="383540" indent="-383540"/>
            <a:r>
              <a:rPr lang="en-US">
                <a:latin typeface="Arial"/>
                <a:ea typeface="Verdana"/>
                <a:cs typeface="Arial"/>
              </a:rPr>
              <a:t>When an image is added to a slide just for visual purposes but does not contain content or context, it is considered decorative.</a:t>
            </a:r>
            <a:endParaRPr lang="en-US">
              <a:solidFill>
                <a:srgbClr val="0070C0"/>
              </a:solidFill>
              <a:latin typeface="Arial"/>
              <a:ea typeface="Verdana"/>
              <a:cs typeface="Arial"/>
            </a:endParaRPr>
          </a:p>
          <a:p>
            <a:pPr marL="383540" indent="-383540"/>
            <a:r>
              <a:rPr lang="en-US">
                <a:latin typeface="Arial"/>
                <a:ea typeface="Verdana"/>
                <a:cs typeface="Arial"/>
              </a:rPr>
              <a:t>In the “view alt text” area you can “mark as decorative.”</a:t>
            </a:r>
            <a:endParaRPr lang="en-US"/>
          </a:p>
          <a:p>
            <a:pPr marL="383540" indent="-383540"/>
            <a:r>
              <a:rPr lang="en-US">
                <a:latin typeface="Arial"/>
                <a:ea typeface="Verdana"/>
                <a:cs typeface="Arial"/>
              </a:rPr>
              <a:t>Please see next slide for an example.</a:t>
            </a:r>
            <a:endParaRPr lang="en-US"/>
          </a:p>
        </p:txBody>
      </p:sp>
    </p:spTree>
    <p:extLst>
      <p:ext uri="{BB962C8B-B14F-4D97-AF65-F5344CB8AC3E}">
        <p14:creationId xmlns:p14="http://schemas.microsoft.com/office/powerpoint/2010/main" val="204867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BD01-CD8B-78DF-469C-9A915EC26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8D81A-0ECB-E389-218C-56CAB4CFDD1B}"/>
              </a:ext>
            </a:extLst>
          </p:cNvPr>
          <p:cNvSpPr>
            <a:spLocks noGrp="1"/>
          </p:cNvSpPr>
          <p:nvPr>
            <p:ph type="title"/>
          </p:nvPr>
        </p:nvSpPr>
        <p:spPr/>
        <p:txBody>
          <a:bodyPr>
            <a:normAutofit/>
          </a:bodyPr>
          <a:lstStyle/>
          <a:p>
            <a:r>
              <a:rPr lang="en-US">
                <a:latin typeface="Arial"/>
                <a:ea typeface="Verdana"/>
                <a:cs typeface="Arial"/>
              </a:rPr>
              <a:t>Contact Us</a:t>
            </a:r>
            <a:endParaRPr lang="en-US" b="1">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6866A0-82EB-5B95-3E39-37D62BDAC412}"/>
              </a:ext>
            </a:extLst>
          </p:cNvPr>
          <p:cNvSpPr>
            <a:spLocks noGrp="1"/>
          </p:cNvSpPr>
          <p:nvPr>
            <p:ph sz="half" idx="1"/>
          </p:nvPr>
        </p:nvSpPr>
        <p:spPr>
          <a:xfrm>
            <a:off x="1516743" y="1714597"/>
            <a:ext cx="9457266" cy="3598334"/>
          </a:xfrm>
        </p:spPr>
        <p:txBody>
          <a:bodyPr vert="horz" lIns="91440" tIns="45720" rIns="91440" bIns="45720" rtlCol="0" anchor="t">
            <a:noAutofit/>
          </a:bodyPr>
          <a:lstStyle/>
          <a:p>
            <a:pPr marL="0" indent="0">
              <a:buNone/>
            </a:pPr>
            <a:r>
              <a:rPr lang="en-US">
                <a:latin typeface="Arial"/>
                <a:ea typeface="Verdana"/>
                <a:cs typeface="Arial"/>
              </a:rPr>
              <a:t>If you have any ques</a:t>
            </a:r>
            <a:r>
              <a:rPr lang="en-US">
                <a:solidFill>
                  <a:schemeClr val="tx1"/>
                </a:solidFill>
                <a:latin typeface="Arial"/>
                <a:ea typeface="Verdana"/>
                <a:cs typeface="Arial"/>
              </a:rPr>
              <a:t>tio</a:t>
            </a:r>
            <a:r>
              <a:rPr lang="en-US">
                <a:latin typeface="Arial"/>
                <a:ea typeface="Verdana"/>
                <a:cs typeface="Arial"/>
              </a:rPr>
              <a:t>ns or need support, email us at: </a:t>
            </a:r>
            <a:r>
              <a:rPr lang="en-US">
                <a:solidFill>
                  <a:srgbClr val="005999"/>
                </a:solidFill>
                <a:latin typeface="Arial"/>
                <a:ea typeface="Verdana"/>
                <a:cs typeface="Arial"/>
                <a:hlinkClick r:id="rId3">
                  <a:extLst>
                    <a:ext uri="{A12FA001-AC4F-418D-AE19-62706E023703}">
                      <ahyp:hlinkClr xmlns:ahyp="http://schemas.microsoft.com/office/drawing/2018/hyperlinkcolor" val="tx"/>
                    </a:ext>
                  </a:extLst>
                </a:hlinkClick>
              </a:rPr>
              <a:t>info@empowervi.org</a:t>
            </a:r>
            <a:r>
              <a:rPr lang="en-US">
                <a:solidFill>
                  <a:schemeClr val="tx1"/>
                </a:solidFill>
                <a:latin typeface="Arial"/>
                <a:ea typeface="Verdana"/>
                <a:cs typeface="Arial"/>
              </a:rPr>
              <a:t>.</a:t>
            </a:r>
          </a:p>
        </p:txBody>
      </p:sp>
      <p:pic>
        <p:nvPicPr>
          <p:cNvPr id="6" name="Content Placeholder 5">
            <a:extLst>
              <a:ext uri="{FF2B5EF4-FFF2-40B4-BE49-F238E27FC236}">
                <a16:creationId xmlns:a16="http://schemas.microsoft.com/office/drawing/2014/main" id="{A9B61A37-87C6-ABD4-C4C5-8362A3371755}"/>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rcRect/>
          <a:stretch/>
        </p:blipFill>
        <p:spPr>
          <a:xfrm>
            <a:off x="7736777" y="2476597"/>
            <a:ext cx="3691034" cy="3581400"/>
          </a:xfrm>
        </p:spPr>
      </p:pic>
    </p:spTree>
    <p:extLst>
      <p:ext uri="{BB962C8B-B14F-4D97-AF65-F5344CB8AC3E}">
        <p14:creationId xmlns:p14="http://schemas.microsoft.com/office/powerpoint/2010/main" val="195034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0ABD-3332-1678-41CC-05E6E28A9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E3858-B738-6784-CA27-8CDE2294FE3B}"/>
              </a:ext>
            </a:extLst>
          </p:cNvPr>
          <p:cNvSpPr>
            <a:spLocks noGrp="1"/>
          </p:cNvSpPr>
          <p:nvPr>
            <p:ph type="title"/>
          </p:nvPr>
        </p:nvSpPr>
        <p:spPr/>
        <p:txBody>
          <a:bodyPr/>
          <a:lstStyle/>
          <a:p>
            <a:r>
              <a:rPr lang="en-US"/>
              <a:t>Complex Image Descriptions</a:t>
            </a:r>
          </a:p>
        </p:txBody>
      </p:sp>
      <p:sp>
        <p:nvSpPr>
          <p:cNvPr id="3" name="Content Placeholder 2">
            <a:extLst>
              <a:ext uri="{FF2B5EF4-FFF2-40B4-BE49-F238E27FC236}">
                <a16:creationId xmlns:a16="http://schemas.microsoft.com/office/drawing/2014/main" id="{11AAD92D-F9AF-9870-2D84-6143B95A2933}"/>
              </a:ext>
            </a:extLst>
          </p:cNvPr>
          <p:cNvSpPr>
            <a:spLocks noGrp="1"/>
          </p:cNvSpPr>
          <p:nvPr>
            <p:ph idx="1"/>
          </p:nvPr>
        </p:nvSpPr>
        <p:spPr>
          <a:xfrm>
            <a:off x="1371599" y="1418493"/>
            <a:ext cx="9739745" cy="4635944"/>
          </a:xfrm>
        </p:spPr>
        <p:txBody>
          <a:bodyPr vert="horz" lIns="91440" tIns="45720" rIns="91440" bIns="45720" rtlCol="0" anchor="t">
            <a:noAutofit/>
          </a:bodyPr>
          <a:lstStyle/>
          <a:p>
            <a:pPr marL="383540" indent="-383540">
              <a:lnSpc>
                <a:spcPct val="100000"/>
              </a:lnSpc>
              <a:spcAft>
                <a:spcPts val="600"/>
              </a:spcAft>
            </a:pPr>
            <a:r>
              <a:rPr lang="en-US" sz="2300">
                <a:solidFill>
                  <a:schemeClr val="tx1"/>
                </a:solidFill>
                <a:latin typeface="Arial"/>
                <a:ea typeface="Verdana"/>
                <a:cs typeface="Arial"/>
              </a:rPr>
              <a:t>Necessary when a short text alternative does not adequately convey the function or content (e.g., chart, table, painting).</a:t>
            </a:r>
            <a:endParaRPr lang="en-US">
              <a:solidFill>
                <a:schemeClr val="tx1"/>
              </a:solidFill>
              <a:latin typeface="Arial"/>
              <a:ea typeface="Verdana"/>
              <a:cs typeface="Arial"/>
            </a:endParaRPr>
          </a:p>
          <a:p>
            <a:pPr marL="383540" indent="-383540">
              <a:lnSpc>
                <a:spcPct val="100000"/>
              </a:lnSpc>
              <a:spcAft>
                <a:spcPts val="600"/>
              </a:spcAft>
            </a:pPr>
            <a:r>
              <a:rPr lang="en-US" sz="2300">
                <a:solidFill>
                  <a:schemeClr val="tx1"/>
                </a:solidFill>
                <a:latin typeface="Arial"/>
                <a:ea typeface="Verdana"/>
                <a:cs typeface="Arial"/>
              </a:rPr>
              <a:t>Be concise but informative and include essential details. </a:t>
            </a:r>
          </a:p>
          <a:p>
            <a:pPr marL="383540" indent="-383540">
              <a:lnSpc>
                <a:spcPct val="100000"/>
              </a:lnSpc>
              <a:spcAft>
                <a:spcPts val="600"/>
              </a:spcAft>
            </a:pPr>
            <a:r>
              <a:rPr lang="en-US" sz="2300">
                <a:solidFill>
                  <a:schemeClr val="tx1"/>
                </a:solidFill>
                <a:latin typeface="Arial"/>
                <a:ea typeface="Verdana"/>
                <a:cs typeface="Arial"/>
              </a:rPr>
              <a:t>Describe elements not found in surrounding text.</a:t>
            </a:r>
            <a:endParaRPr lang="en-US">
              <a:solidFill>
                <a:schemeClr val="tx1"/>
              </a:solidFill>
            </a:endParaRPr>
          </a:p>
          <a:p>
            <a:pPr marL="383540" indent="-383540">
              <a:lnSpc>
                <a:spcPct val="100000"/>
              </a:lnSpc>
              <a:spcAft>
                <a:spcPts val="600"/>
              </a:spcAft>
            </a:pPr>
            <a:r>
              <a:rPr lang="en-US" sz="2300">
                <a:solidFill>
                  <a:schemeClr val="tx1"/>
                </a:solidFill>
                <a:latin typeface="Arial"/>
                <a:ea typeface="Verdana"/>
                <a:cs typeface="Arial"/>
              </a:rPr>
              <a:t>As needed, include a link to the full text or complex image description (e.g., sharable file, website link). </a:t>
            </a:r>
          </a:p>
          <a:p>
            <a:pPr marL="383540" indent="-383540">
              <a:lnSpc>
                <a:spcPct val="100000"/>
              </a:lnSpc>
              <a:spcAft>
                <a:spcPts val="600"/>
              </a:spcAft>
            </a:pPr>
            <a:r>
              <a:rPr lang="en-US" sz="2300">
                <a:solidFill>
                  <a:schemeClr val="tx1"/>
                </a:solidFill>
                <a:latin typeface="Arial"/>
                <a:ea typeface="Verdana"/>
                <a:cs typeface="Arial"/>
              </a:rPr>
              <a:t>Alternatively, provide the complex image description as a separate attached document.</a:t>
            </a:r>
          </a:p>
        </p:txBody>
      </p:sp>
    </p:spTree>
    <p:extLst>
      <p:ext uri="{BB962C8B-B14F-4D97-AF65-F5344CB8AC3E}">
        <p14:creationId xmlns:p14="http://schemas.microsoft.com/office/powerpoint/2010/main" val="44714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65745-6581-0971-FF1F-A0A680BBA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EACE6-87D3-843E-4EB2-58C2D521FD3B}"/>
              </a:ext>
            </a:extLst>
          </p:cNvPr>
          <p:cNvSpPr>
            <a:spLocks noGrp="1"/>
          </p:cNvSpPr>
          <p:nvPr>
            <p:ph type="title"/>
          </p:nvPr>
        </p:nvSpPr>
        <p:spPr>
          <a:xfrm>
            <a:off x="1295400" y="431030"/>
            <a:ext cx="9601200" cy="1485900"/>
          </a:xfrm>
        </p:spPr>
        <p:txBody>
          <a:bodyPr/>
          <a:lstStyle/>
          <a:p>
            <a:r>
              <a:rPr lang="en-US">
                <a:latin typeface="Arial"/>
                <a:cs typeface="Arial"/>
              </a:rPr>
              <a:t>Example: Complex Image Description</a:t>
            </a:r>
          </a:p>
        </p:txBody>
      </p:sp>
      <p:pic>
        <p:nvPicPr>
          <p:cNvPr id="7" name="Content Placeholder 6" descr="Landscape painting entitled Hunting in the Pontine Marshes.">
            <a:extLst>
              <a:ext uri="{FF2B5EF4-FFF2-40B4-BE49-F238E27FC236}">
                <a16:creationId xmlns:a16="http://schemas.microsoft.com/office/drawing/2014/main" id="{7B232EB8-738C-1D6C-B5D0-A5A0056DB827}"/>
              </a:ext>
            </a:extLst>
          </p:cNvPr>
          <p:cNvPicPr>
            <a:picLocks noGrp="1" noChangeAspect="1"/>
          </p:cNvPicPr>
          <p:nvPr>
            <p:ph sz="half" idx="4294967295"/>
          </p:nvPr>
        </p:nvPicPr>
        <p:blipFill>
          <a:blip r:embed="rId3"/>
          <a:stretch>
            <a:fillRect/>
          </a:stretch>
        </p:blipFill>
        <p:spPr>
          <a:xfrm>
            <a:off x="1111597" y="1428750"/>
            <a:ext cx="5109093" cy="3707742"/>
          </a:xfrm>
          <a:prstGeom prst="rect">
            <a:avLst/>
          </a:prstGeom>
        </p:spPr>
      </p:pic>
      <p:sp>
        <p:nvSpPr>
          <p:cNvPr id="3" name="Text Placeholder 2">
            <a:extLst>
              <a:ext uri="{FF2B5EF4-FFF2-40B4-BE49-F238E27FC236}">
                <a16:creationId xmlns:a16="http://schemas.microsoft.com/office/drawing/2014/main" id="{2672F8E6-6952-FC28-1A04-98E8CD131C9E}"/>
              </a:ext>
            </a:extLst>
          </p:cNvPr>
          <p:cNvSpPr>
            <a:spLocks noGrp="1"/>
          </p:cNvSpPr>
          <p:nvPr>
            <p:ph type="body" idx="1"/>
          </p:nvPr>
        </p:nvSpPr>
        <p:spPr>
          <a:xfrm>
            <a:off x="1114585" y="5290677"/>
            <a:ext cx="5420540" cy="1380131"/>
          </a:xfrm>
        </p:spPr>
        <p:txBody>
          <a:bodyPr/>
          <a:lstStyle/>
          <a:p>
            <a:r>
              <a:rPr lang="en-US" sz="1800" b="1">
                <a:solidFill>
                  <a:schemeClr val="tx1"/>
                </a:solidFill>
                <a:latin typeface="Arial"/>
                <a:ea typeface="Verdana"/>
                <a:cs typeface="Arial"/>
              </a:rPr>
              <a:t>Note:</a:t>
            </a:r>
            <a:r>
              <a:rPr lang="en-US" sz="1800">
                <a:solidFill>
                  <a:schemeClr val="tx1"/>
                </a:solidFill>
                <a:latin typeface="Arial"/>
                <a:ea typeface="Verdana"/>
                <a:cs typeface="Arial"/>
              </a:rPr>
              <a:t> The alt text just references the painting style and name. The long text is available within the surrounding text.</a:t>
            </a:r>
            <a:endParaRPr lang="en-US">
              <a:solidFill>
                <a:schemeClr val="tx1"/>
              </a:solidFill>
            </a:endParaRPr>
          </a:p>
        </p:txBody>
      </p:sp>
      <p:sp>
        <p:nvSpPr>
          <p:cNvPr id="6" name="Content Placeholder 5">
            <a:extLst>
              <a:ext uri="{FF2B5EF4-FFF2-40B4-BE49-F238E27FC236}">
                <a16:creationId xmlns:a16="http://schemas.microsoft.com/office/drawing/2014/main" id="{B914F938-959F-6BA9-0B55-7BAD03444E26}"/>
              </a:ext>
            </a:extLst>
          </p:cNvPr>
          <p:cNvSpPr>
            <a:spLocks noGrp="1"/>
          </p:cNvSpPr>
          <p:nvPr>
            <p:ph sz="quarter" idx="4294967295"/>
          </p:nvPr>
        </p:nvSpPr>
        <p:spPr>
          <a:xfrm>
            <a:off x="6432202" y="1444336"/>
            <a:ext cx="5247180" cy="3672551"/>
          </a:xfrm>
          <a:ln>
            <a:noFill/>
          </a:ln>
        </p:spPr>
        <p:txBody>
          <a:bodyPr>
            <a:noAutofit/>
          </a:bodyPr>
          <a:lstStyle/>
          <a:p>
            <a:pPr marL="0" indent="0">
              <a:lnSpc>
                <a:spcPct val="100000"/>
              </a:lnSpc>
              <a:buNone/>
            </a:pPr>
            <a:r>
              <a:rPr lang="en-US" sz="2300">
                <a:solidFill>
                  <a:schemeClr val="tx1"/>
                </a:solidFill>
                <a:ea typeface="Verdana" panose="020B0604030504040204" pitchFamily="34" charset="0"/>
              </a:rPr>
              <a:t>“A leafless, ash-white tree trunk has fallen from a broken stump into the wide V of a neighboring tree at the edge of a body of water near a verdant forest in this horizontal landscape painting. The fallen trunk creates a diagonal from near the lower left corner to the upper right. As it fell, it sheared off a substantial branch from a neighboring tree with a dark trunk…”</a:t>
            </a:r>
          </a:p>
        </p:txBody>
      </p:sp>
    </p:spTree>
    <p:extLst>
      <p:ext uri="{BB962C8B-B14F-4D97-AF65-F5344CB8AC3E}">
        <p14:creationId xmlns:p14="http://schemas.microsoft.com/office/powerpoint/2010/main" val="293596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C32-3C25-30BB-87F2-59668BD1DECE}"/>
              </a:ext>
            </a:extLst>
          </p:cNvPr>
          <p:cNvSpPr>
            <a:spLocks noGrp="1"/>
          </p:cNvSpPr>
          <p:nvPr>
            <p:ph type="title"/>
          </p:nvPr>
        </p:nvSpPr>
        <p:spPr>
          <a:xfrm>
            <a:off x="745067" y="397163"/>
            <a:ext cx="10964333" cy="1485900"/>
          </a:xfrm>
        </p:spPr>
        <p:txBody>
          <a:bodyPr/>
          <a:lstStyle/>
          <a:p>
            <a:r>
              <a:rPr lang="en-US">
                <a:latin typeface="Arial"/>
                <a:cs typeface="Arial"/>
              </a:rPr>
              <a:t>Example: Link to Complex Image Description</a:t>
            </a:r>
            <a:endParaRPr lang="en-US"/>
          </a:p>
        </p:txBody>
      </p:sp>
      <p:pic>
        <p:nvPicPr>
          <p:cNvPr id="7" name="Content Placeholder 6" descr="Landscape painting entitled Hunting in the Pontine Marshes. Long description can be accessed at the link that follows. ">
            <a:extLst>
              <a:ext uri="{FF2B5EF4-FFF2-40B4-BE49-F238E27FC236}">
                <a16:creationId xmlns:a16="http://schemas.microsoft.com/office/drawing/2014/main" id="{A9FABB81-60E9-B628-245F-24701D1CD344}"/>
              </a:ext>
            </a:extLst>
          </p:cNvPr>
          <p:cNvPicPr>
            <a:picLocks noGrp="1" noChangeAspect="1"/>
          </p:cNvPicPr>
          <p:nvPr>
            <p:ph sz="half" idx="4294967295"/>
          </p:nvPr>
        </p:nvPicPr>
        <p:blipFill>
          <a:blip r:embed="rId3"/>
          <a:stretch>
            <a:fillRect/>
          </a:stretch>
        </p:blipFill>
        <p:spPr>
          <a:xfrm>
            <a:off x="984597" y="1140883"/>
            <a:ext cx="5109093" cy="3707742"/>
          </a:xfrm>
          <a:prstGeom prst="rect">
            <a:avLst/>
          </a:prstGeom>
        </p:spPr>
      </p:pic>
      <p:sp>
        <p:nvSpPr>
          <p:cNvPr id="3" name="Text Placeholder 2">
            <a:extLst>
              <a:ext uri="{FF2B5EF4-FFF2-40B4-BE49-F238E27FC236}">
                <a16:creationId xmlns:a16="http://schemas.microsoft.com/office/drawing/2014/main" id="{828F6966-E2F6-7736-FBEE-6379141D5352}"/>
              </a:ext>
            </a:extLst>
          </p:cNvPr>
          <p:cNvSpPr>
            <a:spLocks noGrp="1"/>
          </p:cNvSpPr>
          <p:nvPr>
            <p:ph type="body" idx="1"/>
          </p:nvPr>
        </p:nvSpPr>
        <p:spPr>
          <a:xfrm>
            <a:off x="987585" y="5002810"/>
            <a:ext cx="5420540" cy="1380131"/>
          </a:xfrm>
        </p:spPr>
        <p:txBody>
          <a:bodyPr/>
          <a:lstStyle/>
          <a:p>
            <a:r>
              <a:rPr lang="en-US" sz="1800">
                <a:solidFill>
                  <a:schemeClr val="tx1"/>
                </a:solidFill>
                <a:latin typeface="Arial"/>
                <a:ea typeface="Verdana"/>
                <a:cs typeface="Arial"/>
              </a:rPr>
              <a:t>Hunting in the Pontine Marshes, 1833</a:t>
            </a:r>
          </a:p>
          <a:p>
            <a:pPr>
              <a:lnSpc>
                <a:spcPct val="100000"/>
              </a:lnSpc>
              <a:spcBef>
                <a:spcPts val="800"/>
              </a:spcBef>
            </a:pPr>
            <a:r>
              <a:rPr lang="en-US" sz="1800">
                <a:solidFill>
                  <a:schemeClr val="tx1"/>
                </a:solidFill>
                <a:ea typeface="Verdana" panose="020B0604030504040204" pitchFamily="34" charset="0"/>
              </a:rPr>
              <a:t>Image Source and location of Description:</a:t>
            </a:r>
            <a:br>
              <a:rPr lang="en-US" sz="1800">
                <a:solidFill>
                  <a:srgbClr val="1E4010"/>
                </a:solidFill>
                <a:ea typeface="Verdana" panose="020B0604030504040204" pitchFamily="34" charset="0"/>
              </a:rPr>
            </a:br>
            <a:r>
              <a:rPr lang="en-US" sz="1800">
                <a:solidFill>
                  <a:srgbClr val="005999"/>
                </a:solidFill>
                <a:ea typeface="Verdana" panose="020B0604030504040204" pitchFamily="34" charset="0"/>
                <a:hlinkClick r:id="rId4">
                  <a:extLst>
                    <a:ext uri="{A12FA001-AC4F-418D-AE19-62706E023703}">
                      <ahyp:hlinkClr xmlns:ahyp="http://schemas.microsoft.com/office/drawing/2018/hyperlinkcolor" val="tx"/>
                    </a:ext>
                  </a:extLst>
                </a:hlinkClick>
              </a:rPr>
              <a:t>National Gallery of Art (nga.gov)</a:t>
            </a:r>
            <a:r>
              <a:rPr lang="en-US" sz="1800">
                <a:solidFill>
                  <a:srgbClr val="005999"/>
                </a:solidFill>
                <a:ea typeface="Verdana" panose="020B0604030504040204" pitchFamily="34" charset="0"/>
              </a:rPr>
              <a:t>   </a:t>
            </a:r>
          </a:p>
        </p:txBody>
      </p:sp>
      <p:sp>
        <p:nvSpPr>
          <p:cNvPr id="6" name="Content Placeholder 5">
            <a:extLst>
              <a:ext uri="{FF2B5EF4-FFF2-40B4-BE49-F238E27FC236}">
                <a16:creationId xmlns:a16="http://schemas.microsoft.com/office/drawing/2014/main" id="{56A30FED-935D-2DAA-BF50-D702C7F7B248}"/>
              </a:ext>
            </a:extLst>
          </p:cNvPr>
          <p:cNvSpPr>
            <a:spLocks noGrp="1"/>
          </p:cNvSpPr>
          <p:nvPr>
            <p:ph sz="quarter" idx="4294967295"/>
          </p:nvPr>
        </p:nvSpPr>
        <p:spPr>
          <a:xfrm>
            <a:off x="6466068" y="1876136"/>
            <a:ext cx="5247180" cy="3672551"/>
          </a:xfrm>
          <a:ln>
            <a:noFill/>
          </a:ln>
        </p:spPr>
        <p:txBody>
          <a:bodyPr vert="horz" lIns="91440" tIns="45720" rIns="91440" bIns="45720" rtlCol="0" anchor="t">
            <a:noAutofit/>
          </a:bodyPr>
          <a:lstStyle/>
          <a:p>
            <a:pPr marL="0" indent="0">
              <a:lnSpc>
                <a:spcPct val="100000"/>
              </a:lnSpc>
              <a:buNone/>
            </a:pPr>
            <a:r>
              <a:rPr lang="en-US" b="1">
                <a:solidFill>
                  <a:schemeClr val="tx1"/>
                </a:solidFill>
                <a:latin typeface="Arial"/>
                <a:ea typeface="Verdana"/>
                <a:cs typeface="Arial"/>
              </a:rPr>
              <a:t>Note: </a:t>
            </a:r>
            <a:r>
              <a:rPr lang="en-US">
                <a:solidFill>
                  <a:schemeClr val="tx1"/>
                </a:solidFill>
                <a:latin typeface="Arial"/>
                <a:ea typeface="Verdana"/>
                <a:cs typeface="Arial"/>
              </a:rPr>
              <a:t>the alt text references the painting style and name. It also notes that the long description can be accessed by visiting the link below the painting. </a:t>
            </a:r>
            <a:r>
              <a:rPr lang="en-US" sz="1800">
                <a:solidFill>
                  <a:schemeClr val="tx1"/>
                </a:solidFill>
                <a:latin typeface="Arial"/>
                <a:ea typeface="Verdana"/>
                <a:cs typeface="Arial"/>
              </a:rPr>
              <a:t>  </a:t>
            </a:r>
            <a:endParaRPr lang="en-US">
              <a:solidFill>
                <a:schemeClr val="tx1"/>
              </a:solidFill>
            </a:endParaRPr>
          </a:p>
        </p:txBody>
      </p:sp>
    </p:spTree>
    <p:extLst>
      <p:ext uri="{BB962C8B-B14F-4D97-AF65-F5344CB8AC3E}">
        <p14:creationId xmlns:p14="http://schemas.microsoft.com/office/powerpoint/2010/main" val="394939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3DAE-8F8E-994E-47CE-837557E38C56}"/>
              </a:ext>
            </a:extLst>
          </p:cNvPr>
          <p:cNvSpPr>
            <a:spLocks noGrp="1"/>
          </p:cNvSpPr>
          <p:nvPr>
            <p:ph type="title"/>
          </p:nvPr>
        </p:nvSpPr>
        <p:spPr/>
        <p:txBody>
          <a:bodyPr/>
          <a:lstStyle/>
          <a:p>
            <a:r>
              <a:rPr lang="en-US"/>
              <a:t>How To Use This Tool</a:t>
            </a:r>
          </a:p>
        </p:txBody>
      </p:sp>
      <p:sp>
        <p:nvSpPr>
          <p:cNvPr id="3" name="Content Placeholder 2">
            <a:extLst>
              <a:ext uri="{FF2B5EF4-FFF2-40B4-BE49-F238E27FC236}">
                <a16:creationId xmlns:a16="http://schemas.microsoft.com/office/drawing/2014/main" id="{B0090690-8381-CEA2-BC89-86BDE1D85EF4}"/>
              </a:ext>
            </a:extLst>
          </p:cNvPr>
          <p:cNvSpPr>
            <a:spLocks noGrp="1"/>
          </p:cNvSpPr>
          <p:nvPr>
            <p:ph idx="1"/>
          </p:nvPr>
        </p:nvSpPr>
        <p:spPr>
          <a:xfrm>
            <a:off x="1371600" y="1801090"/>
            <a:ext cx="9601200" cy="3581400"/>
          </a:xfrm>
        </p:spPr>
        <p:txBody>
          <a:bodyPr vert="horz" lIns="91440" tIns="45720" rIns="91440" bIns="45720" rtlCol="0" anchor="t">
            <a:normAutofit/>
          </a:bodyPr>
          <a:lstStyle/>
          <a:p>
            <a:pPr marL="383540" indent="-383540"/>
            <a:r>
              <a:rPr lang="en-US" dirty="0">
                <a:latin typeface="Arial"/>
                <a:cs typeface="Arial"/>
              </a:rPr>
              <a:t>This document will cover key accessibility requirements for PowerPoint.</a:t>
            </a:r>
          </a:p>
          <a:p>
            <a:pPr marL="383540" indent="-383540"/>
            <a:r>
              <a:rPr lang="en-US" dirty="0">
                <a:latin typeface="Arial"/>
                <a:cs typeface="Arial"/>
              </a:rPr>
              <a:t>Each accessibility concept discussed includes a tangible example within this document (i.e., Slide Master templates, alt text, tables).</a:t>
            </a:r>
          </a:p>
          <a:p>
            <a:r>
              <a:rPr lang="en-US" dirty="0"/>
              <a:t>This presentation serves as a resource when creating PowerPoint presentations within your organization.</a:t>
            </a:r>
          </a:p>
          <a:p>
            <a:pPr marL="383540" indent="-383540"/>
            <a:r>
              <a:rPr lang="en-US" dirty="0">
                <a:latin typeface="Arial"/>
                <a:cs typeface="Arial"/>
              </a:rPr>
              <a:t>This template is accompanied by a series of walkthrough videos: </a:t>
            </a:r>
            <a:r>
              <a:rPr lang="en-US" dirty="0">
                <a:solidFill>
                  <a:srgbClr val="005999"/>
                </a:solidFill>
                <a:latin typeface="Arial"/>
                <a:cs typeface="Arial"/>
                <a:hlinkClick r:id="rId3">
                  <a:extLst>
                    <a:ext uri="{A12FA001-AC4F-418D-AE19-62706E023703}">
                      <ahyp:hlinkClr xmlns:ahyp="http://schemas.microsoft.com/office/drawing/2018/hyperlinkcolor" val="tx"/>
                    </a:ext>
                  </a:extLst>
                </a:hlinkClick>
              </a:rPr>
              <a:t>PowerPoint Accessibility Series Playlist (YouTube)</a:t>
            </a:r>
            <a:endParaRPr lang="en-US" dirty="0">
              <a:solidFill>
                <a:srgbClr val="005999"/>
              </a:solidFill>
              <a:latin typeface="Arial"/>
              <a:cs typeface="Arial"/>
            </a:endParaRPr>
          </a:p>
        </p:txBody>
      </p:sp>
    </p:spTree>
    <p:extLst>
      <p:ext uri="{BB962C8B-B14F-4D97-AF65-F5344CB8AC3E}">
        <p14:creationId xmlns:p14="http://schemas.microsoft.com/office/powerpoint/2010/main" val="806299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1FD9-B418-A9CA-F798-9D8C331DF547}"/>
              </a:ext>
            </a:extLst>
          </p:cNvPr>
          <p:cNvSpPr>
            <a:spLocks noGrp="1"/>
          </p:cNvSpPr>
          <p:nvPr>
            <p:ph type="title"/>
          </p:nvPr>
        </p:nvSpPr>
        <p:spPr>
          <a:xfrm>
            <a:off x="1295400" y="463623"/>
            <a:ext cx="9601200" cy="1485900"/>
          </a:xfrm>
        </p:spPr>
        <p:txBody>
          <a:bodyPr/>
          <a:lstStyle/>
          <a:p>
            <a:r>
              <a:rPr lang="en-US">
                <a:latin typeface="Arial"/>
                <a:cs typeface="Arial"/>
              </a:rPr>
              <a:t>Example: Long Description for Chart</a:t>
            </a:r>
            <a:endParaRPr lang="en-US"/>
          </a:p>
        </p:txBody>
      </p:sp>
      <p:pic>
        <p:nvPicPr>
          <p:cNvPr id="11" name="Content Placeholder 10" descr="A bar chart showing monthly and total visitors for the first quarter of 2014 for sites 1 to 3. Long description follows.">
            <a:extLst>
              <a:ext uri="{FF2B5EF4-FFF2-40B4-BE49-F238E27FC236}">
                <a16:creationId xmlns:a16="http://schemas.microsoft.com/office/drawing/2014/main" id="{A54574F4-5E11-515D-5960-50A0251F2CAF}"/>
              </a:ext>
            </a:extLst>
          </p:cNvPr>
          <p:cNvPicPr>
            <a:picLocks noGrp="1" noChangeAspect="1"/>
          </p:cNvPicPr>
          <p:nvPr>
            <p:ph sz="half" idx="4294967295"/>
          </p:nvPr>
        </p:nvPicPr>
        <p:blipFill>
          <a:blip r:embed="rId3"/>
          <a:stretch>
            <a:fillRect/>
          </a:stretch>
        </p:blipFill>
        <p:spPr>
          <a:xfrm>
            <a:off x="1028831" y="1533886"/>
            <a:ext cx="4781249" cy="3790227"/>
          </a:xfrm>
          <a:ln>
            <a:solidFill>
              <a:schemeClr val="tx1"/>
            </a:solidFill>
          </a:ln>
        </p:spPr>
      </p:pic>
      <p:sp>
        <p:nvSpPr>
          <p:cNvPr id="3" name="Text Placeholder 2">
            <a:extLst>
              <a:ext uri="{FF2B5EF4-FFF2-40B4-BE49-F238E27FC236}">
                <a16:creationId xmlns:a16="http://schemas.microsoft.com/office/drawing/2014/main" id="{657BCA57-6201-98F0-01BE-BFC358BE9A27}"/>
              </a:ext>
            </a:extLst>
          </p:cNvPr>
          <p:cNvSpPr>
            <a:spLocks noGrp="1"/>
          </p:cNvSpPr>
          <p:nvPr>
            <p:ph type="body" idx="1"/>
          </p:nvPr>
        </p:nvSpPr>
        <p:spPr>
          <a:xfrm>
            <a:off x="1028831" y="5324113"/>
            <a:ext cx="5124018" cy="947005"/>
          </a:xfrm>
        </p:spPr>
        <p:txBody>
          <a:bodyPr/>
          <a:lstStyle/>
          <a:p>
            <a:pPr>
              <a:lnSpc>
                <a:spcPct val="100000"/>
              </a:lnSpc>
            </a:pPr>
            <a:r>
              <a:rPr lang="en-US" sz="1800">
                <a:solidFill>
                  <a:schemeClr val="tx1"/>
                </a:solidFill>
                <a:latin typeface="Arial"/>
                <a:ea typeface="Verdana"/>
                <a:cs typeface="Arial"/>
              </a:rPr>
              <a:t>Image source and location of complex description</a:t>
            </a:r>
            <a:r>
              <a:rPr lang="en-US" sz="1800">
                <a:solidFill>
                  <a:srgbClr val="005999"/>
                </a:solidFill>
                <a:latin typeface="Arial"/>
                <a:ea typeface="Verdana"/>
                <a:cs typeface="Arial"/>
              </a:rPr>
              <a:t>: </a:t>
            </a:r>
            <a:r>
              <a:rPr lang="en-US" sz="1800">
                <a:solidFill>
                  <a:srgbClr val="005999"/>
                </a:solidFill>
                <a:latin typeface="Arial"/>
                <a:ea typeface="Verdana"/>
                <a:cs typeface="Arial"/>
                <a:hlinkClick r:id="rId4">
                  <a:extLst>
                    <a:ext uri="{A12FA001-AC4F-418D-AE19-62706E023703}">
                      <ahyp:hlinkClr xmlns:ahyp="http://schemas.microsoft.com/office/drawing/2018/hyperlinkcolor" val="tx"/>
                    </a:ext>
                  </a:extLst>
                </a:hlinkClick>
              </a:rPr>
              <a:t>Web Accessibility Initiative (w3.org)</a:t>
            </a:r>
            <a:r>
              <a:rPr lang="en-US" sz="1800">
                <a:solidFill>
                  <a:srgbClr val="005999"/>
                </a:solidFill>
                <a:latin typeface="Arial"/>
                <a:ea typeface="Verdana"/>
                <a:cs typeface="Arial"/>
              </a:rPr>
              <a:t>   </a:t>
            </a:r>
          </a:p>
        </p:txBody>
      </p:sp>
      <p:sp>
        <p:nvSpPr>
          <p:cNvPr id="6" name="Content Placeholder 5">
            <a:extLst>
              <a:ext uri="{FF2B5EF4-FFF2-40B4-BE49-F238E27FC236}">
                <a16:creationId xmlns:a16="http://schemas.microsoft.com/office/drawing/2014/main" id="{9F21CD80-459D-F03E-3D98-3C47235EA022}"/>
              </a:ext>
            </a:extLst>
          </p:cNvPr>
          <p:cNvSpPr>
            <a:spLocks noGrp="1"/>
          </p:cNvSpPr>
          <p:nvPr>
            <p:ph sz="quarter" idx="4294967295"/>
          </p:nvPr>
        </p:nvSpPr>
        <p:spPr>
          <a:xfrm>
            <a:off x="6096001" y="1533886"/>
            <a:ext cx="5444836" cy="3790227"/>
          </a:xfrm>
          <a:ln>
            <a:noFill/>
          </a:ln>
        </p:spPr>
        <p:txBody>
          <a:bodyPr>
            <a:normAutofit/>
          </a:bodyPr>
          <a:lstStyle/>
          <a:p>
            <a:pPr marL="0" indent="0">
              <a:buNone/>
            </a:pPr>
            <a:r>
              <a:rPr lang="en-US">
                <a:solidFill>
                  <a:schemeClr val="tx1"/>
                </a:solidFill>
              </a:rPr>
              <a:t>“The chart shows the website hits for the first quarter of 2014. It shows that Site 1 has more visitors than either of the other sites, but the number of visitors is decreasing. Site 2 has a fairly constant number of visitors, while the Site 3 page hits are increasing every month.”</a:t>
            </a:r>
          </a:p>
        </p:txBody>
      </p:sp>
    </p:spTree>
    <p:extLst>
      <p:ext uri="{BB962C8B-B14F-4D97-AF65-F5344CB8AC3E}">
        <p14:creationId xmlns:p14="http://schemas.microsoft.com/office/powerpoint/2010/main" val="368094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9DEA-21CD-6B8D-6F9D-68FAF4AE83E7}"/>
              </a:ext>
            </a:extLst>
          </p:cNvPr>
          <p:cNvSpPr>
            <a:spLocks noGrp="1"/>
          </p:cNvSpPr>
          <p:nvPr>
            <p:ph type="title"/>
          </p:nvPr>
        </p:nvSpPr>
        <p:spPr/>
        <p:txBody>
          <a:bodyPr/>
          <a:lstStyle/>
          <a:p>
            <a:r>
              <a:rPr lang="en-US"/>
              <a:t>Descriptive Links</a:t>
            </a:r>
          </a:p>
        </p:txBody>
      </p:sp>
      <p:sp>
        <p:nvSpPr>
          <p:cNvPr id="3" name="Content Placeholder 2">
            <a:extLst>
              <a:ext uri="{FF2B5EF4-FFF2-40B4-BE49-F238E27FC236}">
                <a16:creationId xmlns:a16="http://schemas.microsoft.com/office/drawing/2014/main" id="{7FC4B8DB-02E1-0BC0-0E15-37A080C72C28}"/>
              </a:ext>
            </a:extLst>
          </p:cNvPr>
          <p:cNvSpPr>
            <a:spLocks noGrp="1"/>
          </p:cNvSpPr>
          <p:nvPr>
            <p:ph idx="1"/>
          </p:nvPr>
        </p:nvSpPr>
        <p:spPr>
          <a:xfrm>
            <a:off x="1496291" y="1634836"/>
            <a:ext cx="9989127" cy="4419600"/>
          </a:xfrm>
        </p:spPr>
        <p:txBody>
          <a:bodyPr>
            <a:noAutofit/>
          </a:bodyPr>
          <a:lstStyle/>
          <a:p>
            <a:r>
              <a:rPr lang="en-US"/>
              <a:t>All hyperlinks should include clear, descriptive text that indicates the link’s purpose or destination. For example, instead of including </a:t>
            </a:r>
            <a:r>
              <a:rPr lang="en-US">
                <a:solidFill>
                  <a:srgbClr val="005999"/>
                </a:solidFill>
                <a:hlinkClick r:id="rId3">
                  <a:extLst>
                    <a:ext uri="{A12FA001-AC4F-418D-AE19-62706E023703}">
                      <ahyp:hlinkClr xmlns:ahyp="http://schemas.microsoft.com/office/drawing/2018/hyperlinkcolor" val="tx"/>
                    </a:ext>
                  </a:extLst>
                </a:hlinkClick>
              </a:rPr>
              <a:t>www.empowervi.org</a:t>
            </a:r>
            <a:r>
              <a:rPr lang="en-US"/>
              <a:t>, you would write </a:t>
            </a:r>
            <a:r>
              <a:rPr lang="en-US">
                <a:solidFill>
                  <a:srgbClr val="005999"/>
                </a:solidFill>
                <a:hlinkClick r:id="rId3">
                  <a:extLst>
                    <a:ext uri="{A12FA001-AC4F-418D-AE19-62706E023703}">
                      <ahyp:hlinkClr xmlns:ahyp="http://schemas.microsoft.com/office/drawing/2018/hyperlinkcolor" val="tx"/>
                    </a:ext>
                  </a:extLst>
                </a:hlinkClick>
              </a:rPr>
              <a:t>EMPOWER VI website</a:t>
            </a:r>
            <a:r>
              <a:rPr lang="en-US"/>
              <a:t>. </a:t>
            </a:r>
          </a:p>
          <a:p>
            <a:r>
              <a:rPr lang="en-US">
                <a:solidFill>
                  <a:schemeClr val="tx1"/>
                </a:solidFill>
              </a:rPr>
              <a:t>Avoid writing “</a:t>
            </a:r>
            <a:r>
              <a:rPr lang="en-US">
                <a:solidFill>
                  <a:srgbClr val="005999"/>
                </a:solidFill>
                <a:hlinkClick r:id="rId3">
                  <a:extLst>
                    <a:ext uri="{A12FA001-AC4F-418D-AE19-62706E023703}">
                      <ahyp:hlinkClr xmlns:ahyp="http://schemas.microsoft.com/office/drawing/2018/hyperlinkcolor" val="tx"/>
                    </a:ext>
                  </a:extLst>
                </a:hlinkClick>
              </a:rPr>
              <a:t>click here</a:t>
            </a:r>
            <a:r>
              <a:rPr lang="en-US">
                <a:solidFill>
                  <a:schemeClr val="tx1"/>
                </a:solidFill>
              </a:rPr>
              <a:t>” or other unclear link names.</a:t>
            </a:r>
            <a:endParaRPr lang="en-US"/>
          </a:p>
          <a:p>
            <a:r>
              <a:rPr lang="en-US"/>
              <a:t>Right click on a link (shift + F10), select edit link. Add a descriptive title in the “text to display” section. </a:t>
            </a:r>
          </a:p>
          <a:p>
            <a:r>
              <a:rPr lang="en-US"/>
              <a:t>Ensure links are underlined and are a different color from the main text (but still meet color contrast guidelines).</a:t>
            </a:r>
          </a:p>
        </p:txBody>
      </p:sp>
    </p:spTree>
    <p:extLst>
      <p:ext uri="{BB962C8B-B14F-4D97-AF65-F5344CB8AC3E}">
        <p14:creationId xmlns:p14="http://schemas.microsoft.com/office/powerpoint/2010/main" val="404316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AE440-0407-3163-A948-32AD96879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74119-9884-41EA-6FCF-33195431313B}"/>
              </a:ext>
            </a:extLst>
          </p:cNvPr>
          <p:cNvSpPr>
            <a:spLocks noGrp="1"/>
          </p:cNvSpPr>
          <p:nvPr>
            <p:ph type="title"/>
          </p:nvPr>
        </p:nvSpPr>
        <p:spPr/>
        <p:txBody>
          <a:bodyPr/>
          <a:lstStyle/>
          <a:p>
            <a:r>
              <a:rPr lang="en-US"/>
              <a:t>Descriptive Links (2)</a:t>
            </a:r>
          </a:p>
        </p:txBody>
      </p:sp>
      <p:sp>
        <p:nvSpPr>
          <p:cNvPr id="3" name="Content Placeholder 2">
            <a:extLst>
              <a:ext uri="{FF2B5EF4-FFF2-40B4-BE49-F238E27FC236}">
                <a16:creationId xmlns:a16="http://schemas.microsoft.com/office/drawing/2014/main" id="{04C9519C-6DD4-17AA-F111-405664A87783}"/>
              </a:ext>
            </a:extLst>
          </p:cNvPr>
          <p:cNvSpPr>
            <a:spLocks noGrp="1"/>
          </p:cNvSpPr>
          <p:nvPr>
            <p:ph idx="1"/>
          </p:nvPr>
        </p:nvSpPr>
        <p:spPr>
          <a:xfrm>
            <a:off x="1496291" y="1634836"/>
            <a:ext cx="9989127" cy="4419600"/>
          </a:xfrm>
        </p:spPr>
        <p:txBody>
          <a:bodyPr vert="horz" lIns="91440" tIns="45720" rIns="91440" bIns="45720" rtlCol="0" anchor="t">
            <a:noAutofit/>
          </a:bodyPr>
          <a:lstStyle/>
          <a:p>
            <a:pPr marL="383540" indent="-383540"/>
            <a:r>
              <a:rPr lang="en-US">
                <a:latin typeface="Arial"/>
                <a:cs typeface="Arial"/>
              </a:rPr>
              <a:t>If the PowerPoint slides are available both digitally and as a physical copy, consider including a descriptive link text followed by the full URL address of the link. Example: </a:t>
            </a:r>
            <a:r>
              <a:rPr lang="en-US">
                <a:solidFill>
                  <a:srgbClr val="005999"/>
                </a:solidFill>
                <a:latin typeface="Arial"/>
                <a:cs typeface="Arial"/>
                <a:hlinkClick r:id="rId3">
                  <a:extLst>
                    <a:ext uri="{A12FA001-AC4F-418D-AE19-62706E023703}">
                      <ahyp:hlinkClr xmlns:ahyp="http://schemas.microsoft.com/office/drawing/2018/hyperlinkcolor" val="tx"/>
                    </a:ext>
                  </a:extLst>
                </a:hlinkClick>
              </a:rPr>
              <a:t>EMPOWER VI website (https://www.empowervi.org/)</a:t>
            </a:r>
            <a:endParaRPr lang="en-US"/>
          </a:p>
          <a:p>
            <a:pPr marL="383540" indent="-383540"/>
            <a:r>
              <a:rPr lang="en-US">
                <a:solidFill>
                  <a:schemeClr val="tx1"/>
                </a:solidFill>
                <a:latin typeface="Arial"/>
                <a:cs typeface="Arial"/>
              </a:rPr>
              <a:t>Avoid adding linked information into footers as this information will not appear in Outline View.</a:t>
            </a:r>
          </a:p>
          <a:p>
            <a:pPr marL="383540" indent="-383540"/>
            <a:r>
              <a:rPr lang="en-US">
                <a:solidFill>
                  <a:schemeClr val="tx1"/>
                </a:solidFill>
                <a:latin typeface="Arial"/>
                <a:cs typeface="Arial"/>
              </a:rPr>
              <a:t>Please note that links in PowerPoint can be difficult to access with a screen reader. Consider providing a list of links as an alternative format. Here is a downloadable example (to be provided separately with this PowerPoint presentation): </a:t>
            </a:r>
            <a:r>
              <a:rPr lang="en-US">
                <a:solidFill>
                  <a:srgbClr val="005999"/>
                </a:solidFill>
                <a:latin typeface="Arial"/>
                <a:cs typeface="Arial"/>
                <a:hlinkClick r:id="rId4">
                  <a:extLst>
                    <a:ext uri="{A12FA001-AC4F-418D-AE19-62706E023703}">
                      <ahyp:hlinkClr xmlns:ahyp="http://schemas.microsoft.com/office/drawing/2018/hyperlinkcolor" val="tx"/>
                    </a:ext>
                  </a:extLst>
                </a:hlinkClick>
              </a:rPr>
              <a:t>Accessible PowerPoint Links List</a:t>
            </a:r>
          </a:p>
        </p:txBody>
      </p:sp>
    </p:spTree>
    <p:extLst>
      <p:ext uri="{BB962C8B-B14F-4D97-AF65-F5344CB8AC3E}">
        <p14:creationId xmlns:p14="http://schemas.microsoft.com/office/powerpoint/2010/main" val="341551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41F4-5BA0-B426-811C-EE49B595413D}"/>
              </a:ext>
            </a:extLst>
          </p:cNvPr>
          <p:cNvSpPr>
            <a:spLocks noGrp="1"/>
          </p:cNvSpPr>
          <p:nvPr>
            <p:ph type="title"/>
          </p:nvPr>
        </p:nvSpPr>
        <p:spPr>
          <a:xfrm>
            <a:off x="1295400" y="366486"/>
            <a:ext cx="9601200" cy="1485900"/>
          </a:xfrm>
        </p:spPr>
        <p:txBody>
          <a:bodyPr/>
          <a:lstStyle/>
          <a:p>
            <a:r>
              <a:rPr lang="en-US"/>
              <a:t>Tables</a:t>
            </a:r>
          </a:p>
        </p:txBody>
      </p:sp>
      <p:sp>
        <p:nvSpPr>
          <p:cNvPr id="3" name="Content Placeholder 2">
            <a:extLst>
              <a:ext uri="{FF2B5EF4-FFF2-40B4-BE49-F238E27FC236}">
                <a16:creationId xmlns:a16="http://schemas.microsoft.com/office/drawing/2014/main" id="{AAAC2E38-B858-BDBC-CB37-9EAEEC3FFD6E}"/>
              </a:ext>
            </a:extLst>
          </p:cNvPr>
          <p:cNvSpPr>
            <a:spLocks noGrp="1"/>
          </p:cNvSpPr>
          <p:nvPr>
            <p:ph idx="1"/>
          </p:nvPr>
        </p:nvSpPr>
        <p:spPr>
          <a:xfrm>
            <a:off x="1295400" y="968759"/>
            <a:ext cx="9940966" cy="5334907"/>
          </a:xfrm>
        </p:spPr>
        <p:txBody>
          <a:bodyPr>
            <a:noAutofit/>
          </a:bodyPr>
          <a:lstStyle/>
          <a:p>
            <a:r>
              <a:rPr lang="en-US"/>
              <a:t>Avoid images of tables (these don’t meet accessibility requirements) especially if a simple table can be created accessibly.</a:t>
            </a:r>
          </a:p>
          <a:p>
            <a:r>
              <a:rPr lang="en-US"/>
              <a:t>Use built-in features to create data tables (e.g., content placeholder for table built in Slide Master). </a:t>
            </a:r>
          </a:p>
          <a:p>
            <a:r>
              <a:rPr lang="en-US"/>
              <a:t>Include a table title (for Outline View).</a:t>
            </a:r>
          </a:p>
          <a:p>
            <a:r>
              <a:rPr lang="en-US"/>
              <a:t>Do not use merged or split cells and ensure row headers repeat in data tables.</a:t>
            </a:r>
          </a:p>
          <a:p>
            <a:r>
              <a:rPr lang="en-US"/>
              <a:t>Complex data tables cannot be made accessible in PowerPoint (e.g., multiple row headers, split cells or merged cells). An accessible alternate format must be provided.</a:t>
            </a:r>
          </a:p>
          <a:p>
            <a:r>
              <a:rPr lang="en-US"/>
              <a:t>Simple tables should have a brief alt text verifying the purpose and content. Do not add complex image descriptions in the alt text area. </a:t>
            </a:r>
          </a:p>
        </p:txBody>
      </p:sp>
    </p:spTree>
    <p:extLst>
      <p:ext uri="{BB962C8B-B14F-4D97-AF65-F5344CB8AC3E}">
        <p14:creationId xmlns:p14="http://schemas.microsoft.com/office/powerpoint/2010/main" val="395356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16B8-657A-AD44-9F93-8F75A4E4C2DE}"/>
              </a:ext>
            </a:extLst>
          </p:cNvPr>
          <p:cNvSpPr>
            <a:spLocks noGrp="1"/>
          </p:cNvSpPr>
          <p:nvPr>
            <p:ph type="title"/>
          </p:nvPr>
        </p:nvSpPr>
        <p:spPr>
          <a:xfrm>
            <a:off x="1371600" y="518943"/>
            <a:ext cx="9601200" cy="823912"/>
          </a:xfrm>
        </p:spPr>
        <p:txBody>
          <a:bodyPr/>
          <a:lstStyle/>
          <a:p>
            <a:r>
              <a:rPr lang="en-US"/>
              <a:t>Example Data Table</a:t>
            </a:r>
          </a:p>
        </p:txBody>
      </p:sp>
      <p:sp>
        <p:nvSpPr>
          <p:cNvPr id="3" name="Text Placeholder 2">
            <a:extLst>
              <a:ext uri="{FF2B5EF4-FFF2-40B4-BE49-F238E27FC236}">
                <a16:creationId xmlns:a16="http://schemas.microsoft.com/office/drawing/2014/main" id="{CE38E799-EA6E-87F3-962C-1B4F32202D9B}"/>
              </a:ext>
            </a:extLst>
          </p:cNvPr>
          <p:cNvSpPr>
            <a:spLocks noGrp="1"/>
          </p:cNvSpPr>
          <p:nvPr>
            <p:ph type="body" idx="1"/>
          </p:nvPr>
        </p:nvSpPr>
        <p:spPr>
          <a:xfrm>
            <a:off x="1371600" y="1128944"/>
            <a:ext cx="9448800" cy="1095063"/>
          </a:xfrm>
        </p:spPr>
        <p:txBody>
          <a:bodyPr/>
          <a:lstStyle/>
          <a:p>
            <a:r>
              <a:rPr lang="en-US" sz="2400"/>
              <a:t>Data table: A table where each cell’s meaning depends on its row and column headers. </a:t>
            </a:r>
          </a:p>
        </p:txBody>
      </p:sp>
      <p:sp>
        <p:nvSpPr>
          <p:cNvPr id="5" name="Text Placeholder 4">
            <a:extLst>
              <a:ext uri="{FF2B5EF4-FFF2-40B4-BE49-F238E27FC236}">
                <a16:creationId xmlns:a16="http://schemas.microsoft.com/office/drawing/2014/main" id="{6BA1CB2E-FC58-5D6E-3AFE-6C7E7C953B18}"/>
              </a:ext>
            </a:extLst>
          </p:cNvPr>
          <p:cNvSpPr>
            <a:spLocks noGrp="1"/>
          </p:cNvSpPr>
          <p:nvPr>
            <p:ph type="body" sz="quarter" idx="4294967295"/>
          </p:nvPr>
        </p:nvSpPr>
        <p:spPr>
          <a:xfrm>
            <a:off x="1533078" y="1905801"/>
            <a:ext cx="5555674" cy="823912"/>
          </a:xfrm>
        </p:spPr>
        <p:txBody>
          <a:bodyPr/>
          <a:lstStyle/>
          <a:p>
            <a:pPr marL="0" indent="0">
              <a:buNone/>
            </a:pPr>
            <a:r>
              <a:rPr lang="en-US" sz="2400" b="1"/>
              <a:t>Star Trek Captain Ranking Table</a:t>
            </a:r>
          </a:p>
        </p:txBody>
      </p:sp>
      <p:graphicFrame>
        <p:nvGraphicFramePr>
          <p:cNvPr id="10" name="Content Placeholder 9" descr="Table ranking star trek captains from 1 to 5 where 1 is the highest rank. ">
            <a:extLst>
              <a:ext uri="{FF2B5EF4-FFF2-40B4-BE49-F238E27FC236}">
                <a16:creationId xmlns:a16="http://schemas.microsoft.com/office/drawing/2014/main" id="{793C6535-57D8-EDC4-1C5D-4AA113C394BB}"/>
              </a:ext>
            </a:extLst>
          </p:cNvPr>
          <p:cNvGraphicFramePr>
            <a:graphicFrameLocks noGrp="1"/>
          </p:cNvGraphicFramePr>
          <p:nvPr>
            <p:ph sz="half" idx="4294967295"/>
            <p:extLst>
              <p:ext uri="{D42A27DB-BD31-4B8C-83A1-F6EECF244321}">
                <p14:modId xmlns:p14="http://schemas.microsoft.com/office/powerpoint/2010/main" val="593537465"/>
              </p:ext>
            </p:extLst>
          </p:nvPr>
        </p:nvGraphicFramePr>
        <p:xfrm>
          <a:off x="1371600" y="2422051"/>
          <a:ext cx="10189029" cy="3108960"/>
        </p:xfrm>
        <a:graphic>
          <a:graphicData uri="http://schemas.openxmlformats.org/drawingml/2006/table">
            <a:tbl>
              <a:tblPr firstRow="1" bandRow="1">
                <a:tableStyleId>{5C22544A-7EE6-4342-B048-85BDC9FD1C3A}</a:tableStyleId>
              </a:tblPr>
              <a:tblGrid>
                <a:gridCol w="3396343">
                  <a:extLst>
                    <a:ext uri="{9D8B030D-6E8A-4147-A177-3AD203B41FA5}">
                      <a16:colId xmlns:a16="http://schemas.microsoft.com/office/drawing/2014/main" val="1244174110"/>
                    </a:ext>
                  </a:extLst>
                </a:gridCol>
                <a:gridCol w="3396343">
                  <a:extLst>
                    <a:ext uri="{9D8B030D-6E8A-4147-A177-3AD203B41FA5}">
                      <a16:colId xmlns:a16="http://schemas.microsoft.com/office/drawing/2014/main" val="447787917"/>
                    </a:ext>
                  </a:extLst>
                </a:gridCol>
                <a:gridCol w="3396343">
                  <a:extLst>
                    <a:ext uri="{9D8B030D-6E8A-4147-A177-3AD203B41FA5}">
                      <a16:colId xmlns:a16="http://schemas.microsoft.com/office/drawing/2014/main" val="194834142"/>
                    </a:ext>
                  </a:extLst>
                </a:gridCol>
              </a:tblGrid>
              <a:tr h="705077">
                <a:tc>
                  <a:txBody>
                    <a:bodyPr/>
                    <a:lstStyle/>
                    <a:p>
                      <a:r>
                        <a:rPr lang="en-US" sz="2400">
                          <a:latin typeface="Arial"/>
                          <a:cs typeface="Arial"/>
                        </a:rPr>
                        <a:t>Star Trek Captain</a:t>
                      </a:r>
                    </a:p>
                  </a:txBody>
                  <a:tcPr/>
                </a:tc>
                <a:tc>
                  <a:txBody>
                    <a:bodyPr/>
                    <a:lstStyle/>
                    <a:p>
                      <a:r>
                        <a:rPr lang="en-US" sz="2400">
                          <a:latin typeface="Arial"/>
                          <a:cs typeface="Arial"/>
                        </a:rPr>
                        <a:t>Leadership Ranking (1-5)</a:t>
                      </a:r>
                    </a:p>
                  </a:txBody>
                  <a:tcPr/>
                </a:tc>
                <a:tc>
                  <a:txBody>
                    <a:bodyPr/>
                    <a:lstStyle/>
                    <a:p>
                      <a:r>
                        <a:rPr lang="en-US" sz="2400">
                          <a:latin typeface="Arial"/>
                          <a:cs typeface="Arial"/>
                        </a:rPr>
                        <a:t>Popularity Ranking (1-5)</a:t>
                      </a:r>
                    </a:p>
                  </a:txBody>
                  <a:tcPr/>
                </a:tc>
                <a:extLst>
                  <a:ext uri="{0D108BD9-81ED-4DB2-BD59-A6C34878D82A}">
                    <a16:rowId xmlns:a16="http://schemas.microsoft.com/office/drawing/2014/main" val="3379506189"/>
                  </a:ext>
                </a:extLst>
              </a:tr>
              <a:tr h="452361">
                <a:tc>
                  <a:txBody>
                    <a:bodyPr/>
                    <a:lstStyle/>
                    <a:p>
                      <a:r>
                        <a:rPr lang="en-US" sz="2400">
                          <a:latin typeface="Arial"/>
                          <a:cs typeface="Arial"/>
                        </a:rPr>
                        <a:t>Jean Luc Picard</a:t>
                      </a:r>
                    </a:p>
                  </a:txBody>
                  <a:tcPr/>
                </a:tc>
                <a:tc>
                  <a:txBody>
                    <a:bodyPr/>
                    <a:lstStyle/>
                    <a:p>
                      <a:r>
                        <a:rPr lang="en-US" sz="2400">
                          <a:latin typeface="Arial"/>
                          <a:cs typeface="Arial"/>
                        </a:rPr>
                        <a:t>1</a:t>
                      </a:r>
                    </a:p>
                  </a:txBody>
                  <a:tcPr/>
                </a:tc>
                <a:tc>
                  <a:txBody>
                    <a:bodyPr/>
                    <a:lstStyle/>
                    <a:p>
                      <a:r>
                        <a:rPr lang="en-US" sz="2400">
                          <a:latin typeface="Arial"/>
                          <a:cs typeface="Arial"/>
                        </a:rPr>
                        <a:t>3</a:t>
                      </a:r>
                    </a:p>
                  </a:txBody>
                  <a:tcPr/>
                </a:tc>
                <a:extLst>
                  <a:ext uri="{0D108BD9-81ED-4DB2-BD59-A6C34878D82A}">
                    <a16:rowId xmlns:a16="http://schemas.microsoft.com/office/drawing/2014/main" val="4046271619"/>
                  </a:ext>
                </a:extLst>
              </a:tr>
              <a:tr h="408497">
                <a:tc>
                  <a:txBody>
                    <a:bodyPr/>
                    <a:lstStyle/>
                    <a:p>
                      <a:r>
                        <a:rPr lang="en-US" sz="2400">
                          <a:latin typeface="Arial"/>
                          <a:cs typeface="Arial"/>
                        </a:rPr>
                        <a:t>Katherine Janeway</a:t>
                      </a:r>
                    </a:p>
                  </a:txBody>
                  <a:tcPr/>
                </a:tc>
                <a:tc>
                  <a:txBody>
                    <a:bodyPr/>
                    <a:lstStyle/>
                    <a:p>
                      <a:r>
                        <a:rPr lang="en-US" sz="2400">
                          <a:latin typeface="Arial"/>
                          <a:cs typeface="Arial"/>
                        </a:rPr>
                        <a:t>2</a:t>
                      </a:r>
                    </a:p>
                  </a:txBody>
                  <a:tcPr/>
                </a:tc>
                <a:tc>
                  <a:txBody>
                    <a:bodyPr/>
                    <a:lstStyle/>
                    <a:p>
                      <a:r>
                        <a:rPr lang="en-US" sz="2400">
                          <a:latin typeface="Arial"/>
                          <a:cs typeface="Arial"/>
                        </a:rPr>
                        <a:t>1</a:t>
                      </a:r>
                    </a:p>
                  </a:txBody>
                  <a:tcPr/>
                </a:tc>
                <a:extLst>
                  <a:ext uri="{0D108BD9-81ED-4DB2-BD59-A6C34878D82A}">
                    <a16:rowId xmlns:a16="http://schemas.microsoft.com/office/drawing/2014/main" val="2165496079"/>
                  </a:ext>
                </a:extLst>
              </a:tr>
              <a:tr h="40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a:cs typeface="Arial"/>
                        </a:rPr>
                        <a:t>Jonathan Archer</a:t>
                      </a:r>
                    </a:p>
                  </a:txBody>
                  <a:tcPr/>
                </a:tc>
                <a:tc>
                  <a:txBody>
                    <a:bodyPr/>
                    <a:lstStyle/>
                    <a:p>
                      <a:r>
                        <a:rPr lang="en-US" sz="2400">
                          <a:latin typeface="Arial"/>
                          <a:cs typeface="Arial"/>
                        </a:rPr>
                        <a:t>3</a:t>
                      </a:r>
                    </a:p>
                  </a:txBody>
                  <a:tcPr/>
                </a:tc>
                <a:tc>
                  <a:txBody>
                    <a:bodyPr/>
                    <a:lstStyle/>
                    <a:p>
                      <a:r>
                        <a:rPr lang="en-US" sz="2400">
                          <a:latin typeface="Arial"/>
                          <a:cs typeface="Arial"/>
                        </a:rPr>
                        <a:t>4</a:t>
                      </a:r>
                    </a:p>
                  </a:txBody>
                  <a:tcPr/>
                </a:tc>
                <a:extLst>
                  <a:ext uri="{0D108BD9-81ED-4DB2-BD59-A6C34878D82A}">
                    <a16:rowId xmlns:a16="http://schemas.microsoft.com/office/drawing/2014/main" val="1344256942"/>
                  </a:ext>
                </a:extLst>
              </a:tr>
              <a:tr h="408497">
                <a:tc>
                  <a:txBody>
                    <a:bodyPr/>
                    <a:lstStyle/>
                    <a:p>
                      <a:r>
                        <a:rPr lang="en-US" sz="2400">
                          <a:latin typeface="Arial"/>
                          <a:cs typeface="Arial"/>
                        </a:rPr>
                        <a:t>James T. Kirk</a:t>
                      </a:r>
                    </a:p>
                  </a:txBody>
                  <a:tcPr/>
                </a:tc>
                <a:tc>
                  <a:txBody>
                    <a:bodyPr/>
                    <a:lstStyle/>
                    <a:p>
                      <a:r>
                        <a:rPr lang="en-US" sz="2400">
                          <a:latin typeface="Arial"/>
                          <a:cs typeface="Arial"/>
                        </a:rPr>
                        <a:t>4</a:t>
                      </a:r>
                    </a:p>
                  </a:txBody>
                  <a:tcPr/>
                </a:tc>
                <a:tc>
                  <a:txBody>
                    <a:bodyPr/>
                    <a:lstStyle/>
                    <a:p>
                      <a:r>
                        <a:rPr lang="en-US" sz="2400">
                          <a:latin typeface="Arial"/>
                          <a:cs typeface="Arial"/>
                        </a:rPr>
                        <a:t>2</a:t>
                      </a:r>
                    </a:p>
                  </a:txBody>
                  <a:tcPr/>
                </a:tc>
                <a:extLst>
                  <a:ext uri="{0D108BD9-81ED-4DB2-BD59-A6C34878D82A}">
                    <a16:rowId xmlns:a16="http://schemas.microsoft.com/office/drawing/2014/main" val="2455422424"/>
                  </a:ext>
                </a:extLst>
              </a:tr>
              <a:tr h="408497">
                <a:tc>
                  <a:txBody>
                    <a:bodyPr/>
                    <a:lstStyle/>
                    <a:p>
                      <a:r>
                        <a:rPr lang="en-US" sz="2400">
                          <a:latin typeface="Arial"/>
                          <a:cs typeface="Arial"/>
                        </a:rPr>
                        <a:t>Benjamin Sisko</a:t>
                      </a:r>
                    </a:p>
                  </a:txBody>
                  <a:tcPr/>
                </a:tc>
                <a:tc>
                  <a:txBody>
                    <a:bodyPr/>
                    <a:lstStyle/>
                    <a:p>
                      <a:r>
                        <a:rPr lang="en-US" sz="2400">
                          <a:latin typeface="Arial"/>
                          <a:cs typeface="Arial"/>
                        </a:rPr>
                        <a:t>5</a:t>
                      </a:r>
                    </a:p>
                  </a:txBody>
                  <a:tcPr/>
                </a:tc>
                <a:tc>
                  <a:txBody>
                    <a:bodyPr/>
                    <a:lstStyle/>
                    <a:p>
                      <a:r>
                        <a:rPr lang="en-US" sz="2400">
                          <a:latin typeface="Arial"/>
                          <a:cs typeface="Arial"/>
                        </a:rPr>
                        <a:t>5</a:t>
                      </a:r>
                    </a:p>
                  </a:txBody>
                  <a:tcPr/>
                </a:tc>
                <a:extLst>
                  <a:ext uri="{0D108BD9-81ED-4DB2-BD59-A6C34878D82A}">
                    <a16:rowId xmlns:a16="http://schemas.microsoft.com/office/drawing/2014/main" val="3249994230"/>
                  </a:ext>
                </a:extLst>
              </a:tr>
            </a:tbl>
          </a:graphicData>
        </a:graphic>
      </p:graphicFrame>
      <p:sp>
        <p:nvSpPr>
          <p:cNvPr id="6" name="Content Placeholder 5">
            <a:extLst>
              <a:ext uri="{FF2B5EF4-FFF2-40B4-BE49-F238E27FC236}">
                <a16:creationId xmlns:a16="http://schemas.microsoft.com/office/drawing/2014/main" id="{7A8DDC5C-834E-00FD-EB68-D9879AA16FFB}"/>
              </a:ext>
            </a:extLst>
          </p:cNvPr>
          <p:cNvSpPr>
            <a:spLocks noGrp="1"/>
          </p:cNvSpPr>
          <p:nvPr>
            <p:ph sz="quarter" idx="4294967295"/>
          </p:nvPr>
        </p:nvSpPr>
        <p:spPr>
          <a:xfrm>
            <a:off x="1533078" y="5729056"/>
            <a:ext cx="8471577" cy="443144"/>
          </a:xfrm>
        </p:spPr>
        <p:txBody>
          <a:bodyPr>
            <a:noAutofit/>
          </a:bodyPr>
          <a:lstStyle/>
          <a:p>
            <a:pPr marL="0" indent="0">
              <a:buNone/>
            </a:pPr>
            <a:r>
              <a:rPr lang="en-US" sz="1800" dirty="0"/>
              <a:t>Note: This is just a table made for demonstration. It does not contain verified data.</a:t>
            </a:r>
          </a:p>
        </p:txBody>
      </p:sp>
    </p:spTree>
    <p:extLst>
      <p:ext uri="{BB962C8B-B14F-4D97-AF65-F5344CB8AC3E}">
        <p14:creationId xmlns:p14="http://schemas.microsoft.com/office/powerpoint/2010/main" val="311732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617F8D-1B5D-1C32-2651-FDD3EAA21A05}"/>
              </a:ext>
              <a:ext uri="{C183D7F6-B498-43B3-948B-1728B52AA6E4}">
                <adec:decorative xmlns:adec="http://schemas.microsoft.com/office/drawing/2017/decorative" val="1"/>
              </a:ext>
            </a:extLst>
          </p:cNvPr>
          <p:cNvSpPr/>
          <p:nvPr/>
        </p:nvSpPr>
        <p:spPr>
          <a:xfrm>
            <a:off x="6776019" y="1350924"/>
            <a:ext cx="5092157" cy="4751826"/>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AAEA0-C8BC-E8AF-BCEB-D06D720EF343}"/>
              </a:ext>
            </a:extLst>
          </p:cNvPr>
          <p:cNvSpPr>
            <a:spLocks noGrp="1"/>
          </p:cNvSpPr>
          <p:nvPr>
            <p:ph type="title"/>
          </p:nvPr>
        </p:nvSpPr>
        <p:spPr>
          <a:xfrm>
            <a:off x="1295400" y="563157"/>
            <a:ext cx="9601200" cy="703385"/>
          </a:xfrm>
        </p:spPr>
        <p:txBody>
          <a:bodyPr/>
          <a:lstStyle/>
          <a:p>
            <a:r>
              <a:rPr lang="en-US"/>
              <a:t>Audio, Video, and Multimedia Files</a:t>
            </a:r>
          </a:p>
        </p:txBody>
      </p:sp>
      <p:sp>
        <p:nvSpPr>
          <p:cNvPr id="3" name="Text Placeholder 2">
            <a:extLst>
              <a:ext uri="{FF2B5EF4-FFF2-40B4-BE49-F238E27FC236}">
                <a16:creationId xmlns:a16="http://schemas.microsoft.com/office/drawing/2014/main" id="{472DD43F-3980-E691-8838-F13D6A28ADCB}"/>
              </a:ext>
            </a:extLst>
          </p:cNvPr>
          <p:cNvSpPr>
            <a:spLocks noGrp="1"/>
          </p:cNvSpPr>
          <p:nvPr>
            <p:ph type="body" sz="quarter" idx="11"/>
          </p:nvPr>
        </p:nvSpPr>
        <p:spPr>
          <a:xfrm>
            <a:off x="1196558" y="1396301"/>
            <a:ext cx="5364161" cy="4671724"/>
          </a:xfrm>
          <a:noFill/>
          <a:ln>
            <a:noFill/>
          </a:ln>
        </p:spPr>
        <p:txBody>
          <a:bodyPr>
            <a:normAutofit lnSpcReduction="10000"/>
          </a:bodyPr>
          <a:lstStyle/>
          <a:p>
            <a:pPr marL="0" indent="0">
              <a:buNone/>
            </a:pPr>
            <a:r>
              <a:rPr lang="en-US" sz="2200" b="1" dirty="0"/>
              <a:t>Accessibility Requirements</a:t>
            </a:r>
          </a:p>
          <a:p>
            <a:r>
              <a:rPr lang="en-US" sz="2200" dirty="0"/>
              <a:t>Audio-only</a:t>
            </a:r>
          </a:p>
          <a:p>
            <a:pPr lvl="1"/>
            <a:r>
              <a:rPr lang="en-US" sz="2200" i="0" dirty="0"/>
              <a:t>Accurate and complete transcript</a:t>
            </a:r>
          </a:p>
          <a:p>
            <a:r>
              <a:rPr lang="en-US" sz="2200" dirty="0"/>
              <a:t>Video-only</a:t>
            </a:r>
          </a:p>
          <a:p>
            <a:pPr lvl="1"/>
            <a:r>
              <a:rPr lang="en-US" sz="2200" i="0" dirty="0"/>
              <a:t>Accurate and complete text description</a:t>
            </a:r>
          </a:p>
          <a:p>
            <a:r>
              <a:rPr lang="en-US" sz="2200" dirty="0"/>
              <a:t>Multimedia (audio and video)</a:t>
            </a:r>
          </a:p>
          <a:p>
            <a:pPr lvl="1"/>
            <a:r>
              <a:rPr lang="en-US" sz="2200" i="0" dirty="0"/>
              <a:t>Accurate and complete synchronized captions (CC) and audio descriptions</a:t>
            </a:r>
          </a:p>
          <a:p>
            <a:pPr marL="0" indent="0">
              <a:buNone/>
            </a:pPr>
            <a:r>
              <a:rPr lang="en-US" sz="2200" dirty="0"/>
              <a:t>Note: A link to a transcript (file) was added as an additional support. CC is also available within the embedded video.</a:t>
            </a:r>
          </a:p>
        </p:txBody>
      </p:sp>
      <p:sp>
        <p:nvSpPr>
          <p:cNvPr id="4" name="Text Placeholder 3">
            <a:extLst>
              <a:ext uri="{FF2B5EF4-FFF2-40B4-BE49-F238E27FC236}">
                <a16:creationId xmlns:a16="http://schemas.microsoft.com/office/drawing/2014/main" id="{4099C172-9DAC-AA08-1D18-806235960744}"/>
              </a:ext>
            </a:extLst>
          </p:cNvPr>
          <p:cNvSpPr>
            <a:spLocks noGrp="1"/>
          </p:cNvSpPr>
          <p:nvPr>
            <p:ph type="body" sz="quarter" idx="12"/>
          </p:nvPr>
        </p:nvSpPr>
        <p:spPr>
          <a:xfrm>
            <a:off x="7096308" y="1420374"/>
            <a:ext cx="4467571" cy="1228661"/>
          </a:xfrm>
        </p:spPr>
        <p:txBody>
          <a:bodyPr>
            <a:normAutofit/>
          </a:bodyPr>
          <a:lstStyle/>
          <a:p>
            <a:pPr marL="0" algn="ctr"/>
            <a:r>
              <a:rPr lang="en-US" b="1"/>
              <a:t>EMPOWER VI Website Walkthrough Video</a:t>
            </a:r>
            <a:br>
              <a:rPr lang="en-US" b="1"/>
            </a:br>
            <a:r>
              <a:rPr lang="en-US" b="1"/>
              <a:t>(embedded closed captions)</a:t>
            </a:r>
          </a:p>
        </p:txBody>
      </p:sp>
      <p:pic>
        <p:nvPicPr>
          <p:cNvPr id="8" name="Online Media 7" descr="EMPOWER VI Website Walkthrough Video. Select space bar once on the video to play. Use the tab key to access video controls.">
            <a:hlinkClick r:id="" action="ppaction://media"/>
            <a:extLst>
              <a:ext uri="{FF2B5EF4-FFF2-40B4-BE49-F238E27FC236}">
                <a16:creationId xmlns:a16="http://schemas.microsoft.com/office/drawing/2014/main" id="{3595E1C8-CBA4-FDEB-AFDE-3C135DD16A43}"/>
              </a:ext>
            </a:extLst>
          </p:cNvPr>
          <p:cNvPicPr>
            <a:picLocks noGrp="1" noRot="1" noChangeAspect="1"/>
          </p:cNvPicPr>
          <p:nvPr>
            <p:ph sz="quarter" idx="13"/>
            <a:videoFile r:link="rId1"/>
          </p:nvPr>
        </p:nvPicPr>
        <p:blipFill>
          <a:blip r:embed="rId4"/>
          <a:stretch>
            <a:fillRect/>
          </a:stretch>
        </p:blipFill>
        <p:spPr>
          <a:xfrm>
            <a:off x="6793666" y="2555455"/>
            <a:ext cx="5060758" cy="2789308"/>
          </a:xfrm>
          <a:prstGeom prst="rect">
            <a:avLst/>
          </a:prstGeom>
          <a:ln>
            <a:solidFill>
              <a:srgbClr val="162A57"/>
            </a:solidFill>
          </a:ln>
        </p:spPr>
      </p:pic>
      <p:sp>
        <p:nvSpPr>
          <p:cNvPr id="6" name="Text Placeholder 5">
            <a:extLst>
              <a:ext uri="{FF2B5EF4-FFF2-40B4-BE49-F238E27FC236}">
                <a16:creationId xmlns:a16="http://schemas.microsoft.com/office/drawing/2014/main" id="{2898A03B-189E-06BE-2495-7C08D348E2FA}"/>
              </a:ext>
            </a:extLst>
          </p:cNvPr>
          <p:cNvSpPr>
            <a:spLocks noGrp="1"/>
          </p:cNvSpPr>
          <p:nvPr>
            <p:ph type="body" sz="quarter" idx="14"/>
          </p:nvPr>
        </p:nvSpPr>
        <p:spPr>
          <a:xfrm>
            <a:off x="6560719" y="5357524"/>
            <a:ext cx="5364161" cy="1281966"/>
          </a:xfrm>
        </p:spPr>
        <p:txBody>
          <a:bodyPr>
            <a:normAutofit/>
          </a:bodyPr>
          <a:lstStyle/>
          <a:p>
            <a:pPr algn="ctr">
              <a:lnSpc>
                <a:spcPct val="120000"/>
              </a:lnSpc>
            </a:pPr>
            <a:r>
              <a:rPr lang="en-US" sz="1800"/>
              <a:t>Downloadable Video Transcript: </a:t>
            </a:r>
            <a:r>
              <a:rPr lang="en-US" sz="1800" b="1">
                <a:solidFill>
                  <a:srgbClr val="005999"/>
                </a:solidFill>
                <a:hlinkClick r:id="rId5">
                  <a:extLst>
                    <a:ext uri="{A12FA001-AC4F-418D-AE19-62706E023703}">
                      <ahyp:hlinkClr xmlns:ahyp="http://schemas.microsoft.com/office/drawing/2018/hyperlinkcolor" val="tx"/>
                    </a:ext>
                  </a:extLst>
                </a:hlinkClick>
              </a:rPr>
              <a:t>EMPOWER VI Website Walkthrough Video Transcript</a:t>
            </a:r>
            <a:endParaRPr lang="en-US" sz="1800" b="1">
              <a:solidFill>
                <a:srgbClr val="005999"/>
              </a:solidFill>
            </a:endParaRPr>
          </a:p>
        </p:txBody>
      </p:sp>
    </p:spTree>
    <p:extLst>
      <p:ext uri="{BB962C8B-B14F-4D97-AF65-F5344CB8AC3E}">
        <p14:creationId xmlns:p14="http://schemas.microsoft.com/office/powerpoint/2010/main" val="317468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AEA0-C8BC-E8AF-BCEB-D06D720EF343}"/>
              </a:ext>
            </a:extLst>
          </p:cNvPr>
          <p:cNvSpPr>
            <a:spLocks noGrp="1"/>
          </p:cNvSpPr>
          <p:nvPr>
            <p:ph type="title"/>
          </p:nvPr>
        </p:nvSpPr>
        <p:spPr/>
        <p:txBody>
          <a:bodyPr/>
          <a:lstStyle/>
          <a:p>
            <a:r>
              <a:rPr lang="en-US"/>
              <a:t>Audio, Video, and Multimedia Files (2)</a:t>
            </a:r>
          </a:p>
        </p:txBody>
      </p:sp>
      <p:sp>
        <p:nvSpPr>
          <p:cNvPr id="3" name="Text Placeholder 2">
            <a:extLst>
              <a:ext uri="{FF2B5EF4-FFF2-40B4-BE49-F238E27FC236}">
                <a16:creationId xmlns:a16="http://schemas.microsoft.com/office/drawing/2014/main" id="{472DD43F-3980-E691-8838-F13D6A28ADCB}"/>
              </a:ext>
            </a:extLst>
          </p:cNvPr>
          <p:cNvSpPr>
            <a:spLocks noGrp="1"/>
          </p:cNvSpPr>
          <p:nvPr>
            <p:ph type="body" sz="quarter" idx="11"/>
          </p:nvPr>
        </p:nvSpPr>
        <p:spPr>
          <a:xfrm>
            <a:off x="1371600" y="1774677"/>
            <a:ext cx="5364161" cy="4671724"/>
          </a:xfrm>
        </p:spPr>
        <p:txBody>
          <a:bodyPr>
            <a:normAutofit/>
          </a:bodyPr>
          <a:lstStyle/>
          <a:p>
            <a:pPr marL="0" indent="0">
              <a:buNone/>
            </a:pPr>
            <a:r>
              <a:rPr lang="en-US"/>
              <a:t>The audio clip on this slide was added using: Insert, Audio from File. Then closed captions were added from a file. Please note:</a:t>
            </a:r>
          </a:p>
          <a:p>
            <a:r>
              <a:rPr lang="en-US"/>
              <a:t>The Closed Caption toggle cannot be accessed with the tab key. Additional keyboard shortcuts are provided in the alt text.</a:t>
            </a:r>
          </a:p>
          <a:p>
            <a:r>
              <a:rPr lang="en-US"/>
              <a:t>A link to a downloadable transcript document was provided.</a:t>
            </a:r>
          </a:p>
        </p:txBody>
      </p:sp>
      <p:sp>
        <p:nvSpPr>
          <p:cNvPr id="4" name="Text Placeholder 3">
            <a:extLst>
              <a:ext uri="{FF2B5EF4-FFF2-40B4-BE49-F238E27FC236}">
                <a16:creationId xmlns:a16="http://schemas.microsoft.com/office/drawing/2014/main" id="{4099C172-9DAC-AA08-1D18-806235960744}"/>
              </a:ext>
            </a:extLst>
          </p:cNvPr>
          <p:cNvSpPr>
            <a:spLocks noGrp="1"/>
          </p:cNvSpPr>
          <p:nvPr>
            <p:ph type="body" sz="quarter" idx="12"/>
          </p:nvPr>
        </p:nvSpPr>
        <p:spPr>
          <a:xfrm>
            <a:off x="7880640" y="1845324"/>
            <a:ext cx="4649066" cy="835169"/>
          </a:xfrm>
        </p:spPr>
        <p:txBody>
          <a:bodyPr vert="horz" lIns="91440" tIns="45720" rIns="91440" bIns="45720" rtlCol="0" anchor="t">
            <a:normAutofit/>
          </a:bodyPr>
          <a:lstStyle/>
          <a:p>
            <a:pPr marL="383540" indent="-383540"/>
            <a:r>
              <a:rPr lang="en-US" sz="2000" b="1">
                <a:latin typeface="Arial"/>
                <a:cs typeface="Arial"/>
              </a:rPr>
              <a:t>Audio Clip Example</a:t>
            </a:r>
            <a:endParaRPr lang="en-US">
              <a:latin typeface="Arial"/>
              <a:cs typeface="Arial"/>
            </a:endParaRPr>
          </a:p>
        </p:txBody>
      </p:sp>
      <p:pic>
        <p:nvPicPr>
          <p:cNvPr id="9" name="GMT20251031-142851_Recording.m4a" descr="Audio clip from EMPOWER VI website walkthrough. Use spacebar to activate the play button. Use alt + J to toggle closed captions. Use alt + up or down arrow for the volume. ">
            <a:hlinkClick r:id="" action="ppaction://media"/>
            <a:extLst>
              <a:ext uri="{FF2B5EF4-FFF2-40B4-BE49-F238E27FC236}">
                <a16:creationId xmlns:a16="http://schemas.microsoft.com/office/drawing/2014/main" id="{8DD31AA0-671E-BD08-8D95-D7A9413B8041}"/>
              </a:ext>
            </a:extLst>
          </p:cNvPr>
          <p:cNvPicPr>
            <a:picLocks noGrp="1" noChangeAspect="1"/>
          </p:cNvPicPr>
          <p:nvPr>
            <p:ph sz="quarter" idx="13"/>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74FD4D5E-7BFA-0D4A-839D-576DF5B896EE}" label="" lang="en" r:embed="rId5"/>
                        </p173:trackLst>
                      </p173:tracksInfo>
                    </p:ext>
                  </p14:extLst>
                </p14:media>
              </p:ext>
            </p:extLst>
          </p:nvPr>
        </p:nvPicPr>
        <p:blipFill>
          <a:blip r:embed="rId6"/>
          <a:stretch>
            <a:fillRect/>
          </a:stretch>
        </p:blipFill>
        <p:spPr>
          <a:xfrm>
            <a:off x="8456612" y="2680493"/>
            <a:ext cx="1558926" cy="1558926"/>
          </a:xfrm>
          <a:solidFill>
            <a:schemeClr val="accent3"/>
          </a:solidFill>
        </p:spPr>
      </p:pic>
      <p:sp>
        <p:nvSpPr>
          <p:cNvPr id="6" name="Text Placeholder 5">
            <a:extLst>
              <a:ext uri="{FF2B5EF4-FFF2-40B4-BE49-F238E27FC236}">
                <a16:creationId xmlns:a16="http://schemas.microsoft.com/office/drawing/2014/main" id="{2898A03B-189E-06BE-2495-7C08D348E2FA}"/>
              </a:ext>
            </a:extLst>
          </p:cNvPr>
          <p:cNvSpPr>
            <a:spLocks noGrp="1"/>
          </p:cNvSpPr>
          <p:nvPr>
            <p:ph type="body" sz="quarter" idx="14"/>
          </p:nvPr>
        </p:nvSpPr>
        <p:spPr>
          <a:xfrm>
            <a:off x="7880640" y="5022711"/>
            <a:ext cx="4933084" cy="1281966"/>
          </a:xfrm>
        </p:spPr>
        <p:txBody>
          <a:bodyPr>
            <a:normAutofit/>
          </a:bodyPr>
          <a:lstStyle/>
          <a:p>
            <a:pPr marL="0" indent="0"/>
            <a:r>
              <a:rPr lang="en-US" sz="2000" b="1">
                <a:solidFill>
                  <a:srgbClr val="005999"/>
                </a:solidFill>
                <a:hlinkClick r:id="rId7">
                  <a:extLst>
                    <a:ext uri="{A12FA001-AC4F-418D-AE19-62706E023703}">
                      <ahyp:hlinkClr xmlns:ahyp="http://schemas.microsoft.com/office/drawing/2018/hyperlinkcolor" val="tx"/>
                    </a:ext>
                  </a:extLst>
                </a:hlinkClick>
              </a:rPr>
              <a:t>Audio Clip Transcript</a:t>
            </a:r>
            <a:endParaRPr lang="en-US" sz="2000" b="1">
              <a:solidFill>
                <a:srgbClr val="005999"/>
              </a:solidFill>
            </a:endParaRPr>
          </a:p>
        </p:txBody>
      </p:sp>
    </p:spTree>
    <p:extLst>
      <p:ext uri="{BB962C8B-B14F-4D97-AF65-F5344CB8AC3E}">
        <p14:creationId xmlns:p14="http://schemas.microsoft.com/office/powerpoint/2010/main" val="20216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5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0509-9DBA-8501-5089-00A2E8B81B75}"/>
              </a:ext>
            </a:extLst>
          </p:cNvPr>
          <p:cNvSpPr>
            <a:spLocks noGrp="1"/>
          </p:cNvSpPr>
          <p:nvPr>
            <p:ph type="title"/>
          </p:nvPr>
        </p:nvSpPr>
        <p:spPr/>
        <p:txBody>
          <a:bodyPr/>
          <a:lstStyle/>
          <a:p>
            <a:r>
              <a:rPr lang="en-US"/>
              <a:t>Smart Art</a:t>
            </a:r>
          </a:p>
        </p:txBody>
      </p:sp>
      <p:sp>
        <p:nvSpPr>
          <p:cNvPr id="3" name="Text Placeholder 2">
            <a:extLst>
              <a:ext uri="{FF2B5EF4-FFF2-40B4-BE49-F238E27FC236}">
                <a16:creationId xmlns:a16="http://schemas.microsoft.com/office/drawing/2014/main" id="{7CEB7395-70A0-0A3C-C131-41AB46CBB937}"/>
              </a:ext>
            </a:extLst>
          </p:cNvPr>
          <p:cNvSpPr>
            <a:spLocks noGrp="1"/>
          </p:cNvSpPr>
          <p:nvPr>
            <p:ph type="body" idx="1"/>
          </p:nvPr>
        </p:nvSpPr>
        <p:spPr>
          <a:xfrm>
            <a:off x="1163997" y="1709188"/>
            <a:ext cx="9141146" cy="4225636"/>
          </a:xfrm>
        </p:spPr>
        <p:txBody>
          <a:bodyPr/>
          <a:lstStyle/>
          <a:p>
            <a:pPr marL="342900" indent="-342900">
              <a:lnSpc>
                <a:spcPct val="100000"/>
              </a:lnSpc>
              <a:spcBef>
                <a:spcPts val="600"/>
              </a:spcBef>
              <a:buFont typeface="Arial" panose="020B0604020202020204" pitchFamily="34" charset="0"/>
              <a:buChar char="•"/>
            </a:pPr>
            <a:r>
              <a:rPr lang="en-US">
                <a:latin typeface="Arial"/>
                <a:cs typeface="Arial"/>
              </a:rPr>
              <a:t>Smart Art is not inherently accessible. Avoid using Smart Art as the only means to communicate information.</a:t>
            </a:r>
          </a:p>
          <a:p>
            <a:pPr marL="342900" indent="-342900">
              <a:lnSpc>
                <a:spcPct val="100000"/>
              </a:lnSpc>
              <a:spcBef>
                <a:spcPts val="600"/>
              </a:spcBef>
              <a:buFont typeface="Arial" panose="020B0604020202020204" pitchFamily="34" charset="0"/>
              <a:buChar char="•"/>
            </a:pPr>
            <a:r>
              <a:rPr lang="en-US">
                <a:latin typeface="Arial"/>
                <a:cs typeface="Arial"/>
              </a:rPr>
              <a:t>Text within Smart Art does not appear in Outline View and cannot always be read by screen readers. </a:t>
            </a:r>
          </a:p>
          <a:p>
            <a:pPr marL="342900" indent="-342900">
              <a:lnSpc>
                <a:spcPct val="100000"/>
              </a:lnSpc>
              <a:spcBef>
                <a:spcPts val="600"/>
              </a:spcBef>
              <a:buFont typeface="Arial" panose="020B0604020202020204" pitchFamily="34" charset="0"/>
              <a:buChar char="•"/>
            </a:pPr>
            <a:r>
              <a:rPr lang="en-US">
                <a:latin typeface="Arial"/>
                <a:cs typeface="Arial"/>
              </a:rPr>
              <a:t>Consider using content placeholder text boxes (built in Slide Master) and added shapes that are marked decorative and meet color contrast requirements (review slide 28 example).</a:t>
            </a:r>
          </a:p>
          <a:p>
            <a:pPr marL="342900" indent="-342900">
              <a:lnSpc>
                <a:spcPct val="100000"/>
              </a:lnSpc>
              <a:spcBef>
                <a:spcPts val="600"/>
              </a:spcBef>
              <a:buFont typeface="Arial" panose="020B0604020202020204" pitchFamily="34" charset="0"/>
              <a:buChar char="•"/>
            </a:pPr>
            <a:r>
              <a:rPr lang="en-US">
                <a:latin typeface="Arial"/>
                <a:cs typeface="Arial"/>
              </a:rPr>
              <a:t>If Smart Art is used to help illustrate information on the slide, ensure it has appropriate alt text (review slide 29 example). </a:t>
            </a:r>
          </a:p>
        </p:txBody>
      </p:sp>
    </p:spTree>
    <p:extLst>
      <p:ext uri="{BB962C8B-B14F-4D97-AF65-F5344CB8AC3E}">
        <p14:creationId xmlns:p14="http://schemas.microsoft.com/office/powerpoint/2010/main" val="2895331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3">
            <a:extLst>
              <a:ext uri="{FF2B5EF4-FFF2-40B4-BE49-F238E27FC236}">
                <a16:creationId xmlns:a16="http://schemas.microsoft.com/office/drawing/2014/main" id="{87ED7214-B012-0309-4E4C-0E88B838E34F}"/>
              </a:ext>
              <a:ext uri="{C183D7F6-B498-43B3-948B-1728B52AA6E4}">
                <adec:decorative xmlns:adec="http://schemas.microsoft.com/office/drawing/2017/decorative" val="1"/>
              </a:ext>
            </a:extLst>
          </p:cNvPr>
          <p:cNvSpPr/>
          <p:nvPr/>
        </p:nvSpPr>
        <p:spPr>
          <a:xfrm>
            <a:off x="698661" y="1262744"/>
            <a:ext cx="11493339" cy="3963597"/>
          </a:xfrm>
          <a:prstGeom prst="rightArrow">
            <a:avLst/>
          </a:prstGeom>
          <a:solidFill>
            <a:schemeClr val="bg2">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Freeform 4">
            <a:extLst>
              <a:ext uri="{FF2B5EF4-FFF2-40B4-BE49-F238E27FC236}">
                <a16:creationId xmlns:a16="http://schemas.microsoft.com/office/drawing/2014/main" id="{5B4B6F2C-5016-CA0D-A39B-A6C9A0ACC634}"/>
              </a:ext>
              <a:ext uri="{C183D7F6-B498-43B3-948B-1728B52AA6E4}">
                <adec:decorative xmlns:adec="http://schemas.microsoft.com/office/drawing/2017/decorative" val="1"/>
              </a:ext>
            </a:extLst>
          </p:cNvPr>
          <p:cNvSpPr/>
          <p:nvPr/>
        </p:nvSpPr>
        <p:spPr>
          <a:xfrm>
            <a:off x="10284987" y="2085617"/>
            <a:ext cx="1618488" cy="2388741"/>
          </a:xfrm>
          <a:custGeom>
            <a:avLst/>
            <a:gdLst>
              <a:gd name="csX0" fmla="*/ 0 w 1570601"/>
              <a:gd name="csY0" fmla="*/ 261772 h 3569954"/>
              <a:gd name="csX1" fmla="*/ 261772 w 1570601"/>
              <a:gd name="csY1" fmla="*/ 0 h 3569954"/>
              <a:gd name="csX2" fmla="*/ 1308829 w 1570601"/>
              <a:gd name="csY2" fmla="*/ 0 h 3569954"/>
              <a:gd name="csX3" fmla="*/ 1570601 w 1570601"/>
              <a:gd name="csY3" fmla="*/ 261772 h 3569954"/>
              <a:gd name="csX4" fmla="*/ 1570601 w 1570601"/>
              <a:gd name="csY4" fmla="*/ 3308182 h 3569954"/>
              <a:gd name="csX5" fmla="*/ 1308829 w 1570601"/>
              <a:gd name="csY5" fmla="*/ 3569954 h 3569954"/>
              <a:gd name="csX6" fmla="*/ 261772 w 1570601"/>
              <a:gd name="csY6" fmla="*/ 3569954 h 3569954"/>
              <a:gd name="csX7" fmla="*/ 0 w 1570601"/>
              <a:gd name="csY7" fmla="*/ 3308182 h 3569954"/>
              <a:gd name="csX8" fmla="*/ 0 w 1570601"/>
              <a:gd name="csY8" fmla="*/ 261772 h 356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70601" h="3569954">
                <a:moveTo>
                  <a:pt x="0" y="261772"/>
                </a:moveTo>
                <a:cubicBezTo>
                  <a:pt x="0" y="117199"/>
                  <a:pt x="117199" y="0"/>
                  <a:pt x="261772" y="0"/>
                </a:cubicBezTo>
                <a:lnTo>
                  <a:pt x="1308829" y="0"/>
                </a:lnTo>
                <a:cubicBezTo>
                  <a:pt x="1453402" y="0"/>
                  <a:pt x="1570601" y="117199"/>
                  <a:pt x="1570601" y="261772"/>
                </a:cubicBezTo>
                <a:lnTo>
                  <a:pt x="1570601" y="3308182"/>
                </a:lnTo>
                <a:cubicBezTo>
                  <a:pt x="1570601" y="3452755"/>
                  <a:pt x="1453402" y="3569954"/>
                  <a:pt x="1308829" y="3569954"/>
                </a:cubicBezTo>
                <a:lnTo>
                  <a:pt x="261772" y="3569954"/>
                </a:lnTo>
                <a:cubicBezTo>
                  <a:pt x="117199" y="3569954"/>
                  <a:pt x="0" y="3452755"/>
                  <a:pt x="0" y="3308182"/>
                </a:cubicBezTo>
                <a:lnTo>
                  <a:pt x="0" y="261772"/>
                </a:lnTo>
                <a:close/>
              </a:path>
            </a:pathLst>
          </a:custGeom>
          <a:solidFill>
            <a:srgbClr val="0E2B5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45250" tIns="145250" rIns="145250" bIns="145250" numCol="1" spcCol="1270" anchor="ctr" anchorCtr="0">
            <a:noAutofit/>
          </a:bodyPr>
          <a:lstStyle/>
          <a:p>
            <a:pPr algn="ctr" defTabSz="800100">
              <a:lnSpc>
                <a:spcPct val="90000"/>
              </a:lnSpc>
              <a:spcBef>
                <a:spcPct val="0"/>
              </a:spcBef>
              <a:spcAft>
                <a:spcPct val="35000"/>
              </a:spcAft>
            </a:pPr>
            <a:endParaRPr lang="en-US">
              <a:latin typeface="Arial" panose="020B0604020202020204" pitchFamily="34" charset="0"/>
              <a:cs typeface="Arial" panose="020B0604020202020204" pitchFamily="34" charset="0"/>
            </a:endParaRPr>
          </a:p>
        </p:txBody>
      </p:sp>
      <p:sp>
        <p:nvSpPr>
          <p:cNvPr id="16" name="Freeform 4">
            <a:extLst>
              <a:ext uri="{FF2B5EF4-FFF2-40B4-BE49-F238E27FC236}">
                <a16:creationId xmlns:a16="http://schemas.microsoft.com/office/drawing/2014/main" id="{7D0FB0DC-F3F3-90D2-7AFE-08E3700448AB}"/>
              </a:ext>
              <a:ext uri="{C183D7F6-B498-43B3-948B-1728B52AA6E4}">
                <adec:decorative xmlns:adec="http://schemas.microsoft.com/office/drawing/2017/decorative" val="1"/>
              </a:ext>
            </a:extLst>
          </p:cNvPr>
          <p:cNvSpPr/>
          <p:nvPr/>
        </p:nvSpPr>
        <p:spPr>
          <a:xfrm>
            <a:off x="8359376" y="2087774"/>
            <a:ext cx="1618488" cy="2388741"/>
          </a:xfrm>
          <a:custGeom>
            <a:avLst/>
            <a:gdLst>
              <a:gd name="csX0" fmla="*/ 0 w 1570601"/>
              <a:gd name="csY0" fmla="*/ 261772 h 3569954"/>
              <a:gd name="csX1" fmla="*/ 261772 w 1570601"/>
              <a:gd name="csY1" fmla="*/ 0 h 3569954"/>
              <a:gd name="csX2" fmla="*/ 1308829 w 1570601"/>
              <a:gd name="csY2" fmla="*/ 0 h 3569954"/>
              <a:gd name="csX3" fmla="*/ 1570601 w 1570601"/>
              <a:gd name="csY3" fmla="*/ 261772 h 3569954"/>
              <a:gd name="csX4" fmla="*/ 1570601 w 1570601"/>
              <a:gd name="csY4" fmla="*/ 3308182 h 3569954"/>
              <a:gd name="csX5" fmla="*/ 1308829 w 1570601"/>
              <a:gd name="csY5" fmla="*/ 3569954 h 3569954"/>
              <a:gd name="csX6" fmla="*/ 261772 w 1570601"/>
              <a:gd name="csY6" fmla="*/ 3569954 h 3569954"/>
              <a:gd name="csX7" fmla="*/ 0 w 1570601"/>
              <a:gd name="csY7" fmla="*/ 3308182 h 3569954"/>
              <a:gd name="csX8" fmla="*/ 0 w 1570601"/>
              <a:gd name="csY8" fmla="*/ 261772 h 356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70601" h="3569954">
                <a:moveTo>
                  <a:pt x="0" y="261772"/>
                </a:moveTo>
                <a:cubicBezTo>
                  <a:pt x="0" y="117199"/>
                  <a:pt x="117199" y="0"/>
                  <a:pt x="261772" y="0"/>
                </a:cubicBezTo>
                <a:lnTo>
                  <a:pt x="1308829" y="0"/>
                </a:lnTo>
                <a:cubicBezTo>
                  <a:pt x="1453402" y="0"/>
                  <a:pt x="1570601" y="117199"/>
                  <a:pt x="1570601" y="261772"/>
                </a:cubicBezTo>
                <a:lnTo>
                  <a:pt x="1570601" y="3308182"/>
                </a:lnTo>
                <a:cubicBezTo>
                  <a:pt x="1570601" y="3452755"/>
                  <a:pt x="1453402" y="3569954"/>
                  <a:pt x="1308829" y="3569954"/>
                </a:cubicBezTo>
                <a:lnTo>
                  <a:pt x="261772" y="3569954"/>
                </a:lnTo>
                <a:cubicBezTo>
                  <a:pt x="117199" y="3569954"/>
                  <a:pt x="0" y="3452755"/>
                  <a:pt x="0" y="3308182"/>
                </a:cubicBezTo>
                <a:lnTo>
                  <a:pt x="0" y="261772"/>
                </a:lnTo>
                <a:close/>
              </a:path>
            </a:pathLst>
          </a:custGeom>
          <a:solidFill>
            <a:srgbClr val="0E2B5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45250" tIns="145250" rIns="145250" bIns="145250" numCol="1" spcCol="1270" anchor="ctr" anchorCtr="0">
            <a:noAutofit/>
          </a:bodyPr>
          <a:lstStyle/>
          <a:p>
            <a:pPr algn="ctr" defTabSz="800100">
              <a:lnSpc>
                <a:spcPct val="90000"/>
              </a:lnSpc>
              <a:spcBef>
                <a:spcPct val="0"/>
              </a:spcBef>
              <a:spcAft>
                <a:spcPct val="35000"/>
              </a:spcAft>
            </a:pPr>
            <a:endParaRPr lang="en-US">
              <a:latin typeface="Arial" panose="020B0604020202020204" pitchFamily="34" charset="0"/>
              <a:cs typeface="Arial" panose="020B0604020202020204" pitchFamily="34" charset="0"/>
            </a:endParaRPr>
          </a:p>
        </p:txBody>
      </p:sp>
      <p:sp>
        <p:nvSpPr>
          <p:cNvPr id="15" name="Freeform 4">
            <a:extLst>
              <a:ext uri="{FF2B5EF4-FFF2-40B4-BE49-F238E27FC236}">
                <a16:creationId xmlns:a16="http://schemas.microsoft.com/office/drawing/2014/main" id="{C850AA75-9E2E-4D8B-2F59-5F930F326549}"/>
              </a:ext>
              <a:ext uri="{C183D7F6-B498-43B3-948B-1728B52AA6E4}">
                <adec:decorative xmlns:adec="http://schemas.microsoft.com/office/drawing/2017/decorative" val="1"/>
              </a:ext>
            </a:extLst>
          </p:cNvPr>
          <p:cNvSpPr/>
          <p:nvPr/>
        </p:nvSpPr>
        <p:spPr>
          <a:xfrm>
            <a:off x="6433765" y="2085617"/>
            <a:ext cx="1618488" cy="2386584"/>
          </a:xfrm>
          <a:custGeom>
            <a:avLst/>
            <a:gdLst>
              <a:gd name="csX0" fmla="*/ 0 w 1570601"/>
              <a:gd name="csY0" fmla="*/ 261772 h 3569954"/>
              <a:gd name="csX1" fmla="*/ 261772 w 1570601"/>
              <a:gd name="csY1" fmla="*/ 0 h 3569954"/>
              <a:gd name="csX2" fmla="*/ 1308829 w 1570601"/>
              <a:gd name="csY2" fmla="*/ 0 h 3569954"/>
              <a:gd name="csX3" fmla="*/ 1570601 w 1570601"/>
              <a:gd name="csY3" fmla="*/ 261772 h 3569954"/>
              <a:gd name="csX4" fmla="*/ 1570601 w 1570601"/>
              <a:gd name="csY4" fmla="*/ 3308182 h 3569954"/>
              <a:gd name="csX5" fmla="*/ 1308829 w 1570601"/>
              <a:gd name="csY5" fmla="*/ 3569954 h 3569954"/>
              <a:gd name="csX6" fmla="*/ 261772 w 1570601"/>
              <a:gd name="csY6" fmla="*/ 3569954 h 3569954"/>
              <a:gd name="csX7" fmla="*/ 0 w 1570601"/>
              <a:gd name="csY7" fmla="*/ 3308182 h 3569954"/>
              <a:gd name="csX8" fmla="*/ 0 w 1570601"/>
              <a:gd name="csY8" fmla="*/ 261772 h 356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70601" h="3569954">
                <a:moveTo>
                  <a:pt x="0" y="261772"/>
                </a:moveTo>
                <a:cubicBezTo>
                  <a:pt x="0" y="117199"/>
                  <a:pt x="117199" y="0"/>
                  <a:pt x="261772" y="0"/>
                </a:cubicBezTo>
                <a:lnTo>
                  <a:pt x="1308829" y="0"/>
                </a:lnTo>
                <a:cubicBezTo>
                  <a:pt x="1453402" y="0"/>
                  <a:pt x="1570601" y="117199"/>
                  <a:pt x="1570601" y="261772"/>
                </a:cubicBezTo>
                <a:lnTo>
                  <a:pt x="1570601" y="3308182"/>
                </a:lnTo>
                <a:cubicBezTo>
                  <a:pt x="1570601" y="3452755"/>
                  <a:pt x="1453402" y="3569954"/>
                  <a:pt x="1308829" y="3569954"/>
                </a:cubicBezTo>
                <a:lnTo>
                  <a:pt x="261772" y="3569954"/>
                </a:lnTo>
                <a:cubicBezTo>
                  <a:pt x="117199" y="3569954"/>
                  <a:pt x="0" y="3452755"/>
                  <a:pt x="0" y="3308182"/>
                </a:cubicBezTo>
                <a:lnTo>
                  <a:pt x="0" y="261772"/>
                </a:lnTo>
                <a:close/>
              </a:path>
            </a:pathLst>
          </a:custGeom>
          <a:solidFill>
            <a:srgbClr val="0E2B5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45250" tIns="145250" rIns="145250" bIns="145250" numCol="1" spcCol="1270" anchor="ctr" anchorCtr="0">
            <a:noAutofit/>
          </a:bodyPr>
          <a:lstStyle/>
          <a:p>
            <a:pPr algn="ctr" defTabSz="800100">
              <a:lnSpc>
                <a:spcPct val="90000"/>
              </a:lnSpc>
              <a:spcBef>
                <a:spcPct val="0"/>
              </a:spcBef>
              <a:spcAft>
                <a:spcPct val="35000"/>
              </a:spcAft>
            </a:pPr>
            <a:endParaRPr lang="en-US">
              <a:latin typeface="Arial" panose="020B0604020202020204" pitchFamily="34" charset="0"/>
              <a:cs typeface="Arial" panose="020B0604020202020204" pitchFamily="34" charset="0"/>
            </a:endParaRPr>
          </a:p>
        </p:txBody>
      </p:sp>
      <p:sp>
        <p:nvSpPr>
          <p:cNvPr id="14" name="Freeform 4">
            <a:extLst>
              <a:ext uri="{FF2B5EF4-FFF2-40B4-BE49-F238E27FC236}">
                <a16:creationId xmlns:a16="http://schemas.microsoft.com/office/drawing/2014/main" id="{484180A2-0E16-7D60-0412-9AD521ABC223}"/>
              </a:ext>
              <a:ext uri="{C183D7F6-B498-43B3-948B-1728B52AA6E4}">
                <adec:decorative xmlns:adec="http://schemas.microsoft.com/office/drawing/2017/decorative" val="1"/>
              </a:ext>
            </a:extLst>
          </p:cNvPr>
          <p:cNvSpPr/>
          <p:nvPr/>
        </p:nvSpPr>
        <p:spPr>
          <a:xfrm>
            <a:off x="4510517" y="2054684"/>
            <a:ext cx="1618488" cy="2386584"/>
          </a:xfrm>
          <a:custGeom>
            <a:avLst/>
            <a:gdLst>
              <a:gd name="csX0" fmla="*/ 0 w 1570601"/>
              <a:gd name="csY0" fmla="*/ 261772 h 3569954"/>
              <a:gd name="csX1" fmla="*/ 261772 w 1570601"/>
              <a:gd name="csY1" fmla="*/ 0 h 3569954"/>
              <a:gd name="csX2" fmla="*/ 1308829 w 1570601"/>
              <a:gd name="csY2" fmla="*/ 0 h 3569954"/>
              <a:gd name="csX3" fmla="*/ 1570601 w 1570601"/>
              <a:gd name="csY3" fmla="*/ 261772 h 3569954"/>
              <a:gd name="csX4" fmla="*/ 1570601 w 1570601"/>
              <a:gd name="csY4" fmla="*/ 3308182 h 3569954"/>
              <a:gd name="csX5" fmla="*/ 1308829 w 1570601"/>
              <a:gd name="csY5" fmla="*/ 3569954 h 3569954"/>
              <a:gd name="csX6" fmla="*/ 261772 w 1570601"/>
              <a:gd name="csY6" fmla="*/ 3569954 h 3569954"/>
              <a:gd name="csX7" fmla="*/ 0 w 1570601"/>
              <a:gd name="csY7" fmla="*/ 3308182 h 3569954"/>
              <a:gd name="csX8" fmla="*/ 0 w 1570601"/>
              <a:gd name="csY8" fmla="*/ 261772 h 356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70601" h="3569954">
                <a:moveTo>
                  <a:pt x="0" y="261772"/>
                </a:moveTo>
                <a:cubicBezTo>
                  <a:pt x="0" y="117199"/>
                  <a:pt x="117199" y="0"/>
                  <a:pt x="261772" y="0"/>
                </a:cubicBezTo>
                <a:lnTo>
                  <a:pt x="1308829" y="0"/>
                </a:lnTo>
                <a:cubicBezTo>
                  <a:pt x="1453402" y="0"/>
                  <a:pt x="1570601" y="117199"/>
                  <a:pt x="1570601" y="261772"/>
                </a:cubicBezTo>
                <a:lnTo>
                  <a:pt x="1570601" y="3308182"/>
                </a:lnTo>
                <a:cubicBezTo>
                  <a:pt x="1570601" y="3452755"/>
                  <a:pt x="1453402" y="3569954"/>
                  <a:pt x="1308829" y="3569954"/>
                </a:cubicBezTo>
                <a:lnTo>
                  <a:pt x="261772" y="3569954"/>
                </a:lnTo>
                <a:cubicBezTo>
                  <a:pt x="117199" y="3569954"/>
                  <a:pt x="0" y="3452755"/>
                  <a:pt x="0" y="3308182"/>
                </a:cubicBezTo>
                <a:lnTo>
                  <a:pt x="0" y="261772"/>
                </a:lnTo>
                <a:close/>
              </a:path>
            </a:pathLst>
          </a:custGeom>
          <a:solidFill>
            <a:srgbClr val="0E2B5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45250" tIns="145250" rIns="145250" bIns="145250" numCol="1" spcCol="1270" anchor="ctr" anchorCtr="0">
            <a:noAutofit/>
          </a:bodyPr>
          <a:lstStyle/>
          <a:p>
            <a:pPr algn="ctr" defTabSz="800100">
              <a:lnSpc>
                <a:spcPct val="90000"/>
              </a:lnSpc>
              <a:spcBef>
                <a:spcPct val="0"/>
              </a:spcBef>
              <a:spcAft>
                <a:spcPct val="35000"/>
              </a:spcAft>
            </a:pPr>
            <a:endParaRPr lang="en-US">
              <a:latin typeface="Arial" panose="020B0604020202020204" pitchFamily="34" charset="0"/>
              <a:cs typeface="Arial" panose="020B0604020202020204" pitchFamily="34" charset="0"/>
            </a:endParaRPr>
          </a:p>
        </p:txBody>
      </p:sp>
      <p:sp>
        <p:nvSpPr>
          <p:cNvPr id="13" name="Freeform 4">
            <a:extLst>
              <a:ext uri="{FF2B5EF4-FFF2-40B4-BE49-F238E27FC236}">
                <a16:creationId xmlns:a16="http://schemas.microsoft.com/office/drawing/2014/main" id="{08C52E8E-E132-FED4-0D1D-2570D1DC7330}"/>
              </a:ext>
              <a:ext uri="{C183D7F6-B498-43B3-948B-1728B52AA6E4}">
                <adec:decorative xmlns:adec="http://schemas.microsoft.com/office/drawing/2017/decorative" val="1"/>
              </a:ext>
            </a:extLst>
          </p:cNvPr>
          <p:cNvSpPr/>
          <p:nvPr/>
        </p:nvSpPr>
        <p:spPr>
          <a:xfrm>
            <a:off x="2587548" y="2054684"/>
            <a:ext cx="1618488" cy="2386584"/>
          </a:xfrm>
          <a:custGeom>
            <a:avLst/>
            <a:gdLst>
              <a:gd name="csX0" fmla="*/ 0 w 1570601"/>
              <a:gd name="csY0" fmla="*/ 261772 h 3569954"/>
              <a:gd name="csX1" fmla="*/ 261772 w 1570601"/>
              <a:gd name="csY1" fmla="*/ 0 h 3569954"/>
              <a:gd name="csX2" fmla="*/ 1308829 w 1570601"/>
              <a:gd name="csY2" fmla="*/ 0 h 3569954"/>
              <a:gd name="csX3" fmla="*/ 1570601 w 1570601"/>
              <a:gd name="csY3" fmla="*/ 261772 h 3569954"/>
              <a:gd name="csX4" fmla="*/ 1570601 w 1570601"/>
              <a:gd name="csY4" fmla="*/ 3308182 h 3569954"/>
              <a:gd name="csX5" fmla="*/ 1308829 w 1570601"/>
              <a:gd name="csY5" fmla="*/ 3569954 h 3569954"/>
              <a:gd name="csX6" fmla="*/ 261772 w 1570601"/>
              <a:gd name="csY6" fmla="*/ 3569954 h 3569954"/>
              <a:gd name="csX7" fmla="*/ 0 w 1570601"/>
              <a:gd name="csY7" fmla="*/ 3308182 h 3569954"/>
              <a:gd name="csX8" fmla="*/ 0 w 1570601"/>
              <a:gd name="csY8" fmla="*/ 261772 h 356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70601" h="3569954">
                <a:moveTo>
                  <a:pt x="0" y="261772"/>
                </a:moveTo>
                <a:cubicBezTo>
                  <a:pt x="0" y="117199"/>
                  <a:pt x="117199" y="0"/>
                  <a:pt x="261772" y="0"/>
                </a:cubicBezTo>
                <a:lnTo>
                  <a:pt x="1308829" y="0"/>
                </a:lnTo>
                <a:cubicBezTo>
                  <a:pt x="1453402" y="0"/>
                  <a:pt x="1570601" y="117199"/>
                  <a:pt x="1570601" y="261772"/>
                </a:cubicBezTo>
                <a:lnTo>
                  <a:pt x="1570601" y="3308182"/>
                </a:lnTo>
                <a:cubicBezTo>
                  <a:pt x="1570601" y="3452755"/>
                  <a:pt x="1453402" y="3569954"/>
                  <a:pt x="1308829" y="3569954"/>
                </a:cubicBezTo>
                <a:lnTo>
                  <a:pt x="261772" y="3569954"/>
                </a:lnTo>
                <a:cubicBezTo>
                  <a:pt x="117199" y="3569954"/>
                  <a:pt x="0" y="3452755"/>
                  <a:pt x="0" y="3308182"/>
                </a:cubicBezTo>
                <a:lnTo>
                  <a:pt x="0" y="261772"/>
                </a:lnTo>
                <a:close/>
              </a:path>
            </a:pathLst>
          </a:custGeom>
          <a:solidFill>
            <a:srgbClr val="0E2B5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45250" tIns="145250" rIns="145250" bIns="145250" numCol="1" spcCol="1270" anchor="ctr" anchorCtr="0">
            <a:noAutofit/>
          </a:bodyPr>
          <a:lstStyle/>
          <a:p>
            <a:pPr algn="ctr" defTabSz="800100">
              <a:lnSpc>
                <a:spcPct val="90000"/>
              </a:lnSpc>
              <a:spcBef>
                <a:spcPct val="0"/>
              </a:spcBef>
              <a:spcAft>
                <a:spcPct val="35000"/>
              </a:spcAft>
            </a:pPr>
            <a:endParaRPr lang="en-US">
              <a:latin typeface="Arial" panose="020B0604020202020204" pitchFamily="34" charset="0"/>
              <a:cs typeface="Arial" panose="020B0604020202020204" pitchFamily="34" charset="0"/>
            </a:endParaRPr>
          </a:p>
        </p:txBody>
      </p:sp>
      <p:sp>
        <p:nvSpPr>
          <p:cNvPr id="10" name="Freeform 4">
            <a:extLst>
              <a:ext uri="{FF2B5EF4-FFF2-40B4-BE49-F238E27FC236}">
                <a16:creationId xmlns:a16="http://schemas.microsoft.com/office/drawing/2014/main" id="{389069E4-910F-DDF6-D932-428BF63FE314}"/>
              </a:ext>
              <a:ext uri="{C183D7F6-B498-43B3-948B-1728B52AA6E4}">
                <adec:decorative xmlns:adec="http://schemas.microsoft.com/office/drawing/2017/decorative" val="1"/>
              </a:ext>
            </a:extLst>
          </p:cNvPr>
          <p:cNvSpPr/>
          <p:nvPr/>
        </p:nvSpPr>
        <p:spPr>
          <a:xfrm>
            <a:off x="659295" y="2027817"/>
            <a:ext cx="1618488" cy="2386584"/>
          </a:xfrm>
          <a:custGeom>
            <a:avLst/>
            <a:gdLst>
              <a:gd name="csX0" fmla="*/ 0 w 1570601"/>
              <a:gd name="csY0" fmla="*/ 261772 h 3569954"/>
              <a:gd name="csX1" fmla="*/ 261772 w 1570601"/>
              <a:gd name="csY1" fmla="*/ 0 h 3569954"/>
              <a:gd name="csX2" fmla="*/ 1308829 w 1570601"/>
              <a:gd name="csY2" fmla="*/ 0 h 3569954"/>
              <a:gd name="csX3" fmla="*/ 1570601 w 1570601"/>
              <a:gd name="csY3" fmla="*/ 261772 h 3569954"/>
              <a:gd name="csX4" fmla="*/ 1570601 w 1570601"/>
              <a:gd name="csY4" fmla="*/ 3308182 h 3569954"/>
              <a:gd name="csX5" fmla="*/ 1308829 w 1570601"/>
              <a:gd name="csY5" fmla="*/ 3569954 h 3569954"/>
              <a:gd name="csX6" fmla="*/ 261772 w 1570601"/>
              <a:gd name="csY6" fmla="*/ 3569954 h 3569954"/>
              <a:gd name="csX7" fmla="*/ 0 w 1570601"/>
              <a:gd name="csY7" fmla="*/ 3308182 h 3569954"/>
              <a:gd name="csX8" fmla="*/ 0 w 1570601"/>
              <a:gd name="csY8" fmla="*/ 261772 h 35699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70601" h="3569954">
                <a:moveTo>
                  <a:pt x="0" y="261772"/>
                </a:moveTo>
                <a:cubicBezTo>
                  <a:pt x="0" y="117199"/>
                  <a:pt x="117199" y="0"/>
                  <a:pt x="261772" y="0"/>
                </a:cubicBezTo>
                <a:lnTo>
                  <a:pt x="1308829" y="0"/>
                </a:lnTo>
                <a:cubicBezTo>
                  <a:pt x="1453402" y="0"/>
                  <a:pt x="1570601" y="117199"/>
                  <a:pt x="1570601" y="261772"/>
                </a:cubicBezTo>
                <a:lnTo>
                  <a:pt x="1570601" y="3308182"/>
                </a:lnTo>
                <a:cubicBezTo>
                  <a:pt x="1570601" y="3452755"/>
                  <a:pt x="1453402" y="3569954"/>
                  <a:pt x="1308829" y="3569954"/>
                </a:cubicBezTo>
                <a:lnTo>
                  <a:pt x="261772" y="3569954"/>
                </a:lnTo>
                <a:cubicBezTo>
                  <a:pt x="117199" y="3569954"/>
                  <a:pt x="0" y="3452755"/>
                  <a:pt x="0" y="3308182"/>
                </a:cubicBezTo>
                <a:lnTo>
                  <a:pt x="0" y="261772"/>
                </a:lnTo>
                <a:close/>
              </a:path>
            </a:pathLst>
          </a:custGeom>
          <a:solidFill>
            <a:srgbClr val="0E2B5A"/>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145250" tIns="145250" rIns="145250" bIns="145250" numCol="1" spcCol="1270" anchor="ctr" anchorCtr="0">
            <a:noAutofit/>
          </a:bodyPr>
          <a:lstStyle/>
          <a:p>
            <a:pPr algn="ctr" defTabSz="800100">
              <a:lnSpc>
                <a:spcPct val="90000"/>
              </a:lnSpc>
              <a:spcBef>
                <a:spcPct val="0"/>
              </a:spcBef>
              <a:spcAft>
                <a:spcPct val="35000"/>
              </a:spcAft>
            </a:pP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BCDE299-C20C-33E7-474E-5DC1B4493902}"/>
              </a:ext>
            </a:extLst>
          </p:cNvPr>
          <p:cNvSpPr>
            <a:spLocks noGrp="1"/>
          </p:cNvSpPr>
          <p:nvPr>
            <p:ph type="title"/>
          </p:nvPr>
        </p:nvSpPr>
        <p:spPr>
          <a:xfrm>
            <a:off x="969312" y="319727"/>
            <a:ext cx="9601200" cy="1485900"/>
          </a:xfrm>
        </p:spPr>
        <p:txBody>
          <a:bodyPr>
            <a:normAutofit/>
          </a:bodyPr>
          <a:lstStyle/>
          <a:p>
            <a:r>
              <a:rPr lang="en-US" b="1">
                <a:solidFill>
                  <a:schemeClr val="tx1"/>
                </a:solidFill>
                <a:latin typeface="Arial" panose="020B0604020202020204" pitchFamily="34" charset="0"/>
                <a:cs typeface="Arial" panose="020B0604020202020204" pitchFamily="34" charset="0"/>
              </a:rPr>
              <a:t>Smart Art Alternative 1: Student-Directed IEP Continuum</a:t>
            </a:r>
          </a:p>
        </p:txBody>
      </p:sp>
      <p:sp>
        <p:nvSpPr>
          <p:cNvPr id="3" name="Text Placeholder 2">
            <a:extLst>
              <a:ext uri="{FF2B5EF4-FFF2-40B4-BE49-F238E27FC236}">
                <a16:creationId xmlns:a16="http://schemas.microsoft.com/office/drawing/2014/main" id="{876E804D-E37D-6E10-E333-28DAB7FD0DBF}"/>
              </a:ext>
            </a:extLst>
          </p:cNvPr>
          <p:cNvSpPr>
            <a:spLocks noGrp="1"/>
          </p:cNvSpPr>
          <p:nvPr>
            <p:ph type="body" sz="quarter" idx="10"/>
          </p:nvPr>
        </p:nvSpPr>
        <p:spPr>
          <a:xfrm>
            <a:off x="698661" y="2338707"/>
            <a:ext cx="1458131" cy="2225805"/>
          </a:xfrm>
        </p:spPr>
        <p:txBody>
          <a:bodyPr/>
          <a:lstStyle/>
          <a:p>
            <a:r>
              <a:rPr lang="en-US">
                <a:solidFill>
                  <a:schemeClr val="bg1"/>
                </a:solidFill>
              </a:rPr>
              <a:t>IEP takes place without student present.</a:t>
            </a:r>
          </a:p>
        </p:txBody>
      </p:sp>
      <p:sp>
        <p:nvSpPr>
          <p:cNvPr id="4" name="Text Placeholder 3">
            <a:extLst>
              <a:ext uri="{FF2B5EF4-FFF2-40B4-BE49-F238E27FC236}">
                <a16:creationId xmlns:a16="http://schemas.microsoft.com/office/drawing/2014/main" id="{1F6B6CA3-40B5-ECD6-5854-361881113813}"/>
              </a:ext>
            </a:extLst>
          </p:cNvPr>
          <p:cNvSpPr>
            <a:spLocks noGrp="1"/>
          </p:cNvSpPr>
          <p:nvPr>
            <p:ph type="body" sz="quarter" idx="11"/>
          </p:nvPr>
        </p:nvSpPr>
        <p:spPr>
          <a:xfrm>
            <a:off x="2686312" y="2269005"/>
            <a:ext cx="1496431" cy="2225805"/>
          </a:xfrm>
        </p:spPr>
        <p:txBody>
          <a:bodyPr/>
          <a:lstStyle/>
          <a:p>
            <a:r>
              <a:rPr lang="en-US">
                <a:solidFill>
                  <a:schemeClr val="bg1"/>
                </a:solidFill>
              </a:rPr>
              <a:t>Student is present with minimal participation or preparation.</a:t>
            </a:r>
          </a:p>
        </p:txBody>
      </p:sp>
      <p:sp>
        <p:nvSpPr>
          <p:cNvPr id="5" name="Text Placeholder 4">
            <a:extLst>
              <a:ext uri="{FF2B5EF4-FFF2-40B4-BE49-F238E27FC236}">
                <a16:creationId xmlns:a16="http://schemas.microsoft.com/office/drawing/2014/main" id="{790E4DD6-3F37-0B8B-1B32-CF1A48E326E2}"/>
              </a:ext>
            </a:extLst>
          </p:cNvPr>
          <p:cNvSpPr>
            <a:spLocks noGrp="1"/>
          </p:cNvSpPr>
          <p:nvPr>
            <p:ph type="body" sz="quarter" idx="12"/>
          </p:nvPr>
        </p:nvSpPr>
        <p:spPr>
          <a:xfrm>
            <a:off x="4598645" y="2316097"/>
            <a:ext cx="1522828" cy="2225806"/>
          </a:xfrm>
        </p:spPr>
        <p:txBody>
          <a:bodyPr/>
          <a:lstStyle/>
          <a:p>
            <a:r>
              <a:rPr lang="en-US">
                <a:solidFill>
                  <a:schemeClr val="bg1"/>
                </a:solidFill>
              </a:rPr>
              <a:t>Student is present with some participation.</a:t>
            </a:r>
          </a:p>
        </p:txBody>
      </p:sp>
      <p:sp>
        <p:nvSpPr>
          <p:cNvPr id="6" name="Text Placeholder 5">
            <a:extLst>
              <a:ext uri="{FF2B5EF4-FFF2-40B4-BE49-F238E27FC236}">
                <a16:creationId xmlns:a16="http://schemas.microsoft.com/office/drawing/2014/main" id="{E6361248-8BED-0BD9-CF60-2718FB385F95}"/>
              </a:ext>
            </a:extLst>
          </p:cNvPr>
          <p:cNvSpPr>
            <a:spLocks noGrp="1"/>
          </p:cNvSpPr>
          <p:nvPr>
            <p:ph type="body" sz="quarter" idx="13"/>
          </p:nvPr>
        </p:nvSpPr>
        <p:spPr>
          <a:xfrm>
            <a:off x="6526267" y="2297068"/>
            <a:ext cx="1465953" cy="2225806"/>
          </a:xfrm>
        </p:spPr>
        <p:txBody>
          <a:bodyPr/>
          <a:lstStyle/>
          <a:p>
            <a:r>
              <a:rPr lang="en-US">
                <a:solidFill>
                  <a:schemeClr val="bg1"/>
                </a:solidFill>
              </a:rPr>
              <a:t>Student is present and actively participates.</a:t>
            </a:r>
            <a:r>
              <a:rPr lang="en-US">
                <a:solidFill>
                  <a:schemeClr val="bg2">
                    <a:lumMod val="10000"/>
                  </a:schemeClr>
                </a:solidFill>
              </a:rPr>
              <a:t>.</a:t>
            </a:r>
          </a:p>
        </p:txBody>
      </p:sp>
      <p:sp>
        <p:nvSpPr>
          <p:cNvPr id="7" name="Text Placeholder 6">
            <a:extLst>
              <a:ext uri="{FF2B5EF4-FFF2-40B4-BE49-F238E27FC236}">
                <a16:creationId xmlns:a16="http://schemas.microsoft.com/office/drawing/2014/main" id="{13C4633C-FD58-389E-A770-A4406D0F6B39}"/>
              </a:ext>
            </a:extLst>
          </p:cNvPr>
          <p:cNvSpPr>
            <a:spLocks noGrp="1"/>
          </p:cNvSpPr>
          <p:nvPr>
            <p:ph type="body" sz="quarter" idx="14"/>
          </p:nvPr>
        </p:nvSpPr>
        <p:spPr>
          <a:xfrm>
            <a:off x="8384549" y="2297068"/>
            <a:ext cx="1655064" cy="2225806"/>
          </a:xfrm>
        </p:spPr>
        <p:txBody>
          <a:bodyPr/>
          <a:lstStyle/>
          <a:p>
            <a:r>
              <a:rPr lang="en-US">
                <a:solidFill>
                  <a:schemeClr val="bg1"/>
                </a:solidFill>
              </a:rPr>
              <a:t>Student attends and takes responsibility for one piece of the process.</a:t>
            </a:r>
          </a:p>
        </p:txBody>
      </p:sp>
      <p:sp>
        <p:nvSpPr>
          <p:cNvPr id="8" name="Text Placeholder 7">
            <a:extLst>
              <a:ext uri="{FF2B5EF4-FFF2-40B4-BE49-F238E27FC236}">
                <a16:creationId xmlns:a16="http://schemas.microsoft.com/office/drawing/2014/main" id="{898B707A-D426-9A59-EFD3-C233AE6054F0}"/>
              </a:ext>
            </a:extLst>
          </p:cNvPr>
          <p:cNvSpPr>
            <a:spLocks noGrp="1"/>
          </p:cNvSpPr>
          <p:nvPr>
            <p:ph type="body" sz="quarter" idx="15"/>
          </p:nvPr>
        </p:nvSpPr>
        <p:spPr>
          <a:xfrm>
            <a:off x="10346736" y="2269004"/>
            <a:ext cx="1465953" cy="2225806"/>
          </a:xfrm>
        </p:spPr>
        <p:txBody>
          <a:bodyPr/>
          <a:lstStyle/>
          <a:p>
            <a:r>
              <a:rPr lang="en-US">
                <a:solidFill>
                  <a:schemeClr val="bg1"/>
                </a:solidFill>
              </a:rPr>
              <a:t>Student leads and directs some or all aspects of the process.</a:t>
            </a:r>
          </a:p>
        </p:txBody>
      </p:sp>
      <p:sp>
        <p:nvSpPr>
          <p:cNvPr id="9" name="Text Placeholder 8">
            <a:extLst>
              <a:ext uri="{FF2B5EF4-FFF2-40B4-BE49-F238E27FC236}">
                <a16:creationId xmlns:a16="http://schemas.microsoft.com/office/drawing/2014/main" id="{630B290B-570D-F0AB-03A8-04884684BCDC}"/>
              </a:ext>
            </a:extLst>
          </p:cNvPr>
          <p:cNvSpPr>
            <a:spLocks noGrp="1"/>
          </p:cNvSpPr>
          <p:nvPr>
            <p:ph type="body" sz="quarter" idx="16"/>
          </p:nvPr>
        </p:nvSpPr>
        <p:spPr>
          <a:xfrm>
            <a:off x="969312" y="5537391"/>
            <a:ext cx="3169746" cy="400940"/>
          </a:xfrm>
        </p:spPr>
        <p:txBody>
          <a:bodyPr/>
          <a:lstStyle/>
          <a:p>
            <a:r>
              <a:rPr lang="en-US" dirty="0" err="1">
                <a:solidFill>
                  <a:srgbClr val="000000"/>
                </a:solidFill>
                <a:latin typeface="Arial"/>
                <a:cs typeface="Arial"/>
              </a:rPr>
              <a:t>Thoma</a:t>
            </a:r>
            <a:r>
              <a:rPr lang="en-US" dirty="0">
                <a:solidFill>
                  <a:srgbClr val="000000"/>
                </a:solidFill>
                <a:latin typeface="Arial"/>
                <a:cs typeface="Arial"/>
              </a:rPr>
              <a:t> &amp; Wehman, 2010</a:t>
            </a:r>
          </a:p>
        </p:txBody>
      </p:sp>
    </p:spTree>
    <p:extLst>
      <p:ext uri="{BB962C8B-B14F-4D97-AF65-F5344CB8AC3E}">
        <p14:creationId xmlns:p14="http://schemas.microsoft.com/office/powerpoint/2010/main" val="400056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6575D-AB1E-C3C4-50A5-5FBDE5EA3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D59B8-B022-287E-915E-D32B47FA2F1B}"/>
              </a:ext>
            </a:extLst>
          </p:cNvPr>
          <p:cNvSpPr>
            <a:spLocks noGrp="1"/>
          </p:cNvSpPr>
          <p:nvPr>
            <p:ph type="title"/>
          </p:nvPr>
        </p:nvSpPr>
        <p:spPr>
          <a:xfrm>
            <a:off x="1168096" y="406377"/>
            <a:ext cx="9601200" cy="703385"/>
          </a:xfrm>
        </p:spPr>
        <p:txBody>
          <a:bodyPr>
            <a:noAutofit/>
          </a:bodyPr>
          <a:lstStyle/>
          <a:p>
            <a:r>
              <a:rPr lang="en-US">
                <a:solidFill>
                  <a:schemeClr val="tx1"/>
                </a:solidFill>
              </a:rPr>
              <a:t>Smart Art Alternative 2: Student-Directed IEP Continuum</a:t>
            </a:r>
            <a:endParaRPr lang="en-US">
              <a:solidFill>
                <a:schemeClr val="tx1"/>
              </a:solidFill>
              <a:latin typeface="Arial"/>
              <a:cs typeface="Arial"/>
            </a:endParaRPr>
          </a:p>
        </p:txBody>
      </p:sp>
      <p:sp>
        <p:nvSpPr>
          <p:cNvPr id="3" name="Text Placeholder 2">
            <a:extLst>
              <a:ext uri="{FF2B5EF4-FFF2-40B4-BE49-F238E27FC236}">
                <a16:creationId xmlns:a16="http://schemas.microsoft.com/office/drawing/2014/main" id="{40EA3636-3A77-8692-B73F-EBD4B92BCFDA}"/>
              </a:ext>
            </a:extLst>
          </p:cNvPr>
          <p:cNvSpPr>
            <a:spLocks noGrp="1"/>
          </p:cNvSpPr>
          <p:nvPr>
            <p:ph type="body" sz="quarter" idx="11"/>
          </p:nvPr>
        </p:nvSpPr>
        <p:spPr>
          <a:xfrm>
            <a:off x="1395300" y="1626984"/>
            <a:ext cx="9401399" cy="2962428"/>
          </a:xfrm>
        </p:spPr>
        <p:txBody>
          <a:bodyPr vert="horz" lIns="91440" tIns="45720" rIns="91440" bIns="45720" rtlCol="0" anchor="t">
            <a:normAutofit fontScale="92500"/>
          </a:bodyPr>
          <a:lstStyle/>
          <a:p>
            <a:pPr marL="383540" indent="-383540"/>
            <a:r>
              <a:rPr lang="en-US">
                <a:latin typeface="Arial"/>
                <a:cs typeface="Arial"/>
              </a:rPr>
              <a:t>IEP takes place without student present.</a:t>
            </a:r>
          </a:p>
          <a:p>
            <a:pPr marL="383540" indent="-383540"/>
            <a:r>
              <a:rPr lang="en-US"/>
              <a:t>Student is present with minimal participation or preparation.</a:t>
            </a:r>
          </a:p>
          <a:p>
            <a:pPr marL="383540" indent="-383540"/>
            <a:r>
              <a:rPr lang="en-US">
                <a:latin typeface="Arial"/>
                <a:cs typeface="Arial"/>
              </a:rPr>
              <a:t>Student is present with some participation.</a:t>
            </a:r>
          </a:p>
          <a:p>
            <a:pPr marL="383540" indent="-383540"/>
            <a:r>
              <a:rPr lang="en-US">
                <a:latin typeface="Arial"/>
                <a:cs typeface="Arial"/>
              </a:rPr>
              <a:t>Student is present and actively participates.</a:t>
            </a:r>
          </a:p>
          <a:p>
            <a:pPr marL="383540" indent="-383540"/>
            <a:r>
              <a:rPr lang="en-US">
                <a:latin typeface="Arial"/>
                <a:cs typeface="Arial"/>
              </a:rPr>
              <a:t>Student attends and takes responsibility for one piece of the process.</a:t>
            </a:r>
          </a:p>
          <a:p>
            <a:pPr marL="383540" indent="-383540"/>
            <a:r>
              <a:rPr lang="en-US">
                <a:latin typeface="Arial"/>
                <a:cs typeface="Arial"/>
              </a:rPr>
              <a:t>Student leads and directs some or all aspects of the process.</a:t>
            </a:r>
          </a:p>
        </p:txBody>
      </p:sp>
      <p:graphicFrame>
        <p:nvGraphicFramePr>
          <p:cNvPr id="7" name="Content Placeholder 6" descr="Arrow pointing to the right including text that reads low student involvement, increased student involvement, student leadership.">
            <a:extLst>
              <a:ext uri="{FF2B5EF4-FFF2-40B4-BE49-F238E27FC236}">
                <a16:creationId xmlns:a16="http://schemas.microsoft.com/office/drawing/2014/main" id="{090D9FE8-C532-FDB7-F930-B662487448AF}"/>
              </a:ext>
            </a:extLst>
          </p:cNvPr>
          <p:cNvGraphicFramePr>
            <a:graphicFrameLocks noGrp="1"/>
          </p:cNvGraphicFramePr>
          <p:nvPr>
            <p:ph sz="quarter" idx="13"/>
            <p:extLst>
              <p:ext uri="{D42A27DB-BD31-4B8C-83A1-F6EECF244321}">
                <p14:modId xmlns:p14="http://schemas.microsoft.com/office/powerpoint/2010/main" val="1907032908"/>
              </p:ext>
            </p:extLst>
          </p:nvPr>
        </p:nvGraphicFramePr>
        <p:xfrm>
          <a:off x="2363577" y="4050621"/>
          <a:ext cx="8655269" cy="212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a:extLst>
              <a:ext uri="{FF2B5EF4-FFF2-40B4-BE49-F238E27FC236}">
                <a16:creationId xmlns:a16="http://schemas.microsoft.com/office/drawing/2014/main" id="{1ED88FCE-B12A-2D8D-2DE5-A89B7B1CA385}"/>
              </a:ext>
            </a:extLst>
          </p:cNvPr>
          <p:cNvSpPr>
            <a:spLocks noGrp="1"/>
          </p:cNvSpPr>
          <p:nvPr>
            <p:ph type="body" sz="quarter" idx="14"/>
          </p:nvPr>
        </p:nvSpPr>
        <p:spPr>
          <a:xfrm>
            <a:off x="1367897" y="5746071"/>
            <a:ext cx="3150659" cy="431800"/>
          </a:xfrm>
        </p:spPr>
        <p:txBody>
          <a:bodyPr vert="horz" lIns="91440" tIns="45720" rIns="91440" bIns="45720" rtlCol="0" anchor="t">
            <a:normAutofit/>
          </a:bodyPr>
          <a:lstStyle/>
          <a:p>
            <a:pPr marL="383540" indent="-383540"/>
            <a:r>
              <a:rPr lang="en-US" sz="1800">
                <a:solidFill>
                  <a:srgbClr val="000000"/>
                </a:solidFill>
                <a:latin typeface="Arial"/>
                <a:cs typeface="Arial"/>
              </a:rPr>
              <a:t>Thoma &amp; Wehman, 2010 </a:t>
            </a:r>
            <a:endParaRPr lang="en-US">
              <a:latin typeface="Arial"/>
              <a:cs typeface="Arial"/>
            </a:endParaRPr>
          </a:p>
        </p:txBody>
      </p:sp>
    </p:spTree>
    <p:extLst>
      <p:ext uri="{BB962C8B-B14F-4D97-AF65-F5344CB8AC3E}">
        <p14:creationId xmlns:p14="http://schemas.microsoft.com/office/powerpoint/2010/main" val="12938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0A4A-3DF7-14B3-A1DD-15B43EABD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F395D-4F2A-BC66-C61C-692E994D8A16}"/>
              </a:ext>
            </a:extLst>
          </p:cNvPr>
          <p:cNvSpPr>
            <a:spLocks noGrp="1"/>
          </p:cNvSpPr>
          <p:nvPr>
            <p:ph type="title"/>
          </p:nvPr>
        </p:nvSpPr>
        <p:spPr>
          <a:xfrm>
            <a:off x="1371600" y="487604"/>
            <a:ext cx="9601200" cy="1485900"/>
          </a:xfrm>
        </p:spPr>
        <p:txBody>
          <a:bodyPr/>
          <a:lstStyle/>
          <a:p>
            <a:r>
              <a:rPr lang="en-US">
                <a:ea typeface="Verdana"/>
              </a:rPr>
              <a:t>Presentation Title and Format</a:t>
            </a:r>
            <a:endParaRPr lang="en-US"/>
          </a:p>
        </p:txBody>
      </p:sp>
      <p:sp>
        <p:nvSpPr>
          <p:cNvPr id="3" name="Content Placeholder 2">
            <a:extLst>
              <a:ext uri="{FF2B5EF4-FFF2-40B4-BE49-F238E27FC236}">
                <a16:creationId xmlns:a16="http://schemas.microsoft.com/office/drawing/2014/main" id="{DD732F7A-BD9F-67D2-C311-44A55927A455}"/>
              </a:ext>
            </a:extLst>
          </p:cNvPr>
          <p:cNvSpPr>
            <a:spLocks noGrp="1"/>
          </p:cNvSpPr>
          <p:nvPr>
            <p:ph idx="1"/>
          </p:nvPr>
        </p:nvSpPr>
        <p:spPr>
          <a:xfrm>
            <a:off x="1371600" y="1160525"/>
            <a:ext cx="10530114" cy="4941646"/>
          </a:xfrm>
        </p:spPr>
        <p:txBody>
          <a:bodyPr vert="horz" lIns="91440" tIns="45720" rIns="91440" bIns="45720" rtlCol="0" anchor="t">
            <a:normAutofit fontScale="92500"/>
          </a:bodyPr>
          <a:lstStyle/>
          <a:p>
            <a:r>
              <a:rPr lang="en-US" dirty="0"/>
              <a:t>There are three mechanisms by which you need to label your PowerPoint. </a:t>
            </a:r>
          </a:p>
          <a:p>
            <a:pPr lvl="1"/>
            <a:r>
              <a:rPr lang="en-US" dirty="0"/>
              <a:t>You need to provide the title of the PowerPoint on the first slide.</a:t>
            </a:r>
          </a:p>
          <a:p>
            <a:pPr lvl="1"/>
            <a:r>
              <a:rPr lang="en-US" dirty="0"/>
              <a:t>You need to create a title within the Properties menu.</a:t>
            </a:r>
          </a:p>
          <a:p>
            <a:pPr lvl="1"/>
            <a:r>
              <a:rPr lang="en-US" dirty="0"/>
              <a:t>You need to save your PowerPoint with a file name. </a:t>
            </a:r>
          </a:p>
          <a:p>
            <a:pPr marL="383540" indent="-383540"/>
            <a:r>
              <a:rPr lang="en-US" dirty="0">
                <a:latin typeface="Arial"/>
                <a:cs typeface="Arial"/>
              </a:rPr>
              <a:t>The second type of title is found within Properties (within the File menu). </a:t>
            </a:r>
            <a:r>
              <a:rPr lang="en-US" dirty="0"/>
              <a:t>Ensure this title is descriptive and identifies the document’s purpose.</a:t>
            </a:r>
            <a:r>
              <a:rPr lang="en-US" dirty="0">
                <a:latin typeface="Arial"/>
                <a:cs typeface="Arial"/>
              </a:rPr>
              <a:t> </a:t>
            </a:r>
          </a:p>
          <a:p>
            <a:pPr marL="383540" indent="-383540"/>
            <a:r>
              <a:rPr lang="en-US" dirty="0">
                <a:latin typeface="Arial"/>
                <a:cs typeface="Arial"/>
              </a:rPr>
              <a:t>The title and file name can be the same.</a:t>
            </a:r>
          </a:p>
          <a:p>
            <a:r>
              <a:rPr lang="en-US" dirty="0"/>
              <a:t>Ensure the document is saved as a .pptx format.</a:t>
            </a:r>
          </a:p>
          <a:p>
            <a:r>
              <a:rPr lang="en-US" dirty="0">
                <a:ea typeface="Verdana"/>
              </a:rPr>
              <a:t>Develop your presentation within the PowerPoint app (the web version lacks access to required elements).</a:t>
            </a:r>
          </a:p>
          <a:p>
            <a:pPr fontAlgn="base"/>
            <a:r>
              <a:rPr lang="en-US" dirty="0">
                <a:ea typeface="Verdana"/>
              </a:rPr>
              <a:t>Ensure the PowerPoint text is formatted in the correct language (Review tab, Language).</a:t>
            </a:r>
            <a:endParaRPr lang="en-US" dirty="0"/>
          </a:p>
        </p:txBody>
      </p:sp>
    </p:spTree>
    <p:extLst>
      <p:ext uri="{BB962C8B-B14F-4D97-AF65-F5344CB8AC3E}">
        <p14:creationId xmlns:p14="http://schemas.microsoft.com/office/powerpoint/2010/main" val="1781223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D4CE-5BA4-CB6A-A344-99073D1AFB9E}"/>
              </a:ext>
            </a:extLst>
          </p:cNvPr>
          <p:cNvSpPr>
            <a:spLocks noGrp="1"/>
          </p:cNvSpPr>
          <p:nvPr>
            <p:ph type="title"/>
          </p:nvPr>
        </p:nvSpPr>
        <p:spPr/>
        <p:txBody>
          <a:bodyPr/>
          <a:lstStyle/>
          <a:p>
            <a:r>
              <a:rPr lang="en-US">
                <a:latin typeface="Arial"/>
                <a:cs typeface="Arial"/>
              </a:rPr>
              <a:t>Smart Art Ungrouped</a:t>
            </a:r>
            <a:endParaRPr lang="en-US"/>
          </a:p>
        </p:txBody>
      </p:sp>
      <p:sp>
        <p:nvSpPr>
          <p:cNvPr id="3" name="Content Placeholder 2">
            <a:extLst>
              <a:ext uri="{FF2B5EF4-FFF2-40B4-BE49-F238E27FC236}">
                <a16:creationId xmlns:a16="http://schemas.microsoft.com/office/drawing/2014/main" id="{9A80654F-5F92-F3C5-B35A-8D4AB4DC5F89}"/>
              </a:ext>
            </a:extLst>
          </p:cNvPr>
          <p:cNvSpPr>
            <a:spLocks noGrp="1"/>
          </p:cNvSpPr>
          <p:nvPr>
            <p:ph sz="half" idx="1"/>
          </p:nvPr>
        </p:nvSpPr>
        <p:spPr>
          <a:xfrm>
            <a:off x="1371600" y="1612900"/>
            <a:ext cx="5275943" cy="4551136"/>
          </a:xfrm>
        </p:spPr>
        <p:txBody>
          <a:bodyPr vert="horz" lIns="91440" tIns="45720" rIns="91440" bIns="45720" rtlCol="0" anchor="t">
            <a:normAutofit lnSpcReduction="10000"/>
          </a:bodyPr>
          <a:lstStyle/>
          <a:p>
            <a:pPr marL="383540" indent="-383540"/>
            <a:r>
              <a:rPr lang="en-US">
                <a:latin typeface="Arial"/>
                <a:cs typeface="Arial"/>
              </a:rPr>
              <a:t>If Smart Art </a:t>
            </a:r>
            <a:r>
              <a:rPr lang="en-US" b="1">
                <a:latin typeface="Arial"/>
                <a:cs typeface="Arial"/>
              </a:rPr>
              <a:t>with heavy text </a:t>
            </a:r>
            <a:r>
              <a:rPr lang="en-US">
                <a:latin typeface="Arial"/>
                <a:cs typeface="Arial"/>
              </a:rPr>
              <a:t>(too much for alt text) is used, ungroup the object to allow for better screen reader navigation. </a:t>
            </a:r>
          </a:p>
          <a:p>
            <a:pPr marL="383540" indent="-383540"/>
            <a:r>
              <a:rPr lang="en-US">
                <a:latin typeface="Arial"/>
                <a:cs typeface="Arial"/>
              </a:rPr>
              <a:t>Right click on the Smart Art, select Group, then Ungroup. Repeat as needed.</a:t>
            </a:r>
          </a:p>
          <a:p>
            <a:pPr marL="383540" indent="-383540"/>
            <a:r>
              <a:rPr lang="en-US">
                <a:latin typeface="Arial"/>
                <a:cs typeface="Arial"/>
              </a:rPr>
              <a:t>Use the selection pane to ensure the item is ungrouped and to review each object.</a:t>
            </a:r>
          </a:p>
          <a:p>
            <a:pPr marL="383540" indent="-383540"/>
            <a:r>
              <a:rPr lang="en-US"/>
              <a:t>Mark all non-text shapes or objects as decorative or provide alt text.</a:t>
            </a:r>
          </a:p>
        </p:txBody>
      </p:sp>
      <p:sp>
        <p:nvSpPr>
          <p:cNvPr id="5" name="Freeform 4">
            <a:extLst>
              <a:ext uri="{FF2B5EF4-FFF2-40B4-BE49-F238E27FC236}">
                <a16:creationId xmlns:a16="http://schemas.microsoft.com/office/drawing/2014/main" id="{2510B3D1-7812-A708-186A-A43EDD222B28}"/>
              </a:ext>
            </a:extLst>
          </p:cNvPr>
          <p:cNvSpPr/>
          <p:nvPr/>
        </p:nvSpPr>
        <p:spPr>
          <a:xfrm>
            <a:off x="7366454" y="2123371"/>
            <a:ext cx="927877" cy="1325538"/>
          </a:xfrm>
          <a:custGeom>
            <a:avLst/>
            <a:gdLst>
              <a:gd name="csX0" fmla="*/ 0 w 1325537"/>
              <a:gd name="csY0" fmla="*/ 0 h 927876"/>
              <a:gd name="csX1" fmla="*/ 861599 w 1325537"/>
              <a:gd name="csY1" fmla="*/ 0 h 927876"/>
              <a:gd name="csX2" fmla="*/ 1325537 w 1325537"/>
              <a:gd name="csY2" fmla="*/ 463938 h 927876"/>
              <a:gd name="csX3" fmla="*/ 861599 w 1325537"/>
              <a:gd name="csY3" fmla="*/ 927876 h 927876"/>
              <a:gd name="csX4" fmla="*/ 0 w 1325537"/>
              <a:gd name="csY4" fmla="*/ 927876 h 927876"/>
              <a:gd name="csX5" fmla="*/ 463938 w 1325537"/>
              <a:gd name="csY5" fmla="*/ 463938 h 927876"/>
              <a:gd name="csX6" fmla="*/ 0 w 1325537"/>
              <a:gd name="csY6" fmla="*/ 0 h 927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a:solidFill>
            <a:srgbClr val="162A57"/>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marL="0" lvl="0" indent="0" algn="ctr" defTabSz="1200150">
              <a:lnSpc>
                <a:spcPct val="90000"/>
              </a:lnSpc>
              <a:spcBef>
                <a:spcPct val="0"/>
              </a:spcBef>
              <a:spcAft>
                <a:spcPct val="35000"/>
              </a:spcAft>
              <a:buNone/>
            </a:pPr>
            <a:r>
              <a:rPr lang="en-US" sz="2700" kern="1200"/>
              <a:t>1</a:t>
            </a:r>
          </a:p>
        </p:txBody>
      </p:sp>
      <p:sp>
        <p:nvSpPr>
          <p:cNvPr id="6" name="Freeform 5">
            <a:extLst>
              <a:ext uri="{FF2B5EF4-FFF2-40B4-BE49-F238E27FC236}">
                <a16:creationId xmlns:a16="http://schemas.microsoft.com/office/drawing/2014/main" id="{ED7049C5-BA71-1215-FC10-A5248F5C5A47}"/>
              </a:ext>
            </a:extLst>
          </p:cNvPr>
          <p:cNvSpPr/>
          <p:nvPr/>
        </p:nvSpPr>
        <p:spPr>
          <a:xfrm>
            <a:off x="8294329" y="2147562"/>
            <a:ext cx="3683584" cy="837410"/>
          </a:xfrm>
          <a:custGeom>
            <a:avLst/>
            <a:gdLst>
              <a:gd name="csX0" fmla="*/ 143603 w 861599"/>
              <a:gd name="csY0" fmla="*/ 0 h 3520298"/>
              <a:gd name="csX1" fmla="*/ 717996 w 861599"/>
              <a:gd name="csY1" fmla="*/ 0 h 3520298"/>
              <a:gd name="csX2" fmla="*/ 861599 w 861599"/>
              <a:gd name="csY2" fmla="*/ 143603 h 3520298"/>
              <a:gd name="csX3" fmla="*/ 861599 w 861599"/>
              <a:gd name="csY3" fmla="*/ 3520298 h 3520298"/>
              <a:gd name="csX4" fmla="*/ 861599 w 861599"/>
              <a:gd name="csY4" fmla="*/ 3520298 h 3520298"/>
              <a:gd name="csX5" fmla="*/ 0 w 861599"/>
              <a:gd name="csY5" fmla="*/ 3520298 h 3520298"/>
              <a:gd name="csX6" fmla="*/ 0 w 861599"/>
              <a:gd name="csY6" fmla="*/ 3520298 h 3520298"/>
              <a:gd name="csX7" fmla="*/ 0 w 861599"/>
              <a:gd name="csY7" fmla="*/ 143603 h 3520298"/>
              <a:gd name="csX8" fmla="*/ 143603 w 861599"/>
              <a:gd name="csY8" fmla="*/ 0 h 35202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61599" h="3520298">
                <a:moveTo>
                  <a:pt x="861599" y="586731"/>
                </a:moveTo>
                <a:lnTo>
                  <a:pt x="861599" y="2933567"/>
                </a:lnTo>
                <a:cubicBezTo>
                  <a:pt x="861599" y="3257610"/>
                  <a:pt x="845863" y="3520296"/>
                  <a:pt x="826452" y="3520296"/>
                </a:cubicBezTo>
                <a:lnTo>
                  <a:pt x="0" y="3520296"/>
                </a:lnTo>
                <a:lnTo>
                  <a:pt x="0" y="3520296"/>
                </a:lnTo>
                <a:lnTo>
                  <a:pt x="0" y="2"/>
                </a:lnTo>
                <a:lnTo>
                  <a:pt x="0" y="2"/>
                </a:lnTo>
                <a:lnTo>
                  <a:pt x="826452" y="2"/>
                </a:lnTo>
                <a:cubicBezTo>
                  <a:pt x="845863" y="2"/>
                  <a:pt x="861599" y="262688"/>
                  <a:pt x="861599" y="58673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7300" rIns="57300" bIns="57301" numCol="1" spcCol="1270" anchor="ctr" anchorCtr="0">
            <a:noAutofit/>
          </a:bodyPr>
          <a:lstStyle/>
          <a:p>
            <a:pPr marL="228600" lvl="1" indent="-228600" algn="l" defTabSz="1066800">
              <a:lnSpc>
                <a:spcPct val="90000"/>
              </a:lnSpc>
              <a:spcBef>
                <a:spcPct val="0"/>
              </a:spcBef>
              <a:spcAft>
                <a:spcPct val="15000"/>
              </a:spcAft>
              <a:buChar char="•"/>
            </a:pPr>
            <a:r>
              <a:rPr lang="en-US" sz="2400" kern="1200"/>
              <a:t>Right click the object</a:t>
            </a:r>
            <a:r>
              <a:rPr lang="en-US" sz="2400"/>
              <a:t>.</a:t>
            </a:r>
            <a:endParaRPr lang="en-US" sz="2400" kern="1200"/>
          </a:p>
          <a:p>
            <a:pPr marL="228600" lvl="1" indent="-228600" algn="l" defTabSz="1066800">
              <a:lnSpc>
                <a:spcPct val="90000"/>
              </a:lnSpc>
              <a:spcBef>
                <a:spcPct val="0"/>
              </a:spcBef>
              <a:spcAft>
                <a:spcPct val="15000"/>
              </a:spcAft>
              <a:buChar char="•"/>
            </a:pPr>
            <a:r>
              <a:rPr lang="en-US" sz="2400" kern="1200"/>
              <a:t>Select Group, Ungroup</a:t>
            </a:r>
            <a:r>
              <a:rPr lang="en-US" sz="2400"/>
              <a:t>.</a:t>
            </a:r>
            <a:endParaRPr lang="en-US" sz="2400" kern="1200"/>
          </a:p>
        </p:txBody>
      </p:sp>
      <p:sp>
        <p:nvSpPr>
          <p:cNvPr id="7" name="Freeform 6">
            <a:extLst>
              <a:ext uri="{FF2B5EF4-FFF2-40B4-BE49-F238E27FC236}">
                <a16:creationId xmlns:a16="http://schemas.microsoft.com/office/drawing/2014/main" id="{C8B146D9-5444-F1A2-74C3-84D568CC455E}"/>
              </a:ext>
            </a:extLst>
          </p:cNvPr>
          <p:cNvSpPr/>
          <p:nvPr/>
        </p:nvSpPr>
        <p:spPr>
          <a:xfrm>
            <a:off x="7366454" y="3250644"/>
            <a:ext cx="927877" cy="1325538"/>
          </a:xfrm>
          <a:custGeom>
            <a:avLst/>
            <a:gdLst>
              <a:gd name="csX0" fmla="*/ 0 w 1325537"/>
              <a:gd name="csY0" fmla="*/ 0 h 927876"/>
              <a:gd name="csX1" fmla="*/ 861599 w 1325537"/>
              <a:gd name="csY1" fmla="*/ 0 h 927876"/>
              <a:gd name="csX2" fmla="*/ 1325537 w 1325537"/>
              <a:gd name="csY2" fmla="*/ 463938 h 927876"/>
              <a:gd name="csX3" fmla="*/ 861599 w 1325537"/>
              <a:gd name="csY3" fmla="*/ 927876 h 927876"/>
              <a:gd name="csX4" fmla="*/ 0 w 1325537"/>
              <a:gd name="csY4" fmla="*/ 927876 h 927876"/>
              <a:gd name="csX5" fmla="*/ 463938 w 1325537"/>
              <a:gd name="csY5" fmla="*/ 463938 h 927876"/>
              <a:gd name="csX6" fmla="*/ 0 w 1325537"/>
              <a:gd name="csY6" fmla="*/ 0 h 927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a:solidFill>
            <a:srgbClr val="162A57"/>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marL="0" lvl="0" indent="0" algn="ctr" defTabSz="1200150">
              <a:lnSpc>
                <a:spcPct val="90000"/>
              </a:lnSpc>
              <a:spcBef>
                <a:spcPct val="0"/>
              </a:spcBef>
              <a:spcAft>
                <a:spcPct val="35000"/>
              </a:spcAft>
              <a:buNone/>
            </a:pPr>
            <a:r>
              <a:rPr lang="en-US" sz="2700" kern="1200"/>
              <a:t>2</a:t>
            </a:r>
          </a:p>
        </p:txBody>
      </p:sp>
      <p:sp>
        <p:nvSpPr>
          <p:cNvPr id="8" name="Freeform 7">
            <a:extLst>
              <a:ext uri="{FF2B5EF4-FFF2-40B4-BE49-F238E27FC236}">
                <a16:creationId xmlns:a16="http://schemas.microsoft.com/office/drawing/2014/main" id="{190D75E1-5BDD-CD6B-F7ED-F6C693C954F3}"/>
              </a:ext>
            </a:extLst>
          </p:cNvPr>
          <p:cNvSpPr/>
          <p:nvPr/>
        </p:nvSpPr>
        <p:spPr>
          <a:xfrm>
            <a:off x="8294329" y="3250645"/>
            <a:ext cx="3701727" cy="861600"/>
          </a:xfrm>
          <a:custGeom>
            <a:avLst/>
            <a:gdLst>
              <a:gd name="csX0" fmla="*/ 143603 w 861599"/>
              <a:gd name="csY0" fmla="*/ 0 h 3520298"/>
              <a:gd name="csX1" fmla="*/ 717996 w 861599"/>
              <a:gd name="csY1" fmla="*/ 0 h 3520298"/>
              <a:gd name="csX2" fmla="*/ 861599 w 861599"/>
              <a:gd name="csY2" fmla="*/ 143603 h 3520298"/>
              <a:gd name="csX3" fmla="*/ 861599 w 861599"/>
              <a:gd name="csY3" fmla="*/ 3520298 h 3520298"/>
              <a:gd name="csX4" fmla="*/ 861599 w 861599"/>
              <a:gd name="csY4" fmla="*/ 3520298 h 3520298"/>
              <a:gd name="csX5" fmla="*/ 0 w 861599"/>
              <a:gd name="csY5" fmla="*/ 3520298 h 3520298"/>
              <a:gd name="csX6" fmla="*/ 0 w 861599"/>
              <a:gd name="csY6" fmla="*/ 3520298 h 3520298"/>
              <a:gd name="csX7" fmla="*/ 0 w 861599"/>
              <a:gd name="csY7" fmla="*/ 143603 h 3520298"/>
              <a:gd name="csX8" fmla="*/ 143603 w 861599"/>
              <a:gd name="csY8" fmla="*/ 0 h 35202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61599" h="3520298">
                <a:moveTo>
                  <a:pt x="861599" y="586731"/>
                </a:moveTo>
                <a:lnTo>
                  <a:pt x="861599" y="2933567"/>
                </a:lnTo>
                <a:cubicBezTo>
                  <a:pt x="861599" y="3257610"/>
                  <a:pt x="845863" y="3520296"/>
                  <a:pt x="826452" y="3520296"/>
                </a:cubicBezTo>
                <a:lnTo>
                  <a:pt x="0" y="3520296"/>
                </a:lnTo>
                <a:lnTo>
                  <a:pt x="0" y="3520296"/>
                </a:lnTo>
                <a:lnTo>
                  <a:pt x="0" y="2"/>
                </a:lnTo>
                <a:lnTo>
                  <a:pt x="0" y="2"/>
                </a:lnTo>
                <a:lnTo>
                  <a:pt x="826452" y="2"/>
                </a:lnTo>
                <a:cubicBezTo>
                  <a:pt x="845863" y="2"/>
                  <a:pt x="861599" y="262688"/>
                  <a:pt x="861599" y="58673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7300" rIns="57300" bIns="57301" numCol="1" spcCol="1270" anchor="ctr" anchorCtr="0">
            <a:noAutofit/>
          </a:bodyPr>
          <a:lstStyle/>
          <a:p>
            <a:pPr marL="228600" lvl="1" indent="-228600" algn="l" defTabSz="1066800">
              <a:lnSpc>
                <a:spcPct val="90000"/>
              </a:lnSpc>
              <a:spcBef>
                <a:spcPct val="0"/>
              </a:spcBef>
              <a:spcAft>
                <a:spcPct val="15000"/>
              </a:spcAft>
              <a:buChar char="•"/>
            </a:pPr>
            <a:r>
              <a:rPr lang="en-US" sz="2400" kern="1200"/>
              <a:t>Check Selection Pane</a:t>
            </a:r>
            <a:r>
              <a:rPr lang="en-US" sz="2400"/>
              <a:t>.</a:t>
            </a:r>
            <a:endParaRPr lang="en-US" sz="2400" kern="1200"/>
          </a:p>
          <a:p>
            <a:pPr marL="228600" lvl="1" indent="-228600" algn="l" defTabSz="1066800">
              <a:lnSpc>
                <a:spcPct val="90000"/>
              </a:lnSpc>
              <a:spcBef>
                <a:spcPct val="0"/>
              </a:spcBef>
              <a:spcAft>
                <a:spcPct val="15000"/>
              </a:spcAft>
              <a:buChar char="•"/>
            </a:pPr>
            <a:r>
              <a:rPr lang="en-US" sz="2400" kern="1200"/>
              <a:t>Ungroup all objects</a:t>
            </a:r>
            <a:r>
              <a:rPr lang="en-US" sz="2400"/>
              <a:t>.</a:t>
            </a:r>
            <a:endParaRPr lang="en-US" sz="2400" kern="1200"/>
          </a:p>
        </p:txBody>
      </p:sp>
      <p:sp>
        <p:nvSpPr>
          <p:cNvPr id="9" name="Freeform 8">
            <a:extLst>
              <a:ext uri="{FF2B5EF4-FFF2-40B4-BE49-F238E27FC236}">
                <a16:creationId xmlns:a16="http://schemas.microsoft.com/office/drawing/2014/main" id="{F6DDA51E-2BC6-43F3-8125-449C8ABC9D14}"/>
              </a:ext>
            </a:extLst>
          </p:cNvPr>
          <p:cNvSpPr/>
          <p:nvPr/>
        </p:nvSpPr>
        <p:spPr>
          <a:xfrm>
            <a:off x="7366454" y="4377918"/>
            <a:ext cx="927877" cy="1325538"/>
          </a:xfrm>
          <a:custGeom>
            <a:avLst/>
            <a:gdLst>
              <a:gd name="csX0" fmla="*/ 0 w 1325537"/>
              <a:gd name="csY0" fmla="*/ 0 h 927876"/>
              <a:gd name="csX1" fmla="*/ 861599 w 1325537"/>
              <a:gd name="csY1" fmla="*/ 0 h 927876"/>
              <a:gd name="csX2" fmla="*/ 1325537 w 1325537"/>
              <a:gd name="csY2" fmla="*/ 463938 h 927876"/>
              <a:gd name="csX3" fmla="*/ 861599 w 1325537"/>
              <a:gd name="csY3" fmla="*/ 927876 h 927876"/>
              <a:gd name="csX4" fmla="*/ 0 w 1325537"/>
              <a:gd name="csY4" fmla="*/ 927876 h 927876"/>
              <a:gd name="csX5" fmla="*/ 463938 w 1325537"/>
              <a:gd name="csY5" fmla="*/ 463938 h 927876"/>
              <a:gd name="csX6" fmla="*/ 0 w 1325537"/>
              <a:gd name="csY6" fmla="*/ 0 h 92787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a:solidFill>
            <a:srgbClr val="162A57"/>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marL="0" lvl="0" indent="0" algn="ctr" defTabSz="1200150">
              <a:lnSpc>
                <a:spcPct val="90000"/>
              </a:lnSpc>
              <a:spcBef>
                <a:spcPct val="0"/>
              </a:spcBef>
              <a:spcAft>
                <a:spcPct val="35000"/>
              </a:spcAft>
              <a:buNone/>
            </a:pPr>
            <a:r>
              <a:rPr lang="en-US" sz="2700" kern="1200"/>
              <a:t>3</a:t>
            </a:r>
          </a:p>
        </p:txBody>
      </p:sp>
      <p:sp>
        <p:nvSpPr>
          <p:cNvPr id="10" name="Freeform 9">
            <a:extLst>
              <a:ext uri="{FF2B5EF4-FFF2-40B4-BE49-F238E27FC236}">
                <a16:creationId xmlns:a16="http://schemas.microsoft.com/office/drawing/2014/main" id="{186B83B3-EA97-A8F4-FBFC-6F8A2814C781}"/>
              </a:ext>
            </a:extLst>
          </p:cNvPr>
          <p:cNvSpPr/>
          <p:nvPr/>
        </p:nvSpPr>
        <p:spPr>
          <a:xfrm>
            <a:off x="8294329" y="4377917"/>
            <a:ext cx="3719870" cy="861600"/>
          </a:xfrm>
          <a:custGeom>
            <a:avLst/>
            <a:gdLst>
              <a:gd name="csX0" fmla="*/ 143603 w 861599"/>
              <a:gd name="csY0" fmla="*/ 0 h 3520298"/>
              <a:gd name="csX1" fmla="*/ 717996 w 861599"/>
              <a:gd name="csY1" fmla="*/ 0 h 3520298"/>
              <a:gd name="csX2" fmla="*/ 861599 w 861599"/>
              <a:gd name="csY2" fmla="*/ 143603 h 3520298"/>
              <a:gd name="csX3" fmla="*/ 861599 w 861599"/>
              <a:gd name="csY3" fmla="*/ 3520298 h 3520298"/>
              <a:gd name="csX4" fmla="*/ 861599 w 861599"/>
              <a:gd name="csY4" fmla="*/ 3520298 h 3520298"/>
              <a:gd name="csX5" fmla="*/ 0 w 861599"/>
              <a:gd name="csY5" fmla="*/ 3520298 h 3520298"/>
              <a:gd name="csX6" fmla="*/ 0 w 861599"/>
              <a:gd name="csY6" fmla="*/ 3520298 h 3520298"/>
              <a:gd name="csX7" fmla="*/ 0 w 861599"/>
              <a:gd name="csY7" fmla="*/ 143603 h 3520298"/>
              <a:gd name="csX8" fmla="*/ 143603 w 861599"/>
              <a:gd name="csY8" fmla="*/ 0 h 35202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861599" h="3520298">
                <a:moveTo>
                  <a:pt x="861599" y="586731"/>
                </a:moveTo>
                <a:lnTo>
                  <a:pt x="861599" y="2933567"/>
                </a:lnTo>
                <a:cubicBezTo>
                  <a:pt x="861599" y="3257610"/>
                  <a:pt x="845863" y="3520296"/>
                  <a:pt x="826452" y="3520296"/>
                </a:cubicBezTo>
                <a:lnTo>
                  <a:pt x="0" y="3520296"/>
                </a:lnTo>
                <a:lnTo>
                  <a:pt x="0" y="3520296"/>
                </a:lnTo>
                <a:lnTo>
                  <a:pt x="0" y="2"/>
                </a:lnTo>
                <a:lnTo>
                  <a:pt x="0" y="2"/>
                </a:lnTo>
                <a:lnTo>
                  <a:pt x="826452" y="2"/>
                </a:lnTo>
                <a:cubicBezTo>
                  <a:pt x="845863" y="2"/>
                  <a:pt x="861599" y="262688"/>
                  <a:pt x="861599" y="58673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57300" rIns="57300" bIns="57301" numCol="1" spcCol="1270" anchor="ctr" anchorCtr="0">
            <a:noAutofit/>
          </a:bodyPr>
          <a:lstStyle/>
          <a:p>
            <a:pPr marL="228600" lvl="1" indent="-228600" algn="l" defTabSz="1066800">
              <a:lnSpc>
                <a:spcPct val="90000"/>
              </a:lnSpc>
              <a:spcBef>
                <a:spcPct val="0"/>
              </a:spcBef>
              <a:spcAft>
                <a:spcPct val="15000"/>
              </a:spcAft>
              <a:buChar char="•"/>
            </a:pPr>
            <a:r>
              <a:rPr lang="en-US" sz="2400" kern="1200"/>
              <a:t>Check alt text</a:t>
            </a:r>
            <a:r>
              <a:rPr lang="en-US" sz="2400"/>
              <a:t>.</a:t>
            </a:r>
            <a:endParaRPr lang="en-US" sz="2400" kern="1200"/>
          </a:p>
          <a:p>
            <a:pPr marL="228600" lvl="1" indent="-228600" algn="l" defTabSz="1066800">
              <a:lnSpc>
                <a:spcPct val="90000"/>
              </a:lnSpc>
              <a:spcBef>
                <a:spcPct val="0"/>
              </a:spcBef>
              <a:spcAft>
                <a:spcPct val="15000"/>
              </a:spcAft>
              <a:buChar char="•"/>
            </a:pPr>
            <a:r>
              <a:rPr lang="en-US" sz="2400" kern="1200"/>
              <a:t>Mark decorative </a:t>
            </a:r>
            <a:r>
              <a:rPr lang="en-US" sz="2400"/>
              <a:t>objects.</a:t>
            </a:r>
            <a:endParaRPr lang="en-US" sz="2400" kern="1200"/>
          </a:p>
        </p:txBody>
      </p:sp>
    </p:spTree>
    <p:extLst>
      <p:ext uri="{BB962C8B-B14F-4D97-AF65-F5344CB8AC3E}">
        <p14:creationId xmlns:p14="http://schemas.microsoft.com/office/powerpoint/2010/main" val="3165198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F6A94-7AF5-C709-2AEE-E00A6F13B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95FD3-7AE5-35D4-41CE-F506185D4259}"/>
              </a:ext>
            </a:extLst>
          </p:cNvPr>
          <p:cNvSpPr>
            <a:spLocks noGrp="1"/>
          </p:cNvSpPr>
          <p:nvPr>
            <p:ph type="title"/>
          </p:nvPr>
        </p:nvSpPr>
        <p:spPr/>
        <p:txBody>
          <a:bodyPr>
            <a:normAutofit/>
          </a:bodyPr>
          <a:lstStyle/>
          <a:p>
            <a:r>
              <a:rPr lang="en-US" b="1">
                <a:latin typeface="Arial" panose="020B0604020202020204" pitchFamily="34" charset="0"/>
                <a:ea typeface="Verdana" panose="020B0604030504040204" pitchFamily="34" charset="0"/>
                <a:cs typeface="Arial" panose="020B0604020202020204" pitchFamily="34" charset="0"/>
              </a:rPr>
              <a:t>Check Reading Order</a:t>
            </a:r>
          </a:p>
        </p:txBody>
      </p:sp>
      <p:sp>
        <p:nvSpPr>
          <p:cNvPr id="3" name="Content Placeholder 2">
            <a:extLst>
              <a:ext uri="{FF2B5EF4-FFF2-40B4-BE49-F238E27FC236}">
                <a16:creationId xmlns:a16="http://schemas.microsoft.com/office/drawing/2014/main" id="{396561E9-69EF-D2A8-A08E-5BDAF4825220}"/>
              </a:ext>
            </a:extLst>
          </p:cNvPr>
          <p:cNvSpPr>
            <a:spLocks noGrp="1"/>
          </p:cNvSpPr>
          <p:nvPr>
            <p:ph sz="half" idx="1"/>
          </p:nvPr>
        </p:nvSpPr>
        <p:spPr>
          <a:xfrm>
            <a:off x="1219200" y="1759926"/>
            <a:ext cx="4876800" cy="4412274"/>
          </a:xfrm>
        </p:spPr>
        <p:txBody>
          <a:bodyPr>
            <a:noAutofit/>
          </a:bodyPr>
          <a:lstStyle/>
          <a:p>
            <a:r>
              <a:rPr lang="en-US">
                <a:ea typeface="Verdana" panose="020B0604030504040204" pitchFamily="34" charset="0"/>
              </a:rPr>
              <a:t>Verify that the elements on the slide read in a logical order.</a:t>
            </a:r>
            <a:endParaRPr lang="en-US">
              <a:solidFill>
                <a:srgbClr val="0070C0"/>
              </a:solidFill>
              <a:ea typeface="Verdana" panose="020B0604030504040204" pitchFamily="34" charset="0"/>
            </a:endParaRPr>
          </a:p>
          <a:p>
            <a:r>
              <a:rPr lang="en-US">
                <a:ea typeface="Verdana" panose="020B0604030504040204" pitchFamily="34" charset="0"/>
              </a:rPr>
              <a:t>Navigate to the Review ribbon. Select the drop down next to Check Accessibility. Select Reading Order Pane.</a:t>
            </a:r>
          </a:p>
          <a:p>
            <a:r>
              <a:rPr lang="en-US">
                <a:ea typeface="Verdana" panose="020B0604030504040204" pitchFamily="34" charset="0"/>
              </a:rPr>
              <a:t>Reading Order items are organized from top to bottom (objects at the top are read first unless they are marked decorative)</a:t>
            </a:r>
          </a:p>
        </p:txBody>
      </p:sp>
      <p:pic>
        <p:nvPicPr>
          <p:cNvPr id="6" name="Content Placeholder 5" descr="Home tool bar showing the Review tab selected. Under the Check Accessibility drop down, reading order pane is highlighted.">
            <a:extLst>
              <a:ext uri="{FF2B5EF4-FFF2-40B4-BE49-F238E27FC236}">
                <a16:creationId xmlns:a16="http://schemas.microsoft.com/office/drawing/2014/main" id="{58ECCF44-D883-7A4C-5712-05C509D2F818}"/>
              </a:ext>
              <a:ext uri="{C183D7F6-B498-43B3-948B-1728B52AA6E4}">
                <adec:decorative xmlns:adec="http://schemas.microsoft.com/office/drawing/2017/decorative" val="0"/>
              </a:ext>
            </a:extLst>
          </p:cNvPr>
          <p:cNvPicPr>
            <a:picLocks noGrp="1" noChangeAspect="1"/>
          </p:cNvPicPr>
          <p:nvPr>
            <p:ph sz="half" idx="2"/>
          </p:nvPr>
        </p:nvPicPr>
        <p:blipFill>
          <a:blip r:embed="rId3"/>
          <a:srcRect/>
          <a:stretch/>
        </p:blipFill>
        <p:spPr>
          <a:xfrm>
            <a:off x="6202018" y="2047876"/>
            <a:ext cx="5698434" cy="2638425"/>
          </a:xfrm>
        </p:spPr>
      </p:pic>
    </p:spTree>
    <p:extLst>
      <p:ext uri="{BB962C8B-B14F-4D97-AF65-F5344CB8AC3E}">
        <p14:creationId xmlns:p14="http://schemas.microsoft.com/office/powerpoint/2010/main" val="1634903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A030-2AF4-2AC0-AA97-015C72E94246}"/>
              </a:ext>
            </a:extLst>
          </p:cNvPr>
          <p:cNvSpPr>
            <a:spLocks noGrp="1"/>
          </p:cNvSpPr>
          <p:nvPr>
            <p:ph type="title"/>
          </p:nvPr>
        </p:nvSpPr>
        <p:spPr/>
        <p:txBody>
          <a:bodyPr/>
          <a:lstStyle/>
          <a:p>
            <a:r>
              <a:rPr lang="en-US"/>
              <a:t>Accessibility Checker</a:t>
            </a:r>
          </a:p>
        </p:txBody>
      </p:sp>
      <p:sp>
        <p:nvSpPr>
          <p:cNvPr id="3" name="Content Placeholder 2">
            <a:extLst>
              <a:ext uri="{FF2B5EF4-FFF2-40B4-BE49-F238E27FC236}">
                <a16:creationId xmlns:a16="http://schemas.microsoft.com/office/drawing/2014/main" id="{F9104264-E31A-7A7A-B9EE-6FBE0082088D}"/>
              </a:ext>
            </a:extLst>
          </p:cNvPr>
          <p:cNvSpPr>
            <a:spLocks noGrp="1"/>
          </p:cNvSpPr>
          <p:nvPr>
            <p:ph idx="1"/>
          </p:nvPr>
        </p:nvSpPr>
        <p:spPr>
          <a:xfrm>
            <a:off x="1510145" y="1828800"/>
            <a:ext cx="9601200" cy="3581400"/>
          </a:xfrm>
        </p:spPr>
        <p:txBody>
          <a:bodyPr/>
          <a:lstStyle/>
          <a:p>
            <a:r>
              <a:rPr lang="en-US"/>
              <a:t>While some topics discussed in this presentation require a manual check, it is always a good idea to use the Check Accessibility tool.</a:t>
            </a:r>
          </a:p>
          <a:p>
            <a:r>
              <a:rPr lang="en-US"/>
              <a:t>Access this tool by navigating to the Review tab (from Home tool bar), Check Accessibility. </a:t>
            </a:r>
          </a:p>
          <a:p>
            <a:r>
              <a:rPr lang="en-US"/>
              <a:t>Follow provided directions to fix any identified accessibility issues. </a:t>
            </a:r>
          </a:p>
        </p:txBody>
      </p:sp>
    </p:spTree>
    <p:extLst>
      <p:ext uri="{BB962C8B-B14F-4D97-AF65-F5344CB8AC3E}">
        <p14:creationId xmlns:p14="http://schemas.microsoft.com/office/powerpoint/2010/main" val="2704050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9F60-7B25-FCB1-B384-859BAB3C43AE}"/>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1C8F9061-E4CF-2118-2054-A467E740A7A0}"/>
              </a:ext>
            </a:extLst>
          </p:cNvPr>
          <p:cNvSpPr>
            <a:spLocks noGrp="1"/>
          </p:cNvSpPr>
          <p:nvPr>
            <p:ph sz="half" idx="1"/>
          </p:nvPr>
        </p:nvSpPr>
        <p:spPr>
          <a:xfrm>
            <a:off x="1371600" y="2285999"/>
            <a:ext cx="9601200" cy="3592287"/>
          </a:xfrm>
        </p:spPr>
        <p:txBody>
          <a:bodyPr vert="horz" lIns="91440" tIns="45720" rIns="91440" bIns="45720" rtlCol="0" anchor="t">
            <a:normAutofit/>
          </a:bodyPr>
          <a:lstStyle/>
          <a:p>
            <a:pPr marL="0" indent="0" algn="ctr">
              <a:buNone/>
            </a:pPr>
            <a:r>
              <a:rPr lang="en-US" sz="3200"/>
              <a:t>Contact: Katrina Dubree</a:t>
            </a:r>
          </a:p>
          <a:p>
            <a:pPr marL="0" indent="0" algn="ctr">
              <a:buNone/>
            </a:pPr>
            <a:r>
              <a:rPr lang="en-US" sz="3200">
                <a:solidFill>
                  <a:srgbClr val="005999"/>
                </a:solidFill>
                <a:hlinkClick r:id="rId3">
                  <a:extLst>
                    <a:ext uri="{A12FA001-AC4F-418D-AE19-62706E023703}">
                      <ahyp:hlinkClr xmlns:ahyp="http://schemas.microsoft.com/office/drawing/2018/hyperlinkcolor" val="tx"/>
                    </a:ext>
                  </a:extLst>
                </a:hlinkClick>
              </a:rPr>
              <a:t>katrina.g.dubree@vanderbilt.edu</a:t>
            </a:r>
            <a:endParaRPr lang="en-US" sz="3200">
              <a:solidFill>
                <a:srgbClr val="005999"/>
              </a:solidFill>
            </a:endParaRPr>
          </a:p>
          <a:p>
            <a:pPr marL="0" indent="0" algn="ctr">
              <a:buNone/>
            </a:pPr>
            <a:r>
              <a:rPr lang="en-US" sz="3200">
                <a:latin typeface="Arial"/>
                <a:cs typeface="Arial"/>
              </a:rPr>
              <a:t>Website:</a:t>
            </a:r>
          </a:p>
          <a:p>
            <a:pPr marL="0" indent="0" algn="ctr">
              <a:buNone/>
            </a:pPr>
            <a:r>
              <a:rPr lang="en-US" sz="3200">
                <a:solidFill>
                  <a:srgbClr val="005999"/>
                </a:solidFill>
                <a:latin typeface="Arial"/>
                <a:cs typeface="Arial"/>
                <a:hlinkClick r:id="rId4">
                  <a:extLst>
                    <a:ext uri="{A12FA001-AC4F-418D-AE19-62706E023703}">
                      <ahyp:hlinkClr xmlns:ahyp="http://schemas.microsoft.com/office/drawing/2018/hyperlinkcolor" val="tx"/>
                    </a:ext>
                  </a:extLst>
                </a:hlinkClick>
              </a:rPr>
              <a:t>EMPOWER VI Website</a:t>
            </a:r>
            <a:r>
              <a:rPr lang="en-US" sz="3200">
                <a:solidFill>
                  <a:srgbClr val="005999"/>
                </a:solidFill>
                <a:latin typeface="Arial"/>
                <a:cs typeface="Arial"/>
              </a:rPr>
              <a:t> </a:t>
            </a:r>
          </a:p>
        </p:txBody>
      </p:sp>
      <p:sp>
        <p:nvSpPr>
          <p:cNvPr id="4" name="Content Placeholder 3">
            <a:extLst>
              <a:ext uri="{FF2B5EF4-FFF2-40B4-BE49-F238E27FC236}">
                <a16:creationId xmlns:a16="http://schemas.microsoft.com/office/drawing/2014/main" id="{106CF90D-715A-70E9-02BE-05F09C81A131}"/>
              </a:ext>
            </a:extLst>
          </p:cNvPr>
          <p:cNvSpPr>
            <a:spLocks noGrp="1"/>
          </p:cNvSpPr>
          <p:nvPr>
            <p:ph sz="half" idx="2"/>
          </p:nvPr>
        </p:nvSpPr>
        <p:spPr>
          <a:xfrm>
            <a:off x="777745" y="6455680"/>
            <a:ext cx="6189112" cy="402320"/>
          </a:xfrm>
        </p:spPr>
        <p:txBody>
          <a:bodyPr vert="horz" lIns="91440" tIns="45720" rIns="91440" bIns="45720" rtlCol="0" anchor="t">
            <a:normAutofit/>
          </a:bodyPr>
          <a:lstStyle/>
          <a:p>
            <a:pPr marL="0" indent="0">
              <a:buNone/>
            </a:pPr>
            <a:r>
              <a:rPr lang="en-US" sz="1800">
                <a:latin typeface="Arial"/>
                <a:cs typeface="Arial"/>
              </a:rPr>
              <a:t>Presentation Revised: January 27, 2026</a:t>
            </a:r>
            <a:endParaRPr lang="en-US" sz="1800">
              <a:solidFill>
                <a:srgbClr val="0E2741"/>
              </a:solidFill>
              <a:latin typeface="Arial"/>
              <a:cs typeface="Arial"/>
            </a:endParaRPr>
          </a:p>
          <a:p>
            <a:pPr marL="0" indent="0">
              <a:buNone/>
            </a:pPr>
            <a:endParaRPr lang="en-US"/>
          </a:p>
        </p:txBody>
      </p:sp>
    </p:spTree>
    <p:extLst>
      <p:ext uri="{BB962C8B-B14F-4D97-AF65-F5344CB8AC3E}">
        <p14:creationId xmlns:p14="http://schemas.microsoft.com/office/powerpoint/2010/main" val="27986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B1977-2018-D8F3-A301-4CA225E11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B529B-AA2C-93AE-18DC-BAD074512BA1}"/>
              </a:ext>
            </a:extLst>
          </p:cNvPr>
          <p:cNvSpPr>
            <a:spLocks noGrp="1"/>
          </p:cNvSpPr>
          <p:nvPr>
            <p:ph type="title"/>
          </p:nvPr>
        </p:nvSpPr>
        <p:spPr>
          <a:xfrm>
            <a:off x="1371600" y="685800"/>
            <a:ext cx="9601200" cy="1485900"/>
          </a:xfrm>
        </p:spPr>
        <p:txBody>
          <a:bodyPr/>
          <a:lstStyle/>
          <a:p>
            <a:r>
              <a:rPr lang="en-US"/>
              <a:t>Slide Master</a:t>
            </a:r>
          </a:p>
        </p:txBody>
      </p:sp>
      <p:sp>
        <p:nvSpPr>
          <p:cNvPr id="3" name="Content Placeholder 2">
            <a:extLst>
              <a:ext uri="{FF2B5EF4-FFF2-40B4-BE49-F238E27FC236}">
                <a16:creationId xmlns:a16="http://schemas.microsoft.com/office/drawing/2014/main" id="{5CFB9200-4D05-4FC8-24C9-63261DE4E756}"/>
              </a:ext>
            </a:extLst>
          </p:cNvPr>
          <p:cNvSpPr>
            <a:spLocks noGrp="1"/>
          </p:cNvSpPr>
          <p:nvPr>
            <p:ph sz="half" idx="1"/>
          </p:nvPr>
        </p:nvSpPr>
        <p:spPr>
          <a:xfrm>
            <a:off x="1371600" y="1312985"/>
            <a:ext cx="6925733" cy="4859215"/>
          </a:xfrm>
        </p:spPr>
        <p:txBody>
          <a:bodyPr vert="horz" lIns="91440" tIns="45720" rIns="91440" bIns="45720" rtlCol="0" anchor="t">
            <a:noAutofit/>
          </a:bodyPr>
          <a:lstStyle/>
          <a:p>
            <a:pPr marL="383540" indent="-383540"/>
            <a:r>
              <a:rPr lang="en-US"/>
              <a:t>Build your presentation using an accessible template in the Slide Master area (View, Slide Master).</a:t>
            </a:r>
          </a:p>
          <a:p>
            <a:pPr marL="383540" indent="-383540"/>
            <a:r>
              <a:rPr lang="en-US"/>
              <a:t>Preset elements on each Master Slide can help ensure consistency and accessibility across your presentation by establishing:</a:t>
            </a:r>
          </a:p>
          <a:p>
            <a:pPr lvl="1" indent="-383540"/>
            <a:r>
              <a:rPr lang="en-US"/>
              <a:t>A logical reading order </a:t>
            </a:r>
          </a:p>
          <a:p>
            <a:pPr lvl="1" indent="-383540"/>
            <a:r>
              <a:rPr lang="en-US"/>
              <a:t>Consistent font size, type, and color</a:t>
            </a:r>
          </a:p>
          <a:p>
            <a:pPr lvl="1" indent="-383540"/>
            <a:r>
              <a:rPr lang="en-US"/>
              <a:t>A uniform slide design and layout</a:t>
            </a:r>
          </a:p>
          <a:p>
            <a:pPr lvl="1" indent="-383540"/>
            <a:r>
              <a:rPr lang="en-US">
                <a:latin typeface="Arial"/>
                <a:cs typeface="Arial"/>
              </a:rPr>
              <a:t>A location for redundant images (e.g., logos)</a:t>
            </a:r>
          </a:p>
        </p:txBody>
      </p:sp>
      <p:pic>
        <p:nvPicPr>
          <p:cNvPr id="8" name="Content Placeholder 7" descr="Screenshot of Home tool bar. View tab highlighted and selected. Slide Master selected and highlighted.">
            <a:extLst>
              <a:ext uri="{FF2B5EF4-FFF2-40B4-BE49-F238E27FC236}">
                <a16:creationId xmlns:a16="http://schemas.microsoft.com/office/drawing/2014/main" id="{58F1487D-68D0-C10D-F280-46D1EE5CE4D5}"/>
              </a:ext>
            </a:extLst>
          </p:cNvPr>
          <p:cNvPicPr>
            <a:picLocks noGrp="1" noChangeAspect="1"/>
          </p:cNvPicPr>
          <p:nvPr>
            <p:ph sz="half" idx="2"/>
          </p:nvPr>
        </p:nvPicPr>
        <p:blipFill>
          <a:blip r:embed="rId3"/>
          <a:srcRect/>
          <a:stretch/>
        </p:blipFill>
        <p:spPr>
          <a:xfrm>
            <a:off x="7913077" y="3621992"/>
            <a:ext cx="4013967" cy="1064309"/>
          </a:xfrm>
          <a:ln>
            <a:solidFill>
              <a:schemeClr val="accent1"/>
            </a:solidFill>
          </a:ln>
        </p:spPr>
      </p:pic>
    </p:spTree>
    <p:extLst>
      <p:ext uri="{BB962C8B-B14F-4D97-AF65-F5344CB8AC3E}">
        <p14:creationId xmlns:p14="http://schemas.microsoft.com/office/powerpoint/2010/main" val="74714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8D8A-F89B-6013-5488-B9F2F9091828}"/>
              </a:ext>
            </a:extLst>
          </p:cNvPr>
          <p:cNvSpPr>
            <a:spLocks noGrp="1"/>
          </p:cNvSpPr>
          <p:nvPr>
            <p:ph type="title"/>
          </p:nvPr>
        </p:nvSpPr>
        <p:spPr>
          <a:xfrm>
            <a:off x="1371600" y="685800"/>
            <a:ext cx="9601200" cy="764043"/>
          </a:xfrm>
        </p:spPr>
        <p:txBody>
          <a:bodyPr/>
          <a:lstStyle/>
          <a:p>
            <a:r>
              <a:rPr lang="en-US">
                <a:ea typeface="Verdana"/>
              </a:rPr>
              <a:t>Slide Master Layouts</a:t>
            </a:r>
            <a:endParaRPr lang="en-US"/>
          </a:p>
        </p:txBody>
      </p:sp>
      <p:sp>
        <p:nvSpPr>
          <p:cNvPr id="3" name="Content Placeholder 2">
            <a:extLst>
              <a:ext uri="{FF2B5EF4-FFF2-40B4-BE49-F238E27FC236}">
                <a16:creationId xmlns:a16="http://schemas.microsoft.com/office/drawing/2014/main" id="{EEE3962F-3C05-D320-997B-317D7E292408}"/>
              </a:ext>
            </a:extLst>
          </p:cNvPr>
          <p:cNvSpPr>
            <a:spLocks noGrp="1"/>
          </p:cNvSpPr>
          <p:nvPr>
            <p:ph sz="half" idx="1"/>
          </p:nvPr>
        </p:nvSpPr>
        <p:spPr>
          <a:xfrm>
            <a:off x="1371600" y="1449843"/>
            <a:ext cx="10396894" cy="4076949"/>
          </a:xfrm>
        </p:spPr>
        <p:txBody>
          <a:bodyPr vert="horz" lIns="91440" tIns="45720" rIns="91440" bIns="45720" rtlCol="0" anchor="t">
            <a:normAutofit/>
          </a:bodyPr>
          <a:lstStyle/>
          <a:p>
            <a:pPr marL="342900" indent="-342900"/>
            <a:r>
              <a:rPr lang="en-US">
                <a:latin typeface="Arial"/>
                <a:cs typeface="Arial"/>
              </a:rPr>
              <a:t>Within Slide Master, you’ll have access to existing slide layouts that you can customize to build your slides.</a:t>
            </a:r>
          </a:p>
          <a:p>
            <a:pPr marL="342900" indent="-342900"/>
            <a:r>
              <a:rPr lang="en-US">
                <a:latin typeface="Arial"/>
                <a:cs typeface="Arial"/>
              </a:rPr>
              <a:t>Ensure any elements added to your layouts are Content Placeholders.</a:t>
            </a:r>
            <a:endParaRPr lang="en-US"/>
          </a:p>
          <a:p>
            <a:pPr marL="383540" indent="-383540"/>
            <a:r>
              <a:rPr lang="en-US">
                <a:latin typeface="Arial"/>
                <a:cs typeface="Arial"/>
              </a:rPr>
              <a:t>When adding Content Placeholders, consider all elements that need to be included (e.g., text, bulleted lists, images, references). </a:t>
            </a:r>
          </a:p>
          <a:p>
            <a:pPr marL="383540" indent="-383540"/>
            <a:r>
              <a:rPr lang="en-US">
                <a:latin typeface="Arial"/>
                <a:cs typeface="Arial"/>
              </a:rPr>
              <a:t>Please note that the example reference below exists within a Content Placeholder from a Slide Template.</a:t>
            </a:r>
          </a:p>
        </p:txBody>
      </p:sp>
      <p:sp>
        <p:nvSpPr>
          <p:cNvPr id="5" name="Content Placeholder 4">
            <a:extLst>
              <a:ext uri="{FF2B5EF4-FFF2-40B4-BE49-F238E27FC236}">
                <a16:creationId xmlns:a16="http://schemas.microsoft.com/office/drawing/2014/main" id="{5E31B374-A9A9-27E4-7315-BC3CC3CC1657}"/>
              </a:ext>
            </a:extLst>
          </p:cNvPr>
          <p:cNvSpPr>
            <a:spLocks noGrp="1"/>
          </p:cNvSpPr>
          <p:nvPr>
            <p:ph sz="half" idx="2"/>
          </p:nvPr>
        </p:nvSpPr>
        <p:spPr>
          <a:xfrm>
            <a:off x="973753" y="5684700"/>
            <a:ext cx="10396894" cy="487500"/>
          </a:xfrm>
        </p:spPr>
        <p:txBody>
          <a:bodyPr vert="horz" lIns="91440" tIns="45720" rIns="91440" bIns="45720" rtlCol="0" anchor="t">
            <a:normAutofit/>
          </a:bodyPr>
          <a:lstStyle/>
          <a:p>
            <a:pPr marL="0" indent="0">
              <a:buNone/>
            </a:pPr>
            <a:r>
              <a:rPr lang="en-US" sz="1800">
                <a:latin typeface="Arial"/>
                <a:cs typeface="Arial"/>
              </a:rPr>
              <a:t>Example Reference: </a:t>
            </a:r>
            <a:r>
              <a:rPr lang="en-US" sz="1800">
                <a:solidFill>
                  <a:srgbClr val="005999"/>
                </a:solidFill>
                <a:latin typeface="Arial"/>
                <a:ea typeface="Source Sans Pro"/>
                <a:cs typeface="Arial"/>
                <a:hlinkClick r:id="rId3">
                  <a:extLst>
                    <a:ext uri="{A12FA001-AC4F-418D-AE19-62706E023703}">
                      <ahyp:hlinkClr xmlns:ahyp="http://schemas.microsoft.com/office/drawing/2018/hyperlinkcolor" val="tx"/>
                    </a:ext>
                  </a:extLst>
                </a:hlinkClick>
              </a:rPr>
              <a:t>Center for Innovation in Teaching &amp; Learning</a:t>
            </a:r>
            <a:r>
              <a:rPr lang="en-US" sz="1800">
                <a:solidFill>
                  <a:srgbClr val="005999"/>
                </a:solidFill>
                <a:latin typeface="Arial"/>
                <a:ea typeface="Source Sans Pro"/>
                <a:cs typeface="Arial"/>
              </a:rPr>
              <a:t> </a:t>
            </a:r>
            <a:r>
              <a:rPr lang="en-US" sz="1800">
                <a:latin typeface="Arial"/>
                <a:ea typeface="Source Sans Pro"/>
                <a:cs typeface="Arial"/>
              </a:rPr>
              <a:t>(2026) </a:t>
            </a:r>
            <a:endParaRPr lang="en-US" sz="1800"/>
          </a:p>
        </p:txBody>
      </p:sp>
    </p:spTree>
    <p:extLst>
      <p:ext uri="{BB962C8B-B14F-4D97-AF65-F5344CB8AC3E}">
        <p14:creationId xmlns:p14="http://schemas.microsoft.com/office/powerpoint/2010/main" val="214820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84C4-90C7-183B-7673-71F6F6A27EF5}"/>
              </a:ext>
            </a:extLst>
          </p:cNvPr>
          <p:cNvSpPr>
            <a:spLocks noGrp="1"/>
          </p:cNvSpPr>
          <p:nvPr>
            <p:ph type="title"/>
          </p:nvPr>
        </p:nvSpPr>
        <p:spPr>
          <a:xfrm>
            <a:off x="1357748" y="691139"/>
            <a:ext cx="9718963" cy="1490952"/>
          </a:xfrm>
        </p:spPr>
        <p:txBody>
          <a:bodyPr anchor="t">
            <a:normAutofit/>
          </a:bodyPr>
          <a:lstStyle/>
          <a:p>
            <a:r>
              <a:rPr lang="en-US" sz="3600" b="1">
                <a:latin typeface="Arial"/>
                <a:ea typeface="Verdana"/>
                <a:cs typeface="Arial"/>
              </a:rPr>
              <a:t>Slide Master </a:t>
            </a:r>
            <a:r>
              <a:rPr lang="en-US">
                <a:latin typeface="Arial"/>
                <a:ea typeface="Verdana"/>
                <a:cs typeface="Arial"/>
              </a:rPr>
              <a:t>Selection Pane</a:t>
            </a:r>
            <a:endParaRPr lang="en-US" sz="3600" b="1">
              <a:latin typeface="Arial"/>
              <a:cs typeface="Arial"/>
            </a:endParaRPr>
          </a:p>
        </p:txBody>
      </p:sp>
      <p:sp>
        <p:nvSpPr>
          <p:cNvPr id="4" name="Text Placeholder 3">
            <a:extLst>
              <a:ext uri="{FF2B5EF4-FFF2-40B4-BE49-F238E27FC236}">
                <a16:creationId xmlns:a16="http://schemas.microsoft.com/office/drawing/2014/main" id="{0F00DFE3-627E-3453-2C58-4E7BCF456DDF}"/>
              </a:ext>
            </a:extLst>
          </p:cNvPr>
          <p:cNvSpPr>
            <a:spLocks noGrp="1"/>
          </p:cNvSpPr>
          <p:nvPr>
            <p:ph type="body" sz="half" idx="2"/>
          </p:nvPr>
        </p:nvSpPr>
        <p:spPr>
          <a:xfrm>
            <a:off x="1357748" y="1496291"/>
            <a:ext cx="6677888" cy="4372697"/>
          </a:xfrm>
        </p:spPr>
        <p:txBody>
          <a:bodyPr>
            <a:noAutofit/>
          </a:bodyPr>
          <a:lstStyle/>
          <a:p>
            <a:pPr marL="285750" indent="-285750">
              <a:buFont typeface="Arial" panose="020B0604020202020204" pitchFamily="34" charset="0"/>
              <a:buChar char="•"/>
            </a:pPr>
            <a:r>
              <a:rPr lang="en-US"/>
              <a:t>Use the search bar above the Home row to search for “Selection Pane”. Verify all slide objects are selectable within this pane. </a:t>
            </a:r>
          </a:p>
          <a:p>
            <a:pPr marL="285750" indent="-285750">
              <a:buFont typeface="Arial" panose="020B0604020202020204" pitchFamily="34" charset="0"/>
              <a:buChar char="•"/>
            </a:pPr>
            <a:r>
              <a:rPr lang="en-US" sz="2400"/>
              <a:t>Ensure vital information in the background is included in the selection pane.</a:t>
            </a:r>
          </a:p>
          <a:p>
            <a:pPr marL="285750" indent="-285750">
              <a:buFont typeface="Arial" panose="020B0604020202020204" pitchFamily="34" charset="0"/>
              <a:buChar char="•"/>
            </a:pPr>
            <a:r>
              <a:rPr lang="en-US" sz="2400"/>
              <a:t>Look for vital information in headers, footers, and watermarks (e.g., CONFIDENTIAL, Copyright, or Do Not Distribute). </a:t>
            </a:r>
          </a:p>
          <a:p>
            <a:pPr marL="285750" indent="-285750">
              <a:buFont typeface="Arial" panose="020B0604020202020204" pitchFamily="34" charset="0"/>
              <a:buChar char="•"/>
            </a:pPr>
            <a:r>
              <a:rPr lang="en-US" sz="2400"/>
              <a:t>The Selection Pane shows items in reverse order, so the first item read is the last item on the list.</a:t>
            </a:r>
          </a:p>
        </p:txBody>
      </p:sp>
      <p:pic>
        <p:nvPicPr>
          <p:cNvPr id="8" name="Content Placeholder 7" descr="screenshot of selection pane menu showing four elements. the Footer Placeholder 5 is highlighted.">
            <a:extLst>
              <a:ext uri="{FF2B5EF4-FFF2-40B4-BE49-F238E27FC236}">
                <a16:creationId xmlns:a16="http://schemas.microsoft.com/office/drawing/2014/main" id="{AAFDA787-F4C6-C388-4214-BDE09C521A38}"/>
              </a:ext>
            </a:extLst>
          </p:cNvPr>
          <p:cNvPicPr>
            <a:picLocks noGrp="1" noChangeAspect="1"/>
          </p:cNvPicPr>
          <p:nvPr>
            <p:ph idx="1"/>
          </p:nvPr>
        </p:nvPicPr>
        <p:blipFill>
          <a:blip r:embed="rId3"/>
          <a:stretch>
            <a:fillRect/>
          </a:stretch>
        </p:blipFill>
        <p:spPr>
          <a:xfrm>
            <a:off x="8264236" y="2057400"/>
            <a:ext cx="3695700" cy="2374900"/>
          </a:xfrm>
          <a:prstGeom prst="rect">
            <a:avLst/>
          </a:prstGeom>
          <a:ln>
            <a:solidFill>
              <a:schemeClr val="tx1"/>
            </a:solidFill>
          </a:ln>
        </p:spPr>
      </p:pic>
      <p:sp>
        <p:nvSpPr>
          <p:cNvPr id="6" name="Footer Placeholder 5">
            <a:extLst>
              <a:ext uri="{FF2B5EF4-FFF2-40B4-BE49-F238E27FC236}">
                <a16:creationId xmlns:a16="http://schemas.microsoft.com/office/drawing/2014/main" id="{5D34B8BA-227B-8730-F30A-BA962D09CDC5}"/>
              </a:ext>
            </a:extLst>
          </p:cNvPr>
          <p:cNvSpPr>
            <a:spLocks noGrp="1"/>
          </p:cNvSpPr>
          <p:nvPr>
            <p:ph type="ftr" sz="quarter" idx="11"/>
          </p:nvPr>
        </p:nvSpPr>
        <p:spPr/>
        <p:txBody>
          <a:bodyPr/>
          <a:lstStyle/>
          <a:p>
            <a:r>
              <a:rPr lang="en-US" sz="1800">
                <a:solidFill>
                  <a:srgbClr val="0E2741"/>
                </a:solidFill>
              </a:rPr>
              <a:t>Example Footer: CONFIDENTIAL</a:t>
            </a:r>
          </a:p>
        </p:txBody>
      </p:sp>
    </p:spTree>
    <p:extLst>
      <p:ext uri="{BB962C8B-B14F-4D97-AF65-F5344CB8AC3E}">
        <p14:creationId xmlns:p14="http://schemas.microsoft.com/office/powerpoint/2010/main" val="23962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BB534-4478-2264-6A62-CB1A2F8C6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33389-D45D-C88A-353D-BB822D11A869}"/>
              </a:ext>
            </a:extLst>
          </p:cNvPr>
          <p:cNvSpPr>
            <a:spLocks noGrp="1"/>
          </p:cNvSpPr>
          <p:nvPr>
            <p:ph type="title"/>
          </p:nvPr>
        </p:nvSpPr>
        <p:spPr/>
        <p:txBody>
          <a:bodyPr/>
          <a:lstStyle/>
          <a:p>
            <a:r>
              <a:rPr lang="en-US">
                <a:latin typeface="Arial"/>
                <a:ea typeface="Verdana"/>
                <a:cs typeface="Arial"/>
              </a:rPr>
              <a:t>Inserting Slide Master </a:t>
            </a:r>
            <a:endParaRPr lang="en-US">
              <a:latin typeface="Arial"/>
              <a:cs typeface="Arial"/>
            </a:endParaRPr>
          </a:p>
        </p:txBody>
      </p:sp>
      <p:sp>
        <p:nvSpPr>
          <p:cNvPr id="3" name="Content Placeholder 2">
            <a:extLst>
              <a:ext uri="{FF2B5EF4-FFF2-40B4-BE49-F238E27FC236}">
                <a16:creationId xmlns:a16="http://schemas.microsoft.com/office/drawing/2014/main" id="{9C7EBBB6-1217-0AF1-DB11-F77D762AD68C}"/>
              </a:ext>
            </a:extLst>
          </p:cNvPr>
          <p:cNvSpPr>
            <a:spLocks noGrp="1"/>
          </p:cNvSpPr>
          <p:nvPr>
            <p:ph sz="half" idx="1"/>
          </p:nvPr>
        </p:nvSpPr>
        <p:spPr>
          <a:xfrm>
            <a:off x="1371599" y="1517378"/>
            <a:ext cx="6083085" cy="4958457"/>
          </a:xfrm>
        </p:spPr>
        <p:txBody>
          <a:bodyPr vert="horz" lIns="91440" tIns="45720" rIns="91440" bIns="45720" rtlCol="0" anchor="t">
            <a:normAutofit/>
          </a:bodyPr>
          <a:lstStyle/>
          <a:p>
            <a:pPr marL="383540" indent="-383540"/>
            <a:r>
              <a:rPr lang="en-US" dirty="0">
                <a:latin typeface="Arial"/>
                <a:cs typeface="Arial"/>
              </a:rPr>
              <a:t>Once you have created your Slide Master and slide layouts, you can insert them into your presentation (within Normal View).</a:t>
            </a:r>
            <a:endParaRPr lang="en-US" dirty="0"/>
          </a:p>
          <a:p>
            <a:pPr marL="383540" indent="-383540"/>
            <a:r>
              <a:rPr lang="en-US" dirty="0">
                <a:latin typeface="Arial"/>
                <a:cs typeface="Arial"/>
              </a:rPr>
              <a:t>To insert a slide template from Slide Master, use the drop down next to </a:t>
            </a:r>
            <a:r>
              <a:rPr lang="en-US" i="1" dirty="0">
                <a:latin typeface="Arial"/>
                <a:cs typeface="Arial"/>
              </a:rPr>
              <a:t>New Slide </a:t>
            </a:r>
            <a:r>
              <a:rPr lang="en-US" dirty="0">
                <a:latin typeface="Arial"/>
                <a:cs typeface="Arial"/>
              </a:rPr>
              <a:t>on the </a:t>
            </a:r>
            <a:r>
              <a:rPr lang="en-US" i="1" dirty="0">
                <a:latin typeface="Arial"/>
                <a:cs typeface="Arial"/>
              </a:rPr>
              <a:t>Home</a:t>
            </a:r>
            <a:r>
              <a:rPr lang="en-US" dirty="0">
                <a:latin typeface="Arial"/>
                <a:cs typeface="Arial"/>
              </a:rPr>
              <a:t> menu.</a:t>
            </a:r>
          </a:p>
          <a:p>
            <a:pPr marL="383540" indent="-383540"/>
            <a:r>
              <a:rPr lang="en-US" dirty="0">
                <a:latin typeface="Arial"/>
                <a:cs typeface="Arial"/>
              </a:rPr>
              <a:t>Avoid inserting text boxes to your slides in Normal View. Text within these inserted text boxes will not appear in Outline View and can disrupt the reading order for assistive technology. </a:t>
            </a:r>
          </a:p>
        </p:txBody>
      </p:sp>
      <p:pic>
        <p:nvPicPr>
          <p:cNvPr id="8" name="Content Placeholder 7" descr="Screenshot of Home tool bar. Home tab is selected. The drop down (insert new slide) area next to the new slide button is highlighted.">
            <a:extLst>
              <a:ext uri="{FF2B5EF4-FFF2-40B4-BE49-F238E27FC236}">
                <a16:creationId xmlns:a16="http://schemas.microsoft.com/office/drawing/2014/main" id="{9C2BD195-E048-A21E-FB12-6B2D41963368}"/>
              </a:ext>
            </a:extLst>
          </p:cNvPr>
          <p:cNvPicPr>
            <a:picLocks noGrp="1" noChangeAspect="1"/>
          </p:cNvPicPr>
          <p:nvPr>
            <p:ph sz="half" idx="2"/>
          </p:nvPr>
        </p:nvPicPr>
        <p:blipFill>
          <a:blip r:embed="rId3"/>
          <a:stretch>
            <a:fillRect/>
          </a:stretch>
        </p:blipFill>
        <p:spPr>
          <a:xfrm>
            <a:off x="7864150" y="2171700"/>
            <a:ext cx="3768637" cy="2062256"/>
          </a:xfrm>
          <a:prstGeom prst="rect">
            <a:avLst/>
          </a:prstGeom>
          <a:ln>
            <a:solidFill>
              <a:schemeClr val="accent1"/>
            </a:solidFill>
          </a:ln>
        </p:spPr>
      </p:pic>
    </p:spTree>
    <p:extLst>
      <p:ext uri="{BB962C8B-B14F-4D97-AF65-F5344CB8AC3E}">
        <p14:creationId xmlns:p14="http://schemas.microsoft.com/office/powerpoint/2010/main" val="409655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57EBA-D828-8B5B-DF73-F69EFEB70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C5C3B-B5B3-8DF5-C6EB-F636C60AF604}"/>
              </a:ext>
            </a:extLst>
          </p:cNvPr>
          <p:cNvSpPr>
            <a:spLocks noGrp="1"/>
          </p:cNvSpPr>
          <p:nvPr>
            <p:ph type="title"/>
          </p:nvPr>
        </p:nvSpPr>
        <p:spPr/>
        <p:txBody>
          <a:bodyPr/>
          <a:lstStyle/>
          <a:p>
            <a:r>
              <a:rPr lang="en-US">
                <a:ea typeface="Verdana"/>
              </a:rPr>
              <a:t>Outline View</a:t>
            </a:r>
            <a:endParaRPr lang="en-US"/>
          </a:p>
        </p:txBody>
      </p:sp>
      <p:sp>
        <p:nvSpPr>
          <p:cNvPr id="3" name="Content Placeholder 2">
            <a:extLst>
              <a:ext uri="{FF2B5EF4-FFF2-40B4-BE49-F238E27FC236}">
                <a16:creationId xmlns:a16="http://schemas.microsoft.com/office/drawing/2014/main" id="{218D7C5D-B88C-1373-D7E0-40D168201769}"/>
              </a:ext>
            </a:extLst>
          </p:cNvPr>
          <p:cNvSpPr>
            <a:spLocks noGrp="1"/>
          </p:cNvSpPr>
          <p:nvPr>
            <p:ph sz="half" idx="1"/>
          </p:nvPr>
        </p:nvSpPr>
        <p:spPr>
          <a:xfrm>
            <a:off x="1371600" y="1363729"/>
            <a:ext cx="10582276" cy="3319426"/>
          </a:xfrm>
        </p:spPr>
        <p:txBody>
          <a:bodyPr vert="horz" lIns="91440" tIns="45720" rIns="91440" bIns="45720" rtlCol="0" anchor="t">
            <a:normAutofit/>
          </a:bodyPr>
          <a:lstStyle/>
          <a:p>
            <a:pPr marL="383540" indent="-383540"/>
            <a:r>
              <a:rPr lang="en-US" dirty="0">
                <a:latin typeface="Arial"/>
                <a:cs typeface="Arial"/>
              </a:rPr>
              <a:t>Outline View (View, Outline View) ensures a clear hierarchical structure </a:t>
            </a:r>
            <a:br>
              <a:rPr lang="en-US" dirty="0"/>
            </a:br>
            <a:r>
              <a:rPr lang="en-US" dirty="0">
                <a:latin typeface="Arial"/>
                <a:cs typeface="Arial"/>
              </a:rPr>
              <a:t> for information. Slide titles appear first and are bolded.</a:t>
            </a:r>
            <a:endParaRPr lang="en-US" dirty="0"/>
          </a:p>
          <a:p>
            <a:pPr marL="383540" indent="-383540"/>
            <a:r>
              <a:rPr lang="en-US" dirty="0">
                <a:latin typeface="Arial"/>
                <a:cs typeface="Arial"/>
              </a:rPr>
              <a:t>Ensure text appears in Outline View (build slide layouts in Slide Master).</a:t>
            </a:r>
            <a:endParaRPr lang="en-US" dirty="0"/>
          </a:p>
          <a:p>
            <a:pPr marL="383540" indent="-383540"/>
            <a:r>
              <a:rPr lang="en-US" dirty="0">
                <a:latin typeface="Arial"/>
                <a:cs typeface="Arial"/>
              </a:rPr>
              <a:t>Outline View may be easier for some assistive technology to navigate. </a:t>
            </a:r>
            <a:endParaRPr lang="en-US" dirty="0"/>
          </a:p>
          <a:p>
            <a:pPr marL="383540" indent="-383540"/>
            <a:r>
              <a:rPr lang="en-US" dirty="0">
                <a:latin typeface="Arial"/>
                <a:cs typeface="Arial"/>
              </a:rPr>
              <a:t>Please note that images, tables, footers, and graphics (including Smart Art) do not appear in Outline View.</a:t>
            </a:r>
            <a:endParaRPr lang="en-US" dirty="0"/>
          </a:p>
        </p:txBody>
      </p:sp>
      <p:pic>
        <p:nvPicPr>
          <p:cNvPr id="8" name="Content Placeholder 7" descr="Screenshot of Home tool bar. View tab highlighted and selected. Outline View selected and highlighted.">
            <a:extLst>
              <a:ext uri="{FF2B5EF4-FFF2-40B4-BE49-F238E27FC236}">
                <a16:creationId xmlns:a16="http://schemas.microsoft.com/office/drawing/2014/main" id="{614C7D86-55E8-D38E-6988-A5774DDC4CCE}"/>
              </a:ext>
            </a:extLst>
          </p:cNvPr>
          <p:cNvPicPr>
            <a:picLocks noGrp="1" noChangeAspect="1"/>
          </p:cNvPicPr>
          <p:nvPr>
            <p:ph sz="half" idx="2"/>
          </p:nvPr>
        </p:nvPicPr>
        <p:blipFill>
          <a:blip r:embed="rId3"/>
          <a:srcRect/>
          <a:stretch/>
        </p:blipFill>
        <p:spPr>
          <a:xfrm>
            <a:off x="1947236" y="4120222"/>
            <a:ext cx="8662920" cy="1962770"/>
          </a:xfrm>
          <a:prstGeom prst="rect">
            <a:avLst/>
          </a:prstGeom>
          <a:ln>
            <a:solidFill>
              <a:schemeClr val="tx1"/>
            </a:solidFill>
          </a:ln>
        </p:spPr>
      </p:pic>
    </p:spTree>
    <p:extLst>
      <p:ext uri="{BB962C8B-B14F-4D97-AF65-F5344CB8AC3E}">
        <p14:creationId xmlns:p14="http://schemas.microsoft.com/office/powerpoint/2010/main" val="239734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9B026-EBE1-115D-6F7B-0FF0DBF4F5E9}"/>
              </a:ext>
            </a:extLst>
          </p:cNvPr>
          <p:cNvSpPr>
            <a:spLocks noGrp="1"/>
          </p:cNvSpPr>
          <p:nvPr>
            <p:ph type="title"/>
          </p:nvPr>
        </p:nvSpPr>
        <p:spPr/>
        <p:txBody>
          <a:bodyPr/>
          <a:lstStyle/>
          <a:p>
            <a:r>
              <a:rPr lang="en-US"/>
              <a:t>Slide Font and Format</a:t>
            </a:r>
          </a:p>
        </p:txBody>
      </p:sp>
      <p:sp>
        <p:nvSpPr>
          <p:cNvPr id="3" name="Content Placeholder 2">
            <a:extLst>
              <a:ext uri="{FF2B5EF4-FFF2-40B4-BE49-F238E27FC236}">
                <a16:creationId xmlns:a16="http://schemas.microsoft.com/office/drawing/2014/main" id="{816DC679-1366-CBE5-81B0-7F395937836A}"/>
              </a:ext>
            </a:extLst>
          </p:cNvPr>
          <p:cNvSpPr>
            <a:spLocks noGrp="1"/>
          </p:cNvSpPr>
          <p:nvPr>
            <p:ph idx="1"/>
          </p:nvPr>
        </p:nvSpPr>
        <p:spPr>
          <a:xfrm>
            <a:off x="1371600" y="1638299"/>
            <a:ext cx="9601200" cy="4382491"/>
          </a:xfrm>
        </p:spPr>
        <p:txBody>
          <a:bodyPr vert="horz" lIns="91440" tIns="45720" rIns="91440" bIns="45720" rtlCol="0" anchor="t">
            <a:normAutofit/>
          </a:bodyPr>
          <a:lstStyle/>
          <a:p>
            <a:pPr marL="383540" indent="-383540"/>
            <a:r>
              <a:rPr lang="en-US"/>
              <a:t>Each slide needs a unique title.</a:t>
            </a:r>
          </a:p>
          <a:p>
            <a:pPr marL="383540" indent="-383540"/>
            <a:r>
              <a:rPr lang="en-US"/>
              <a:t>Choose a sans serif font (e.g., Arial, </a:t>
            </a:r>
            <a:r>
              <a:rPr lang="en-US">
                <a:ea typeface="Verdana" panose="020B0604030504040204" pitchFamily="34" charset="0"/>
              </a:rPr>
              <a:t>Verdana</a:t>
            </a:r>
            <a:r>
              <a:rPr lang="en-US"/>
              <a:t>, Open Sans).</a:t>
            </a:r>
          </a:p>
          <a:p>
            <a:pPr marL="383540" indent="-383540">
              <a:lnSpc>
                <a:spcPct val="120000"/>
              </a:lnSpc>
              <a:spcBef>
                <a:spcPts val="200"/>
              </a:spcBef>
              <a:buFont typeface="Arial" panose="020B0503020102020204" pitchFamily="34" charset="0"/>
              <a:buChar char="•"/>
            </a:pPr>
            <a:r>
              <a:rPr lang="en-US">
                <a:ea typeface="Verdana"/>
              </a:rPr>
              <a:t>Best practice is to use 24pt for body text. If smaller text is needed (ex. references, copyright) ensure text is no smaller than 18pt.</a:t>
            </a:r>
          </a:p>
          <a:p>
            <a:pPr marL="383540" indent="-383540">
              <a:lnSpc>
                <a:spcPct val="120000"/>
              </a:lnSpc>
              <a:spcBef>
                <a:spcPts val="200"/>
              </a:spcBef>
              <a:buFont typeface="Arial" panose="020B0503020102020204" pitchFamily="34" charset="0"/>
              <a:buChar char="•"/>
            </a:pPr>
            <a:r>
              <a:rPr lang="en-US">
                <a:ea typeface="Verdana"/>
              </a:rPr>
              <a:t>Consider splitting text-heavy slides into two or more slides.</a:t>
            </a:r>
          </a:p>
          <a:p>
            <a:pPr fontAlgn="base"/>
            <a:r>
              <a:rPr lang="en-US"/>
              <a:t>Avoid using animations or slide transitions.</a:t>
            </a:r>
          </a:p>
          <a:p>
            <a:pPr fontAlgn="base"/>
            <a:r>
              <a:rPr lang="en-US">
                <a:solidFill>
                  <a:srgbClr val="0E2841"/>
                </a:solidFill>
                <a:latin typeface="Arial"/>
                <a:ea typeface="Verdana"/>
                <a:cs typeface="Arial"/>
              </a:rPr>
              <a:t>Check</a:t>
            </a:r>
            <a:r>
              <a:rPr lang="en-US">
                <a:latin typeface="Arial"/>
                <a:ea typeface="Verdana"/>
                <a:cs typeface="Arial"/>
              </a:rPr>
              <a:t> </a:t>
            </a:r>
            <a:r>
              <a:rPr lang="en-US">
                <a:solidFill>
                  <a:schemeClr val="tx1"/>
                </a:solidFill>
                <a:latin typeface="Arial"/>
                <a:ea typeface="Verdana"/>
                <a:cs typeface="Arial"/>
              </a:rPr>
              <a:t>color contrast </a:t>
            </a:r>
            <a:r>
              <a:rPr lang="en-US">
                <a:latin typeface="Arial"/>
                <a:ea typeface="Verdana"/>
                <a:cs typeface="Arial"/>
              </a:rPr>
              <a:t>for slide text and slide backgrounds using tools like: </a:t>
            </a:r>
            <a:r>
              <a:rPr lang="en-US" err="1">
                <a:solidFill>
                  <a:srgbClr val="005999"/>
                </a:solidFill>
                <a:latin typeface="Arial"/>
                <a:ea typeface="Verdana"/>
                <a:cs typeface="Arial"/>
                <a:hlinkClick r:id="rId3">
                  <a:extLst>
                    <a:ext uri="{A12FA001-AC4F-418D-AE19-62706E023703}">
                      <ahyp:hlinkClr xmlns:ahyp="http://schemas.microsoft.com/office/drawing/2018/hyperlinkcolor" val="tx"/>
                    </a:ext>
                  </a:extLst>
                </a:hlinkClick>
              </a:rPr>
              <a:t>WebAIM</a:t>
            </a:r>
            <a:r>
              <a:rPr lang="en-US">
                <a:solidFill>
                  <a:srgbClr val="005999"/>
                </a:solidFill>
                <a:latin typeface="Arial"/>
                <a:ea typeface="Verdana"/>
                <a:cs typeface="Arial"/>
                <a:hlinkClick r:id="rId3">
                  <a:extLst>
                    <a:ext uri="{A12FA001-AC4F-418D-AE19-62706E023703}">
                      <ahyp:hlinkClr xmlns:ahyp="http://schemas.microsoft.com/office/drawing/2018/hyperlinkcolor" val="tx"/>
                    </a:ext>
                  </a:extLst>
                </a:hlinkClick>
              </a:rPr>
              <a:t> Color Contrast Checker</a:t>
            </a:r>
            <a:r>
              <a:rPr lang="en-US">
                <a:latin typeface="Arial"/>
                <a:ea typeface="Verdana"/>
                <a:cs typeface="Arial"/>
              </a:rPr>
              <a:t>.</a:t>
            </a:r>
          </a:p>
        </p:txBody>
      </p:sp>
    </p:spTree>
    <p:extLst>
      <p:ext uri="{BB962C8B-B14F-4D97-AF65-F5344CB8AC3E}">
        <p14:creationId xmlns:p14="http://schemas.microsoft.com/office/powerpoint/2010/main" val="1852635298"/>
      </p:ext>
    </p:extLst>
  </p:cSld>
  <p:clrMapOvr>
    <a:masterClrMapping/>
  </p:clrMapOvr>
</p:sld>
</file>

<file path=ppt/theme/theme1.xml><?xml version="1.0" encoding="utf-8"?>
<a:theme xmlns:a="http://schemas.openxmlformats.org/drawingml/2006/main" name="Crop">
  <a:themeElements>
    <a:clrScheme name="EMPOWER VI 1">
      <a:dk1>
        <a:srgbClr val="000000"/>
      </a:dk1>
      <a:lt1>
        <a:srgbClr val="FFFFFF"/>
      </a:lt1>
      <a:dk2>
        <a:srgbClr val="0E2841"/>
      </a:dk2>
      <a:lt2>
        <a:srgbClr val="E8E8E8"/>
      </a:lt2>
      <a:accent1>
        <a:srgbClr val="134F83"/>
      </a:accent1>
      <a:accent2>
        <a:srgbClr val="D90000"/>
      </a:accent2>
      <a:accent3>
        <a:srgbClr val="000000"/>
      </a:accent3>
      <a:accent4>
        <a:srgbClr val="0E2740"/>
      </a:accent4>
      <a:accent5>
        <a:srgbClr val="FEFFFF"/>
      </a:accent5>
      <a:accent6>
        <a:srgbClr val="FEFFFF"/>
      </a:accent6>
      <a:hlink>
        <a:srgbClr val="BC1B05"/>
      </a:hlink>
      <a:folHlink>
        <a:srgbClr val="134F8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09DCF32-1F8E-7840-ADA2-F9DE4343155D}" vid="{838A6821-5791-F74B-8E64-C28681D990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E4D57A2FA8648B970AA6FC4E0A1C9" ma:contentTypeVersion="15" ma:contentTypeDescription="Create a new document." ma:contentTypeScope="" ma:versionID="454515aa7a4e32fd35fadb08c23ec0c4">
  <xsd:schema xmlns:xsd="http://www.w3.org/2001/XMLSchema" xmlns:xs="http://www.w3.org/2001/XMLSchema" xmlns:p="http://schemas.microsoft.com/office/2006/metadata/properties" xmlns:ns2="c1d649f9-c4f4-4050-add8-12ce30cf5a7a" xmlns:ns3="7eda796e-d456-47eb-bf37-b729817a1c17" targetNamespace="http://schemas.microsoft.com/office/2006/metadata/properties" ma:root="true" ma:fieldsID="0b21d63ecbf38d8de809938db5d792ce" ns2:_="" ns3:_="">
    <xsd:import namespace="c1d649f9-c4f4-4050-add8-12ce30cf5a7a"/>
    <xsd:import namespace="7eda796e-d456-47eb-bf37-b729817a1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649f9-c4f4-4050-add8-12ce30cf5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c383c50-2e5a-4ee2-a287-62075b1c8a1e"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da796e-d456-47eb-bf37-b729817a1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a6f7eab-8595-46b6-9b54-ccbef4672521}" ma:internalName="TaxCatchAll" ma:showField="CatchAllData" ma:web="7eda796e-d456-47eb-bf37-b729817a1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da796e-d456-47eb-bf37-b729817a1c17" xsi:nil="true"/>
    <lcf76f155ced4ddcb4097134ff3c332f xmlns="c1d649f9-c4f4-4050-add8-12ce30cf5a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E1C517-C43A-448E-BDBC-3143496DBE07}">
  <ds:schemaRefs>
    <ds:schemaRef ds:uri="7eda796e-d456-47eb-bf37-b729817a1c17"/>
    <ds:schemaRef ds:uri="c1d649f9-c4f4-4050-add8-12ce30cf5a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FCB4AA-F411-45B4-AEA9-8B954365A0AF}">
  <ds:schemaRefs>
    <ds:schemaRef ds:uri="http://schemas.microsoft.com/sharepoint/v3/contenttype/forms"/>
  </ds:schemaRefs>
</ds:datastoreItem>
</file>

<file path=customXml/itemProps3.xml><?xml version="1.0" encoding="utf-8"?>
<ds:datastoreItem xmlns:ds="http://schemas.openxmlformats.org/officeDocument/2006/customXml" ds:itemID="{4B3F83D0-74BC-43C6-9F77-54BB15D8D8C6}">
  <ds:schemaRefs>
    <ds:schemaRef ds:uri="7eda796e-d456-47eb-bf37-b729817a1c17"/>
    <ds:schemaRef ds:uri="c1d649f9-c4f4-4050-add8-12ce30cf5a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a5a7f39-e3be-4ab3-b450-67fa80faecad}" enabled="0" method="" siteId="{ba5a7f39-e3be-4ab3-b450-67fa80faecad}" removed="1"/>
</clbl:labelList>
</file>

<file path=docProps/app.xml><?xml version="1.0" encoding="utf-8"?>
<Properties xmlns="http://schemas.openxmlformats.org/officeDocument/2006/extended-properties" xmlns:vt="http://schemas.openxmlformats.org/officeDocument/2006/docPropsVTypes">
  <Template>Crop</Template>
  <TotalTime>89</TotalTime>
  <Words>2489</Words>
  <Application>Microsoft Macintosh PowerPoint</Application>
  <PresentationFormat>Widescreen</PresentationFormat>
  <Paragraphs>211</Paragraphs>
  <Slides>33</Slides>
  <Notes>32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Atkinson Hyperlegible</vt:lpstr>
      <vt:lpstr>Franklin Gothic Book</vt:lpstr>
      <vt:lpstr>Verdana</vt:lpstr>
      <vt:lpstr>Crop</vt:lpstr>
      <vt:lpstr>Accessible PowerPoint Template</vt:lpstr>
      <vt:lpstr>How To Use This Tool</vt:lpstr>
      <vt:lpstr>Presentation Title and Format</vt:lpstr>
      <vt:lpstr>Slide Master</vt:lpstr>
      <vt:lpstr>Slide Master Layouts</vt:lpstr>
      <vt:lpstr>Slide Master Selection Pane</vt:lpstr>
      <vt:lpstr>Inserting Slide Master </vt:lpstr>
      <vt:lpstr>Outline View</vt:lpstr>
      <vt:lpstr>Slide Font and Format</vt:lpstr>
      <vt:lpstr>Columns</vt:lpstr>
      <vt:lpstr>Lists and Line Spacing</vt:lpstr>
      <vt:lpstr>Alternative Text for Images</vt:lpstr>
      <vt:lpstr>Alt Text and Picture with Context</vt:lpstr>
      <vt:lpstr>EMPOWER VI was at an Event Today!</vt:lpstr>
      <vt:lpstr>Text and Picture without Context</vt:lpstr>
      <vt:lpstr>Contact Us</vt:lpstr>
      <vt:lpstr>Complex Image Descriptions</vt:lpstr>
      <vt:lpstr>Example: Complex Image Description</vt:lpstr>
      <vt:lpstr>Example: Link to Complex Image Description</vt:lpstr>
      <vt:lpstr>Example: Long Description for Chart</vt:lpstr>
      <vt:lpstr>Descriptive Links</vt:lpstr>
      <vt:lpstr>Descriptive Links (2)</vt:lpstr>
      <vt:lpstr>Tables</vt:lpstr>
      <vt:lpstr>Example Data Table</vt:lpstr>
      <vt:lpstr>Audio, Video, and Multimedia Files</vt:lpstr>
      <vt:lpstr>Audio, Video, and Multimedia Files (2)</vt:lpstr>
      <vt:lpstr>Smart Art</vt:lpstr>
      <vt:lpstr>Smart Art Alternative 1: Student-Directed IEP Continuum</vt:lpstr>
      <vt:lpstr>Smart Art Alternative 2: Student-Directed IEP Continuum</vt:lpstr>
      <vt:lpstr>Smart Art Ungrouped</vt:lpstr>
      <vt:lpstr>Check Reading Order</vt:lpstr>
      <vt:lpstr>Accessibility Checker</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 VI Accessible PowerPoint Template</dc:title>
  <dc:subject/>
  <dc:creator>Dubree, Katrina G</dc:creator>
  <cp:keywords>accessibility</cp:keywords>
  <dc:description/>
  <cp:lastModifiedBy>Dubree, Katrina G</cp:lastModifiedBy>
  <cp:revision>5</cp:revision>
  <dcterms:created xsi:type="dcterms:W3CDTF">2025-07-22T14:03:02Z</dcterms:created>
  <dcterms:modified xsi:type="dcterms:W3CDTF">2026-02-12T00:03:53Z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0x010100AF0E4D57A2FA8648B970AA6FC4E0A1C9</vt:lpwstr>
  </property>
  <property fmtid="{D5CDD505-2E9C-101B-9397-08002B2CF9AE}" pid="3" name="MediaServiceImageTags">
    <vt:lpwstr/>
  </property>
</Properties>
</file>