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7" r:id="rId5"/>
    <p:sldId id="479" r:id="rId6"/>
    <p:sldId id="480" r:id="rId7"/>
    <p:sldId id="481" r:id="rId8"/>
    <p:sldId id="483" r:id="rId9"/>
    <p:sldId id="477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C2AB89B-504A-CD8C-4A63-3490EF2FD469}" name="ROUX Aurore" initials="RA" userId="S::aurore.roux@ademe.fr::ca18b2fe-3f24-4336-8120-940e4c477b58" providerId="AD"/>
  <p188:author id="{8AF1D2A8-307C-0C30-86E9-DF925E3AAA4A}" name="BESSONNEAU Sylvain" initials="BS" userId="S::Sylvain.BESSONNEAU@ademe.fr::ea66d81f-43a2-4c42-badd-69661719b48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D471"/>
    <a:srgbClr val="FFFFFF"/>
    <a:srgbClr val="F2CA4E"/>
    <a:srgbClr val="D1D5E8"/>
    <a:srgbClr val="616F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3A9805-3F86-4898-9003-355808A9648B}" v="28" dt="2025-06-23T16:16:54.4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33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5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LLAND Matthieu" userId="7101ab8b-dd40-4a8a-bbbf-2906ebf88b54" providerId="ADAL" clId="{FD9485A3-29AA-4E1D-A84B-72CFBD3C2F73}"/>
    <pc:docChg chg="undo custSel addSld modSld sldOrd">
      <pc:chgData name="BRILLAND Matthieu" userId="7101ab8b-dd40-4a8a-bbbf-2906ebf88b54" providerId="ADAL" clId="{FD9485A3-29AA-4E1D-A84B-72CFBD3C2F73}" dt="2024-12-16T12:16:56.625" v="704" actId="20577"/>
      <pc:docMkLst>
        <pc:docMk/>
      </pc:docMkLst>
      <pc:sldChg chg="modSp mod">
        <pc:chgData name="BRILLAND Matthieu" userId="7101ab8b-dd40-4a8a-bbbf-2906ebf88b54" providerId="ADAL" clId="{FD9485A3-29AA-4E1D-A84B-72CFBD3C2F73}" dt="2024-12-16T12:12:37.677" v="672" actId="33524"/>
        <pc:sldMkLst>
          <pc:docMk/>
          <pc:sldMk cId="2033150472" sldId="404"/>
        </pc:sldMkLst>
      </pc:sldChg>
      <pc:sldChg chg="modSp mod">
        <pc:chgData name="BRILLAND Matthieu" userId="7101ab8b-dd40-4a8a-bbbf-2906ebf88b54" providerId="ADAL" clId="{FD9485A3-29AA-4E1D-A84B-72CFBD3C2F73}" dt="2024-12-16T12:16:56.625" v="704" actId="20577"/>
        <pc:sldMkLst>
          <pc:docMk/>
          <pc:sldMk cId="344650081" sldId="428"/>
        </pc:sldMkLst>
      </pc:sldChg>
      <pc:sldChg chg="addSp delSp modSp mod">
        <pc:chgData name="BRILLAND Matthieu" userId="7101ab8b-dd40-4a8a-bbbf-2906ebf88b54" providerId="ADAL" clId="{FD9485A3-29AA-4E1D-A84B-72CFBD3C2F73}" dt="2024-12-16T12:15:02.789" v="702" actId="20577"/>
        <pc:sldMkLst>
          <pc:docMk/>
          <pc:sldMk cId="2490670284" sldId="448"/>
        </pc:sldMkLst>
      </pc:sldChg>
      <pc:sldChg chg="addSp delSp modSp add mod ord">
        <pc:chgData name="BRILLAND Matthieu" userId="7101ab8b-dd40-4a8a-bbbf-2906ebf88b54" providerId="ADAL" clId="{FD9485A3-29AA-4E1D-A84B-72CFBD3C2F73}" dt="2024-12-16T12:14:37.407" v="698" actId="1076"/>
        <pc:sldMkLst>
          <pc:docMk/>
          <pc:sldMk cId="3513012176" sldId="449"/>
        </pc:sldMkLst>
      </pc:sldChg>
    </pc:docChg>
  </pc:docChgLst>
  <pc:docChgLst>
    <pc:chgData name="BESSONNEAU Sylvain" userId="ea66d81f-43a2-4c42-badd-69661719b482" providerId="ADAL" clId="{19CC76F2-3E3B-4AAD-91A6-61D9C19D26D7}"/>
    <pc:docChg chg="undo custSel addSld delSld modSld sldOrd">
      <pc:chgData name="BESSONNEAU Sylvain" userId="ea66d81f-43a2-4c42-badd-69661719b482" providerId="ADAL" clId="{19CC76F2-3E3B-4AAD-91A6-61D9C19D26D7}" dt="2025-01-14T08:55:07.526" v="3792" actId="20577"/>
      <pc:docMkLst>
        <pc:docMk/>
      </pc:docMkLst>
      <pc:sldChg chg="add del">
        <pc:chgData name="BESSONNEAU Sylvain" userId="ea66d81f-43a2-4c42-badd-69661719b482" providerId="ADAL" clId="{19CC76F2-3E3B-4AAD-91A6-61D9C19D26D7}" dt="2025-01-13T17:40:38.333" v="3226" actId="47"/>
        <pc:sldMkLst>
          <pc:docMk/>
          <pc:sldMk cId="1829736994" sldId="420"/>
        </pc:sldMkLst>
      </pc:sldChg>
      <pc:sldChg chg="add">
        <pc:chgData name="BESSONNEAU Sylvain" userId="ea66d81f-43a2-4c42-badd-69661719b482" providerId="ADAL" clId="{19CC76F2-3E3B-4AAD-91A6-61D9C19D26D7}" dt="2025-01-13T17:41:39.538" v="3227"/>
        <pc:sldMkLst>
          <pc:docMk/>
          <pc:sldMk cId="2066047224" sldId="421"/>
        </pc:sldMkLst>
      </pc:sldChg>
      <pc:sldChg chg="ord">
        <pc:chgData name="BESSONNEAU Sylvain" userId="ea66d81f-43a2-4c42-badd-69661719b482" providerId="ADAL" clId="{19CC76F2-3E3B-4AAD-91A6-61D9C19D26D7}" dt="2025-01-13T16:51:51.914" v="148"/>
        <pc:sldMkLst>
          <pc:docMk/>
          <pc:sldMk cId="344650081" sldId="428"/>
        </pc:sldMkLst>
      </pc:sldChg>
      <pc:sldChg chg="add">
        <pc:chgData name="BESSONNEAU Sylvain" userId="ea66d81f-43a2-4c42-badd-69661719b482" providerId="ADAL" clId="{19CC76F2-3E3B-4AAD-91A6-61D9C19D26D7}" dt="2025-01-13T17:41:39.538" v="3227"/>
        <pc:sldMkLst>
          <pc:docMk/>
          <pc:sldMk cId="817647637" sldId="429"/>
        </pc:sldMkLst>
      </pc:sldChg>
      <pc:sldChg chg="add">
        <pc:chgData name="BESSONNEAU Sylvain" userId="ea66d81f-43a2-4c42-badd-69661719b482" providerId="ADAL" clId="{19CC76F2-3E3B-4AAD-91A6-61D9C19D26D7}" dt="2025-01-13T17:41:39.538" v="3227"/>
        <pc:sldMkLst>
          <pc:docMk/>
          <pc:sldMk cId="2553817367" sldId="430"/>
        </pc:sldMkLst>
      </pc:sldChg>
      <pc:sldChg chg="add">
        <pc:chgData name="BESSONNEAU Sylvain" userId="ea66d81f-43a2-4c42-badd-69661719b482" providerId="ADAL" clId="{19CC76F2-3E3B-4AAD-91A6-61D9C19D26D7}" dt="2025-01-13T17:41:39.538" v="3227"/>
        <pc:sldMkLst>
          <pc:docMk/>
          <pc:sldMk cId="2108766326" sldId="432"/>
        </pc:sldMkLst>
      </pc:sldChg>
      <pc:sldChg chg="modSp mod">
        <pc:chgData name="BESSONNEAU Sylvain" userId="ea66d81f-43a2-4c42-badd-69661719b482" providerId="ADAL" clId="{19CC76F2-3E3B-4AAD-91A6-61D9C19D26D7}" dt="2025-01-13T17:06:18.153" v="752" actId="20577"/>
        <pc:sldMkLst>
          <pc:docMk/>
          <pc:sldMk cId="1347990984" sldId="440"/>
        </pc:sldMkLst>
      </pc:sldChg>
      <pc:sldChg chg="del">
        <pc:chgData name="BESSONNEAU Sylvain" userId="ea66d81f-43a2-4c42-badd-69661719b482" providerId="ADAL" clId="{19CC76F2-3E3B-4AAD-91A6-61D9C19D26D7}" dt="2025-01-13T16:48:35.926" v="130" actId="47"/>
        <pc:sldMkLst>
          <pc:docMk/>
          <pc:sldMk cId="2905589677" sldId="445"/>
        </pc:sldMkLst>
      </pc:sldChg>
      <pc:sldChg chg="del">
        <pc:chgData name="BESSONNEAU Sylvain" userId="ea66d81f-43a2-4c42-badd-69661719b482" providerId="ADAL" clId="{19CC76F2-3E3B-4AAD-91A6-61D9C19D26D7}" dt="2025-01-13T17:01:03.105" v="462" actId="47"/>
        <pc:sldMkLst>
          <pc:docMk/>
          <pc:sldMk cId="3318728219" sldId="447"/>
        </pc:sldMkLst>
      </pc:sldChg>
      <pc:sldChg chg="delSp modSp mod">
        <pc:chgData name="BESSONNEAU Sylvain" userId="ea66d81f-43a2-4c42-badd-69661719b482" providerId="ADAL" clId="{19CC76F2-3E3B-4AAD-91A6-61D9C19D26D7}" dt="2025-01-13T17:18:30.182" v="1749" actId="1076"/>
        <pc:sldMkLst>
          <pc:docMk/>
          <pc:sldMk cId="2490670284" sldId="448"/>
        </pc:sldMkLst>
      </pc:sldChg>
      <pc:sldChg chg="delSp modSp mod ord">
        <pc:chgData name="BESSONNEAU Sylvain" userId="ea66d81f-43a2-4c42-badd-69661719b482" providerId="ADAL" clId="{19CC76F2-3E3B-4AAD-91A6-61D9C19D26D7}" dt="2025-01-14T08:53:21.415" v="3684" actId="20577"/>
        <pc:sldMkLst>
          <pc:docMk/>
          <pc:sldMk cId="3513012176" sldId="449"/>
        </pc:sldMkLst>
      </pc:sldChg>
      <pc:sldChg chg="delSp modSp mod">
        <pc:chgData name="BESSONNEAU Sylvain" userId="ea66d81f-43a2-4c42-badd-69661719b482" providerId="ADAL" clId="{19CC76F2-3E3B-4AAD-91A6-61D9C19D26D7}" dt="2025-01-13T16:48:51.993" v="131" actId="1076"/>
        <pc:sldMkLst>
          <pc:docMk/>
          <pc:sldMk cId="2379577102" sldId="450"/>
        </pc:sldMkLst>
      </pc:sldChg>
      <pc:sldChg chg="del">
        <pc:chgData name="BESSONNEAU Sylvain" userId="ea66d81f-43a2-4c42-badd-69661719b482" providerId="ADAL" clId="{19CC76F2-3E3B-4AAD-91A6-61D9C19D26D7}" dt="2025-01-13T17:14:49.085" v="1355" actId="47"/>
        <pc:sldMkLst>
          <pc:docMk/>
          <pc:sldMk cId="3261298159" sldId="452"/>
        </pc:sldMkLst>
      </pc:sldChg>
      <pc:sldChg chg="modSp mod">
        <pc:chgData name="BESSONNEAU Sylvain" userId="ea66d81f-43a2-4c42-badd-69661719b482" providerId="ADAL" clId="{19CC76F2-3E3B-4AAD-91A6-61D9C19D26D7}" dt="2025-01-13T17:11:58.257" v="916" actId="404"/>
        <pc:sldMkLst>
          <pc:docMk/>
          <pc:sldMk cId="3393510518" sldId="453"/>
        </pc:sldMkLst>
      </pc:sldChg>
      <pc:sldChg chg="addSp modSp mod ord">
        <pc:chgData name="BESSONNEAU Sylvain" userId="ea66d81f-43a2-4c42-badd-69661719b482" providerId="ADAL" clId="{19CC76F2-3E3B-4AAD-91A6-61D9C19D26D7}" dt="2025-01-13T17:04:16.612" v="554" actId="1076"/>
        <pc:sldMkLst>
          <pc:docMk/>
          <pc:sldMk cId="3513948260" sldId="454"/>
        </pc:sldMkLst>
      </pc:sldChg>
      <pc:sldChg chg="addSp delSp modSp mod">
        <pc:chgData name="BESSONNEAU Sylvain" userId="ea66d81f-43a2-4c42-badd-69661719b482" providerId="ADAL" clId="{19CC76F2-3E3B-4AAD-91A6-61D9C19D26D7}" dt="2025-01-13T17:09:23.441" v="756" actId="14100"/>
        <pc:sldMkLst>
          <pc:docMk/>
          <pc:sldMk cId="3937595275" sldId="455"/>
        </pc:sldMkLst>
      </pc:sldChg>
      <pc:sldChg chg="modSp mod ord">
        <pc:chgData name="BESSONNEAU Sylvain" userId="ea66d81f-43a2-4c42-badd-69661719b482" providerId="ADAL" clId="{19CC76F2-3E3B-4AAD-91A6-61D9C19D26D7}" dt="2025-01-14T08:51:43.432" v="3614" actId="20577"/>
        <pc:sldMkLst>
          <pc:docMk/>
          <pc:sldMk cId="611755986" sldId="456"/>
        </pc:sldMkLst>
      </pc:sldChg>
      <pc:sldChg chg="add del">
        <pc:chgData name="BESSONNEAU Sylvain" userId="ea66d81f-43a2-4c42-badd-69661719b482" providerId="ADAL" clId="{19CC76F2-3E3B-4AAD-91A6-61D9C19D26D7}" dt="2025-01-13T16:50:03.347" v="135" actId="2890"/>
        <pc:sldMkLst>
          <pc:docMk/>
          <pc:sldMk cId="1271618319" sldId="457"/>
        </pc:sldMkLst>
      </pc:sldChg>
      <pc:sldChg chg="addSp delSp modSp add mod ord">
        <pc:chgData name="BESSONNEAU Sylvain" userId="ea66d81f-43a2-4c42-badd-69661719b482" providerId="ADAL" clId="{19CC76F2-3E3B-4AAD-91A6-61D9C19D26D7}" dt="2025-01-13T17:00:35.072" v="461" actId="20577"/>
        <pc:sldMkLst>
          <pc:docMk/>
          <pc:sldMk cId="2899568035" sldId="457"/>
        </pc:sldMkLst>
      </pc:sldChg>
      <pc:sldChg chg="modSp add mod">
        <pc:chgData name="BESSONNEAU Sylvain" userId="ea66d81f-43a2-4c42-badd-69661719b482" providerId="ADAL" clId="{19CC76F2-3E3B-4AAD-91A6-61D9C19D26D7}" dt="2025-01-13T17:31:22.513" v="2464" actId="20577"/>
        <pc:sldMkLst>
          <pc:docMk/>
          <pc:sldMk cId="3000050439" sldId="458"/>
        </pc:sldMkLst>
      </pc:sldChg>
      <pc:sldChg chg="modSp add mod">
        <pc:chgData name="BESSONNEAU Sylvain" userId="ea66d81f-43a2-4c42-badd-69661719b482" providerId="ADAL" clId="{19CC76F2-3E3B-4AAD-91A6-61D9C19D26D7}" dt="2025-01-14T08:55:07.526" v="3792" actId="20577"/>
        <pc:sldMkLst>
          <pc:docMk/>
          <pc:sldMk cId="2807604553" sldId="459"/>
        </pc:sldMkLst>
      </pc:sldChg>
      <pc:sldChg chg="add">
        <pc:chgData name="BESSONNEAU Sylvain" userId="ea66d81f-43a2-4c42-badd-69661719b482" providerId="ADAL" clId="{19CC76F2-3E3B-4AAD-91A6-61D9C19D26D7}" dt="2025-01-13T17:40:35.761" v="3225"/>
        <pc:sldMkLst>
          <pc:docMk/>
          <pc:sldMk cId="696025320" sldId="460"/>
        </pc:sldMkLst>
      </pc:sldChg>
      <pc:sldChg chg="modSp add mod">
        <pc:chgData name="BESSONNEAU Sylvain" userId="ea66d81f-43a2-4c42-badd-69661719b482" providerId="ADAL" clId="{19CC76F2-3E3B-4AAD-91A6-61D9C19D26D7}" dt="2025-01-14T08:50:04.677" v="3588" actId="20577"/>
        <pc:sldMkLst>
          <pc:docMk/>
          <pc:sldMk cId="570916199" sldId="461"/>
        </pc:sldMkLst>
      </pc:sldChg>
    </pc:docChg>
  </pc:docChgLst>
  <pc:docChgLst>
    <pc:chgData name="BESSONNEAU Sylvain" userId="ea66d81f-43a2-4c42-badd-69661719b482" providerId="ADAL" clId="{042A3877-32C5-4C17-AA17-CE48D3068397}"/>
    <pc:docChg chg="undo custSel addSld delSld modSld sldOrd">
      <pc:chgData name="BESSONNEAU Sylvain" userId="ea66d81f-43a2-4c42-badd-69661719b482" providerId="ADAL" clId="{042A3877-32C5-4C17-AA17-CE48D3068397}" dt="2025-01-22T11:08:01.034" v="3910" actId="47"/>
      <pc:docMkLst>
        <pc:docMk/>
      </pc:docMkLst>
      <pc:sldChg chg="modSp mod">
        <pc:chgData name="BESSONNEAU Sylvain" userId="ea66d81f-43a2-4c42-badd-69661719b482" providerId="ADAL" clId="{042A3877-32C5-4C17-AA17-CE48D3068397}" dt="2025-01-21T17:11:37.009" v="3695" actId="20577"/>
        <pc:sldMkLst>
          <pc:docMk/>
          <pc:sldMk cId="452865308" sldId="257"/>
        </pc:sldMkLst>
      </pc:sldChg>
      <pc:sldChg chg="add del">
        <pc:chgData name="BESSONNEAU Sylvain" userId="ea66d81f-43a2-4c42-badd-69661719b482" providerId="ADAL" clId="{042A3877-32C5-4C17-AA17-CE48D3068397}" dt="2025-01-21T06:16:11.245" v="527"/>
        <pc:sldMkLst>
          <pc:docMk/>
          <pc:sldMk cId="2033150472" sldId="404"/>
        </pc:sldMkLst>
      </pc:sldChg>
      <pc:sldChg chg="modSp mod ord">
        <pc:chgData name="BESSONNEAU Sylvain" userId="ea66d81f-43a2-4c42-badd-69661719b482" providerId="ADAL" clId="{042A3877-32C5-4C17-AA17-CE48D3068397}" dt="2025-01-21T06:18:03.900" v="529"/>
        <pc:sldMkLst>
          <pc:docMk/>
          <pc:sldMk cId="344650081" sldId="428"/>
        </pc:sldMkLst>
      </pc:sldChg>
      <pc:sldChg chg="modSp mod ord">
        <pc:chgData name="BESSONNEAU Sylvain" userId="ea66d81f-43a2-4c42-badd-69661719b482" providerId="ADAL" clId="{042A3877-32C5-4C17-AA17-CE48D3068397}" dt="2025-01-21T06:25:07.091" v="893" actId="20577"/>
        <pc:sldMkLst>
          <pc:docMk/>
          <pc:sldMk cId="1347990984" sldId="440"/>
        </pc:sldMkLst>
      </pc:sldChg>
      <pc:sldChg chg="add del">
        <pc:chgData name="BESSONNEAU Sylvain" userId="ea66d81f-43a2-4c42-badd-69661719b482" providerId="ADAL" clId="{042A3877-32C5-4C17-AA17-CE48D3068397}" dt="2025-01-21T06:16:11.245" v="527"/>
        <pc:sldMkLst>
          <pc:docMk/>
          <pc:sldMk cId="4134878538" sldId="441"/>
        </pc:sldMkLst>
      </pc:sldChg>
      <pc:sldChg chg="del">
        <pc:chgData name="BESSONNEAU Sylvain" userId="ea66d81f-43a2-4c42-badd-69661719b482" providerId="ADAL" clId="{042A3877-32C5-4C17-AA17-CE48D3068397}" dt="2025-01-21T06:21:54.165" v="856" actId="47"/>
        <pc:sldMkLst>
          <pc:docMk/>
          <pc:sldMk cId="3135829374" sldId="446"/>
        </pc:sldMkLst>
      </pc:sldChg>
      <pc:sldChg chg="del">
        <pc:chgData name="BESSONNEAU Sylvain" userId="ea66d81f-43a2-4c42-badd-69661719b482" providerId="ADAL" clId="{042A3877-32C5-4C17-AA17-CE48D3068397}" dt="2025-01-21T05:50:36.577" v="2" actId="47"/>
        <pc:sldMkLst>
          <pc:docMk/>
          <pc:sldMk cId="2490670284" sldId="448"/>
        </pc:sldMkLst>
      </pc:sldChg>
      <pc:sldChg chg="delSp add del mod">
        <pc:chgData name="BESSONNEAU Sylvain" userId="ea66d81f-43a2-4c42-badd-69661719b482" providerId="ADAL" clId="{042A3877-32C5-4C17-AA17-CE48D3068397}" dt="2025-01-21T06:12:50.290" v="508" actId="47"/>
        <pc:sldMkLst>
          <pc:docMk/>
          <pc:sldMk cId="3513012176" sldId="449"/>
        </pc:sldMkLst>
      </pc:sldChg>
      <pc:sldChg chg="modSp mod">
        <pc:chgData name="BESSONNEAU Sylvain" userId="ea66d81f-43a2-4c42-badd-69661719b482" providerId="ADAL" clId="{042A3877-32C5-4C17-AA17-CE48D3068397}" dt="2025-01-21T07:24:28.339" v="2380" actId="20577"/>
        <pc:sldMkLst>
          <pc:docMk/>
          <pc:sldMk cId="2379577102" sldId="450"/>
        </pc:sldMkLst>
      </pc:sldChg>
      <pc:sldChg chg="del">
        <pc:chgData name="BESSONNEAU Sylvain" userId="ea66d81f-43a2-4c42-badd-69661719b482" providerId="ADAL" clId="{042A3877-32C5-4C17-AA17-CE48D3068397}" dt="2025-01-21T06:25:54.111" v="894" actId="47"/>
        <pc:sldMkLst>
          <pc:docMk/>
          <pc:sldMk cId="3393510518" sldId="453"/>
        </pc:sldMkLst>
      </pc:sldChg>
      <pc:sldChg chg="addSp delSp modSp mod">
        <pc:chgData name="BESSONNEAU Sylvain" userId="ea66d81f-43a2-4c42-badd-69661719b482" providerId="ADAL" clId="{042A3877-32C5-4C17-AA17-CE48D3068397}" dt="2025-01-21T07:13:22.043" v="1919" actId="1076"/>
        <pc:sldMkLst>
          <pc:docMk/>
          <pc:sldMk cId="3513948260" sldId="454"/>
        </pc:sldMkLst>
      </pc:sldChg>
      <pc:sldChg chg="addSp delSp modSp mod ord">
        <pc:chgData name="BESSONNEAU Sylvain" userId="ea66d81f-43a2-4c42-badd-69661719b482" providerId="ADAL" clId="{042A3877-32C5-4C17-AA17-CE48D3068397}" dt="2025-01-22T11:07:59.889" v="3909"/>
        <pc:sldMkLst>
          <pc:docMk/>
          <pc:sldMk cId="3937595275" sldId="455"/>
        </pc:sldMkLst>
      </pc:sldChg>
      <pc:sldChg chg="del">
        <pc:chgData name="BESSONNEAU Sylvain" userId="ea66d81f-43a2-4c42-badd-69661719b482" providerId="ADAL" clId="{042A3877-32C5-4C17-AA17-CE48D3068397}" dt="2025-01-21T06:05:04.280" v="222" actId="47"/>
        <pc:sldMkLst>
          <pc:docMk/>
          <pc:sldMk cId="611755986" sldId="456"/>
        </pc:sldMkLst>
      </pc:sldChg>
      <pc:sldChg chg="modSp mod ord">
        <pc:chgData name="BESSONNEAU Sylvain" userId="ea66d81f-43a2-4c42-badd-69661719b482" providerId="ADAL" clId="{042A3877-32C5-4C17-AA17-CE48D3068397}" dt="2025-01-21T06:21:02.257" v="855" actId="20577"/>
        <pc:sldMkLst>
          <pc:docMk/>
          <pc:sldMk cId="2899568035" sldId="457"/>
        </pc:sldMkLst>
      </pc:sldChg>
      <pc:sldChg chg="del">
        <pc:chgData name="BESSONNEAU Sylvain" userId="ea66d81f-43a2-4c42-badd-69661719b482" providerId="ADAL" clId="{042A3877-32C5-4C17-AA17-CE48D3068397}" dt="2025-01-21T06:04:36.164" v="220" actId="47"/>
        <pc:sldMkLst>
          <pc:docMk/>
          <pc:sldMk cId="3000050439" sldId="458"/>
        </pc:sldMkLst>
      </pc:sldChg>
      <pc:sldChg chg="del">
        <pc:chgData name="BESSONNEAU Sylvain" userId="ea66d81f-43a2-4c42-badd-69661719b482" providerId="ADAL" clId="{042A3877-32C5-4C17-AA17-CE48D3068397}" dt="2025-01-21T06:04:44.474" v="221" actId="47"/>
        <pc:sldMkLst>
          <pc:docMk/>
          <pc:sldMk cId="2807604553" sldId="459"/>
        </pc:sldMkLst>
      </pc:sldChg>
      <pc:sldChg chg="modSp mod">
        <pc:chgData name="BESSONNEAU Sylvain" userId="ea66d81f-43a2-4c42-badd-69661719b482" providerId="ADAL" clId="{042A3877-32C5-4C17-AA17-CE48D3068397}" dt="2025-01-22T08:05:32.680" v="3789" actId="6549"/>
        <pc:sldMkLst>
          <pc:docMk/>
          <pc:sldMk cId="570916199" sldId="461"/>
        </pc:sldMkLst>
      </pc:sldChg>
      <pc:sldChg chg="addSp delSp modSp add mod">
        <pc:chgData name="BESSONNEAU Sylvain" userId="ea66d81f-43a2-4c42-badd-69661719b482" providerId="ADAL" clId="{042A3877-32C5-4C17-AA17-CE48D3068397}" dt="2025-01-21T06:12:41.167" v="507" actId="14100"/>
        <pc:sldMkLst>
          <pc:docMk/>
          <pc:sldMk cId="1215529619" sldId="462"/>
        </pc:sldMkLst>
      </pc:sldChg>
      <pc:sldChg chg="modSp add del mod">
        <pc:chgData name="BESSONNEAU Sylvain" userId="ea66d81f-43a2-4c42-badd-69661719b482" providerId="ADAL" clId="{042A3877-32C5-4C17-AA17-CE48D3068397}" dt="2025-01-22T11:08:01.034" v="3910" actId="47"/>
        <pc:sldMkLst>
          <pc:docMk/>
          <pc:sldMk cId="2438777804" sldId="463"/>
        </pc:sldMkLst>
      </pc:sldChg>
      <pc:sldChg chg="addSp delSp modSp add del mod">
        <pc:chgData name="BESSONNEAU Sylvain" userId="ea66d81f-43a2-4c42-badd-69661719b482" providerId="ADAL" clId="{042A3877-32C5-4C17-AA17-CE48D3068397}" dt="2025-01-21T06:52:27.865" v="1895" actId="47"/>
        <pc:sldMkLst>
          <pc:docMk/>
          <pc:sldMk cId="1636885495" sldId="464"/>
        </pc:sldMkLst>
      </pc:sldChg>
      <pc:sldChg chg="add del">
        <pc:chgData name="BESSONNEAU Sylvain" userId="ea66d81f-43a2-4c42-badd-69661719b482" providerId="ADAL" clId="{042A3877-32C5-4C17-AA17-CE48D3068397}" dt="2025-01-21T06:45:41.202" v="1748" actId="47"/>
        <pc:sldMkLst>
          <pc:docMk/>
          <pc:sldMk cId="123565394" sldId="465"/>
        </pc:sldMkLst>
      </pc:sldChg>
      <pc:sldChg chg="modSp add mod ord">
        <pc:chgData name="BESSONNEAU Sylvain" userId="ea66d81f-43a2-4c42-badd-69661719b482" providerId="ADAL" clId="{042A3877-32C5-4C17-AA17-CE48D3068397}" dt="2025-01-21T06:52:21.826" v="1894" actId="20577"/>
        <pc:sldMkLst>
          <pc:docMk/>
          <pc:sldMk cId="1184234445" sldId="466"/>
        </pc:sldMkLst>
      </pc:sldChg>
      <pc:sldChg chg="modSp add mod">
        <pc:chgData name="BESSONNEAU Sylvain" userId="ea66d81f-43a2-4c42-badd-69661719b482" providerId="ADAL" clId="{042A3877-32C5-4C17-AA17-CE48D3068397}" dt="2025-01-22T08:12:20.407" v="3864" actId="20577"/>
        <pc:sldMkLst>
          <pc:docMk/>
          <pc:sldMk cId="716442864" sldId="467"/>
        </pc:sldMkLst>
      </pc:sldChg>
      <pc:sldChg chg="modSp add del mod">
        <pc:chgData name="BESSONNEAU Sylvain" userId="ea66d81f-43a2-4c42-badd-69661719b482" providerId="ADAL" clId="{042A3877-32C5-4C17-AA17-CE48D3068397}" dt="2025-01-21T06:52:29.513" v="1896" actId="47"/>
        <pc:sldMkLst>
          <pc:docMk/>
          <pc:sldMk cId="2183185124" sldId="467"/>
        </pc:sldMkLst>
      </pc:sldChg>
      <pc:sldChg chg="add del">
        <pc:chgData name="BESSONNEAU Sylvain" userId="ea66d81f-43a2-4c42-badd-69661719b482" providerId="ADAL" clId="{042A3877-32C5-4C17-AA17-CE48D3068397}" dt="2025-01-21T06:45:47.299" v="1749" actId="47"/>
        <pc:sldMkLst>
          <pc:docMk/>
          <pc:sldMk cId="70488253" sldId="468"/>
        </pc:sldMkLst>
      </pc:sldChg>
      <pc:sldChg chg="modSp add mod">
        <pc:chgData name="BESSONNEAU Sylvain" userId="ea66d81f-43a2-4c42-badd-69661719b482" providerId="ADAL" clId="{042A3877-32C5-4C17-AA17-CE48D3068397}" dt="2025-01-22T08:05:05.269" v="3745" actId="20577"/>
        <pc:sldMkLst>
          <pc:docMk/>
          <pc:sldMk cId="314505649" sldId="468"/>
        </pc:sldMkLst>
      </pc:sldChg>
      <pc:sldChg chg="addSp delSp modSp add mod">
        <pc:chgData name="BESSONNEAU Sylvain" userId="ea66d81f-43a2-4c42-badd-69661719b482" providerId="ADAL" clId="{042A3877-32C5-4C17-AA17-CE48D3068397}" dt="2025-01-22T08:14:53.477" v="3907" actId="20577"/>
        <pc:sldMkLst>
          <pc:docMk/>
          <pc:sldMk cId="3141050060" sldId="469"/>
        </pc:sldMkLst>
      </pc:sldChg>
    </pc:docChg>
  </pc:docChgLst>
  <pc:docChgLst>
    <pc:chgData name="BESSONNEAU Sylvain" userId="ea66d81f-43a2-4c42-badd-69661719b482" providerId="ADAL" clId="{713A9805-3F86-4898-9003-355808A9648B}"/>
    <pc:docChg chg="undo redo custSel addSld delSld modSld sldOrd">
      <pc:chgData name="BESSONNEAU Sylvain" userId="ea66d81f-43a2-4c42-badd-69661719b482" providerId="ADAL" clId="{713A9805-3F86-4898-9003-355808A9648B}" dt="2025-06-23T16:23:20.206" v="280" actId="20577"/>
      <pc:docMkLst>
        <pc:docMk/>
      </pc:docMkLst>
      <pc:sldChg chg="addSp delSp modSp mod">
        <pc:chgData name="BESSONNEAU Sylvain" userId="ea66d81f-43a2-4c42-badd-69661719b482" providerId="ADAL" clId="{713A9805-3F86-4898-9003-355808A9648B}" dt="2025-06-23T15:55:33.593" v="42" actId="20577"/>
        <pc:sldMkLst>
          <pc:docMk/>
          <pc:sldMk cId="452865308" sldId="257"/>
        </pc:sldMkLst>
        <pc:spChg chg="add del mod">
          <ac:chgData name="BESSONNEAU Sylvain" userId="ea66d81f-43a2-4c42-badd-69661719b482" providerId="ADAL" clId="{713A9805-3F86-4898-9003-355808A9648B}" dt="2025-06-23T15:55:22.267" v="1" actId="478"/>
          <ac:spMkLst>
            <pc:docMk/>
            <pc:sldMk cId="452865308" sldId="257"/>
            <ac:spMk id="3" creationId="{1C35AD94-69BA-CD9E-EE3B-B7F93CE8A8B3}"/>
          </ac:spMkLst>
        </pc:spChg>
        <pc:spChg chg="mod">
          <ac:chgData name="BESSONNEAU Sylvain" userId="ea66d81f-43a2-4c42-badd-69661719b482" providerId="ADAL" clId="{713A9805-3F86-4898-9003-355808A9648B}" dt="2025-06-23T15:55:33.593" v="42" actId="20577"/>
          <ac:spMkLst>
            <pc:docMk/>
            <pc:sldMk cId="452865308" sldId="257"/>
            <ac:spMk id="6" creationId="{C40FB52E-9197-4F2E-B2FF-74FA20ED8688}"/>
          </ac:spMkLst>
        </pc:spChg>
        <pc:spChg chg="del">
          <ac:chgData name="BESSONNEAU Sylvain" userId="ea66d81f-43a2-4c42-badd-69661719b482" providerId="ADAL" clId="{713A9805-3F86-4898-9003-355808A9648B}" dt="2025-06-23T15:55:20.380" v="0" actId="478"/>
          <ac:spMkLst>
            <pc:docMk/>
            <pc:sldMk cId="452865308" sldId="257"/>
            <ac:spMk id="7" creationId="{A569FEF9-833E-42D5-8722-3906B83576D1}"/>
          </ac:spMkLst>
        </pc:spChg>
      </pc:sldChg>
      <pc:sldChg chg="del">
        <pc:chgData name="BESSONNEAU Sylvain" userId="ea66d81f-43a2-4c42-badd-69661719b482" providerId="ADAL" clId="{713A9805-3F86-4898-9003-355808A9648B}" dt="2025-06-23T15:56:01.194" v="47" actId="47"/>
        <pc:sldMkLst>
          <pc:docMk/>
          <pc:sldMk cId="3068683496" sldId="261"/>
        </pc:sldMkLst>
      </pc:sldChg>
      <pc:sldChg chg="add del">
        <pc:chgData name="BESSONNEAU Sylvain" userId="ea66d81f-43a2-4c42-badd-69661719b482" providerId="ADAL" clId="{713A9805-3F86-4898-9003-355808A9648B}" dt="2025-06-23T15:55:54.278" v="45" actId="47"/>
        <pc:sldMkLst>
          <pc:docMk/>
          <pc:sldMk cId="1347990984" sldId="440"/>
        </pc:sldMkLst>
      </pc:sldChg>
      <pc:sldChg chg="del">
        <pc:chgData name="BESSONNEAU Sylvain" userId="ea66d81f-43a2-4c42-badd-69661719b482" providerId="ADAL" clId="{713A9805-3F86-4898-9003-355808A9648B}" dt="2025-06-23T15:55:59.307" v="46" actId="47"/>
        <pc:sldMkLst>
          <pc:docMk/>
          <pc:sldMk cId="3290070957" sldId="443"/>
        </pc:sldMkLst>
      </pc:sldChg>
      <pc:sldChg chg="add del">
        <pc:chgData name="BESSONNEAU Sylvain" userId="ea66d81f-43a2-4c42-badd-69661719b482" providerId="ADAL" clId="{713A9805-3F86-4898-9003-355808A9648B}" dt="2025-06-23T15:55:54.278" v="45" actId="47"/>
        <pc:sldMkLst>
          <pc:docMk/>
          <pc:sldMk cId="2379577102" sldId="450"/>
        </pc:sldMkLst>
      </pc:sldChg>
      <pc:sldChg chg="add del">
        <pc:chgData name="BESSONNEAU Sylvain" userId="ea66d81f-43a2-4c42-badd-69661719b482" providerId="ADAL" clId="{713A9805-3F86-4898-9003-355808A9648B}" dt="2025-06-23T15:55:54.278" v="45" actId="47"/>
        <pc:sldMkLst>
          <pc:docMk/>
          <pc:sldMk cId="3937595275" sldId="455"/>
        </pc:sldMkLst>
      </pc:sldChg>
      <pc:sldChg chg="add del">
        <pc:chgData name="BESSONNEAU Sylvain" userId="ea66d81f-43a2-4c42-badd-69661719b482" providerId="ADAL" clId="{713A9805-3F86-4898-9003-355808A9648B}" dt="2025-06-23T15:55:54.278" v="45" actId="47"/>
        <pc:sldMkLst>
          <pc:docMk/>
          <pc:sldMk cId="716442864" sldId="467"/>
        </pc:sldMkLst>
      </pc:sldChg>
      <pc:sldChg chg="add del">
        <pc:chgData name="BESSONNEAU Sylvain" userId="ea66d81f-43a2-4c42-badd-69661719b482" providerId="ADAL" clId="{713A9805-3F86-4898-9003-355808A9648B}" dt="2025-06-23T15:55:54.278" v="45" actId="47"/>
        <pc:sldMkLst>
          <pc:docMk/>
          <pc:sldMk cId="3635077416" sldId="471"/>
        </pc:sldMkLst>
      </pc:sldChg>
      <pc:sldChg chg="add del">
        <pc:chgData name="BESSONNEAU Sylvain" userId="ea66d81f-43a2-4c42-badd-69661719b482" providerId="ADAL" clId="{713A9805-3F86-4898-9003-355808A9648B}" dt="2025-06-23T15:55:54.278" v="45" actId="47"/>
        <pc:sldMkLst>
          <pc:docMk/>
          <pc:sldMk cId="895294029" sldId="472"/>
        </pc:sldMkLst>
      </pc:sldChg>
      <pc:sldChg chg="addSp delSp modSp add del mod">
        <pc:chgData name="BESSONNEAU Sylvain" userId="ea66d81f-43a2-4c42-badd-69661719b482" providerId="ADAL" clId="{713A9805-3F86-4898-9003-355808A9648B}" dt="2025-06-23T16:05:45.178" v="128" actId="47"/>
        <pc:sldMkLst>
          <pc:docMk/>
          <pc:sldMk cId="2460167867" sldId="473"/>
        </pc:sldMkLst>
        <pc:spChg chg="del">
          <ac:chgData name="BESSONNEAU Sylvain" userId="ea66d81f-43a2-4c42-badd-69661719b482" providerId="ADAL" clId="{713A9805-3F86-4898-9003-355808A9648B}" dt="2025-06-23T15:59:19.529" v="72" actId="478"/>
          <ac:spMkLst>
            <pc:docMk/>
            <pc:sldMk cId="2460167867" sldId="473"/>
            <ac:spMk id="2" creationId="{8F0A0B14-AD31-99FA-9213-2517C3857040}"/>
          </ac:spMkLst>
        </pc:spChg>
        <pc:spChg chg="add del">
          <ac:chgData name="BESSONNEAU Sylvain" userId="ea66d81f-43a2-4c42-badd-69661719b482" providerId="ADAL" clId="{713A9805-3F86-4898-9003-355808A9648B}" dt="2025-06-23T16:02:31.287" v="99" actId="478"/>
          <ac:spMkLst>
            <pc:docMk/>
            <pc:sldMk cId="2460167867" sldId="473"/>
            <ac:spMk id="4" creationId="{5B42B0A4-44B7-F83C-A986-806FE780CE54}"/>
          </ac:spMkLst>
        </pc:spChg>
        <pc:spChg chg="mod">
          <ac:chgData name="BESSONNEAU Sylvain" userId="ea66d81f-43a2-4c42-badd-69661719b482" providerId="ADAL" clId="{713A9805-3F86-4898-9003-355808A9648B}" dt="2025-06-23T15:58:48.078" v="68" actId="20577"/>
          <ac:spMkLst>
            <pc:docMk/>
            <pc:sldMk cId="2460167867" sldId="473"/>
            <ac:spMk id="7" creationId="{E5374061-00B3-29BC-9982-413EB41C708D}"/>
          </ac:spMkLst>
        </pc:spChg>
        <pc:graphicFrameChg chg="mod modGraphic">
          <ac:chgData name="BESSONNEAU Sylvain" userId="ea66d81f-43a2-4c42-badd-69661719b482" providerId="ADAL" clId="{713A9805-3F86-4898-9003-355808A9648B}" dt="2025-06-23T15:59:11.037" v="70" actId="13926"/>
          <ac:graphicFrameMkLst>
            <pc:docMk/>
            <pc:sldMk cId="2460167867" sldId="473"/>
            <ac:graphicFrameMk id="3" creationId="{16671AAC-03A8-3A7C-B265-48F20D3284BE}"/>
          </ac:graphicFrameMkLst>
        </pc:graphicFrameChg>
        <pc:graphicFrameChg chg="modGraphic">
          <ac:chgData name="BESSONNEAU Sylvain" userId="ea66d81f-43a2-4c42-badd-69661719b482" providerId="ADAL" clId="{713A9805-3F86-4898-9003-355808A9648B}" dt="2025-06-23T15:59:16.062" v="71" actId="13926"/>
          <ac:graphicFrameMkLst>
            <pc:docMk/>
            <pc:sldMk cId="2460167867" sldId="473"/>
            <ac:graphicFrameMk id="10" creationId="{A56012F6-4068-64C9-8110-E6D02F5DC0AA}"/>
          </ac:graphicFrameMkLst>
        </pc:graphicFrameChg>
      </pc:sldChg>
      <pc:sldChg chg="del">
        <pc:chgData name="BESSONNEAU Sylvain" userId="ea66d81f-43a2-4c42-badd-69661719b482" providerId="ADAL" clId="{713A9805-3F86-4898-9003-355808A9648B}" dt="2025-06-23T16:14:53.232" v="213" actId="47"/>
        <pc:sldMkLst>
          <pc:docMk/>
          <pc:sldMk cId="1702084492" sldId="474"/>
        </pc:sldMkLst>
      </pc:sldChg>
      <pc:sldChg chg="del">
        <pc:chgData name="BESSONNEAU Sylvain" userId="ea66d81f-43a2-4c42-badd-69661719b482" providerId="ADAL" clId="{713A9805-3F86-4898-9003-355808A9648B}" dt="2025-06-23T15:55:59.307" v="46" actId="47"/>
        <pc:sldMkLst>
          <pc:docMk/>
          <pc:sldMk cId="2379292530" sldId="475"/>
        </pc:sldMkLst>
      </pc:sldChg>
      <pc:sldChg chg="del">
        <pc:chgData name="BESSONNEAU Sylvain" userId="ea66d81f-43a2-4c42-badd-69661719b482" providerId="ADAL" clId="{713A9805-3F86-4898-9003-355808A9648B}" dt="2025-06-23T15:55:59.307" v="46" actId="47"/>
        <pc:sldMkLst>
          <pc:docMk/>
          <pc:sldMk cId="3418555224" sldId="476"/>
        </pc:sldMkLst>
      </pc:sldChg>
      <pc:sldChg chg="delSp modSp mod">
        <pc:chgData name="BESSONNEAU Sylvain" userId="ea66d81f-43a2-4c42-badd-69661719b482" providerId="ADAL" clId="{713A9805-3F86-4898-9003-355808A9648B}" dt="2025-06-23T16:23:20.206" v="280" actId="20577"/>
        <pc:sldMkLst>
          <pc:docMk/>
          <pc:sldMk cId="1624282256" sldId="477"/>
        </pc:sldMkLst>
        <pc:spChg chg="del">
          <ac:chgData name="BESSONNEAU Sylvain" userId="ea66d81f-43a2-4c42-badd-69661719b482" providerId="ADAL" clId="{713A9805-3F86-4898-9003-355808A9648B}" dt="2025-06-23T16:16:09.351" v="258" actId="478"/>
          <ac:spMkLst>
            <pc:docMk/>
            <pc:sldMk cId="1624282256" sldId="477"/>
            <ac:spMk id="2" creationId="{00B3556C-D10D-152F-FDF7-ECA43622CFFE}"/>
          </ac:spMkLst>
        </pc:spChg>
        <pc:spChg chg="mod">
          <ac:chgData name="BESSONNEAU Sylvain" userId="ea66d81f-43a2-4c42-badd-69661719b482" providerId="ADAL" clId="{713A9805-3F86-4898-9003-355808A9648B}" dt="2025-06-23T16:23:20.206" v="280" actId="20577"/>
          <ac:spMkLst>
            <pc:docMk/>
            <pc:sldMk cId="1624282256" sldId="477"/>
            <ac:spMk id="7" creationId="{E017D213-4059-6428-7BD6-1F63DEDA2247}"/>
          </ac:spMkLst>
        </pc:spChg>
        <pc:graphicFrameChg chg="mod modGraphic">
          <ac:chgData name="BESSONNEAU Sylvain" userId="ea66d81f-43a2-4c42-badd-69661719b482" providerId="ADAL" clId="{713A9805-3F86-4898-9003-355808A9648B}" dt="2025-06-23T16:22:28.472" v="279" actId="1076"/>
          <ac:graphicFrameMkLst>
            <pc:docMk/>
            <pc:sldMk cId="1624282256" sldId="477"/>
            <ac:graphicFrameMk id="3" creationId="{6B1F01D2-6545-6581-0F6D-CD52A569E91A}"/>
          </ac:graphicFrameMkLst>
        </pc:graphicFrameChg>
      </pc:sldChg>
      <pc:sldChg chg="del">
        <pc:chgData name="BESSONNEAU Sylvain" userId="ea66d81f-43a2-4c42-badd-69661719b482" providerId="ADAL" clId="{713A9805-3F86-4898-9003-355808A9648B}" dt="2025-06-23T15:55:59.307" v="46" actId="47"/>
        <pc:sldMkLst>
          <pc:docMk/>
          <pc:sldMk cId="896488681" sldId="478"/>
        </pc:sldMkLst>
      </pc:sldChg>
      <pc:sldChg chg="addSp delSp modSp add del mod">
        <pc:chgData name="BESSONNEAU Sylvain" userId="ea66d81f-43a2-4c42-badd-69661719b482" providerId="ADAL" clId="{713A9805-3F86-4898-9003-355808A9648B}" dt="2025-06-23T16:14:53.232" v="213" actId="47"/>
        <pc:sldMkLst>
          <pc:docMk/>
          <pc:sldMk cId="915996152" sldId="478"/>
        </pc:sldMkLst>
        <pc:spChg chg="del">
          <ac:chgData name="BESSONNEAU Sylvain" userId="ea66d81f-43a2-4c42-badd-69661719b482" providerId="ADAL" clId="{713A9805-3F86-4898-9003-355808A9648B}" dt="2025-06-23T15:58:15.962" v="50" actId="478"/>
          <ac:spMkLst>
            <pc:docMk/>
            <pc:sldMk cId="915996152" sldId="478"/>
            <ac:spMk id="2" creationId="{B402824C-50A7-F9B4-0998-DA4270F56384}"/>
          </ac:spMkLst>
        </pc:spChg>
        <pc:spChg chg="mod">
          <ac:chgData name="BESSONNEAU Sylvain" userId="ea66d81f-43a2-4c42-badd-69661719b482" providerId="ADAL" clId="{713A9805-3F86-4898-9003-355808A9648B}" dt="2025-06-23T16:10:29.100" v="185"/>
          <ac:spMkLst>
            <pc:docMk/>
            <pc:sldMk cId="915996152" sldId="478"/>
            <ac:spMk id="7" creationId="{19BEB179-D3E3-DB6A-65F3-70382A8EFB1D}"/>
          </ac:spMkLst>
        </pc:spChg>
        <pc:graphicFrameChg chg="del">
          <ac:chgData name="BESSONNEAU Sylvain" userId="ea66d81f-43a2-4c42-badd-69661719b482" providerId="ADAL" clId="{713A9805-3F86-4898-9003-355808A9648B}" dt="2025-06-23T15:58:13.595" v="49" actId="478"/>
          <ac:graphicFrameMkLst>
            <pc:docMk/>
            <pc:sldMk cId="915996152" sldId="478"/>
            <ac:graphicFrameMk id="3" creationId="{AF55F250-6C31-14BA-13D8-9607FA048404}"/>
          </ac:graphicFrameMkLst>
        </pc:graphicFrameChg>
        <pc:graphicFrameChg chg="add mod modGraphic">
          <ac:chgData name="BESSONNEAU Sylvain" userId="ea66d81f-43a2-4c42-badd-69661719b482" providerId="ADAL" clId="{713A9805-3F86-4898-9003-355808A9648B}" dt="2025-06-23T15:59:31.046" v="74" actId="2166"/>
          <ac:graphicFrameMkLst>
            <pc:docMk/>
            <pc:sldMk cId="915996152" sldId="478"/>
            <ac:graphicFrameMk id="6" creationId="{DA2CB811-C5FA-7D5F-C181-B518CC8A8438}"/>
          </ac:graphicFrameMkLst>
        </pc:graphicFrameChg>
        <pc:graphicFrameChg chg="del">
          <ac:chgData name="BESSONNEAU Sylvain" userId="ea66d81f-43a2-4c42-badd-69661719b482" providerId="ADAL" clId="{713A9805-3F86-4898-9003-355808A9648B}" dt="2025-06-23T15:58:13.595" v="49" actId="478"/>
          <ac:graphicFrameMkLst>
            <pc:docMk/>
            <pc:sldMk cId="915996152" sldId="478"/>
            <ac:graphicFrameMk id="10" creationId="{0E0E5CAE-404C-B667-798F-59A3DADBF48C}"/>
          </ac:graphicFrameMkLst>
        </pc:graphicFrameChg>
      </pc:sldChg>
      <pc:sldChg chg="modSp add mod">
        <pc:chgData name="BESSONNEAU Sylvain" userId="ea66d81f-43a2-4c42-badd-69661719b482" providerId="ADAL" clId="{713A9805-3F86-4898-9003-355808A9648B}" dt="2025-06-23T16:05:34.414" v="127" actId="14734"/>
        <pc:sldMkLst>
          <pc:docMk/>
          <pc:sldMk cId="3421080361" sldId="479"/>
        </pc:sldMkLst>
        <pc:graphicFrameChg chg="mod modGraphic">
          <ac:chgData name="BESSONNEAU Sylvain" userId="ea66d81f-43a2-4c42-badd-69661719b482" providerId="ADAL" clId="{713A9805-3F86-4898-9003-355808A9648B}" dt="2025-06-23T16:05:34.414" v="127" actId="14734"/>
          <ac:graphicFrameMkLst>
            <pc:docMk/>
            <pc:sldMk cId="3421080361" sldId="479"/>
            <ac:graphicFrameMk id="3" creationId="{8D1E6088-96A2-8708-E36E-E7A63A611554}"/>
          </ac:graphicFrameMkLst>
        </pc:graphicFrameChg>
        <pc:graphicFrameChg chg="mod modGraphic">
          <ac:chgData name="BESSONNEAU Sylvain" userId="ea66d81f-43a2-4c42-badd-69661719b482" providerId="ADAL" clId="{713A9805-3F86-4898-9003-355808A9648B}" dt="2025-06-23T16:05:25.684" v="124" actId="1076"/>
          <ac:graphicFrameMkLst>
            <pc:docMk/>
            <pc:sldMk cId="3421080361" sldId="479"/>
            <ac:graphicFrameMk id="10" creationId="{1CD73E00-233A-24B8-3866-FC65076EE370}"/>
          </ac:graphicFrameMkLst>
        </pc:graphicFrameChg>
      </pc:sldChg>
      <pc:sldChg chg="delSp modSp add mod">
        <pc:chgData name="BESSONNEAU Sylvain" userId="ea66d81f-43a2-4c42-badd-69661719b482" providerId="ADAL" clId="{713A9805-3F86-4898-9003-355808A9648B}" dt="2025-06-23T16:10:19.353" v="183" actId="122"/>
        <pc:sldMkLst>
          <pc:docMk/>
          <pc:sldMk cId="3955786012" sldId="480"/>
        </pc:sldMkLst>
        <pc:spChg chg="mod">
          <ac:chgData name="BESSONNEAU Sylvain" userId="ea66d81f-43a2-4c42-badd-69661719b482" providerId="ADAL" clId="{713A9805-3F86-4898-9003-355808A9648B}" dt="2025-06-23T16:10:19.353" v="183" actId="122"/>
          <ac:spMkLst>
            <pc:docMk/>
            <pc:sldMk cId="3955786012" sldId="480"/>
            <ac:spMk id="7" creationId="{11528175-DB19-6B34-3FB1-4D92F580445D}"/>
          </ac:spMkLst>
        </pc:spChg>
        <pc:graphicFrameChg chg="mod modGraphic">
          <ac:chgData name="BESSONNEAU Sylvain" userId="ea66d81f-43a2-4c42-badd-69661719b482" providerId="ADAL" clId="{713A9805-3F86-4898-9003-355808A9648B}" dt="2025-06-23T16:09:07.167" v="157" actId="1076"/>
          <ac:graphicFrameMkLst>
            <pc:docMk/>
            <pc:sldMk cId="3955786012" sldId="480"/>
            <ac:graphicFrameMk id="3" creationId="{673B0FCC-FCD0-C122-E8E1-CA1E0DCF6794}"/>
          </ac:graphicFrameMkLst>
        </pc:graphicFrameChg>
        <pc:graphicFrameChg chg="del modGraphic">
          <ac:chgData name="BESSONNEAU Sylvain" userId="ea66d81f-43a2-4c42-badd-69661719b482" providerId="ADAL" clId="{713A9805-3F86-4898-9003-355808A9648B}" dt="2025-06-23T16:08:14.418" v="148" actId="478"/>
          <ac:graphicFrameMkLst>
            <pc:docMk/>
            <pc:sldMk cId="3955786012" sldId="480"/>
            <ac:graphicFrameMk id="10" creationId="{4A340236-6218-E45A-CE93-697823B43BCB}"/>
          </ac:graphicFrameMkLst>
        </pc:graphicFrameChg>
      </pc:sldChg>
      <pc:sldChg chg="modSp add mod">
        <pc:chgData name="BESSONNEAU Sylvain" userId="ea66d81f-43a2-4c42-badd-69661719b482" providerId="ADAL" clId="{713A9805-3F86-4898-9003-355808A9648B}" dt="2025-06-23T16:10:25.453" v="184"/>
        <pc:sldMkLst>
          <pc:docMk/>
          <pc:sldMk cId="2083491210" sldId="481"/>
        </pc:sldMkLst>
        <pc:spChg chg="mod">
          <ac:chgData name="BESSONNEAU Sylvain" userId="ea66d81f-43a2-4c42-badd-69661719b482" providerId="ADAL" clId="{713A9805-3F86-4898-9003-355808A9648B}" dt="2025-06-23T16:10:25.453" v="184"/>
          <ac:spMkLst>
            <pc:docMk/>
            <pc:sldMk cId="2083491210" sldId="481"/>
            <ac:spMk id="7" creationId="{B63DE5C5-991E-63C8-D78D-763611B37300}"/>
          </ac:spMkLst>
        </pc:spChg>
        <pc:graphicFrameChg chg="mod modGraphic">
          <ac:chgData name="BESSONNEAU Sylvain" userId="ea66d81f-43a2-4c42-badd-69661719b482" providerId="ADAL" clId="{713A9805-3F86-4898-9003-355808A9648B}" dt="2025-06-23T16:09:53.895" v="165" actId="1076"/>
          <ac:graphicFrameMkLst>
            <pc:docMk/>
            <pc:sldMk cId="2083491210" sldId="481"/>
            <ac:graphicFrameMk id="3" creationId="{CED64FCD-4D0F-C5FD-0A53-ABF12D73C3A8}"/>
          </ac:graphicFrameMkLst>
        </pc:graphicFrameChg>
      </pc:sldChg>
      <pc:sldChg chg="add del">
        <pc:chgData name="BESSONNEAU Sylvain" userId="ea66d81f-43a2-4c42-badd-69661719b482" providerId="ADAL" clId="{713A9805-3F86-4898-9003-355808A9648B}" dt="2025-06-23T15:55:54.278" v="45" actId="47"/>
        <pc:sldMkLst>
          <pc:docMk/>
          <pc:sldMk cId="3215730994" sldId="481"/>
        </pc:sldMkLst>
      </pc:sldChg>
      <pc:sldChg chg="del">
        <pc:chgData name="BESSONNEAU Sylvain" userId="ea66d81f-43a2-4c42-badd-69661719b482" providerId="ADAL" clId="{713A9805-3F86-4898-9003-355808A9648B}" dt="2025-06-23T15:55:59.307" v="46" actId="47"/>
        <pc:sldMkLst>
          <pc:docMk/>
          <pc:sldMk cId="1119614278" sldId="482"/>
        </pc:sldMkLst>
      </pc:sldChg>
      <pc:sldChg chg="modSp add del mod ord">
        <pc:chgData name="BESSONNEAU Sylvain" userId="ea66d81f-43a2-4c42-badd-69661719b482" providerId="ADAL" clId="{713A9805-3F86-4898-9003-355808A9648B}" dt="2025-06-23T16:14:53.232" v="213" actId="47"/>
        <pc:sldMkLst>
          <pc:docMk/>
          <pc:sldMk cId="3795272666" sldId="482"/>
        </pc:sldMkLst>
        <pc:graphicFrameChg chg="mod modGraphic">
          <ac:chgData name="BESSONNEAU Sylvain" userId="ea66d81f-43a2-4c42-badd-69661719b482" providerId="ADAL" clId="{713A9805-3F86-4898-9003-355808A9648B}" dt="2025-06-23T16:14:13.573" v="212" actId="13219"/>
          <ac:graphicFrameMkLst>
            <pc:docMk/>
            <pc:sldMk cId="3795272666" sldId="482"/>
            <ac:graphicFrameMk id="3" creationId="{3755CDA8-783A-673D-E0C2-6B32D3E0B1A0}"/>
          </ac:graphicFrameMkLst>
        </pc:graphicFrameChg>
      </pc:sldChg>
      <pc:sldChg chg="modSp add mod">
        <pc:chgData name="BESSONNEAU Sylvain" userId="ea66d81f-43a2-4c42-badd-69661719b482" providerId="ADAL" clId="{713A9805-3F86-4898-9003-355808A9648B}" dt="2025-06-23T16:12:38.143" v="201" actId="1076"/>
        <pc:sldMkLst>
          <pc:docMk/>
          <pc:sldMk cId="1715383408" sldId="483"/>
        </pc:sldMkLst>
        <pc:graphicFrameChg chg="mod modGraphic">
          <ac:chgData name="BESSONNEAU Sylvain" userId="ea66d81f-43a2-4c42-badd-69661719b482" providerId="ADAL" clId="{713A9805-3F86-4898-9003-355808A9648B}" dt="2025-06-23T16:12:38.143" v="201" actId="1076"/>
          <ac:graphicFrameMkLst>
            <pc:docMk/>
            <pc:sldMk cId="1715383408" sldId="483"/>
            <ac:graphicFrameMk id="3" creationId="{D1A42EC8-C99D-1D09-F50D-F2858444F03A}"/>
          </ac:graphicFrameMkLst>
        </pc:graphicFrameChg>
      </pc:sldChg>
      <pc:sldChg chg="del">
        <pc:chgData name="BESSONNEAU Sylvain" userId="ea66d81f-43a2-4c42-badd-69661719b482" providerId="ADAL" clId="{713A9805-3F86-4898-9003-355808A9648B}" dt="2025-06-23T15:55:59.307" v="46" actId="47"/>
        <pc:sldMkLst>
          <pc:docMk/>
          <pc:sldMk cId="2353611873" sldId="483"/>
        </pc:sldMkLst>
      </pc:sldChg>
    </pc:docChg>
  </pc:docChgLst>
  <pc:docChgLst>
    <pc:chgData name="BESSONNEAU Sylvain" userId="ea66d81f-43a2-4c42-badd-69661719b482" providerId="ADAL" clId="{750F808C-18F2-4ACD-9DC4-2F65B1944F56}"/>
    <pc:docChg chg="undo redo custSel addSld delSld modSld sldOrd">
      <pc:chgData name="BESSONNEAU Sylvain" userId="ea66d81f-43a2-4c42-badd-69661719b482" providerId="ADAL" clId="{750F808C-18F2-4ACD-9DC4-2F65B1944F56}" dt="2024-12-16T08:51:29.581" v="2780" actId="1035"/>
      <pc:docMkLst>
        <pc:docMk/>
      </pc:docMkLst>
      <pc:sldChg chg="addSp delSp modSp add del mod ord">
        <pc:chgData name="BESSONNEAU Sylvain" userId="ea66d81f-43a2-4c42-badd-69661719b482" providerId="ADAL" clId="{750F808C-18F2-4ACD-9DC4-2F65B1944F56}" dt="2024-12-16T07:36:31.953" v="384" actId="2696"/>
        <pc:sldMkLst>
          <pc:docMk/>
          <pc:sldMk cId="159566567" sldId="431"/>
        </pc:sldMkLst>
      </pc:sldChg>
      <pc:sldChg chg="modSp add ord">
        <pc:chgData name="BESSONNEAU Sylvain" userId="ea66d81f-43a2-4c42-badd-69661719b482" providerId="ADAL" clId="{750F808C-18F2-4ACD-9DC4-2F65B1944F56}" dt="2024-12-16T08:36:04.631" v="1851"/>
        <pc:sldMkLst>
          <pc:docMk/>
          <pc:sldMk cId="1347990984" sldId="440"/>
        </pc:sldMkLst>
      </pc:sldChg>
      <pc:sldChg chg="add">
        <pc:chgData name="BESSONNEAU Sylvain" userId="ea66d81f-43a2-4c42-badd-69661719b482" providerId="ADAL" clId="{750F808C-18F2-4ACD-9DC4-2F65B1944F56}" dt="2024-12-16T07:18:19.652" v="182"/>
        <pc:sldMkLst>
          <pc:docMk/>
          <pc:sldMk cId="4134878538" sldId="441"/>
        </pc:sldMkLst>
      </pc:sldChg>
      <pc:sldChg chg="modSp mod">
        <pc:chgData name="BESSONNEAU Sylvain" userId="ea66d81f-43a2-4c42-badd-69661719b482" providerId="ADAL" clId="{750F808C-18F2-4ACD-9DC4-2F65B1944F56}" dt="2024-12-16T07:16:30.140" v="173" actId="20577"/>
        <pc:sldMkLst>
          <pc:docMk/>
          <pc:sldMk cId="2490670284" sldId="448"/>
        </pc:sldMkLst>
      </pc:sldChg>
      <pc:sldChg chg="modSp mod ord">
        <pc:chgData name="BESSONNEAU Sylvain" userId="ea66d81f-43a2-4c42-badd-69661719b482" providerId="ADAL" clId="{750F808C-18F2-4ACD-9DC4-2F65B1944F56}" dt="2024-12-16T08:05:31.603" v="1599" actId="6549"/>
        <pc:sldMkLst>
          <pc:docMk/>
          <pc:sldMk cId="3513012176" sldId="449"/>
        </pc:sldMkLst>
      </pc:sldChg>
      <pc:sldChg chg="addSp delSp modSp add mod ord">
        <pc:chgData name="BESSONNEAU Sylvain" userId="ea66d81f-43a2-4c42-badd-69661719b482" providerId="ADAL" clId="{750F808C-18F2-4ACD-9DC4-2F65B1944F56}" dt="2024-12-16T07:27:58.435" v="299" actId="113"/>
        <pc:sldMkLst>
          <pc:docMk/>
          <pc:sldMk cId="2379577102" sldId="450"/>
        </pc:sldMkLst>
      </pc:sldChg>
      <pc:sldChg chg="delSp modSp add del mod">
        <pc:chgData name="BESSONNEAU Sylvain" userId="ea66d81f-43a2-4c42-badd-69661719b482" providerId="ADAL" clId="{750F808C-18F2-4ACD-9DC4-2F65B1944F56}" dt="2024-12-16T07:22:40.800" v="196" actId="47"/>
        <pc:sldMkLst>
          <pc:docMk/>
          <pc:sldMk cId="214676224" sldId="451"/>
        </pc:sldMkLst>
      </pc:sldChg>
      <pc:sldChg chg="addSp delSp modSp add mod">
        <pc:chgData name="BESSONNEAU Sylvain" userId="ea66d81f-43a2-4c42-badd-69661719b482" providerId="ADAL" clId="{750F808C-18F2-4ACD-9DC4-2F65B1944F56}" dt="2024-12-16T08:51:29.581" v="2780" actId="1035"/>
        <pc:sldMkLst>
          <pc:docMk/>
          <pc:sldMk cId="3261298159" sldId="452"/>
        </pc:sldMkLst>
      </pc:sldChg>
      <pc:sldChg chg="addSp delSp modSp add mod">
        <pc:chgData name="BESSONNEAU Sylvain" userId="ea66d81f-43a2-4c42-badd-69661719b482" providerId="ADAL" clId="{750F808C-18F2-4ACD-9DC4-2F65B1944F56}" dt="2024-12-16T07:51:31.990" v="958" actId="20577"/>
        <pc:sldMkLst>
          <pc:docMk/>
          <pc:sldMk cId="3393510518" sldId="453"/>
        </pc:sldMkLst>
      </pc:sldChg>
      <pc:sldChg chg="addSp delSp modSp add mod">
        <pc:chgData name="BESSONNEAU Sylvain" userId="ea66d81f-43a2-4c42-badd-69661719b482" providerId="ADAL" clId="{750F808C-18F2-4ACD-9DC4-2F65B1944F56}" dt="2024-12-16T08:49:13.363" v="2545" actId="1076"/>
        <pc:sldMkLst>
          <pc:docMk/>
          <pc:sldMk cId="3513948260" sldId="454"/>
        </pc:sldMkLst>
      </pc:sldChg>
      <pc:sldChg chg="addSp delSp modSp add mod">
        <pc:chgData name="BESSONNEAU Sylvain" userId="ea66d81f-43a2-4c42-badd-69661719b482" providerId="ADAL" clId="{750F808C-18F2-4ACD-9DC4-2F65B1944F56}" dt="2024-12-16T08:35:44.806" v="1849" actId="22"/>
        <pc:sldMkLst>
          <pc:docMk/>
          <pc:sldMk cId="3937595275" sldId="455"/>
        </pc:sldMkLst>
      </pc:sldChg>
      <pc:sldChg chg="modSp add mod">
        <pc:chgData name="BESSONNEAU Sylvain" userId="ea66d81f-43a2-4c42-badd-69661719b482" providerId="ADAL" clId="{750F808C-18F2-4ACD-9DC4-2F65B1944F56}" dt="2024-12-16T08:50:25.531" v="2705" actId="20577"/>
        <pc:sldMkLst>
          <pc:docMk/>
          <pc:sldMk cId="611755986" sldId="456"/>
        </pc:sldMkLst>
      </pc:sldChg>
      <pc:sldChg chg="modSp add del mod">
        <pc:chgData name="BESSONNEAU Sylvain" userId="ea66d81f-43a2-4c42-badd-69661719b482" providerId="ADAL" clId="{750F808C-18F2-4ACD-9DC4-2F65B1944F56}" dt="2024-12-16T08:38:46.404" v="1988" actId="47"/>
        <pc:sldMkLst>
          <pc:docMk/>
          <pc:sldMk cId="3917007745" sldId="456"/>
        </pc:sldMkLst>
      </pc:sldChg>
    </pc:docChg>
  </pc:docChgLst>
  <pc:docChgLst>
    <pc:chgData name="BESSONNEAU Sylvain" userId="ea66d81f-43a2-4c42-badd-69661719b482" providerId="ADAL" clId="{C15BB697-9B93-4759-87D6-56B4FDB6AE1F}"/>
    <pc:docChg chg="undo redo custSel addSld delSld modSld sldOrd">
      <pc:chgData name="BESSONNEAU Sylvain" userId="ea66d81f-43a2-4c42-badd-69661719b482" providerId="ADAL" clId="{C15BB697-9B93-4759-87D6-56B4FDB6AE1F}" dt="2025-06-18T08:16:41.593" v="6529" actId="14734"/>
      <pc:docMkLst>
        <pc:docMk/>
      </pc:docMkLst>
      <pc:sldChg chg="addSp delSp modSp mod">
        <pc:chgData name="BESSONNEAU Sylvain" userId="ea66d81f-43a2-4c42-badd-69661719b482" providerId="ADAL" clId="{C15BB697-9B93-4759-87D6-56B4FDB6AE1F}" dt="2025-06-03T13:34:35.089" v="28" actId="478"/>
        <pc:sldMkLst>
          <pc:docMk/>
          <pc:sldMk cId="452865308" sldId="257"/>
        </pc:sldMkLst>
        <pc:spChg chg="mod">
          <ac:chgData name="BESSONNEAU Sylvain" userId="ea66d81f-43a2-4c42-badd-69661719b482" providerId="ADAL" clId="{C15BB697-9B93-4759-87D6-56B4FDB6AE1F}" dt="2025-06-03T13:34:11.303" v="25" actId="1076"/>
          <ac:spMkLst>
            <pc:docMk/>
            <pc:sldMk cId="452865308" sldId="257"/>
            <ac:spMk id="6" creationId="{C40FB52E-9197-4F2E-B2FF-74FA20ED8688}"/>
          </ac:spMkLst>
        </pc:spChg>
        <pc:picChg chg="add mod">
          <ac:chgData name="BESSONNEAU Sylvain" userId="ea66d81f-43a2-4c42-badd-69661719b482" providerId="ADAL" clId="{C15BB697-9B93-4759-87D6-56B4FDB6AE1F}" dt="2025-06-03T13:34:20.646" v="27" actId="1076"/>
          <ac:picMkLst>
            <pc:docMk/>
            <pc:sldMk cId="452865308" sldId="257"/>
            <ac:picMk id="8" creationId="{2E1AEF1B-2745-BCE9-F231-E375ECA8167A}"/>
          </ac:picMkLst>
        </pc:picChg>
        <pc:picChg chg="add mod">
          <ac:chgData name="BESSONNEAU Sylvain" userId="ea66d81f-43a2-4c42-badd-69661719b482" providerId="ADAL" clId="{C15BB697-9B93-4759-87D6-56B4FDB6AE1F}" dt="2025-06-03T13:34:15.020" v="26" actId="1076"/>
          <ac:picMkLst>
            <pc:docMk/>
            <pc:sldMk cId="452865308" sldId="257"/>
            <ac:picMk id="11" creationId="{F4D2708A-E35C-CB6A-4914-F454782897DE}"/>
          </ac:picMkLst>
        </pc:picChg>
      </pc:sldChg>
      <pc:sldChg chg="del">
        <pc:chgData name="BESSONNEAU Sylvain" userId="ea66d81f-43a2-4c42-badd-69661719b482" providerId="ADAL" clId="{C15BB697-9B93-4759-87D6-56B4FDB6AE1F}" dt="2025-06-03T13:37:13.807" v="211" actId="47"/>
        <pc:sldMkLst>
          <pc:docMk/>
          <pc:sldMk cId="2033150472" sldId="404"/>
        </pc:sldMkLst>
      </pc:sldChg>
      <pc:sldChg chg="del">
        <pc:chgData name="BESSONNEAU Sylvain" userId="ea66d81f-43a2-4c42-badd-69661719b482" providerId="ADAL" clId="{C15BB697-9B93-4759-87D6-56B4FDB6AE1F}" dt="2025-06-03T15:10:06.462" v="1875" actId="47"/>
        <pc:sldMkLst>
          <pc:docMk/>
          <pc:sldMk cId="2066047224" sldId="421"/>
        </pc:sldMkLst>
      </pc:sldChg>
      <pc:sldChg chg="del">
        <pc:chgData name="BESSONNEAU Sylvain" userId="ea66d81f-43a2-4c42-badd-69661719b482" providerId="ADAL" clId="{C15BB697-9B93-4759-87D6-56B4FDB6AE1F}" dt="2025-06-03T13:37:13.807" v="211" actId="47"/>
        <pc:sldMkLst>
          <pc:docMk/>
          <pc:sldMk cId="344650081" sldId="428"/>
        </pc:sldMkLst>
      </pc:sldChg>
      <pc:sldChg chg="del">
        <pc:chgData name="BESSONNEAU Sylvain" userId="ea66d81f-43a2-4c42-badd-69661719b482" providerId="ADAL" clId="{C15BB697-9B93-4759-87D6-56B4FDB6AE1F}" dt="2025-06-03T15:10:06.462" v="1875" actId="47"/>
        <pc:sldMkLst>
          <pc:docMk/>
          <pc:sldMk cId="817647637" sldId="429"/>
        </pc:sldMkLst>
      </pc:sldChg>
      <pc:sldChg chg="del">
        <pc:chgData name="BESSONNEAU Sylvain" userId="ea66d81f-43a2-4c42-badd-69661719b482" providerId="ADAL" clId="{C15BB697-9B93-4759-87D6-56B4FDB6AE1F}" dt="2025-06-03T15:10:06.462" v="1875" actId="47"/>
        <pc:sldMkLst>
          <pc:docMk/>
          <pc:sldMk cId="2553817367" sldId="430"/>
        </pc:sldMkLst>
      </pc:sldChg>
      <pc:sldChg chg="del">
        <pc:chgData name="BESSONNEAU Sylvain" userId="ea66d81f-43a2-4c42-badd-69661719b482" providerId="ADAL" clId="{C15BB697-9B93-4759-87D6-56B4FDB6AE1F}" dt="2025-06-03T15:10:06.462" v="1875" actId="47"/>
        <pc:sldMkLst>
          <pc:docMk/>
          <pc:sldMk cId="2108766326" sldId="432"/>
        </pc:sldMkLst>
      </pc:sldChg>
      <pc:sldChg chg="modSp del mod">
        <pc:chgData name="BESSONNEAU Sylvain" userId="ea66d81f-43a2-4c42-badd-69661719b482" providerId="ADAL" clId="{C15BB697-9B93-4759-87D6-56B4FDB6AE1F}" dt="2025-06-03T14:19:04.433" v="1109" actId="47"/>
        <pc:sldMkLst>
          <pc:docMk/>
          <pc:sldMk cId="1611837306" sldId="435"/>
        </pc:sldMkLst>
      </pc:sldChg>
      <pc:sldChg chg="addSp delSp modSp mod">
        <pc:chgData name="BESSONNEAU Sylvain" userId="ea66d81f-43a2-4c42-badd-69661719b482" providerId="ADAL" clId="{C15BB697-9B93-4759-87D6-56B4FDB6AE1F}" dt="2025-06-06T07:23:11.283" v="2244" actId="20577"/>
        <pc:sldMkLst>
          <pc:docMk/>
          <pc:sldMk cId="1347990984" sldId="440"/>
        </pc:sldMkLst>
      </pc:sldChg>
      <pc:sldChg chg="del">
        <pc:chgData name="BESSONNEAU Sylvain" userId="ea66d81f-43a2-4c42-badd-69661719b482" providerId="ADAL" clId="{C15BB697-9B93-4759-87D6-56B4FDB6AE1F}" dt="2025-06-03T13:37:13.807" v="211" actId="47"/>
        <pc:sldMkLst>
          <pc:docMk/>
          <pc:sldMk cId="4134878538" sldId="441"/>
        </pc:sldMkLst>
      </pc:sldChg>
      <pc:sldChg chg="addSp delSp modSp add mod ord">
        <pc:chgData name="BESSONNEAU Sylvain" userId="ea66d81f-43a2-4c42-badd-69661719b482" providerId="ADAL" clId="{C15BB697-9B93-4759-87D6-56B4FDB6AE1F}" dt="2025-06-10T07:58:36.163" v="6445" actId="1076"/>
        <pc:sldMkLst>
          <pc:docMk/>
          <pc:sldMk cId="3290070957" sldId="443"/>
        </pc:sldMkLst>
      </pc:sldChg>
      <pc:sldChg chg="modSp mod">
        <pc:chgData name="BESSONNEAU Sylvain" userId="ea66d81f-43a2-4c42-badd-69661719b482" providerId="ADAL" clId="{C15BB697-9B93-4759-87D6-56B4FDB6AE1F}" dt="2025-06-06T16:55:20.432" v="6190" actId="20577"/>
        <pc:sldMkLst>
          <pc:docMk/>
          <pc:sldMk cId="2379577102" sldId="450"/>
        </pc:sldMkLst>
      </pc:sldChg>
      <pc:sldChg chg="del">
        <pc:chgData name="BESSONNEAU Sylvain" userId="ea66d81f-43a2-4c42-badd-69661719b482" providerId="ADAL" clId="{C15BB697-9B93-4759-87D6-56B4FDB6AE1F}" dt="2025-06-03T15:08:54.078" v="1833" actId="47"/>
        <pc:sldMkLst>
          <pc:docMk/>
          <pc:sldMk cId="3513948260" sldId="454"/>
        </pc:sldMkLst>
      </pc:sldChg>
      <pc:sldChg chg="addSp delSp modSp mod">
        <pc:chgData name="BESSONNEAU Sylvain" userId="ea66d81f-43a2-4c42-badd-69661719b482" providerId="ADAL" clId="{C15BB697-9B93-4759-87D6-56B4FDB6AE1F}" dt="2025-06-03T14:29:18.692" v="1381" actId="1076"/>
        <pc:sldMkLst>
          <pc:docMk/>
          <pc:sldMk cId="3937595275" sldId="455"/>
        </pc:sldMkLst>
      </pc:sldChg>
      <pc:sldChg chg="del">
        <pc:chgData name="BESSONNEAU Sylvain" userId="ea66d81f-43a2-4c42-badd-69661719b482" providerId="ADAL" clId="{C15BB697-9B93-4759-87D6-56B4FDB6AE1F}" dt="2025-06-03T13:37:13.807" v="211" actId="47"/>
        <pc:sldMkLst>
          <pc:docMk/>
          <pc:sldMk cId="2899568035" sldId="457"/>
        </pc:sldMkLst>
      </pc:sldChg>
      <pc:sldChg chg="del">
        <pc:chgData name="BESSONNEAU Sylvain" userId="ea66d81f-43a2-4c42-badd-69661719b482" providerId="ADAL" clId="{C15BB697-9B93-4759-87D6-56B4FDB6AE1F}" dt="2025-06-03T15:10:06.462" v="1875" actId="47"/>
        <pc:sldMkLst>
          <pc:docMk/>
          <pc:sldMk cId="696025320" sldId="460"/>
        </pc:sldMkLst>
      </pc:sldChg>
      <pc:sldChg chg="del">
        <pc:chgData name="BESSONNEAU Sylvain" userId="ea66d81f-43a2-4c42-badd-69661719b482" providerId="ADAL" clId="{C15BB697-9B93-4759-87D6-56B4FDB6AE1F}" dt="2025-06-03T15:09:00.990" v="1834" actId="47"/>
        <pc:sldMkLst>
          <pc:docMk/>
          <pc:sldMk cId="570916199" sldId="461"/>
        </pc:sldMkLst>
      </pc:sldChg>
      <pc:sldChg chg="del">
        <pc:chgData name="BESSONNEAU Sylvain" userId="ea66d81f-43a2-4c42-badd-69661719b482" providerId="ADAL" clId="{C15BB697-9B93-4759-87D6-56B4FDB6AE1F}" dt="2025-06-03T13:37:13.807" v="211" actId="47"/>
        <pc:sldMkLst>
          <pc:docMk/>
          <pc:sldMk cId="1215529619" sldId="462"/>
        </pc:sldMkLst>
      </pc:sldChg>
      <pc:sldChg chg="modSp del mod">
        <pc:chgData name="BESSONNEAU Sylvain" userId="ea66d81f-43a2-4c42-badd-69661719b482" providerId="ADAL" clId="{C15BB697-9B93-4759-87D6-56B4FDB6AE1F}" dt="2025-06-03T14:29:34.208" v="1382" actId="47"/>
        <pc:sldMkLst>
          <pc:docMk/>
          <pc:sldMk cId="1184234445" sldId="466"/>
        </pc:sldMkLst>
      </pc:sldChg>
      <pc:sldChg chg="modSp add del mod ord">
        <pc:chgData name="BESSONNEAU Sylvain" userId="ea66d81f-43a2-4c42-badd-69661719b482" providerId="ADAL" clId="{C15BB697-9B93-4759-87D6-56B4FDB6AE1F}" dt="2025-06-06T16:29:21.681" v="4989" actId="20577"/>
        <pc:sldMkLst>
          <pc:docMk/>
          <pc:sldMk cId="716442864" sldId="467"/>
        </pc:sldMkLst>
      </pc:sldChg>
      <pc:sldChg chg="del">
        <pc:chgData name="BESSONNEAU Sylvain" userId="ea66d81f-43a2-4c42-badd-69661719b482" providerId="ADAL" clId="{C15BB697-9B93-4759-87D6-56B4FDB6AE1F}" dt="2025-06-03T15:09:01.625" v="1835" actId="47"/>
        <pc:sldMkLst>
          <pc:docMk/>
          <pc:sldMk cId="314505649" sldId="468"/>
        </pc:sldMkLst>
      </pc:sldChg>
      <pc:sldChg chg="add del">
        <pc:chgData name="BESSONNEAU Sylvain" userId="ea66d81f-43a2-4c42-badd-69661719b482" providerId="ADAL" clId="{C15BB697-9B93-4759-87D6-56B4FDB6AE1F}" dt="2025-06-03T15:09:51.473" v="1872" actId="47"/>
        <pc:sldMkLst>
          <pc:docMk/>
          <pc:sldMk cId="3141050060" sldId="469"/>
        </pc:sldMkLst>
      </pc:sldChg>
      <pc:sldChg chg="add del mod ord modShow">
        <pc:chgData name="BESSONNEAU Sylvain" userId="ea66d81f-43a2-4c42-badd-69661719b482" providerId="ADAL" clId="{C15BB697-9B93-4759-87D6-56B4FDB6AE1F}" dt="2025-06-10T09:36:22.194" v="6526" actId="47"/>
        <pc:sldMkLst>
          <pc:docMk/>
          <pc:sldMk cId="3041459875" sldId="470"/>
        </pc:sldMkLst>
      </pc:sldChg>
      <pc:sldChg chg="addSp delSp modSp add mod">
        <pc:chgData name="BESSONNEAU Sylvain" userId="ea66d81f-43a2-4c42-badd-69661719b482" providerId="ADAL" clId="{C15BB697-9B93-4759-87D6-56B4FDB6AE1F}" dt="2025-06-06T06:42:05.695" v="1904" actId="20577"/>
        <pc:sldMkLst>
          <pc:docMk/>
          <pc:sldMk cId="3635077416" sldId="471"/>
        </pc:sldMkLst>
      </pc:sldChg>
      <pc:sldChg chg="modSp add mod">
        <pc:chgData name="BESSONNEAU Sylvain" userId="ea66d81f-43a2-4c42-badd-69661719b482" providerId="ADAL" clId="{C15BB697-9B93-4759-87D6-56B4FDB6AE1F}" dt="2025-06-03T14:19:13.579" v="1112" actId="122"/>
        <pc:sldMkLst>
          <pc:docMk/>
          <pc:sldMk cId="895294029" sldId="472"/>
        </pc:sldMkLst>
      </pc:sldChg>
      <pc:sldChg chg="addSp delSp modSp add del mod">
        <pc:chgData name="BESSONNEAU Sylvain" userId="ea66d81f-43a2-4c42-badd-69661719b482" providerId="ADAL" clId="{C15BB697-9B93-4759-87D6-56B4FDB6AE1F}" dt="2025-06-03T14:18:31.806" v="1107" actId="47"/>
        <pc:sldMkLst>
          <pc:docMk/>
          <pc:sldMk cId="2636805102" sldId="472"/>
        </pc:sldMkLst>
      </pc:sldChg>
      <pc:sldChg chg="addSp delSp modSp add mod ord">
        <pc:chgData name="BESSONNEAU Sylvain" userId="ea66d81f-43a2-4c42-badd-69661719b482" providerId="ADAL" clId="{C15BB697-9B93-4759-87D6-56B4FDB6AE1F}" dt="2025-06-18T08:16:41.593" v="6529" actId="14734"/>
        <pc:sldMkLst>
          <pc:docMk/>
          <pc:sldMk cId="2460167867" sldId="473"/>
        </pc:sldMkLst>
      </pc:sldChg>
      <pc:sldChg chg="addSp delSp modSp add mod ord">
        <pc:chgData name="BESSONNEAU Sylvain" userId="ea66d81f-43a2-4c42-badd-69661719b482" providerId="ADAL" clId="{C15BB697-9B93-4759-87D6-56B4FDB6AE1F}" dt="2025-06-18T08:06:33.608" v="6528" actId="20577"/>
        <pc:sldMkLst>
          <pc:docMk/>
          <pc:sldMk cId="1702084492" sldId="474"/>
        </pc:sldMkLst>
      </pc:sldChg>
      <pc:sldChg chg="modSp add mod ord">
        <pc:chgData name="BESSONNEAU Sylvain" userId="ea66d81f-43a2-4c42-badd-69661719b482" providerId="ADAL" clId="{C15BB697-9B93-4759-87D6-56B4FDB6AE1F}" dt="2025-06-06T16:55:25.158" v="6198" actId="20577"/>
        <pc:sldMkLst>
          <pc:docMk/>
          <pc:sldMk cId="2379292530" sldId="475"/>
        </pc:sldMkLst>
      </pc:sldChg>
      <pc:sldChg chg="addSp delSp modSp add mod">
        <pc:chgData name="BESSONNEAU Sylvain" userId="ea66d81f-43a2-4c42-badd-69661719b482" providerId="ADAL" clId="{C15BB697-9B93-4759-87D6-56B4FDB6AE1F}" dt="2025-06-06T15:56:55.180" v="3164" actId="1076"/>
        <pc:sldMkLst>
          <pc:docMk/>
          <pc:sldMk cId="3418555224" sldId="476"/>
        </pc:sldMkLst>
      </pc:sldChg>
      <pc:sldChg chg="delSp modSp add mod">
        <pc:chgData name="BESSONNEAU Sylvain" userId="ea66d81f-43a2-4c42-badd-69661719b482" providerId="ADAL" clId="{C15BB697-9B93-4759-87D6-56B4FDB6AE1F}" dt="2025-06-06T08:34:58.338" v="2370" actId="20577"/>
        <pc:sldMkLst>
          <pc:docMk/>
          <pc:sldMk cId="1624282256" sldId="477"/>
        </pc:sldMkLst>
        <pc:spChg chg="mod">
          <ac:chgData name="BESSONNEAU Sylvain" userId="ea66d81f-43a2-4c42-badd-69661719b482" providerId="ADAL" clId="{C15BB697-9B93-4759-87D6-56B4FDB6AE1F}" dt="2025-06-06T07:00:46.490" v="2083" actId="20577"/>
          <ac:spMkLst>
            <pc:docMk/>
            <pc:sldMk cId="1624282256" sldId="477"/>
            <ac:spMk id="7" creationId="{E017D213-4059-6428-7BD6-1F63DEDA2247}"/>
          </ac:spMkLst>
        </pc:spChg>
        <pc:graphicFrameChg chg="mod modGraphic">
          <ac:chgData name="BESSONNEAU Sylvain" userId="ea66d81f-43a2-4c42-badd-69661719b482" providerId="ADAL" clId="{C15BB697-9B93-4759-87D6-56B4FDB6AE1F}" dt="2025-06-06T08:34:58.338" v="2370" actId="20577"/>
          <ac:graphicFrameMkLst>
            <pc:docMk/>
            <pc:sldMk cId="1624282256" sldId="477"/>
            <ac:graphicFrameMk id="3" creationId="{6B1F01D2-6545-6581-0F6D-CD52A569E91A}"/>
          </ac:graphicFrameMkLst>
        </pc:graphicFrameChg>
      </pc:sldChg>
      <pc:sldChg chg="modSp add mod">
        <pc:chgData name="BESSONNEAU Sylvain" userId="ea66d81f-43a2-4c42-badd-69661719b482" providerId="ADAL" clId="{C15BB697-9B93-4759-87D6-56B4FDB6AE1F}" dt="2025-06-06T16:13:54.345" v="3757" actId="1076"/>
        <pc:sldMkLst>
          <pc:docMk/>
          <pc:sldMk cId="896488681" sldId="478"/>
        </pc:sldMkLst>
      </pc:sldChg>
      <pc:sldChg chg="modSp add del mod">
        <pc:chgData name="BESSONNEAU Sylvain" userId="ea66d81f-43a2-4c42-badd-69661719b482" providerId="ADAL" clId="{C15BB697-9B93-4759-87D6-56B4FDB6AE1F}" dt="2025-06-06T16:14:46.124" v="3783" actId="47"/>
        <pc:sldMkLst>
          <pc:docMk/>
          <pc:sldMk cId="1852786739" sldId="479"/>
        </pc:sldMkLst>
      </pc:sldChg>
      <pc:sldChg chg="modSp add del mod">
        <pc:chgData name="BESSONNEAU Sylvain" userId="ea66d81f-43a2-4c42-badd-69661719b482" providerId="ADAL" clId="{C15BB697-9B93-4759-87D6-56B4FDB6AE1F}" dt="2025-06-10T09:36:04.569" v="6525" actId="47"/>
        <pc:sldMkLst>
          <pc:docMk/>
          <pc:sldMk cId="2838181172" sldId="479"/>
        </pc:sldMkLst>
      </pc:sldChg>
      <pc:sldChg chg="add del">
        <pc:chgData name="BESSONNEAU Sylvain" userId="ea66d81f-43a2-4c42-badd-69661719b482" providerId="ADAL" clId="{C15BB697-9B93-4759-87D6-56B4FDB6AE1F}" dt="2025-06-06T16:16:28.339" v="3785"/>
        <pc:sldMkLst>
          <pc:docMk/>
          <pc:sldMk cId="3242609183" sldId="479"/>
        </pc:sldMkLst>
      </pc:sldChg>
      <pc:sldChg chg="addSp delSp modSp add del mod ord">
        <pc:chgData name="BESSONNEAU Sylvain" userId="ea66d81f-43a2-4c42-badd-69661719b482" providerId="ADAL" clId="{C15BB697-9B93-4759-87D6-56B4FDB6AE1F}" dt="2025-06-10T07:58:39.380" v="6446" actId="47"/>
        <pc:sldMkLst>
          <pc:docMk/>
          <pc:sldMk cId="10682258" sldId="480"/>
        </pc:sldMkLst>
      </pc:sldChg>
      <pc:sldChg chg="addSp modSp add mod">
        <pc:chgData name="BESSONNEAU Sylvain" userId="ea66d81f-43a2-4c42-badd-69661719b482" providerId="ADAL" clId="{C15BB697-9B93-4759-87D6-56B4FDB6AE1F}" dt="2025-06-06T16:54:18.787" v="6180" actId="20577"/>
        <pc:sldMkLst>
          <pc:docMk/>
          <pc:sldMk cId="3215730994" sldId="481"/>
        </pc:sldMkLst>
      </pc:sldChg>
      <pc:sldChg chg="addSp delSp modSp add mod">
        <pc:chgData name="BESSONNEAU Sylvain" userId="ea66d81f-43a2-4c42-badd-69661719b482" providerId="ADAL" clId="{C15BB697-9B93-4759-87D6-56B4FDB6AE1F}" dt="2025-06-10T07:50:01.113" v="6390" actId="1076"/>
        <pc:sldMkLst>
          <pc:docMk/>
          <pc:sldMk cId="1119614278" sldId="482"/>
        </pc:sldMkLst>
      </pc:sldChg>
      <pc:sldChg chg="addSp delSp modSp add del mod">
        <pc:chgData name="BESSONNEAU Sylvain" userId="ea66d81f-43a2-4c42-badd-69661719b482" providerId="ADAL" clId="{C15BB697-9B93-4759-87D6-56B4FDB6AE1F}" dt="2025-06-06T16:44:04.209" v="5780" actId="47"/>
        <pc:sldMkLst>
          <pc:docMk/>
          <pc:sldMk cId="2281199310" sldId="482"/>
        </pc:sldMkLst>
      </pc:sldChg>
      <pc:sldChg chg="modSp add mod ord">
        <pc:chgData name="BESSONNEAU Sylvain" userId="ea66d81f-43a2-4c42-badd-69661719b482" providerId="ADAL" clId="{C15BB697-9B93-4759-87D6-56B4FDB6AE1F}" dt="2025-06-10T07:57:46.840" v="6405" actId="1076"/>
        <pc:sldMkLst>
          <pc:docMk/>
          <pc:sldMk cId="2353611873" sldId="48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44E54C70-9D95-46E2-8493-7BEB43EAE6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18004D4-6B5A-4EAC-95E6-C9FBB8329B5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A7CC79-3EA3-47D5-9432-E4DEE515EF44}" type="datetimeFigureOut">
              <a:rPr lang="fr-FR" smtClean="0"/>
              <a:t>23/06/2025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262E7F7-2BCF-4D39-A347-B5077F9D170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B8323E3-6426-44E1-A977-3DD6AAE11F2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8DB145-C3D8-4849-B591-73DCEE2880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9274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8B1B2-75BF-4E26-8C2C-204C19F73978}" type="datetimeFigureOut">
              <a:rPr lang="fr-FR" smtClean="0"/>
              <a:t>23/06/2025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DF2C3B-CA45-4175-9520-CE406756BE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8903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E029FC-9F69-2CB1-CB17-0F04D664E9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D9A77005-DF3F-5ADB-3877-98240A166A6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7AB798ED-6A09-B472-DFB8-48F93288F8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16C6282-0FA9-59E1-C9EC-457CA8F26EF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DF2C3B-CA45-4175-9520-CE406756BE8A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06432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E57CC3-E63A-D0AF-410A-F33B07CAAD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0DA5194-DC09-5F05-8D1A-1537582A659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EF087D31-0FD1-0F10-06A0-19CB8F9378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8357DA9-AD3D-D7E9-87AA-19017466C60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DF2C3B-CA45-4175-9520-CE406756BE8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9396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8723AD-ECB8-F0FE-0868-9E3191E5F1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C85704DA-A275-A15B-E8EB-658BAF375B9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DEC20BEB-1A2C-3293-1DE6-9B1D1ED34F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AF4661C-5D70-5A07-E834-AC1AEF5140F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DF2C3B-CA45-4175-9520-CE406756BE8A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84652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D814D0-2969-EFEF-898A-D85FB879CA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C671188-6365-75D5-5733-06564012423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408F4BE2-11D7-70DE-64E1-1272DD1C9E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847D070-B70F-1866-CF54-CD15245D9C7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DF2C3B-CA45-4175-9520-CE406756BE8A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38422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1E5D65-9A0D-A452-AB61-95A13526E0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A367A562-A367-5CE0-DA8D-DE909037D48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A128A6CC-D101-30BF-5E56-645F58332B7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797092B-A038-2EEF-DF97-D6C171FF0CB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DF2C3B-CA45-4175-9520-CE406756BE8A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0451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Image 26">
            <a:extLst>
              <a:ext uri="{FF2B5EF4-FFF2-40B4-BE49-F238E27FC236}">
                <a16:creationId xmlns:a16="http://schemas.microsoft.com/office/drawing/2014/main" id="{06CE12A0-A835-40B2-93D9-54E4417B910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714" y="215727"/>
            <a:ext cx="2165372" cy="1961865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F51AF2CC-CA7A-4160-BCB8-EE1B7E4FB5C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1542" y="3081866"/>
            <a:ext cx="11388902" cy="1253061"/>
          </a:xfrm>
        </p:spPr>
        <p:txBody>
          <a:bodyPr anchor="t">
            <a:normAutofit/>
          </a:bodyPr>
          <a:lstStyle>
            <a:lvl1pPr algn="l">
              <a:defRPr sz="42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89E80AB-5566-4154-891E-B4A2B914C0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1543" y="4559827"/>
            <a:ext cx="11388902" cy="462662"/>
          </a:xfrm>
        </p:spPr>
        <p:txBody>
          <a:bodyPr>
            <a:noAutofit/>
          </a:bodyPr>
          <a:lstStyle>
            <a:lvl1pPr marL="0" indent="0" algn="l">
              <a:buNone/>
              <a:defRPr sz="3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D02B6FF-75EA-449F-A611-DB24560533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45422" y="6398170"/>
            <a:ext cx="1145036" cy="365125"/>
          </a:xfrm>
        </p:spPr>
        <p:txBody>
          <a:bodyPr/>
          <a:lstStyle/>
          <a:p>
            <a:fld id="{33433553-D0CE-4839-9B43-53BF64EE9B8E}" type="datetime1">
              <a:rPr lang="fr-FR" smtClean="0"/>
              <a:t>23/06/2025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866E786-3773-4911-80B4-D2313E6B9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1542" y="6398170"/>
            <a:ext cx="4085550" cy="365125"/>
          </a:xfrm>
        </p:spPr>
        <p:txBody>
          <a:bodyPr/>
          <a:lstStyle/>
          <a:p>
            <a:r>
              <a:rPr lang="fr-FR"/>
              <a:t>Intitulé de la direction/service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2BFC73-3D1E-4F51-8954-158EBF717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50400" y="6398170"/>
            <a:ext cx="714828" cy="365125"/>
          </a:xfrm>
        </p:spPr>
        <p:txBody>
          <a:bodyPr/>
          <a:lstStyle/>
          <a:p>
            <a:fld id="{07C99ADF-20A6-40EF-AAB9-F326D6E12C60}" type="slidenum">
              <a:rPr lang="fr-FR" smtClean="0"/>
              <a:t>‹N°›</a:t>
            </a:fld>
            <a:endParaRPr lang="fr-FR"/>
          </a:p>
        </p:txBody>
      </p:sp>
      <p:pic>
        <p:nvPicPr>
          <p:cNvPr id="25" name="Graphique 24">
            <a:extLst>
              <a:ext uri="{FF2B5EF4-FFF2-40B4-BE49-F238E27FC236}">
                <a16:creationId xmlns:a16="http://schemas.microsoft.com/office/drawing/2014/main" id="{0BE7EFDA-176E-45B6-896B-A98F6FB9973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295518" y="309561"/>
            <a:ext cx="1554994" cy="1773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767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87E2E71-B4D5-4161-8E8F-4CE1E8EAC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5E1FC-3DE7-4AB2-ABE2-142B6DEDDFCD}" type="datetime1">
              <a:rPr lang="fr-FR" smtClean="0"/>
              <a:t>23/06/2025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994512E-A4E3-432B-A9AE-2D9B51832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Intitulé de la direction/service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E40B0F5-2DD9-489D-817B-987E0AFC3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9ADF-20A6-40EF-AAB9-F326D6E12C60}" type="slidenum">
              <a:rPr lang="fr-FR" smtClean="0"/>
              <a:t>‹N°›</a:t>
            </a:fld>
            <a:endParaRPr lang="fr-FR"/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5F7133E1-F262-4F00-9CA0-BEAA2CA6BA19}"/>
              </a:ext>
            </a:extLst>
          </p:cNvPr>
          <p:cNvCxnSpPr>
            <a:cxnSpLocks/>
          </p:cNvCxnSpPr>
          <p:nvPr userDrawn="1"/>
        </p:nvCxnSpPr>
        <p:spPr>
          <a:xfrm>
            <a:off x="499326" y="6326906"/>
            <a:ext cx="111933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865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conclu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4">
            <a:extLst>
              <a:ext uri="{FF2B5EF4-FFF2-40B4-BE49-F238E27FC236}">
                <a16:creationId xmlns:a16="http://schemas.microsoft.com/office/drawing/2014/main" id="{63F8332E-96D7-4962-8D67-873DB7E8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832" y="234637"/>
            <a:ext cx="4298373" cy="3894401"/>
          </a:xfrm>
          <a:prstGeom prst="rect">
            <a:avLst/>
          </a:prstGeom>
        </p:spPr>
      </p:pic>
      <p:pic>
        <p:nvPicPr>
          <p:cNvPr id="16" name="Graphique 15">
            <a:extLst>
              <a:ext uri="{FF2B5EF4-FFF2-40B4-BE49-F238E27FC236}">
                <a16:creationId xmlns:a16="http://schemas.microsoft.com/office/drawing/2014/main" id="{740748C0-9B94-4E16-844B-BFC559539FF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568872" y="522073"/>
            <a:ext cx="1847274" cy="2106542"/>
          </a:xfrm>
          <a:prstGeom prst="rect">
            <a:avLst/>
          </a:prstGeom>
        </p:spPr>
      </p:pic>
      <p:sp>
        <p:nvSpPr>
          <p:cNvPr id="17" name="Espace réservé du contenu 5">
            <a:extLst>
              <a:ext uri="{FF2B5EF4-FFF2-40B4-BE49-F238E27FC236}">
                <a16:creationId xmlns:a16="http://schemas.microsoft.com/office/drawing/2014/main" id="{7C173263-137C-4EFC-BD01-26F8DC39B5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03961" y="4990810"/>
            <a:ext cx="3614277" cy="1500188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 b="1"/>
            </a:lvl1pPr>
            <a:lvl2pPr marL="358775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528476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 18">
            <a:extLst>
              <a:ext uri="{FF2B5EF4-FFF2-40B4-BE49-F238E27FC236}">
                <a16:creationId xmlns:a16="http://schemas.microsoft.com/office/drawing/2014/main" id="{ED341190-8E81-4268-82D2-B1594B8521A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97" y="130728"/>
            <a:ext cx="716272" cy="648955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7173931D-BCE5-4DD6-837E-9093D81A36E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1542" y="1117735"/>
            <a:ext cx="11388916" cy="591425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fr-FR"/>
              <a:t>Sommaire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10E8C5C-7ABD-4753-8303-D45855CD8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39D3-8513-452C-8CF8-A7790FBFBDCF}" type="datetime1">
              <a:rPr lang="fr-FR" smtClean="0"/>
              <a:t>23/06/2025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85D1710-4FA1-4336-974E-07022CB92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Intitulé de la direction/service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710B1E8-C169-4C55-A825-20052736C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9ADF-20A6-40EF-AAB9-F326D6E12C60}" type="slidenum">
              <a:rPr lang="fr-FR" smtClean="0"/>
              <a:t>‹N°›</a:t>
            </a:fld>
            <a:endParaRPr lang="fr-FR"/>
          </a:p>
        </p:txBody>
      </p:sp>
      <p:pic>
        <p:nvPicPr>
          <p:cNvPr id="20" name="Graphique 19">
            <a:extLst>
              <a:ext uri="{FF2B5EF4-FFF2-40B4-BE49-F238E27FC236}">
                <a16:creationId xmlns:a16="http://schemas.microsoft.com/office/drawing/2014/main" id="{1071578E-28D3-4579-8A85-74823C1E6D6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92620" y="159014"/>
            <a:ext cx="518634" cy="591425"/>
          </a:xfrm>
          <a:prstGeom prst="rect">
            <a:avLst/>
          </a:prstGeom>
        </p:spPr>
      </p:pic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FC36484D-BB1A-474C-B0F5-C8D0C79DA0C4}"/>
              </a:ext>
            </a:extLst>
          </p:cNvPr>
          <p:cNvCxnSpPr>
            <a:cxnSpLocks/>
          </p:cNvCxnSpPr>
          <p:nvPr userDrawn="1"/>
        </p:nvCxnSpPr>
        <p:spPr>
          <a:xfrm>
            <a:off x="499326" y="6326906"/>
            <a:ext cx="111933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Espace réservé du contenu 5">
            <a:extLst>
              <a:ext uri="{FF2B5EF4-FFF2-40B4-BE49-F238E27FC236}">
                <a16:creationId xmlns:a16="http://schemas.microsoft.com/office/drawing/2014/main" id="{4192D36F-A845-4959-8B50-FB78F7C2E5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01541" y="2456730"/>
            <a:ext cx="3614277" cy="3422568"/>
          </a:xfrm>
        </p:spPr>
        <p:txBody>
          <a:bodyPr/>
          <a:lstStyle>
            <a:lvl1pPr marL="358775" indent="-358775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  <a:defRPr sz="1600" b="1"/>
            </a:lvl1pPr>
            <a:lvl2pPr marL="631825" indent="-2730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lphaLcParenR"/>
              <a:defRPr sz="1600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28" name="Espace réservé du contenu 5">
            <a:extLst>
              <a:ext uri="{FF2B5EF4-FFF2-40B4-BE49-F238E27FC236}">
                <a16:creationId xmlns:a16="http://schemas.microsoft.com/office/drawing/2014/main" id="{017122FA-9593-403F-B7CA-7E0389A65ED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288861" y="2456730"/>
            <a:ext cx="3614277" cy="3422568"/>
          </a:xfrm>
        </p:spPr>
        <p:txBody>
          <a:bodyPr/>
          <a:lstStyle>
            <a:lvl1pPr marL="358775" indent="-358775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  <a:defRPr sz="1600" b="1"/>
            </a:lvl1pPr>
            <a:lvl2pPr marL="631825" indent="-2730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lphaLcParenR"/>
              <a:defRPr sz="1600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29" name="Espace réservé du contenu 5">
            <a:extLst>
              <a:ext uri="{FF2B5EF4-FFF2-40B4-BE49-F238E27FC236}">
                <a16:creationId xmlns:a16="http://schemas.microsoft.com/office/drawing/2014/main" id="{2FAA6C87-BB8A-4CEF-8DE6-64CB5B6C02FE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70230" y="2456730"/>
            <a:ext cx="3614277" cy="3422568"/>
          </a:xfrm>
        </p:spPr>
        <p:txBody>
          <a:bodyPr/>
          <a:lstStyle>
            <a:lvl1pPr marL="358775" indent="-358775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  <a:defRPr sz="1600" b="1"/>
            </a:lvl1pPr>
            <a:lvl2pPr marL="631825" indent="-2730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lphaLcParenR"/>
              <a:defRPr sz="1600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3831057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calaire 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73931D-BCE5-4DD6-837E-9093D81A3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542" y="2766218"/>
            <a:ext cx="11388916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10E8C5C-7ABD-4753-8303-D45855CD8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3CFD2-3B22-41BC-8B36-815F6682AD7E}" type="datetime1">
              <a:rPr lang="fr-FR" smtClean="0"/>
              <a:t>23/06/2025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85D1710-4FA1-4336-974E-07022CB92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Intitulé de la direction/service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710B1E8-C169-4C55-A825-20052736C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9ADF-20A6-40EF-AAB9-F326D6E12C60}" type="slidenum">
              <a:rPr lang="fr-FR" smtClean="0"/>
              <a:t>‹N°›</a:t>
            </a:fld>
            <a:endParaRPr lang="fr-FR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DE228966-DD17-49F9-B9BC-484B5A4B39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97" y="130728"/>
            <a:ext cx="716272" cy="648955"/>
          </a:xfrm>
          <a:prstGeom prst="rect">
            <a:avLst/>
          </a:prstGeom>
        </p:spPr>
      </p:pic>
      <p:pic>
        <p:nvPicPr>
          <p:cNvPr id="11" name="Graphique 10">
            <a:extLst>
              <a:ext uri="{FF2B5EF4-FFF2-40B4-BE49-F238E27FC236}">
                <a16:creationId xmlns:a16="http://schemas.microsoft.com/office/drawing/2014/main" id="{CC795930-16B5-40AC-A53B-DB23FCE08B2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92620" y="159014"/>
            <a:ext cx="518634" cy="591425"/>
          </a:xfrm>
          <a:prstGeom prst="rect">
            <a:avLst/>
          </a:prstGeom>
        </p:spPr>
      </p:pic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C7F1165D-0DBB-4343-96DD-6E8FA9F6076A}"/>
              </a:ext>
            </a:extLst>
          </p:cNvPr>
          <p:cNvCxnSpPr>
            <a:cxnSpLocks/>
          </p:cNvCxnSpPr>
          <p:nvPr userDrawn="1"/>
        </p:nvCxnSpPr>
        <p:spPr>
          <a:xfrm>
            <a:off x="499326" y="6326906"/>
            <a:ext cx="111933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space réservé pour une image  13">
            <a:extLst>
              <a:ext uri="{FF2B5EF4-FFF2-40B4-BE49-F238E27FC236}">
                <a16:creationId xmlns:a16="http://schemas.microsoft.com/office/drawing/2014/main" id="{B0B57733-763C-45E9-9A99-1B7E912A7B8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969963"/>
            <a:ext cx="12192000" cy="5356225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</p:spTree>
    <p:extLst>
      <p:ext uri="{BB962C8B-B14F-4D97-AF65-F5344CB8AC3E}">
        <p14:creationId xmlns:p14="http://schemas.microsoft.com/office/powerpoint/2010/main" val="2687171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contenus 1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D593A3-12EC-4325-949A-8513F8EDA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542" y="770447"/>
            <a:ext cx="11388916" cy="1325563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6459C7A-22DD-4DA0-996C-F27E91BCDD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782781" y="6370462"/>
            <a:ext cx="1145036" cy="365125"/>
          </a:xfrm>
        </p:spPr>
        <p:txBody>
          <a:bodyPr/>
          <a:lstStyle/>
          <a:p>
            <a:fld id="{3E873AE1-5950-4748-95FC-98A910B14992}" type="datetime1">
              <a:rPr lang="fr-FR" smtClean="0"/>
              <a:t>23/06/2025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D0C406E-636A-4D77-BA99-F66CF9467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Intitulé de la direction/service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918D5BC-FCAD-4EC5-845A-FC6AE6B6F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01303" y="6370462"/>
            <a:ext cx="714828" cy="365125"/>
          </a:xfrm>
        </p:spPr>
        <p:txBody>
          <a:bodyPr/>
          <a:lstStyle/>
          <a:p>
            <a:fld id="{07C99ADF-20A6-40EF-AAB9-F326D6E12C60}" type="slidenum">
              <a:rPr lang="fr-FR" smtClean="0"/>
              <a:t>‹N°›</a:t>
            </a:fld>
            <a:endParaRPr lang="fr-FR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F12E4D51-273F-4CF5-A494-DA7F6D877F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97" y="130728"/>
            <a:ext cx="716272" cy="648955"/>
          </a:xfrm>
          <a:prstGeom prst="rect">
            <a:avLst/>
          </a:prstGeom>
        </p:spPr>
      </p:pic>
      <p:pic>
        <p:nvPicPr>
          <p:cNvPr id="12" name="Graphique 11">
            <a:extLst>
              <a:ext uri="{FF2B5EF4-FFF2-40B4-BE49-F238E27FC236}">
                <a16:creationId xmlns:a16="http://schemas.microsoft.com/office/drawing/2014/main" id="{83C2AF93-B225-409D-B1B8-E11CCA64918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92620" y="159014"/>
            <a:ext cx="518634" cy="591425"/>
          </a:xfrm>
          <a:prstGeom prst="rect">
            <a:avLst/>
          </a:prstGeom>
        </p:spPr>
      </p:pic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CCE161EE-D5F0-4BBD-82F6-648AAE2CA275}"/>
              </a:ext>
            </a:extLst>
          </p:cNvPr>
          <p:cNvCxnSpPr>
            <a:cxnSpLocks/>
          </p:cNvCxnSpPr>
          <p:nvPr userDrawn="1"/>
        </p:nvCxnSpPr>
        <p:spPr>
          <a:xfrm>
            <a:off x="499326" y="6326906"/>
            <a:ext cx="111933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E5B8F69-797C-433E-8C14-F9835B4DA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542" y="2260121"/>
            <a:ext cx="11388916" cy="3916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105967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contenus 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D593A3-12EC-4325-949A-8513F8EDA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542" y="770447"/>
            <a:ext cx="11388916" cy="1325563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6459C7A-22DD-4DA0-996C-F27E91BCD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4B510-252F-4777-A78B-388D2B86BA2F}" type="datetime1">
              <a:rPr lang="fr-FR" smtClean="0"/>
              <a:t>23/06/2025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D0C406E-636A-4D77-BA99-F66CF9467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Intitulé de la direction/service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918D5BC-FCAD-4EC5-845A-FC6AE6B6F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9ADF-20A6-40EF-AAB9-F326D6E12C60}" type="slidenum">
              <a:rPr lang="fr-FR" smtClean="0"/>
              <a:t>‹N°›</a:t>
            </a:fld>
            <a:endParaRPr lang="fr-FR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F12E4D51-273F-4CF5-A494-DA7F6D877F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97" y="130728"/>
            <a:ext cx="716272" cy="648955"/>
          </a:xfrm>
          <a:prstGeom prst="rect">
            <a:avLst/>
          </a:prstGeom>
        </p:spPr>
      </p:pic>
      <p:pic>
        <p:nvPicPr>
          <p:cNvPr id="12" name="Graphique 11">
            <a:extLst>
              <a:ext uri="{FF2B5EF4-FFF2-40B4-BE49-F238E27FC236}">
                <a16:creationId xmlns:a16="http://schemas.microsoft.com/office/drawing/2014/main" id="{83C2AF93-B225-409D-B1B8-E11CCA64918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92620" y="159014"/>
            <a:ext cx="518634" cy="591425"/>
          </a:xfrm>
          <a:prstGeom prst="rect">
            <a:avLst/>
          </a:prstGeom>
        </p:spPr>
      </p:pic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CCE161EE-D5F0-4BBD-82F6-648AAE2CA275}"/>
              </a:ext>
            </a:extLst>
          </p:cNvPr>
          <p:cNvCxnSpPr>
            <a:cxnSpLocks/>
          </p:cNvCxnSpPr>
          <p:nvPr userDrawn="1"/>
        </p:nvCxnSpPr>
        <p:spPr>
          <a:xfrm>
            <a:off x="499326" y="6326906"/>
            <a:ext cx="111933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space réservé du contenu 5">
            <a:extLst>
              <a:ext uri="{FF2B5EF4-FFF2-40B4-BE49-F238E27FC236}">
                <a16:creationId xmlns:a16="http://schemas.microsoft.com/office/drawing/2014/main" id="{C65D261E-2C4A-4979-B86B-4100D57BB9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01541" y="2392078"/>
            <a:ext cx="5528204" cy="342256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 b="0"/>
            </a:lvl1pPr>
            <a:lvl2pPr marL="358775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Espace réservé du contenu 5">
            <a:extLst>
              <a:ext uri="{FF2B5EF4-FFF2-40B4-BE49-F238E27FC236}">
                <a16:creationId xmlns:a16="http://schemas.microsoft.com/office/drawing/2014/main" id="{CD79B451-1AFF-4E01-A5EB-F3F70D1E777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62258" y="2392078"/>
            <a:ext cx="5528204" cy="342256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 b="0"/>
            </a:lvl1pPr>
            <a:lvl2pPr marL="358775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Espace réservé du contenu 5">
            <a:extLst>
              <a:ext uri="{FF2B5EF4-FFF2-40B4-BE49-F238E27FC236}">
                <a16:creationId xmlns:a16="http://schemas.microsoft.com/office/drawing/2014/main" id="{CB1A86F2-2898-4FF9-BBB1-4866847F538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9042400" y="147785"/>
            <a:ext cx="2736396" cy="539538"/>
          </a:xfrm>
        </p:spPr>
        <p:txBody>
          <a:bodyPr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1100" b="0"/>
            </a:lvl1pPr>
            <a:lvl2pPr marL="358775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560253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contenu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D593A3-12EC-4325-949A-8513F8EDA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542" y="770447"/>
            <a:ext cx="11388916" cy="1325563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6459C7A-22DD-4DA0-996C-F27E91BCD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E380-707A-4B17-810D-A4D3F1C1ABAA}" type="datetime1">
              <a:rPr lang="fr-FR" smtClean="0"/>
              <a:t>23/06/2025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D0C406E-636A-4D77-BA99-F66CF9467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Intitulé de la direction/service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918D5BC-FCAD-4EC5-845A-FC6AE6B6F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9ADF-20A6-40EF-AAB9-F326D6E12C60}" type="slidenum">
              <a:rPr lang="fr-FR" smtClean="0"/>
              <a:t>‹N°›</a:t>
            </a:fld>
            <a:endParaRPr lang="fr-FR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F12E4D51-273F-4CF5-A494-DA7F6D877F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97" y="130728"/>
            <a:ext cx="716272" cy="648955"/>
          </a:xfrm>
          <a:prstGeom prst="rect">
            <a:avLst/>
          </a:prstGeom>
        </p:spPr>
      </p:pic>
      <p:pic>
        <p:nvPicPr>
          <p:cNvPr id="12" name="Graphique 11">
            <a:extLst>
              <a:ext uri="{FF2B5EF4-FFF2-40B4-BE49-F238E27FC236}">
                <a16:creationId xmlns:a16="http://schemas.microsoft.com/office/drawing/2014/main" id="{83C2AF93-B225-409D-B1B8-E11CCA64918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92620" y="159014"/>
            <a:ext cx="518634" cy="591425"/>
          </a:xfrm>
          <a:prstGeom prst="rect">
            <a:avLst/>
          </a:prstGeom>
        </p:spPr>
      </p:pic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CCE161EE-D5F0-4BBD-82F6-648AAE2CA275}"/>
              </a:ext>
            </a:extLst>
          </p:cNvPr>
          <p:cNvCxnSpPr>
            <a:cxnSpLocks/>
          </p:cNvCxnSpPr>
          <p:nvPr userDrawn="1"/>
        </p:nvCxnSpPr>
        <p:spPr>
          <a:xfrm>
            <a:off x="499326" y="6326906"/>
            <a:ext cx="111933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space réservé du contenu 5">
            <a:extLst>
              <a:ext uri="{FF2B5EF4-FFF2-40B4-BE49-F238E27FC236}">
                <a16:creationId xmlns:a16="http://schemas.microsoft.com/office/drawing/2014/main" id="{C65D261E-2C4A-4979-B86B-4100D57BB9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01541" y="2392078"/>
            <a:ext cx="3614277" cy="342256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 b="0"/>
            </a:lvl1pPr>
            <a:lvl2pPr marL="358775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Espace réservé du contenu 5">
            <a:extLst>
              <a:ext uri="{FF2B5EF4-FFF2-40B4-BE49-F238E27FC236}">
                <a16:creationId xmlns:a16="http://schemas.microsoft.com/office/drawing/2014/main" id="{CD79B451-1AFF-4E01-A5EB-F3F70D1E777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288861" y="2392078"/>
            <a:ext cx="3614277" cy="342256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 b="0"/>
            </a:lvl1pPr>
            <a:lvl2pPr marL="358775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1" name="Espace réservé du contenu 5">
            <a:extLst>
              <a:ext uri="{FF2B5EF4-FFF2-40B4-BE49-F238E27FC236}">
                <a16:creationId xmlns:a16="http://schemas.microsoft.com/office/drawing/2014/main" id="{BF48DBAD-980E-4784-AD80-364655C5376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70230" y="2392078"/>
            <a:ext cx="3614277" cy="342256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 b="0"/>
            </a:lvl1pPr>
            <a:lvl2pPr marL="358775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3" name="Espace réservé du contenu 5">
            <a:extLst>
              <a:ext uri="{FF2B5EF4-FFF2-40B4-BE49-F238E27FC236}">
                <a16:creationId xmlns:a16="http://schemas.microsoft.com/office/drawing/2014/main" id="{04DDA3B4-0E27-46BA-92BD-3D9E90A5EC6E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9042400" y="147785"/>
            <a:ext cx="2736396" cy="539538"/>
          </a:xfrm>
        </p:spPr>
        <p:txBody>
          <a:bodyPr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1100" b="0"/>
            </a:lvl1pPr>
            <a:lvl2pPr marL="358775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32333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contenus 1 colonne 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D593A3-12EC-4325-949A-8513F8EDA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542" y="770447"/>
            <a:ext cx="11388916" cy="1325563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6459C7A-22DD-4DA0-996C-F27E91BCD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73AE1-5950-4748-95FC-98A910B14992}" type="datetime1">
              <a:rPr lang="fr-FR" smtClean="0"/>
              <a:t>23/06/2025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D0C406E-636A-4D77-BA99-F66CF9467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Intitulé de la direction/service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918D5BC-FCAD-4EC5-845A-FC6AE6B6F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9ADF-20A6-40EF-AAB9-F326D6E12C60}" type="slidenum">
              <a:rPr lang="fr-FR" smtClean="0"/>
              <a:t>‹N°›</a:t>
            </a:fld>
            <a:endParaRPr lang="fr-FR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F12E4D51-273F-4CF5-A494-DA7F6D877F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97" y="130728"/>
            <a:ext cx="716272" cy="648955"/>
          </a:xfrm>
          <a:prstGeom prst="rect">
            <a:avLst/>
          </a:prstGeom>
        </p:spPr>
      </p:pic>
      <p:pic>
        <p:nvPicPr>
          <p:cNvPr id="12" name="Graphique 11">
            <a:extLst>
              <a:ext uri="{FF2B5EF4-FFF2-40B4-BE49-F238E27FC236}">
                <a16:creationId xmlns:a16="http://schemas.microsoft.com/office/drawing/2014/main" id="{83C2AF93-B225-409D-B1B8-E11CCA64918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92620" y="159014"/>
            <a:ext cx="518634" cy="591425"/>
          </a:xfrm>
          <a:prstGeom prst="rect">
            <a:avLst/>
          </a:prstGeom>
        </p:spPr>
      </p:pic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CCE161EE-D5F0-4BBD-82F6-648AAE2CA275}"/>
              </a:ext>
            </a:extLst>
          </p:cNvPr>
          <p:cNvCxnSpPr>
            <a:cxnSpLocks/>
          </p:cNvCxnSpPr>
          <p:nvPr userDrawn="1"/>
        </p:nvCxnSpPr>
        <p:spPr>
          <a:xfrm>
            <a:off x="499326" y="6326906"/>
            <a:ext cx="111933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space réservé du contenu 5">
            <a:extLst>
              <a:ext uri="{FF2B5EF4-FFF2-40B4-BE49-F238E27FC236}">
                <a16:creationId xmlns:a16="http://schemas.microsoft.com/office/drawing/2014/main" id="{C65D261E-2C4A-4979-B86B-4100D57BB9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01541" y="2392078"/>
            <a:ext cx="11388916" cy="342256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 b="0"/>
            </a:lvl1pPr>
            <a:lvl2pPr marL="358775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Espace réservé du contenu 5">
            <a:extLst>
              <a:ext uri="{FF2B5EF4-FFF2-40B4-BE49-F238E27FC236}">
                <a16:creationId xmlns:a16="http://schemas.microsoft.com/office/drawing/2014/main" id="{F4446820-0AA1-4B7F-9CDE-D21DCFF984C4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9042400" y="147785"/>
            <a:ext cx="2736396" cy="539538"/>
          </a:xfrm>
        </p:spPr>
        <p:txBody>
          <a:bodyPr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1100" b="0"/>
            </a:lvl1pPr>
            <a:lvl2pPr marL="358775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128459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contenus 2 colonnes v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D593A3-12EC-4325-949A-8513F8EDA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542" y="770447"/>
            <a:ext cx="11388916" cy="1325563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6459C7A-22DD-4DA0-996C-F27E91BCD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4B510-252F-4777-A78B-388D2B86BA2F}" type="datetime1">
              <a:rPr lang="fr-FR" smtClean="0"/>
              <a:t>23/06/2025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D0C406E-636A-4D77-BA99-F66CF9467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Intitulé de la direction/service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918D5BC-FCAD-4EC5-845A-FC6AE6B6F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9ADF-20A6-40EF-AAB9-F326D6E12C60}" type="slidenum">
              <a:rPr lang="fr-FR" smtClean="0"/>
              <a:t>‹N°›</a:t>
            </a:fld>
            <a:endParaRPr lang="fr-FR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F12E4D51-273F-4CF5-A494-DA7F6D877F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97" y="130728"/>
            <a:ext cx="716272" cy="648955"/>
          </a:xfrm>
          <a:prstGeom prst="rect">
            <a:avLst/>
          </a:prstGeom>
        </p:spPr>
      </p:pic>
      <p:pic>
        <p:nvPicPr>
          <p:cNvPr id="12" name="Graphique 11">
            <a:extLst>
              <a:ext uri="{FF2B5EF4-FFF2-40B4-BE49-F238E27FC236}">
                <a16:creationId xmlns:a16="http://schemas.microsoft.com/office/drawing/2014/main" id="{83C2AF93-B225-409D-B1B8-E11CCA64918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92620" y="159014"/>
            <a:ext cx="518634" cy="591425"/>
          </a:xfrm>
          <a:prstGeom prst="rect">
            <a:avLst/>
          </a:prstGeom>
        </p:spPr>
      </p:pic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CCE161EE-D5F0-4BBD-82F6-648AAE2CA275}"/>
              </a:ext>
            </a:extLst>
          </p:cNvPr>
          <p:cNvCxnSpPr>
            <a:cxnSpLocks/>
          </p:cNvCxnSpPr>
          <p:nvPr userDrawn="1"/>
        </p:nvCxnSpPr>
        <p:spPr>
          <a:xfrm>
            <a:off x="499326" y="6326906"/>
            <a:ext cx="111933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space réservé du contenu 5">
            <a:extLst>
              <a:ext uri="{FF2B5EF4-FFF2-40B4-BE49-F238E27FC236}">
                <a16:creationId xmlns:a16="http://schemas.microsoft.com/office/drawing/2014/main" id="{C65D261E-2C4A-4979-B86B-4100D57BB9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01541" y="2392078"/>
            <a:ext cx="5528204" cy="342256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 b="0"/>
            </a:lvl1pPr>
            <a:lvl2pPr marL="358775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Espace réservé du contenu 5">
            <a:extLst>
              <a:ext uri="{FF2B5EF4-FFF2-40B4-BE49-F238E27FC236}">
                <a16:creationId xmlns:a16="http://schemas.microsoft.com/office/drawing/2014/main" id="{CD79B451-1AFF-4E01-A5EB-F3F70D1E777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62258" y="2392078"/>
            <a:ext cx="5528204" cy="342256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 b="0"/>
            </a:lvl1pPr>
            <a:lvl2pPr marL="358775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Espace réservé du contenu 5">
            <a:extLst>
              <a:ext uri="{FF2B5EF4-FFF2-40B4-BE49-F238E27FC236}">
                <a16:creationId xmlns:a16="http://schemas.microsoft.com/office/drawing/2014/main" id="{CB1A86F2-2898-4FF9-BBB1-4866847F538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9042400" y="147785"/>
            <a:ext cx="2736396" cy="539538"/>
          </a:xfrm>
        </p:spPr>
        <p:txBody>
          <a:bodyPr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1100" b="0"/>
            </a:lvl1pPr>
            <a:lvl2pPr marL="358775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962454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contenus 3 colonnes v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D593A3-12EC-4325-949A-8513F8EDA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542" y="770447"/>
            <a:ext cx="11388916" cy="1325563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6459C7A-22DD-4DA0-996C-F27E91BCD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E380-707A-4B17-810D-A4D3F1C1ABAA}" type="datetime1">
              <a:rPr lang="fr-FR" smtClean="0"/>
              <a:t>23/06/2025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D0C406E-636A-4D77-BA99-F66CF9467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Intitulé de la direction/service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918D5BC-FCAD-4EC5-845A-FC6AE6B6F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9ADF-20A6-40EF-AAB9-F326D6E12C60}" type="slidenum">
              <a:rPr lang="fr-FR" smtClean="0"/>
              <a:t>‹N°›</a:t>
            </a:fld>
            <a:endParaRPr lang="fr-FR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F12E4D51-273F-4CF5-A494-DA7F6D877F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97" y="130728"/>
            <a:ext cx="716272" cy="648955"/>
          </a:xfrm>
          <a:prstGeom prst="rect">
            <a:avLst/>
          </a:prstGeom>
        </p:spPr>
      </p:pic>
      <p:pic>
        <p:nvPicPr>
          <p:cNvPr id="12" name="Graphique 11">
            <a:extLst>
              <a:ext uri="{FF2B5EF4-FFF2-40B4-BE49-F238E27FC236}">
                <a16:creationId xmlns:a16="http://schemas.microsoft.com/office/drawing/2014/main" id="{83C2AF93-B225-409D-B1B8-E11CCA64918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92620" y="159014"/>
            <a:ext cx="518634" cy="591425"/>
          </a:xfrm>
          <a:prstGeom prst="rect">
            <a:avLst/>
          </a:prstGeom>
        </p:spPr>
      </p:pic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CCE161EE-D5F0-4BBD-82F6-648AAE2CA275}"/>
              </a:ext>
            </a:extLst>
          </p:cNvPr>
          <p:cNvCxnSpPr>
            <a:cxnSpLocks/>
          </p:cNvCxnSpPr>
          <p:nvPr userDrawn="1"/>
        </p:nvCxnSpPr>
        <p:spPr>
          <a:xfrm>
            <a:off x="499326" y="6326906"/>
            <a:ext cx="111933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space réservé du contenu 5">
            <a:extLst>
              <a:ext uri="{FF2B5EF4-FFF2-40B4-BE49-F238E27FC236}">
                <a16:creationId xmlns:a16="http://schemas.microsoft.com/office/drawing/2014/main" id="{C65D261E-2C4A-4979-B86B-4100D57BB9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01541" y="2392078"/>
            <a:ext cx="3614277" cy="342256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 b="0"/>
            </a:lvl1pPr>
            <a:lvl2pPr marL="358775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Espace réservé du contenu 5">
            <a:extLst>
              <a:ext uri="{FF2B5EF4-FFF2-40B4-BE49-F238E27FC236}">
                <a16:creationId xmlns:a16="http://schemas.microsoft.com/office/drawing/2014/main" id="{CD79B451-1AFF-4E01-A5EB-F3F70D1E777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288861" y="2392078"/>
            <a:ext cx="3614277" cy="342256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 b="0"/>
            </a:lvl1pPr>
            <a:lvl2pPr marL="358775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1" name="Espace réservé du contenu 5">
            <a:extLst>
              <a:ext uri="{FF2B5EF4-FFF2-40B4-BE49-F238E27FC236}">
                <a16:creationId xmlns:a16="http://schemas.microsoft.com/office/drawing/2014/main" id="{BF48DBAD-980E-4784-AD80-364655C5376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70230" y="2392078"/>
            <a:ext cx="3614277" cy="342256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 b="0"/>
            </a:lvl1pPr>
            <a:lvl2pPr marL="358775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3" name="Espace réservé du contenu 5">
            <a:extLst>
              <a:ext uri="{FF2B5EF4-FFF2-40B4-BE49-F238E27FC236}">
                <a16:creationId xmlns:a16="http://schemas.microsoft.com/office/drawing/2014/main" id="{04DDA3B4-0E27-46BA-92BD-3D9E90A5EC6E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9042400" y="147785"/>
            <a:ext cx="2736396" cy="539538"/>
          </a:xfrm>
        </p:spPr>
        <p:txBody>
          <a:bodyPr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1100" b="0"/>
            </a:lvl1pPr>
            <a:lvl2pPr marL="358775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609940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16DB780-74F7-4FC9-9D7D-FA459DE50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542" y="365125"/>
            <a:ext cx="1138891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79036DE-422F-44CC-BF88-4B490C5BCB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1542" y="1825625"/>
            <a:ext cx="1138891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228CDF5-D17E-46B0-B1D6-AC26E3C715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45422" y="6370462"/>
            <a:ext cx="11450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fld id="{E65E6AF5-34FA-4DFE-86EB-E804FE14CCC2}" type="datetime1">
              <a:rPr lang="fr-FR" smtClean="0"/>
              <a:t>23/06/2025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D6F6DA1-FDF9-4717-886C-6A67F54727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1542" y="6370462"/>
            <a:ext cx="4085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r>
              <a:rPr lang="fr-FR"/>
              <a:t>Intitulé de la direction/service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80EB3D9-6B18-4640-ADFF-1EE86CD60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550400" y="6370462"/>
            <a:ext cx="7148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fld id="{07C99ADF-20A6-40EF-AAB9-F326D6E12C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709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62" r:id="rId5"/>
    <p:sldLayoutId id="2147483652" r:id="rId6"/>
    <p:sldLayoutId id="2147483663" r:id="rId7"/>
    <p:sldLayoutId id="2147483664" r:id="rId8"/>
    <p:sldLayoutId id="2147483665" r:id="rId9"/>
    <p:sldLayoutId id="2147483655" r:id="rId10"/>
    <p:sldLayoutId id="214748365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C40FB52E-9197-4F2E-B2FF-74FA20ED86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1542" y="4387726"/>
            <a:ext cx="11388902" cy="755616"/>
          </a:xfrm>
        </p:spPr>
        <p:txBody>
          <a:bodyPr>
            <a:normAutofit/>
          </a:bodyPr>
          <a:lstStyle/>
          <a:p>
            <a:pPr algn="ctr"/>
            <a:r>
              <a:rPr lang="fr-FR" dirty="0"/>
              <a:t>Détail des mises à jour</a:t>
            </a:r>
            <a:endParaRPr lang="fr-FR" sz="2400" i="1" dirty="0"/>
          </a:p>
        </p:txBody>
      </p:sp>
      <p:pic>
        <p:nvPicPr>
          <p:cNvPr id="8" name="Image 7" descr="Une image contenant Graphique, Police, symbole, graphisme&#10;&#10;Le contenu généré par l’IA peut être incorrect.">
            <a:extLst>
              <a:ext uri="{FF2B5EF4-FFF2-40B4-BE49-F238E27FC236}">
                <a16:creationId xmlns:a16="http://schemas.microsoft.com/office/drawing/2014/main" id="{2E1AEF1B-2745-BCE9-F231-E375ECA816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699" y="1930018"/>
            <a:ext cx="1944918" cy="2006531"/>
          </a:xfrm>
          <a:prstGeom prst="rect">
            <a:avLst/>
          </a:prstGeom>
        </p:spPr>
      </p:pic>
      <p:pic>
        <p:nvPicPr>
          <p:cNvPr id="11" name="Image 10" descr="Une image contenant texte, Police, capture d’écran, Graphique&#10;&#10;Le contenu généré par l’IA peut être incorrect.">
            <a:extLst>
              <a:ext uri="{FF2B5EF4-FFF2-40B4-BE49-F238E27FC236}">
                <a16:creationId xmlns:a16="http://schemas.microsoft.com/office/drawing/2014/main" id="{F4D2708A-E35C-CB6A-4914-F454782897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0765" y="1990591"/>
            <a:ext cx="5722954" cy="1945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865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CA1E3D-648A-23AF-76F9-FB7FE7A53D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95E9C9A-FCE0-05D1-BE95-11C4298E3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Service Bâtiment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A81BA7B-9EA4-73C5-653F-040F7703A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9ADF-20A6-40EF-AAB9-F326D6E12C60}" type="slidenum">
              <a:rPr lang="fr-FR" smtClean="0"/>
              <a:t>2</a:t>
            </a:fld>
            <a:endParaRPr lang="fr-FR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341CB2C1-43D8-C4AD-CE60-04E04DC09C48}"/>
              </a:ext>
            </a:extLst>
          </p:cNvPr>
          <p:cNvSpPr txBox="1">
            <a:spLocks/>
          </p:cNvSpPr>
          <p:nvPr/>
        </p:nvSpPr>
        <p:spPr>
          <a:xfrm>
            <a:off x="2129759" y="122413"/>
            <a:ext cx="8587009" cy="5914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400" dirty="0"/>
              <a:t>T2 2025 – Liste exhaustive des indicateurs mis à jour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8D1E6088-96A2-8708-E36E-E7A63A6115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506470"/>
              </p:ext>
            </p:extLst>
          </p:nvPr>
        </p:nvGraphicFramePr>
        <p:xfrm>
          <a:off x="15676" y="792304"/>
          <a:ext cx="5562163" cy="5414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7920">
                  <a:extLst>
                    <a:ext uri="{9D8B030D-6E8A-4147-A177-3AD203B41FA5}">
                      <a16:colId xmlns:a16="http://schemas.microsoft.com/office/drawing/2014/main" val="3146289603"/>
                    </a:ext>
                  </a:extLst>
                </a:gridCol>
                <a:gridCol w="1204116">
                  <a:extLst>
                    <a:ext uri="{9D8B030D-6E8A-4147-A177-3AD203B41FA5}">
                      <a16:colId xmlns:a16="http://schemas.microsoft.com/office/drawing/2014/main" val="2504719539"/>
                    </a:ext>
                  </a:extLst>
                </a:gridCol>
                <a:gridCol w="3310127">
                  <a:extLst>
                    <a:ext uri="{9D8B030D-6E8A-4147-A177-3AD203B41FA5}">
                      <a16:colId xmlns:a16="http://schemas.microsoft.com/office/drawing/2014/main" val="257725023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Catégorie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Thématique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Indicateur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120270183"/>
                  </a:ext>
                </a:extLst>
              </a:tr>
              <a:tr h="196438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Contexte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Contexte environnemental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Coût des sinistres des évènements naturels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39539142"/>
                  </a:ext>
                </a:extLst>
              </a:tr>
              <a:tr h="196438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Contexte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Contexte environnemental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Indice de rigueur climatique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703930888"/>
                  </a:ext>
                </a:extLst>
              </a:tr>
              <a:tr h="196438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Contexte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Contexte environnemental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Degrés Jours Unifiés de refroidissement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666826186"/>
                  </a:ext>
                </a:extLst>
              </a:tr>
              <a:tr h="196438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Contexte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Contexte socio-économique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Indices des Coûts de la Construction et de Prix des travaux d'Entretien et d'Amélioration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375609138"/>
                  </a:ext>
                </a:extLst>
              </a:tr>
              <a:tr h="196438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Contexte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Contexte socio-économique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Indice des Coûts des Matériaux dans la construction de bâtiments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4527674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Contexte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Contexte socio-économique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 de transactions et indice de prix des logements anciens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7621315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Contexte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Contexte socio-économique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Taux d'intérêt et montant des nouveaux crédits à l'habitat aux particuliers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4578391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Contexte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Contexte socio-économique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Part des différentes catégories de dépenses dans le budget des ménages 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5339804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Contexte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Contexte socio-économique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Variation du pouvoir d'achat du revenu disponible brut des ménages par unité de consommation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8867955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Evolutions socio économiques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Activité économique du bâtiment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Production économique du bâtiment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0235150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Evolutions socio économiques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Précarité énergétique et mal logement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 d'interventions des fournisseurs d'énergie à la suite d’impayés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794262724"/>
                  </a:ext>
                </a:extLst>
              </a:tr>
              <a:tr h="196438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Impacts environnementaux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Artificialisation des sols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Consommation d'Espaces Naturels, Agricoles et Forestiers (par destination)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2396008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Impacts environnementaux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Artificialisation des sols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Répartition des destinations des Espaces Naturels, Agricoles et Forestiers consommés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1624613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Impacts environnementaux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Consommation d'énergie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Consommation en énergie finale liée à l'exploitation des bâtiments tertiaires et résidentiels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2765346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fr-FR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Impacts environnementaux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fr-FR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Consommation d'énergie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fr-FR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Consommation en énergie finale liée à l'exploitation des bâtiments résidentiels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54524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fr-FR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Impacts environnementaux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fr-FR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Consommation d'énergie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fr-FR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Consommation en énergie finale liée à l'exploitation des bâtiments tertiaires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75661452"/>
                  </a:ext>
                </a:extLst>
              </a:tr>
            </a:tbl>
          </a:graphicData>
        </a:graphic>
      </p:graphicFrame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1CD73E00-233A-24B8-3866-FC65076EE3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43783"/>
              </p:ext>
            </p:extLst>
          </p:nvPr>
        </p:nvGraphicFramePr>
        <p:xfrm>
          <a:off x="5742433" y="1051560"/>
          <a:ext cx="6339842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7243">
                  <a:extLst>
                    <a:ext uri="{9D8B030D-6E8A-4147-A177-3AD203B41FA5}">
                      <a16:colId xmlns:a16="http://schemas.microsoft.com/office/drawing/2014/main" val="1736079738"/>
                    </a:ext>
                  </a:extLst>
                </a:gridCol>
                <a:gridCol w="1109340">
                  <a:extLst>
                    <a:ext uri="{9D8B030D-6E8A-4147-A177-3AD203B41FA5}">
                      <a16:colId xmlns:a16="http://schemas.microsoft.com/office/drawing/2014/main" val="3803392131"/>
                    </a:ext>
                  </a:extLst>
                </a:gridCol>
                <a:gridCol w="3953259">
                  <a:extLst>
                    <a:ext uri="{9D8B030D-6E8A-4147-A177-3AD203B41FA5}">
                      <a16:colId xmlns:a16="http://schemas.microsoft.com/office/drawing/2014/main" val="14554701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Catégorie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Thématique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Indicateur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547445744"/>
                  </a:ext>
                </a:extLst>
              </a:tr>
              <a:tr h="196438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Leviers - Efficacité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Construction neuve performante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RE2020 - Seuils de l'indicateur Ic énergie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082057675"/>
                  </a:ext>
                </a:extLst>
              </a:tr>
              <a:tr h="196438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Leviers - Décarbonation et circularité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Décarbonation de l'énergie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Consommation en énergie finale liée à l'exploitation des bâtiments résidentiels par énergie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221928823"/>
                  </a:ext>
                </a:extLst>
              </a:tr>
              <a:tr h="196438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Leviers - Décarbonation et circularité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Décarbonation de l'énergie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Consommation d'énergies renouvelables thermiques du bâtiment par type d'énergies renouvelables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275272036"/>
                  </a:ext>
                </a:extLst>
              </a:tr>
              <a:tr h="196438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Leviers - Décarbonation et circularité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Décarbonation de l'énergie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Consommation en énergie finale liée à l'exploitation des bâtiments tertiaires par énergie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988901071"/>
                  </a:ext>
                </a:extLst>
              </a:tr>
              <a:tr h="196438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Leviers - Décarbonation et circularité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Décarbonation de l'énergie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Consommation d'énergies renouvelables thermiques du résidentiel par type d'énergies renouvelables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944750757"/>
                  </a:ext>
                </a:extLst>
              </a:tr>
              <a:tr h="196438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Leviers - Décarbonation et circularité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Décarbonation de l'énergie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Consommation d'énergies renouvelables thermiques du tertiaire par type d'énergies renouvelables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630548350"/>
                  </a:ext>
                </a:extLst>
              </a:tr>
              <a:tr h="196438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Leviers - Décarbonation et circularité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Décarbonation de l'énergie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Répartition de la consommation d'énergie finale du tertiaire et du résidentiel par type d'énergie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509277097"/>
                  </a:ext>
                </a:extLst>
              </a:tr>
              <a:tr h="196438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Leviers - Décarbonation et circularité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Décarbonation de l'énergie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Part des énergies renouvelables dans la consommation finale brute d'électricité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992968312"/>
                  </a:ext>
                </a:extLst>
              </a:tr>
              <a:tr h="196438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Leviers - Décarbonation et circularité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Décarbonation de l'énergie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Volume de chaleur livrée par les réseaux de chaleur et part de chaleur renouvelable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308112790"/>
                  </a:ext>
                </a:extLst>
              </a:tr>
              <a:tr h="196438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Leviers - Efficacité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Rénovation énergétique - Résidentiel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 de logements aidés par MaPrimeRénov' pour des gestes de travaux de rénovation énergétique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0311684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Leviers - Sobriété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Sobriété immobilière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Occupation des logements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1499906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Leviers - Sobriété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Sobriété immobilière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Part des logements neufs commencés par type de logement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9452092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Leviers - Sobriété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Sobriété immobilière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Surface moyenne des logements neufs commencés par type de bien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5314052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Leviers - Sobriété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Sobriété immobilière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Surface totale des logements neufs commencés par type de logement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887859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Leviers - Sobriété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Sobriété immobilière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 de logements neufs commencés par type de logement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7159139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1080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5E3E87-FF6A-BE15-9376-FE030E20E8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069F437-2A2B-D70A-B7B9-3A3DCF72F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Service Bâtiment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03B1215-CE12-7738-BA34-9DF4C4413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9ADF-20A6-40EF-AAB9-F326D6E12C60}" type="slidenum">
              <a:rPr lang="fr-FR" smtClean="0"/>
              <a:t>3</a:t>
            </a:fld>
            <a:endParaRPr lang="fr-FR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11528175-DB19-6B34-3FB1-4D92F580445D}"/>
              </a:ext>
            </a:extLst>
          </p:cNvPr>
          <p:cNvSpPr txBox="1">
            <a:spLocks/>
          </p:cNvSpPr>
          <p:nvPr/>
        </p:nvSpPr>
        <p:spPr>
          <a:xfrm>
            <a:off x="2129759" y="122413"/>
            <a:ext cx="8587009" cy="5914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dirty="0"/>
              <a:t>T2 2025 – Détail des mises à jour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673B0FCC-FCD0-C122-E8E1-CA1E0DCF67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843934"/>
              </p:ext>
            </p:extLst>
          </p:nvPr>
        </p:nvGraphicFramePr>
        <p:xfrm>
          <a:off x="983198" y="1043940"/>
          <a:ext cx="10225604" cy="477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3346">
                  <a:extLst>
                    <a:ext uri="{9D8B030D-6E8A-4147-A177-3AD203B41FA5}">
                      <a16:colId xmlns:a16="http://schemas.microsoft.com/office/drawing/2014/main" val="3146289603"/>
                    </a:ext>
                  </a:extLst>
                </a:gridCol>
                <a:gridCol w="1389888">
                  <a:extLst>
                    <a:ext uri="{9D8B030D-6E8A-4147-A177-3AD203B41FA5}">
                      <a16:colId xmlns:a16="http://schemas.microsoft.com/office/drawing/2014/main" val="1002650211"/>
                    </a:ext>
                  </a:extLst>
                </a:gridCol>
                <a:gridCol w="2631701">
                  <a:extLst>
                    <a:ext uri="{9D8B030D-6E8A-4147-A177-3AD203B41FA5}">
                      <a16:colId xmlns:a16="http://schemas.microsoft.com/office/drawing/2014/main" val="2504719539"/>
                    </a:ext>
                  </a:extLst>
                </a:gridCol>
                <a:gridCol w="5120669">
                  <a:extLst>
                    <a:ext uri="{9D8B030D-6E8A-4147-A177-3AD203B41FA5}">
                      <a16:colId xmlns:a16="http://schemas.microsoft.com/office/drawing/2014/main" val="257725023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Catégorie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Thématique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Indicateur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Détail Mise A Jour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120270183"/>
                  </a:ext>
                </a:extLst>
              </a:tr>
              <a:tr h="19643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Contexte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Contexte environnemental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Coût des sinistres des évènements naturels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Ajout donnée 2023 : 5,7 milliards € de sinistres. Valeur qui correspond à la moyenne sur les années 2020-2023.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39539142"/>
                  </a:ext>
                </a:extLst>
              </a:tr>
              <a:tr h="19643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Contexte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Contexte environnemental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Indice de rigueur climatique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Ajout donnée 2024 : 0,86 (La valeur 1 correspond à la moyenne de la période 1991-2020)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703930888"/>
                  </a:ext>
                </a:extLst>
              </a:tr>
              <a:tr h="19643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Contexte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Contexte environnemental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Degrés Jours Unifiés de refroidissement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Ajout donnée 2024 : Eté 2024 moins chaud que l'été 2023 toutes régions confondues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666826186"/>
                  </a:ext>
                </a:extLst>
              </a:tr>
              <a:tr h="19643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Contexte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Contexte socio-économique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Indices des Coûts de la Construction et de Prix des travaux d'Entretien et d'Amélioration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Ajout donnée 2024 : +1,2% pour l’IPEA et +2,5% pour l’ICC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375609138"/>
                  </a:ext>
                </a:extLst>
              </a:tr>
              <a:tr h="19643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Contexte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Contexte socio-économique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Indice des Coûts des Matériaux dans la construction de bâtiments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Ajout donnée 2024 : +2% en 2024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4527674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Contexte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Contexte socio-économique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 de transactions et indice de prix des logements anciens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Ajout donnée 2024 :  0,79 millions de transactions (-9% par rapport à 2023)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7621315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Contexte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Contexte socio-économique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Taux d'intérêt et montant des nouveaux crédits à l'habitat aux particuliers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Ajout donnée 2024 : </a:t>
                      </a:r>
                      <a:b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▪Taux d'intérêts à 3,4% en 2024 contre 3% en 2023.</a:t>
                      </a:r>
                      <a:b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▪Montant prêté pour des crédits à l'habitat : 110 milliards d'€ en 2024 (-14% par rapport à 2023)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4578391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Contexte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Contexte socio-économique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Part des différentes catégories de dépenses dans le budget des ménages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Ajout donnée 2024 : 27,8%. Donnée stable entre 27 et 29% depuis 2013.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5339804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Contexte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Contexte socio-économique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Variation du pouvoir d'achat du revenu disponible brut des ménages par unité de consommation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Ajout donnée 2024 : Augmentation du pouvoir d'achat par unité de consommation. +2,1% en 2024 contre +0,3% en 2023.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8867955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5786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856099-D419-0515-8EA6-F30B6429A4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49E69F3-8607-1AC7-F5BE-8C49044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Service Bâtiment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6B952B1-6713-6168-E217-15C15FA7B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9ADF-20A6-40EF-AAB9-F326D6E12C60}" type="slidenum">
              <a:rPr lang="fr-FR" smtClean="0"/>
              <a:t>4</a:t>
            </a:fld>
            <a:endParaRPr lang="fr-FR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B63DE5C5-991E-63C8-D78D-763611B37300}"/>
              </a:ext>
            </a:extLst>
          </p:cNvPr>
          <p:cNvSpPr txBox="1">
            <a:spLocks/>
          </p:cNvSpPr>
          <p:nvPr/>
        </p:nvSpPr>
        <p:spPr>
          <a:xfrm>
            <a:off x="2129759" y="122413"/>
            <a:ext cx="8587009" cy="5914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dirty="0"/>
              <a:t>T2 2025 – Détail des mises à jour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CED64FCD-4D0F-C5FD-0A53-ABF12D73C3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8532964"/>
              </p:ext>
            </p:extLst>
          </p:nvPr>
        </p:nvGraphicFramePr>
        <p:xfrm>
          <a:off x="983198" y="1303020"/>
          <a:ext cx="10225604" cy="425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666">
                  <a:extLst>
                    <a:ext uri="{9D8B030D-6E8A-4147-A177-3AD203B41FA5}">
                      <a16:colId xmlns:a16="http://schemas.microsoft.com/office/drawing/2014/main" val="3146289603"/>
                    </a:ext>
                  </a:extLst>
                </a:gridCol>
                <a:gridCol w="1115568">
                  <a:extLst>
                    <a:ext uri="{9D8B030D-6E8A-4147-A177-3AD203B41FA5}">
                      <a16:colId xmlns:a16="http://schemas.microsoft.com/office/drawing/2014/main" val="1002650211"/>
                    </a:ext>
                  </a:extLst>
                </a:gridCol>
                <a:gridCol w="2631701">
                  <a:extLst>
                    <a:ext uri="{9D8B030D-6E8A-4147-A177-3AD203B41FA5}">
                      <a16:colId xmlns:a16="http://schemas.microsoft.com/office/drawing/2014/main" val="2504719539"/>
                    </a:ext>
                  </a:extLst>
                </a:gridCol>
                <a:gridCol w="5120669">
                  <a:extLst>
                    <a:ext uri="{9D8B030D-6E8A-4147-A177-3AD203B41FA5}">
                      <a16:colId xmlns:a16="http://schemas.microsoft.com/office/drawing/2014/main" val="257725023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Catégorie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Thématique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Indicateur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Détail Mise A Jour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120270183"/>
                  </a:ext>
                </a:extLst>
              </a:tr>
              <a:tr h="19643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Evolutions socio économiques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Activité économique du bâtiment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Production économique du bâtiment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Ajout donnée 2023 : Stabilisation de la production économique à 297 milliards d'€, en euros constants 2020.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39539142"/>
                  </a:ext>
                </a:extLst>
              </a:tr>
              <a:tr h="19643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Evolutions socio économiques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Précarité énergétique et mal logement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 d'interventions des fournisseurs d'énergie à la suite d’impayés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Ajout donnée 2024 : 1,25 millions d'interventions (+24% par rapport à 2023)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703930888"/>
                  </a:ext>
                </a:extLst>
              </a:tr>
              <a:tr h="19643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Impacts environnementaux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Artificialisation des sols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Consommation d'Espaces Naturels, Agricoles et Forestiers (par destination)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Ajout donnée 2023 : 19300 ha artificialisés (-4,9% par rapport à 2023) ; Baisse de la consommation d'espaces à destination de l'activité est plus importante que celle à destination du résidentiel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666826186"/>
                  </a:ext>
                </a:extLst>
              </a:tr>
              <a:tr h="19643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Impacts environnementaux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Artificialisation des sols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Répartition des destinations des Espaces Naturels, Agricoles et Forestiers consommés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Ajout donnée 2023 : Part de la surface consommée à destination de l'habitat est de 67% contre 65% en 2022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375609138"/>
                  </a:ext>
                </a:extLst>
              </a:tr>
              <a:tr h="19643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Impacts environnementaux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Consommation d'énergie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Consommation en énergie finale liée à l'exploitation des bâtiments tertiaires et résidentiels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Ajout donnée 2024 : 697 TWh (+1% par rapport à 2023)</a:t>
                      </a:r>
                      <a:b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b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Part du bâtiment dans la consommation d'énergie finale française est de 43% (28,5% résidentiel, 14,7% tertiaire)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4527674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Impacts environnementaux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Consommation d'énergie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Consommation en énergie finale liée à l'exploitation des bâtiments résidentiels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Ajout donnée 2024 : 460 TWh (+1% par rapport à 2023)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7621315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Impacts environnementaux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Consommation d'énergie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Consommation en énergie finale liée à l'exploitation des bâtiments tertiaires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Ajout donnée 2024 : 237 TWh (+1% par rapport à 2023)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4578391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3491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4B844B-9C32-CC34-042E-BA55098A88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5281B27-9746-6CAA-0D25-969FB5F73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Service Bâtiment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C2784E2-B95A-6826-F9D8-30BD8207A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9ADF-20A6-40EF-AAB9-F326D6E12C60}" type="slidenum">
              <a:rPr lang="fr-FR" smtClean="0"/>
              <a:t>5</a:t>
            </a:fld>
            <a:endParaRPr lang="fr-FR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37D6D99E-7F59-D40A-40E8-D6B2310A1CEE}"/>
              </a:ext>
            </a:extLst>
          </p:cNvPr>
          <p:cNvSpPr txBox="1">
            <a:spLocks/>
          </p:cNvSpPr>
          <p:nvPr/>
        </p:nvSpPr>
        <p:spPr>
          <a:xfrm>
            <a:off x="2129759" y="122413"/>
            <a:ext cx="8587009" cy="5914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dirty="0"/>
              <a:t>T2 2025 – Détail des mises à jour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D1A42EC8-C99D-1D09-F50D-F2858444F0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423564"/>
              </p:ext>
            </p:extLst>
          </p:nvPr>
        </p:nvGraphicFramePr>
        <p:xfrm>
          <a:off x="230124" y="960120"/>
          <a:ext cx="11731752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4693">
                  <a:extLst>
                    <a:ext uri="{9D8B030D-6E8A-4147-A177-3AD203B41FA5}">
                      <a16:colId xmlns:a16="http://schemas.microsoft.com/office/drawing/2014/main" val="3146289603"/>
                    </a:ext>
                  </a:extLst>
                </a:gridCol>
                <a:gridCol w="1202828">
                  <a:extLst>
                    <a:ext uri="{9D8B030D-6E8A-4147-A177-3AD203B41FA5}">
                      <a16:colId xmlns:a16="http://schemas.microsoft.com/office/drawing/2014/main" val="1002650211"/>
                    </a:ext>
                  </a:extLst>
                </a:gridCol>
                <a:gridCol w="3542908">
                  <a:extLst>
                    <a:ext uri="{9D8B030D-6E8A-4147-A177-3AD203B41FA5}">
                      <a16:colId xmlns:a16="http://schemas.microsoft.com/office/drawing/2014/main" val="2504719539"/>
                    </a:ext>
                  </a:extLst>
                </a:gridCol>
                <a:gridCol w="5351323">
                  <a:extLst>
                    <a:ext uri="{9D8B030D-6E8A-4147-A177-3AD203B41FA5}">
                      <a16:colId xmlns:a16="http://schemas.microsoft.com/office/drawing/2014/main" val="257725023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Catégorie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Thématique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Indicateur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Détail Mise A Jour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120270183"/>
                  </a:ext>
                </a:extLst>
              </a:tr>
              <a:tr h="19643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Leviers - Efficacité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Construction neuve performante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RE2020 - Seuils de l'indicateur Ic énergie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MAJ seuils 2025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39539142"/>
                  </a:ext>
                </a:extLst>
              </a:tr>
              <a:tr h="19643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Leviers - Décarbonation et circularité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Décarbonation de l'énergie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Consommation en énergie finale liée à l'exploitation des bâtiments résidentiels par énergie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Ajout donnée 2024 : Stabilisation de la consommation d'énergie fossile en 2024 par rapport à 2023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703930888"/>
                  </a:ext>
                </a:extLst>
              </a:tr>
              <a:tr h="19643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Leviers - Décarbonation et circularité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Décarbonation de l'énergie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Consommation d'énergies renouvelables thermiques du bâtiment par type d'énergies renouvelables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Ajout donnée 2024 : Augmentation de 2,3% de la consommation d'énergies renouvelables thermiques du bâtiment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666826186"/>
                  </a:ext>
                </a:extLst>
              </a:tr>
              <a:tr h="19643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Leviers - Décarbonation et circularité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Décarbonation de l'énergie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Consommation en énergie finale liée à l'exploitation des bâtiments tertiaires par énergie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Ajout donnée 2024 : Stabilisation de la consommation d'énergie fossile en 2024 par rapport à 2023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375609138"/>
                  </a:ext>
                </a:extLst>
              </a:tr>
              <a:tr h="19643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Leviers - Décarbonation et circularité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Décarbonation de l'énergie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Consommation d'énergies renouvelables thermiques du résidentiel par type d'énergies renouvelables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Ajout donnée 2024 : + 2,2% de la consommation d'énergies renouvelables thermiques du résidentiel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4527674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Leviers - Décarbonation et circularité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Décarbonation de l'énergie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Consommation d'énergies renouvelables thermiques du tertiaire par type d'énergies renouvelables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Ajout donnée 2024 : + 3,0% de la consommation d'énergies renouvelables thermiques du tertiaire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7621315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Leviers - Décarbonation et circularité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Décarbonation de l'énergie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Répartition de la consommation d'énergie finale du tertiaire et du résidentiel par type d'énergie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▪ Ajout donnée 2024</a:t>
                      </a:r>
                      <a:b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▪ 2024 : Pas de nouvelles valeurs sur la part des EnR dans le bâtiment car il manque la part des EnR dans le mix électrique en 2024.</a:t>
                      </a:r>
                      <a:b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▪MAJ de la part des EnR dans le bâtiment en intégrant les EnR issues des réseaux de chaleur. La part d'EnR en 2023 passe de 32% à 35%.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4578391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Leviers - Décarbonation et circularité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Décarbonation de l'énergie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Part des énergies renouvelables dans la consommation finale brute d'électricité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MAJ données 2021 ; 2022 ; 2023 : Pas de modifications significatives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9487780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Leviers - Décarbonation et circularité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Décarbonation de l'énergie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Volume de chaleur livrée par les réseaux de chaleur et part de chaleur renouvelable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Ajout donnée 2023 : </a:t>
                      </a:r>
                      <a:b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▪ 29 TWh livrés par les réseaux de chaleur (-0,3% par rapport à 2022)</a:t>
                      </a:r>
                      <a:b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▪ 63% de chaleur renouvelable (-1,7% par rapport à 2022)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8439605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5383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B809F9-0FE7-A83A-3464-B5A1245AFB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F9A017-0145-7C4A-9E90-328B23E5E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Service Bâtiment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3EDECD7-15F1-B74E-B135-21C249E68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9ADF-20A6-40EF-AAB9-F326D6E12C60}" type="slidenum">
              <a:rPr lang="fr-FR" smtClean="0"/>
              <a:t>6</a:t>
            </a:fld>
            <a:endParaRPr lang="fr-FR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E017D213-4059-6428-7BD6-1F63DEDA2247}"/>
              </a:ext>
            </a:extLst>
          </p:cNvPr>
          <p:cNvSpPr txBox="1">
            <a:spLocks/>
          </p:cNvSpPr>
          <p:nvPr/>
        </p:nvSpPr>
        <p:spPr>
          <a:xfrm>
            <a:off x="2020031" y="308199"/>
            <a:ext cx="8587009" cy="5914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dirty="0"/>
              <a:t>Liste des thématiques mises à jour dans le menu « Chiffres-clés »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6B1F01D2-6545-6581-0F6D-CD52A569E9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227057"/>
              </p:ext>
            </p:extLst>
          </p:nvPr>
        </p:nvGraphicFramePr>
        <p:xfrm>
          <a:off x="2379952" y="1548720"/>
          <a:ext cx="7432095" cy="376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8512">
                  <a:extLst>
                    <a:ext uri="{9D8B030D-6E8A-4147-A177-3AD203B41FA5}">
                      <a16:colId xmlns:a16="http://schemas.microsoft.com/office/drawing/2014/main" val="3146289603"/>
                    </a:ext>
                  </a:extLst>
                </a:gridCol>
                <a:gridCol w="3813583">
                  <a:extLst>
                    <a:ext uri="{9D8B030D-6E8A-4147-A177-3AD203B41FA5}">
                      <a16:colId xmlns:a16="http://schemas.microsoft.com/office/drawing/2014/main" val="2504719539"/>
                    </a:ext>
                  </a:extLst>
                </a:gridCol>
              </a:tblGrid>
              <a:tr h="50992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Catégorie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Thématique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120270183"/>
                  </a:ext>
                </a:extLst>
              </a:tr>
              <a:tr h="509920">
                <a:tc>
                  <a:txBody>
                    <a:bodyPr/>
                    <a:lstStyle/>
                    <a:p>
                      <a:pPr algn="l" rtl="0" fontAlgn="t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Contexte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Contexte environnemental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666826186"/>
                  </a:ext>
                </a:extLst>
              </a:tr>
              <a:tr h="509920">
                <a:tc>
                  <a:txBody>
                    <a:bodyPr/>
                    <a:lstStyle/>
                    <a:p>
                      <a:pPr algn="l" rtl="0" fontAlgn="t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Contexte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Contexte socio-économique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457839164"/>
                  </a:ext>
                </a:extLst>
              </a:tr>
              <a:tr h="509920">
                <a:tc>
                  <a:txBody>
                    <a:bodyPr/>
                    <a:lstStyle/>
                    <a:p>
                      <a:pPr algn="l" rtl="0" fontAlgn="t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Evolutions socioéconomiques du secteur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Activité économique du bâtiment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507969652"/>
                  </a:ext>
                </a:extLst>
              </a:tr>
              <a:tr h="509920">
                <a:tc>
                  <a:txBody>
                    <a:bodyPr/>
                    <a:lstStyle/>
                    <a:p>
                      <a:pPr algn="l" rtl="0" fontAlgn="t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Impacts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Artificialisation des sols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3576027898"/>
                  </a:ext>
                </a:extLst>
              </a:tr>
              <a:tr h="509920">
                <a:tc>
                  <a:txBody>
                    <a:bodyPr/>
                    <a:lstStyle/>
                    <a:p>
                      <a:pPr algn="l" rtl="0" fontAlgn="t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Impacts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Consommation d’énergie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276534626"/>
                  </a:ext>
                </a:extLst>
              </a:tr>
              <a:tr h="509920">
                <a:tc>
                  <a:txBody>
                    <a:bodyPr/>
                    <a:lstStyle/>
                    <a:p>
                      <a:pPr algn="l" rtl="0" fontAlgn="t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Leviers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Décarbonation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719811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428225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ADEME">
      <a:dk1>
        <a:sysClr val="windowText" lastClr="000000"/>
      </a:dk1>
      <a:lt1>
        <a:sysClr val="window" lastClr="FFFFFF"/>
      </a:lt1>
      <a:dk2>
        <a:srgbClr val="169B62"/>
      </a:dk2>
      <a:lt2>
        <a:srgbClr val="466964"/>
      </a:lt2>
      <a:accent1>
        <a:srgbClr val="5770BE"/>
      </a:accent1>
      <a:accent2>
        <a:srgbClr val="484D7A"/>
      </a:accent2>
      <a:accent3>
        <a:srgbClr val="FF8D7E"/>
      </a:accent3>
      <a:accent4>
        <a:srgbClr val="FFE800"/>
      </a:accent4>
      <a:accent5>
        <a:srgbClr val="FF9940"/>
      </a:accent5>
      <a:accent6>
        <a:srgbClr val="FF6F4C"/>
      </a:accent6>
      <a:hlink>
        <a:srgbClr val="7D4E5B"/>
      </a:hlink>
      <a:folHlink>
        <a:srgbClr val="A26859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00320_ADEME_Masque PPT Arial.pptx [Lecture seule]" id="{2C70ABF1-A830-4F25-86D2-0526B50EC19D}" vid="{57811D07-33D5-43AE-8025-39FCACA17539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A79F33CA51D847BBFAC381236B8BE7" ma:contentTypeVersion="12" ma:contentTypeDescription="Crée un document." ma:contentTypeScope="" ma:versionID="fc3b3477d0f60e8292be6aa1f3557d4d">
  <xsd:schema xmlns:xsd="http://www.w3.org/2001/XMLSchema" xmlns:xs="http://www.w3.org/2001/XMLSchema" xmlns:p="http://schemas.microsoft.com/office/2006/metadata/properties" xmlns:ns2="8400aab7-bc2c-48ee-913e-5d3bf707cd41" xmlns:ns3="2ca0a167-477c-4609-9258-e73ca0359188" targetNamespace="http://schemas.microsoft.com/office/2006/metadata/properties" ma:root="true" ma:fieldsID="872cd22c94753d506a77004100a9032e" ns2:_="" ns3:_="">
    <xsd:import namespace="8400aab7-bc2c-48ee-913e-5d3bf707cd41"/>
    <xsd:import namespace="2ca0a167-477c-4609-9258-e73ca03591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00aab7-bc2c-48ee-913e-5d3bf707cd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Balises d’images" ma:readOnly="false" ma:fieldId="{5cf76f15-5ced-4ddc-b409-7134ff3c332f}" ma:taxonomyMulti="true" ma:sspId="faaaa922-7a9d-4888-b0c0-3cd0453685d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a0a167-477c-4609-9258-e73ca035918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400aab7-bc2c-48ee-913e-5d3bf707cd4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67883A2-2A11-47CC-B4B1-293A038557B3}">
  <ds:schemaRefs>
    <ds:schemaRef ds:uri="2ca0a167-477c-4609-9258-e73ca0359188"/>
    <ds:schemaRef ds:uri="8400aab7-bc2c-48ee-913e-5d3bf707cd4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5090559B-BCF4-4FE2-B2CC-0D45BF4CC4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1EECC4D-6EE2-4575-A53F-6D330F7EF038}">
  <ds:schemaRefs>
    <ds:schemaRef ds:uri="8400aab7-bc2c-48ee-913e-5d3bf707cd41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modele_bleu-16_9</Template>
  <TotalTime>1235</TotalTime>
  <Words>1514</Words>
  <Application>Microsoft Office PowerPoint</Application>
  <PresentationFormat>Grand écran</PresentationFormat>
  <Paragraphs>246</Paragraphs>
  <Slides>6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9" baseType="lpstr">
      <vt:lpstr>Arial</vt:lpstr>
      <vt:lpstr>Calibri</vt:lpstr>
      <vt:lpstr>Thème Office</vt:lpstr>
      <vt:lpstr>Détail des mises à jour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ADEME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RBT – Travaux Feuille de route Observation</dc:title>
  <dc:creator>BESSONNEAU Sylvain</dc:creator>
  <cp:lastModifiedBy>BESSONNEAU Sylvain</cp:lastModifiedBy>
  <cp:revision>1</cp:revision>
  <dcterms:created xsi:type="dcterms:W3CDTF">2023-05-05T10:35:28Z</dcterms:created>
  <dcterms:modified xsi:type="dcterms:W3CDTF">2025-06-23T16:23:21Z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0x01010079A79F33CA51D847BBFAC381236B8BE7</vt:lpwstr>
  </property>
  <property fmtid="{D5CDD505-2E9C-101B-9397-08002B2CF9AE}" pid="3" name="MediaServiceImageTags">
    <vt:lpwstr/>
  </property>
  <property fmtid="{D5CDD505-2E9C-101B-9397-08002B2CF9AE}" pid="4" name="MSIP_Label_98ce3bfb-fff1-481a-835b-0a342757958d_Enabled">
    <vt:lpwstr>true</vt:lpwstr>
  </property>
  <property fmtid="{D5CDD505-2E9C-101B-9397-08002B2CF9AE}" pid="5" name="MSIP_Label_98ce3bfb-fff1-481a-835b-0a342757958d_SetDate">
    <vt:lpwstr>2025-06-03T13:33:34Z</vt:lpwstr>
  </property>
  <property fmtid="{D5CDD505-2E9C-101B-9397-08002B2CF9AE}" pid="6" name="MSIP_Label_98ce3bfb-fff1-481a-835b-0a342757958d_Method">
    <vt:lpwstr>Standard</vt:lpwstr>
  </property>
  <property fmtid="{D5CDD505-2E9C-101B-9397-08002B2CF9AE}" pid="7" name="MSIP_Label_98ce3bfb-fff1-481a-835b-0a342757958d_Name">
    <vt:lpwstr>C0 - Public</vt:lpwstr>
  </property>
  <property fmtid="{D5CDD505-2E9C-101B-9397-08002B2CF9AE}" pid="8" name="MSIP_Label_98ce3bfb-fff1-481a-835b-0a342757958d_SiteId">
    <vt:lpwstr>cb6c2492-4a85-4b15-85a1-ed94d47e5849</vt:lpwstr>
  </property>
  <property fmtid="{D5CDD505-2E9C-101B-9397-08002B2CF9AE}" pid="9" name="MSIP_Label_98ce3bfb-fff1-481a-835b-0a342757958d_ActionId">
    <vt:lpwstr>1bc40a73-cc94-44d1-8b78-d5c725918ed3</vt:lpwstr>
  </property>
  <property fmtid="{D5CDD505-2E9C-101B-9397-08002B2CF9AE}" pid="10" name="MSIP_Label_98ce3bfb-fff1-481a-835b-0a342757958d_ContentBits">
    <vt:lpwstr>0</vt:lpwstr>
  </property>
  <property fmtid="{D5CDD505-2E9C-101B-9397-08002B2CF9AE}" pid="11" name="MSIP_Label_98ce3bfb-fff1-481a-835b-0a342757958d_Tag">
    <vt:lpwstr>10, 3, 0, 1</vt:lpwstr>
  </property>
</Properties>
</file>