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875" r:id="rId5"/>
    <p:sldId id="876" r:id="rId6"/>
    <p:sldId id="877" r:id="rId7"/>
    <p:sldId id="878" r:id="rId8"/>
    <p:sldId id="879" r:id="rId9"/>
    <p:sldId id="880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0D"/>
    <a:srgbClr val="801739"/>
    <a:srgbClr val="F8F8F8"/>
    <a:srgbClr val="3C5A9B"/>
    <a:srgbClr val="0087AF"/>
    <a:srgbClr val="1AB2E8"/>
    <a:srgbClr val="00AAEB"/>
    <a:srgbClr val="E04A3F"/>
    <a:srgbClr val="D9B079"/>
    <a:srgbClr val="D1D3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7962" autoAdjust="0"/>
    <p:restoredTop sz="86438" autoAdjust="0"/>
  </p:normalViewPr>
  <p:slideViewPr>
    <p:cSldViewPr snapToGrid="0" snapToObjects="1">
      <p:cViewPr varScale="1">
        <p:scale>
          <a:sx n="97" d="100"/>
          <a:sy n="97" d="100"/>
        </p:scale>
        <p:origin x="246" y="24"/>
      </p:cViewPr>
      <p:guideLst>
        <p:guide orient="horz" pos="159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2864"/>
    </p:cViewPr>
  </p:sorterViewPr>
  <p:notesViewPr>
    <p:cSldViewPr snapToGrid="0" snapToObjects="1">
      <p:cViewPr varScale="1">
        <p:scale>
          <a:sx n="97" d="100"/>
          <a:sy n="97" d="100"/>
        </p:scale>
        <p:origin x="381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A83A8-2E45-0548-B3C9-C096518BCF82}" type="datetimeFigureOut">
              <a:rPr lang="en-US" smtClean="0"/>
              <a:t>9/13/2024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028E8-0986-2C48-A24F-782A77C25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4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94DD2-0DDA-C24C-A772-AE987C62F897}" type="datetimeFigureOut">
              <a:rPr lang="en-US" smtClean="0"/>
              <a:t>9/13/2024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4DC8D-BEC2-D34A-81E1-6AC3BD4AB1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530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AED46C2-E2C4-0B49-A5BE-D8FB21F02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0455"/>
          <a:stretch/>
        </p:blipFill>
        <p:spPr>
          <a:xfrm>
            <a:off x="2" y="1"/>
            <a:ext cx="2633472" cy="51454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88836" y="3319944"/>
            <a:ext cx="2761488" cy="4687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600"/>
            </a:lvl1pPr>
          </a:lstStyle>
          <a:p>
            <a:r>
              <a:rPr lang="en-GB" dirty="0"/>
              <a:t>MONDAY, 4 NOVEMBER 2019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7207" y="3881357"/>
            <a:ext cx="3557017" cy="5417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>
                    <a:lumMod val="10000"/>
                  </a:schemeClr>
                </a:solidFill>
              </a:defRPr>
            </a:lvl1pPr>
            <a:lvl2pPr marL="144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9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3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8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3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7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12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Document/Client  name here 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124711" y="242558"/>
            <a:ext cx="7718251" cy="33866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5FB96AA-AA99-C242-81D8-48C3E2BB6797}"/>
              </a:ext>
            </a:extLst>
          </p:cNvPr>
          <p:cNvCxnSpPr/>
          <p:nvPr userDrawn="1"/>
        </p:nvCxnSpPr>
        <p:spPr>
          <a:xfrm flipH="1">
            <a:off x="5688836" y="4423139"/>
            <a:ext cx="3513762" cy="0"/>
          </a:xfrm>
          <a:prstGeom prst="line">
            <a:avLst/>
          </a:prstGeom>
          <a:ln w="31750">
            <a:solidFill>
              <a:srgbClr val="8017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ADBCC795-B360-814F-8F41-2B3FF1048A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585587" y="362784"/>
            <a:ext cx="3092428" cy="76022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7F37E2D-0A25-794D-A285-CEAE0DEB28FF}"/>
              </a:ext>
            </a:extLst>
          </p:cNvPr>
          <p:cNvSpPr/>
          <p:nvPr userDrawn="1"/>
        </p:nvSpPr>
        <p:spPr>
          <a:xfrm>
            <a:off x="8037576" y="4663440"/>
            <a:ext cx="649225" cy="3931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9E727-FD9C-F5CE-0218-E42E622C6CE0}"/>
              </a:ext>
            </a:extLst>
          </p:cNvPr>
          <p:cNvSpPr txBox="1"/>
          <p:nvPr userDrawn="1"/>
        </p:nvSpPr>
        <p:spPr>
          <a:xfrm>
            <a:off x="4457291" y="4656885"/>
            <a:ext cx="4503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Advisory services provided by Kingswood Wealth Advisors, an SEC-registered investment advisor.</a:t>
            </a:r>
          </a:p>
          <a:p>
            <a:pPr algn="r"/>
            <a:r>
              <a:rPr lang="en-US" sz="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Securities offered through Kingswood Capital Partners, LLC, member FINRA/SIPC.</a:t>
            </a:r>
          </a:p>
        </p:txBody>
      </p:sp>
    </p:spTree>
    <p:extLst>
      <p:ext uri="{BB962C8B-B14F-4D97-AF65-F5344CB8AC3E}">
        <p14:creationId xmlns:p14="http://schemas.microsoft.com/office/powerpoint/2010/main" val="427664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0" dirty="0"/>
          </a:p>
        </p:txBody>
      </p:sp>
    </p:spTree>
    <p:extLst>
      <p:ext uri="{BB962C8B-B14F-4D97-AF65-F5344CB8AC3E}">
        <p14:creationId xmlns:p14="http://schemas.microsoft.com/office/powerpoint/2010/main" val="263968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 algn="ctr">
              <a:buNone/>
              <a:defRPr b="0" i="0">
                <a:latin typeface="Oswald Light" pitchFamily="2" charset="77"/>
                <a:cs typeface="Oswald Light" pitchFamily="2" charset="77"/>
              </a:defRPr>
            </a:lvl1pPr>
          </a:lstStyle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401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43CC1-1ED2-6049-A20F-4B5493488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16EB51-36F3-1441-8E4B-4852AD364C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71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AED46C2-E2C4-0B49-A5BE-D8FB21F02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0455"/>
          <a:stretch/>
        </p:blipFill>
        <p:spPr>
          <a:xfrm>
            <a:off x="11018" y="0"/>
            <a:ext cx="263245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2" y="1597820"/>
            <a:ext cx="7772400" cy="1102519"/>
          </a:xfrm>
        </p:spPr>
        <p:txBody>
          <a:bodyPr>
            <a:normAutofit/>
          </a:bodyPr>
          <a:lstStyle>
            <a:lvl1pPr algn="ctr"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144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9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3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8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3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7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12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381654" y="247413"/>
            <a:ext cx="6442306" cy="33866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0" dirty="0"/>
          </a:p>
        </p:txBody>
      </p:sp>
    </p:spTree>
    <p:extLst>
      <p:ext uri="{BB962C8B-B14F-4D97-AF65-F5344CB8AC3E}">
        <p14:creationId xmlns:p14="http://schemas.microsoft.com/office/powerpoint/2010/main" val="196271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23820"/>
            <a:ext cx="2133600" cy="273844"/>
          </a:xfrm>
        </p:spPr>
        <p:txBody>
          <a:bodyPr/>
          <a:lstStyle/>
          <a:p>
            <a:fld id="{D60D1EDE-7116-2443-9BDD-368CE5B376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449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7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1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012012"/>
            <a:ext cx="4038601" cy="3394472"/>
          </a:xfrm>
        </p:spPr>
        <p:txBody>
          <a:bodyPr>
            <a:normAutofit/>
          </a:bodyPr>
          <a:lstStyle>
            <a:lvl1pPr>
              <a:defRPr sz="1050"/>
            </a:lvl1pPr>
            <a:lvl2pPr>
              <a:defRPr sz="10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570"/>
            </a:lvl6pPr>
            <a:lvl7pPr>
              <a:defRPr sz="570"/>
            </a:lvl7pPr>
            <a:lvl8pPr>
              <a:defRPr sz="570"/>
            </a:lvl8pPr>
            <a:lvl9pPr>
              <a:defRPr sz="57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12012"/>
            <a:ext cx="4038601" cy="3394472"/>
          </a:xfrm>
        </p:spPr>
        <p:txBody>
          <a:bodyPr>
            <a:normAutofit/>
          </a:bodyPr>
          <a:lstStyle>
            <a:lvl1pPr>
              <a:defRPr sz="1050"/>
            </a:lvl1pPr>
            <a:lvl2pPr>
              <a:defRPr sz="1000"/>
            </a:lvl2pPr>
            <a:lvl3pPr>
              <a:defRPr sz="900"/>
            </a:lvl3pPr>
            <a:lvl4pPr>
              <a:defRPr sz="900"/>
            </a:lvl4pPr>
            <a:lvl5pPr>
              <a:defRPr sz="380"/>
            </a:lvl5pPr>
            <a:lvl6pPr>
              <a:defRPr sz="570"/>
            </a:lvl6pPr>
            <a:lvl7pPr>
              <a:defRPr sz="570"/>
            </a:lvl7pPr>
            <a:lvl8pPr>
              <a:defRPr sz="570"/>
            </a:lvl8pPr>
            <a:lvl9pPr>
              <a:defRPr sz="57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86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 b="0" i="0">
                <a:latin typeface="Oswald Light" pitchFamily="2" charset="77"/>
                <a:cs typeface="Oswald Light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0823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200" b="0" i="0">
                <a:latin typeface="Lato" panose="020F0502020204030203" pitchFamily="34" charset="77"/>
                <a:cs typeface="Lato" panose="020F0502020204030203" pitchFamily="34" charset="77"/>
              </a:defRPr>
            </a:lvl1pPr>
            <a:lvl2pPr marL="144661" indent="0">
              <a:buNone/>
              <a:defRPr sz="633" b="1"/>
            </a:lvl2pPr>
            <a:lvl3pPr marL="289322" indent="0">
              <a:buNone/>
              <a:defRPr sz="570" b="1"/>
            </a:lvl3pPr>
            <a:lvl4pPr marL="433983" indent="0">
              <a:buNone/>
              <a:defRPr sz="506" b="1"/>
            </a:lvl4pPr>
            <a:lvl5pPr marL="578644" indent="0">
              <a:buNone/>
              <a:defRPr sz="506" b="1"/>
            </a:lvl5pPr>
            <a:lvl6pPr marL="723305" indent="0">
              <a:buNone/>
              <a:defRPr sz="506" b="1"/>
            </a:lvl6pPr>
            <a:lvl7pPr marL="867966" indent="0">
              <a:buNone/>
              <a:defRPr sz="506" b="1"/>
            </a:lvl7pPr>
            <a:lvl8pPr marL="1012627" indent="0">
              <a:buNone/>
              <a:defRPr sz="506" b="1"/>
            </a:lvl8pPr>
            <a:lvl9pPr marL="1157288" indent="0">
              <a:buNone/>
              <a:defRPr sz="506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80644"/>
            <a:ext cx="4040188" cy="2963466"/>
          </a:xfrm>
        </p:spPr>
        <p:txBody>
          <a:bodyPr>
            <a:normAutofit/>
          </a:bodyPr>
          <a:lstStyle>
            <a:lvl1pPr>
              <a:defRPr sz="1100" b="0" i="0">
                <a:latin typeface="Lato Light" panose="020F0302020204030203" pitchFamily="34" charset="77"/>
                <a:cs typeface="Lato Light" panose="020F0302020204030203" pitchFamily="34" charset="77"/>
              </a:defRPr>
            </a:lvl1pPr>
            <a:lvl2pPr>
              <a:defRPr sz="1050" b="0" i="0">
                <a:latin typeface="Lato Light" panose="020F0302020204030203" pitchFamily="34" charset="77"/>
                <a:cs typeface="Lato Light" panose="020F0302020204030203" pitchFamily="34" charset="77"/>
              </a:defRPr>
            </a:lvl2pPr>
            <a:lvl3pPr>
              <a:defRPr sz="1000" b="0" i="0">
                <a:latin typeface="Lato Light" panose="020F0302020204030203" pitchFamily="34" charset="77"/>
                <a:cs typeface="Lato Light" panose="020F0302020204030203" pitchFamily="34" charset="77"/>
              </a:defRPr>
            </a:lvl3pPr>
            <a:lvl4pPr>
              <a:defRPr sz="1000" b="0" i="0">
                <a:latin typeface="Lato Light" panose="020F0302020204030203" pitchFamily="34" charset="77"/>
                <a:cs typeface="Lato Light" panose="020F0302020204030203" pitchFamily="34" charset="77"/>
              </a:defRPr>
            </a:lvl4pPr>
            <a:lvl5pPr>
              <a:defRPr sz="1000" b="0" i="0">
                <a:latin typeface="Lato Light" panose="020F0302020204030203" pitchFamily="34" charset="77"/>
                <a:cs typeface="Lato Light" panose="020F0302020204030203" pitchFamily="34" charset="77"/>
              </a:defRPr>
            </a:lvl5pPr>
            <a:lvl6pPr>
              <a:defRPr sz="506"/>
            </a:lvl6pPr>
            <a:lvl7pPr>
              <a:defRPr sz="506"/>
            </a:lvl7pPr>
            <a:lvl8pPr>
              <a:defRPr sz="506"/>
            </a:lvl8pPr>
            <a:lvl9pPr>
              <a:defRPr sz="506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00823"/>
            <a:ext cx="4041774" cy="479822"/>
          </a:xfrm>
        </p:spPr>
        <p:txBody>
          <a:bodyPr anchor="b">
            <a:normAutofit/>
          </a:bodyPr>
          <a:lstStyle>
            <a:lvl1pPr marL="0" indent="0">
              <a:buNone/>
              <a:defRPr sz="1200" b="0" i="0">
                <a:latin typeface="Lato" panose="020F0502020204030203" pitchFamily="34" charset="77"/>
                <a:cs typeface="Lato" panose="020F0502020204030203" pitchFamily="34" charset="77"/>
              </a:defRPr>
            </a:lvl1pPr>
            <a:lvl2pPr marL="144661" indent="0">
              <a:buNone/>
              <a:defRPr sz="633" b="1"/>
            </a:lvl2pPr>
            <a:lvl3pPr marL="289322" indent="0">
              <a:buNone/>
              <a:defRPr sz="570" b="1"/>
            </a:lvl3pPr>
            <a:lvl4pPr marL="433983" indent="0">
              <a:buNone/>
              <a:defRPr sz="506" b="1"/>
            </a:lvl4pPr>
            <a:lvl5pPr marL="578644" indent="0">
              <a:buNone/>
              <a:defRPr sz="506" b="1"/>
            </a:lvl5pPr>
            <a:lvl6pPr marL="723305" indent="0">
              <a:buNone/>
              <a:defRPr sz="506" b="1"/>
            </a:lvl6pPr>
            <a:lvl7pPr marL="867966" indent="0">
              <a:buNone/>
              <a:defRPr sz="506" b="1"/>
            </a:lvl7pPr>
            <a:lvl8pPr marL="1012627" indent="0">
              <a:buNone/>
              <a:defRPr sz="506" b="1"/>
            </a:lvl8pPr>
            <a:lvl9pPr marL="1157288" indent="0">
              <a:buNone/>
              <a:defRPr sz="506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480644"/>
            <a:ext cx="4041774" cy="2963466"/>
          </a:xfrm>
        </p:spPr>
        <p:txBody>
          <a:bodyPr>
            <a:normAutofit/>
          </a:bodyPr>
          <a:lstStyle>
            <a:lvl1pPr>
              <a:defRPr sz="1100" b="0" i="0">
                <a:latin typeface="Lato Light" panose="020F0302020204030203" pitchFamily="34" charset="77"/>
                <a:cs typeface="Lato Light" panose="020F0302020204030203" pitchFamily="34" charset="77"/>
              </a:defRPr>
            </a:lvl1pPr>
            <a:lvl2pPr>
              <a:defRPr sz="1050" b="0" i="0">
                <a:latin typeface="Lato Light" panose="020F0302020204030203" pitchFamily="34" charset="77"/>
                <a:cs typeface="Lato Light" panose="020F0302020204030203" pitchFamily="34" charset="77"/>
              </a:defRPr>
            </a:lvl2pPr>
            <a:lvl3pPr>
              <a:defRPr sz="1000" b="0" i="0">
                <a:latin typeface="Lato Light" panose="020F0302020204030203" pitchFamily="34" charset="77"/>
                <a:cs typeface="Lato Light" panose="020F0302020204030203" pitchFamily="34" charset="77"/>
              </a:defRPr>
            </a:lvl3pPr>
            <a:lvl4pPr>
              <a:defRPr sz="1000" b="0" i="0">
                <a:latin typeface="Lato Light" panose="020F0302020204030203" pitchFamily="34" charset="77"/>
                <a:cs typeface="Lato Light" panose="020F0302020204030203" pitchFamily="34" charset="77"/>
              </a:defRPr>
            </a:lvl4pPr>
            <a:lvl5pPr>
              <a:defRPr sz="1000" b="0" i="0">
                <a:latin typeface="Lato Light" panose="020F0302020204030203" pitchFamily="34" charset="77"/>
                <a:cs typeface="Lato Light" panose="020F0302020204030203" pitchFamily="34" charset="77"/>
              </a:defRPr>
            </a:lvl5pPr>
            <a:lvl6pPr>
              <a:defRPr sz="506"/>
            </a:lvl6pPr>
            <a:lvl7pPr>
              <a:defRPr sz="506"/>
            </a:lvl7pPr>
            <a:lvl8pPr>
              <a:defRPr sz="506"/>
            </a:lvl8pPr>
            <a:lvl9pPr>
              <a:defRPr sz="506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348" b="0" i="0">
                <a:latin typeface="Oswald Light" pitchFamily="2" charset="77"/>
                <a:cs typeface="Oswald Light" pitchFamily="2" charset="77"/>
              </a:defRPr>
            </a:lvl1pPr>
          </a:lstStyle>
          <a:p>
            <a:r>
              <a:rPr lang="en-US" dirty="0" err="1"/>
              <a:t>www.bestppt.com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48" b="0" i="0">
                <a:latin typeface="Oswald Light" pitchFamily="2" charset="77"/>
                <a:cs typeface="Oswald Light" pitchFamily="2" charset="77"/>
              </a:defRPr>
            </a:lvl1pPr>
          </a:lstStyle>
          <a:p>
            <a:fld id="{D60D1EDE-7116-2443-9BDD-368CE5B376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72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without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0300"/>
            <a:ext cx="213360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4145937" y="4547420"/>
            <a:ext cx="942260" cy="532581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466070"/>
            <a:ext cx="9144000" cy="16774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70" dirty="0"/>
          </a:p>
        </p:txBody>
      </p:sp>
    </p:spTree>
    <p:extLst>
      <p:ext uri="{BB962C8B-B14F-4D97-AF65-F5344CB8AC3E}">
        <p14:creationId xmlns:p14="http://schemas.microsoft.com/office/powerpoint/2010/main" val="272294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7794" y="130723"/>
            <a:ext cx="6096000" cy="35608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023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2382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D60D1EDE-7116-2443-9BDD-368CE5B3766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7" name="Straight Connector 36"/>
          <p:cNvCxnSpPr/>
          <p:nvPr userDrawn="1"/>
        </p:nvCxnSpPr>
        <p:spPr>
          <a:xfrm flipH="1">
            <a:off x="399803" y="562064"/>
            <a:ext cx="8318132" cy="0"/>
          </a:xfrm>
          <a:prstGeom prst="line">
            <a:avLst/>
          </a:prstGeom>
          <a:ln w="9525" cmpd="sng">
            <a:solidFill>
              <a:srgbClr val="E0E0E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EC155555-F04C-A547-9442-82CA29D9ACC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98546" y="4768661"/>
            <a:ext cx="173639" cy="171643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6C20320-EAB0-3244-A973-E0E7963917A6}"/>
              </a:ext>
            </a:extLst>
          </p:cNvPr>
          <p:cNvCxnSpPr>
            <a:cxnSpLocks/>
          </p:cNvCxnSpPr>
          <p:nvPr userDrawn="1"/>
        </p:nvCxnSpPr>
        <p:spPr>
          <a:xfrm>
            <a:off x="8372619" y="4782312"/>
            <a:ext cx="0" cy="162672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05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1" r:id="rId2"/>
    <p:sldLayoutId id="2147483649" r:id="rId3"/>
    <p:sldLayoutId id="2147483650" r:id="rId4"/>
    <p:sldLayoutId id="2147483661" r:id="rId5"/>
    <p:sldLayoutId id="2147483662" r:id="rId6"/>
    <p:sldLayoutId id="2147483652" r:id="rId7"/>
    <p:sldLayoutId id="2147483653" r:id="rId8"/>
    <p:sldLayoutId id="2147483666" r:id="rId9"/>
    <p:sldLayoutId id="2147483660" r:id="rId10"/>
    <p:sldLayoutId id="2147483663" r:id="rId11"/>
  </p:sldLayoutIdLst>
  <p:hf hdr="0" ftr="0" dt="0"/>
  <p:txStyles>
    <p:titleStyle>
      <a:lvl1pPr algn="l" defTabSz="144661" rtl="0" eaLnBrk="1" latinLnBrk="0" hangingPunct="1">
        <a:spcBef>
          <a:spcPct val="0"/>
        </a:spcBef>
        <a:buNone/>
        <a:defRPr sz="443" b="0" i="0" kern="1200">
          <a:solidFill>
            <a:srgbClr val="801739"/>
          </a:solidFill>
          <a:latin typeface="Oswald Light" pitchFamily="2" charset="77"/>
          <a:ea typeface="+mj-ea"/>
          <a:cs typeface="Oswald Light" pitchFamily="2" charset="77"/>
        </a:defRPr>
      </a:lvl1pPr>
    </p:titleStyle>
    <p:bodyStyle>
      <a:lvl1pPr marL="108496" indent="-108496" algn="l" defTabSz="144661" rtl="0" eaLnBrk="1" latinLnBrk="0" hangingPunct="1">
        <a:spcBef>
          <a:spcPct val="20000"/>
        </a:spcBef>
        <a:buFont typeface="Arial"/>
        <a:buChar char="•"/>
        <a:defRPr sz="759" b="0" i="0" kern="1200">
          <a:solidFill>
            <a:schemeClr val="tx1"/>
          </a:solidFill>
          <a:latin typeface="Lato Light" panose="020F0302020204030203" pitchFamily="34" charset="77"/>
          <a:ea typeface="+mn-ea"/>
          <a:cs typeface="Lato Light" panose="020F0302020204030203" pitchFamily="34" charset="77"/>
        </a:defRPr>
      </a:lvl1pPr>
      <a:lvl2pPr marL="235074" indent="-90413" algn="l" defTabSz="144661" rtl="0" eaLnBrk="1" latinLnBrk="0" hangingPunct="1">
        <a:spcBef>
          <a:spcPct val="20000"/>
        </a:spcBef>
        <a:buFont typeface="Arial"/>
        <a:buChar char="–"/>
        <a:defRPr sz="633" b="0" i="0" kern="1200">
          <a:solidFill>
            <a:schemeClr val="tx1"/>
          </a:solidFill>
          <a:latin typeface="Lato Light" panose="020F0302020204030203" pitchFamily="34" charset="77"/>
          <a:ea typeface="+mn-ea"/>
          <a:cs typeface="Lato Light" panose="020F0302020204030203" pitchFamily="34" charset="77"/>
        </a:defRPr>
      </a:lvl2pPr>
      <a:lvl3pPr marL="361653" indent="-72331" algn="l" defTabSz="144661" rtl="0" eaLnBrk="1" latinLnBrk="0" hangingPunct="1">
        <a:spcBef>
          <a:spcPct val="20000"/>
        </a:spcBef>
        <a:buFont typeface="Arial"/>
        <a:buChar char="•"/>
        <a:defRPr sz="570" b="0" i="0" kern="1200">
          <a:solidFill>
            <a:schemeClr val="tx1"/>
          </a:solidFill>
          <a:latin typeface="Lato Light" panose="020F0302020204030203" pitchFamily="34" charset="77"/>
          <a:ea typeface="+mn-ea"/>
          <a:cs typeface="Lato Light" panose="020F0302020204030203" pitchFamily="34" charset="77"/>
        </a:defRPr>
      </a:lvl3pPr>
      <a:lvl4pPr marL="506314" indent="-72331" algn="l" defTabSz="144661" rtl="0" eaLnBrk="1" latinLnBrk="0" hangingPunct="1">
        <a:spcBef>
          <a:spcPct val="20000"/>
        </a:spcBef>
        <a:buFont typeface="Arial"/>
        <a:buChar char="–"/>
        <a:defRPr sz="506" b="0" i="0" kern="1200">
          <a:solidFill>
            <a:schemeClr val="tx1"/>
          </a:solidFill>
          <a:latin typeface="Lato Light" panose="020F0302020204030203" pitchFamily="34" charset="77"/>
          <a:ea typeface="+mn-ea"/>
          <a:cs typeface="Lato Light" panose="020F0302020204030203" pitchFamily="34" charset="77"/>
        </a:defRPr>
      </a:lvl4pPr>
      <a:lvl5pPr marL="650975" indent="-72331" algn="l" defTabSz="144661" rtl="0" eaLnBrk="1" latinLnBrk="0" hangingPunct="1">
        <a:spcBef>
          <a:spcPct val="20000"/>
        </a:spcBef>
        <a:buFont typeface="Arial"/>
        <a:buChar char="»"/>
        <a:defRPr sz="506" b="0" i="0" kern="1200">
          <a:solidFill>
            <a:schemeClr val="tx1"/>
          </a:solidFill>
          <a:latin typeface="Lato Light" panose="020F0302020204030203" pitchFamily="34" charset="77"/>
          <a:ea typeface="+mn-ea"/>
          <a:cs typeface="Lato Light" panose="020F0302020204030203" pitchFamily="34" charset="77"/>
        </a:defRPr>
      </a:lvl5pPr>
      <a:lvl6pPr marL="795635" indent="-72331" algn="l" defTabSz="144661" rtl="0" eaLnBrk="1" latinLnBrk="0" hangingPunct="1">
        <a:spcBef>
          <a:spcPct val="20000"/>
        </a:spcBef>
        <a:buFont typeface="Arial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6pPr>
      <a:lvl7pPr marL="940296" indent="-72331" algn="l" defTabSz="144661" rtl="0" eaLnBrk="1" latinLnBrk="0" hangingPunct="1">
        <a:spcBef>
          <a:spcPct val="20000"/>
        </a:spcBef>
        <a:buFont typeface="Arial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7pPr>
      <a:lvl8pPr marL="1084957" indent="-72331" algn="l" defTabSz="144661" rtl="0" eaLnBrk="1" latinLnBrk="0" hangingPunct="1">
        <a:spcBef>
          <a:spcPct val="20000"/>
        </a:spcBef>
        <a:buFont typeface="Arial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8pPr>
      <a:lvl9pPr marL="1229618" indent="-72331" algn="l" defTabSz="144661" rtl="0" eaLnBrk="1" latinLnBrk="0" hangingPunct="1">
        <a:spcBef>
          <a:spcPct val="20000"/>
        </a:spcBef>
        <a:buFont typeface="Arial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1pPr>
      <a:lvl2pPr marL="144661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2pPr>
      <a:lvl3pPr marL="289322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3pPr>
      <a:lvl4pPr marL="433983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578644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23305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867966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12627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157288" algn="l" defTabSz="144661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596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F7034-7D9A-3244-4834-FEE120ECE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4439C2-6DB9-B472-3139-423B68DAD8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75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2A8BE-66C4-9675-D364-84D740395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504747-724F-6A98-5082-4148C8906E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0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F7E45-5BE8-1334-5C0B-425DDF22A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EDD314-5CC1-08BF-3890-3B6196EF26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29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AEF70-C1D9-01C3-741B-132DA8A13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853F1A-E319-09E3-47B6-2FA9013197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48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710-C626-08D1-B965-68B9D00F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F9087D-93B5-34E3-6C2E-1825EE83D4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23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1">
      <a:dk1>
        <a:srgbClr val="000000"/>
      </a:dk1>
      <a:lt1>
        <a:srgbClr val="FFFFFF"/>
      </a:lt1>
      <a:dk2>
        <a:srgbClr val="DBDBDB"/>
      </a:dk2>
      <a:lt2>
        <a:srgbClr val="0C96A4"/>
      </a:lt2>
      <a:accent1>
        <a:srgbClr val="7F1639"/>
      </a:accent1>
      <a:accent2>
        <a:srgbClr val="02204C"/>
      </a:accent2>
      <a:accent3>
        <a:srgbClr val="0C95A3"/>
      </a:accent3>
      <a:accent4>
        <a:srgbClr val="FBB532"/>
      </a:accent4>
      <a:accent5>
        <a:srgbClr val="4F4F4F"/>
      </a:accent5>
      <a:accent6>
        <a:srgbClr val="959595"/>
      </a:accent6>
      <a:hlink>
        <a:srgbClr val="0C96A4"/>
      </a:hlink>
      <a:folHlink>
        <a:srgbClr val="4F4F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ingswood_Group simple template" id="{E8BBC872-F4BD-9B49-9294-903499CC5E0D}" vid="{8E02BCEC-2BC5-124F-AFC0-A5B20EEC73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382b00c-0028-4331-b369-7fa28748c849">
      <UserInfo>
        <DisplayName>John Watson</DisplayName>
        <AccountId>735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BA8916B1FB8B4EBA919549E7517F13" ma:contentTypeVersion="12" ma:contentTypeDescription="Create a new document." ma:contentTypeScope="" ma:versionID="4d0e04d4cfff7a0ab0db203321eb3bb5">
  <xsd:schema xmlns:xsd="http://www.w3.org/2001/XMLSchema" xmlns:xs="http://www.w3.org/2001/XMLSchema" xmlns:p="http://schemas.microsoft.com/office/2006/metadata/properties" xmlns:ns2="de6fe3f0-9b24-47a5-8b59-26fb177c2eb1" xmlns:ns3="d382b00c-0028-4331-b369-7fa28748c849" targetNamespace="http://schemas.microsoft.com/office/2006/metadata/properties" ma:root="true" ma:fieldsID="abd11dee2d7cbf112bc16cd1ba387a06" ns2:_="" ns3:_="">
    <xsd:import namespace="de6fe3f0-9b24-47a5-8b59-26fb177c2eb1"/>
    <xsd:import namespace="d382b00c-0028-4331-b369-7fa28748c8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fe3f0-9b24-47a5-8b59-26fb177c2e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2b00c-0028-4331-b369-7fa28748c84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4DD50B-533A-4D37-80E6-4280E20FB780}">
  <ds:schemaRefs>
    <ds:schemaRef ds:uri="http://schemas.microsoft.com/office/2006/metadata/properties"/>
    <ds:schemaRef ds:uri="d382b00c-0028-4331-b369-7fa28748c849"/>
    <ds:schemaRef ds:uri="de6fe3f0-9b24-47a5-8b59-26fb177c2eb1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204BA05-2C36-4C65-9F2C-99F6DEC3FA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6fe3f0-9b24-47a5-8b59-26fb177c2eb1"/>
    <ds:schemaRef ds:uri="d382b00c-0028-4331-b369-7fa28748c8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5D53F23-4D28-4BB0-A108-DCEBBEBCAB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5</Words>
  <Application>Microsoft Office PowerPoint</Application>
  <PresentationFormat>On-screen Show (16:9)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Lato Light</vt:lpstr>
      <vt:lpstr>Oswald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4 NOVEMBER 2019</dc:title>
  <dc:creator>Andrea Heathwood</dc:creator>
  <cp:lastModifiedBy>Jakie Beard</cp:lastModifiedBy>
  <cp:revision>6</cp:revision>
  <cp:lastPrinted>2015-03-02T20:38:25Z</cp:lastPrinted>
  <dcterms:created xsi:type="dcterms:W3CDTF">2019-11-04T13:24:42Z</dcterms:created>
  <dcterms:modified xsi:type="dcterms:W3CDTF">2024-09-13T20:16:39Z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0x0101001BBA8916B1FB8B4EBA919549E7517F13</vt:lpwstr>
  </property>
</Properties>
</file>