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  <p:sldMasterId id="2147483686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24382413" cy="13716000"/>
  <p:notesSz cx="6858000" cy="9144000"/>
  <p:embeddedFontLst>
    <p:embeddedFont>
      <p:font typeface="Arial Black" panose="020B0A04020102020204" pitchFamily="34" charset="0"/>
      <p:regular r:id="rId22"/>
      <p:bold r:id="rId23"/>
    </p:embeddedFont>
    <p:embeddedFont>
      <p:font typeface="Centra No2 Black" pitchFamily="2" charset="0"/>
      <p:bold r:id="rId24"/>
    </p:embeddedFont>
    <p:embeddedFont>
      <p:font typeface="NTR" panose="020B0604020202020204" charset="0"/>
      <p:regular r:id="rId25"/>
    </p:embeddedFont>
    <p:embeddedFont>
      <p:font typeface="Phonic Bold" pitchFamily="2" charset="0"/>
      <p:bold r:id="rId26"/>
    </p:embeddedFont>
    <p:embeddedFont>
      <p:font typeface="Phonic Medium" pitchFamily="2" charset="0"/>
      <p:regular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uvilpgAzDv/qaJHzjTz9oYzZv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DD3E95-F625-4BD9-81F5-69D82123A41B}">
  <a:tblStyle styleId="{D1DD3E95-F625-4BD9-81F5-69D82123A4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BA1F3E-A0F2-4650-B9CA-D980FC783D60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C41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C41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 b="off" i="off"/>
      <a:tcStyle>
        <a:tcBdr/>
        <a:fill>
          <a:solidFill>
            <a:srgbClr val="EEE7D2"/>
          </a:solidFill>
        </a:fill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 b="off" i="off"/>
      <a:tcStyle>
        <a:tcBdr/>
        <a:fill>
          <a:solidFill>
            <a:srgbClr val="EEE7D2"/>
          </a:solidFill>
        </a:fill>
      </a:tcStyle>
    </a:band1V>
    <a:band2V>
      <a:tcTxStyle b="off" i="off"/>
      <a:tcStyle>
        <a:tcBdr/>
      </a:tcStyle>
    </a:band2V>
    <a:lastCol>
      <a:tcTxStyle b="off" i="off">
        <a:font>
          <a:latin typeface="Arial"/>
          <a:ea typeface="Arial"/>
          <a:cs typeface="Arial"/>
        </a:font>
        <a:schemeClr val="dk1"/>
      </a:tcTxStyle>
      <a:tcStyle>
        <a:tcBdr/>
        <a:fill>
          <a:solidFill>
            <a:srgbClr val="FFFFFF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firstCol>
    <a:lastRow>
      <a:tcTxStyle b="on" i="off">
        <a:font>
          <a:latin typeface="Arial"/>
          <a:ea typeface="Arial"/>
          <a:cs typeface="Arial"/>
        </a:font>
        <a:schemeClr val="dk1"/>
      </a:tcTxStyle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7A00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38e5baefda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g338e5baefda_0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338e5baefda_0_3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38e5baefda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g338e5baefda_0_4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g338e5baefda_0_4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38e5baefda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g338e5baefda_0_4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g338e5baefda_0_4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3b4a329a38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g33b4a329a38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78206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33b4a329a38_0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389747ea9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8" name="Google Shape;588;g3389747ea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3" name="Google Shape;5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38e5baefda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g338e5baefd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3fa06591b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33fa06591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38805271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38805271d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338805271d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/>
          <p:nvPr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216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20" descr="A green letter w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996" y="11803687"/>
            <a:ext cx="11591694" cy="1545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Deep Green]">
  <p:cSld name="Title Slide [Deep Green]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/>
          <p:nvPr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rgbClr val="0C4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33" descr="A green letter w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996" y="11805894"/>
            <a:ext cx="11591694" cy="154555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216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Graphic [Deep Green]">
  <p:cSld name="Title Slide with Graphic [Deep Green]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4" descr="A green and white rectangular object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216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34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96" y="12403417"/>
            <a:ext cx="7053124" cy="9404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Text">
  <p:cSld name="Statement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 descr="A green and white icon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>
            <a:off x="313653" y="120091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35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96" y="12818785"/>
            <a:ext cx="3978454" cy="530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Text [Deep Green]">
  <p:cSld name="Statement Text [Deep Green]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6" descr="A green and white computer icon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>
            <a:off x="313653" y="120091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36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96" y="12820485"/>
            <a:ext cx="3982264" cy="53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 and Tab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348499" y="2461909"/>
            <a:ext cx="8304212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2"/>
          </p:nvPr>
        </p:nvSpPr>
        <p:spPr>
          <a:xfrm>
            <a:off x="12230020" y="2466172"/>
            <a:ext cx="5789039" cy="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A [Deep Green]">
  <p:cSld name="Thank you A [Deep Green]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8" descr="A green and white rectangular object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8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96" y="12403417"/>
            <a:ext cx="7053124" cy="94041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8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 [Deep Green]">
  <p:cSld name="Thank you B [Deep Green]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9" descr="A green and white rectangular object with different symbol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9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">
  <p:cSld name="Thank you B"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 descr="A green icons on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21394" y="8112480"/>
            <a:ext cx="9961019" cy="5603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290723" y="233202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NTR"/>
              <a:buNone/>
              <a:defRPr sz="10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Graphic">
  <p:cSld name="Title Slide with Graphic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1" descr="A green and white graphic of a graph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1872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21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72" y="12405116"/>
            <a:ext cx="7050600" cy="9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Graphic">
  <p:cSld name="Title Slide with Graphic">
    <p:bg>
      <p:bgPr>
        <a:solidFill>
          <a:schemeClr val="lt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 descr="A green and white graphic of a graph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83097" y="8428438"/>
            <a:ext cx="9399316" cy="528711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1872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290723" y="233202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NTR"/>
              <a:buNone/>
              <a:defRPr sz="10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2"/>
          <p:cNvSpPr/>
          <p:nvPr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2"/>
          <p:cNvSpPr txBox="1">
            <a:spLocks noGrp="1"/>
          </p:cNvSpPr>
          <p:nvPr>
            <p:ph type="title"/>
          </p:nvPr>
        </p:nvSpPr>
        <p:spPr>
          <a:xfrm>
            <a:off x="290723" y="233202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NTR"/>
              <a:buNone/>
              <a:defRPr sz="10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216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42" descr="A green letter w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982" y="11794233"/>
            <a:ext cx="11157709" cy="154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Deep Green]">
  <p:cSld name="Title Slide [Deep Green]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/>
          <p:nvPr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rgbClr val="0C4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3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216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982" y="11794234"/>
            <a:ext cx="11157709" cy="154710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290723" y="233202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NTR"/>
              <a:buNone/>
              <a:defRPr sz="10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Graphic [Deep Green]">
  <p:cSld name="Title Slide with Graphic [Deep Green]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4" descr="A green and white rectangular object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4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216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title"/>
          </p:nvPr>
        </p:nvSpPr>
        <p:spPr>
          <a:xfrm>
            <a:off x="290723" y="233202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NTR"/>
              <a:buNone/>
              <a:defRPr sz="10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" name="Google Shape;13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985" y="12400152"/>
            <a:ext cx="6787833" cy="941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5"/>
          <p:cNvSpPr txBox="1">
            <a:spLocks noGrp="1"/>
          </p:cNvSpPr>
          <p:nvPr>
            <p:ph type="title"/>
          </p:nvPr>
        </p:nvSpPr>
        <p:spPr>
          <a:xfrm>
            <a:off x="313652" y="120091"/>
            <a:ext cx="734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TR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5"/>
          <p:cNvSpPr txBox="1">
            <a:spLocks noGrp="1"/>
          </p:cNvSpPr>
          <p:nvPr>
            <p:ph type="body" idx="1"/>
          </p:nvPr>
        </p:nvSpPr>
        <p:spPr>
          <a:xfrm>
            <a:off x="8191948" y="120091"/>
            <a:ext cx="15840000" cy="9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216000" rIns="0" bIns="0" anchor="t" anchorCtr="0">
            <a:noAutofit/>
          </a:bodyPr>
          <a:lstStyle>
            <a:lvl1pPr marL="457200" lvl="0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lvl="1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lvl="2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lvl="3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lvl="4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5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5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5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Text">
  <p:cSld name="Statement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6" descr="A green and white icon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6"/>
          <p:cNvSpPr txBox="1">
            <a:spLocks noGrp="1"/>
          </p:cNvSpPr>
          <p:nvPr>
            <p:ph type="title"/>
          </p:nvPr>
        </p:nvSpPr>
        <p:spPr>
          <a:xfrm>
            <a:off x="313653" y="120091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TR"/>
              <a:buNone/>
              <a:defRPr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46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982" y="12811125"/>
            <a:ext cx="3823893" cy="530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Text [Deep Green]">
  <p:cSld name="Statement Text [Deep Green]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7" descr="A green and white computer icon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7"/>
          <p:cNvSpPr txBox="1">
            <a:spLocks noGrp="1"/>
          </p:cNvSpPr>
          <p:nvPr>
            <p:ph type="title"/>
          </p:nvPr>
        </p:nvSpPr>
        <p:spPr>
          <a:xfrm>
            <a:off x="313653" y="120091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TR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982" y="12811125"/>
            <a:ext cx="3823893" cy="53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 and Tabl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8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8"/>
          <p:cNvSpPr txBox="1">
            <a:spLocks noGrp="1"/>
          </p:cNvSpPr>
          <p:nvPr>
            <p:ph type="body" idx="1"/>
          </p:nvPr>
        </p:nvSpPr>
        <p:spPr>
          <a:xfrm>
            <a:off x="348499" y="2461909"/>
            <a:ext cx="8304212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8"/>
          <p:cNvSpPr txBox="1">
            <a:spLocks noGrp="1"/>
          </p:cNvSpPr>
          <p:nvPr>
            <p:ph type="body" idx="2"/>
          </p:nvPr>
        </p:nvSpPr>
        <p:spPr>
          <a:xfrm>
            <a:off x="12230020" y="2466172"/>
            <a:ext cx="11736286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8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8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8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 and Char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9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9"/>
          <p:cNvSpPr txBox="1">
            <a:spLocks noGrp="1"/>
          </p:cNvSpPr>
          <p:nvPr>
            <p:ph type="body" idx="1"/>
          </p:nvPr>
        </p:nvSpPr>
        <p:spPr>
          <a:xfrm>
            <a:off x="348499" y="2461909"/>
            <a:ext cx="8304212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9"/>
          <p:cNvSpPr txBox="1">
            <a:spLocks noGrp="1"/>
          </p:cNvSpPr>
          <p:nvPr>
            <p:ph type="body" idx="2"/>
          </p:nvPr>
        </p:nvSpPr>
        <p:spPr>
          <a:xfrm>
            <a:off x="12230020" y="2466172"/>
            <a:ext cx="11304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9"/>
          <p:cNvSpPr>
            <a:spLocks noGrp="1"/>
          </p:cNvSpPr>
          <p:nvPr>
            <p:ph type="chart" idx="3"/>
          </p:nvPr>
        </p:nvSpPr>
        <p:spPr>
          <a:xfrm>
            <a:off x="12229226" y="3562350"/>
            <a:ext cx="11304000" cy="882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1pPr>
            <a:lvl2pPr marR="0" lvl="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49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9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9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313652" y="120091"/>
            <a:ext cx="734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8191948" y="120091"/>
            <a:ext cx="15840000" cy="9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216000" rIns="0" bIns="0" anchor="t" anchorCtr="0">
            <a:noAutofit/>
          </a:bodyPr>
          <a:lstStyle>
            <a:lvl1pPr marL="457200" lvl="0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A">
  <p:cSld name="Thank you A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0" descr="A green and white graphic of a graph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0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983" y="12400152"/>
            <a:ext cx="6787838" cy="94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0"/>
          <p:cNvSpPr txBox="1">
            <a:spLocks noGrp="1"/>
          </p:cNvSpPr>
          <p:nvPr>
            <p:ph type="title"/>
          </p:nvPr>
        </p:nvSpPr>
        <p:spPr>
          <a:xfrm>
            <a:off x="290723" y="233202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NTR"/>
              <a:buNone/>
              <a:defRPr sz="10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A [Deep Green]">
  <p:cSld name="Thank you A [Deep Green]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1" descr="A green and white rectangular object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985" y="12400152"/>
            <a:ext cx="6787833" cy="94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1"/>
          <p:cNvSpPr txBox="1">
            <a:spLocks noGrp="1"/>
          </p:cNvSpPr>
          <p:nvPr>
            <p:ph type="title"/>
          </p:nvPr>
        </p:nvSpPr>
        <p:spPr>
          <a:xfrm>
            <a:off x="290723" y="233202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NTR"/>
              <a:buNone/>
              <a:defRPr sz="10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 [Deep Green]">
  <p:cSld name="Thank you B [Deep Green]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52" descr="A green and white rectangular object with different symbol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2"/>
          <p:cNvSpPr txBox="1">
            <a:spLocks noGrp="1"/>
          </p:cNvSpPr>
          <p:nvPr>
            <p:ph type="title"/>
          </p:nvPr>
        </p:nvSpPr>
        <p:spPr>
          <a:xfrm>
            <a:off x="290723" y="233202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NTR"/>
              <a:buNone/>
              <a:defRPr sz="10000" b="0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3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3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3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3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4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4"/>
          <p:cNvSpPr txBox="1">
            <a:spLocks noGrp="1"/>
          </p:cNvSpPr>
          <p:nvPr>
            <p:ph type="body" idx="1"/>
          </p:nvPr>
        </p:nvSpPr>
        <p:spPr>
          <a:xfrm>
            <a:off x="361279" y="2463620"/>
            <a:ext cx="7884000" cy="7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4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4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4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999"/>
              <a:buFont typeface="NTR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5"/>
          <p:cNvSpPr txBox="1"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8" name="Google Shape;188;p55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5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5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MPPS002">
  <p:cSld name="DMPPS00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6"/>
          <p:cNvSpPr txBox="1">
            <a:spLocks noGrp="1"/>
          </p:cNvSpPr>
          <p:nvPr>
            <p:ph type="body" idx="1"/>
          </p:nvPr>
        </p:nvSpPr>
        <p:spPr>
          <a:xfrm>
            <a:off x="1015935" y="1948082"/>
            <a:ext cx="2231418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933"/>
              <a:buNone/>
              <a:defRPr sz="2933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67"/>
              <a:buNone/>
              <a:defRPr sz="2667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56"/>
          <p:cNvSpPr txBox="1">
            <a:spLocks noGrp="1"/>
          </p:cNvSpPr>
          <p:nvPr>
            <p:ph type="title"/>
          </p:nvPr>
        </p:nvSpPr>
        <p:spPr>
          <a:xfrm>
            <a:off x="1015935" y="753631"/>
            <a:ext cx="22314182" cy="109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0"/>
              <a:buFont typeface="NTR"/>
              <a:buNone/>
              <a:defRPr sz="80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b4a329a38_0_234"/>
          <p:cNvSpPr/>
          <p:nvPr/>
        </p:nvSpPr>
        <p:spPr>
          <a:xfrm>
            <a:off x="-1" y="0"/>
            <a:ext cx="243825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3b4a329a38_0_234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33b4a329a38_0_234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216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5" name="Google Shape;205;g33b4a329a38_0_234" descr="A green letter w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996" y="11803687"/>
            <a:ext cx="11591697" cy="154555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3b4a329a38_0_234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chemeClr val="accent1"/>
                </a:solidFill>
              </a:defRPr>
            </a:lvl1pPr>
            <a:lvl2pPr lvl="1">
              <a:buNone/>
              <a:defRPr sz="3200">
                <a:solidFill>
                  <a:schemeClr val="accent1"/>
                </a:solidFill>
              </a:defRPr>
            </a:lvl2pPr>
            <a:lvl3pPr lvl="2">
              <a:buNone/>
              <a:defRPr sz="3200">
                <a:solidFill>
                  <a:schemeClr val="accent1"/>
                </a:solidFill>
              </a:defRPr>
            </a:lvl3pPr>
            <a:lvl4pPr lvl="3">
              <a:buNone/>
              <a:defRPr sz="3200">
                <a:solidFill>
                  <a:schemeClr val="accent1"/>
                </a:solidFill>
              </a:defRPr>
            </a:lvl4pPr>
            <a:lvl5pPr lvl="4">
              <a:buNone/>
              <a:defRPr sz="3200">
                <a:solidFill>
                  <a:schemeClr val="accent1"/>
                </a:solidFill>
              </a:defRPr>
            </a:lvl5pPr>
            <a:lvl6pPr lvl="5">
              <a:buNone/>
              <a:defRPr sz="3200">
                <a:solidFill>
                  <a:schemeClr val="accent1"/>
                </a:solidFill>
              </a:defRPr>
            </a:lvl6pPr>
            <a:lvl7pPr lvl="6">
              <a:buNone/>
              <a:defRPr sz="3200">
                <a:solidFill>
                  <a:schemeClr val="accent1"/>
                </a:solidFill>
              </a:defRPr>
            </a:lvl7pPr>
            <a:lvl8pPr lvl="7">
              <a:buNone/>
              <a:defRPr sz="3200">
                <a:solidFill>
                  <a:schemeClr val="accent1"/>
                </a:solidFill>
              </a:defRPr>
            </a:lvl8pPr>
            <a:lvl9pPr lvl="8">
              <a:buNone/>
              <a:defRPr sz="32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Graphic">
  <p:cSld name="Title Slide with Graphic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33b4a329a38_0_240" descr="A green and white graphic of a graph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1" cy="137151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3b4a329a38_0_240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1872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0" name="Google Shape;210;g33b4a329a38_0_240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72" y="12405116"/>
            <a:ext cx="7050600" cy="9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3b4a329a38_0_240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g33b4a329a38_0_240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chemeClr val="accent1"/>
                </a:solidFill>
              </a:defRPr>
            </a:lvl1pPr>
            <a:lvl2pPr lvl="1">
              <a:buNone/>
              <a:defRPr sz="3200">
                <a:solidFill>
                  <a:schemeClr val="accent1"/>
                </a:solidFill>
              </a:defRPr>
            </a:lvl2pPr>
            <a:lvl3pPr lvl="2">
              <a:buNone/>
              <a:defRPr sz="3200">
                <a:solidFill>
                  <a:schemeClr val="accent1"/>
                </a:solidFill>
              </a:defRPr>
            </a:lvl3pPr>
            <a:lvl4pPr lvl="3">
              <a:buNone/>
              <a:defRPr sz="3200">
                <a:solidFill>
                  <a:schemeClr val="accent1"/>
                </a:solidFill>
              </a:defRPr>
            </a:lvl4pPr>
            <a:lvl5pPr lvl="4">
              <a:buNone/>
              <a:defRPr sz="3200">
                <a:solidFill>
                  <a:schemeClr val="accent1"/>
                </a:solidFill>
              </a:defRPr>
            </a:lvl5pPr>
            <a:lvl6pPr lvl="5">
              <a:buNone/>
              <a:defRPr sz="3200">
                <a:solidFill>
                  <a:schemeClr val="accent1"/>
                </a:solidFill>
              </a:defRPr>
            </a:lvl6pPr>
            <a:lvl7pPr lvl="6">
              <a:buNone/>
              <a:defRPr sz="3200">
                <a:solidFill>
                  <a:schemeClr val="accent1"/>
                </a:solidFill>
              </a:defRPr>
            </a:lvl7pPr>
            <a:lvl8pPr lvl="7">
              <a:buNone/>
              <a:defRPr sz="3200">
                <a:solidFill>
                  <a:schemeClr val="accent1"/>
                </a:solidFill>
              </a:defRPr>
            </a:lvl8pPr>
            <a:lvl9pPr lvl="8">
              <a:buNone/>
              <a:defRPr sz="32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b4a329a38_0_246"/>
          <p:cNvSpPr txBox="1">
            <a:spLocks noGrp="1"/>
          </p:cNvSpPr>
          <p:nvPr>
            <p:ph type="title"/>
          </p:nvPr>
        </p:nvSpPr>
        <p:spPr>
          <a:xfrm>
            <a:off x="313652" y="120091"/>
            <a:ext cx="734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g33b4a329a38_0_246"/>
          <p:cNvSpPr txBox="1">
            <a:spLocks noGrp="1"/>
          </p:cNvSpPr>
          <p:nvPr>
            <p:ph type="body" idx="1"/>
          </p:nvPr>
        </p:nvSpPr>
        <p:spPr>
          <a:xfrm>
            <a:off x="8191948" y="120091"/>
            <a:ext cx="15840000" cy="9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216000" rIns="0" bIns="0" anchor="t" anchorCtr="0">
            <a:noAutofit/>
          </a:bodyPr>
          <a:lstStyle>
            <a:lvl1pPr marL="457200" lvl="0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33b4a329a38_0_246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33b4a329a38_0_246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g33b4a329a38_0_246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&amp; Subtitle_PLC01">
  <p:cSld name="Main Title &amp; Subtitle_PLC0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1034118" y="1948082"/>
            <a:ext cx="2231418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667"/>
              <a:buNone/>
              <a:defRPr sz="2667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67"/>
              <a:buNone/>
              <a:defRPr sz="2667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1034118" y="753631"/>
            <a:ext cx="22314182" cy="109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400"/>
              <a:buFont typeface="Arial"/>
              <a:buNone/>
              <a:defRPr sz="64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&amp; Subtitle_PLC01">
  <p:cSld name="Main Title &amp; Subtitle_PLC0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b4a329a38_0_252"/>
          <p:cNvSpPr txBox="1">
            <a:spLocks noGrp="1"/>
          </p:cNvSpPr>
          <p:nvPr>
            <p:ph type="body" idx="1"/>
          </p:nvPr>
        </p:nvSpPr>
        <p:spPr>
          <a:xfrm>
            <a:off x="1034118" y="1948082"/>
            <a:ext cx="22314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667"/>
              <a:buNone/>
              <a:defRPr sz="2667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67"/>
              <a:buNone/>
              <a:defRPr sz="2667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g33b4a329a38_0_252"/>
          <p:cNvSpPr txBox="1">
            <a:spLocks noGrp="1"/>
          </p:cNvSpPr>
          <p:nvPr>
            <p:ph type="title"/>
          </p:nvPr>
        </p:nvSpPr>
        <p:spPr>
          <a:xfrm>
            <a:off x="1034118" y="753631"/>
            <a:ext cx="22314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400"/>
              <a:buFont typeface="Arial"/>
              <a:buNone/>
              <a:defRPr sz="64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33b4a329a38_0_252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rgbClr val="7F7F7F"/>
                </a:solidFill>
              </a:defRPr>
            </a:lvl1pPr>
            <a:lvl2pPr lvl="1">
              <a:buNone/>
              <a:defRPr sz="3200">
                <a:solidFill>
                  <a:srgbClr val="7F7F7F"/>
                </a:solidFill>
              </a:defRPr>
            </a:lvl2pPr>
            <a:lvl3pPr lvl="2">
              <a:buNone/>
              <a:defRPr sz="3200">
                <a:solidFill>
                  <a:srgbClr val="7F7F7F"/>
                </a:solidFill>
              </a:defRPr>
            </a:lvl3pPr>
            <a:lvl4pPr lvl="3">
              <a:buNone/>
              <a:defRPr sz="3200">
                <a:solidFill>
                  <a:srgbClr val="7F7F7F"/>
                </a:solidFill>
              </a:defRPr>
            </a:lvl4pPr>
            <a:lvl5pPr lvl="4">
              <a:buNone/>
              <a:defRPr sz="3200">
                <a:solidFill>
                  <a:srgbClr val="7F7F7F"/>
                </a:solidFill>
              </a:defRPr>
            </a:lvl5pPr>
            <a:lvl6pPr lvl="5">
              <a:buNone/>
              <a:defRPr sz="3200">
                <a:solidFill>
                  <a:srgbClr val="7F7F7F"/>
                </a:solidFill>
              </a:defRPr>
            </a:lvl6pPr>
            <a:lvl7pPr lvl="6">
              <a:buNone/>
              <a:defRPr sz="3200">
                <a:solidFill>
                  <a:srgbClr val="7F7F7F"/>
                </a:solidFill>
              </a:defRPr>
            </a:lvl7pPr>
            <a:lvl8pPr lvl="7">
              <a:buNone/>
              <a:defRPr sz="3200">
                <a:solidFill>
                  <a:srgbClr val="7F7F7F"/>
                </a:solidFill>
              </a:defRPr>
            </a:lvl8pPr>
            <a:lvl9pPr lvl="8">
              <a:buNone/>
              <a:defRPr sz="3200">
                <a:solidFill>
                  <a:srgbClr val="7F7F7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&amp; Subtitle_DBMS01">
  <p:cSld name="Main Title &amp; Subtitle_DBMS0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b4a329a38_0_256"/>
          <p:cNvSpPr txBox="1">
            <a:spLocks noGrp="1"/>
          </p:cNvSpPr>
          <p:nvPr>
            <p:ph type="body" idx="1"/>
          </p:nvPr>
        </p:nvSpPr>
        <p:spPr>
          <a:xfrm>
            <a:off x="1015936" y="2001258"/>
            <a:ext cx="22314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667"/>
              <a:buNone/>
              <a:defRPr sz="2667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g33b4a329a38_0_256"/>
          <p:cNvSpPr txBox="1">
            <a:spLocks noGrp="1"/>
          </p:cNvSpPr>
          <p:nvPr>
            <p:ph type="title"/>
          </p:nvPr>
        </p:nvSpPr>
        <p:spPr>
          <a:xfrm>
            <a:off x="1015936" y="630772"/>
            <a:ext cx="223143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333"/>
              <a:buFont typeface="Arial"/>
              <a:buNone/>
              <a:defRPr sz="5333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33b4a329a38_0_256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rgbClr val="7F7F7F"/>
                </a:solidFill>
              </a:defRPr>
            </a:lvl1pPr>
            <a:lvl2pPr lvl="1">
              <a:buNone/>
              <a:defRPr sz="3200">
                <a:solidFill>
                  <a:srgbClr val="7F7F7F"/>
                </a:solidFill>
              </a:defRPr>
            </a:lvl2pPr>
            <a:lvl3pPr lvl="2">
              <a:buNone/>
              <a:defRPr sz="3200">
                <a:solidFill>
                  <a:srgbClr val="7F7F7F"/>
                </a:solidFill>
              </a:defRPr>
            </a:lvl3pPr>
            <a:lvl4pPr lvl="3">
              <a:buNone/>
              <a:defRPr sz="3200">
                <a:solidFill>
                  <a:srgbClr val="7F7F7F"/>
                </a:solidFill>
              </a:defRPr>
            </a:lvl4pPr>
            <a:lvl5pPr lvl="4">
              <a:buNone/>
              <a:defRPr sz="3200">
                <a:solidFill>
                  <a:srgbClr val="7F7F7F"/>
                </a:solidFill>
              </a:defRPr>
            </a:lvl5pPr>
            <a:lvl6pPr lvl="5">
              <a:buNone/>
              <a:defRPr sz="3200">
                <a:solidFill>
                  <a:srgbClr val="7F7F7F"/>
                </a:solidFill>
              </a:defRPr>
            </a:lvl6pPr>
            <a:lvl7pPr lvl="6">
              <a:buNone/>
              <a:defRPr sz="3200">
                <a:solidFill>
                  <a:srgbClr val="7F7F7F"/>
                </a:solidFill>
              </a:defRPr>
            </a:lvl7pPr>
            <a:lvl8pPr lvl="7">
              <a:buNone/>
              <a:defRPr sz="3200">
                <a:solidFill>
                  <a:srgbClr val="7F7F7F"/>
                </a:solidFill>
              </a:defRPr>
            </a:lvl8pPr>
            <a:lvl9pPr lvl="8">
              <a:buNone/>
              <a:defRPr sz="3200">
                <a:solidFill>
                  <a:srgbClr val="7F7F7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A">
  <p:cSld name="Thank you A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33b4a329a38_0_260" descr="A green and white graphic of a graph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1" cy="1371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3b4a329a38_0_260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72" y="12405116"/>
            <a:ext cx="7050600" cy="9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3b4a329a38_0_260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g33b4a329a38_0_260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chemeClr val="accent1"/>
                </a:solidFill>
              </a:defRPr>
            </a:lvl1pPr>
            <a:lvl2pPr lvl="1">
              <a:buNone/>
              <a:defRPr sz="3200">
                <a:solidFill>
                  <a:schemeClr val="accent1"/>
                </a:solidFill>
              </a:defRPr>
            </a:lvl2pPr>
            <a:lvl3pPr lvl="2">
              <a:buNone/>
              <a:defRPr sz="3200">
                <a:solidFill>
                  <a:schemeClr val="accent1"/>
                </a:solidFill>
              </a:defRPr>
            </a:lvl3pPr>
            <a:lvl4pPr lvl="3">
              <a:buNone/>
              <a:defRPr sz="3200">
                <a:solidFill>
                  <a:schemeClr val="accent1"/>
                </a:solidFill>
              </a:defRPr>
            </a:lvl4pPr>
            <a:lvl5pPr lvl="4">
              <a:buNone/>
              <a:defRPr sz="3200">
                <a:solidFill>
                  <a:schemeClr val="accent1"/>
                </a:solidFill>
              </a:defRPr>
            </a:lvl5pPr>
            <a:lvl6pPr lvl="5">
              <a:buNone/>
              <a:defRPr sz="3200">
                <a:solidFill>
                  <a:schemeClr val="accent1"/>
                </a:solidFill>
              </a:defRPr>
            </a:lvl6pPr>
            <a:lvl7pPr lvl="6">
              <a:buNone/>
              <a:defRPr sz="3200">
                <a:solidFill>
                  <a:schemeClr val="accent1"/>
                </a:solidFill>
              </a:defRPr>
            </a:lvl7pPr>
            <a:lvl8pPr lvl="7">
              <a:buNone/>
              <a:defRPr sz="3200">
                <a:solidFill>
                  <a:schemeClr val="accent1"/>
                </a:solidFill>
              </a:defRPr>
            </a:lvl8pPr>
            <a:lvl9pPr lvl="8">
              <a:buNone/>
              <a:defRPr sz="32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1_Title and Tabl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b4a329a38_0_265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g33b4a329a38_0_265"/>
          <p:cNvSpPr txBox="1">
            <a:spLocks noGrp="1"/>
          </p:cNvSpPr>
          <p:nvPr>
            <p:ph type="body" idx="1"/>
          </p:nvPr>
        </p:nvSpPr>
        <p:spPr>
          <a:xfrm>
            <a:off x="348499" y="2461909"/>
            <a:ext cx="83043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33b4a329a38_0_265"/>
          <p:cNvSpPr txBox="1">
            <a:spLocks noGrp="1"/>
          </p:cNvSpPr>
          <p:nvPr>
            <p:ph type="body" idx="2"/>
          </p:nvPr>
        </p:nvSpPr>
        <p:spPr>
          <a:xfrm>
            <a:off x="12230020" y="2466172"/>
            <a:ext cx="11736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g33b4a329a38_0_265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g33b4a329a38_0_265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g33b4a329a38_0_265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 and Char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b4a329a38_0_272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g33b4a329a38_0_272"/>
          <p:cNvSpPr txBox="1">
            <a:spLocks noGrp="1"/>
          </p:cNvSpPr>
          <p:nvPr>
            <p:ph type="body" idx="1"/>
          </p:nvPr>
        </p:nvSpPr>
        <p:spPr>
          <a:xfrm>
            <a:off x="348499" y="2461909"/>
            <a:ext cx="83043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g33b4a329a38_0_272"/>
          <p:cNvSpPr txBox="1">
            <a:spLocks noGrp="1"/>
          </p:cNvSpPr>
          <p:nvPr>
            <p:ph type="body" idx="2"/>
          </p:nvPr>
        </p:nvSpPr>
        <p:spPr>
          <a:xfrm>
            <a:off x="12230020" y="2466172"/>
            <a:ext cx="57891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g33b4a329a38_0_272"/>
          <p:cNvSpPr>
            <a:spLocks noGrp="1"/>
          </p:cNvSpPr>
          <p:nvPr>
            <p:ph type="chart" idx="3"/>
          </p:nvPr>
        </p:nvSpPr>
        <p:spPr>
          <a:xfrm>
            <a:off x="12229226" y="3562350"/>
            <a:ext cx="11322000" cy="88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g33b4a329a38_0_272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g33b4a329a38_0_272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g33b4a329a38_0_272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">
  <p:cSld name="Thank you B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33b4a329a38_0_280" descr="A green icons on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1" cy="137151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3b4a329a38_0_280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g33b4a329a38_0_280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chemeClr val="accent1"/>
                </a:solidFill>
              </a:defRPr>
            </a:lvl1pPr>
            <a:lvl2pPr lvl="1">
              <a:buNone/>
              <a:defRPr sz="3200">
                <a:solidFill>
                  <a:schemeClr val="accent1"/>
                </a:solidFill>
              </a:defRPr>
            </a:lvl2pPr>
            <a:lvl3pPr lvl="2">
              <a:buNone/>
              <a:defRPr sz="3200">
                <a:solidFill>
                  <a:schemeClr val="accent1"/>
                </a:solidFill>
              </a:defRPr>
            </a:lvl3pPr>
            <a:lvl4pPr lvl="3">
              <a:buNone/>
              <a:defRPr sz="3200">
                <a:solidFill>
                  <a:schemeClr val="accent1"/>
                </a:solidFill>
              </a:defRPr>
            </a:lvl4pPr>
            <a:lvl5pPr lvl="4">
              <a:buNone/>
              <a:defRPr sz="3200">
                <a:solidFill>
                  <a:schemeClr val="accent1"/>
                </a:solidFill>
              </a:defRPr>
            </a:lvl5pPr>
            <a:lvl6pPr lvl="5">
              <a:buNone/>
              <a:defRPr sz="3200">
                <a:solidFill>
                  <a:schemeClr val="accent1"/>
                </a:solidFill>
              </a:defRPr>
            </a:lvl6pPr>
            <a:lvl7pPr lvl="6">
              <a:buNone/>
              <a:defRPr sz="3200">
                <a:solidFill>
                  <a:schemeClr val="accent1"/>
                </a:solidFill>
              </a:defRPr>
            </a:lvl7pPr>
            <a:lvl8pPr lvl="7">
              <a:buNone/>
              <a:defRPr sz="3200">
                <a:solidFill>
                  <a:schemeClr val="accent1"/>
                </a:solidFill>
              </a:defRPr>
            </a:lvl8pPr>
            <a:lvl9pPr lvl="8">
              <a:buNone/>
              <a:defRPr sz="32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Deep Green]">
  <p:cSld name="Title Slide [Deep Green]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b4a329a38_0_284"/>
          <p:cNvSpPr/>
          <p:nvPr/>
        </p:nvSpPr>
        <p:spPr>
          <a:xfrm>
            <a:off x="-1" y="0"/>
            <a:ext cx="24382500" cy="13716000"/>
          </a:xfrm>
          <a:prstGeom prst="rect">
            <a:avLst/>
          </a:prstGeom>
          <a:solidFill>
            <a:srgbClr val="0C4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g33b4a329a38_0_284" descr="A green letter w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996" y="11805894"/>
            <a:ext cx="11591697" cy="154555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3b4a329a38_0_284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216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g33b4a329a38_0_284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g33b4a329a38_0_284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chemeClr val="accent1"/>
                </a:solidFill>
              </a:defRPr>
            </a:lvl1pPr>
            <a:lvl2pPr lvl="1">
              <a:buNone/>
              <a:defRPr sz="3200">
                <a:solidFill>
                  <a:schemeClr val="accent1"/>
                </a:solidFill>
              </a:defRPr>
            </a:lvl2pPr>
            <a:lvl3pPr lvl="2">
              <a:buNone/>
              <a:defRPr sz="3200">
                <a:solidFill>
                  <a:schemeClr val="accent1"/>
                </a:solidFill>
              </a:defRPr>
            </a:lvl3pPr>
            <a:lvl4pPr lvl="3">
              <a:buNone/>
              <a:defRPr sz="3200">
                <a:solidFill>
                  <a:schemeClr val="accent1"/>
                </a:solidFill>
              </a:defRPr>
            </a:lvl4pPr>
            <a:lvl5pPr lvl="4">
              <a:buNone/>
              <a:defRPr sz="3200">
                <a:solidFill>
                  <a:schemeClr val="accent1"/>
                </a:solidFill>
              </a:defRPr>
            </a:lvl5pPr>
            <a:lvl6pPr lvl="5">
              <a:buNone/>
              <a:defRPr sz="3200">
                <a:solidFill>
                  <a:schemeClr val="accent1"/>
                </a:solidFill>
              </a:defRPr>
            </a:lvl6pPr>
            <a:lvl7pPr lvl="6">
              <a:buNone/>
              <a:defRPr sz="3200">
                <a:solidFill>
                  <a:schemeClr val="accent1"/>
                </a:solidFill>
              </a:defRPr>
            </a:lvl7pPr>
            <a:lvl8pPr lvl="7">
              <a:buNone/>
              <a:defRPr sz="3200">
                <a:solidFill>
                  <a:schemeClr val="accent1"/>
                </a:solidFill>
              </a:defRPr>
            </a:lvl8pPr>
            <a:lvl9pPr lvl="8">
              <a:buNone/>
              <a:defRPr sz="32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Graphic [Deep Green]">
  <p:cSld name="Title Slide with Graphic [Deep Green]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33b4a329a38_0_290" descr="A green and white rectangular object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1" cy="1371510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33b4a329a38_0_290"/>
          <p:cNvSpPr txBox="1">
            <a:spLocks noGrp="1"/>
          </p:cNvSpPr>
          <p:nvPr>
            <p:ph type="dt" idx="10"/>
          </p:nvPr>
        </p:nvSpPr>
        <p:spPr>
          <a:xfrm>
            <a:off x="388897" y="3569851"/>
            <a:ext cx="216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0" name="Google Shape;260;g33b4a329a38_0_290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96" y="12403417"/>
            <a:ext cx="7053127" cy="94041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3b4a329a38_0_290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g33b4a329a38_0_290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chemeClr val="accent1"/>
                </a:solidFill>
              </a:defRPr>
            </a:lvl1pPr>
            <a:lvl2pPr lvl="1">
              <a:buNone/>
              <a:defRPr sz="3200">
                <a:solidFill>
                  <a:schemeClr val="accent1"/>
                </a:solidFill>
              </a:defRPr>
            </a:lvl2pPr>
            <a:lvl3pPr lvl="2">
              <a:buNone/>
              <a:defRPr sz="3200">
                <a:solidFill>
                  <a:schemeClr val="accent1"/>
                </a:solidFill>
              </a:defRPr>
            </a:lvl3pPr>
            <a:lvl4pPr lvl="3">
              <a:buNone/>
              <a:defRPr sz="3200">
                <a:solidFill>
                  <a:schemeClr val="accent1"/>
                </a:solidFill>
              </a:defRPr>
            </a:lvl4pPr>
            <a:lvl5pPr lvl="4">
              <a:buNone/>
              <a:defRPr sz="3200">
                <a:solidFill>
                  <a:schemeClr val="accent1"/>
                </a:solidFill>
              </a:defRPr>
            </a:lvl5pPr>
            <a:lvl6pPr lvl="5">
              <a:buNone/>
              <a:defRPr sz="3200">
                <a:solidFill>
                  <a:schemeClr val="accent1"/>
                </a:solidFill>
              </a:defRPr>
            </a:lvl6pPr>
            <a:lvl7pPr lvl="6">
              <a:buNone/>
              <a:defRPr sz="3200">
                <a:solidFill>
                  <a:schemeClr val="accent1"/>
                </a:solidFill>
              </a:defRPr>
            </a:lvl7pPr>
            <a:lvl8pPr lvl="7">
              <a:buNone/>
              <a:defRPr sz="3200">
                <a:solidFill>
                  <a:schemeClr val="accent1"/>
                </a:solidFill>
              </a:defRPr>
            </a:lvl8pPr>
            <a:lvl9pPr lvl="8">
              <a:buNone/>
              <a:defRPr sz="32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Text">
  <p:cSld name="Statement 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33b4a329a38_0_296" descr="A green and white icon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1" cy="1371510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3b4a329a38_0_296"/>
          <p:cNvSpPr txBox="1">
            <a:spLocks noGrp="1"/>
          </p:cNvSpPr>
          <p:nvPr>
            <p:ph type="title"/>
          </p:nvPr>
        </p:nvSpPr>
        <p:spPr>
          <a:xfrm>
            <a:off x="313653" y="120091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6" name="Google Shape;266;g33b4a329a38_0_296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96" y="12818785"/>
            <a:ext cx="3978457" cy="53046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33b4a329a38_0_296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chemeClr val="accent1"/>
                </a:solidFill>
              </a:defRPr>
            </a:lvl1pPr>
            <a:lvl2pPr lvl="1">
              <a:buNone/>
              <a:defRPr sz="3200">
                <a:solidFill>
                  <a:schemeClr val="accent1"/>
                </a:solidFill>
              </a:defRPr>
            </a:lvl2pPr>
            <a:lvl3pPr lvl="2">
              <a:buNone/>
              <a:defRPr sz="3200">
                <a:solidFill>
                  <a:schemeClr val="accent1"/>
                </a:solidFill>
              </a:defRPr>
            </a:lvl3pPr>
            <a:lvl4pPr lvl="3">
              <a:buNone/>
              <a:defRPr sz="3200">
                <a:solidFill>
                  <a:schemeClr val="accent1"/>
                </a:solidFill>
              </a:defRPr>
            </a:lvl4pPr>
            <a:lvl5pPr lvl="4">
              <a:buNone/>
              <a:defRPr sz="3200">
                <a:solidFill>
                  <a:schemeClr val="accent1"/>
                </a:solidFill>
              </a:defRPr>
            </a:lvl5pPr>
            <a:lvl6pPr lvl="5">
              <a:buNone/>
              <a:defRPr sz="3200">
                <a:solidFill>
                  <a:schemeClr val="accent1"/>
                </a:solidFill>
              </a:defRPr>
            </a:lvl6pPr>
            <a:lvl7pPr lvl="6">
              <a:buNone/>
              <a:defRPr sz="3200">
                <a:solidFill>
                  <a:schemeClr val="accent1"/>
                </a:solidFill>
              </a:defRPr>
            </a:lvl7pPr>
            <a:lvl8pPr lvl="7">
              <a:buNone/>
              <a:defRPr sz="3200">
                <a:solidFill>
                  <a:schemeClr val="accent1"/>
                </a:solidFill>
              </a:defRPr>
            </a:lvl8pPr>
            <a:lvl9pPr lvl="8">
              <a:buNone/>
              <a:defRPr sz="32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Text [Deep Green]">
  <p:cSld name="Statement Text [Deep Green]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33b4a329a38_0_301" descr="A green and white computer icon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1" cy="1371510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3b4a329a38_0_301"/>
          <p:cNvSpPr txBox="1">
            <a:spLocks noGrp="1"/>
          </p:cNvSpPr>
          <p:nvPr>
            <p:ph type="title"/>
          </p:nvPr>
        </p:nvSpPr>
        <p:spPr>
          <a:xfrm>
            <a:off x="313653" y="120091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1" name="Google Shape;271;g33b4a329a38_0_301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96" y="12820485"/>
            <a:ext cx="3982261" cy="53096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33b4a329a38_0_301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chemeClr val="accent1"/>
                </a:solidFill>
              </a:defRPr>
            </a:lvl1pPr>
            <a:lvl2pPr lvl="1">
              <a:buNone/>
              <a:defRPr sz="3200">
                <a:solidFill>
                  <a:schemeClr val="accent1"/>
                </a:solidFill>
              </a:defRPr>
            </a:lvl2pPr>
            <a:lvl3pPr lvl="2">
              <a:buNone/>
              <a:defRPr sz="3200">
                <a:solidFill>
                  <a:schemeClr val="accent1"/>
                </a:solidFill>
              </a:defRPr>
            </a:lvl3pPr>
            <a:lvl4pPr lvl="3">
              <a:buNone/>
              <a:defRPr sz="3200">
                <a:solidFill>
                  <a:schemeClr val="accent1"/>
                </a:solidFill>
              </a:defRPr>
            </a:lvl4pPr>
            <a:lvl5pPr lvl="4">
              <a:buNone/>
              <a:defRPr sz="3200">
                <a:solidFill>
                  <a:schemeClr val="accent1"/>
                </a:solidFill>
              </a:defRPr>
            </a:lvl5pPr>
            <a:lvl6pPr lvl="5">
              <a:buNone/>
              <a:defRPr sz="3200">
                <a:solidFill>
                  <a:schemeClr val="accent1"/>
                </a:solidFill>
              </a:defRPr>
            </a:lvl6pPr>
            <a:lvl7pPr lvl="6">
              <a:buNone/>
              <a:defRPr sz="3200">
                <a:solidFill>
                  <a:schemeClr val="accent1"/>
                </a:solidFill>
              </a:defRPr>
            </a:lvl7pPr>
            <a:lvl8pPr lvl="7">
              <a:buNone/>
              <a:defRPr sz="3200">
                <a:solidFill>
                  <a:schemeClr val="accent1"/>
                </a:solidFill>
              </a:defRPr>
            </a:lvl8pPr>
            <a:lvl9pPr lvl="8">
              <a:buNone/>
              <a:defRPr sz="32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&amp; Subtitle_DBMS01">
  <p:cSld name="Main Title &amp; Subtitle_DBMS0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1015936" y="2001258"/>
            <a:ext cx="22314185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667"/>
              <a:buNone/>
              <a:defRPr sz="2667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1015936" y="630772"/>
            <a:ext cx="22314185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333"/>
              <a:buFont typeface="Arial"/>
              <a:buNone/>
              <a:defRPr sz="5333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 and Tabl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b4a329a38_0_306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g33b4a329a38_0_306"/>
          <p:cNvSpPr txBox="1">
            <a:spLocks noGrp="1"/>
          </p:cNvSpPr>
          <p:nvPr>
            <p:ph type="body" idx="1"/>
          </p:nvPr>
        </p:nvSpPr>
        <p:spPr>
          <a:xfrm>
            <a:off x="348499" y="2461909"/>
            <a:ext cx="83043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g33b4a329a38_0_306"/>
          <p:cNvSpPr txBox="1">
            <a:spLocks noGrp="1"/>
          </p:cNvSpPr>
          <p:nvPr>
            <p:ph type="body" idx="2"/>
          </p:nvPr>
        </p:nvSpPr>
        <p:spPr>
          <a:xfrm>
            <a:off x="12230020" y="2466172"/>
            <a:ext cx="57891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33b4a329a38_0_306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33b4a329a38_0_306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g33b4a329a38_0_306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A [Deep Green]">
  <p:cSld name="Thank you A [Deep Green]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33b4a329a38_0_313" descr="A green and white rectangular object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1" cy="1371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3b4a329a38_0_313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96" y="12403417"/>
            <a:ext cx="7053127" cy="94041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3b4a329a38_0_313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g33b4a329a38_0_313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chemeClr val="accent1"/>
                </a:solidFill>
              </a:defRPr>
            </a:lvl1pPr>
            <a:lvl2pPr lvl="1">
              <a:buNone/>
              <a:defRPr sz="3200">
                <a:solidFill>
                  <a:schemeClr val="accent1"/>
                </a:solidFill>
              </a:defRPr>
            </a:lvl2pPr>
            <a:lvl3pPr lvl="2">
              <a:buNone/>
              <a:defRPr sz="3200">
                <a:solidFill>
                  <a:schemeClr val="accent1"/>
                </a:solidFill>
              </a:defRPr>
            </a:lvl3pPr>
            <a:lvl4pPr lvl="3">
              <a:buNone/>
              <a:defRPr sz="3200">
                <a:solidFill>
                  <a:schemeClr val="accent1"/>
                </a:solidFill>
              </a:defRPr>
            </a:lvl4pPr>
            <a:lvl5pPr lvl="4">
              <a:buNone/>
              <a:defRPr sz="3200">
                <a:solidFill>
                  <a:schemeClr val="accent1"/>
                </a:solidFill>
              </a:defRPr>
            </a:lvl5pPr>
            <a:lvl6pPr lvl="5">
              <a:buNone/>
              <a:defRPr sz="3200">
                <a:solidFill>
                  <a:schemeClr val="accent1"/>
                </a:solidFill>
              </a:defRPr>
            </a:lvl6pPr>
            <a:lvl7pPr lvl="6">
              <a:buNone/>
              <a:defRPr sz="3200">
                <a:solidFill>
                  <a:schemeClr val="accent1"/>
                </a:solidFill>
              </a:defRPr>
            </a:lvl7pPr>
            <a:lvl8pPr lvl="7">
              <a:buNone/>
              <a:defRPr sz="3200">
                <a:solidFill>
                  <a:schemeClr val="accent1"/>
                </a:solidFill>
              </a:defRPr>
            </a:lvl8pPr>
            <a:lvl9pPr lvl="8">
              <a:buNone/>
              <a:defRPr sz="32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 [Deep Green]">
  <p:cSld name="Thank you B [Deep Green]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33b4a329a38_0_318" descr="A green and white rectangular object with different symbol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1" cy="137151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33b4a329a38_0_318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g33b4a329a38_0_318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3200">
                <a:solidFill>
                  <a:schemeClr val="accent1"/>
                </a:solidFill>
              </a:defRPr>
            </a:lvl1pPr>
            <a:lvl2pPr lvl="1">
              <a:buNone/>
              <a:defRPr sz="3200">
                <a:solidFill>
                  <a:schemeClr val="accent1"/>
                </a:solidFill>
              </a:defRPr>
            </a:lvl2pPr>
            <a:lvl3pPr lvl="2">
              <a:buNone/>
              <a:defRPr sz="3200">
                <a:solidFill>
                  <a:schemeClr val="accent1"/>
                </a:solidFill>
              </a:defRPr>
            </a:lvl3pPr>
            <a:lvl4pPr lvl="3">
              <a:buNone/>
              <a:defRPr sz="3200">
                <a:solidFill>
                  <a:schemeClr val="accent1"/>
                </a:solidFill>
              </a:defRPr>
            </a:lvl4pPr>
            <a:lvl5pPr lvl="4">
              <a:buNone/>
              <a:defRPr sz="3200">
                <a:solidFill>
                  <a:schemeClr val="accent1"/>
                </a:solidFill>
              </a:defRPr>
            </a:lvl5pPr>
            <a:lvl6pPr lvl="5">
              <a:buNone/>
              <a:defRPr sz="3200">
                <a:solidFill>
                  <a:schemeClr val="accent1"/>
                </a:solidFill>
              </a:defRPr>
            </a:lvl6pPr>
            <a:lvl7pPr lvl="6">
              <a:buNone/>
              <a:defRPr sz="3200">
                <a:solidFill>
                  <a:schemeClr val="accent1"/>
                </a:solidFill>
              </a:defRPr>
            </a:lvl7pPr>
            <a:lvl8pPr lvl="7">
              <a:buNone/>
              <a:defRPr sz="3200">
                <a:solidFill>
                  <a:schemeClr val="accent1"/>
                </a:solidFill>
              </a:defRPr>
            </a:lvl8pPr>
            <a:lvl9pPr lvl="8">
              <a:buNone/>
              <a:defRPr sz="32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b4a329a38_0_322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g33b4a329a38_0_322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33b4a329a38_0_322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b4a329a38_0_326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g33b4a329a38_0_326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g33b4a329a38_0_326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g33b4a329a38_0_326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A">
  <p:cSld name="Thank you 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9" descr="A green and white graphic of a graph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9" descr="A green letter w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72" y="12405116"/>
            <a:ext cx="7050600" cy="9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1_Title and Tab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1"/>
          </p:nvPr>
        </p:nvSpPr>
        <p:spPr>
          <a:xfrm>
            <a:off x="348499" y="2461909"/>
            <a:ext cx="8304212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2"/>
          </p:nvPr>
        </p:nvSpPr>
        <p:spPr>
          <a:xfrm>
            <a:off x="12230020" y="2466172"/>
            <a:ext cx="11736286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 and Char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348499" y="2461909"/>
            <a:ext cx="8304212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2"/>
          </p:nvPr>
        </p:nvSpPr>
        <p:spPr>
          <a:xfrm>
            <a:off x="12230020" y="2466172"/>
            <a:ext cx="5789039" cy="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>
            <a:spLocks noGrp="1"/>
          </p:cNvSpPr>
          <p:nvPr>
            <p:ph type="chart" idx="3"/>
          </p:nvPr>
        </p:nvSpPr>
        <p:spPr>
          <a:xfrm>
            <a:off x="12229226" y="3562350"/>
            <a:ext cx="11322050" cy="882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">
  <p:cSld name="Thank you B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2" descr="A green icons on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290723" y="252657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Arial Black"/>
              <a:buNone/>
              <a:defRPr sz="100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361279" y="2463620"/>
            <a:ext cx="7884000" cy="7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15" name="Google Shape;15;p19" descr="A green letter w on a black background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83996" y="12818785"/>
            <a:ext cx="3978454" cy="5304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TR"/>
              <a:buNone/>
              <a:defRPr sz="60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361279" y="2463620"/>
            <a:ext cx="7884000" cy="7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107" name="Google Shape;107;p22" descr="A green letter w on a black background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82982" y="12811125"/>
            <a:ext cx="3823893" cy="5302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b4a329a38_0_227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6" name="Google Shape;196;g33b4a329a38_0_227"/>
          <p:cNvSpPr txBox="1">
            <a:spLocks noGrp="1"/>
          </p:cNvSpPr>
          <p:nvPr>
            <p:ph type="body" idx="1"/>
          </p:nvPr>
        </p:nvSpPr>
        <p:spPr>
          <a:xfrm>
            <a:off x="361279" y="2463620"/>
            <a:ext cx="7884000" cy="7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g33b4a329a38_0_227"/>
          <p:cNvSpPr txBox="1">
            <a:spLocks noGrp="1"/>
          </p:cNvSpPr>
          <p:nvPr>
            <p:ph type="dt" idx="10"/>
          </p:nvPr>
        </p:nvSpPr>
        <p:spPr>
          <a:xfrm>
            <a:off x="8284866" y="13057968"/>
            <a:ext cx="10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g33b4a329a38_0_227"/>
          <p:cNvSpPr txBox="1">
            <a:spLocks noGrp="1"/>
          </p:cNvSpPr>
          <p:nvPr>
            <p:ph type="ftr" idx="11"/>
          </p:nvPr>
        </p:nvSpPr>
        <p:spPr>
          <a:xfrm>
            <a:off x="12222956" y="13057968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g33b4a329a38_0_227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5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00" name="Google Shape;200;g33b4a329a38_0_227" descr="A green letter w on a black background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83996" y="12818785"/>
            <a:ext cx="3978457" cy="5304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newaim.com.au/competency-criteri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docs.google.com/presentation/u/0/d/1zT-8pWT2l_ReWolR1qG8gqZkAv2ng7Tl/edi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hr.newaim.com.au/competency-criteri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zT-8pWT2l_ReWolR1qG8gqZkAv2ng7Tl/edit#slide=id.p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newaim-au.atlassian.net/wiki/x/k4C7Tg" TargetMode="Externa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dingtalk://dingtalkclient/action/openapp?app_id=-4&amp;container_type=work_platform&amp;corpid=dinga4e5036de45d9d0235c2f4657eb6378f&amp;ddtab=true&amp;redirect_type=jump&amp;redirect_url=https%3A%2F%2Faflow.dingtalk.com%2Fdingtalk%2Fmobile%2Fhomepage.htm%3Fbackcontrol%3Dfalse%26corpid%3Ddinga4e5036de45d9d0235c2f4657eb6378f%26dd_progress%3Dfalse%26dd_share%3Dfalse%26ddtab%3Dtrue%26showmenu%3Dfalse%23%2Fcustom%3Fpcredirect%3Dself%26processCode%3DPROC-16FA7693-4792-4710-8A33-A41BF52B560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newaim.com.au/competency-criteri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"/>
          <p:cNvSpPr txBox="1">
            <a:spLocks noGrp="1"/>
          </p:cNvSpPr>
          <p:nvPr>
            <p:ph type="title"/>
          </p:nvPr>
        </p:nvSpPr>
        <p:spPr>
          <a:xfrm>
            <a:off x="367700" y="2157656"/>
            <a:ext cx="240147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NTR"/>
              <a:buNone/>
            </a:pPr>
            <a:r>
              <a:rPr lang="en-AU" sz="8800" dirty="0"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PROMOTION</a:t>
            </a:r>
            <a:br>
              <a:rPr lang="en-AU" sz="8800" dirty="0">
                <a:latin typeface="Centra No2 Black" pitchFamily="2" charset="0"/>
                <a:ea typeface="Centra No2 Black" pitchFamily="2" charset="0"/>
                <a:cs typeface="NTR"/>
                <a:sym typeface="NTR"/>
              </a:rPr>
            </a:br>
            <a:r>
              <a:rPr lang="en-AU" sz="7600" b="0" i="1" dirty="0"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– </a:t>
            </a:r>
            <a:r>
              <a:rPr lang="en-AU" sz="6300" b="0" i="1" dirty="0">
                <a:latin typeface="Centra No2 Black" pitchFamily="2" charset="0"/>
                <a:ea typeface="Centra No2 Black" pitchFamily="2" charset="0"/>
              </a:rPr>
              <a:t>EMPLOYEE-LED CAREER DEVELOPMENT</a:t>
            </a:r>
            <a:br>
              <a:rPr lang="en-AU" sz="7600" b="0" dirty="0">
                <a:latin typeface="Centra No2 Black" pitchFamily="2" charset="0"/>
                <a:ea typeface="Centra No2 Black" pitchFamily="2" charset="0"/>
                <a:cs typeface="NTR"/>
                <a:sym typeface="NTR"/>
              </a:rPr>
            </a:br>
            <a:br>
              <a:rPr lang="en-AU" sz="8800" b="0" dirty="0">
                <a:latin typeface="Centra No2 Black" pitchFamily="2" charset="0"/>
                <a:ea typeface="Centra No2 Black" pitchFamily="2" charset="0"/>
                <a:cs typeface="NTR"/>
                <a:sym typeface="NTR"/>
              </a:rPr>
            </a:br>
            <a:endParaRPr sz="8800" b="0" dirty="0">
              <a:latin typeface="Centra No2 Black" pitchFamily="2" charset="0"/>
              <a:ea typeface="Centra No2 Black" pitchFamily="2" charset="0"/>
              <a:cs typeface="NTR"/>
              <a:sym typeface="NTR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NTR"/>
              <a:buNone/>
            </a:pPr>
            <a:endParaRPr sz="7200" dirty="0">
              <a:latin typeface="Centra No2 Black" pitchFamily="2" charset="0"/>
              <a:ea typeface="Centra No2 Black" pitchFamily="2" charset="0"/>
              <a:cs typeface="NTR"/>
              <a:sym typeface="NTR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NTR"/>
              <a:buNone/>
            </a:pPr>
            <a:r>
              <a:rPr lang="en-AU" sz="7200" dirty="0"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EMPLOYEE GUIDE</a:t>
            </a:r>
            <a:br>
              <a:rPr lang="en-AU" sz="8800" dirty="0">
                <a:latin typeface="Centra No2 Black" pitchFamily="2" charset="0"/>
                <a:ea typeface="Centra No2 Black" pitchFamily="2" charset="0"/>
                <a:cs typeface="NTR"/>
                <a:sym typeface="NTR"/>
              </a:rPr>
            </a:br>
            <a:endParaRPr sz="8800" dirty="0">
              <a:latin typeface="Centra No2 Black" pitchFamily="2" charset="0"/>
              <a:ea typeface="Centra No2 Black" pitchFamily="2" charset="0"/>
              <a:cs typeface="NTR"/>
              <a:sym typeface="NTR"/>
            </a:endParaRPr>
          </a:p>
        </p:txBody>
      </p:sp>
      <p:sp>
        <p:nvSpPr>
          <p:cNvPr id="304" name="Google Shape;304;p1"/>
          <p:cNvSpPr txBox="1">
            <a:spLocks noGrp="1"/>
          </p:cNvSpPr>
          <p:nvPr>
            <p:ph type="dt" idx="10"/>
          </p:nvPr>
        </p:nvSpPr>
        <p:spPr>
          <a:xfrm>
            <a:off x="21289992" y="13031343"/>
            <a:ext cx="2554196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>
                <a:latin typeface="Arial"/>
                <a:ea typeface="Arial"/>
                <a:cs typeface="Arial"/>
                <a:sym typeface="Arial"/>
              </a:rPr>
              <a:t>March.2025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  <p:pic>
        <p:nvPicPr>
          <p:cNvPr id="454" name="Google Shape;4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3351" y="3305722"/>
            <a:ext cx="14945172" cy="3893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973" y="7427689"/>
            <a:ext cx="15193080" cy="4085086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8"/>
          <p:cNvSpPr/>
          <p:nvPr/>
        </p:nvSpPr>
        <p:spPr>
          <a:xfrm>
            <a:off x="16259468" y="3342890"/>
            <a:ext cx="2876431" cy="814933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D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8"/>
          <p:cNvSpPr/>
          <p:nvPr/>
        </p:nvSpPr>
        <p:spPr>
          <a:xfrm>
            <a:off x="19439871" y="3342890"/>
            <a:ext cx="2902071" cy="8169598"/>
          </a:xfrm>
          <a:prstGeom prst="rect">
            <a:avLst/>
          </a:prstGeom>
          <a:solidFill>
            <a:srgbClr val="B1FEB1"/>
          </a:solidFill>
          <a:ln w="12700" cap="flat" cmpd="sng">
            <a:solidFill>
              <a:srgbClr val="004D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8" descr="Clos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36306" y="4007794"/>
            <a:ext cx="308897" cy="30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83152" y="4973623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32009" y="4030233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65337" y="5667994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31028" y="4475903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75513" y="8213140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75513" y="9872413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75513" y="10955255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87829" y="6406485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31028" y="9322713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79927" y="10359425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68921" y="5603426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8" descr="Clos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24958" y="8224240"/>
            <a:ext cx="308897" cy="30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8" descr="Clos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19670" y="10955255"/>
            <a:ext cx="308897" cy="30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66300" y="9332912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53553" y="4494729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19670" y="10330548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34666" y="5059824"/>
            <a:ext cx="278903" cy="2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8" descr="Clos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66300" y="6527718"/>
            <a:ext cx="308897" cy="30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8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48727" y="9789878"/>
            <a:ext cx="278903" cy="27890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8"/>
          <p:cNvSpPr txBox="1"/>
          <p:nvPr/>
        </p:nvSpPr>
        <p:spPr>
          <a:xfrm>
            <a:off x="772476" y="321000"/>
            <a:ext cx="16767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AU" sz="6000" b="1" i="0" u="none" strike="noStrike" cap="none">
                <a:solidFill>
                  <a:srgbClr val="005B00"/>
                </a:solidFill>
                <a:latin typeface="NTR"/>
                <a:ea typeface="NTR"/>
                <a:cs typeface="NTR"/>
                <a:sym typeface="NTR"/>
              </a:rPr>
              <a:t>EXAMPLE – Meeting the Competency Criteria</a:t>
            </a:r>
            <a:endParaRPr sz="60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79" name="Google Shape;479;p8"/>
          <p:cNvSpPr/>
          <p:nvPr/>
        </p:nvSpPr>
        <p:spPr>
          <a:xfrm>
            <a:off x="16259468" y="1495351"/>
            <a:ext cx="2902072" cy="160936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D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Fully Meets Competency criteria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8"/>
          <p:cNvSpPr/>
          <p:nvPr/>
        </p:nvSpPr>
        <p:spPr>
          <a:xfrm>
            <a:off x="19417803" y="1487254"/>
            <a:ext cx="2902071" cy="1609364"/>
          </a:xfrm>
          <a:prstGeom prst="rect">
            <a:avLst/>
          </a:prstGeom>
          <a:solidFill>
            <a:srgbClr val="BDFFBD"/>
          </a:solidFill>
          <a:ln w="12700" cap="flat" cmpd="sng">
            <a:solidFill>
              <a:srgbClr val="004D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AU" sz="3000" b="0" i="0" u="none" strike="noStrike" cap="none">
                <a:solidFill>
                  <a:srgbClr val="005B00"/>
                </a:solidFill>
                <a:latin typeface="Arial"/>
                <a:ea typeface="Arial"/>
                <a:cs typeface="Arial"/>
                <a:sym typeface="Arial"/>
              </a:rPr>
              <a:t>Partially meets Competency Criteria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"/>
          <p:cNvSpPr txBox="1"/>
          <p:nvPr/>
        </p:nvSpPr>
        <p:spPr>
          <a:xfrm>
            <a:off x="1077084" y="2256126"/>
            <a:ext cx="1429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and Analytics competencies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38e5baefda_0_343"/>
          <p:cNvSpPr/>
          <p:nvPr/>
        </p:nvSpPr>
        <p:spPr>
          <a:xfrm>
            <a:off x="9202600" y="3302450"/>
            <a:ext cx="5050200" cy="9451200"/>
          </a:xfrm>
          <a:prstGeom prst="rect">
            <a:avLst/>
          </a:prstGeom>
          <a:solidFill>
            <a:schemeClr val="accent1">
              <a:alpha val="89800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00"/>
              </a:buClr>
              <a:buSzPts val="2400"/>
              <a:buFont typeface="Arial"/>
              <a:buChar char="•"/>
            </a:pPr>
            <a:r>
              <a:rPr lang="en-AU" sz="2400" b="1" i="0" u="none" strike="noStrike" cap="none">
                <a:solidFill>
                  <a:srgbClr val="0C4100"/>
                </a:solidFill>
                <a:latin typeface="Arial"/>
                <a:ea typeface="Arial"/>
                <a:cs typeface="Arial"/>
                <a:sym typeface="Arial"/>
              </a:rPr>
              <a:t>Primary Level: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4100"/>
              </a:buClr>
              <a:buSzPts val="2400"/>
              <a:buFont typeface="Arial"/>
              <a:buNone/>
            </a:pPr>
            <a:r>
              <a:rPr lang="en-AU" sz="2400">
                <a:solidFill>
                  <a:srgbClr val="0C4100"/>
                </a:solidFill>
              </a:rPr>
              <a:t>S</a:t>
            </a:r>
            <a:r>
              <a:rPr lang="en-AU" sz="2400" b="0" i="0" u="none" strike="noStrike" cap="none">
                <a:solidFill>
                  <a:srgbClr val="0C4100"/>
                </a:solidFill>
                <a:latin typeface="Arial"/>
                <a:ea typeface="Arial"/>
                <a:cs typeface="Arial"/>
                <a:sym typeface="Arial"/>
              </a:rPr>
              <a:t>howcase </a:t>
            </a:r>
            <a:r>
              <a:rPr lang="en-AU" sz="2400">
                <a:solidFill>
                  <a:srgbClr val="0C4100"/>
                </a:solidFill>
                <a:latin typeface="Arial"/>
                <a:ea typeface="Arial"/>
                <a:cs typeface="Arial"/>
                <a:sym typeface="Arial"/>
              </a:rPr>
              <a:t>to interview panel (</a:t>
            </a:r>
            <a:r>
              <a:rPr lang="en-AU" sz="2400" b="0" i="0" u="none" strike="noStrike" cap="none">
                <a:solidFill>
                  <a:srgbClr val="0C4100"/>
                </a:solidFill>
                <a:latin typeface="Arial"/>
                <a:ea typeface="Arial"/>
                <a:cs typeface="Arial"/>
                <a:sym typeface="Arial"/>
              </a:rPr>
              <a:t>Direct &amp; Indirect Manager, Stakeholders)</a:t>
            </a:r>
            <a:endParaRPr sz="2400" b="0" i="0" u="none" strike="noStrike" cap="none">
              <a:solidFill>
                <a:srgbClr val="0C41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4100"/>
              </a:buClr>
              <a:buSzPts val="2400"/>
              <a:buFont typeface="Arial"/>
              <a:buNone/>
            </a:pPr>
            <a:endParaRPr sz="2400">
              <a:solidFill>
                <a:srgbClr val="0C4100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lang="en-AU" sz="2400" b="1">
                <a:solidFill>
                  <a:schemeClr val="accent3"/>
                </a:solidFill>
              </a:rPr>
              <a:t>Sub-level: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>
                <a:solidFill>
                  <a:schemeClr val="accent3"/>
                </a:solidFill>
              </a:rPr>
              <a:t>Presents showcase to Direct &amp; Indirect Manager/HoD</a:t>
            </a:r>
            <a:endParaRPr sz="2400">
              <a:solidFill>
                <a:srgbClr val="0C4100"/>
              </a:solidFill>
            </a:endParaRPr>
          </a:p>
        </p:txBody>
      </p:sp>
      <p:sp>
        <p:nvSpPr>
          <p:cNvPr id="488" name="Google Shape;488;g338e5baefda_0_343"/>
          <p:cNvSpPr txBox="1"/>
          <p:nvPr/>
        </p:nvSpPr>
        <p:spPr>
          <a:xfrm>
            <a:off x="140725" y="133475"/>
            <a:ext cx="227856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TR"/>
              <a:buNone/>
            </a:pPr>
            <a:r>
              <a:rPr lang="en-AU" sz="6000" b="1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rPr>
              <a:t>Promotion Process</a:t>
            </a:r>
            <a:endParaRPr sz="6000" b="1">
              <a:solidFill>
                <a:schemeClr val="dk2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489" name="Google Shape;489;g338e5baefda_0_343"/>
          <p:cNvSpPr/>
          <p:nvPr/>
        </p:nvSpPr>
        <p:spPr>
          <a:xfrm>
            <a:off x="3341075" y="1502400"/>
            <a:ext cx="17070600" cy="21501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9F9F9"/>
              </a:gs>
              <a:gs pos="11000">
                <a:srgbClr val="F9F9F9"/>
              </a:gs>
              <a:gs pos="100000">
                <a:schemeClr val="accent2"/>
              </a:gs>
            </a:gsLst>
            <a:lin ang="16200038" scaled="0"/>
          </a:gra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338e5baefda_0_343"/>
          <p:cNvSpPr/>
          <p:nvPr/>
        </p:nvSpPr>
        <p:spPr>
          <a:xfrm>
            <a:off x="3770042" y="3302446"/>
            <a:ext cx="4905300" cy="9451200"/>
          </a:xfrm>
          <a:prstGeom prst="rect">
            <a:avLst/>
          </a:prstGeom>
          <a:solidFill>
            <a:schemeClr val="accent4">
              <a:alpha val="89800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Self-assess</a:t>
            </a: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AU" sz="2800">
                <a:solidFill>
                  <a:schemeClr val="dk1"/>
                </a:solidFill>
              </a:rPr>
              <a:t>Interim </a:t>
            </a: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PMP Rating + </a:t>
            </a:r>
            <a:r>
              <a:rPr lang="en-AU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Competency C</a:t>
            </a:r>
            <a:r>
              <a:rPr lang="en-AU" sz="2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riteria</a:t>
            </a: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Apply for promotion via </a:t>
            </a:r>
            <a:r>
              <a:rPr lang="en-AU" sz="2800" b="1">
                <a:solidFill>
                  <a:schemeClr val="dk1"/>
                </a:solidFill>
              </a:rPr>
              <a:t>Dingtalk </a:t>
            </a:r>
            <a:r>
              <a:rPr lang="en-A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Showcase</a:t>
            </a: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Five Business Values (Action + Outcomes)  (</a:t>
            </a:r>
            <a:r>
              <a:rPr lang="en-AU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</a:t>
            </a:r>
            <a:r>
              <a:rPr lang="en-A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provided by HR)</a:t>
            </a:r>
            <a:endParaRPr sz="2667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g338e5baefda_0_343"/>
          <p:cNvSpPr/>
          <p:nvPr/>
        </p:nvSpPr>
        <p:spPr>
          <a:xfrm>
            <a:off x="3785298" y="1213544"/>
            <a:ext cx="4893600" cy="84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AU" sz="3200" b="1">
                <a:solidFill>
                  <a:schemeClr val="dk2"/>
                </a:solidFill>
              </a:rPr>
              <a:t>Apply for Promotion</a:t>
            </a:r>
            <a:endParaRPr/>
          </a:p>
        </p:txBody>
      </p:sp>
      <p:sp>
        <p:nvSpPr>
          <p:cNvPr id="492" name="Google Shape;492;g338e5baefda_0_343"/>
          <p:cNvSpPr/>
          <p:nvPr/>
        </p:nvSpPr>
        <p:spPr>
          <a:xfrm>
            <a:off x="9207101" y="1205000"/>
            <a:ext cx="5050200" cy="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3"/>
                </a:solidFill>
              </a:rPr>
              <a:t>2. Showcase</a:t>
            </a:r>
            <a:endParaRPr/>
          </a:p>
        </p:txBody>
      </p:sp>
      <p:sp>
        <p:nvSpPr>
          <p:cNvPr id="493" name="Google Shape;493;g338e5baefda_0_343"/>
          <p:cNvSpPr/>
          <p:nvPr/>
        </p:nvSpPr>
        <p:spPr>
          <a:xfrm>
            <a:off x="14785488" y="1205007"/>
            <a:ext cx="4233600" cy="86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4"/>
                </a:solidFill>
              </a:rPr>
              <a:t>3</a:t>
            </a:r>
            <a:r>
              <a:rPr lang="en-AU" sz="3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AU" sz="3200" b="1">
                <a:solidFill>
                  <a:schemeClr val="accent4"/>
                </a:solidFill>
              </a:rPr>
              <a:t>Outcome</a:t>
            </a:r>
            <a:endParaRPr/>
          </a:p>
        </p:txBody>
      </p:sp>
      <p:sp>
        <p:nvSpPr>
          <p:cNvPr id="494" name="Google Shape;494;g338e5baefda_0_343"/>
          <p:cNvSpPr/>
          <p:nvPr/>
        </p:nvSpPr>
        <p:spPr>
          <a:xfrm>
            <a:off x="14780038" y="3303505"/>
            <a:ext cx="4233600" cy="9449100"/>
          </a:xfrm>
          <a:prstGeom prst="rect">
            <a:avLst/>
          </a:prstGeom>
          <a:solidFill>
            <a:schemeClr val="dk2">
              <a:alpha val="89800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</a:pPr>
            <a:r>
              <a:rPr lang="en-AU" sz="2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Either Successful or not,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lt2"/>
                </a:solidFill>
              </a:rPr>
              <a:t>You will receive</a:t>
            </a:r>
            <a:r>
              <a:rPr lang="en-AU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constructive feedback from management team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</a:pPr>
            <a:r>
              <a:rPr lang="en-AU" sz="2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Salary review effective 1st July</a:t>
            </a:r>
            <a:endParaRPr sz="2667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g338e5baefda_0_343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 sz="1950"/>
              <a:t>11</a:t>
            </a:fld>
            <a:endParaRPr sz="1950"/>
          </a:p>
        </p:txBody>
      </p:sp>
      <p:graphicFrame>
        <p:nvGraphicFramePr>
          <p:cNvPr id="496" name="Google Shape;496;g338e5baefda_0_343"/>
          <p:cNvGraphicFramePr/>
          <p:nvPr/>
        </p:nvGraphicFramePr>
        <p:xfrm>
          <a:off x="3770050" y="221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{D1DD3E95-F625-4BD9-81F5-69D82123A41B}</a:tableStyleId>
              </a:tblPr>
              <a:tblGrid>
                <a:gridCol w="517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3600" b="1">
                          <a:solidFill>
                            <a:srgbClr val="9900FF"/>
                          </a:solidFill>
                        </a:rPr>
                        <a:t>April</a:t>
                      </a:r>
                      <a:endParaRPr sz="3600" b="1">
                        <a:solidFill>
                          <a:srgbClr val="99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3600" b="1">
                          <a:solidFill>
                            <a:srgbClr val="9900FF"/>
                          </a:solidFill>
                        </a:rPr>
                        <a:t>May ~ June</a:t>
                      </a:r>
                      <a:endParaRPr sz="3600" b="1">
                        <a:solidFill>
                          <a:srgbClr val="99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3600" b="1">
                          <a:solidFill>
                            <a:srgbClr val="9900FF"/>
                          </a:solidFill>
                        </a:rPr>
                        <a:t>July</a:t>
                      </a:r>
                      <a:endParaRPr sz="3600" b="1">
                        <a:solidFill>
                          <a:srgbClr val="99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38e5baefda_0_468"/>
          <p:cNvSpPr txBox="1">
            <a:spLocks noGrp="1"/>
          </p:cNvSpPr>
          <p:nvPr>
            <p:ph type="title"/>
          </p:nvPr>
        </p:nvSpPr>
        <p:spPr>
          <a:xfrm>
            <a:off x="5571968" y="11092912"/>
            <a:ext cx="132384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NTR"/>
              <a:buNone/>
            </a:pPr>
            <a:r>
              <a:rPr lang="en-AU" dirty="0">
                <a:solidFill>
                  <a:schemeClr val="accent1"/>
                </a:solidFill>
                <a:latin typeface="Phonic Medium" pitchFamily="2" charset="0"/>
                <a:ea typeface="NTR"/>
                <a:cs typeface="NTR"/>
                <a:sym typeface="NTR"/>
              </a:rPr>
              <a:t>Career growth is earned, not given</a:t>
            </a:r>
            <a:endParaRPr dirty="0">
              <a:solidFill>
                <a:schemeClr val="accent1"/>
              </a:solidFill>
              <a:latin typeface="Phonic Medium" pitchFamily="2" charset="0"/>
              <a:ea typeface="NTR"/>
              <a:cs typeface="NTR"/>
              <a:sym typeface="NTR"/>
            </a:endParaRPr>
          </a:p>
        </p:txBody>
      </p:sp>
      <p:sp>
        <p:nvSpPr>
          <p:cNvPr id="503" name="Google Shape;503;g338e5baefda_0_468"/>
          <p:cNvSpPr txBox="1"/>
          <p:nvPr/>
        </p:nvSpPr>
        <p:spPr>
          <a:xfrm>
            <a:off x="1146497" y="466171"/>
            <a:ext cx="148725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NTR"/>
              <a:buNone/>
            </a:pPr>
            <a:r>
              <a:rPr lang="en-AU" sz="6000" b="1" i="0" u="none" strike="noStrike" cap="none" dirty="0">
                <a:solidFill>
                  <a:schemeClr val="accent1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Mindset shift:   Waiting → Driving. </a:t>
            </a:r>
            <a:endParaRPr sz="6000" b="1" i="0" u="none" strike="noStrike" cap="none" dirty="0">
              <a:solidFill>
                <a:schemeClr val="accent1"/>
              </a:solidFill>
              <a:latin typeface="Centra No2 Black" pitchFamily="2" charset="0"/>
              <a:ea typeface="Centra No2 Black" pitchFamily="2" charset="0"/>
              <a:cs typeface="NTR"/>
              <a:sym typeface="NTR"/>
            </a:endParaRPr>
          </a:p>
        </p:txBody>
      </p:sp>
      <p:sp>
        <p:nvSpPr>
          <p:cNvPr id="504" name="Google Shape;504;g338e5baefda_0_468"/>
          <p:cNvSpPr txBox="1"/>
          <p:nvPr/>
        </p:nvSpPr>
        <p:spPr>
          <a:xfrm>
            <a:off x="11231225" y="700050"/>
            <a:ext cx="4194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🐣→🦅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5" name="Google Shape;505;g338e5baefda_0_468"/>
          <p:cNvGraphicFramePr/>
          <p:nvPr>
            <p:extLst>
              <p:ext uri="{D42A27DB-BD31-4B8C-83A1-F6EECF244321}">
                <p14:modId xmlns:p14="http://schemas.microsoft.com/office/powerpoint/2010/main" val="1089370601"/>
              </p:ext>
            </p:extLst>
          </p:nvPr>
        </p:nvGraphicFramePr>
        <p:xfrm>
          <a:off x="2452954" y="3324120"/>
          <a:ext cx="19084400" cy="7011331"/>
        </p:xfrm>
        <a:graphic>
          <a:graphicData uri="http://schemas.openxmlformats.org/drawingml/2006/table">
            <a:tbl>
              <a:tblPr firstRow="1" bandRow="1">
                <a:noFill/>
                <a:tableStyleId>{F9BA1F3E-A0F2-4650-B9CA-D980FC783D60}</a:tableStyleId>
              </a:tblPr>
              <a:tblGrid>
                <a:gridCol w="7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AU" sz="4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From</a:t>
                      </a:r>
                      <a:endParaRPr sz="3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AU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→</a:t>
                      </a:r>
                      <a:endParaRPr sz="3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AU" sz="4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AU" sz="3600" b="1" u="none" strike="noStrike" cap="none">
                          <a:solidFill>
                            <a:srgbClr val="0C4100"/>
                          </a:solidFill>
                        </a:rPr>
                        <a:t>Reactive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AU" sz="3200" u="none" strike="noStrike" cap="none">
                          <a:solidFill>
                            <a:srgbClr val="0C41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Wait for training/Promotion Nomination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100"/>
                        </a:buClr>
                        <a:buSzPts val="3200"/>
                        <a:buFont typeface="Arial"/>
                        <a:buNone/>
                      </a:pPr>
                      <a:r>
                        <a:rPr lang="en-AU" sz="3200" b="1" u="none" strike="noStrike" cap="none">
                          <a:solidFill>
                            <a:srgbClr val="0C41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→</a:t>
                      </a:r>
                      <a:endParaRPr sz="3200" b="1" u="none" strike="noStrike" cap="none">
                        <a:solidFill>
                          <a:srgbClr val="0C41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C41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AU" sz="3600" b="1" u="none" strike="noStrike" cap="none">
                          <a:solidFill>
                            <a:srgbClr val="0C41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Proactive Ownership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AU" sz="3200" u="none" strike="noStrike" cap="none">
                          <a:solidFill>
                            <a:srgbClr val="0C41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Seek learning/Showcase for Promotion</a:t>
                      </a:r>
                      <a:endParaRPr sz="3200" u="none" strike="noStrike" cap="none">
                        <a:solidFill>
                          <a:srgbClr val="0C41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AU" sz="3600" b="1" u="none" strike="noStrike" cap="none">
                          <a:solidFill>
                            <a:srgbClr val="0C4100"/>
                          </a:solidFill>
                        </a:rPr>
                        <a:t>Siloed-learning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AU" sz="3200" u="none" strike="noStrike" cap="none">
                          <a:solidFill>
                            <a:srgbClr val="0C41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Solo knowledge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100"/>
                        </a:buClr>
                        <a:buSzPts val="3200"/>
                        <a:buFont typeface="Arial"/>
                        <a:buNone/>
                      </a:pPr>
                      <a:r>
                        <a:rPr lang="en-AU" sz="3200" b="1" u="none" strike="noStrike" cap="none">
                          <a:solidFill>
                            <a:srgbClr val="0C41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→</a:t>
                      </a:r>
                      <a:endParaRPr sz="3200" b="1" u="none" strike="noStrike" cap="none">
                        <a:solidFill>
                          <a:srgbClr val="0C41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AU" sz="3600" b="1" u="none" strike="noStrike" cap="none">
                          <a:solidFill>
                            <a:srgbClr val="0C41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Knowledge Contribution</a:t>
                      </a:r>
                      <a:endParaRPr sz="3600" b="1" u="none" strike="noStrike" cap="none">
                        <a:solidFill>
                          <a:srgbClr val="0C41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AU" sz="3200" u="none" strike="noStrike" cap="none">
                          <a:solidFill>
                            <a:srgbClr val="0C41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Team collaboration</a:t>
                      </a:r>
                      <a:endParaRPr sz="3200" u="none" strike="noStrike" cap="none">
                        <a:solidFill>
                          <a:srgbClr val="0C41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AU" sz="3600" b="1" u="none" strike="noStrike" cap="none">
                          <a:solidFill>
                            <a:srgbClr val="0C4100"/>
                          </a:solidFill>
                        </a:rPr>
                        <a:t>Process-Driven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AU" sz="3200" u="none" strike="noStrike" cap="none">
                          <a:solidFill>
                            <a:srgbClr val="0C41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Completion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100"/>
                        </a:buClr>
                        <a:buSzPts val="3200"/>
                        <a:buFont typeface="Arial"/>
                        <a:buNone/>
                      </a:pPr>
                      <a:r>
                        <a:rPr lang="en-AU" sz="3200" b="1" u="none" strike="noStrike" cap="none">
                          <a:solidFill>
                            <a:srgbClr val="0C41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→</a:t>
                      </a:r>
                      <a:endParaRPr sz="3200" b="1" u="none" strike="noStrike" cap="none">
                        <a:solidFill>
                          <a:srgbClr val="0C41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AU" sz="3600" b="1" u="none" strike="noStrike" cap="none" dirty="0">
                          <a:solidFill>
                            <a:srgbClr val="0C4100"/>
                          </a:solidFill>
                        </a:rPr>
                        <a:t>Result-Driven</a:t>
                      </a:r>
                      <a:endParaRPr sz="3600" b="1" u="none" strike="noStrike" cap="none" dirty="0">
                        <a:solidFill>
                          <a:srgbClr val="0C41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AU" sz="3200" u="none" strike="noStrike" cap="none" dirty="0">
                          <a:solidFill>
                            <a:srgbClr val="0C4100"/>
                          </a:solidFill>
                        </a:rPr>
                        <a:t>Showcase your Business Values (Actions + Outcomes)</a:t>
                      </a:r>
                      <a:endParaRPr sz="320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6" name="Google Shape;506;g338e5baefda_0_468" descr="Magnifying glas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730" y="4517538"/>
            <a:ext cx="105727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338e5baefda_0_468" descr="Bullsey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37346" y="456308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338e5baefda_0_468" descr="Books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5297" y="681916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g338e5baefda_0_468" descr="Handshak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70295" y="6858000"/>
            <a:ext cx="9143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g338e5baefda_0_468" descr="Bee outl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62730" y="897790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g338e5baefda_0_468" descr="Trophy out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713170" y="897790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8e5baefda_0_482"/>
          <p:cNvSpPr/>
          <p:nvPr/>
        </p:nvSpPr>
        <p:spPr>
          <a:xfrm rot="-533928">
            <a:off x="9497016" y="3748617"/>
            <a:ext cx="4946765" cy="1490737"/>
          </a:xfrm>
          <a:custGeom>
            <a:avLst/>
            <a:gdLst/>
            <a:ahLst/>
            <a:cxnLst/>
            <a:rect l="l" t="t" r="r" b="b"/>
            <a:pathLst>
              <a:path w="1691080" h="509617" extrusionOk="0">
                <a:moveTo>
                  <a:pt x="735372" y="0"/>
                </a:moveTo>
                <a:cubicBezTo>
                  <a:pt x="1045827" y="0"/>
                  <a:pt x="1334238" y="94377"/>
                  <a:pt x="1573481" y="256007"/>
                </a:cubicBezTo>
                <a:lnTo>
                  <a:pt x="1685262" y="339594"/>
                </a:lnTo>
                <a:lnTo>
                  <a:pt x="1686866" y="378032"/>
                </a:lnTo>
                <a:cubicBezTo>
                  <a:pt x="1688088" y="407308"/>
                  <a:pt x="1689484" y="440765"/>
                  <a:pt x="1691080" y="479002"/>
                </a:cubicBezTo>
                <a:cubicBezTo>
                  <a:pt x="1691080" y="479002"/>
                  <a:pt x="1691080" y="479002"/>
                  <a:pt x="1618559" y="496763"/>
                </a:cubicBezTo>
                <a:lnTo>
                  <a:pt x="1566076" y="509617"/>
                </a:lnTo>
                <a:lnTo>
                  <a:pt x="1557432" y="501761"/>
                </a:lnTo>
                <a:cubicBezTo>
                  <a:pt x="1334036" y="317398"/>
                  <a:pt x="1047638" y="206649"/>
                  <a:pt x="735372" y="206649"/>
                </a:cubicBezTo>
                <a:cubicBezTo>
                  <a:pt x="556935" y="206649"/>
                  <a:pt x="386944" y="242812"/>
                  <a:pt x="232328" y="308209"/>
                </a:cubicBezTo>
                <a:lnTo>
                  <a:pt x="123153" y="360802"/>
                </a:lnTo>
                <a:lnTo>
                  <a:pt x="125583" y="330873"/>
                </a:lnTo>
                <a:cubicBezTo>
                  <a:pt x="127944" y="301802"/>
                  <a:pt x="130642" y="268578"/>
                  <a:pt x="133725" y="230608"/>
                </a:cubicBezTo>
                <a:cubicBezTo>
                  <a:pt x="133725" y="230608"/>
                  <a:pt x="133725" y="230608"/>
                  <a:pt x="9289" y="196164"/>
                </a:cubicBezTo>
                <a:lnTo>
                  <a:pt x="0" y="193593"/>
                </a:lnTo>
                <a:lnTo>
                  <a:pt x="20856" y="180922"/>
                </a:lnTo>
                <a:cubicBezTo>
                  <a:pt x="233255" y="65540"/>
                  <a:pt x="476660" y="0"/>
                  <a:pt x="7353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9"/>
              <a:buFont typeface="Arial"/>
              <a:buNone/>
            </a:pPr>
            <a:endParaRPr sz="959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g338e5baefda_0_482"/>
          <p:cNvSpPr/>
          <p:nvPr/>
        </p:nvSpPr>
        <p:spPr>
          <a:xfrm rot="-9131204">
            <a:off x="13180787" y="8542439"/>
            <a:ext cx="2426892" cy="4559955"/>
          </a:xfrm>
          <a:custGeom>
            <a:avLst/>
            <a:gdLst/>
            <a:ahLst/>
            <a:cxnLst/>
            <a:rect l="l" t="t" r="r" b="b"/>
            <a:pathLst>
              <a:path w="829573" h="1558708" extrusionOk="0">
                <a:moveTo>
                  <a:pt x="688982" y="0"/>
                </a:moveTo>
                <a:lnTo>
                  <a:pt x="732357" y="11968"/>
                </a:lnTo>
                <a:cubicBezTo>
                  <a:pt x="760544" y="19746"/>
                  <a:pt x="792758" y="28634"/>
                  <a:pt x="829573" y="38792"/>
                </a:cubicBezTo>
                <a:cubicBezTo>
                  <a:pt x="829573" y="38792"/>
                  <a:pt x="829573" y="38792"/>
                  <a:pt x="823550" y="112980"/>
                </a:cubicBezTo>
                <a:lnTo>
                  <a:pt x="819552" y="162225"/>
                </a:lnTo>
                <a:lnTo>
                  <a:pt x="776437" y="188418"/>
                </a:lnTo>
                <a:cubicBezTo>
                  <a:pt x="432668" y="420664"/>
                  <a:pt x="206649" y="813968"/>
                  <a:pt x="206649" y="1260062"/>
                </a:cubicBezTo>
                <a:cubicBezTo>
                  <a:pt x="206649" y="1304672"/>
                  <a:pt x="208909" y="1348753"/>
                  <a:pt x="213321" y="1392198"/>
                </a:cubicBezTo>
                <a:lnTo>
                  <a:pt x="229280" y="1496764"/>
                </a:lnTo>
                <a:lnTo>
                  <a:pt x="197590" y="1483721"/>
                </a:lnTo>
                <a:cubicBezTo>
                  <a:pt x="170655" y="1472635"/>
                  <a:pt x="139873" y="1459966"/>
                  <a:pt x="104694" y="1445487"/>
                </a:cubicBezTo>
                <a:cubicBezTo>
                  <a:pt x="104694" y="1445487"/>
                  <a:pt x="104694" y="1445487"/>
                  <a:pt x="33406" y="1553439"/>
                </a:cubicBezTo>
                <a:lnTo>
                  <a:pt x="29926" y="1558708"/>
                </a:lnTo>
                <a:lnTo>
                  <a:pt x="7739" y="1413327"/>
                </a:lnTo>
                <a:cubicBezTo>
                  <a:pt x="2621" y="1362935"/>
                  <a:pt x="0" y="1311805"/>
                  <a:pt x="0" y="1260062"/>
                </a:cubicBezTo>
                <a:cubicBezTo>
                  <a:pt x="0" y="742638"/>
                  <a:pt x="262160" y="286444"/>
                  <a:pt x="660898" y="17062"/>
                </a:cubicBezTo>
                <a:lnTo>
                  <a:pt x="6889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9"/>
              <a:buFont typeface="Arial"/>
              <a:buNone/>
            </a:pPr>
            <a:endParaRPr sz="959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338e5baefda_0_482"/>
          <p:cNvSpPr/>
          <p:nvPr/>
        </p:nvSpPr>
        <p:spPr>
          <a:xfrm rot="-533928">
            <a:off x="14654336" y="4391992"/>
            <a:ext cx="1787883" cy="4948441"/>
          </a:xfrm>
          <a:custGeom>
            <a:avLst/>
            <a:gdLst/>
            <a:ahLst/>
            <a:cxnLst/>
            <a:rect l="l" t="t" r="r" b="b"/>
            <a:pathLst>
              <a:path w="611198" h="1691653" extrusionOk="0">
                <a:moveTo>
                  <a:pt x="128542" y="0"/>
                </a:moveTo>
                <a:lnTo>
                  <a:pt x="172149" y="39634"/>
                </a:lnTo>
                <a:cubicBezTo>
                  <a:pt x="443416" y="310901"/>
                  <a:pt x="611198" y="685653"/>
                  <a:pt x="611198" y="1099592"/>
                </a:cubicBezTo>
                <a:cubicBezTo>
                  <a:pt x="611198" y="1254819"/>
                  <a:pt x="587604" y="1404536"/>
                  <a:pt x="543806" y="1545351"/>
                </a:cubicBezTo>
                <a:lnTo>
                  <a:pt x="508912" y="1640690"/>
                </a:lnTo>
                <a:lnTo>
                  <a:pt x="468047" y="1656070"/>
                </a:lnTo>
                <a:cubicBezTo>
                  <a:pt x="440634" y="1666387"/>
                  <a:pt x="409305" y="1678178"/>
                  <a:pt x="373500" y="1691653"/>
                </a:cubicBezTo>
                <a:cubicBezTo>
                  <a:pt x="373500" y="1691653"/>
                  <a:pt x="373500" y="1691653"/>
                  <a:pt x="334372" y="1628058"/>
                </a:cubicBezTo>
                <a:lnTo>
                  <a:pt x="308861" y="1586593"/>
                </a:lnTo>
                <a:lnTo>
                  <a:pt x="346447" y="1483900"/>
                </a:lnTo>
                <a:cubicBezTo>
                  <a:pt x="384208" y="1362497"/>
                  <a:pt x="404549" y="1233420"/>
                  <a:pt x="404549" y="1099592"/>
                </a:cubicBezTo>
                <a:cubicBezTo>
                  <a:pt x="404549" y="742717"/>
                  <a:pt x="259897" y="419628"/>
                  <a:pt x="26026" y="185757"/>
                </a:cubicBezTo>
                <a:lnTo>
                  <a:pt x="0" y="162103"/>
                </a:lnTo>
                <a:lnTo>
                  <a:pt x="36042" y="153350"/>
                </a:lnTo>
                <a:cubicBezTo>
                  <a:pt x="64448" y="146452"/>
                  <a:pt x="96912" y="138567"/>
                  <a:pt x="134013" y="129557"/>
                </a:cubicBezTo>
                <a:cubicBezTo>
                  <a:pt x="134013" y="129557"/>
                  <a:pt x="134013" y="129557"/>
                  <a:pt x="128560" y="444"/>
                </a:cubicBezTo>
                <a:lnTo>
                  <a:pt x="1285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9"/>
              <a:buFont typeface="Arial"/>
              <a:buNone/>
            </a:pPr>
            <a:endParaRPr sz="959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338e5baefda_0_482"/>
          <p:cNvSpPr/>
          <p:nvPr/>
        </p:nvSpPr>
        <p:spPr>
          <a:xfrm rot="3777187">
            <a:off x="6979187" y="5397368"/>
            <a:ext cx="3732858" cy="3575412"/>
          </a:xfrm>
          <a:custGeom>
            <a:avLst/>
            <a:gdLst/>
            <a:ahLst/>
            <a:cxnLst/>
            <a:rect l="l" t="t" r="r" b="b"/>
            <a:pathLst>
              <a:path w="1276243" h="1222413" extrusionOk="0">
                <a:moveTo>
                  <a:pt x="77688" y="0"/>
                </a:moveTo>
                <a:cubicBezTo>
                  <a:pt x="77688" y="0"/>
                  <a:pt x="77688" y="0"/>
                  <a:pt x="146532" y="28355"/>
                </a:cubicBezTo>
                <a:lnTo>
                  <a:pt x="195214" y="48406"/>
                </a:lnTo>
                <a:lnTo>
                  <a:pt x="213421" y="119217"/>
                </a:lnTo>
                <a:cubicBezTo>
                  <a:pt x="351875" y="564360"/>
                  <a:pt x="724510" y="906327"/>
                  <a:pt x="1187222" y="1001011"/>
                </a:cubicBezTo>
                <a:lnTo>
                  <a:pt x="1276243" y="1014597"/>
                </a:lnTo>
                <a:lnTo>
                  <a:pt x="1253003" y="1041736"/>
                </a:lnTo>
                <a:cubicBezTo>
                  <a:pt x="1233984" y="1063948"/>
                  <a:pt x="1212247" y="1089332"/>
                  <a:pt x="1187404" y="1118342"/>
                </a:cubicBezTo>
                <a:cubicBezTo>
                  <a:pt x="1187404" y="1118342"/>
                  <a:pt x="1187404" y="1118342"/>
                  <a:pt x="1267761" y="1219903"/>
                </a:cubicBezTo>
                <a:lnTo>
                  <a:pt x="1269747" y="1222413"/>
                </a:lnTo>
                <a:lnTo>
                  <a:pt x="1145575" y="1203462"/>
                </a:lnTo>
                <a:cubicBezTo>
                  <a:pt x="608875" y="1093637"/>
                  <a:pt x="176655" y="696990"/>
                  <a:pt x="16062" y="180668"/>
                </a:cubicBezTo>
                <a:lnTo>
                  <a:pt x="0" y="118200"/>
                </a:lnTo>
                <a:lnTo>
                  <a:pt x="22026" y="84688"/>
                </a:lnTo>
                <a:cubicBezTo>
                  <a:pt x="38164" y="60134"/>
                  <a:pt x="56609" y="32071"/>
                  <a:pt x="776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9"/>
              <a:buFont typeface="Arial"/>
              <a:buNone/>
            </a:pPr>
            <a:endParaRPr sz="959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338e5baefda_0_482"/>
          <p:cNvSpPr/>
          <p:nvPr/>
        </p:nvSpPr>
        <p:spPr>
          <a:xfrm rot="3790328">
            <a:off x="8024696" y="9568929"/>
            <a:ext cx="4503019" cy="2755915"/>
          </a:xfrm>
          <a:custGeom>
            <a:avLst/>
            <a:gdLst/>
            <a:ahLst/>
            <a:cxnLst/>
            <a:rect l="l" t="t" r="r" b="b"/>
            <a:pathLst>
              <a:path w="1539595" h="942255" extrusionOk="0">
                <a:moveTo>
                  <a:pt x="1341664" y="0"/>
                </a:moveTo>
                <a:lnTo>
                  <a:pt x="1358469" y="27379"/>
                </a:lnTo>
                <a:cubicBezTo>
                  <a:pt x="1373744" y="52265"/>
                  <a:pt x="1391201" y="80706"/>
                  <a:pt x="1411152" y="113209"/>
                </a:cubicBezTo>
                <a:cubicBezTo>
                  <a:pt x="1411152" y="113209"/>
                  <a:pt x="1411152" y="113209"/>
                  <a:pt x="1531991" y="67689"/>
                </a:cubicBezTo>
                <a:lnTo>
                  <a:pt x="1539595" y="64825"/>
                </a:lnTo>
                <a:lnTo>
                  <a:pt x="1494823" y="157764"/>
                </a:lnTo>
                <a:cubicBezTo>
                  <a:pt x="1240983" y="625042"/>
                  <a:pt x="745905" y="942255"/>
                  <a:pt x="176738" y="942255"/>
                </a:cubicBezTo>
                <a:lnTo>
                  <a:pt x="87527" y="937751"/>
                </a:lnTo>
                <a:lnTo>
                  <a:pt x="62931" y="906690"/>
                </a:lnTo>
                <a:cubicBezTo>
                  <a:pt x="44685" y="883648"/>
                  <a:pt x="23832" y="857314"/>
                  <a:pt x="0" y="827218"/>
                </a:cubicBezTo>
                <a:cubicBezTo>
                  <a:pt x="0" y="827218"/>
                  <a:pt x="0" y="827218"/>
                  <a:pt x="48473" y="770623"/>
                </a:cubicBezTo>
                <a:lnTo>
                  <a:pt x="82540" y="730850"/>
                </a:lnTo>
                <a:lnTo>
                  <a:pt x="176738" y="735606"/>
                </a:lnTo>
                <a:cubicBezTo>
                  <a:pt x="667441" y="735606"/>
                  <a:pt x="1094269" y="462123"/>
                  <a:pt x="1313115" y="59263"/>
                </a:cubicBezTo>
                <a:lnTo>
                  <a:pt x="13416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9"/>
              <a:buFont typeface="Arial"/>
              <a:buNone/>
            </a:pPr>
            <a:endParaRPr sz="959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338e5baefda_0_482"/>
          <p:cNvSpPr/>
          <p:nvPr/>
        </p:nvSpPr>
        <p:spPr>
          <a:xfrm>
            <a:off x="10758782" y="2767437"/>
            <a:ext cx="2777594" cy="2777594"/>
          </a:xfrm>
          <a:custGeom>
            <a:avLst/>
            <a:gdLst/>
            <a:ahLst/>
            <a:cxnLst/>
            <a:rect l="l" t="t" r="r" b="b"/>
            <a:pathLst>
              <a:path w="1148953" h="1148953" extrusionOk="0">
                <a:moveTo>
                  <a:pt x="0" y="574477"/>
                </a:moveTo>
                <a:cubicBezTo>
                  <a:pt x="0" y="257202"/>
                  <a:pt x="257202" y="0"/>
                  <a:pt x="574477" y="0"/>
                </a:cubicBezTo>
                <a:cubicBezTo>
                  <a:pt x="891752" y="0"/>
                  <a:pt x="1148954" y="257202"/>
                  <a:pt x="1148954" y="574477"/>
                </a:cubicBezTo>
                <a:cubicBezTo>
                  <a:pt x="1148954" y="891752"/>
                  <a:pt x="891752" y="1148954"/>
                  <a:pt x="574477" y="1148954"/>
                </a:cubicBezTo>
                <a:cubicBezTo>
                  <a:pt x="257202" y="1148954"/>
                  <a:pt x="0" y="891752"/>
                  <a:pt x="0" y="574477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endParaRPr sz="2133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338e5baefda_0_482"/>
          <p:cNvSpPr/>
          <p:nvPr/>
        </p:nvSpPr>
        <p:spPr>
          <a:xfrm>
            <a:off x="8610629" y="9804452"/>
            <a:ext cx="2777594" cy="2777594"/>
          </a:xfrm>
          <a:custGeom>
            <a:avLst/>
            <a:gdLst/>
            <a:ahLst/>
            <a:cxnLst/>
            <a:rect l="l" t="t" r="r" b="b"/>
            <a:pathLst>
              <a:path w="1148953" h="1148953" extrusionOk="0">
                <a:moveTo>
                  <a:pt x="0" y="574477"/>
                </a:moveTo>
                <a:cubicBezTo>
                  <a:pt x="0" y="257202"/>
                  <a:pt x="257202" y="0"/>
                  <a:pt x="574477" y="0"/>
                </a:cubicBezTo>
                <a:cubicBezTo>
                  <a:pt x="891752" y="0"/>
                  <a:pt x="1148954" y="257202"/>
                  <a:pt x="1148954" y="574477"/>
                </a:cubicBezTo>
                <a:cubicBezTo>
                  <a:pt x="1148954" y="891752"/>
                  <a:pt x="891752" y="1148954"/>
                  <a:pt x="574477" y="1148954"/>
                </a:cubicBezTo>
                <a:cubicBezTo>
                  <a:pt x="257202" y="1148954"/>
                  <a:pt x="0" y="891752"/>
                  <a:pt x="0" y="574477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endParaRPr sz="2133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338e5baefda_0_482"/>
          <p:cNvSpPr/>
          <p:nvPr/>
        </p:nvSpPr>
        <p:spPr>
          <a:xfrm>
            <a:off x="6889188" y="5637997"/>
            <a:ext cx="2777594" cy="2777594"/>
          </a:xfrm>
          <a:custGeom>
            <a:avLst/>
            <a:gdLst/>
            <a:ahLst/>
            <a:cxnLst/>
            <a:rect l="l" t="t" r="r" b="b"/>
            <a:pathLst>
              <a:path w="1148953" h="1148953" extrusionOk="0">
                <a:moveTo>
                  <a:pt x="0" y="574477"/>
                </a:moveTo>
                <a:cubicBezTo>
                  <a:pt x="0" y="257202"/>
                  <a:pt x="257202" y="0"/>
                  <a:pt x="574477" y="0"/>
                </a:cubicBezTo>
                <a:cubicBezTo>
                  <a:pt x="891752" y="0"/>
                  <a:pt x="1148954" y="257202"/>
                  <a:pt x="1148954" y="574477"/>
                </a:cubicBezTo>
                <a:cubicBezTo>
                  <a:pt x="1148954" y="891752"/>
                  <a:pt x="891752" y="1148954"/>
                  <a:pt x="574477" y="1148954"/>
                </a:cubicBezTo>
                <a:cubicBezTo>
                  <a:pt x="257202" y="1148954"/>
                  <a:pt x="0" y="891752"/>
                  <a:pt x="0" y="574477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endParaRPr sz="2133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338e5baefda_0_482"/>
          <p:cNvSpPr/>
          <p:nvPr/>
        </p:nvSpPr>
        <p:spPr>
          <a:xfrm>
            <a:off x="14907517" y="5407321"/>
            <a:ext cx="2777594" cy="2777594"/>
          </a:xfrm>
          <a:custGeom>
            <a:avLst/>
            <a:gdLst/>
            <a:ahLst/>
            <a:cxnLst/>
            <a:rect l="l" t="t" r="r" b="b"/>
            <a:pathLst>
              <a:path w="1148953" h="1148953" extrusionOk="0">
                <a:moveTo>
                  <a:pt x="0" y="574477"/>
                </a:moveTo>
                <a:cubicBezTo>
                  <a:pt x="0" y="257202"/>
                  <a:pt x="257202" y="0"/>
                  <a:pt x="574477" y="0"/>
                </a:cubicBezTo>
                <a:cubicBezTo>
                  <a:pt x="891752" y="0"/>
                  <a:pt x="1148954" y="257202"/>
                  <a:pt x="1148954" y="574477"/>
                </a:cubicBezTo>
                <a:cubicBezTo>
                  <a:pt x="1148954" y="891752"/>
                  <a:pt x="891752" y="1148954"/>
                  <a:pt x="574477" y="1148954"/>
                </a:cubicBezTo>
                <a:cubicBezTo>
                  <a:pt x="257202" y="1148954"/>
                  <a:pt x="0" y="891752"/>
                  <a:pt x="0" y="574477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endParaRPr sz="2133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338e5baefda_0_482"/>
          <p:cNvSpPr/>
          <p:nvPr/>
        </p:nvSpPr>
        <p:spPr>
          <a:xfrm>
            <a:off x="13616261" y="9707559"/>
            <a:ext cx="2777594" cy="2777594"/>
          </a:xfrm>
          <a:custGeom>
            <a:avLst/>
            <a:gdLst/>
            <a:ahLst/>
            <a:cxnLst/>
            <a:rect l="l" t="t" r="r" b="b"/>
            <a:pathLst>
              <a:path w="1148953" h="1148953" extrusionOk="0">
                <a:moveTo>
                  <a:pt x="0" y="574477"/>
                </a:moveTo>
                <a:cubicBezTo>
                  <a:pt x="0" y="257202"/>
                  <a:pt x="257202" y="0"/>
                  <a:pt x="574477" y="0"/>
                </a:cubicBezTo>
                <a:cubicBezTo>
                  <a:pt x="891752" y="0"/>
                  <a:pt x="1148954" y="257202"/>
                  <a:pt x="1148954" y="574477"/>
                </a:cubicBezTo>
                <a:cubicBezTo>
                  <a:pt x="1148954" y="891752"/>
                  <a:pt x="891752" y="1148954"/>
                  <a:pt x="574477" y="1148954"/>
                </a:cubicBezTo>
                <a:cubicBezTo>
                  <a:pt x="257202" y="1148954"/>
                  <a:pt x="0" y="891752"/>
                  <a:pt x="0" y="574477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endParaRPr sz="2133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338e5baefda_0_482"/>
          <p:cNvSpPr/>
          <p:nvPr/>
        </p:nvSpPr>
        <p:spPr>
          <a:xfrm>
            <a:off x="10447683" y="6153129"/>
            <a:ext cx="3952398" cy="3952398"/>
          </a:xfrm>
          <a:custGeom>
            <a:avLst/>
            <a:gdLst/>
            <a:ahLst/>
            <a:cxnLst/>
            <a:rect l="l" t="t" r="r" b="b"/>
            <a:pathLst>
              <a:path w="1148953" h="1148953" extrusionOk="0">
                <a:moveTo>
                  <a:pt x="0" y="574477"/>
                </a:moveTo>
                <a:cubicBezTo>
                  <a:pt x="0" y="257202"/>
                  <a:pt x="257202" y="0"/>
                  <a:pt x="574477" y="0"/>
                </a:cubicBezTo>
                <a:cubicBezTo>
                  <a:pt x="891752" y="0"/>
                  <a:pt x="1148954" y="257202"/>
                  <a:pt x="1148954" y="574477"/>
                </a:cubicBezTo>
                <a:cubicBezTo>
                  <a:pt x="1148954" y="891752"/>
                  <a:pt x="891752" y="1148954"/>
                  <a:pt x="574477" y="1148954"/>
                </a:cubicBezTo>
                <a:cubicBezTo>
                  <a:pt x="257202" y="1148954"/>
                  <a:pt x="0" y="891752"/>
                  <a:pt x="0" y="5744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317500" algn="ctr" rotWithShape="0">
              <a:srgbClr val="000000">
                <a:alpha val="62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AU" sz="25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Employee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338e5baefda_0_482">
            <a:hlinkClick r:id="rId3" action="ppaction://hlinksldjump"/>
          </p:cNvPr>
          <p:cNvSpPr txBox="1"/>
          <p:nvPr/>
        </p:nvSpPr>
        <p:spPr>
          <a:xfrm>
            <a:off x="8032175" y="2003700"/>
            <a:ext cx="823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00"/>
              </a:buClr>
              <a:buSzPts val="3600"/>
              <a:buFont typeface="Noto Sans Symbols"/>
              <a:buNone/>
            </a:pPr>
            <a:r>
              <a:rPr lang="en-AU" sz="3600" b="1" i="0" u="none" strike="noStrike" cap="none">
                <a:solidFill>
                  <a:srgbClr val="007A00"/>
                </a:solidFill>
                <a:latin typeface="Arial Black"/>
                <a:ea typeface="Arial Black"/>
                <a:cs typeface="Arial Black"/>
                <a:sym typeface="Arial Black"/>
              </a:rPr>
              <a:t>1.Set Career Goal</a:t>
            </a:r>
            <a:endParaRPr sz="3600" b="1">
              <a:solidFill>
                <a:srgbClr val="007A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9" name="Google Shape;529;g338e5baefda_0_482"/>
          <p:cNvSpPr/>
          <p:nvPr/>
        </p:nvSpPr>
        <p:spPr>
          <a:xfrm>
            <a:off x="7673513" y="6465903"/>
            <a:ext cx="1122018" cy="1122016"/>
          </a:xfrm>
          <a:custGeom>
            <a:avLst/>
            <a:gdLst/>
            <a:ahLst/>
            <a:cxnLst/>
            <a:rect l="l" t="t" r="r" b="b"/>
            <a:pathLst>
              <a:path w="663916" h="663915" extrusionOk="0">
                <a:moveTo>
                  <a:pt x="24490" y="624034"/>
                </a:moveTo>
                <a:lnTo>
                  <a:pt x="39613" y="639156"/>
                </a:lnTo>
                <a:lnTo>
                  <a:pt x="18200" y="660569"/>
                </a:lnTo>
                <a:lnTo>
                  <a:pt x="3078" y="645446"/>
                </a:lnTo>
                <a:close/>
                <a:moveTo>
                  <a:pt x="110139" y="602622"/>
                </a:moveTo>
                <a:lnTo>
                  <a:pt x="125262" y="617744"/>
                </a:lnTo>
                <a:lnTo>
                  <a:pt x="103849" y="639157"/>
                </a:lnTo>
                <a:lnTo>
                  <a:pt x="88727" y="624034"/>
                </a:lnTo>
                <a:close/>
                <a:moveTo>
                  <a:pt x="163671" y="549091"/>
                </a:moveTo>
                <a:lnTo>
                  <a:pt x="178793" y="564213"/>
                </a:lnTo>
                <a:lnTo>
                  <a:pt x="135968" y="607038"/>
                </a:lnTo>
                <a:lnTo>
                  <a:pt x="120846" y="591916"/>
                </a:lnTo>
                <a:close/>
                <a:moveTo>
                  <a:pt x="45902" y="538385"/>
                </a:moveTo>
                <a:lnTo>
                  <a:pt x="61025" y="553507"/>
                </a:lnTo>
                <a:lnTo>
                  <a:pt x="39612" y="574920"/>
                </a:lnTo>
                <a:lnTo>
                  <a:pt x="24490" y="559797"/>
                </a:lnTo>
                <a:close/>
                <a:moveTo>
                  <a:pt x="353437" y="532363"/>
                </a:moveTo>
                <a:lnTo>
                  <a:pt x="374047" y="538251"/>
                </a:lnTo>
                <a:lnTo>
                  <a:pt x="370300" y="551634"/>
                </a:lnTo>
                <a:cubicBezTo>
                  <a:pt x="365214" y="569032"/>
                  <a:pt x="355445" y="584689"/>
                  <a:pt x="341661" y="596867"/>
                </a:cubicBezTo>
                <a:lnTo>
                  <a:pt x="327475" y="580808"/>
                </a:lnTo>
                <a:cubicBezTo>
                  <a:pt x="338181" y="571440"/>
                  <a:pt x="345809" y="559262"/>
                  <a:pt x="349690" y="545746"/>
                </a:cubicBezTo>
                <a:close/>
                <a:moveTo>
                  <a:pt x="131552" y="516973"/>
                </a:moveTo>
                <a:lnTo>
                  <a:pt x="146675" y="532095"/>
                </a:lnTo>
                <a:lnTo>
                  <a:pt x="50319" y="628451"/>
                </a:lnTo>
                <a:lnTo>
                  <a:pt x="35197" y="613328"/>
                </a:lnTo>
                <a:close/>
                <a:moveTo>
                  <a:pt x="365749" y="489538"/>
                </a:moveTo>
                <a:lnTo>
                  <a:pt x="386358" y="495426"/>
                </a:lnTo>
                <a:lnTo>
                  <a:pt x="380202" y="516839"/>
                </a:lnTo>
                <a:lnTo>
                  <a:pt x="359593" y="510950"/>
                </a:lnTo>
                <a:close/>
                <a:moveTo>
                  <a:pt x="99434" y="484854"/>
                </a:moveTo>
                <a:lnTo>
                  <a:pt x="114556" y="499976"/>
                </a:lnTo>
                <a:lnTo>
                  <a:pt x="71731" y="542801"/>
                </a:lnTo>
                <a:lnTo>
                  <a:pt x="56609" y="527679"/>
                </a:lnTo>
                <a:close/>
                <a:moveTo>
                  <a:pt x="153098" y="446178"/>
                </a:moveTo>
                <a:lnTo>
                  <a:pt x="141589" y="469063"/>
                </a:lnTo>
                <a:lnTo>
                  <a:pt x="194852" y="522326"/>
                </a:lnTo>
                <a:lnTo>
                  <a:pt x="217871" y="510951"/>
                </a:lnTo>
                <a:close/>
                <a:moveTo>
                  <a:pt x="428113" y="426907"/>
                </a:moveTo>
                <a:cubicBezTo>
                  <a:pt x="406567" y="443770"/>
                  <a:pt x="383950" y="459293"/>
                  <a:pt x="359995" y="472676"/>
                </a:cubicBezTo>
                <a:lnTo>
                  <a:pt x="307936" y="501984"/>
                </a:lnTo>
                <a:lnTo>
                  <a:pt x="290538" y="641699"/>
                </a:lnTo>
                <a:cubicBezTo>
                  <a:pt x="337512" y="636748"/>
                  <a:pt x="377660" y="603559"/>
                  <a:pt x="390775" y="557255"/>
                </a:cubicBezTo>
                <a:close/>
                <a:moveTo>
                  <a:pt x="326672" y="417941"/>
                </a:moveTo>
                <a:lnTo>
                  <a:pt x="337111" y="436543"/>
                </a:lnTo>
                <a:lnTo>
                  <a:pt x="315699" y="448587"/>
                </a:lnTo>
                <a:lnTo>
                  <a:pt x="305260" y="429985"/>
                </a:lnTo>
                <a:close/>
                <a:moveTo>
                  <a:pt x="267253" y="378730"/>
                </a:moveTo>
                <a:lnTo>
                  <a:pt x="187090" y="449926"/>
                </a:lnTo>
                <a:lnTo>
                  <a:pt x="213856" y="476691"/>
                </a:lnTo>
                <a:lnTo>
                  <a:pt x="285052" y="396529"/>
                </a:lnTo>
                <a:close/>
                <a:moveTo>
                  <a:pt x="413124" y="355979"/>
                </a:moveTo>
                <a:lnTo>
                  <a:pt x="427444" y="371904"/>
                </a:lnTo>
                <a:cubicBezTo>
                  <a:pt x="406299" y="391042"/>
                  <a:pt x="383281" y="408439"/>
                  <a:pt x="358924" y="423695"/>
                </a:cubicBezTo>
                <a:lnTo>
                  <a:pt x="347549" y="405495"/>
                </a:lnTo>
                <a:cubicBezTo>
                  <a:pt x="370835" y="390908"/>
                  <a:pt x="392783" y="374313"/>
                  <a:pt x="413124" y="355979"/>
                </a:cubicBezTo>
                <a:close/>
                <a:moveTo>
                  <a:pt x="509613" y="350492"/>
                </a:moveTo>
                <a:cubicBezTo>
                  <a:pt x="506535" y="353704"/>
                  <a:pt x="503725" y="357050"/>
                  <a:pt x="500513" y="360262"/>
                </a:cubicBezTo>
                <a:lnTo>
                  <a:pt x="475889" y="384886"/>
                </a:lnTo>
                <a:cubicBezTo>
                  <a:pt x="470001" y="390908"/>
                  <a:pt x="463711" y="396529"/>
                  <a:pt x="457421" y="402016"/>
                </a:cubicBezTo>
                <a:lnTo>
                  <a:pt x="447518" y="436811"/>
                </a:lnTo>
                <a:cubicBezTo>
                  <a:pt x="457153" y="444840"/>
                  <a:pt x="468930" y="449524"/>
                  <a:pt x="481644" y="449524"/>
                </a:cubicBezTo>
                <a:cubicBezTo>
                  <a:pt x="511219" y="449524"/>
                  <a:pt x="535174" y="425569"/>
                  <a:pt x="535174" y="395993"/>
                </a:cubicBezTo>
                <a:cubicBezTo>
                  <a:pt x="535174" y="377258"/>
                  <a:pt x="525271" y="360128"/>
                  <a:pt x="509613" y="350492"/>
                </a:cubicBezTo>
                <a:close/>
                <a:moveTo>
                  <a:pt x="60757" y="326805"/>
                </a:moveTo>
                <a:lnTo>
                  <a:pt x="66244" y="347548"/>
                </a:lnTo>
                <a:lnTo>
                  <a:pt x="45501" y="353035"/>
                </a:lnTo>
                <a:lnTo>
                  <a:pt x="40014" y="332292"/>
                </a:lnTo>
                <a:close/>
                <a:moveTo>
                  <a:pt x="538119" y="318374"/>
                </a:moveTo>
                <a:cubicBezTo>
                  <a:pt x="533568" y="323861"/>
                  <a:pt x="529152" y="329481"/>
                  <a:pt x="524468" y="334835"/>
                </a:cubicBezTo>
                <a:cubicBezTo>
                  <a:pt x="544409" y="348619"/>
                  <a:pt x="556721" y="371369"/>
                  <a:pt x="556721" y="396127"/>
                </a:cubicBezTo>
                <a:cubicBezTo>
                  <a:pt x="556721" y="437480"/>
                  <a:pt x="523130" y="471070"/>
                  <a:pt x="481777" y="471070"/>
                </a:cubicBezTo>
                <a:cubicBezTo>
                  <a:pt x="467056" y="471070"/>
                  <a:pt x="453138" y="466788"/>
                  <a:pt x="441228" y="459026"/>
                </a:cubicBezTo>
                <a:lnTo>
                  <a:pt x="435206" y="480170"/>
                </a:lnTo>
                <a:cubicBezTo>
                  <a:pt x="449525" y="488066"/>
                  <a:pt x="465317" y="492482"/>
                  <a:pt x="481777" y="492482"/>
                </a:cubicBezTo>
                <a:cubicBezTo>
                  <a:pt x="534907" y="492482"/>
                  <a:pt x="578133" y="449256"/>
                  <a:pt x="578133" y="396127"/>
                </a:cubicBezTo>
                <a:cubicBezTo>
                  <a:pt x="578133" y="365213"/>
                  <a:pt x="562877" y="336307"/>
                  <a:pt x="538119" y="318374"/>
                </a:cubicBezTo>
                <a:close/>
                <a:moveTo>
                  <a:pt x="102244" y="315697"/>
                </a:moveTo>
                <a:lnTo>
                  <a:pt x="107731" y="336440"/>
                </a:lnTo>
                <a:lnTo>
                  <a:pt x="86988" y="341927"/>
                </a:lnTo>
                <a:lnTo>
                  <a:pt x="81501" y="321184"/>
                </a:lnTo>
                <a:close/>
                <a:moveTo>
                  <a:pt x="227104" y="307668"/>
                </a:moveTo>
                <a:lnTo>
                  <a:pt x="245974" y="317839"/>
                </a:lnTo>
                <a:cubicBezTo>
                  <a:pt x="242628" y="323995"/>
                  <a:pt x="239550" y="330151"/>
                  <a:pt x="236472" y="336441"/>
                </a:cubicBezTo>
                <a:lnTo>
                  <a:pt x="217201" y="327207"/>
                </a:lnTo>
                <a:cubicBezTo>
                  <a:pt x="220413" y="320649"/>
                  <a:pt x="223758" y="314092"/>
                  <a:pt x="227104" y="307668"/>
                </a:cubicBezTo>
                <a:close/>
                <a:moveTo>
                  <a:pt x="143596" y="304724"/>
                </a:moveTo>
                <a:lnTo>
                  <a:pt x="149083" y="325467"/>
                </a:lnTo>
                <a:lnTo>
                  <a:pt x="128340" y="330954"/>
                </a:lnTo>
                <a:lnTo>
                  <a:pt x="122853" y="310211"/>
                </a:lnTo>
                <a:close/>
                <a:moveTo>
                  <a:pt x="249588" y="270196"/>
                </a:moveTo>
                <a:lnTo>
                  <a:pt x="267387" y="281973"/>
                </a:lnTo>
                <a:cubicBezTo>
                  <a:pt x="263506" y="287727"/>
                  <a:pt x="259893" y="293616"/>
                  <a:pt x="256279" y="299638"/>
                </a:cubicBezTo>
                <a:lnTo>
                  <a:pt x="237945" y="288664"/>
                </a:lnTo>
                <a:cubicBezTo>
                  <a:pt x="241692" y="282374"/>
                  <a:pt x="245573" y="276218"/>
                  <a:pt x="249588" y="270196"/>
                </a:cubicBezTo>
                <a:close/>
                <a:moveTo>
                  <a:pt x="578668" y="265646"/>
                </a:moveTo>
                <a:lnTo>
                  <a:pt x="573717" y="268590"/>
                </a:lnTo>
                <a:cubicBezTo>
                  <a:pt x="566624" y="279698"/>
                  <a:pt x="559263" y="290672"/>
                  <a:pt x="551367" y="301244"/>
                </a:cubicBezTo>
                <a:cubicBezTo>
                  <a:pt x="581345" y="323325"/>
                  <a:pt x="599679" y="358522"/>
                  <a:pt x="599679" y="395993"/>
                </a:cubicBezTo>
                <a:cubicBezTo>
                  <a:pt x="599679" y="460899"/>
                  <a:pt x="546817" y="513761"/>
                  <a:pt x="481911" y="513761"/>
                </a:cubicBezTo>
                <a:cubicBezTo>
                  <a:pt x="463443" y="513761"/>
                  <a:pt x="445644" y="509478"/>
                  <a:pt x="429317" y="501315"/>
                </a:cubicBezTo>
                <a:lnTo>
                  <a:pt x="423429" y="521791"/>
                </a:lnTo>
                <a:cubicBezTo>
                  <a:pt x="430923" y="525270"/>
                  <a:pt x="438417" y="528348"/>
                  <a:pt x="445912" y="530355"/>
                </a:cubicBezTo>
                <a:lnTo>
                  <a:pt x="451934" y="531961"/>
                </a:lnTo>
                <a:lnTo>
                  <a:pt x="458090" y="556586"/>
                </a:lnTo>
                <a:lnTo>
                  <a:pt x="505599" y="556586"/>
                </a:lnTo>
                <a:lnTo>
                  <a:pt x="511755" y="531961"/>
                </a:lnTo>
                <a:lnTo>
                  <a:pt x="517777" y="530355"/>
                </a:lnTo>
                <a:cubicBezTo>
                  <a:pt x="529554" y="527144"/>
                  <a:pt x="540795" y="522460"/>
                  <a:pt x="551234" y="516437"/>
                </a:cubicBezTo>
                <a:lnTo>
                  <a:pt x="556721" y="513226"/>
                </a:lnTo>
                <a:lnTo>
                  <a:pt x="578534" y="526341"/>
                </a:lnTo>
                <a:lnTo>
                  <a:pt x="612125" y="492750"/>
                </a:lnTo>
                <a:lnTo>
                  <a:pt x="599010" y="470936"/>
                </a:lnTo>
                <a:lnTo>
                  <a:pt x="602222" y="465449"/>
                </a:lnTo>
                <a:cubicBezTo>
                  <a:pt x="608378" y="455145"/>
                  <a:pt x="612928" y="443770"/>
                  <a:pt x="616140" y="431993"/>
                </a:cubicBezTo>
                <a:lnTo>
                  <a:pt x="617746" y="425971"/>
                </a:lnTo>
                <a:lnTo>
                  <a:pt x="642370" y="419815"/>
                </a:lnTo>
                <a:lnTo>
                  <a:pt x="642504" y="419815"/>
                </a:lnTo>
                <a:lnTo>
                  <a:pt x="642504" y="372172"/>
                </a:lnTo>
                <a:lnTo>
                  <a:pt x="617879" y="366016"/>
                </a:lnTo>
                <a:lnTo>
                  <a:pt x="616274" y="359994"/>
                </a:lnTo>
                <a:cubicBezTo>
                  <a:pt x="613062" y="348217"/>
                  <a:pt x="608378" y="336976"/>
                  <a:pt x="602356" y="326537"/>
                </a:cubicBezTo>
                <a:lnTo>
                  <a:pt x="599144" y="321050"/>
                </a:lnTo>
                <a:lnTo>
                  <a:pt x="612259" y="299237"/>
                </a:lnTo>
                <a:close/>
                <a:moveTo>
                  <a:pt x="217603" y="241156"/>
                </a:moveTo>
                <a:lnTo>
                  <a:pt x="106259" y="273007"/>
                </a:lnTo>
                <a:cubicBezTo>
                  <a:pt x="60356" y="286255"/>
                  <a:pt x="27033" y="326537"/>
                  <a:pt x="22081" y="373377"/>
                </a:cubicBezTo>
                <a:lnTo>
                  <a:pt x="156176" y="356381"/>
                </a:lnTo>
                <a:lnTo>
                  <a:pt x="176250" y="313556"/>
                </a:lnTo>
                <a:cubicBezTo>
                  <a:pt x="188161" y="288263"/>
                  <a:pt x="202079" y="264174"/>
                  <a:pt x="217603" y="241156"/>
                </a:cubicBezTo>
                <a:close/>
                <a:moveTo>
                  <a:pt x="275416" y="234732"/>
                </a:moveTo>
                <a:lnTo>
                  <a:pt x="292144" y="248115"/>
                </a:lnTo>
                <a:cubicBezTo>
                  <a:pt x="287728" y="253468"/>
                  <a:pt x="283579" y="259088"/>
                  <a:pt x="279431" y="264709"/>
                </a:cubicBezTo>
                <a:lnTo>
                  <a:pt x="262167" y="252129"/>
                </a:lnTo>
                <a:cubicBezTo>
                  <a:pt x="266449" y="246241"/>
                  <a:pt x="270866" y="240487"/>
                  <a:pt x="275416" y="234732"/>
                </a:cubicBezTo>
                <a:close/>
                <a:moveTo>
                  <a:pt x="417540" y="192710"/>
                </a:moveTo>
                <a:cubicBezTo>
                  <a:pt x="393986" y="192710"/>
                  <a:pt x="374715" y="211981"/>
                  <a:pt x="374715" y="235535"/>
                </a:cubicBezTo>
                <a:cubicBezTo>
                  <a:pt x="374715" y="259088"/>
                  <a:pt x="393986" y="278359"/>
                  <a:pt x="417540" y="278359"/>
                </a:cubicBezTo>
                <a:cubicBezTo>
                  <a:pt x="441094" y="278359"/>
                  <a:pt x="460365" y="259088"/>
                  <a:pt x="460365" y="235535"/>
                </a:cubicBezTo>
                <a:cubicBezTo>
                  <a:pt x="460365" y="211981"/>
                  <a:pt x="441094" y="192710"/>
                  <a:pt x="417540" y="192710"/>
                </a:cubicBezTo>
                <a:close/>
                <a:moveTo>
                  <a:pt x="417540" y="171298"/>
                </a:moveTo>
                <a:cubicBezTo>
                  <a:pt x="453004" y="171298"/>
                  <a:pt x="481777" y="200071"/>
                  <a:pt x="481777" y="235535"/>
                </a:cubicBezTo>
                <a:cubicBezTo>
                  <a:pt x="481777" y="270999"/>
                  <a:pt x="453004" y="299772"/>
                  <a:pt x="417540" y="299772"/>
                </a:cubicBezTo>
                <a:cubicBezTo>
                  <a:pt x="382076" y="299772"/>
                  <a:pt x="353303" y="270999"/>
                  <a:pt x="353303" y="235535"/>
                </a:cubicBezTo>
                <a:cubicBezTo>
                  <a:pt x="353303" y="200071"/>
                  <a:pt x="382076" y="171298"/>
                  <a:pt x="417540" y="171298"/>
                </a:cubicBezTo>
                <a:close/>
                <a:moveTo>
                  <a:pt x="417541" y="149886"/>
                </a:moveTo>
                <a:cubicBezTo>
                  <a:pt x="370300" y="149886"/>
                  <a:pt x="331891" y="188295"/>
                  <a:pt x="331891" y="235535"/>
                </a:cubicBezTo>
                <a:cubicBezTo>
                  <a:pt x="331891" y="282776"/>
                  <a:pt x="370300" y="321185"/>
                  <a:pt x="417541" y="321185"/>
                </a:cubicBezTo>
                <a:cubicBezTo>
                  <a:pt x="464782" y="321185"/>
                  <a:pt x="503190" y="282776"/>
                  <a:pt x="503190" y="235535"/>
                </a:cubicBezTo>
                <a:cubicBezTo>
                  <a:pt x="503190" y="188295"/>
                  <a:pt x="464782" y="149886"/>
                  <a:pt x="417541" y="149886"/>
                </a:cubicBezTo>
                <a:close/>
                <a:moveTo>
                  <a:pt x="417541" y="128474"/>
                </a:moveTo>
                <a:cubicBezTo>
                  <a:pt x="476558" y="128474"/>
                  <a:pt x="524602" y="176518"/>
                  <a:pt x="524602" y="235535"/>
                </a:cubicBezTo>
                <a:cubicBezTo>
                  <a:pt x="524602" y="294553"/>
                  <a:pt x="476558" y="342597"/>
                  <a:pt x="417541" y="342597"/>
                </a:cubicBezTo>
                <a:cubicBezTo>
                  <a:pt x="358523" y="342597"/>
                  <a:pt x="310479" y="294553"/>
                  <a:pt x="310479" y="235535"/>
                </a:cubicBezTo>
                <a:cubicBezTo>
                  <a:pt x="310479" y="176518"/>
                  <a:pt x="358523" y="128474"/>
                  <a:pt x="417541" y="128474"/>
                </a:cubicBezTo>
                <a:close/>
                <a:moveTo>
                  <a:pt x="267788" y="128340"/>
                </a:moveTo>
                <a:cubicBezTo>
                  <a:pt x="238212" y="128340"/>
                  <a:pt x="214257" y="152295"/>
                  <a:pt x="214257" y="181871"/>
                </a:cubicBezTo>
                <a:cubicBezTo>
                  <a:pt x="214257" y="194718"/>
                  <a:pt x="218941" y="206629"/>
                  <a:pt x="227104" y="216264"/>
                </a:cubicBezTo>
                <a:lnTo>
                  <a:pt x="237945" y="213186"/>
                </a:lnTo>
                <a:cubicBezTo>
                  <a:pt x="251461" y="195789"/>
                  <a:pt x="266048" y="179060"/>
                  <a:pt x="281974" y="163135"/>
                </a:cubicBezTo>
                <a:cubicBezTo>
                  <a:pt x="289066" y="156042"/>
                  <a:pt x="296427" y="149217"/>
                  <a:pt x="303921" y="142526"/>
                </a:cubicBezTo>
                <a:cubicBezTo>
                  <a:pt x="294152" y="133425"/>
                  <a:pt x="281438" y="128340"/>
                  <a:pt x="267788" y="128340"/>
                </a:cubicBezTo>
                <a:close/>
                <a:moveTo>
                  <a:pt x="267520" y="85649"/>
                </a:moveTo>
                <a:cubicBezTo>
                  <a:pt x="214391" y="85649"/>
                  <a:pt x="171165" y="128875"/>
                  <a:pt x="171165" y="182004"/>
                </a:cubicBezTo>
                <a:cubicBezTo>
                  <a:pt x="171165" y="198465"/>
                  <a:pt x="175581" y="214390"/>
                  <a:pt x="183611" y="228710"/>
                </a:cubicBezTo>
                <a:lnTo>
                  <a:pt x="204755" y="222688"/>
                </a:lnTo>
                <a:cubicBezTo>
                  <a:pt x="196993" y="210643"/>
                  <a:pt x="192711" y="196725"/>
                  <a:pt x="192711" y="182004"/>
                </a:cubicBezTo>
                <a:cubicBezTo>
                  <a:pt x="192711" y="140652"/>
                  <a:pt x="226302" y="107061"/>
                  <a:pt x="267654" y="107061"/>
                </a:cubicBezTo>
                <a:cubicBezTo>
                  <a:pt x="287594" y="107061"/>
                  <a:pt x="306196" y="114957"/>
                  <a:pt x="320114" y="128741"/>
                </a:cubicBezTo>
                <a:cubicBezTo>
                  <a:pt x="325735" y="124057"/>
                  <a:pt x="331222" y="119641"/>
                  <a:pt x="336843" y="115359"/>
                </a:cubicBezTo>
                <a:cubicBezTo>
                  <a:pt x="318776" y="96355"/>
                  <a:pt x="294018" y="85649"/>
                  <a:pt x="267520" y="85649"/>
                </a:cubicBezTo>
                <a:close/>
                <a:moveTo>
                  <a:pt x="508677" y="51122"/>
                </a:moveTo>
                <a:cubicBezTo>
                  <a:pt x="428916" y="75612"/>
                  <a:pt x="356248" y="119240"/>
                  <a:pt x="296962" y="178525"/>
                </a:cubicBezTo>
                <a:cubicBezTo>
                  <a:pt x="254941" y="220547"/>
                  <a:pt x="220948" y="268992"/>
                  <a:pt x="195655" y="322790"/>
                </a:cubicBezTo>
                <a:lnTo>
                  <a:pt x="152295" y="415131"/>
                </a:lnTo>
                <a:lnTo>
                  <a:pt x="171968" y="434803"/>
                </a:lnTo>
                <a:lnTo>
                  <a:pt x="268056" y="349288"/>
                </a:lnTo>
                <a:lnTo>
                  <a:pt x="314494" y="395726"/>
                </a:lnTo>
                <a:lnTo>
                  <a:pt x="228978" y="491813"/>
                </a:lnTo>
                <a:lnTo>
                  <a:pt x="248115" y="510951"/>
                </a:lnTo>
                <a:lnTo>
                  <a:pt x="349422" y="454074"/>
                </a:lnTo>
                <a:cubicBezTo>
                  <a:pt x="390106" y="431190"/>
                  <a:pt x="427577" y="402819"/>
                  <a:pt x="460633" y="369763"/>
                </a:cubicBezTo>
                <a:lnTo>
                  <a:pt x="485257" y="345139"/>
                </a:lnTo>
                <a:cubicBezTo>
                  <a:pt x="539457" y="291073"/>
                  <a:pt x="580809" y="225097"/>
                  <a:pt x="606237" y="152964"/>
                </a:cubicBezTo>
                <a:cubicBezTo>
                  <a:pt x="558862" y="137440"/>
                  <a:pt x="522059" y="99032"/>
                  <a:pt x="508677" y="51122"/>
                </a:cubicBezTo>
                <a:close/>
                <a:moveTo>
                  <a:pt x="243833" y="21412"/>
                </a:moveTo>
                <a:lnTo>
                  <a:pt x="237677" y="46036"/>
                </a:lnTo>
                <a:lnTo>
                  <a:pt x="231655" y="47642"/>
                </a:lnTo>
                <a:cubicBezTo>
                  <a:pt x="219878" y="50854"/>
                  <a:pt x="208636" y="55538"/>
                  <a:pt x="198198" y="61560"/>
                </a:cubicBezTo>
                <a:lnTo>
                  <a:pt x="192711" y="64772"/>
                </a:lnTo>
                <a:lnTo>
                  <a:pt x="170897" y="51657"/>
                </a:lnTo>
                <a:lnTo>
                  <a:pt x="137307" y="85248"/>
                </a:lnTo>
                <a:lnTo>
                  <a:pt x="150422" y="107061"/>
                </a:lnTo>
                <a:lnTo>
                  <a:pt x="147210" y="112548"/>
                </a:lnTo>
                <a:cubicBezTo>
                  <a:pt x="141054" y="122853"/>
                  <a:pt x="136504" y="134228"/>
                  <a:pt x="133292" y="146005"/>
                </a:cubicBezTo>
                <a:lnTo>
                  <a:pt x="131686" y="152027"/>
                </a:lnTo>
                <a:lnTo>
                  <a:pt x="107062" y="158183"/>
                </a:lnTo>
                <a:lnTo>
                  <a:pt x="107062" y="205692"/>
                </a:lnTo>
                <a:lnTo>
                  <a:pt x="131686" y="211982"/>
                </a:lnTo>
                <a:lnTo>
                  <a:pt x="133292" y="218004"/>
                </a:lnTo>
                <a:cubicBezTo>
                  <a:pt x="135299" y="225498"/>
                  <a:pt x="138377" y="233126"/>
                  <a:pt x="141857" y="240621"/>
                </a:cubicBezTo>
                <a:lnTo>
                  <a:pt x="162332" y="234732"/>
                </a:lnTo>
                <a:cubicBezTo>
                  <a:pt x="154169" y="218405"/>
                  <a:pt x="149753" y="200472"/>
                  <a:pt x="149753" y="182004"/>
                </a:cubicBezTo>
                <a:cubicBezTo>
                  <a:pt x="149753" y="117098"/>
                  <a:pt x="202614" y="64237"/>
                  <a:pt x="267520" y="64237"/>
                </a:cubicBezTo>
                <a:cubicBezTo>
                  <a:pt x="300977" y="64237"/>
                  <a:pt x="331891" y="78155"/>
                  <a:pt x="354240" y="102645"/>
                </a:cubicBezTo>
                <a:cubicBezTo>
                  <a:pt x="366285" y="94214"/>
                  <a:pt x="378864" y="86318"/>
                  <a:pt x="391578" y="78958"/>
                </a:cubicBezTo>
                <a:lnTo>
                  <a:pt x="364277" y="51657"/>
                </a:lnTo>
                <a:lnTo>
                  <a:pt x="342463" y="64772"/>
                </a:lnTo>
                <a:lnTo>
                  <a:pt x="336977" y="61560"/>
                </a:lnTo>
                <a:cubicBezTo>
                  <a:pt x="326538" y="55404"/>
                  <a:pt x="315297" y="50854"/>
                  <a:pt x="303520" y="47642"/>
                </a:cubicBezTo>
                <a:lnTo>
                  <a:pt x="297498" y="46036"/>
                </a:lnTo>
                <a:lnTo>
                  <a:pt x="291341" y="21412"/>
                </a:lnTo>
                <a:close/>
                <a:moveTo>
                  <a:pt x="634340" y="21278"/>
                </a:moveTo>
                <a:cubicBezTo>
                  <a:pt x="633136" y="21278"/>
                  <a:pt x="632467" y="21412"/>
                  <a:pt x="631931" y="21546"/>
                </a:cubicBezTo>
                <a:lnTo>
                  <a:pt x="545613" y="41219"/>
                </a:lnTo>
                <a:cubicBezTo>
                  <a:pt x="540126" y="42423"/>
                  <a:pt x="534773" y="43761"/>
                  <a:pt x="529554" y="45100"/>
                </a:cubicBezTo>
                <a:cubicBezTo>
                  <a:pt x="540929" y="86184"/>
                  <a:pt x="572512" y="119106"/>
                  <a:pt x="613062" y="132488"/>
                </a:cubicBezTo>
                <a:cubicBezTo>
                  <a:pt x="613999" y="129544"/>
                  <a:pt x="615069" y="126600"/>
                  <a:pt x="615872" y="123656"/>
                </a:cubicBezTo>
                <a:lnTo>
                  <a:pt x="642102" y="31583"/>
                </a:lnTo>
                <a:cubicBezTo>
                  <a:pt x="642236" y="30780"/>
                  <a:pt x="642370" y="30111"/>
                  <a:pt x="642370" y="29308"/>
                </a:cubicBezTo>
                <a:cubicBezTo>
                  <a:pt x="642370" y="24892"/>
                  <a:pt x="638757" y="21278"/>
                  <a:pt x="634340" y="21278"/>
                </a:cubicBezTo>
                <a:close/>
                <a:moveTo>
                  <a:pt x="633671" y="0"/>
                </a:moveTo>
                <a:cubicBezTo>
                  <a:pt x="650399" y="0"/>
                  <a:pt x="663648" y="13249"/>
                  <a:pt x="663648" y="29442"/>
                </a:cubicBezTo>
                <a:cubicBezTo>
                  <a:pt x="663648" y="32252"/>
                  <a:pt x="663381" y="34929"/>
                  <a:pt x="662578" y="37605"/>
                </a:cubicBezTo>
                <a:lnTo>
                  <a:pt x="636348" y="129678"/>
                </a:lnTo>
                <a:cubicBezTo>
                  <a:pt x="624839" y="169960"/>
                  <a:pt x="608378" y="208502"/>
                  <a:pt x="587902" y="244903"/>
                </a:cubicBezTo>
                <a:lnTo>
                  <a:pt x="639024" y="296025"/>
                </a:lnTo>
                <a:lnTo>
                  <a:pt x="623768" y="321452"/>
                </a:lnTo>
                <a:cubicBezTo>
                  <a:pt x="628318" y="330017"/>
                  <a:pt x="632065" y="339117"/>
                  <a:pt x="635143" y="348351"/>
                </a:cubicBezTo>
                <a:lnTo>
                  <a:pt x="663916" y="355578"/>
                </a:lnTo>
                <a:lnTo>
                  <a:pt x="663916" y="436677"/>
                </a:lnTo>
                <a:lnTo>
                  <a:pt x="635143" y="443903"/>
                </a:lnTo>
                <a:cubicBezTo>
                  <a:pt x="632333" y="453271"/>
                  <a:pt x="628586" y="462371"/>
                  <a:pt x="624036" y="470936"/>
                </a:cubicBezTo>
                <a:lnTo>
                  <a:pt x="639292" y="496363"/>
                </a:lnTo>
                <a:lnTo>
                  <a:pt x="582014" y="553641"/>
                </a:lnTo>
                <a:lnTo>
                  <a:pt x="556587" y="538385"/>
                </a:lnTo>
                <a:cubicBezTo>
                  <a:pt x="547888" y="542801"/>
                  <a:pt x="538921" y="546549"/>
                  <a:pt x="529554" y="549493"/>
                </a:cubicBezTo>
                <a:lnTo>
                  <a:pt x="522327" y="578265"/>
                </a:lnTo>
                <a:lnTo>
                  <a:pt x="441362" y="578265"/>
                </a:lnTo>
                <a:lnTo>
                  <a:pt x="434135" y="549493"/>
                </a:lnTo>
                <a:cubicBezTo>
                  <a:pt x="428514" y="547619"/>
                  <a:pt x="423027" y="545478"/>
                  <a:pt x="417407" y="542935"/>
                </a:cubicBezTo>
                <a:lnTo>
                  <a:pt x="411518" y="563544"/>
                </a:lnTo>
                <a:cubicBezTo>
                  <a:pt x="394522" y="622562"/>
                  <a:pt x="339787" y="663915"/>
                  <a:pt x="278360" y="663915"/>
                </a:cubicBezTo>
                <a:lnTo>
                  <a:pt x="266182" y="663915"/>
                </a:lnTo>
                <a:lnTo>
                  <a:pt x="284784" y="515233"/>
                </a:lnTo>
                <a:lnTo>
                  <a:pt x="244636" y="537850"/>
                </a:lnTo>
                <a:lnTo>
                  <a:pt x="233662" y="526876"/>
                </a:lnTo>
                <a:lnTo>
                  <a:pt x="190570" y="548422"/>
                </a:lnTo>
                <a:lnTo>
                  <a:pt x="115359" y="473211"/>
                </a:lnTo>
                <a:lnTo>
                  <a:pt x="136905" y="430119"/>
                </a:lnTo>
                <a:lnTo>
                  <a:pt x="126467" y="419681"/>
                </a:lnTo>
                <a:lnTo>
                  <a:pt x="145336" y="379533"/>
                </a:lnTo>
                <a:lnTo>
                  <a:pt x="0" y="397867"/>
                </a:lnTo>
                <a:lnTo>
                  <a:pt x="0" y="385689"/>
                </a:lnTo>
                <a:cubicBezTo>
                  <a:pt x="0" y="324128"/>
                  <a:pt x="41219" y="269393"/>
                  <a:pt x="100370" y="252531"/>
                </a:cubicBezTo>
                <a:lnTo>
                  <a:pt x="120980" y="246643"/>
                </a:lnTo>
                <a:cubicBezTo>
                  <a:pt x="118437" y="240888"/>
                  <a:pt x="116162" y="235267"/>
                  <a:pt x="114422" y="229647"/>
                </a:cubicBezTo>
                <a:lnTo>
                  <a:pt x="85649" y="222420"/>
                </a:lnTo>
                <a:lnTo>
                  <a:pt x="85649" y="141455"/>
                </a:lnTo>
                <a:lnTo>
                  <a:pt x="114155" y="134496"/>
                </a:lnTo>
                <a:cubicBezTo>
                  <a:pt x="116965" y="125128"/>
                  <a:pt x="120712" y="116028"/>
                  <a:pt x="125262" y="107463"/>
                </a:cubicBezTo>
                <a:lnTo>
                  <a:pt x="110006" y="82036"/>
                </a:lnTo>
                <a:lnTo>
                  <a:pt x="167284" y="24758"/>
                </a:lnTo>
                <a:lnTo>
                  <a:pt x="192711" y="40014"/>
                </a:lnTo>
                <a:cubicBezTo>
                  <a:pt x="201410" y="35598"/>
                  <a:pt x="210376" y="31851"/>
                  <a:pt x="219744" y="28907"/>
                </a:cubicBezTo>
                <a:lnTo>
                  <a:pt x="226971" y="134"/>
                </a:lnTo>
                <a:lnTo>
                  <a:pt x="307936" y="134"/>
                </a:lnTo>
                <a:lnTo>
                  <a:pt x="315163" y="28907"/>
                </a:lnTo>
                <a:cubicBezTo>
                  <a:pt x="324531" y="31717"/>
                  <a:pt x="333631" y="35464"/>
                  <a:pt x="342196" y="40014"/>
                </a:cubicBezTo>
                <a:lnTo>
                  <a:pt x="367623" y="24758"/>
                </a:lnTo>
                <a:lnTo>
                  <a:pt x="411117" y="68252"/>
                </a:lnTo>
                <a:cubicBezTo>
                  <a:pt x="451934" y="46839"/>
                  <a:pt x="495428" y="30646"/>
                  <a:pt x="540795" y="20342"/>
                </a:cubicBezTo>
                <a:lnTo>
                  <a:pt x="627114" y="669"/>
                </a:lnTo>
                <a:cubicBezTo>
                  <a:pt x="629255" y="268"/>
                  <a:pt x="631530" y="0"/>
                  <a:pt x="6336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9"/>
              <a:buFont typeface="Arial"/>
              <a:buNone/>
            </a:pPr>
            <a:endParaRPr sz="95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338e5baefda_0_482"/>
          <p:cNvSpPr/>
          <p:nvPr/>
        </p:nvSpPr>
        <p:spPr>
          <a:xfrm>
            <a:off x="9342331" y="10654903"/>
            <a:ext cx="1236909" cy="1046022"/>
          </a:xfrm>
          <a:custGeom>
            <a:avLst/>
            <a:gdLst/>
            <a:ahLst/>
            <a:cxnLst/>
            <a:rect l="l" t="t" r="r" b="b"/>
            <a:pathLst>
              <a:path w="731899" h="618948" extrusionOk="0">
                <a:moveTo>
                  <a:pt x="695365" y="593254"/>
                </a:moveTo>
                <a:lnTo>
                  <a:pt x="695365" y="12847"/>
                </a:lnTo>
                <a:cubicBezTo>
                  <a:pt x="695365" y="5755"/>
                  <a:pt x="689611" y="0"/>
                  <a:pt x="682518" y="0"/>
                </a:cubicBezTo>
                <a:lnTo>
                  <a:pt x="560735" y="0"/>
                </a:lnTo>
                <a:cubicBezTo>
                  <a:pt x="553642" y="0"/>
                  <a:pt x="547888" y="5755"/>
                  <a:pt x="547888" y="12847"/>
                </a:cubicBezTo>
                <a:lnTo>
                  <a:pt x="547888" y="593254"/>
                </a:lnTo>
                <a:lnTo>
                  <a:pt x="524870" y="593254"/>
                </a:lnTo>
                <a:lnTo>
                  <a:pt x="524870" y="39479"/>
                </a:lnTo>
                <a:cubicBezTo>
                  <a:pt x="524870" y="32386"/>
                  <a:pt x="519115" y="26632"/>
                  <a:pt x="512022" y="26632"/>
                </a:cubicBezTo>
                <a:lnTo>
                  <a:pt x="390239" y="26632"/>
                </a:lnTo>
                <a:cubicBezTo>
                  <a:pt x="383147" y="26632"/>
                  <a:pt x="377392" y="32386"/>
                  <a:pt x="377392" y="39479"/>
                </a:cubicBezTo>
                <a:lnTo>
                  <a:pt x="377392" y="593254"/>
                </a:lnTo>
                <a:lnTo>
                  <a:pt x="354508" y="593254"/>
                </a:lnTo>
                <a:lnTo>
                  <a:pt x="354508" y="111745"/>
                </a:lnTo>
                <a:cubicBezTo>
                  <a:pt x="354508" y="104653"/>
                  <a:pt x="348753" y="98898"/>
                  <a:pt x="341660" y="98898"/>
                </a:cubicBezTo>
                <a:lnTo>
                  <a:pt x="219878" y="98898"/>
                </a:lnTo>
                <a:cubicBezTo>
                  <a:pt x="212785" y="98898"/>
                  <a:pt x="207030" y="104653"/>
                  <a:pt x="207030" y="111745"/>
                </a:cubicBezTo>
                <a:lnTo>
                  <a:pt x="207030" y="593254"/>
                </a:lnTo>
                <a:lnTo>
                  <a:pt x="184012" y="593254"/>
                </a:lnTo>
                <a:lnTo>
                  <a:pt x="184012" y="191238"/>
                </a:lnTo>
                <a:cubicBezTo>
                  <a:pt x="184012" y="184146"/>
                  <a:pt x="178258" y="178391"/>
                  <a:pt x="171165" y="178391"/>
                </a:cubicBezTo>
                <a:lnTo>
                  <a:pt x="49382" y="178391"/>
                </a:lnTo>
                <a:cubicBezTo>
                  <a:pt x="42289" y="178391"/>
                  <a:pt x="36535" y="184146"/>
                  <a:pt x="36535" y="191238"/>
                </a:cubicBezTo>
                <a:lnTo>
                  <a:pt x="36535" y="593254"/>
                </a:lnTo>
                <a:lnTo>
                  <a:pt x="0" y="593254"/>
                </a:lnTo>
                <a:lnTo>
                  <a:pt x="0" y="618949"/>
                </a:lnTo>
                <a:lnTo>
                  <a:pt x="731900" y="618949"/>
                </a:lnTo>
                <a:lnTo>
                  <a:pt x="731900" y="593254"/>
                </a:lnTo>
                <a:lnTo>
                  <a:pt x="695365" y="593254"/>
                </a:lnTo>
                <a:close/>
                <a:moveTo>
                  <a:pt x="62230" y="593254"/>
                </a:moveTo>
                <a:lnTo>
                  <a:pt x="62230" y="204086"/>
                </a:lnTo>
                <a:lnTo>
                  <a:pt x="158317" y="204086"/>
                </a:lnTo>
                <a:lnTo>
                  <a:pt x="158317" y="593254"/>
                </a:lnTo>
                <a:lnTo>
                  <a:pt x="62230" y="593254"/>
                </a:lnTo>
                <a:close/>
                <a:moveTo>
                  <a:pt x="232725" y="593254"/>
                </a:moveTo>
                <a:lnTo>
                  <a:pt x="232725" y="124593"/>
                </a:lnTo>
                <a:lnTo>
                  <a:pt x="328813" y="124593"/>
                </a:lnTo>
                <a:lnTo>
                  <a:pt x="328813" y="593254"/>
                </a:lnTo>
                <a:lnTo>
                  <a:pt x="232725" y="593254"/>
                </a:lnTo>
                <a:close/>
                <a:moveTo>
                  <a:pt x="403221" y="593254"/>
                </a:moveTo>
                <a:lnTo>
                  <a:pt x="403221" y="52326"/>
                </a:lnTo>
                <a:lnTo>
                  <a:pt x="499309" y="52326"/>
                </a:lnTo>
                <a:lnTo>
                  <a:pt x="499309" y="593254"/>
                </a:lnTo>
                <a:lnTo>
                  <a:pt x="403221" y="593254"/>
                </a:lnTo>
                <a:close/>
                <a:moveTo>
                  <a:pt x="573583" y="593254"/>
                </a:moveTo>
                <a:lnTo>
                  <a:pt x="573583" y="25695"/>
                </a:lnTo>
                <a:lnTo>
                  <a:pt x="669670" y="25695"/>
                </a:lnTo>
                <a:lnTo>
                  <a:pt x="669670" y="593254"/>
                </a:lnTo>
                <a:lnTo>
                  <a:pt x="573583" y="5932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9"/>
              <a:buFont typeface="Arial"/>
              <a:buNone/>
            </a:pPr>
            <a:endParaRPr sz="95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338e5baefda_0_482"/>
          <p:cNvSpPr txBox="1"/>
          <p:nvPr/>
        </p:nvSpPr>
        <p:spPr>
          <a:xfrm>
            <a:off x="16902708" y="11193400"/>
            <a:ext cx="4242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00"/>
              </a:buClr>
              <a:buSzPts val="3600"/>
              <a:buFont typeface="Noto Sans Symbols"/>
              <a:buNone/>
            </a:pPr>
            <a:r>
              <a:rPr lang="en-AU" sz="3600" b="1" i="0" u="none" strike="noStrike" cap="none">
                <a:solidFill>
                  <a:srgbClr val="007A00"/>
                </a:solidFill>
                <a:latin typeface="Arial Black"/>
                <a:ea typeface="Arial Black"/>
                <a:cs typeface="Arial Black"/>
                <a:sym typeface="Arial Black"/>
              </a:rPr>
              <a:t>3. Learn, Improve &amp; Grow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338e5baefda_0_482"/>
          <p:cNvSpPr txBox="1"/>
          <p:nvPr/>
        </p:nvSpPr>
        <p:spPr>
          <a:xfrm>
            <a:off x="17276534" y="6432358"/>
            <a:ext cx="6565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00"/>
              </a:buClr>
              <a:buSzPts val="3600"/>
              <a:buFont typeface="Noto Sans Symbols"/>
              <a:buNone/>
            </a:pPr>
            <a:r>
              <a:rPr lang="en-AU" sz="3600" b="1" i="0" u="none" strike="noStrike" cap="none">
                <a:solidFill>
                  <a:srgbClr val="007A00"/>
                </a:solidFill>
                <a:latin typeface="Arial Black"/>
                <a:ea typeface="Arial Black"/>
                <a:cs typeface="Arial Black"/>
                <a:sym typeface="Arial Black"/>
              </a:rPr>
              <a:t>2. Self-Assess against </a:t>
            </a:r>
            <a:r>
              <a:rPr lang="en-AU" sz="3600" b="1" i="0" u="sng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Competency Criteria</a:t>
            </a:r>
            <a:endParaRPr sz="3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338e5baefda_0_482"/>
          <p:cNvSpPr txBox="1"/>
          <p:nvPr/>
        </p:nvSpPr>
        <p:spPr>
          <a:xfrm>
            <a:off x="2635227" y="6597627"/>
            <a:ext cx="408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00"/>
              </a:buClr>
              <a:buSzPts val="3600"/>
              <a:buFont typeface="Noto Sans Symbols"/>
              <a:buNone/>
            </a:pPr>
            <a:r>
              <a:rPr lang="en-AU" sz="3600" b="1" i="0" u="none" strike="noStrike" cap="none">
                <a:solidFill>
                  <a:srgbClr val="007A00"/>
                </a:solidFill>
                <a:latin typeface="Arial Black"/>
                <a:ea typeface="Arial Black"/>
                <a:cs typeface="Arial Black"/>
                <a:sym typeface="Arial Black"/>
              </a:rPr>
              <a:t>5. Apply for Promotion  </a:t>
            </a:r>
            <a:endParaRPr sz="3600" b="0" i="0" u="none" strike="noStrike" cap="none">
              <a:solidFill>
                <a:srgbClr val="007A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g338e5baefda_0_482" descr="User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3075" y="6320503"/>
            <a:ext cx="2438241" cy="2438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g338e5baefda_0_482" descr="Clipboard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46490" y="6288910"/>
            <a:ext cx="1153859" cy="115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338e5baefda_0_482" descr="Bullsey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65102" y="3397038"/>
            <a:ext cx="1494010" cy="149401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g338e5baefda_0_482"/>
          <p:cNvSpPr txBox="1"/>
          <p:nvPr/>
        </p:nvSpPr>
        <p:spPr>
          <a:xfrm>
            <a:off x="285575" y="396717"/>
            <a:ext cx="237240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TR"/>
              <a:buNone/>
            </a:pPr>
            <a:r>
              <a:rPr lang="en-AU" sz="6000" b="1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Individual’s</a:t>
            </a:r>
            <a:r>
              <a:rPr lang="en-AU" sz="6000" b="1" i="0" u="none" strike="noStrike" cap="none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 Role: Own </a:t>
            </a:r>
            <a:r>
              <a:rPr lang="en-AU" sz="6000" b="1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Your</a:t>
            </a:r>
            <a:r>
              <a:rPr lang="en-AU" sz="6000" b="1" i="0" u="none" strike="noStrike" cap="none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 Growth - Your Future is in your </a:t>
            </a:r>
            <a:r>
              <a:rPr lang="en-AU" sz="6000" b="1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H</a:t>
            </a:r>
            <a:r>
              <a:rPr lang="en-AU" sz="6000" b="1" i="0" u="none" strike="noStrike" cap="none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ands.</a:t>
            </a:r>
            <a:endParaRPr sz="6000" b="1" i="0" u="none" strike="noStrike" cap="none" dirty="0">
              <a:solidFill>
                <a:schemeClr val="dk2"/>
              </a:solidFill>
              <a:latin typeface="Centra No2 Black" pitchFamily="2" charset="0"/>
              <a:ea typeface="Centra No2 Black" pitchFamily="2" charset="0"/>
              <a:cs typeface="NTR"/>
              <a:sym typeface="NTR"/>
            </a:endParaRPr>
          </a:p>
        </p:txBody>
      </p:sp>
      <p:sp>
        <p:nvSpPr>
          <p:cNvPr id="538" name="Google Shape;538;g338e5baefda_0_482"/>
          <p:cNvSpPr txBox="1"/>
          <p:nvPr/>
        </p:nvSpPr>
        <p:spPr>
          <a:xfrm>
            <a:off x="3556350" y="10950314"/>
            <a:ext cx="4881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00"/>
              </a:buClr>
              <a:buSzPts val="3600"/>
              <a:buFont typeface="Noto Sans Symbols"/>
              <a:buNone/>
            </a:pPr>
            <a:r>
              <a:rPr lang="en-AU" sz="3600" b="1" i="0" u="none" strike="noStrike" cap="none">
                <a:solidFill>
                  <a:srgbClr val="007A00"/>
                </a:solidFill>
                <a:latin typeface="Arial Black"/>
                <a:ea typeface="Arial Black"/>
                <a:cs typeface="Arial Black"/>
                <a:sym typeface="Arial Black"/>
              </a:rPr>
              <a:t>4. Showcase Business Value</a:t>
            </a:r>
            <a:endParaRPr sz="3600" b="0" i="0" u="none" strike="noStrike" cap="none">
              <a:solidFill>
                <a:srgbClr val="007A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338e5baefda_0_482"/>
          <p:cNvSpPr/>
          <p:nvPr/>
        </p:nvSpPr>
        <p:spPr>
          <a:xfrm>
            <a:off x="3135313" y="6719332"/>
            <a:ext cx="570900" cy="5205600"/>
          </a:xfrm>
          <a:prstGeom prst="leftBrace">
            <a:avLst>
              <a:gd name="adj1" fmla="val 8333"/>
              <a:gd name="adj2" fmla="val 4962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338e5baefda_0_482"/>
          <p:cNvSpPr txBox="1"/>
          <p:nvPr/>
        </p:nvSpPr>
        <p:spPr>
          <a:xfrm>
            <a:off x="1373362" y="8872230"/>
            <a:ext cx="214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>
                <a:solidFill>
                  <a:schemeClr val="dk1"/>
                </a:solidFill>
              </a:rPr>
              <a:t>April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41" name="Google Shape;541;g338e5baefda_0_482"/>
          <p:cNvSpPr/>
          <p:nvPr/>
        </p:nvSpPr>
        <p:spPr>
          <a:xfrm>
            <a:off x="14338184" y="10463637"/>
            <a:ext cx="1152098" cy="1179353"/>
          </a:xfrm>
          <a:custGeom>
            <a:avLst/>
            <a:gdLst/>
            <a:ahLst/>
            <a:cxnLst/>
            <a:rect l="l" t="t" r="r" b="b"/>
            <a:pathLst>
              <a:path w="681715" h="697842" extrusionOk="0">
                <a:moveTo>
                  <a:pt x="54334" y="486530"/>
                </a:moveTo>
                <a:lnTo>
                  <a:pt x="54334" y="671880"/>
                </a:lnTo>
                <a:lnTo>
                  <a:pt x="171031" y="671880"/>
                </a:lnTo>
                <a:lnTo>
                  <a:pt x="171031" y="486530"/>
                </a:lnTo>
                <a:close/>
                <a:moveTo>
                  <a:pt x="282509" y="355647"/>
                </a:moveTo>
                <a:lnTo>
                  <a:pt x="282509" y="671880"/>
                </a:lnTo>
                <a:lnTo>
                  <a:pt x="399206" y="671880"/>
                </a:lnTo>
                <a:lnTo>
                  <a:pt x="399206" y="355647"/>
                </a:lnTo>
                <a:close/>
                <a:moveTo>
                  <a:pt x="510550" y="278831"/>
                </a:moveTo>
                <a:lnTo>
                  <a:pt x="510550" y="671880"/>
                </a:lnTo>
                <a:lnTo>
                  <a:pt x="627247" y="671880"/>
                </a:lnTo>
                <a:lnTo>
                  <a:pt x="627247" y="278831"/>
                </a:lnTo>
                <a:close/>
                <a:moveTo>
                  <a:pt x="511888" y="253002"/>
                </a:moveTo>
                <a:lnTo>
                  <a:pt x="625909" y="253002"/>
                </a:lnTo>
                <a:cubicBezTo>
                  <a:pt x="640898" y="253002"/>
                  <a:pt x="653076" y="265180"/>
                  <a:pt x="653076" y="280169"/>
                </a:cubicBezTo>
                <a:lnTo>
                  <a:pt x="653076" y="671880"/>
                </a:lnTo>
                <a:lnTo>
                  <a:pt x="668734" y="671880"/>
                </a:lnTo>
                <a:cubicBezTo>
                  <a:pt x="675827" y="671880"/>
                  <a:pt x="681581" y="677768"/>
                  <a:pt x="681715" y="684861"/>
                </a:cubicBezTo>
                <a:cubicBezTo>
                  <a:pt x="681715" y="692088"/>
                  <a:pt x="675827" y="697842"/>
                  <a:pt x="668734" y="697842"/>
                </a:cubicBezTo>
                <a:lnTo>
                  <a:pt x="12981" y="697842"/>
                </a:lnTo>
                <a:cubicBezTo>
                  <a:pt x="5754" y="697842"/>
                  <a:pt x="0" y="691954"/>
                  <a:pt x="0" y="684861"/>
                </a:cubicBezTo>
                <a:cubicBezTo>
                  <a:pt x="0" y="677634"/>
                  <a:pt x="5888" y="671880"/>
                  <a:pt x="12981" y="671880"/>
                </a:cubicBezTo>
                <a:lnTo>
                  <a:pt x="28639" y="671880"/>
                </a:lnTo>
                <a:lnTo>
                  <a:pt x="28639" y="487868"/>
                </a:lnTo>
                <a:cubicBezTo>
                  <a:pt x="28639" y="472879"/>
                  <a:pt x="40817" y="460701"/>
                  <a:pt x="55806" y="460701"/>
                </a:cubicBezTo>
                <a:lnTo>
                  <a:pt x="169826" y="460701"/>
                </a:lnTo>
                <a:cubicBezTo>
                  <a:pt x="184815" y="460701"/>
                  <a:pt x="196993" y="472879"/>
                  <a:pt x="196993" y="487868"/>
                </a:cubicBezTo>
                <a:lnTo>
                  <a:pt x="196993" y="672014"/>
                </a:lnTo>
                <a:lnTo>
                  <a:pt x="256680" y="672014"/>
                </a:lnTo>
                <a:lnTo>
                  <a:pt x="256680" y="356985"/>
                </a:lnTo>
                <a:cubicBezTo>
                  <a:pt x="256680" y="341997"/>
                  <a:pt x="268858" y="329819"/>
                  <a:pt x="283847" y="329819"/>
                </a:cubicBezTo>
                <a:lnTo>
                  <a:pt x="397868" y="329819"/>
                </a:lnTo>
                <a:cubicBezTo>
                  <a:pt x="412856" y="329819"/>
                  <a:pt x="425035" y="341997"/>
                  <a:pt x="425035" y="356985"/>
                </a:cubicBezTo>
                <a:lnTo>
                  <a:pt x="425035" y="671880"/>
                </a:lnTo>
                <a:lnTo>
                  <a:pt x="484722" y="671880"/>
                </a:lnTo>
                <a:lnTo>
                  <a:pt x="484722" y="280169"/>
                </a:lnTo>
                <a:cubicBezTo>
                  <a:pt x="484722" y="265180"/>
                  <a:pt x="496900" y="253002"/>
                  <a:pt x="511888" y="253002"/>
                </a:cubicBezTo>
                <a:close/>
                <a:moveTo>
                  <a:pt x="572378" y="203"/>
                </a:moveTo>
                <a:lnTo>
                  <a:pt x="661908" y="17600"/>
                </a:lnTo>
                <a:cubicBezTo>
                  <a:pt x="662042" y="17600"/>
                  <a:pt x="662042" y="17600"/>
                  <a:pt x="662176" y="17600"/>
                </a:cubicBezTo>
                <a:cubicBezTo>
                  <a:pt x="662310" y="17600"/>
                  <a:pt x="662444" y="17734"/>
                  <a:pt x="662577" y="17734"/>
                </a:cubicBezTo>
                <a:cubicBezTo>
                  <a:pt x="662711" y="17868"/>
                  <a:pt x="662845" y="17868"/>
                  <a:pt x="662979" y="17868"/>
                </a:cubicBezTo>
                <a:cubicBezTo>
                  <a:pt x="663113" y="17868"/>
                  <a:pt x="663246" y="18002"/>
                  <a:pt x="663380" y="18002"/>
                </a:cubicBezTo>
                <a:cubicBezTo>
                  <a:pt x="663514" y="18002"/>
                  <a:pt x="663648" y="18136"/>
                  <a:pt x="663782" y="18136"/>
                </a:cubicBezTo>
                <a:cubicBezTo>
                  <a:pt x="663782" y="18136"/>
                  <a:pt x="663915" y="18270"/>
                  <a:pt x="664049" y="18270"/>
                </a:cubicBezTo>
                <a:cubicBezTo>
                  <a:pt x="664183" y="18270"/>
                  <a:pt x="664317" y="18403"/>
                  <a:pt x="664451" y="18403"/>
                </a:cubicBezTo>
                <a:cubicBezTo>
                  <a:pt x="664585" y="18403"/>
                  <a:pt x="664719" y="18537"/>
                  <a:pt x="664852" y="18537"/>
                </a:cubicBezTo>
                <a:cubicBezTo>
                  <a:pt x="664852" y="18537"/>
                  <a:pt x="664986" y="18671"/>
                  <a:pt x="665120" y="18671"/>
                </a:cubicBezTo>
                <a:cubicBezTo>
                  <a:pt x="665254" y="18805"/>
                  <a:pt x="665388" y="18805"/>
                  <a:pt x="665521" y="18939"/>
                </a:cubicBezTo>
                <a:cubicBezTo>
                  <a:pt x="665655" y="18939"/>
                  <a:pt x="665789" y="18939"/>
                  <a:pt x="665923" y="19073"/>
                </a:cubicBezTo>
                <a:cubicBezTo>
                  <a:pt x="665923" y="19073"/>
                  <a:pt x="666057" y="19206"/>
                  <a:pt x="666190" y="19206"/>
                </a:cubicBezTo>
                <a:cubicBezTo>
                  <a:pt x="666324" y="19340"/>
                  <a:pt x="666458" y="19340"/>
                  <a:pt x="666592" y="19474"/>
                </a:cubicBezTo>
                <a:cubicBezTo>
                  <a:pt x="666726" y="19608"/>
                  <a:pt x="666726" y="19608"/>
                  <a:pt x="666860" y="19742"/>
                </a:cubicBezTo>
                <a:cubicBezTo>
                  <a:pt x="666994" y="19875"/>
                  <a:pt x="666994" y="19875"/>
                  <a:pt x="667127" y="20009"/>
                </a:cubicBezTo>
                <a:cubicBezTo>
                  <a:pt x="667127" y="20143"/>
                  <a:pt x="667261" y="20143"/>
                  <a:pt x="667395" y="20277"/>
                </a:cubicBezTo>
                <a:cubicBezTo>
                  <a:pt x="667529" y="20411"/>
                  <a:pt x="667529" y="20411"/>
                  <a:pt x="667663" y="20545"/>
                </a:cubicBezTo>
                <a:cubicBezTo>
                  <a:pt x="667797" y="20678"/>
                  <a:pt x="667797" y="20678"/>
                  <a:pt x="667930" y="20812"/>
                </a:cubicBezTo>
                <a:cubicBezTo>
                  <a:pt x="668064" y="20946"/>
                  <a:pt x="668064" y="20946"/>
                  <a:pt x="668198" y="21080"/>
                </a:cubicBezTo>
                <a:cubicBezTo>
                  <a:pt x="668332" y="21080"/>
                  <a:pt x="668332" y="21214"/>
                  <a:pt x="668466" y="21348"/>
                </a:cubicBezTo>
                <a:cubicBezTo>
                  <a:pt x="668599" y="21481"/>
                  <a:pt x="668599" y="21481"/>
                  <a:pt x="668733" y="21615"/>
                </a:cubicBezTo>
                <a:cubicBezTo>
                  <a:pt x="668867" y="21749"/>
                  <a:pt x="668867" y="21749"/>
                  <a:pt x="669001" y="21883"/>
                </a:cubicBezTo>
                <a:cubicBezTo>
                  <a:pt x="669135" y="22017"/>
                  <a:pt x="669135" y="22151"/>
                  <a:pt x="669269" y="22284"/>
                </a:cubicBezTo>
                <a:cubicBezTo>
                  <a:pt x="669269" y="22284"/>
                  <a:pt x="669402" y="22418"/>
                  <a:pt x="669402" y="22418"/>
                </a:cubicBezTo>
                <a:cubicBezTo>
                  <a:pt x="669402" y="22552"/>
                  <a:pt x="669402" y="22552"/>
                  <a:pt x="669402" y="22552"/>
                </a:cubicBezTo>
                <a:cubicBezTo>
                  <a:pt x="669402" y="22686"/>
                  <a:pt x="669536" y="22686"/>
                  <a:pt x="669536" y="22820"/>
                </a:cubicBezTo>
                <a:cubicBezTo>
                  <a:pt x="669670" y="22954"/>
                  <a:pt x="669670" y="23087"/>
                  <a:pt x="669804" y="23221"/>
                </a:cubicBezTo>
                <a:cubicBezTo>
                  <a:pt x="669804" y="23355"/>
                  <a:pt x="669938" y="23355"/>
                  <a:pt x="669938" y="23489"/>
                </a:cubicBezTo>
                <a:cubicBezTo>
                  <a:pt x="669938" y="23623"/>
                  <a:pt x="670072" y="23623"/>
                  <a:pt x="670072" y="23756"/>
                </a:cubicBezTo>
                <a:cubicBezTo>
                  <a:pt x="670205" y="23890"/>
                  <a:pt x="670205" y="24158"/>
                  <a:pt x="670339" y="24292"/>
                </a:cubicBezTo>
                <a:cubicBezTo>
                  <a:pt x="670339" y="24292"/>
                  <a:pt x="670473" y="24426"/>
                  <a:pt x="670473" y="24559"/>
                </a:cubicBezTo>
                <a:cubicBezTo>
                  <a:pt x="670607" y="24693"/>
                  <a:pt x="670607" y="24693"/>
                  <a:pt x="670607" y="24827"/>
                </a:cubicBezTo>
                <a:cubicBezTo>
                  <a:pt x="670741" y="24961"/>
                  <a:pt x="670874" y="25229"/>
                  <a:pt x="670874" y="25362"/>
                </a:cubicBezTo>
                <a:cubicBezTo>
                  <a:pt x="670874" y="25496"/>
                  <a:pt x="671008" y="25630"/>
                  <a:pt x="671008" y="25764"/>
                </a:cubicBezTo>
                <a:cubicBezTo>
                  <a:pt x="671008" y="25898"/>
                  <a:pt x="671008" y="25898"/>
                  <a:pt x="671008" y="26032"/>
                </a:cubicBezTo>
                <a:cubicBezTo>
                  <a:pt x="671008" y="26165"/>
                  <a:pt x="671142" y="26433"/>
                  <a:pt x="671142" y="26567"/>
                </a:cubicBezTo>
                <a:cubicBezTo>
                  <a:pt x="671276" y="26567"/>
                  <a:pt x="671276" y="26701"/>
                  <a:pt x="671276" y="26834"/>
                </a:cubicBezTo>
                <a:cubicBezTo>
                  <a:pt x="671276" y="26968"/>
                  <a:pt x="671276" y="26968"/>
                  <a:pt x="671276" y="27102"/>
                </a:cubicBezTo>
                <a:cubicBezTo>
                  <a:pt x="671410" y="27236"/>
                  <a:pt x="671410" y="27504"/>
                  <a:pt x="671410" y="27637"/>
                </a:cubicBezTo>
                <a:cubicBezTo>
                  <a:pt x="671410" y="27637"/>
                  <a:pt x="671410" y="27771"/>
                  <a:pt x="671410" y="27905"/>
                </a:cubicBezTo>
                <a:cubicBezTo>
                  <a:pt x="671410" y="28039"/>
                  <a:pt x="671410" y="28039"/>
                  <a:pt x="671410" y="28173"/>
                </a:cubicBezTo>
                <a:cubicBezTo>
                  <a:pt x="671410" y="28307"/>
                  <a:pt x="671410" y="28574"/>
                  <a:pt x="671410" y="28708"/>
                </a:cubicBezTo>
                <a:cubicBezTo>
                  <a:pt x="671410" y="28708"/>
                  <a:pt x="671410" y="28842"/>
                  <a:pt x="671410" y="28976"/>
                </a:cubicBezTo>
                <a:cubicBezTo>
                  <a:pt x="671410" y="28976"/>
                  <a:pt x="671410" y="29110"/>
                  <a:pt x="671410" y="29243"/>
                </a:cubicBezTo>
                <a:cubicBezTo>
                  <a:pt x="671410" y="29377"/>
                  <a:pt x="671410" y="29645"/>
                  <a:pt x="671410" y="29779"/>
                </a:cubicBezTo>
                <a:cubicBezTo>
                  <a:pt x="671410" y="29912"/>
                  <a:pt x="671410" y="30046"/>
                  <a:pt x="671276" y="30180"/>
                </a:cubicBezTo>
                <a:cubicBezTo>
                  <a:pt x="671276" y="30314"/>
                  <a:pt x="671276" y="30448"/>
                  <a:pt x="671276" y="30582"/>
                </a:cubicBezTo>
                <a:cubicBezTo>
                  <a:pt x="671276" y="30715"/>
                  <a:pt x="671276" y="30715"/>
                  <a:pt x="671276" y="30849"/>
                </a:cubicBezTo>
                <a:lnTo>
                  <a:pt x="659633" y="119978"/>
                </a:lnTo>
                <a:cubicBezTo>
                  <a:pt x="658830" y="126000"/>
                  <a:pt x="653611" y="130416"/>
                  <a:pt x="647723" y="130416"/>
                </a:cubicBezTo>
                <a:cubicBezTo>
                  <a:pt x="647187" y="130416"/>
                  <a:pt x="646652" y="130416"/>
                  <a:pt x="646116" y="130283"/>
                </a:cubicBezTo>
                <a:cubicBezTo>
                  <a:pt x="639425" y="129346"/>
                  <a:pt x="634875" y="123324"/>
                  <a:pt x="635678" y="116766"/>
                </a:cubicBezTo>
                <a:lnTo>
                  <a:pt x="643841" y="54804"/>
                </a:lnTo>
                <a:lnTo>
                  <a:pt x="347548" y="263173"/>
                </a:lnTo>
                <a:cubicBezTo>
                  <a:pt x="343935" y="265715"/>
                  <a:pt x="339117" y="265983"/>
                  <a:pt x="335102" y="263976"/>
                </a:cubicBezTo>
                <a:cubicBezTo>
                  <a:pt x="331088" y="261834"/>
                  <a:pt x="328545" y="257819"/>
                  <a:pt x="328545" y="253269"/>
                </a:cubicBezTo>
                <a:lnTo>
                  <a:pt x="328545" y="155843"/>
                </a:lnTo>
                <a:lnTo>
                  <a:pt x="55538" y="358056"/>
                </a:lnTo>
                <a:cubicBezTo>
                  <a:pt x="53397" y="359662"/>
                  <a:pt x="50988" y="360465"/>
                  <a:pt x="48445" y="360465"/>
                </a:cubicBezTo>
                <a:cubicBezTo>
                  <a:pt x="44832" y="360465"/>
                  <a:pt x="41218" y="358859"/>
                  <a:pt x="38809" y="355647"/>
                </a:cubicBezTo>
                <a:cubicBezTo>
                  <a:pt x="34928" y="350294"/>
                  <a:pt x="35999" y="342799"/>
                  <a:pt x="41352" y="338785"/>
                </a:cubicBezTo>
                <a:lnTo>
                  <a:pt x="333497" y="122253"/>
                </a:lnTo>
                <a:cubicBezTo>
                  <a:pt x="337110" y="119576"/>
                  <a:pt x="342061" y="119175"/>
                  <a:pt x="346076" y="121182"/>
                </a:cubicBezTo>
                <a:cubicBezTo>
                  <a:pt x="350225" y="123190"/>
                  <a:pt x="352768" y="127338"/>
                  <a:pt x="352768" y="131888"/>
                </a:cubicBezTo>
                <a:lnTo>
                  <a:pt x="352768" y="229983"/>
                </a:lnTo>
                <a:lnTo>
                  <a:pt x="629254" y="35533"/>
                </a:lnTo>
                <a:lnTo>
                  <a:pt x="567828" y="23756"/>
                </a:lnTo>
                <a:cubicBezTo>
                  <a:pt x="561404" y="22552"/>
                  <a:pt x="557121" y="16262"/>
                  <a:pt x="558326" y="9705"/>
                </a:cubicBezTo>
                <a:cubicBezTo>
                  <a:pt x="559530" y="3281"/>
                  <a:pt x="565820" y="-1001"/>
                  <a:pt x="572378" y="2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99"/>
              <a:buFont typeface="Arial"/>
              <a:buNone/>
            </a:pPr>
            <a:endParaRPr sz="9599" b="0" i="0" u="none" strike="noStrike" cap="none">
              <a:solidFill>
                <a:srgbClr val="007A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3b4a329a38_0_184"/>
          <p:cNvSpPr/>
          <p:nvPr/>
        </p:nvSpPr>
        <p:spPr>
          <a:xfrm>
            <a:off x="5062683" y="6260755"/>
            <a:ext cx="1827300" cy="18507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F2F2"/>
              </a:gs>
            </a:gsLst>
            <a:lin ang="18900044" scaled="0"/>
          </a:gradFill>
          <a:ln>
            <a:noFill/>
          </a:ln>
          <a:effectLst>
            <a:outerShdw blurRad="317500" algn="ctr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48" name="Google Shape;548;g33b4a329a38_0_184"/>
          <p:cNvSpPr/>
          <p:nvPr/>
        </p:nvSpPr>
        <p:spPr>
          <a:xfrm>
            <a:off x="11343668" y="6216168"/>
            <a:ext cx="1683000" cy="17049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F2F2"/>
              </a:gs>
            </a:gsLst>
            <a:lin ang="18900044" scaled="0"/>
          </a:gradFill>
          <a:ln>
            <a:noFill/>
          </a:ln>
          <a:effectLst>
            <a:outerShdw blurRad="317500" algn="ctr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49" name="Google Shape;549;g33b4a329a38_0_184"/>
          <p:cNvSpPr/>
          <p:nvPr/>
        </p:nvSpPr>
        <p:spPr>
          <a:xfrm>
            <a:off x="14421631" y="6162493"/>
            <a:ext cx="1687500" cy="17049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F2F2"/>
              </a:gs>
            </a:gsLst>
            <a:lin ang="18900044" scaled="0"/>
          </a:gradFill>
          <a:ln>
            <a:noFill/>
          </a:ln>
          <a:effectLst>
            <a:outerShdw blurRad="317500" algn="ctr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0" name="Google Shape;550;g33b4a329a38_0_184"/>
          <p:cNvSpPr/>
          <p:nvPr/>
        </p:nvSpPr>
        <p:spPr>
          <a:xfrm>
            <a:off x="17494081" y="6207359"/>
            <a:ext cx="1551900" cy="16953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F2F2"/>
              </a:gs>
            </a:gsLst>
            <a:lin ang="18900044" scaled="0"/>
          </a:gradFill>
          <a:ln>
            <a:noFill/>
          </a:ln>
          <a:effectLst>
            <a:outerShdw blurRad="317500" algn="ctr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1" name="Google Shape;551;g33b4a329a38_0_184"/>
          <p:cNvSpPr/>
          <p:nvPr/>
        </p:nvSpPr>
        <p:spPr>
          <a:xfrm>
            <a:off x="4389264" y="7293348"/>
            <a:ext cx="3085135" cy="1554066"/>
          </a:xfrm>
          <a:custGeom>
            <a:avLst/>
            <a:gdLst/>
            <a:ahLst/>
            <a:cxnLst/>
            <a:rect l="l" t="t" r="r" b="b"/>
            <a:pathLst>
              <a:path w="465" h="233" extrusionOk="0">
                <a:moveTo>
                  <a:pt x="232" y="233"/>
                </a:moveTo>
                <a:cubicBezTo>
                  <a:pt x="104" y="233"/>
                  <a:pt x="0" y="128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06"/>
                  <a:pt x="126" y="193"/>
                  <a:pt x="232" y="193"/>
                </a:cubicBezTo>
                <a:cubicBezTo>
                  <a:pt x="339" y="193"/>
                  <a:pt x="425" y="106"/>
                  <a:pt x="425" y="0"/>
                </a:cubicBezTo>
                <a:cubicBezTo>
                  <a:pt x="465" y="0"/>
                  <a:pt x="465" y="0"/>
                  <a:pt x="465" y="0"/>
                </a:cubicBezTo>
                <a:cubicBezTo>
                  <a:pt x="465" y="128"/>
                  <a:pt x="361" y="233"/>
                  <a:pt x="232" y="23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33b4a329a38_0_184"/>
          <p:cNvSpPr/>
          <p:nvPr/>
        </p:nvSpPr>
        <p:spPr>
          <a:xfrm>
            <a:off x="7449515" y="5492058"/>
            <a:ext cx="3094991" cy="1554066"/>
          </a:xfrm>
          <a:custGeom>
            <a:avLst/>
            <a:gdLst/>
            <a:ahLst/>
            <a:cxnLst/>
            <a:rect l="l" t="t" r="r" b="b"/>
            <a:pathLst>
              <a:path w="466" h="233" extrusionOk="0">
                <a:moveTo>
                  <a:pt x="466" y="233"/>
                </a:moveTo>
                <a:cubicBezTo>
                  <a:pt x="426" y="233"/>
                  <a:pt x="426" y="233"/>
                  <a:pt x="426" y="233"/>
                </a:cubicBezTo>
                <a:cubicBezTo>
                  <a:pt x="426" y="127"/>
                  <a:pt x="339" y="40"/>
                  <a:pt x="233" y="40"/>
                </a:cubicBezTo>
                <a:cubicBezTo>
                  <a:pt x="127" y="40"/>
                  <a:pt x="40" y="127"/>
                  <a:pt x="40" y="233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05"/>
                  <a:pt x="105" y="0"/>
                  <a:pt x="233" y="0"/>
                </a:cubicBezTo>
                <a:cubicBezTo>
                  <a:pt x="361" y="0"/>
                  <a:pt x="466" y="105"/>
                  <a:pt x="466" y="23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33b4a329a38_0_184"/>
          <p:cNvSpPr/>
          <p:nvPr/>
        </p:nvSpPr>
        <p:spPr>
          <a:xfrm>
            <a:off x="10645031" y="7179850"/>
            <a:ext cx="3085135" cy="1554066"/>
          </a:xfrm>
          <a:custGeom>
            <a:avLst/>
            <a:gdLst/>
            <a:ahLst/>
            <a:cxnLst/>
            <a:rect l="l" t="t" r="r" b="b"/>
            <a:pathLst>
              <a:path w="465" h="233" extrusionOk="0">
                <a:moveTo>
                  <a:pt x="232" y="233"/>
                </a:moveTo>
                <a:cubicBezTo>
                  <a:pt x="104" y="233"/>
                  <a:pt x="0" y="128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06"/>
                  <a:pt x="126" y="193"/>
                  <a:pt x="232" y="193"/>
                </a:cubicBezTo>
                <a:cubicBezTo>
                  <a:pt x="339" y="193"/>
                  <a:pt x="425" y="106"/>
                  <a:pt x="425" y="0"/>
                </a:cubicBezTo>
                <a:cubicBezTo>
                  <a:pt x="465" y="0"/>
                  <a:pt x="465" y="0"/>
                  <a:pt x="465" y="0"/>
                </a:cubicBezTo>
                <a:cubicBezTo>
                  <a:pt x="465" y="128"/>
                  <a:pt x="361" y="233"/>
                  <a:pt x="232" y="23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33b4a329a38_0_184"/>
          <p:cNvSpPr/>
          <p:nvPr/>
        </p:nvSpPr>
        <p:spPr>
          <a:xfrm>
            <a:off x="13580720" y="5492058"/>
            <a:ext cx="3088420" cy="1554066"/>
          </a:xfrm>
          <a:custGeom>
            <a:avLst/>
            <a:gdLst/>
            <a:ahLst/>
            <a:cxnLst/>
            <a:rect l="l" t="t" r="r" b="b"/>
            <a:pathLst>
              <a:path w="465" h="233" extrusionOk="0">
                <a:moveTo>
                  <a:pt x="465" y="233"/>
                </a:moveTo>
                <a:cubicBezTo>
                  <a:pt x="425" y="233"/>
                  <a:pt x="425" y="233"/>
                  <a:pt x="425" y="233"/>
                </a:cubicBezTo>
                <a:cubicBezTo>
                  <a:pt x="425" y="127"/>
                  <a:pt x="339" y="40"/>
                  <a:pt x="233" y="40"/>
                </a:cubicBezTo>
                <a:cubicBezTo>
                  <a:pt x="126" y="40"/>
                  <a:pt x="40" y="127"/>
                  <a:pt x="40" y="233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05"/>
                  <a:pt x="104" y="0"/>
                  <a:pt x="233" y="0"/>
                </a:cubicBezTo>
                <a:cubicBezTo>
                  <a:pt x="361" y="0"/>
                  <a:pt x="465" y="105"/>
                  <a:pt x="465" y="23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33b4a329a38_0_184"/>
          <p:cNvSpPr/>
          <p:nvPr/>
        </p:nvSpPr>
        <p:spPr>
          <a:xfrm>
            <a:off x="16644537" y="7179122"/>
            <a:ext cx="3091707" cy="1554066"/>
          </a:xfrm>
          <a:custGeom>
            <a:avLst/>
            <a:gdLst/>
            <a:ahLst/>
            <a:cxnLst/>
            <a:rect l="l" t="t" r="r" b="b"/>
            <a:pathLst>
              <a:path w="466" h="233" extrusionOk="0">
                <a:moveTo>
                  <a:pt x="233" y="233"/>
                </a:moveTo>
                <a:cubicBezTo>
                  <a:pt x="105" y="233"/>
                  <a:pt x="0" y="128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06"/>
                  <a:pt x="127" y="193"/>
                  <a:pt x="233" y="193"/>
                </a:cubicBezTo>
                <a:cubicBezTo>
                  <a:pt x="339" y="193"/>
                  <a:pt x="426" y="106"/>
                  <a:pt x="42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6" y="128"/>
                  <a:pt x="362" y="233"/>
                  <a:pt x="233" y="23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33b4a329a38_0_184"/>
          <p:cNvSpPr/>
          <p:nvPr/>
        </p:nvSpPr>
        <p:spPr>
          <a:xfrm>
            <a:off x="16644535" y="5524674"/>
            <a:ext cx="3226411" cy="1935191"/>
          </a:xfrm>
          <a:custGeom>
            <a:avLst/>
            <a:gdLst/>
            <a:ahLst/>
            <a:cxnLst/>
            <a:rect l="l" t="t" r="r" b="b"/>
            <a:pathLst>
              <a:path w="486" h="290" extrusionOk="0">
                <a:moveTo>
                  <a:pt x="466" y="221"/>
                </a:moveTo>
                <a:cubicBezTo>
                  <a:pt x="460" y="98"/>
                  <a:pt x="358" y="0"/>
                  <a:pt x="233" y="0"/>
                </a:cubicBezTo>
                <a:cubicBezTo>
                  <a:pt x="105" y="0"/>
                  <a:pt x="0" y="105"/>
                  <a:pt x="0" y="233"/>
                </a:cubicBezTo>
                <a:cubicBezTo>
                  <a:pt x="40" y="233"/>
                  <a:pt x="40" y="233"/>
                  <a:pt x="40" y="233"/>
                </a:cubicBezTo>
                <a:cubicBezTo>
                  <a:pt x="40" y="127"/>
                  <a:pt x="127" y="40"/>
                  <a:pt x="233" y="40"/>
                </a:cubicBezTo>
                <a:cubicBezTo>
                  <a:pt x="336" y="40"/>
                  <a:pt x="419" y="120"/>
                  <a:pt x="426" y="221"/>
                </a:cubicBezTo>
                <a:cubicBezTo>
                  <a:pt x="406" y="221"/>
                  <a:pt x="406" y="221"/>
                  <a:pt x="406" y="221"/>
                </a:cubicBezTo>
                <a:cubicBezTo>
                  <a:pt x="446" y="290"/>
                  <a:pt x="446" y="290"/>
                  <a:pt x="446" y="290"/>
                </a:cubicBezTo>
                <a:cubicBezTo>
                  <a:pt x="486" y="221"/>
                  <a:pt x="486" y="221"/>
                  <a:pt x="486" y="221"/>
                </a:cubicBezTo>
                <a:lnTo>
                  <a:pt x="466" y="2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33b4a329a38_0_184"/>
          <p:cNvSpPr/>
          <p:nvPr/>
        </p:nvSpPr>
        <p:spPr>
          <a:xfrm>
            <a:off x="13580717" y="6791424"/>
            <a:ext cx="3409167" cy="1941762"/>
          </a:xfrm>
          <a:custGeom>
            <a:avLst/>
            <a:gdLst/>
            <a:ahLst/>
            <a:cxnLst/>
            <a:rect l="l" t="t" r="r" b="b"/>
            <a:pathLst>
              <a:path w="485" h="291" extrusionOk="0">
                <a:moveTo>
                  <a:pt x="485" y="70"/>
                </a:moveTo>
                <a:cubicBezTo>
                  <a:pt x="445" y="0"/>
                  <a:pt x="445" y="0"/>
                  <a:pt x="445" y="0"/>
                </a:cubicBezTo>
                <a:cubicBezTo>
                  <a:pt x="406" y="70"/>
                  <a:pt x="406" y="70"/>
                  <a:pt x="406" y="70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19" y="170"/>
                  <a:pt x="335" y="251"/>
                  <a:pt x="233" y="251"/>
                </a:cubicBezTo>
                <a:cubicBezTo>
                  <a:pt x="126" y="251"/>
                  <a:pt x="40" y="164"/>
                  <a:pt x="4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186"/>
                  <a:pt x="104" y="291"/>
                  <a:pt x="233" y="291"/>
                </a:cubicBezTo>
                <a:cubicBezTo>
                  <a:pt x="357" y="291"/>
                  <a:pt x="459" y="192"/>
                  <a:pt x="465" y="70"/>
                </a:cubicBezTo>
                <a:lnTo>
                  <a:pt x="485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33b4a329a38_0_184"/>
          <p:cNvSpPr/>
          <p:nvPr/>
        </p:nvSpPr>
        <p:spPr>
          <a:xfrm>
            <a:off x="10520467" y="5359062"/>
            <a:ext cx="3495393" cy="2100803"/>
          </a:xfrm>
          <a:custGeom>
            <a:avLst/>
            <a:gdLst/>
            <a:ahLst/>
            <a:cxnLst/>
            <a:rect l="l" t="t" r="r" b="b"/>
            <a:pathLst>
              <a:path w="485" h="290" extrusionOk="0">
                <a:moveTo>
                  <a:pt x="465" y="221"/>
                </a:moveTo>
                <a:cubicBezTo>
                  <a:pt x="459" y="98"/>
                  <a:pt x="357" y="0"/>
                  <a:pt x="232" y="0"/>
                </a:cubicBezTo>
                <a:cubicBezTo>
                  <a:pt x="104" y="0"/>
                  <a:pt x="0" y="105"/>
                  <a:pt x="0" y="233"/>
                </a:cubicBezTo>
                <a:cubicBezTo>
                  <a:pt x="40" y="233"/>
                  <a:pt x="40" y="233"/>
                  <a:pt x="40" y="233"/>
                </a:cubicBezTo>
                <a:cubicBezTo>
                  <a:pt x="40" y="127"/>
                  <a:pt x="126" y="40"/>
                  <a:pt x="232" y="40"/>
                </a:cubicBezTo>
                <a:cubicBezTo>
                  <a:pt x="335" y="40"/>
                  <a:pt x="419" y="120"/>
                  <a:pt x="425" y="221"/>
                </a:cubicBezTo>
                <a:cubicBezTo>
                  <a:pt x="405" y="221"/>
                  <a:pt x="405" y="221"/>
                  <a:pt x="405" y="221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85" y="221"/>
                  <a:pt x="485" y="221"/>
                  <a:pt x="485" y="221"/>
                </a:cubicBezTo>
                <a:lnTo>
                  <a:pt x="465" y="2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33b4a329a38_0_184"/>
          <p:cNvSpPr/>
          <p:nvPr/>
        </p:nvSpPr>
        <p:spPr>
          <a:xfrm>
            <a:off x="7364278" y="6582829"/>
            <a:ext cx="3495393" cy="2107936"/>
          </a:xfrm>
          <a:custGeom>
            <a:avLst/>
            <a:gdLst/>
            <a:ahLst/>
            <a:cxnLst/>
            <a:rect l="l" t="t" r="r" b="b"/>
            <a:pathLst>
              <a:path w="485" h="291" extrusionOk="0">
                <a:moveTo>
                  <a:pt x="485" y="70"/>
                </a:moveTo>
                <a:cubicBezTo>
                  <a:pt x="446" y="0"/>
                  <a:pt x="446" y="0"/>
                  <a:pt x="446" y="0"/>
                </a:cubicBezTo>
                <a:cubicBezTo>
                  <a:pt x="406" y="70"/>
                  <a:pt x="406" y="70"/>
                  <a:pt x="406" y="70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19" y="170"/>
                  <a:pt x="335" y="251"/>
                  <a:pt x="233" y="251"/>
                </a:cubicBezTo>
                <a:cubicBezTo>
                  <a:pt x="127" y="251"/>
                  <a:pt x="40" y="164"/>
                  <a:pt x="4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186"/>
                  <a:pt x="105" y="291"/>
                  <a:pt x="233" y="291"/>
                </a:cubicBezTo>
                <a:cubicBezTo>
                  <a:pt x="357" y="291"/>
                  <a:pt x="459" y="192"/>
                  <a:pt x="465" y="70"/>
                </a:cubicBezTo>
                <a:lnTo>
                  <a:pt x="485" y="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g33b4a329a38_0_184"/>
          <p:cNvSpPr/>
          <p:nvPr/>
        </p:nvSpPr>
        <p:spPr>
          <a:xfrm>
            <a:off x="4389264" y="5638900"/>
            <a:ext cx="3219841" cy="1935191"/>
          </a:xfrm>
          <a:custGeom>
            <a:avLst/>
            <a:gdLst/>
            <a:ahLst/>
            <a:cxnLst/>
            <a:rect l="l" t="t" r="r" b="b"/>
            <a:pathLst>
              <a:path w="485" h="290" extrusionOk="0">
                <a:moveTo>
                  <a:pt x="465" y="221"/>
                </a:moveTo>
                <a:cubicBezTo>
                  <a:pt x="459" y="98"/>
                  <a:pt x="357" y="0"/>
                  <a:pt x="232" y="0"/>
                </a:cubicBezTo>
                <a:cubicBezTo>
                  <a:pt x="104" y="0"/>
                  <a:pt x="0" y="105"/>
                  <a:pt x="0" y="233"/>
                </a:cubicBezTo>
                <a:cubicBezTo>
                  <a:pt x="40" y="233"/>
                  <a:pt x="40" y="233"/>
                  <a:pt x="40" y="233"/>
                </a:cubicBezTo>
                <a:cubicBezTo>
                  <a:pt x="40" y="127"/>
                  <a:pt x="126" y="40"/>
                  <a:pt x="232" y="40"/>
                </a:cubicBezTo>
                <a:cubicBezTo>
                  <a:pt x="335" y="40"/>
                  <a:pt x="419" y="120"/>
                  <a:pt x="425" y="221"/>
                </a:cubicBezTo>
                <a:cubicBezTo>
                  <a:pt x="405" y="221"/>
                  <a:pt x="405" y="221"/>
                  <a:pt x="405" y="221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85" y="221"/>
                  <a:pt x="485" y="221"/>
                  <a:pt x="485" y="221"/>
                </a:cubicBezTo>
                <a:lnTo>
                  <a:pt x="465" y="2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33b4a329a38_0_184"/>
          <p:cNvSpPr txBox="1"/>
          <p:nvPr/>
        </p:nvSpPr>
        <p:spPr>
          <a:xfrm>
            <a:off x="10374753" y="2285707"/>
            <a:ext cx="37869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100"/>
              </a:buClr>
              <a:buSzPts val="3200"/>
              <a:buFont typeface="Noto Sans Symbols"/>
              <a:buNone/>
            </a:pPr>
            <a:r>
              <a:rPr lang="en-AU" sz="3200" b="1">
                <a:solidFill>
                  <a:srgbClr val="0C4100"/>
                </a:solidFill>
                <a:latin typeface="Arial"/>
                <a:ea typeface="Arial"/>
                <a:cs typeface="Arial"/>
                <a:sym typeface="Arial"/>
              </a:rPr>
              <a:t>Provide opportunities /visibility and build the competency towards next level</a:t>
            </a:r>
            <a:endParaRPr/>
          </a:p>
        </p:txBody>
      </p:sp>
      <p:sp>
        <p:nvSpPr>
          <p:cNvPr id="562" name="Google Shape;562;g33b4a329a38_0_184"/>
          <p:cNvSpPr txBox="1"/>
          <p:nvPr/>
        </p:nvSpPr>
        <p:spPr>
          <a:xfrm>
            <a:off x="13203064" y="9090798"/>
            <a:ext cx="37869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893D"/>
              </a:buClr>
              <a:buSzPts val="3200"/>
              <a:buFont typeface="Noto Sans Symbols"/>
              <a:buNone/>
            </a:pPr>
            <a:r>
              <a:rPr lang="en-AU" sz="3200" b="1">
                <a:solidFill>
                  <a:srgbClr val="A2893D"/>
                </a:solidFill>
                <a:latin typeface="Arial Black"/>
                <a:ea typeface="Arial Black"/>
                <a:cs typeface="Arial Black"/>
                <a:sym typeface="Arial Black"/>
              </a:rPr>
              <a:t>Review their business values and actions</a:t>
            </a:r>
            <a:endParaRPr sz="3200">
              <a:solidFill>
                <a:srgbClr val="A289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33b4a329a38_0_184"/>
          <p:cNvSpPr txBox="1"/>
          <p:nvPr/>
        </p:nvSpPr>
        <p:spPr>
          <a:xfrm>
            <a:off x="3622553" y="3537391"/>
            <a:ext cx="42693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Noto Sans Symbols"/>
              <a:buNone/>
            </a:pPr>
            <a:r>
              <a:rPr lang="en-AU" sz="3200" b="1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Communicate Department Goals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Noto Sans Symbols"/>
              <a:buNone/>
            </a:pPr>
            <a:r>
              <a:rPr lang="en-AU" sz="3200" b="1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&amp; Support Career Development Plan</a:t>
            </a:r>
            <a:endParaRPr/>
          </a:p>
        </p:txBody>
      </p:sp>
      <p:sp>
        <p:nvSpPr>
          <p:cNvPr id="564" name="Google Shape;564;g33b4a329a38_0_184"/>
          <p:cNvSpPr txBox="1"/>
          <p:nvPr/>
        </p:nvSpPr>
        <p:spPr>
          <a:xfrm>
            <a:off x="6411228" y="9501436"/>
            <a:ext cx="48759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r>
              <a:rPr lang="en-AU" sz="3200" b="1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Define the gap to the next levels competency based on self-assessment</a:t>
            </a:r>
            <a:endParaRPr sz="3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3b4a329a38_0_184"/>
          <p:cNvSpPr txBox="1"/>
          <p:nvPr/>
        </p:nvSpPr>
        <p:spPr>
          <a:xfrm>
            <a:off x="16287231" y="3914349"/>
            <a:ext cx="37869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None/>
            </a:pPr>
            <a:r>
              <a:rPr lang="en-AU" sz="3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Encourage Application for Promotion</a:t>
            </a:r>
            <a:endParaRPr/>
          </a:p>
        </p:txBody>
      </p:sp>
      <p:grpSp>
        <p:nvGrpSpPr>
          <p:cNvPr id="566" name="Google Shape;566;g33b4a329a38_0_184"/>
          <p:cNvGrpSpPr/>
          <p:nvPr/>
        </p:nvGrpSpPr>
        <p:grpSpPr>
          <a:xfrm>
            <a:off x="8623636" y="6519103"/>
            <a:ext cx="843113" cy="1053902"/>
            <a:chOff x="826011" y="4006245"/>
            <a:chExt cx="512064" cy="640086"/>
          </a:xfrm>
        </p:grpSpPr>
        <p:sp>
          <p:nvSpPr>
            <p:cNvPr id="567" name="Google Shape;567;g33b4a329a38_0_184"/>
            <p:cNvSpPr/>
            <p:nvPr/>
          </p:nvSpPr>
          <p:spPr>
            <a:xfrm>
              <a:off x="1071376" y="4006245"/>
              <a:ext cx="21336" cy="64008"/>
            </a:xfrm>
            <a:custGeom>
              <a:avLst/>
              <a:gdLst/>
              <a:ahLst/>
              <a:cxnLst/>
              <a:rect l="l" t="t" r="r" b="b"/>
              <a:pathLst>
                <a:path w="21336" h="64008" extrusionOk="0">
                  <a:moveTo>
                    <a:pt x="10668" y="64008"/>
                  </a:moveTo>
                  <a:cubicBezTo>
                    <a:pt x="16559" y="64008"/>
                    <a:pt x="21336" y="59231"/>
                    <a:pt x="21336" y="53340"/>
                  </a:cubicBezTo>
                  <a:lnTo>
                    <a:pt x="21336" y="10668"/>
                  </a:lnTo>
                  <a:cubicBezTo>
                    <a:pt x="21336" y="4777"/>
                    <a:pt x="16559" y="0"/>
                    <a:pt x="10668" y="0"/>
                  </a:cubicBezTo>
                  <a:cubicBezTo>
                    <a:pt x="4777" y="0"/>
                    <a:pt x="0" y="4777"/>
                    <a:pt x="0" y="10668"/>
                  </a:cubicBezTo>
                  <a:lnTo>
                    <a:pt x="0" y="53340"/>
                  </a:lnTo>
                  <a:cubicBezTo>
                    <a:pt x="0" y="59231"/>
                    <a:pt x="4775" y="64008"/>
                    <a:pt x="10668" y="6400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g33b4a329a38_0_184"/>
            <p:cNvSpPr/>
            <p:nvPr/>
          </p:nvSpPr>
          <p:spPr>
            <a:xfrm>
              <a:off x="948656" y="4039059"/>
              <a:ext cx="42746" cy="58406"/>
            </a:xfrm>
            <a:custGeom>
              <a:avLst/>
              <a:gdLst/>
              <a:ahLst/>
              <a:cxnLst/>
              <a:rect l="l" t="t" r="r" b="b"/>
              <a:pathLst>
                <a:path w="42746" h="58406" extrusionOk="0">
                  <a:moveTo>
                    <a:pt x="1467" y="16066"/>
                  </a:moveTo>
                  <a:lnTo>
                    <a:pt x="22803" y="53009"/>
                  </a:lnTo>
                  <a:cubicBezTo>
                    <a:pt x="25715" y="58131"/>
                    <a:pt x="32228" y="59922"/>
                    <a:pt x="37350" y="57010"/>
                  </a:cubicBezTo>
                  <a:cubicBezTo>
                    <a:pt x="42472" y="54098"/>
                    <a:pt x="44263" y="47585"/>
                    <a:pt x="41351" y="42463"/>
                  </a:cubicBezTo>
                  <a:cubicBezTo>
                    <a:pt x="41328" y="42421"/>
                    <a:pt x="41304" y="42381"/>
                    <a:pt x="41280" y="42340"/>
                  </a:cubicBezTo>
                  <a:lnTo>
                    <a:pt x="19944" y="5397"/>
                  </a:lnTo>
                  <a:cubicBezTo>
                    <a:pt x="17032" y="275"/>
                    <a:pt x="10519" y="-1516"/>
                    <a:pt x="5397" y="1396"/>
                  </a:cubicBezTo>
                  <a:cubicBezTo>
                    <a:pt x="275" y="4309"/>
                    <a:pt x="-1516" y="10821"/>
                    <a:pt x="1396" y="15943"/>
                  </a:cubicBezTo>
                  <a:cubicBezTo>
                    <a:pt x="1419" y="15985"/>
                    <a:pt x="1443" y="16026"/>
                    <a:pt x="1467" y="1606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33b4a329a38_0_184"/>
            <p:cNvSpPr/>
            <p:nvPr/>
          </p:nvSpPr>
          <p:spPr>
            <a:xfrm>
              <a:off x="858827" y="4128890"/>
              <a:ext cx="58404" cy="42745"/>
            </a:xfrm>
            <a:custGeom>
              <a:avLst/>
              <a:gdLst/>
              <a:ahLst/>
              <a:cxnLst/>
              <a:rect l="l" t="t" r="r" b="b"/>
              <a:pathLst>
                <a:path w="58404" h="42745" extrusionOk="0">
                  <a:moveTo>
                    <a:pt x="5275" y="19873"/>
                  </a:moveTo>
                  <a:cubicBezTo>
                    <a:pt x="5315" y="19897"/>
                    <a:pt x="5356" y="19919"/>
                    <a:pt x="5397" y="19943"/>
                  </a:cubicBezTo>
                  <a:lnTo>
                    <a:pt x="42341" y="41279"/>
                  </a:lnTo>
                  <a:cubicBezTo>
                    <a:pt x="47424" y="44258"/>
                    <a:pt x="53959" y="42554"/>
                    <a:pt x="56939" y="37471"/>
                  </a:cubicBezTo>
                  <a:cubicBezTo>
                    <a:pt x="59918" y="32387"/>
                    <a:pt x="58213" y="25852"/>
                    <a:pt x="53130" y="22873"/>
                  </a:cubicBezTo>
                  <a:cubicBezTo>
                    <a:pt x="53090" y="22849"/>
                    <a:pt x="53049" y="22826"/>
                    <a:pt x="53007" y="22802"/>
                  </a:cubicBezTo>
                  <a:lnTo>
                    <a:pt x="16064" y="1466"/>
                  </a:lnTo>
                  <a:cubicBezTo>
                    <a:pt x="10981" y="-1513"/>
                    <a:pt x="4445" y="191"/>
                    <a:pt x="1466" y="5275"/>
                  </a:cubicBezTo>
                  <a:cubicBezTo>
                    <a:pt x="-1513" y="10357"/>
                    <a:pt x="191" y="16894"/>
                    <a:pt x="5275" y="1987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33b4a329a38_0_184"/>
            <p:cNvSpPr/>
            <p:nvPr/>
          </p:nvSpPr>
          <p:spPr>
            <a:xfrm>
              <a:off x="826011" y="4251609"/>
              <a:ext cx="64008" cy="21336"/>
            </a:xfrm>
            <a:custGeom>
              <a:avLst/>
              <a:gdLst/>
              <a:ahLst/>
              <a:cxnLst/>
              <a:rect l="l" t="t" r="r" b="b"/>
              <a:pathLst>
                <a:path w="64008" h="21336" extrusionOk="0">
                  <a:moveTo>
                    <a:pt x="64008" y="10668"/>
                  </a:moveTo>
                  <a:cubicBezTo>
                    <a:pt x="64008" y="4777"/>
                    <a:pt x="59231" y="0"/>
                    <a:pt x="53340" y="0"/>
                  </a:cubicBezTo>
                  <a:lnTo>
                    <a:pt x="10668" y="0"/>
                  </a:lnTo>
                  <a:cubicBezTo>
                    <a:pt x="4777" y="0"/>
                    <a:pt x="0" y="4777"/>
                    <a:pt x="0" y="10668"/>
                  </a:cubicBezTo>
                  <a:cubicBezTo>
                    <a:pt x="0" y="16559"/>
                    <a:pt x="4777" y="21336"/>
                    <a:pt x="10668" y="21336"/>
                  </a:cubicBezTo>
                  <a:lnTo>
                    <a:pt x="53340" y="21336"/>
                  </a:lnTo>
                  <a:cubicBezTo>
                    <a:pt x="59231" y="21336"/>
                    <a:pt x="64008" y="16559"/>
                    <a:pt x="64008" y="1066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33b4a329a38_0_184"/>
            <p:cNvSpPr/>
            <p:nvPr/>
          </p:nvSpPr>
          <p:spPr>
            <a:xfrm>
              <a:off x="858826" y="4352917"/>
              <a:ext cx="58406" cy="42747"/>
            </a:xfrm>
            <a:custGeom>
              <a:avLst/>
              <a:gdLst/>
              <a:ahLst/>
              <a:cxnLst/>
              <a:rect l="l" t="t" r="r" b="b"/>
              <a:pathLst>
                <a:path w="58406" h="42747" extrusionOk="0">
                  <a:moveTo>
                    <a:pt x="42466" y="1395"/>
                  </a:moveTo>
                  <a:cubicBezTo>
                    <a:pt x="42424" y="1419"/>
                    <a:pt x="42383" y="1443"/>
                    <a:pt x="42342" y="1467"/>
                  </a:cubicBezTo>
                  <a:lnTo>
                    <a:pt x="5398" y="22803"/>
                  </a:lnTo>
                  <a:cubicBezTo>
                    <a:pt x="276" y="25714"/>
                    <a:pt x="-1516" y="32227"/>
                    <a:pt x="1395" y="37349"/>
                  </a:cubicBezTo>
                  <a:cubicBezTo>
                    <a:pt x="4306" y="42471"/>
                    <a:pt x="10819" y="44263"/>
                    <a:pt x="15941" y="41352"/>
                  </a:cubicBezTo>
                  <a:cubicBezTo>
                    <a:pt x="15982" y="41328"/>
                    <a:pt x="16024" y="41304"/>
                    <a:pt x="16065" y="41280"/>
                  </a:cubicBezTo>
                  <a:lnTo>
                    <a:pt x="53008" y="19944"/>
                  </a:lnTo>
                  <a:cubicBezTo>
                    <a:pt x="58130" y="17033"/>
                    <a:pt x="59922" y="10520"/>
                    <a:pt x="57011" y="5398"/>
                  </a:cubicBezTo>
                  <a:cubicBezTo>
                    <a:pt x="54100" y="276"/>
                    <a:pt x="47588" y="-1516"/>
                    <a:pt x="42466" y="139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33b4a329a38_0_184"/>
            <p:cNvSpPr/>
            <p:nvPr/>
          </p:nvSpPr>
          <p:spPr>
            <a:xfrm>
              <a:off x="1246853" y="4352917"/>
              <a:ext cx="58406" cy="42747"/>
            </a:xfrm>
            <a:custGeom>
              <a:avLst/>
              <a:gdLst/>
              <a:ahLst/>
              <a:cxnLst/>
              <a:rect l="l" t="t" r="r" b="b"/>
              <a:pathLst>
                <a:path w="58406" h="42747" extrusionOk="0">
                  <a:moveTo>
                    <a:pt x="53134" y="22875"/>
                  </a:moveTo>
                  <a:cubicBezTo>
                    <a:pt x="53092" y="22851"/>
                    <a:pt x="53051" y="22827"/>
                    <a:pt x="53010" y="22803"/>
                  </a:cubicBezTo>
                  <a:lnTo>
                    <a:pt x="16066" y="1467"/>
                  </a:lnTo>
                  <a:cubicBezTo>
                    <a:pt x="10984" y="-1513"/>
                    <a:pt x="4448" y="191"/>
                    <a:pt x="1467" y="5273"/>
                  </a:cubicBezTo>
                  <a:cubicBezTo>
                    <a:pt x="-1513" y="10355"/>
                    <a:pt x="191" y="16892"/>
                    <a:pt x="5273" y="19872"/>
                  </a:cubicBezTo>
                  <a:cubicBezTo>
                    <a:pt x="5314" y="19896"/>
                    <a:pt x="5356" y="19920"/>
                    <a:pt x="5397" y="19944"/>
                  </a:cubicBezTo>
                  <a:lnTo>
                    <a:pt x="42340" y="41280"/>
                  </a:lnTo>
                  <a:cubicBezTo>
                    <a:pt x="47422" y="44261"/>
                    <a:pt x="53959" y="42556"/>
                    <a:pt x="56940" y="37474"/>
                  </a:cubicBezTo>
                  <a:cubicBezTo>
                    <a:pt x="59920" y="32391"/>
                    <a:pt x="58216" y="25856"/>
                    <a:pt x="53134" y="2287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3b4a329a38_0_184"/>
            <p:cNvSpPr/>
            <p:nvPr/>
          </p:nvSpPr>
          <p:spPr>
            <a:xfrm>
              <a:off x="1274067" y="4251609"/>
              <a:ext cx="64008" cy="21336"/>
            </a:xfrm>
            <a:custGeom>
              <a:avLst/>
              <a:gdLst/>
              <a:ahLst/>
              <a:cxnLst/>
              <a:rect l="l" t="t" r="r" b="b"/>
              <a:pathLst>
                <a:path w="64008" h="21336" extrusionOk="0">
                  <a:moveTo>
                    <a:pt x="53340" y="0"/>
                  </a:moveTo>
                  <a:lnTo>
                    <a:pt x="10668" y="0"/>
                  </a:lnTo>
                  <a:cubicBezTo>
                    <a:pt x="4777" y="0"/>
                    <a:pt x="0" y="4777"/>
                    <a:pt x="0" y="10668"/>
                  </a:cubicBezTo>
                  <a:cubicBezTo>
                    <a:pt x="0" y="16559"/>
                    <a:pt x="4777" y="21336"/>
                    <a:pt x="10668" y="21336"/>
                  </a:cubicBezTo>
                  <a:lnTo>
                    <a:pt x="53340" y="21336"/>
                  </a:lnTo>
                  <a:cubicBezTo>
                    <a:pt x="59231" y="21336"/>
                    <a:pt x="64008" y="16559"/>
                    <a:pt x="64008" y="10668"/>
                  </a:cubicBezTo>
                  <a:cubicBezTo>
                    <a:pt x="64008" y="4777"/>
                    <a:pt x="59231" y="0"/>
                    <a:pt x="5334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3b4a329a38_0_184"/>
            <p:cNvSpPr/>
            <p:nvPr/>
          </p:nvSpPr>
          <p:spPr>
            <a:xfrm>
              <a:off x="1246925" y="4128889"/>
              <a:ext cx="58344" cy="42709"/>
            </a:xfrm>
            <a:custGeom>
              <a:avLst/>
              <a:gdLst/>
              <a:ahLst/>
              <a:cxnLst/>
              <a:rect l="l" t="t" r="r" b="b"/>
              <a:pathLst>
                <a:path w="58344" h="42709" extrusionOk="0">
                  <a:moveTo>
                    <a:pt x="10671" y="42709"/>
                  </a:moveTo>
                  <a:cubicBezTo>
                    <a:pt x="12543" y="42709"/>
                    <a:pt x="14383" y="42216"/>
                    <a:pt x="16005" y="41280"/>
                  </a:cubicBezTo>
                  <a:lnTo>
                    <a:pt x="52948" y="19944"/>
                  </a:lnTo>
                  <a:cubicBezTo>
                    <a:pt x="58070" y="17032"/>
                    <a:pt x="59861" y="10519"/>
                    <a:pt x="56949" y="5397"/>
                  </a:cubicBezTo>
                  <a:cubicBezTo>
                    <a:pt x="54036" y="275"/>
                    <a:pt x="47523" y="-1516"/>
                    <a:pt x="42401" y="1396"/>
                  </a:cubicBezTo>
                  <a:cubicBezTo>
                    <a:pt x="42360" y="1419"/>
                    <a:pt x="42320" y="1443"/>
                    <a:pt x="42279" y="1467"/>
                  </a:cubicBezTo>
                  <a:lnTo>
                    <a:pt x="5335" y="22803"/>
                  </a:lnTo>
                  <a:cubicBezTo>
                    <a:pt x="233" y="25749"/>
                    <a:pt x="-1515" y="32274"/>
                    <a:pt x="1431" y="37375"/>
                  </a:cubicBezTo>
                  <a:cubicBezTo>
                    <a:pt x="3338" y="40676"/>
                    <a:pt x="6860" y="42709"/>
                    <a:pt x="10671" y="4270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33b4a329a38_0_184"/>
            <p:cNvSpPr/>
            <p:nvPr/>
          </p:nvSpPr>
          <p:spPr>
            <a:xfrm>
              <a:off x="1172715" y="4039059"/>
              <a:ext cx="42715" cy="58353"/>
            </a:xfrm>
            <a:custGeom>
              <a:avLst/>
              <a:gdLst/>
              <a:ahLst/>
              <a:cxnLst/>
              <a:rect l="l" t="t" r="r" b="b"/>
              <a:pathLst>
                <a:path w="42715" h="58353" extrusionOk="0">
                  <a:moveTo>
                    <a:pt x="5328" y="56918"/>
                  </a:moveTo>
                  <a:cubicBezTo>
                    <a:pt x="5332" y="56921"/>
                    <a:pt x="5336" y="56924"/>
                    <a:pt x="5340" y="56925"/>
                  </a:cubicBezTo>
                  <a:cubicBezTo>
                    <a:pt x="10443" y="59868"/>
                    <a:pt x="16968" y="58117"/>
                    <a:pt x="19911" y="53012"/>
                  </a:cubicBezTo>
                  <a:cubicBezTo>
                    <a:pt x="19911" y="53011"/>
                    <a:pt x="19912" y="53010"/>
                    <a:pt x="19912" y="53010"/>
                  </a:cubicBezTo>
                  <a:lnTo>
                    <a:pt x="41248" y="16066"/>
                  </a:lnTo>
                  <a:cubicBezTo>
                    <a:pt x="44229" y="10984"/>
                    <a:pt x="42524" y="4448"/>
                    <a:pt x="37442" y="1467"/>
                  </a:cubicBezTo>
                  <a:cubicBezTo>
                    <a:pt x="32360" y="-1513"/>
                    <a:pt x="25824" y="191"/>
                    <a:pt x="22843" y="5273"/>
                  </a:cubicBezTo>
                  <a:cubicBezTo>
                    <a:pt x="22819" y="5314"/>
                    <a:pt x="22795" y="5356"/>
                    <a:pt x="22771" y="5397"/>
                  </a:cubicBezTo>
                  <a:lnTo>
                    <a:pt x="1435" y="42340"/>
                  </a:lnTo>
                  <a:cubicBezTo>
                    <a:pt x="-1515" y="47441"/>
                    <a:pt x="228" y="53967"/>
                    <a:pt x="5328" y="569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3b4a329a38_0_184"/>
            <p:cNvSpPr/>
            <p:nvPr/>
          </p:nvSpPr>
          <p:spPr>
            <a:xfrm>
              <a:off x="986032" y="4219605"/>
              <a:ext cx="192023" cy="213360"/>
            </a:xfrm>
            <a:custGeom>
              <a:avLst/>
              <a:gdLst/>
              <a:ahLst/>
              <a:cxnLst/>
              <a:rect l="l" t="t" r="r" b="b"/>
              <a:pathLst>
                <a:path w="192023" h="213360" extrusionOk="0">
                  <a:moveTo>
                    <a:pt x="117348" y="213360"/>
                  </a:moveTo>
                  <a:cubicBezTo>
                    <a:pt x="123239" y="213360"/>
                    <a:pt x="128016" y="208583"/>
                    <a:pt x="128016" y="202692"/>
                  </a:cubicBezTo>
                  <a:lnTo>
                    <a:pt x="128016" y="85344"/>
                  </a:lnTo>
                  <a:lnTo>
                    <a:pt x="149352" y="85344"/>
                  </a:lnTo>
                  <a:cubicBezTo>
                    <a:pt x="172919" y="85344"/>
                    <a:pt x="192024" y="66239"/>
                    <a:pt x="192024" y="42672"/>
                  </a:cubicBezTo>
                  <a:cubicBezTo>
                    <a:pt x="192024" y="19105"/>
                    <a:pt x="172919" y="0"/>
                    <a:pt x="149352" y="0"/>
                  </a:cubicBezTo>
                  <a:cubicBezTo>
                    <a:pt x="125785" y="0"/>
                    <a:pt x="106680" y="19105"/>
                    <a:pt x="106680" y="42672"/>
                  </a:cubicBezTo>
                  <a:lnTo>
                    <a:pt x="106680" y="64008"/>
                  </a:lnTo>
                  <a:lnTo>
                    <a:pt x="85344" y="64008"/>
                  </a:lnTo>
                  <a:lnTo>
                    <a:pt x="85344" y="42672"/>
                  </a:lnTo>
                  <a:cubicBezTo>
                    <a:pt x="85344" y="19105"/>
                    <a:pt x="66239" y="0"/>
                    <a:pt x="42672" y="0"/>
                  </a:cubicBezTo>
                  <a:cubicBezTo>
                    <a:pt x="19105" y="0"/>
                    <a:pt x="0" y="19105"/>
                    <a:pt x="0" y="42672"/>
                  </a:cubicBezTo>
                  <a:cubicBezTo>
                    <a:pt x="0" y="66239"/>
                    <a:pt x="19105" y="85344"/>
                    <a:pt x="42672" y="85344"/>
                  </a:cubicBezTo>
                  <a:lnTo>
                    <a:pt x="64008" y="85344"/>
                  </a:lnTo>
                  <a:lnTo>
                    <a:pt x="64008" y="202692"/>
                  </a:lnTo>
                  <a:cubicBezTo>
                    <a:pt x="64008" y="208583"/>
                    <a:pt x="68785" y="213360"/>
                    <a:pt x="74676" y="213360"/>
                  </a:cubicBezTo>
                  <a:cubicBezTo>
                    <a:pt x="80567" y="213360"/>
                    <a:pt x="85344" y="208583"/>
                    <a:pt x="85344" y="202692"/>
                  </a:cubicBezTo>
                  <a:lnTo>
                    <a:pt x="85344" y="85344"/>
                  </a:lnTo>
                  <a:lnTo>
                    <a:pt x="106680" y="85344"/>
                  </a:lnTo>
                  <a:lnTo>
                    <a:pt x="106680" y="202692"/>
                  </a:lnTo>
                  <a:cubicBezTo>
                    <a:pt x="106680" y="208583"/>
                    <a:pt x="111455" y="213360"/>
                    <a:pt x="117348" y="213360"/>
                  </a:cubicBezTo>
                  <a:close/>
                  <a:moveTo>
                    <a:pt x="128016" y="42672"/>
                  </a:moveTo>
                  <a:cubicBezTo>
                    <a:pt x="128016" y="30888"/>
                    <a:pt x="137568" y="21336"/>
                    <a:pt x="149352" y="21336"/>
                  </a:cubicBezTo>
                  <a:cubicBezTo>
                    <a:pt x="161136" y="21336"/>
                    <a:pt x="170688" y="30888"/>
                    <a:pt x="170688" y="42672"/>
                  </a:cubicBezTo>
                  <a:cubicBezTo>
                    <a:pt x="170688" y="54456"/>
                    <a:pt x="161136" y="64008"/>
                    <a:pt x="149352" y="64008"/>
                  </a:cubicBezTo>
                  <a:lnTo>
                    <a:pt x="128016" y="64008"/>
                  </a:lnTo>
                  <a:lnTo>
                    <a:pt x="128016" y="42672"/>
                  </a:lnTo>
                  <a:close/>
                  <a:moveTo>
                    <a:pt x="64008" y="64008"/>
                  </a:moveTo>
                  <a:lnTo>
                    <a:pt x="42672" y="64008"/>
                  </a:lnTo>
                  <a:cubicBezTo>
                    <a:pt x="30888" y="64008"/>
                    <a:pt x="21336" y="54456"/>
                    <a:pt x="21336" y="42672"/>
                  </a:cubicBezTo>
                  <a:cubicBezTo>
                    <a:pt x="21336" y="30888"/>
                    <a:pt x="30888" y="21336"/>
                    <a:pt x="42672" y="21336"/>
                  </a:cubicBezTo>
                  <a:cubicBezTo>
                    <a:pt x="54456" y="21336"/>
                    <a:pt x="64008" y="30888"/>
                    <a:pt x="64008" y="42672"/>
                  </a:cubicBezTo>
                  <a:lnTo>
                    <a:pt x="64008" y="6400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3b4a329a38_0_184"/>
            <p:cNvSpPr/>
            <p:nvPr/>
          </p:nvSpPr>
          <p:spPr>
            <a:xfrm>
              <a:off x="911453" y="4091591"/>
              <a:ext cx="341284" cy="554740"/>
            </a:xfrm>
            <a:custGeom>
              <a:avLst/>
              <a:gdLst/>
              <a:ahLst/>
              <a:cxnLst/>
              <a:rect l="l" t="t" r="r" b="b"/>
              <a:pathLst>
                <a:path w="341284" h="554740" extrusionOk="0">
                  <a:moveTo>
                    <a:pt x="178879" y="200"/>
                  </a:moveTo>
                  <a:cubicBezTo>
                    <a:pt x="84720" y="-4323"/>
                    <a:pt x="4720" y="68341"/>
                    <a:pt x="197" y="162501"/>
                  </a:cubicBezTo>
                  <a:cubicBezTo>
                    <a:pt x="-2394" y="216417"/>
                    <a:pt x="20672" y="268380"/>
                    <a:pt x="62396" y="302627"/>
                  </a:cubicBezTo>
                  <a:cubicBezTo>
                    <a:pt x="69915" y="308517"/>
                    <a:pt x="74389" y="317476"/>
                    <a:pt x="74578" y="327025"/>
                  </a:cubicBezTo>
                  <a:lnTo>
                    <a:pt x="74578" y="352042"/>
                  </a:lnTo>
                  <a:cubicBezTo>
                    <a:pt x="74634" y="365555"/>
                    <a:pt x="83173" y="377578"/>
                    <a:pt x="95914" y="382083"/>
                  </a:cubicBezTo>
                  <a:lnTo>
                    <a:pt x="95914" y="394714"/>
                  </a:lnTo>
                  <a:cubicBezTo>
                    <a:pt x="95942" y="402612"/>
                    <a:pt x="98908" y="410218"/>
                    <a:pt x="104235" y="416050"/>
                  </a:cubicBezTo>
                  <a:cubicBezTo>
                    <a:pt x="93141" y="428110"/>
                    <a:pt x="93141" y="446661"/>
                    <a:pt x="104235" y="458722"/>
                  </a:cubicBezTo>
                  <a:cubicBezTo>
                    <a:pt x="92375" y="471723"/>
                    <a:pt x="93301" y="491878"/>
                    <a:pt x="106302" y="503738"/>
                  </a:cubicBezTo>
                  <a:cubicBezTo>
                    <a:pt x="112208" y="509125"/>
                    <a:pt x="119924" y="512096"/>
                    <a:pt x="127918" y="512062"/>
                  </a:cubicBezTo>
                  <a:cubicBezTo>
                    <a:pt x="133661" y="512212"/>
                    <a:pt x="138438" y="507678"/>
                    <a:pt x="138588" y="501936"/>
                  </a:cubicBezTo>
                  <a:cubicBezTo>
                    <a:pt x="138646" y="499696"/>
                    <a:pt x="137980" y="497496"/>
                    <a:pt x="136688" y="495665"/>
                  </a:cubicBezTo>
                  <a:cubicBezTo>
                    <a:pt x="136350" y="495013"/>
                    <a:pt x="135950" y="494394"/>
                    <a:pt x="135493" y="493819"/>
                  </a:cubicBezTo>
                  <a:cubicBezTo>
                    <a:pt x="134615" y="493016"/>
                    <a:pt x="133614" y="492360"/>
                    <a:pt x="132527" y="491878"/>
                  </a:cubicBezTo>
                  <a:cubicBezTo>
                    <a:pt x="132218" y="491718"/>
                    <a:pt x="131908" y="491590"/>
                    <a:pt x="131588" y="491462"/>
                  </a:cubicBezTo>
                  <a:cubicBezTo>
                    <a:pt x="130508" y="491068"/>
                    <a:pt x="129376" y="490842"/>
                    <a:pt x="128228" y="490790"/>
                  </a:cubicBezTo>
                  <a:cubicBezTo>
                    <a:pt x="128121" y="490790"/>
                    <a:pt x="128025" y="490726"/>
                    <a:pt x="127918" y="490726"/>
                  </a:cubicBezTo>
                  <a:cubicBezTo>
                    <a:pt x="122027" y="490726"/>
                    <a:pt x="117250" y="485949"/>
                    <a:pt x="117250" y="480058"/>
                  </a:cubicBezTo>
                  <a:cubicBezTo>
                    <a:pt x="117250" y="474166"/>
                    <a:pt x="122027" y="469390"/>
                    <a:pt x="127918" y="469390"/>
                  </a:cubicBezTo>
                  <a:lnTo>
                    <a:pt x="170590" y="469390"/>
                  </a:lnTo>
                  <a:cubicBezTo>
                    <a:pt x="176482" y="469390"/>
                    <a:pt x="181258" y="464613"/>
                    <a:pt x="181258" y="458722"/>
                  </a:cubicBezTo>
                  <a:cubicBezTo>
                    <a:pt x="181258" y="452830"/>
                    <a:pt x="176482" y="448054"/>
                    <a:pt x="170590" y="448054"/>
                  </a:cubicBezTo>
                  <a:lnTo>
                    <a:pt x="127918" y="448054"/>
                  </a:lnTo>
                  <a:cubicBezTo>
                    <a:pt x="122027" y="448054"/>
                    <a:pt x="117250" y="443277"/>
                    <a:pt x="117250" y="437386"/>
                  </a:cubicBezTo>
                  <a:cubicBezTo>
                    <a:pt x="117250" y="431494"/>
                    <a:pt x="122027" y="426718"/>
                    <a:pt x="127918" y="426718"/>
                  </a:cubicBezTo>
                  <a:lnTo>
                    <a:pt x="170590" y="426718"/>
                  </a:lnTo>
                  <a:cubicBezTo>
                    <a:pt x="176482" y="426718"/>
                    <a:pt x="181258" y="421941"/>
                    <a:pt x="181258" y="416050"/>
                  </a:cubicBezTo>
                  <a:cubicBezTo>
                    <a:pt x="181258" y="410158"/>
                    <a:pt x="176482" y="405382"/>
                    <a:pt x="170590" y="405382"/>
                  </a:cubicBezTo>
                  <a:lnTo>
                    <a:pt x="127918" y="405382"/>
                  </a:lnTo>
                  <a:cubicBezTo>
                    <a:pt x="122027" y="405382"/>
                    <a:pt x="117250" y="400605"/>
                    <a:pt x="117250" y="394714"/>
                  </a:cubicBezTo>
                  <a:lnTo>
                    <a:pt x="117250" y="384046"/>
                  </a:lnTo>
                  <a:lnTo>
                    <a:pt x="170590" y="384046"/>
                  </a:lnTo>
                  <a:cubicBezTo>
                    <a:pt x="176482" y="384046"/>
                    <a:pt x="181258" y="379269"/>
                    <a:pt x="181258" y="373378"/>
                  </a:cubicBezTo>
                  <a:cubicBezTo>
                    <a:pt x="181258" y="367486"/>
                    <a:pt x="176482" y="362710"/>
                    <a:pt x="170590" y="362710"/>
                  </a:cubicBezTo>
                  <a:lnTo>
                    <a:pt x="106582" y="362710"/>
                  </a:lnTo>
                  <a:cubicBezTo>
                    <a:pt x="100691" y="362710"/>
                    <a:pt x="95914" y="357933"/>
                    <a:pt x="95914" y="352042"/>
                  </a:cubicBezTo>
                  <a:lnTo>
                    <a:pt x="95914" y="327025"/>
                  </a:lnTo>
                  <a:cubicBezTo>
                    <a:pt x="95740" y="311074"/>
                    <a:pt x="88394" y="296048"/>
                    <a:pt x="75912" y="286113"/>
                  </a:cubicBezTo>
                  <a:cubicBezTo>
                    <a:pt x="12187" y="233741"/>
                    <a:pt x="2984" y="139626"/>
                    <a:pt x="55356" y="75900"/>
                  </a:cubicBezTo>
                  <a:cubicBezTo>
                    <a:pt x="85314" y="39448"/>
                    <a:pt x="130736" y="19296"/>
                    <a:pt x="177866" y="21547"/>
                  </a:cubicBezTo>
                  <a:cubicBezTo>
                    <a:pt x="256685" y="26235"/>
                    <a:pt x="318598" y="90832"/>
                    <a:pt x="319942" y="169779"/>
                  </a:cubicBezTo>
                  <a:cubicBezTo>
                    <a:pt x="320325" y="215187"/>
                    <a:pt x="299908" y="258274"/>
                    <a:pt x="264522" y="286732"/>
                  </a:cubicBezTo>
                  <a:cubicBezTo>
                    <a:pt x="252134" y="296936"/>
                    <a:pt x="245050" y="312214"/>
                    <a:pt x="245266" y="328263"/>
                  </a:cubicBezTo>
                  <a:lnTo>
                    <a:pt x="245266" y="352042"/>
                  </a:lnTo>
                  <a:cubicBezTo>
                    <a:pt x="245266" y="357933"/>
                    <a:pt x="240490" y="362710"/>
                    <a:pt x="234598" y="362710"/>
                  </a:cubicBezTo>
                  <a:lnTo>
                    <a:pt x="202594" y="362710"/>
                  </a:lnTo>
                  <a:cubicBezTo>
                    <a:pt x="196703" y="362710"/>
                    <a:pt x="191926" y="367486"/>
                    <a:pt x="191926" y="373378"/>
                  </a:cubicBezTo>
                  <a:cubicBezTo>
                    <a:pt x="191926" y="379269"/>
                    <a:pt x="196703" y="384046"/>
                    <a:pt x="202594" y="384046"/>
                  </a:cubicBezTo>
                  <a:lnTo>
                    <a:pt x="223930" y="384046"/>
                  </a:lnTo>
                  <a:lnTo>
                    <a:pt x="223930" y="394714"/>
                  </a:lnTo>
                  <a:cubicBezTo>
                    <a:pt x="223930" y="400605"/>
                    <a:pt x="219154" y="405382"/>
                    <a:pt x="213262" y="405382"/>
                  </a:cubicBezTo>
                  <a:lnTo>
                    <a:pt x="202594" y="405382"/>
                  </a:lnTo>
                  <a:cubicBezTo>
                    <a:pt x="196703" y="405382"/>
                    <a:pt x="191926" y="410158"/>
                    <a:pt x="191926" y="416050"/>
                  </a:cubicBezTo>
                  <a:cubicBezTo>
                    <a:pt x="191926" y="421941"/>
                    <a:pt x="196703" y="426718"/>
                    <a:pt x="202594" y="426718"/>
                  </a:cubicBezTo>
                  <a:lnTo>
                    <a:pt x="213262" y="426718"/>
                  </a:lnTo>
                  <a:cubicBezTo>
                    <a:pt x="219154" y="426718"/>
                    <a:pt x="223930" y="431494"/>
                    <a:pt x="223930" y="437386"/>
                  </a:cubicBezTo>
                  <a:cubicBezTo>
                    <a:pt x="223930" y="443277"/>
                    <a:pt x="219154" y="448054"/>
                    <a:pt x="213262" y="448054"/>
                  </a:cubicBezTo>
                  <a:lnTo>
                    <a:pt x="202594" y="448054"/>
                  </a:lnTo>
                  <a:cubicBezTo>
                    <a:pt x="196703" y="448054"/>
                    <a:pt x="191926" y="452830"/>
                    <a:pt x="191926" y="458722"/>
                  </a:cubicBezTo>
                  <a:cubicBezTo>
                    <a:pt x="191926" y="464613"/>
                    <a:pt x="196703" y="469390"/>
                    <a:pt x="202594" y="469390"/>
                  </a:cubicBezTo>
                  <a:lnTo>
                    <a:pt x="213262" y="469390"/>
                  </a:lnTo>
                  <a:cubicBezTo>
                    <a:pt x="219154" y="469390"/>
                    <a:pt x="223930" y="474166"/>
                    <a:pt x="223930" y="480058"/>
                  </a:cubicBezTo>
                  <a:cubicBezTo>
                    <a:pt x="223930" y="485949"/>
                    <a:pt x="219154" y="490726"/>
                    <a:pt x="213262" y="490726"/>
                  </a:cubicBezTo>
                  <a:lnTo>
                    <a:pt x="159922" y="490726"/>
                  </a:lnTo>
                  <a:cubicBezTo>
                    <a:pt x="154031" y="490726"/>
                    <a:pt x="149254" y="495502"/>
                    <a:pt x="149254" y="501394"/>
                  </a:cubicBezTo>
                  <a:cubicBezTo>
                    <a:pt x="149254" y="507285"/>
                    <a:pt x="154031" y="512062"/>
                    <a:pt x="159922" y="512062"/>
                  </a:cubicBezTo>
                  <a:lnTo>
                    <a:pt x="200770" y="512062"/>
                  </a:lnTo>
                  <a:cubicBezTo>
                    <a:pt x="194880" y="528726"/>
                    <a:pt x="176595" y="537461"/>
                    <a:pt x="159930" y="531571"/>
                  </a:cubicBezTo>
                  <a:cubicBezTo>
                    <a:pt x="154828" y="529768"/>
                    <a:pt x="150268" y="526699"/>
                    <a:pt x="146673" y="522655"/>
                  </a:cubicBezTo>
                  <a:cubicBezTo>
                    <a:pt x="142755" y="518254"/>
                    <a:pt x="136010" y="517862"/>
                    <a:pt x="131610" y="521780"/>
                  </a:cubicBezTo>
                  <a:cubicBezTo>
                    <a:pt x="127209" y="525698"/>
                    <a:pt x="126817" y="532443"/>
                    <a:pt x="130735" y="536843"/>
                  </a:cubicBezTo>
                  <a:cubicBezTo>
                    <a:pt x="150245" y="558829"/>
                    <a:pt x="183884" y="560836"/>
                    <a:pt x="205870" y="541327"/>
                  </a:cubicBezTo>
                  <a:cubicBezTo>
                    <a:pt x="214951" y="533268"/>
                    <a:pt x="221003" y="522348"/>
                    <a:pt x="223024" y="510376"/>
                  </a:cubicBezTo>
                  <a:cubicBezTo>
                    <a:pt x="239731" y="505154"/>
                    <a:pt x="249042" y="487377"/>
                    <a:pt x="243821" y="470670"/>
                  </a:cubicBezTo>
                  <a:cubicBezTo>
                    <a:pt x="242434" y="466231"/>
                    <a:pt x="240086" y="462151"/>
                    <a:pt x="236945" y="458722"/>
                  </a:cubicBezTo>
                  <a:cubicBezTo>
                    <a:pt x="248040" y="446661"/>
                    <a:pt x="248040" y="428110"/>
                    <a:pt x="236945" y="416050"/>
                  </a:cubicBezTo>
                  <a:cubicBezTo>
                    <a:pt x="242273" y="410218"/>
                    <a:pt x="245238" y="402612"/>
                    <a:pt x="245266" y="394714"/>
                  </a:cubicBezTo>
                  <a:lnTo>
                    <a:pt x="245266" y="382083"/>
                  </a:lnTo>
                  <a:cubicBezTo>
                    <a:pt x="258008" y="377578"/>
                    <a:pt x="266546" y="365555"/>
                    <a:pt x="266602" y="352042"/>
                  </a:cubicBezTo>
                  <a:lnTo>
                    <a:pt x="266602" y="328263"/>
                  </a:lnTo>
                  <a:cubicBezTo>
                    <a:pt x="266460" y="318679"/>
                    <a:pt x="270612" y="309532"/>
                    <a:pt x="277921" y="303331"/>
                  </a:cubicBezTo>
                  <a:cubicBezTo>
                    <a:pt x="318385" y="270801"/>
                    <a:pt x="341729" y="221536"/>
                    <a:pt x="341278" y="169619"/>
                  </a:cubicBezTo>
                  <a:cubicBezTo>
                    <a:pt x="339737" y="79383"/>
                    <a:pt x="268968" y="5557"/>
                    <a:pt x="178879" y="20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g33b4a329a38_0_184"/>
          <p:cNvSpPr txBox="1"/>
          <p:nvPr/>
        </p:nvSpPr>
        <p:spPr>
          <a:xfrm>
            <a:off x="658413" y="488995"/>
            <a:ext cx="237240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TR"/>
              <a:buNone/>
            </a:pPr>
            <a:r>
              <a:rPr lang="en-AU" sz="6000" b="1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Leadership’s Role: Directive → Supportive</a:t>
            </a:r>
            <a:endParaRPr sz="6000" b="1" dirty="0">
              <a:solidFill>
                <a:schemeClr val="dk2"/>
              </a:solidFill>
              <a:latin typeface="Centra No2 Black" pitchFamily="2" charset="0"/>
              <a:ea typeface="Centra No2 Black" pitchFamily="2" charset="0"/>
              <a:cs typeface="NTR"/>
              <a:sym typeface="NTR"/>
            </a:endParaRPr>
          </a:p>
        </p:txBody>
      </p:sp>
      <p:pic>
        <p:nvPicPr>
          <p:cNvPr id="579" name="Google Shape;579;g33b4a329a38_0_184" descr="Bullsey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9995" y="6255529"/>
            <a:ext cx="1494010" cy="149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g33b4a329a38_0_184" descr="Boardroom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2203" y="6516989"/>
            <a:ext cx="1145959" cy="114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g33b4a329a38_0_184" descr="Customer review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41655" y="658928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g33b4a329a38_0_184"/>
          <p:cNvSpPr/>
          <p:nvPr/>
        </p:nvSpPr>
        <p:spPr>
          <a:xfrm>
            <a:off x="17750550" y="6594333"/>
            <a:ext cx="1007493" cy="942759"/>
          </a:xfrm>
          <a:custGeom>
            <a:avLst/>
            <a:gdLst/>
            <a:ahLst/>
            <a:cxnLst/>
            <a:rect l="l" t="t" r="r" b="b"/>
            <a:pathLst>
              <a:path w="663916" h="663915" extrusionOk="0">
                <a:moveTo>
                  <a:pt x="24490" y="624034"/>
                </a:moveTo>
                <a:lnTo>
                  <a:pt x="39613" y="639156"/>
                </a:lnTo>
                <a:lnTo>
                  <a:pt x="18200" y="660569"/>
                </a:lnTo>
                <a:lnTo>
                  <a:pt x="3078" y="645446"/>
                </a:lnTo>
                <a:close/>
                <a:moveTo>
                  <a:pt x="110139" y="602622"/>
                </a:moveTo>
                <a:lnTo>
                  <a:pt x="125262" y="617744"/>
                </a:lnTo>
                <a:lnTo>
                  <a:pt x="103849" y="639157"/>
                </a:lnTo>
                <a:lnTo>
                  <a:pt x="88727" y="624034"/>
                </a:lnTo>
                <a:close/>
                <a:moveTo>
                  <a:pt x="163671" y="549091"/>
                </a:moveTo>
                <a:lnTo>
                  <a:pt x="178793" y="564213"/>
                </a:lnTo>
                <a:lnTo>
                  <a:pt x="135968" y="607038"/>
                </a:lnTo>
                <a:lnTo>
                  <a:pt x="120846" y="591916"/>
                </a:lnTo>
                <a:close/>
                <a:moveTo>
                  <a:pt x="45902" y="538385"/>
                </a:moveTo>
                <a:lnTo>
                  <a:pt x="61025" y="553507"/>
                </a:lnTo>
                <a:lnTo>
                  <a:pt x="39612" y="574920"/>
                </a:lnTo>
                <a:lnTo>
                  <a:pt x="24490" y="559797"/>
                </a:lnTo>
                <a:close/>
                <a:moveTo>
                  <a:pt x="353437" y="532363"/>
                </a:moveTo>
                <a:lnTo>
                  <a:pt x="374047" y="538251"/>
                </a:lnTo>
                <a:lnTo>
                  <a:pt x="370300" y="551634"/>
                </a:lnTo>
                <a:cubicBezTo>
                  <a:pt x="365214" y="569032"/>
                  <a:pt x="355445" y="584689"/>
                  <a:pt x="341661" y="596867"/>
                </a:cubicBezTo>
                <a:lnTo>
                  <a:pt x="327475" y="580808"/>
                </a:lnTo>
                <a:cubicBezTo>
                  <a:pt x="338181" y="571440"/>
                  <a:pt x="345809" y="559262"/>
                  <a:pt x="349690" y="545746"/>
                </a:cubicBezTo>
                <a:close/>
                <a:moveTo>
                  <a:pt x="131552" y="516973"/>
                </a:moveTo>
                <a:lnTo>
                  <a:pt x="146675" y="532095"/>
                </a:lnTo>
                <a:lnTo>
                  <a:pt x="50319" y="628451"/>
                </a:lnTo>
                <a:lnTo>
                  <a:pt x="35197" y="613328"/>
                </a:lnTo>
                <a:close/>
                <a:moveTo>
                  <a:pt x="365749" y="489538"/>
                </a:moveTo>
                <a:lnTo>
                  <a:pt x="386358" y="495426"/>
                </a:lnTo>
                <a:lnTo>
                  <a:pt x="380202" y="516839"/>
                </a:lnTo>
                <a:lnTo>
                  <a:pt x="359593" y="510950"/>
                </a:lnTo>
                <a:close/>
                <a:moveTo>
                  <a:pt x="99434" y="484854"/>
                </a:moveTo>
                <a:lnTo>
                  <a:pt x="114556" y="499976"/>
                </a:lnTo>
                <a:lnTo>
                  <a:pt x="71731" y="542801"/>
                </a:lnTo>
                <a:lnTo>
                  <a:pt x="56609" y="527679"/>
                </a:lnTo>
                <a:close/>
                <a:moveTo>
                  <a:pt x="153098" y="446178"/>
                </a:moveTo>
                <a:lnTo>
                  <a:pt x="141589" y="469063"/>
                </a:lnTo>
                <a:lnTo>
                  <a:pt x="194852" y="522326"/>
                </a:lnTo>
                <a:lnTo>
                  <a:pt x="217871" y="510951"/>
                </a:lnTo>
                <a:close/>
                <a:moveTo>
                  <a:pt x="428113" y="426907"/>
                </a:moveTo>
                <a:cubicBezTo>
                  <a:pt x="406567" y="443770"/>
                  <a:pt x="383950" y="459293"/>
                  <a:pt x="359995" y="472676"/>
                </a:cubicBezTo>
                <a:lnTo>
                  <a:pt x="307936" y="501984"/>
                </a:lnTo>
                <a:lnTo>
                  <a:pt x="290538" y="641699"/>
                </a:lnTo>
                <a:cubicBezTo>
                  <a:pt x="337512" y="636748"/>
                  <a:pt x="377660" y="603559"/>
                  <a:pt x="390775" y="557255"/>
                </a:cubicBezTo>
                <a:close/>
                <a:moveTo>
                  <a:pt x="326672" y="417941"/>
                </a:moveTo>
                <a:lnTo>
                  <a:pt x="337111" y="436543"/>
                </a:lnTo>
                <a:lnTo>
                  <a:pt x="315699" y="448587"/>
                </a:lnTo>
                <a:lnTo>
                  <a:pt x="305260" y="429985"/>
                </a:lnTo>
                <a:close/>
                <a:moveTo>
                  <a:pt x="267253" y="378730"/>
                </a:moveTo>
                <a:lnTo>
                  <a:pt x="187090" y="449926"/>
                </a:lnTo>
                <a:lnTo>
                  <a:pt x="213856" y="476691"/>
                </a:lnTo>
                <a:lnTo>
                  <a:pt x="285052" y="396529"/>
                </a:lnTo>
                <a:close/>
                <a:moveTo>
                  <a:pt x="413124" y="355979"/>
                </a:moveTo>
                <a:lnTo>
                  <a:pt x="427444" y="371904"/>
                </a:lnTo>
                <a:cubicBezTo>
                  <a:pt x="406299" y="391042"/>
                  <a:pt x="383281" y="408439"/>
                  <a:pt x="358924" y="423695"/>
                </a:cubicBezTo>
                <a:lnTo>
                  <a:pt x="347549" y="405495"/>
                </a:lnTo>
                <a:cubicBezTo>
                  <a:pt x="370835" y="390908"/>
                  <a:pt x="392783" y="374313"/>
                  <a:pt x="413124" y="355979"/>
                </a:cubicBezTo>
                <a:close/>
                <a:moveTo>
                  <a:pt x="509613" y="350492"/>
                </a:moveTo>
                <a:cubicBezTo>
                  <a:pt x="506535" y="353704"/>
                  <a:pt x="503725" y="357050"/>
                  <a:pt x="500513" y="360262"/>
                </a:cubicBezTo>
                <a:lnTo>
                  <a:pt x="475889" y="384886"/>
                </a:lnTo>
                <a:cubicBezTo>
                  <a:pt x="470001" y="390908"/>
                  <a:pt x="463711" y="396529"/>
                  <a:pt x="457421" y="402016"/>
                </a:cubicBezTo>
                <a:lnTo>
                  <a:pt x="447518" y="436811"/>
                </a:lnTo>
                <a:cubicBezTo>
                  <a:pt x="457153" y="444840"/>
                  <a:pt x="468930" y="449524"/>
                  <a:pt x="481644" y="449524"/>
                </a:cubicBezTo>
                <a:cubicBezTo>
                  <a:pt x="511219" y="449524"/>
                  <a:pt x="535174" y="425569"/>
                  <a:pt x="535174" y="395993"/>
                </a:cubicBezTo>
                <a:cubicBezTo>
                  <a:pt x="535174" y="377258"/>
                  <a:pt x="525271" y="360128"/>
                  <a:pt x="509613" y="350492"/>
                </a:cubicBezTo>
                <a:close/>
                <a:moveTo>
                  <a:pt x="60757" y="326805"/>
                </a:moveTo>
                <a:lnTo>
                  <a:pt x="66244" y="347548"/>
                </a:lnTo>
                <a:lnTo>
                  <a:pt x="45501" y="353035"/>
                </a:lnTo>
                <a:lnTo>
                  <a:pt x="40014" y="332292"/>
                </a:lnTo>
                <a:close/>
                <a:moveTo>
                  <a:pt x="538119" y="318374"/>
                </a:moveTo>
                <a:cubicBezTo>
                  <a:pt x="533568" y="323861"/>
                  <a:pt x="529152" y="329481"/>
                  <a:pt x="524468" y="334835"/>
                </a:cubicBezTo>
                <a:cubicBezTo>
                  <a:pt x="544409" y="348619"/>
                  <a:pt x="556721" y="371369"/>
                  <a:pt x="556721" y="396127"/>
                </a:cubicBezTo>
                <a:cubicBezTo>
                  <a:pt x="556721" y="437480"/>
                  <a:pt x="523130" y="471070"/>
                  <a:pt x="481777" y="471070"/>
                </a:cubicBezTo>
                <a:cubicBezTo>
                  <a:pt x="467056" y="471070"/>
                  <a:pt x="453138" y="466788"/>
                  <a:pt x="441228" y="459026"/>
                </a:cubicBezTo>
                <a:lnTo>
                  <a:pt x="435206" y="480170"/>
                </a:lnTo>
                <a:cubicBezTo>
                  <a:pt x="449525" y="488066"/>
                  <a:pt x="465317" y="492482"/>
                  <a:pt x="481777" y="492482"/>
                </a:cubicBezTo>
                <a:cubicBezTo>
                  <a:pt x="534907" y="492482"/>
                  <a:pt x="578133" y="449256"/>
                  <a:pt x="578133" y="396127"/>
                </a:cubicBezTo>
                <a:cubicBezTo>
                  <a:pt x="578133" y="365213"/>
                  <a:pt x="562877" y="336307"/>
                  <a:pt x="538119" y="318374"/>
                </a:cubicBezTo>
                <a:close/>
                <a:moveTo>
                  <a:pt x="102244" y="315697"/>
                </a:moveTo>
                <a:lnTo>
                  <a:pt x="107731" y="336440"/>
                </a:lnTo>
                <a:lnTo>
                  <a:pt x="86988" y="341927"/>
                </a:lnTo>
                <a:lnTo>
                  <a:pt x="81501" y="321184"/>
                </a:lnTo>
                <a:close/>
                <a:moveTo>
                  <a:pt x="227104" y="307668"/>
                </a:moveTo>
                <a:lnTo>
                  <a:pt x="245974" y="317839"/>
                </a:lnTo>
                <a:cubicBezTo>
                  <a:pt x="242628" y="323995"/>
                  <a:pt x="239550" y="330151"/>
                  <a:pt x="236472" y="336441"/>
                </a:cubicBezTo>
                <a:lnTo>
                  <a:pt x="217201" y="327207"/>
                </a:lnTo>
                <a:cubicBezTo>
                  <a:pt x="220413" y="320649"/>
                  <a:pt x="223758" y="314092"/>
                  <a:pt x="227104" y="307668"/>
                </a:cubicBezTo>
                <a:close/>
                <a:moveTo>
                  <a:pt x="143596" y="304724"/>
                </a:moveTo>
                <a:lnTo>
                  <a:pt x="149083" y="325467"/>
                </a:lnTo>
                <a:lnTo>
                  <a:pt x="128340" y="330954"/>
                </a:lnTo>
                <a:lnTo>
                  <a:pt x="122853" y="310211"/>
                </a:lnTo>
                <a:close/>
                <a:moveTo>
                  <a:pt x="249588" y="270196"/>
                </a:moveTo>
                <a:lnTo>
                  <a:pt x="267387" y="281973"/>
                </a:lnTo>
                <a:cubicBezTo>
                  <a:pt x="263506" y="287727"/>
                  <a:pt x="259893" y="293616"/>
                  <a:pt x="256279" y="299638"/>
                </a:cubicBezTo>
                <a:lnTo>
                  <a:pt x="237945" y="288664"/>
                </a:lnTo>
                <a:cubicBezTo>
                  <a:pt x="241692" y="282374"/>
                  <a:pt x="245573" y="276218"/>
                  <a:pt x="249588" y="270196"/>
                </a:cubicBezTo>
                <a:close/>
                <a:moveTo>
                  <a:pt x="578668" y="265646"/>
                </a:moveTo>
                <a:lnTo>
                  <a:pt x="573717" y="268590"/>
                </a:lnTo>
                <a:cubicBezTo>
                  <a:pt x="566624" y="279698"/>
                  <a:pt x="559263" y="290672"/>
                  <a:pt x="551367" y="301244"/>
                </a:cubicBezTo>
                <a:cubicBezTo>
                  <a:pt x="581345" y="323325"/>
                  <a:pt x="599679" y="358522"/>
                  <a:pt x="599679" y="395993"/>
                </a:cubicBezTo>
                <a:cubicBezTo>
                  <a:pt x="599679" y="460899"/>
                  <a:pt x="546817" y="513761"/>
                  <a:pt x="481911" y="513761"/>
                </a:cubicBezTo>
                <a:cubicBezTo>
                  <a:pt x="463443" y="513761"/>
                  <a:pt x="445644" y="509478"/>
                  <a:pt x="429317" y="501315"/>
                </a:cubicBezTo>
                <a:lnTo>
                  <a:pt x="423429" y="521791"/>
                </a:lnTo>
                <a:cubicBezTo>
                  <a:pt x="430923" y="525270"/>
                  <a:pt x="438417" y="528348"/>
                  <a:pt x="445912" y="530355"/>
                </a:cubicBezTo>
                <a:lnTo>
                  <a:pt x="451934" y="531961"/>
                </a:lnTo>
                <a:lnTo>
                  <a:pt x="458090" y="556586"/>
                </a:lnTo>
                <a:lnTo>
                  <a:pt x="505599" y="556586"/>
                </a:lnTo>
                <a:lnTo>
                  <a:pt x="511755" y="531961"/>
                </a:lnTo>
                <a:lnTo>
                  <a:pt x="517777" y="530355"/>
                </a:lnTo>
                <a:cubicBezTo>
                  <a:pt x="529554" y="527144"/>
                  <a:pt x="540795" y="522460"/>
                  <a:pt x="551234" y="516437"/>
                </a:cubicBezTo>
                <a:lnTo>
                  <a:pt x="556721" y="513226"/>
                </a:lnTo>
                <a:lnTo>
                  <a:pt x="578534" y="526341"/>
                </a:lnTo>
                <a:lnTo>
                  <a:pt x="612125" y="492750"/>
                </a:lnTo>
                <a:lnTo>
                  <a:pt x="599010" y="470936"/>
                </a:lnTo>
                <a:lnTo>
                  <a:pt x="602222" y="465449"/>
                </a:lnTo>
                <a:cubicBezTo>
                  <a:pt x="608378" y="455145"/>
                  <a:pt x="612928" y="443770"/>
                  <a:pt x="616140" y="431993"/>
                </a:cubicBezTo>
                <a:lnTo>
                  <a:pt x="617746" y="425971"/>
                </a:lnTo>
                <a:lnTo>
                  <a:pt x="642370" y="419815"/>
                </a:lnTo>
                <a:lnTo>
                  <a:pt x="642504" y="419815"/>
                </a:lnTo>
                <a:lnTo>
                  <a:pt x="642504" y="372172"/>
                </a:lnTo>
                <a:lnTo>
                  <a:pt x="617879" y="366016"/>
                </a:lnTo>
                <a:lnTo>
                  <a:pt x="616274" y="359994"/>
                </a:lnTo>
                <a:cubicBezTo>
                  <a:pt x="613062" y="348217"/>
                  <a:pt x="608378" y="336976"/>
                  <a:pt x="602356" y="326537"/>
                </a:cubicBezTo>
                <a:lnTo>
                  <a:pt x="599144" y="321050"/>
                </a:lnTo>
                <a:lnTo>
                  <a:pt x="612259" y="299237"/>
                </a:lnTo>
                <a:close/>
                <a:moveTo>
                  <a:pt x="217603" y="241156"/>
                </a:moveTo>
                <a:lnTo>
                  <a:pt x="106259" y="273007"/>
                </a:lnTo>
                <a:cubicBezTo>
                  <a:pt x="60356" y="286255"/>
                  <a:pt x="27033" y="326537"/>
                  <a:pt x="22081" y="373377"/>
                </a:cubicBezTo>
                <a:lnTo>
                  <a:pt x="156176" y="356381"/>
                </a:lnTo>
                <a:lnTo>
                  <a:pt x="176250" y="313556"/>
                </a:lnTo>
                <a:cubicBezTo>
                  <a:pt x="188161" y="288263"/>
                  <a:pt x="202079" y="264174"/>
                  <a:pt x="217603" y="241156"/>
                </a:cubicBezTo>
                <a:close/>
                <a:moveTo>
                  <a:pt x="275416" y="234732"/>
                </a:moveTo>
                <a:lnTo>
                  <a:pt x="292144" y="248115"/>
                </a:lnTo>
                <a:cubicBezTo>
                  <a:pt x="287728" y="253468"/>
                  <a:pt x="283579" y="259088"/>
                  <a:pt x="279431" y="264709"/>
                </a:cubicBezTo>
                <a:lnTo>
                  <a:pt x="262167" y="252129"/>
                </a:lnTo>
                <a:cubicBezTo>
                  <a:pt x="266449" y="246241"/>
                  <a:pt x="270866" y="240487"/>
                  <a:pt x="275416" y="234732"/>
                </a:cubicBezTo>
                <a:close/>
                <a:moveTo>
                  <a:pt x="417540" y="192710"/>
                </a:moveTo>
                <a:cubicBezTo>
                  <a:pt x="393986" y="192710"/>
                  <a:pt x="374715" y="211981"/>
                  <a:pt x="374715" y="235535"/>
                </a:cubicBezTo>
                <a:cubicBezTo>
                  <a:pt x="374715" y="259088"/>
                  <a:pt x="393986" y="278359"/>
                  <a:pt x="417540" y="278359"/>
                </a:cubicBezTo>
                <a:cubicBezTo>
                  <a:pt x="441094" y="278359"/>
                  <a:pt x="460365" y="259088"/>
                  <a:pt x="460365" y="235535"/>
                </a:cubicBezTo>
                <a:cubicBezTo>
                  <a:pt x="460365" y="211981"/>
                  <a:pt x="441094" y="192710"/>
                  <a:pt x="417540" y="192710"/>
                </a:cubicBezTo>
                <a:close/>
                <a:moveTo>
                  <a:pt x="417540" y="171298"/>
                </a:moveTo>
                <a:cubicBezTo>
                  <a:pt x="453004" y="171298"/>
                  <a:pt x="481777" y="200071"/>
                  <a:pt x="481777" y="235535"/>
                </a:cubicBezTo>
                <a:cubicBezTo>
                  <a:pt x="481777" y="270999"/>
                  <a:pt x="453004" y="299772"/>
                  <a:pt x="417540" y="299772"/>
                </a:cubicBezTo>
                <a:cubicBezTo>
                  <a:pt x="382076" y="299772"/>
                  <a:pt x="353303" y="270999"/>
                  <a:pt x="353303" y="235535"/>
                </a:cubicBezTo>
                <a:cubicBezTo>
                  <a:pt x="353303" y="200071"/>
                  <a:pt x="382076" y="171298"/>
                  <a:pt x="417540" y="171298"/>
                </a:cubicBezTo>
                <a:close/>
                <a:moveTo>
                  <a:pt x="417541" y="149886"/>
                </a:moveTo>
                <a:cubicBezTo>
                  <a:pt x="370300" y="149886"/>
                  <a:pt x="331891" y="188295"/>
                  <a:pt x="331891" y="235535"/>
                </a:cubicBezTo>
                <a:cubicBezTo>
                  <a:pt x="331891" y="282776"/>
                  <a:pt x="370300" y="321185"/>
                  <a:pt x="417541" y="321185"/>
                </a:cubicBezTo>
                <a:cubicBezTo>
                  <a:pt x="464782" y="321185"/>
                  <a:pt x="503190" y="282776"/>
                  <a:pt x="503190" y="235535"/>
                </a:cubicBezTo>
                <a:cubicBezTo>
                  <a:pt x="503190" y="188295"/>
                  <a:pt x="464782" y="149886"/>
                  <a:pt x="417541" y="149886"/>
                </a:cubicBezTo>
                <a:close/>
                <a:moveTo>
                  <a:pt x="417541" y="128474"/>
                </a:moveTo>
                <a:cubicBezTo>
                  <a:pt x="476558" y="128474"/>
                  <a:pt x="524602" y="176518"/>
                  <a:pt x="524602" y="235535"/>
                </a:cubicBezTo>
                <a:cubicBezTo>
                  <a:pt x="524602" y="294553"/>
                  <a:pt x="476558" y="342597"/>
                  <a:pt x="417541" y="342597"/>
                </a:cubicBezTo>
                <a:cubicBezTo>
                  <a:pt x="358523" y="342597"/>
                  <a:pt x="310479" y="294553"/>
                  <a:pt x="310479" y="235535"/>
                </a:cubicBezTo>
                <a:cubicBezTo>
                  <a:pt x="310479" y="176518"/>
                  <a:pt x="358523" y="128474"/>
                  <a:pt x="417541" y="128474"/>
                </a:cubicBezTo>
                <a:close/>
                <a:moveTo>
                  <a:pt x="267788" y="128340"/>
                </a:moveTo>
                <a:cubicBezTo>
                  <a:pt x="238212" y="128340"/>
                  <a:pt x="214257" y="152295"/>
                  <a:pt x="214257" y="181871"/>
                </a:cubicBezTo>
                <a:cubicBezTo>
                  <a:pt x="214257" y="194718"/>
                  <a:pt x="218941" y="206629"/>
                  <a:pt x="227104" y="216264"/>
                </a:cubicBezTo>
                <a:lnTo>
                  <a:pt x="237945" y="213186"/>
                </a:lnTo>
                <a:cubicBezTo>
                  <a:pt x="251461" y="195789"/>
                  <a:pt x="266048" y="179060"/>
                  <a:pt x="281974" y="163135"/>
                </a:cubicBezTo>
                <a:cubicBezTo>
                  <a:pt x="289066" y="156042"/>
                  <a:pt x="296427" y="149217"/>
                  <a:pt x="303921" y="142526"/>
                </a:cubicBezTo>
                <a:cubicBezTo>
                  <a:pt x="294152" y="133425"/>
                  <a:pt x="281438" y="128340"/>
                  <a:pt x="267788" y="128340"/>
                </a:cubicBezTo>
                <a:close/>
                <a:moveTo>
                  <a:pt x="267520" y="85649"/>
                </a:moveTo>
                <a:cubicBezTo>
                  <a:pt x="214391" y="85649"/>
                  <a:pt x="171165" y="128875"/>
                  <a:pt x="171165" y="182004"/>
                </a:cubicBezTo>
                <a:cubicBezTo>
                  <a:pt x="171165" y="198465"/>
                  <a:pt x="175581" y="214390"/>
                  <a:pt x="183611" y="228710"/>
                </a:cubicBezTo>
                <a:lnTo>
                  <a:pt x="204755" y="222688"/>
                </a:lnTo>
                <a:cubicBezTo>
                  <a:pt x="196993" y="210643"/>
                  <a:pt x="192711" y="196725"/>
                  <a:pt x="192711" y="182004"/>
                </a:cubicBezTo>
                <a:cubicBezTo>
                  <a:pt x="192711" y="140652"/>
                  <a:pt x="226302" y="107061"/>
                  <a:pt x="267654" y="107061"/>
                </a:cubicBezTo>
                <a:cubicBezTo>
                  <a:pt x="287594" y="107061"/>
                  <a:pt x="306196" y="114957"/>
                  <a:pt x="320114" y="128741"/>
                </a:cubicBezTo>
                <a:cubicBezTo>
                  <a:pt x="325735" y="124057"/>
                  <a:pt x="331222" y="119641"/>
                  <a:pt x="336843" y="115359"/>
                </a:cubicBezTo>
                <a:cubicBezTo>
                  <a:pt x="318776" y="96355"/>
                  <a:pt x="294018" y="85649"/>
                  <a:pt x="267520" y="85649"/>
                </a:cubicBezTo>
                <a:close/>
                <a:moveTo>
                  <a:pt x="508677" y="51122"/>
                </a:moveTo>
                <a:cubicBezTo>
                  <a:pt x="428916" y="75612"/>
                  <a:pt x="356248" y="119240"/>
                  <a:pt x="296962" y="178525"/>
                </a:cubicBezTo>
                <a:cubicBezTo>
                  <a:pt x="254941" y="220547"/>
                  <a:pt x="220948" y="268992"/>
                  <a:pt x="195655" y="322790"/>
                </a:cubicBezTo>
                <a:lnTo>
                  <a:pt x="152295" y="415131"/>
                </a:lnTo>
                <a:lnTo>
                  <a:pt x="171968" y="434803"/>
                </a:lnTo>
                <a:lnTo>
                  <a:pt x="268056" y="349288"/>
                </a:lnTo>
                <a:lnTo>
                  <a:pt x="314494" y="395726"/>
                </a:lnTo>
                <a:lnTo>
                  <a:pt x="228978" y="491813"/>
                </a:lnTo>
                <a:lnTo>
                  <a:pt x="248115" y="510951"/>
                </a:lnTo>
                <a:lnTo>
                  <a:pt x="349422" y="454074"/>
                </a:lnTo>
                <a:cubicBezTo>
                  <a:pt x="390106" y="431190"/>
                  <a:pt x="427577" y="402819"/>
                  <a:pt x="460633" y="369763"/>
                </a:cubicBezTo>
                <a:lnTo>
                  <a:pt x="485257" y="345139"/>
                </a:lnTo>
                <a:cubicBezTo>
                  <a:pt x="539457" y="291073"/>
                  <a:pt x="580809" y="225097"/>
                  <a:pt x="606237" y="152964"/>
                </a:cubicBezTo>
                <a:cubicBezTo>
                  <a:pt x="558862" y="137440"/>
                  <a:pt x="522059" y="99032"/>
                  <a:pt x="508677" y="51122"/>
                </a:cubicBezTo>
                <a:close/>
                <a:moveTo>
                  <a:pt x="243833" y="21412"/>
                </a:moveTo>
                <a:lnTo>
                  <a:pt x="237677" y="46036"/>
                </a:lnTo>
                <a:lnTo>
                  <a:pt x="231655" y="47642"/>
                </a:lnTo>
                <a:cubicBezTo>
                  <a:pt x="219878" y="50854"/>
                  <a:pt x="208636" y="55538"/>
                  <a:pt x="198198" y="61560"/>
                </a:cubicBezTo>
                <a:lnTo>
                  <a:pt x="192711" y="64772"/>
                </a:lnTo>
                <a:lnTo>
                  <a:pt x="170897" y="51657"/>
                </a:lnTo>
                <a:lnTo>
                  <a:pt x="137307" y="85248"/>
                </a:lnTo>
                <a:lnTo>
                  <a:pt x="150422" y="107061"/>
                </a:lnTo>
                <a:lnTo>
                  <a:pt x="147210" y="112548"/>
                </a:lnTo>
                <a:cubicBezTo>
                  <a:pt x="141054" y="122853"/>
                  <a:pt x="136504" y="134228"/>
                  <a:pt x="133292" y="146005"/>
                </a:cubicBezTo>
                <a:lnTo>
                  <a:pt x="131686" y="152027"/>
                </a:lnTo>
                <a:lnTo>
                  <a:pt x="107062" y="158183"/>
                </a:lnTo>
                <a:lnTo>
                  <a:pt x="107062" y="205692"/>
                </a:lnTo>
                <a:lnTo>
                  <a:pt x="131686" y="211982"/>
                </a:lnTo>
                <a:lnTo>
                  <a:pt x="133292" y="218004"/>
                </a:lnTo>
                <a:cubicBezTo>
                  <a:pt x="135299" y="225498"/>
                  <a:pt x="138377" y="233126"/>
                  <a:pt x="141857" y="240621"/>
                </a:cubicBezTo>
                <a:lnTo>
                  <a:pt x="162332" y="234732"/>
                </a:lnTo>
                <a:cubicBezTo>
                  <a:pt x="154169" y="218405"/>
                  <a:pt x="149753" y="200472"/>
                  <a:pt x="149753" y="182004"/>
                </a:cubicBezTo>
                <a:cubicBezTo>
                  <a:pt x="149753" y="117098"/>
                  <a:pt x="202614" y="64237"/>
                  <a:pt x="267520" y="64237"/>
                </a:cubicBezTo>
                <a:cubicBezTo>
                  <a:pt x="300977" y="64237"/>
                  <a:pt x="331891" y="78155"/>
                  <a:pt x="354240" y="102645"/>
                </a:cubicBezTo>
                <a:cubicBezTo>
                  <a:pt x="366285" y="94214"/>
                  <a:pt x="378864" y="86318"/>
                  <a:pt x="391578" y="78958"/>
                </a:cubicBezTo>
                <a:lnTo>
                  <a:pt x="364277" y="51657"/>
                </a:lnTo>
                <a:lnTo>
                  <a:pt x="342463" y="64772"/>
                </a:lnTo>
                <a:lnTo>
                  <a:pt x="336977" y="61560"/>
                </a:lnTo>
                <a:cubicBezTo>
                  <a:pt x="326538" y="55404"/>
                  <a:pt x="315297" y="50854"/>
                  <a:pt x="303520" y="47642"/>
                </a:cubicBezTo>
                <a:lnTo>
                  <a:pt x="297498" y="46036"/>
                </a:lnTo>
                <a:lnTo>
                  <a:pt x="291341" y="21412"/>
                </a:lnTo>
                <a:close/>
                <a:moveTo>
                  <a:pt x="634340" y="21278"/>
                </a:moveTo>
                <a:cubicBezTo>
                  <a:pt x="633136" y="21278"/>
                  <a:pt x="632467" y="21412"/>
                  <a:pt x="631931" y="21546"/>
                </a:cubicBezTo>
                <a:lnTo>
                  <a:pt x="545613" y="41219"/>
                </a:lnTo>
                <a:cubicBezTo>
                  <a:pt x="540126" y="42423"/>
                  <a:pt x="534773" y="43761"/>
                  <a:pt x="529554" y="45100"/>
                </a:cubicBezTo>
                <a:cubicBezTo>
                  <a:pt x="540929" y="86184"/>
                  <a:pt x="572512" y="119106"/>
                  <a:pt x="613062" y="132488"/>
                </a:cubicBezTo>
                <a:cubicBezTo>
                  <a:pt x="613999" y="129544"/>
                  <a:pt x="615069" y="126600"/>
                  <a:pt x="615872" y="123656"/>
                </a:cubicBezTo>
                <a:lnTo>
                  <a:pt x="642102" y="31583"/>
                </a:lnTo>
                <a:cubicBezTo>
                  <a:pt x="642236" y="30780"/>
                  <a:pt x="642370" y="30111"/>
                  <a:pt x="642370" y="29308"/>
                </a:cubicBezTo>
                <a:cubicBezTo>
                  <a:pt x="642370" y="24892"/>
                  <a:pt x="638757" y="21278"/>
                  <a:pt x="634340" y="21278"/>
                </a:cubicBezTo>
                <a:close/>
                <a:moveTo>
                  <a:pt x="633671" y="0"/>
                </a:moveTo>
                <a:cubicBezTo>
                  <a:pt x="650399" y="0"/>
                  <a:pt x="663648" y="13249"/>
                  <a:pt x="663648" y="29442"/>
                </a:cubicBezTo>
                <a:cubicBezTo>
                  <a:pt x="663648" y="32252"/>
                  <a:pt x="663381" y="34929"/>
                  <a:pt x="662578" y="37605"/>
                </a:cubicBezTo>
                <a:lnTo>
                  <a:pt x="636348" y="129678"/>
                </a:lnTo>
                <a:cubicBezTo>
                  <a:pt x="624839" y="169960"/>
                  <a:pt x="608378" y="208502"/>
                  <a:pt x="587902" y="244903"/>
                </a:cubicBezTo>
                <a:lnTo>
                  <a:pt x="639024" y="296025"/>
                </a:lnTo>
                <a:lnTo>
                  <a:pt x="623768" y="321452"/>
                </a:lnTo>
                <a:cubicBezTo>
                  <a:pt x="628318" y="330017"/>
                  <a:pt x="632065" y="339117"/>
                  <a:pt x="635143" y="348351"/>
                </a:cubicBezTo>
                <a:lnTo>
                  <a:pt x="663916" y="355578"/>
                </a:lnTo>
                <a:lnTo>
                  <a:pt x="663916" y="436677"/>
                </a:lnTo>
                <a:lnTo>
                  <a:pt x="635143" y="443903"/>
                </a:lnTo>
                <a:cubicBezTo>
                  <a:pt x="632333" y="453271"/>
                  <a:pt x="628586" y="462371"/>
                  <a:pt x="624036" y="470936"/>
                </a:cubicBezTo>
                <a:lnTo>
                  <a:pt x="639292" y="496363"/>
                </a:lnTo>
                <a:lnTo>
                  <a:pt x="582014" y="553641"/>
                </a:lnTo>
                <a:lnTo>
                  <a:pt x="556587" y="538385"/>
                </a:lnTo>
                <a:cubicBezTo>
                  <a:pt x="547888" y="542801"/>
                  <a:pt x="538921" y="546549"/>
                  <a:pt x="529554" y="549493"/>
                </a:cubicBezTo>
                <a:lnTo>
                  <a:pt x="522327" y="578265"/>
                </a:lnTo>
                <a:lnTo>
                  <a:pt x="441362" y="578265"/>
                </a:lnTo>
                <a:lnTo>
                  <a:pt x="434135" y="549493"/>
                </a:lnTo>
                <a:cubicBezTo>
                  <a:pt x="428514" y="547619"/>
                  <a:pt x="423027" y="545478"/>
                  <a:pt x="417407" y="542935"/>
                </a:cubicBezTo>
                <a:lnTo>
                  <a:pt x="411518" y="563544"/>
                </a:lnTo>
                <a:cubicBezTo>
                  <a:pt x="394522" y="622562"/>
                  <a:pt x="339787" y="663915"/>
                  <a:pt x="278360" y="663915"/>
                </a:cubicBezTo>
                <a:lnTo>
                  <a:pt x="266182" y="663915"/>
                </a:lnTo>
                <a:lnTo>
                  <a:pt x="284784" y="515233"/>
                </a:lnTo>
                <a:lnTo>
                  <a:pt x="244636" y="537850"/>
                </a:lnTo>
                <a:lnTo>
                  <a:pt x="233662" y="526876"/>
                </a:lnTo>
                <a:lnTo>
                  <a:pt x="190570" y="548422"/>
                </a:lnTo>
                <a:lnTo>
                  <a:pt x="115359" y="473211"/>
                </a:lnTo>
                <a:lnTo>
                  <a:pt x="136905" y="430119"/>
                </a:lnTo>
                <a:lnTo>
                  <a:pt x="126467" y="419681"/>
                </a:lnTo>
                <a:lnTo>
                  <a:pt x="145336" y="379533"/>
                </a:lnTo>
                <a:lnTo>
                  <a:pt x="0" y="397867"/>
                </a:lnTo>
                <a:lnTo>
                  <a:pt x="0" y="385689"/>
                </a:lnTo>
                <a:cubicBezTo>
                  <a:pt x="0" y="324128"/>
                  <a:pt x="41219" y="269393"/>
                  <a:pt x="100370" y="252531"/>
                </a:cubicBezTo>
                <a:lnTo>
                  <a:pt x="120980" y="246643"/>
                </a:lnTo>
                <a:cubicBezTo>
                  <a:pt x="118437" y="240888"/>
                  <a:pt x="116162" y="235267"/>
                  <a:pt x="114422" y="229647"/>
                </a:cubicBezTo>
                <a:lnTo>
                  <a:pt x="85649" y="222420"/>
                </a:lnTo>
                <a:lnTo>
                  <a:pt x="85649" y="141455"/>
                </a:lnTo>
                <a:lnTo>
                  <a:pt x="114155" y="134496"/>
                </a:lnTo>
                <a:cubicBezTo>
                  <a:pt x="116965" y="125128"/>
                  <a:pt x="120712" y="116028"/>
                  <a:pt x="125262" y="107463"/>
                </a:cubicBezTo>
                <a:lnTo>
                  <a:pt x="110006" y="82036"/>
                </a:lnTo>
                <a:lnTo>
                  <a:pt x="167284" y="24758"/>
                </a:lnTo>
                <a:lnTo>
                  <a:pt x="192711" y="40014"/>
                </a:lnTo>
                <a:cubicBezTo>
                  <a:pt x="201410" y="35598"/>
                  <a:pt x="210376" y="31851"/>
                  <a:pt x="219744" y="28907"/>
                </a:cubicBezTo>
                <a:lnTo>
                  <a:pt x="226971" y="134"/>
                </a:lnTo>
                <a:lnTo>
                  <a:pt x="307936" y="134"/>
                </a:lnTo>
                <a:lnTo>
                  <a:pt x="315163" y="28907"/>
                </a:lnTo>
                <a:cubicBezTo>
                  <a:pt x="324531" y="31717"/>
                  <a:pt x="333631" y="35464"/>
                  <a:pt x="342196" y="40014"/>
                </a:cubicBezTo>
                <a:lnTo>
                  <a:pt x="367623" y="24758"/>
                </a:lnTo>
                <a:lnTo>
                  <a:pt x="411117" y="68252"/>
                </a:lnTo>
                <a:cubicBezTo>
                  <a:pt x="451934" y="46839"/>
                  <a:pt x="495428" y="30646"/>
                  <a:pt x="540795" y="20342"/>
                </a:cubicBezTo>
                <a:lnTo>
                  <a:pt x="627114" y="669"/>
                </a:lnTo>
                <a:cubicBezTo>
                  <a:pt x="629255" y="268"/>
                  <a:pt x="631530" y="0"/>
                  <a:pt x="633671" y="0"/>
                </a:cubicBezTo>
                <a:close/>
              </a:path>
            </a:pathLst>
          </a:custGeom>
          <a:solidFill>
            <a:srgbClr val="0C4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33b4a329a38_0_184"/>
          <p:cNvSpPr/>
          <p:nvPr/>
        </p:nvSpPr>
        <p:spPr>
          <a:xfrm rot="-5400000">
            <a:off x="16383724" y="8607598"/>
            <a:ext cx="570900" cy="5205600"/>
          </a:xfrm>
          <a:prstGeom prst="leftBrace">
            <a:avLst>
              <a:gd name="adj1" fmla="val 8333"/>
              <a:gd name="adj2" fmla="val 4962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</a:endParaRPr>
          </a:p>
        </p:txBody>
      </p:sp>
      <p:sp>
        <p:nvSpPr>
          <p:cNvPr id="584" name="Google Shape;584;g33b4a329a38_0_184"/>
          <p:cNvSpPr txBox="1"/>
          <p:nvPr/>
        </p:nvSpPr>
        <p:spPr>
          <a:xfrm>
            <a:off x="15756055" y="11849772"/>
            <a:ext cx="214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</a:rPr>
              <a:t>April</a:t>
            </a:r>
            <a:endParaRPr/>
          </a:p>
        </p:txBody>
      </p:sp>
      <p:sp>
        <p:nvSpPr>
          <p:cNvPr id="585" name="Google Shape;585;g33b4a329a38_0_184"/>
          <p:cNvSpPr txBox="1">
            <a:spLocks noGrp="1"/>
          </p:cNvSpPr>
          <p:nvPr>
            <p:ph type="sldNum" idx="12"/>
          </p:nvPr>
        </p:nvSpPr>
        <p:spPr>
          <a:xfrm>
            <a:off x="22816593" y="12666269"/>
            <a:ext cx="1463100" cy="10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89747ea96_0_0"/>
          <p:cNvSpPr txBox="1"/>
          <p:nvPr/>
        </p:nvSpPr>
        <p:spPr>
          <a:xfrm>
            <a:off x="658413" y="689978"/>
            <a:ext cx="23724000" cy="43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6D00"/>
              </a:buClr>
              <a:buSzPts val="9600"/>
              <a:buFont typeface="Arial Black"/>
              <a:buNone/>
            </a:pPr>
            <a:r>
              <a:rPr lang="en-AU" sz="7200" b="1" i="0" u="none" strike="noStrike" cap="none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  <a:cs typeface="Arial Black"/>
                <a:sym typeface="Arial Black"/>
              </a:rPr>
              <a:t>0</a:t>
            </a:r>
            <a:r>
              <a:rPr lang="en-AU" sz="7200" b="1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  <a:cs typeface="Arial Black"/>
                <a:sym typeface="Arial Black"/>
              </a:rPr>
              <a:t>3</a:t>
            </a:r>
            <a:r>
              <a:rPr lang="en-AU" sz="7200" b="1" i="0" u="none" strike="noStrike" cap="none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  <a:cs typeface="Arial Black"/>
                <a:sym typeface="Arial Black"/>
              </a:rPr>
              <a:t>   </a:t>
            </a:r>
            <a:br>
              <a:rPr lang="en-AU" sz="7200" b="1" i="0" u="none" strike="noStrike" cap="none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  <a:cs typeface="Arial Black"/>
                <a:sym typeface="Arial Black"/>
              </a:rPr>
            </a:br>
            <a:r>
              <a:rPr lang="en-AU" sz="7200" b="1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  <a:cs typeface="Arial Black"/>
                <a:sym typeface="Arial Black"/>
              </a:rPr>
              <a:t>Toolkits to Support Showcase for Promotion</a:t>
            </a:r>
            <a:endParaRPr sz="7200" b="1" i="0" u="none" strike="noStrike" cap="none" dirty="0">
              <a:solidFill>
                <a:schemeClr val="accent1"/>
              </a:solidFill>
              <a:latin typeface="Centra No2 Black" pitchFamily="2" charset="0"/>
              <a:ea typeface="Centra No2 Black" pitchFamily="2" charset="0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6"/>
          <p:cNvSpPr txBox="1">
            <a:spLocks noGrp="1"/>
          </p:cNvSpPr>
          <p:nvPr>
            <p:ph type="title"/>
          </p:nvPr>
        </p:nvSpPr>
        <p:spPr>
          <a:xfrm>
            <a:off x="313653" y="295186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AU" dirty="0">
                <a:latin typeface="Centra No2 Black" pitchFamily="2" charset="0"/>
                <a:ea typeface="Centra No2 Black" pitchFamily="2" charset="0"/>
              </a:rPr>
              <a:t>Promotion Toolkits</a:t>
            </a:r>
            <a:endParaRPr dirty="0">
              <a:latin typeface="Centra No2 Black" pitchFamily="2" charset="0"/>
              <a:ea typeface="Centra No2 Black" pitchFamily="2" charset="0"/>
            </a:endParaRPr>
          </a:p>
        </p:txBody>
      </p:sp>
      <p:sp>
        <p:nvSpPr>
          <p:cNvPr id="596" name="Google Shape;596;p16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  <p:sp>
        <p:nvSpPr>
          <p:cNvPr id="597" name="Google Shape;597;p16"/>
          <p:cNvSpPr/>
          <p:nvPr/>
        </p:nvSpPr>
        <p:spPr>
          <a:xfrm>
            <a:off x="1008625" y="2142050"/>
            <a:ext cx="21761700" cy="4317600"/>
          </a:xfrm>
          <a:prstGeom prst="rect">
            <a:avLst/>
          </a:prstGeom>
          <a:solidFill>
            <a:schemeClr val="lt1">
              <a:alpha val="88627"/>
            </a:schemeClr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AU" sz="3200" b="1" i="0" u="none" strike="noStrike" cap="none" dirty="0">
                <a:solidFill>
                  <a:schemeClr val="dk1"/>
                </a:solidFill>
                <a:latin typeface="Phonic Medium" pitchFamily="2" charset="0"/>
                <a:sym typeface="Arial"/>
              </a:rPr>
              <a:t>Self-introduction</a:t>
            </a:r>
            <a:endParaRPr sz="1400" b="0" i="0" u="none" strike="noStrike" cap="none" dirty="0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AU" sz="3200" b="1" dirty="0">
                <a:solidFill>
                  <a:schemeClr val="dk1"/>
                </a:solidFill>
                <a:latin typeface="Phonic Medium" pitchFamily="2" charset="0"/>
              </a:rPr>
              <a:t>Target Role/Level 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Phonic Medium" pitchFamily="2" charset="0"/>
                <a:sym typeface="Arial"/>
              </a:rPr>
              <a:t>&amp; Competency Criteria</a:t>
            </a:r>
            <a:endParaRPr sz="1400" b="0" i="0" u="none" strike="noStrike" cap="none" dirty="0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AU" sz="3200" b="1" i="0" u="none" strike="noStrike" cap="none" dirty="0">
                <a:solidFill>
                  <a:schemeClr val="dk1"/>
                </a:solidFill>
                <a:latin typeface="Phonic Medium" pitchFamily="2" charset="0"/>
                <a:sym typeface="Arial"/>
              </a:rPr>
              <a:t>Use STAR method to demonstrate showcase against competency criteria (with 1 or 2 </a:t>
            </a:r>
            <a:r>
              <a:rPr lang="en-AU" sz="3200" b="1" dirty="0">
                <a:solidFill>
                  <a:schemeClr val="dk1"/>
                </a:solidFill>
                <a:latin typeface="Phonic Medium" pitchFamily="2" charset="0"/>
              </a:rPr>
              <a:t>key 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Phonic Medium" pitchFamily="2" charset="0"/>
                <a:sym typeface="Arial"/>
              </a:rPr>
              <a:t>cases wi</a:t>
            </a:r>
            <a:r>
              <a:rPr lang="en-AU" sz="3200" b="1" dirty="0">
                <a:solidFill>
                  <a:schemeClr val="dk1"/>
                </a:solidFill>
                <a:latin typeface="Phonic Medium" pitchFamily="2" charset="0"/>
              </a:rPr>
              <a:t>th the most significant impact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Phonic Medium" pitchFamily="2" charset="0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AU" sz="3200" b="1" i="0" u="none" strike="noStrike" cap="none" dirty="0">
                <a:solidFill>
                  <a:schemeClr val="dk1"/>
                </a:solidFill>
                <a:latin typeface="Phonic Medium" pitchFamily="2" charset="0"/>
                <a:sym typeface="Arial"/>
              </a:rPr>
              <a:t>Summarize ‘R’ –business values</a:t>
            </a:r>
            <a:r>
              <a:rPr lang="en-AU" dirty="0">
                <a:latin typeface="Phonic Medium" pitchFamily="2" charset="0"/>
              </a:rPr>
              <a:t>                                                                                                                                      </a:t>
            </a:r>
            <a:r>
              <a:rPr lang="en-AU" sz="3200" b="0" i="1" u="sng" strike="noStrike" cap="none" dirty="0">
                <a:solidFill>
                  <a:schemeClr val="accent2"/>
                </a:solidFill>
                <a:latin typeface="Phonic Medium" pitchFamily="2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slides template (with example)</a:t>
            </a:r>
            <a:endParaRPr sz="3200" b="1" i="0" u="none" strike="noStrike" cap="none" dirty="0">
              <a:solidFill>
                <a:schemeClr val="dk1"/>
              </a:solidFill>
              <a:latin typeface="Phonic Medium" pitchFamily="2" charset="0"/>
              <a:sym typeface="Arial"/>
            </a:endParaRPr>
          </a:p>
        </p:txBody>
      </p:sp>
      <p:sp>
        <p:nvSpPr>
          <p:cNvPr id="598" name="Google Shape;598;p16"/>
          <p:cNvSpPr/>
          <p:nvPr/>
        </p:nvSpPr>
        <p:spPr>
          <a:xfrm>
            <a:off x="1821376" y="1557787"/>
            <a:ext cx="20826590" cy="1056088"/>
          </a:xfrm>
          <a:custGeom>
            <a:avLst/>
            <a:gdLst/>
            <a:ahLst/>
            <a:cxnLst/>
            <a:rect l="l" t="t" r="r" b="b"/>
            <a:pathLst>
              <a:path w="11378459" h="1056088" extrusionOk="0">
                <a:moveTo>
                  <a:pt x="0" y="176018"/>
                </a:moveTo>
                <a:cubicBezTo>
                  <a:pt x="0" y="78806"/>
                  <a:pt x="78806" y="0"/>
                  <a:pt x="176018" y="0"/>
                </a:cubicBezTo>
                <a:lnTo>
                  <a:pt x="11202441" y="0"/>
                </a:lnTo>
                <a:cubicBezTo>
                  <a:pt x="11299653" y="0"/>
                  <a:pt x="11378459" y="78806"/>
                  <a:pt x="11378459" y="176018"/>
                </a:cubicBezTo>
                <a:lnTo>
                  <a:pt x="11378459" y="880070"/>
                </a:lnTo>
                <a:cubicBezTo>
                  <a:pt x="11378459" y="977282"/>
                  <a:pt x="11299653" y="1056088"/>
                  <a:pt x="11202441" y="1056088"/>
                </a:cubicBezTo>
                <a:lnTo>
                  <a:pt x="176018" y="1056088"/>
                </a:lnTo>
                <a:cubicBezTo>
                  <a:pt x="78806" y="1056088"/>
                  <a:pt x="0" y="977282"/>
                  <a:pt x="0" y="880070"/>
                </a:cubicBezTo>
                <a:lnTo>
                  <a:pt x="0" y="176018"/>
                </a:lnTo>
                <a:close/>
              </a:path>
            </a:pathLst>
          </a:custGeom>
          <a:solidFill>
            <a:srgbClr val="1DAF0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1625" tIns="51550" rIns="481625" bIns="515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AU" sz="3600" b="1" i="0" u="none" strike="noStrike" cap="none" dirty="0">
                <a:solidFill>
                  <a:schemeClr val="accent4"/>
                </a:solidFill>
                <a:latin typeface="Centra No2 Black" pitchFamily="2" charset="0"/>
                <a:ea typeface="Centra No2 Black" pitchFamily="2" charset="0"/>
                <a:sym typeface="Arial"/>
              </a:rPr>
              <a:t>1. Promotion Showcase Presentation Template (Primary-level Promotion)</a:t>
            </a:r>
            <a:endParaRPr sz="3600" b="1" i="0" u="none" strike="noStrike" cap="none" dirty="0">
              <a:solidFill>
                <a:schemeClr val="accent4"/>
              </a:solidFill>
              <a:latin typeface="Centra No2 Black" pitchFamily="2" charset="0"/>
              <a:ea typeface="Centra No2 Black" pitchFamily="2" charset="0"/>
              <a:sym typeface="Arial"/>
            </a:endParaRPr>
          </a:p>
        </p:txBody>
      </p:sp>
      <p:sp>
        <p:nvSpPr>
          <p:cNvPr id="599" name="Google Shape;599;p16"/>
          <p:cNvSpPr/>
          <p:nvPr/>
        </p:nvSpPr>
        <p:spPr>
          <a:xfrm>
            <a:off x="1060225" y="9034750"/>
            <a:ext cx="21658500" cy="2933700"/>
          </a:xfrm>
          <a:prstGeom prst="rect">
            <a:avLst/>
          </a:prstGeom>
          <a:solidFill>
            <a:schemeClr val="lt1">
              <a:alpha val="88627"/>
            </a:schemeClr>
          </a:solidFill>
          <a:ln w="57150" cap="flat" cmpd="sng">
            <a:solidFill>
              <a:srgbClr val="1DA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AU" sz="3200" b="1" i="0" u="none" strike="noStrike" cap="none" dirty="0">
                <a:solidFill>
                  <a:schemeClr val="dk1"/>
                </a:solidFill>
                <a:latin typeface="Phonic Medium" pitchFamily="2" charset="0"/>
                <a:sym typeface="Arial"/>
              </a:rPr>
              <a:t>Self-reflect: Strengths &amp; Growth Areas</a:t>
            </a:r>
            <a:endParaRPr sz="3200" b="1" i="0" u="none" strike="noStrike" cap="none" dirty="0">
              <a:solidFill>
                <a:schemeClr val="dk1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AU" sz="3200" b="1" i="0" u="none" strike="noStrike" cap="none" dirty="0">
                <a:solidFill>
                  <a:schemeClr val="dk1"/>
                </a:solidFill>
                <a:latin typeface="Phonic Medium" pitchFamily="2" charset="0"/>
                <a:sym typeface="Arial"/>
              </a:rPr>
              <a:t>Career Goals: Goal, Success measures, Opportunities, Support needed, Last updated.</a:t>
            </a:r>
            <a:endParaRPr sz="1400" b="0" i="0" u="none" strike="noStrike" cap="none" dirty="0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1" dirty="0">
                <a:latin typeface="Phonic Medium" pitchFamily="2" charset="0"/>
              </a:rPr>
              <a:t>Visit Confluence &gt; Templates &gt; </a:t>
            </a:r>
            <a:r>
              <a:rPr lang="en-AU" sz="2800" b="0" i="1" strike="noStrike" cap="none" dirty="0">
                <a:latin typeface="Phonic Medium" pitchFamily="2" charset="0"/>
                <a:sym typeface="Arial"/>
              </a:rPr>
              <a:t>Career Development Plan Template</a:t>
            </a:r>
            <a:endParaRPr sz="2800" b="0" i="1" u="none" strike="noStrike" cap="none" dirty="0">
              <a:solidFill>
                <a:schemeClr val="accent2"/>
              </a:solidFill>
              <a:latin typeface="Phonic Medium" pitchFamily="2" charset="0"/>
              <a:sym typeface="Arial"/>
            </a:endParaRPr>
          </a:p>
        </p:txBody>
      </p:sp>
      <p:sp>
        <p:nvSpPr>
          <p:cNvPr id="600" name="Google Shape;600;p16">
            <a:hlinkClick r:id="rId4" action="ppaction://hlinksldjump"/>
          </p:cNvPr>
          <p:cNvSpPr/>
          <p:nvPr/>
        </p:nvSpPr>
        <p:spPr>
          <a:xfrm>
            <a:off x="1764350" y="8678400"/>
            <a:ext cx="20822580" cy="1056088"/>
          </a:xfrm>
          <a:custGeom>
            <a:avLst/>
            <a:gdLst/>
            <a:ahLst/>
            <a:cxnLst/>
            <a:rect l="l" t="t" r="r" b="b"/>
            <a:pathLst>
              <a:path w="11378459" h="1056088" extrusionOk="0">
                <a:moveTo>
                  <a:pt x="0" y="176018"/>
                </a:moveTo>
                <a:cubicBezTo>
                  <a:pt x="0" y="78806"/>
                  <a:pt x="78806" y="0"/>
                  <a:pt x="176018" y="0"/>
                </a:cubicBezTo>
                <a:lnTo>
                  <a:pt x="11202441" y="0"/>
                </a:lnTo>
                <a:cubicBezTo>
                  <a:pt x="11299653" y="0"/>
                  <a:pt x="11378459" y="78806"/>
                  <a:pt x="11378459" y="176018"/>
                </a:cubicBezTo>
                <a:lnTo>
                  <a:pt x="11378459" y="880070"/>
                </a:lnTo>
                <a:cubicBezTo>
                  <a:pt x="11378459" y="977282"/>
                  <a:pt x="11299653" y="1056088"/>
                  <a:pt x="11202441" y="1056088"/>
                </a:cubicBezTo>
                <a:lnTo>
                  <a:pt x="176018" y="1056088"/>
                </a:lnTo>
                <a:cubicBezTo>
                  <a:pt x="78806" y="1056088"/>
                  <a:pt x="0" y="977282"/>
                  <a:pt x="0" y="880070"/>
                </a:cubicBezTo>
                <a:lnTo>
                  <a:pt x="0" y="176018"/>
                </a:lnTo>
                <a:close/>
              </a:path>
            </a:pathLst>
          </a:custGeom>
          <a:solidFill>
            <a:srgbClr val="1DAF0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1625" tIns="51550" rIns="481625" bIns="515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AU" sz="3600" b="1" dirty="0">
                <a:solidFill>
                  <a:schemeClr val="accent4"/>
                </a:solidFill>
                <a:latin typeface="Centra No2 Black" pitchFamily="2" charset="0"/>
                <a:ea typeface="Centra No2 Black" pitchFamily="2" charset="0"/>
              </a:rPr>
              <a:t>3</a:t>
            </a:r>
            <a:r>
              <a:rPr lang="en-AU" sz="3600" b="1" i="0" u="none" strike="noStrike" cap="none" dirty="0">
                <a:solidFill>
                  <a:schemeClr val="accent4"/>
                </a:solidFill>
                <a:latin typeface="Centra No2 Black" pitchFamily="2" charset="0"/>
                <a:ea typeface="Centra No2 Black" pitchFamily="2" charset="0"/>
                <a:sym typeface="Arial"/>
              </a:rPr>
              <a:t>. Career Development Plan Template (for next cycle preparation)</a:t>
            </a:r>
            <a:endParaRPr sz="3600" b="1" i="0" u="none" strike="noStrike" cap="none" dirty="0">
              <a:solidFill>
                <a:schemeClr val="accent4"/>
              </a:solidFill>
              <a:latin typeface="Centra No2 Black" pitchFamily="2" charset="0"/>
              <a:ea typeface="Centra No2 Black" pitchFamily="2" charset="0"/>
              <a:sym typeface="Arial"/>
            </a:endParaRPr>
          </a:p>
        </p:txBody>
      </p:sp>
      <p:sp>
        <p:nvSpPr>
          <p:cNvPr id="601" name="Google Shape;601;p16"/>
          <p:cNvSpPr/>
          <p:nvPr/>
        </p:nvSpPr>
        <p:spPr>
          <a:xfrm>
            <a:off x="1764351" y="7154537"/>
            <a:ext cx="20822580" cy="1056088"/>
          </a:xfrm>
          <a:custGeom>
            <a:avLst/>
            <a:gdLst/>
            <a:ahLst/>
            <a:cxnLst/>
            <a:rect l="l" t="t" r="r" b="b"/>
            <a:pathLst>
              <a:path w="11378459" h="1056088" extrusionOk="0">
                <a:moveTo>
                  <a:pt x="0" y="176018"/>
                </a:moveTo>
                <a:cubicBezTo>
                  <a:pt x="0" y="78806"/>
                  <a:pt x="78806" y="0"/>
                  <a:pt x="176018" y="0"/>
                </a:cubicBezTo>
                <a:lnTo>
                  <a:pt x="11202441" y="0"/>
                </a:lnTo>
                <a:cubicBezTo>
                  <a:pt x="11299653" y="0"/>
                  <a:pt x="11378459" y="78806"/>
                  <a:pt x="11378459" y="176018"/>
                </a:cubicBezTo>
                <a:lnTo>
                  <a:pt x="11378459" y="880070"/>
                </a:lnTo>
                <a:cubicBezTo>
                  <a:pt x="11378459" y="977282"/>
                  <a:pt x="11299653" y="1056088"/>
                  <a:pt x="11202441" y="1056088"/>
                </a:cubicBezTo>
                <a:lnTo>
                  <a:pt x="176018" y="1056088"/>
                </a:lnTo>
                <a:cubicBezTo>
                  <a:pt x="78806" y="1056088"/>
                  <a:pt x="0" y="977282"/>
                  <a:pt x="0" y="880070"/>
                </a:cubicBezTo>
                <a:lnTo>
                  <a:pt x="0" y="176018"/>
                </a:lnTo>
                <a:close/>
              </a:path>
            </a:pathLst>
          </a:custGeom>
          <a:solidFill>
            <a:srgbClr val="1DAF0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1625" tIns="51550" rIns="481625" bIns="515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AU" sz="3600" b="1" dirty="0">
                <a:solidFill>
                  <a:schemeClr val="accent4"/>
                </a:solidFill>
                <a:latin typeface="Centra No2 Black" pitchFamily="2" charset="0"/>
                <a:ea typeface="Centra No2 Black" pitchFamily="2" charset="0"/>
              </a:rPr>
              <a:t>2</a:t>
            </a:r>
            <a:r>
              <a:rPr lang="en-AU" sz="3600" b="1" i="0" u="none" strike="noStrike" cap="none" dirty="0">
                <a:solidFill>
                  <a:schemeClr val="accent4"/>
                </a:solidFill>
                <a:latin typeface="Centra No2 Black" pitchFamily="2" charset="0"/>
                <a:ea typeface="Centra No2 Black" pitchFamily="2" charset="0"/>
                <a:sym typeface="Arial"/>
              </a:rPr>
              <a:t>. </a:t>
            </a:r>
            <a:r>
              <a:rPr lang="en-AU" sz="3600" b="1" u="sng" dirty="0">
                <a:solidFill>
                  <a:schemeClr val="hlink"/>
                </a:solidFill>
                <a:latin typeface="Centra No2 Black" pitchFamily="2" charset="0"/>
                <a:ea typeface="Centra No2 Black" pitchFamily="2" charset="0"/>
                <a:hlinkClick r:id="rId5"/>
              </a:rPr>
              <a:t>Confluence Page - Employee-led Promotion Navigation </a:t>
            </a:r>
            <a:r>
              <a:rPr lang="en-AU" sz="3600" b="1" u="sng" dirty="0" err="1">
                <a:solidFill>
                  <a:schemeClr val="hlink"/>
                </a:solidFill>
                <a:latin typeface="Centra No2 Black" pitchFamily="2" charset="0"/>
                <a:ea typeface="Centra No2 Black" pitchFamily="2" charset="0"/>
                <a:hlinkClick r:id="rId5"/>
              </a:rPr>
              <a:t>Center</a:t>
            </a:r>
            <a:endParaRPr sz="3600" b="1" i="0" u="none" strike="noStrike" cap="none" dirty="0">
              <a:solidFill>
                <a:schemeClr val="accent4"/>
              </a:solidFill>
              <a:latin typeface="Centra No2 Black" pitchFamily="2" charset="0"/>
              <a:ea typeface="Centra No2 Black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8e5baefda_0_109"/>
          <p:cNvSpPr txBox="1">
            <a:spLocks noGrp="1"/>
          </p:cNvSpPr>
          <p:nvPr>
            <p:ph type="sldNum" idx="12"/>
          </p:nvPr>
        </p:nvSpPr>
        <p:spPr>
          <a:xfrm>
            <a:off x="23681850" y="10656500"/>
            <a:ext cx="5769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800"/>
              <a:t>17</a:t>
            </a:fld>
            <a:endParaRPr sz="1800"/>
          </a:p>
        </p:txBody>
      </p:sp>
      <p:sp>
        <p:nvSpPr>
          <p:cNvPr id="607" name="Google Shape;607;g338e5baefda_0_109"/>
          <p:cNvSpPr/>
          <p:nvPr/>
        </p:nvSpPr>
        <p:spPr>
          <a:xfrm>
            <a:off x="6192481" y="2408600"/>
            <a:ext cx="12345628" cy="7123314"/>
          </a:xfrm>
          <a:custGeom>
            <a:avLst/>
            <a:gdLst/>
            <a:ahLst/>
            <a:cxnLst/>
            <a:rect l="l" t="t" r="r" b="b"/>
            <a:pathLst>
              <a:path w="11378459" h="1056088" extrusionOk="0">
                <a:moveTo>
                  <a:pt x="0" y="176018"/>
                </a:moveTo>
                <a:cubicBezTo>
                  <a:pt x="0" y="78806"/>
                  <a:pt x="78806" y="0"/>
                  <a:pt x="176018" y="0"/>
                </a:cubicBezTo>
                <a:lnTo>
                  <a:pt x="11202441" y="0"/>
                </a:lnTo>
                <a:cubicBezTo>
                  <a:pt x="11299653" y="0"/>
                  <a:pt x="11378459" y="78806"/>
                  <a:pt x="11378459" y="176018"/>
                </a:cubicBezTo>
                <a:lnTo>
                  <a:pt x="11378459" y="880070"/>
                </a:lnTo>
                <a:cubicBezTo>
                  <a:pt x="11378459" y="977282"/>
                  <a:pt x="11299653" y="1056088"/>
                  <a:pt x="11202441" y="1056088"/>
                </a:cubicBezTo>
                <a:lnTo>
                  <a:pt x="176018" y="1056088"/>
                </a:lnTo>
                <a:cubicBezTo>
                  <a:pt x="78806" y="1056088"/>
                  <a:pt x="0" y="977282"/>
                  <a:pt x="0" y="880070"/>
                </a:cubicBezTo>
                <a:lnTo>
                  <a:pt x="0" y="176018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81625" tIns="51550" rIns="481625" bIns="515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AU" sz="13000" b="1" dirty="0">
                <a:solidFill>
                  <a:schemeClr val="bg2"/>
                </a:solidFill>
                <a:latin typeface="Centra No2 Black" pitchFamily="2" charset="0"/>
                <a:ea typeface="Centra No2 Black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 Now</a:t>
            </a:r>
            <a:endParaRPr sz="13000" b="1" dirty="0">
              <a:solidFill>
                <a:schemeClr val="bg2"/>
              </a:solidFill>
              <a:latin typeface="Centra No2 Black" pitchFamily="2" charset="0"/>
              <a:ea typeface="Centra No2 Black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"/>
          <p:cNvSpPr txBox="1">
            <a:spLocks noGrp="1"/>
          </p:cNvSpPr>
          <p:nvPr>
            <p:ph type="title"/>
          </p:nvPr>
        </p:nvSpPr>
        <p:spPr>
          <a:xfrm>
            <a:off x="313652" y="120091"/>
            <a:ext cx="734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 Black"/>
              <a:buNone/>
            </a:pPr>
            <a:r>
              <a:rPr lang="en-AU" sz="6000" dirty="0">
                <a:latin typeface="Centra No2 Black" pitchFamily="2" charset="0"/>
                <a:ea typeface="Centra No2 Black" pitchFamily="2" charset="0"/>
              </a:rPr>
              <a:t>CONTENTS</a:t>
            </a:r>
            <a:endParaRPr dirty="0">
              <a:latin typeface="Centra No2 Black" pitchFamily="2" charset="0"/>
              <a:ea typeface="Centra No2 Black" pitchFamily="2" charset="0"/>
            </a:endParaRPr>
          </a:p>
        </p:txBody>
      </p:sp>
      <p:sp>
        <p:nvSpPr>
          <p:cNvPr id="310" name="Google Shape;310;p2"/>
          <p:cNvSpPr txBox="1"/>
          <p:nvPr/>
        </p:nvSpPr>
        <p:spPr>
          <a:xfrm>
            <a:off x="3963800" y="2086925"/>
            <a:ext cx="20153100" cy="5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216000" rIns="0" bIns="0" anchor="t" anchorCtr="0">
            <a:noAutofit/>
          </a:bodyPr>
          <a:lstStyle/>
          <a:p>
            <a:pPr marL="914400" marR="0" lvl="0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800"/>
              </a:buClr>
              <a:buSzPts val="5400"/>
              <a:buFont typeface="Arial Black"/>
              <a:buAutoNum type="arabicPeriod"/>
            </a:pPr>
            <a:r>
              <a:rPr lang="en-AU" sz="5400" b="1" i="0" u="none" strike="noStrike" cap="none" dirty="0">
                <a:solidFill>
                  <a:srgbClr val="00B800"/>
                </a:solidFill>
                <a:latin typeface="Phonic Bold" pitchFamily="2" charset="0"/>
                <a:ea typeface="Arial Black"/>
                <a:cs typeface="Arial Black"/>
                <a:sym typeface="Arial Black"/>
              </a:rPr>
              <a:t>Employee-Led Development (What &amp; Why)</a:t>
            </a:r>
            <a:endParaRPr sz="1400" b="0" i="0" u="none" strike="noStrike" cap="none" dirty="0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914400" marR="0" lvl="0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26D00"/>
              </a:buClr>
              <a:buSzPts val="5400"/>
              <a:buFont typeface="Arial Black"/>
              <a:buAutoNum type="arabicPeriod"/>
            </a:pPr>
            <a:r>
              <a:rPr lang="en-AU" sz="5400" b="1" i="0" u="none" strike="noStrike" cap="none" dirty="0">
                <a:solidFill>
                  <a:srgbClr val="126D00"/>
                </a:solidFill>
                <a:latin typeface="Phonic Bold" pitchFamily="2" charset="0"/>
                <a:ea typeface="Arial Black"/>
                <a:cs typeface="Arial Black"/>
                <a:sym typeface="Arial Black"/>
              </a:rPr>
              <a:t>Promotion Eli</a:t>
            </a:r>
            <a:r>
              <a:rPr lang="en-AU" sz="5400" b="1" dirty="0">
                <a:solidFill>
                  <a:srgbClr val="126D00"/>
                </a:solidFill>
                <a:latin typeface="Phonic Bold" pitchFamily="2" charset="0"/>
                <a:ea typeface="Arial Black"/>
                <a:cs typeface="Arial Black"/>
                <a:sym typeface="Arial Black"/>
              </a:rPr>
              <a:t>gibility </a:t>
            </a:r>
            <a:r>
              <a:rPr lang="en-AU" sz="5400" b="1" i="0" u="none" strike="noStrike" cap="none" dirty="0">
                <a:solidFill>
                  <a:srgbClr val="126D00"/>
                </a:solidFill>
                <a:latin typeface="Phonic Bold" pitchFamily="2" charset="0"/>
                <a:ea typeface="Arial Black"/>
                <a:cs typeface="Arial Black"/>
                <a:sym typeface="Arial Black"/>
              </a:rPr>
              <a:t>(Primary vs Sub-level)</a:t>
            </a:r>
            <a:endParaRPr sz="5400" b="1" i="0" u="none" strike="noStrike" cap="none" dirty="0">
              <a:solidFill>
                <a:srgbClr val="126D00"/>
              </a:solidFill>
              <a:latin typeface="Phonic Bold" pitchFamily="2" charset="0"/>
              <a:ea typeface="Arial Black"/>
              <a:cs typeface="Arial Black"/>
              <a:sym typeface="Arial Black"/>
            </a:endParaRPr>
          </a:p>
          <a:p>
            <a:pPr marL="914400" marR="0" lvl="0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26D00"/>
              </a:buClr>
              <a:buSzPts val="5400"/>
              <a:buFont typeface="Arial Black"/>
              <a:buAutoNum type="arabicPeriod"/>
            </a:pPr>
            <a:r>
              <a:rPr lang="en-AU" sz="5400" b="1" dirty="0">
                <a:solidFill>
                  <a:srgbClr val="00B800"/>
                </a:solidFill>
                <a:latin typeface="Phonic Bold" pitchFamily="2" charset="0"/>
                <a:ea typeface="Arial Black"/>
                <a:cs typeface="Arial Black"/>
                <a:sym typeface="Arial Black"/>
              </a:rPr>
              <a:t>Toolkits to Support Your Showcase for Promotion</a:t>
            </a:r>
            <a:endParaRPr sz="5400" b="1" i="0" u="none" strike="noStrike" cap="none" dirty="0">
              <a:solidFill>
                <a:schemeClr val="accent1"/>
              </a:solidFill>
              <a:latin typeface="Phonic Bold" pitchFamily="2" charset="0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endParaRPr sz="5400" b="1" i="0" u="none" strike="noStrike" cap="none" dirty="0">
              <a:solidFill>
                <a:srgbClr val="126D00"/>
              </a:solidFill>
              <a:latin typeface="Phonic Bold" pitchFamily="2" charset="0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"/>
          <p:cNvSpPr txBox="1">
            <a:spLocks noGrp="1"/>
          </p:cNvSpPr>
          <p:nvPr>
            <p:ph type="title"/>
          </p:nvPr>
        </p:nvSpPr>
        <p:spPr>
          <a:xfrm>
            <a:off x="329206" y="391804"/>
            <a:ext cx="23724000" cy="420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800"/>
              </a:buClr>
              <a:buSzPts val="9600"/>
              <a:buFont typeface="Arial Black"/>
              <a:buNone/>
            </a:pPr>
            <a:r>
              <a:rPr lang="en-AU" sz="7200" b="1" cap="none" dirty="0">
                <a:solidFill>
                  <a:srgbClr val="00B800"/>
                </a:solidFill>
                <a:latin typeface="Centra No2 Black" pitchFamily="2" charset="0"/>
                <a:ea typeface="Centra No2 Black" pitchFamily="2" charset="0"/>
              </a:rPr>
              <a:t>01	</a:t>
            </a:r>
            <a:br>
              <a:rPr lang="en-AU" sz="7200" b="1" cap="none" dirty="0">
                <a:solidFill>
                  <a:srgbClr val="00B800"/>
                </a:solidFill>
                <a:latin typeface="Centra No2 Black" pitchFamily="2" charset="0"/>
                <a:ea typeface="Centra No2 Black" pitchFamily="2" charset="0"/>
              </a:rPr>
            </a:br>
            <a:r>
              <a:rPr lang="en-AU" sz="7200" b="1" cap="none" dirty="0">
                <a:solidFill>
                  <a:srgbClr val="00B800"/>
                </a:solidFill>
                <a:latin typeface="Centra No2 Black" pitchFamily="2" charset="0"/>
                <a:ea typeface="Centra No2 Black" pitchFamily="2" charset="0"/>
              </a:rPr>
              <a:t>Employee-Led Development </a:t>
            </a:r>
            <a:br>
              <a:rPr lang="en-AU" sz="7200" b="1" cap="none" dirty="0">
                <a:solidFill>
                  <a:srgbClr val="00B800"/>
                </a:solidFill>
                <a:latin typeface="Centra No2 Black" pitchFamily="2" charset="0"/>
                <a:ea typeface="Centra No2 Black" pitchFamily="2" charset="0"/>
              </a:rPr>
            </a:br>
            <a:r>
              <a:rPr lang="en-AU" sz="7200" b="1" cap="none" dirty="0">
                <a:solidFill>
                  <a:srgbClr val="00B800"/>
                </a:solidFill>
                <a:latin typeface="Centra No2 Black" pitchFamily="2" charset="0"/>
                <a:ea typeface="Centra No2 Black" pitchFamily="2" charset="0"/>
              </a:rPr>
              <a:t>(What &amp; Why)</a:t>
            </a:r>
            <a:br>
              <a:rPr lang="en-AU" sz="7200" b="1" cap="none" dirty="0">
                <a:solidFill>
                  <a:srgbClr val="00B800"/>
                </a:solidFill>
                <a:latin typeface="Centra No2 Black" pitchFamily="2" charset="0"/>
                <a:ea typeface="Centra No2 Black" pitchFamily="2" charset="0"/>
              </a:rPr>
            </a:br>
            <a:endParaRPr sz="7200" dirty="0">
              <a:latin typeface="Centra No2 Black" pitchFamily="2" charset="0"/>
              <a:ea typeface="Centra No2 Black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"/>
          <p:cNvSpPr txBox="1">
            <a:spLocks noGrp="1"/>
          </p:cNvSpPr>
          <p:nvPr>
            <p:ph type="title"/>
          </p:nvPr>
        </p:nvSpPr>
        <p:spPr>
          <a:xfrm>
            <a:off x="290723" y="233202"/>
            <a:ext cx="23724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NTR"/>
              <a:buNone/>
            </a:pPr>
            <a:r>
              <a:rPr lang="en-AU" sz="6000" b="1" dirty="0">
                <a:latin typeface="Centra No2 Black" pitchFamily="2" charset="0"/>
                <a:ea typeface="Centra No2 Black" pitchFamily="2" charset="0"/>
              </a:rPr>
              <a:t>PROBLEM</a:t>
            </a:r>
            <a:endParaRPr sz="6000" b="1" dirty="0">
              <a:latin typeface="Centra No2 Black" pitchFamily="2" charset="0"/>
              <a:ea typeface="Centra No2 Black" pitchFamily="2" charset="0"/>
            </a:endParaRPr>
          </a:p>
        </p:txBody>
      </p:sp>
      <p:grpSp>
        <p:nvGrpSpPr>
          <p:cNvPr id="322" name="Google Shape;322;p4"/>
          <p:cNvGrpSpPr/>
          <p:nvPr/>
        </p:nvGrpSpPr>
        <p:grpSpPr>
          <a:xfrm>
            <a:off x="2448284" y="2841503"/>
            <a:ext cx="9285151" cy="8085222"/>
            <a:chOff x="4770" y="0"/>
            <a:chExt cx="9285151" cy="8085222"/>
          </a:xfrm>
        </p:grpSpPr>
        <p:sp>
          <p:nvSpPr>
            <p:cNvPr id="323" name="Google Shape;323;p4"/>
            <p:cNvSpPr/>
            <p:nvPr/>
          </p:nvSpPr>
          <p:spPr>
            <a:xfrm>
              <a:off x="4770" y="0"/>
              <a:ext cx="4589112" cy="8085222"/>
            </a:xfrm>
            <a:prstGeom prst="roundRect">
              <a:avLst>
                <a:gd name="adj" fmla="val 10000"/>
              </a:avLst>
            </a:prstGeom>
            <a:solidFill>
              <a:srgbClr val="CAE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24" name="Google Shape;324;p4"/>
            <p:cNvSpPr txBox="1"/>
            <p:nvPr/>
          </p:nvSpPr>
          <p:spPr>
            <a:xfrm>
              <a:off x="4770" y="0"/>
              <a:ext cx="4589112" cy="2425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6200" tIns="236200" rIns="236200" bIns="23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B00"/>
                </a:buClr>
                <a:buSzPts val="6200"/>
                <a:buFont typeface="Arial"/>
                <a:buNone/>
              </a:pPr>
              <a:r>
                <a:rPr lang="en-AU" sz="4800">
                  <a:solidFill>
                    <a:srgbClr val="005B00"/>
                  </a:solidFill>
                  <a:latin typeface="Phonic Bold" pitchFamily="2" charset="0"/>
                </a:rPr>
                <a:t>Limited </a:t>
              </a:r>
              <a:r>
                <a:rPr lang="en-AU" sz="4800" b="0" i="0" u="none" strike="noStrike" cap="none">
                  <a:solidFill>
                    <a:srgbClr val="005B00"/>
                  </a:solidFill>
                  <a:latin typeface="Phonic Bold" pitchFamily="2" charset="0"/>
                  <a:sym typeface="Arial"/>
                </a:rPr>
                <a:t>Career Growth </a:t>
              </a:r>
              <a:r>
                <a:rPr lang="en-AU" sz="4800">
                  <a:solidFill>
                    <a:srgbClr val="005B00"/>
                  </a:solidFill>
                  <a:latin typeface="Phonic Bold" pitchFamily="2" charset="0"/>
                </a:rPr>
                <a:t>Opportunities</a:t>
              </a:r>
              <a:endParaRPr sz="48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463681" y="2427935"/>
              <a:ext cx="3671289" cy="243780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26" name="Google Shape;326;p4"/>
            <p:cNvSpPr txBox="1"/>
            <p:nvPr/>
          </p:nvSpPr>
          <p:spPr>
            <a:xfrm>
              <a:off x="535086" y="2425572"/>
              <a:ext cx="35286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725" tIns="59050" rIns="78725" bIns="5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3100"/>
                <a:buFont typeface="Arial"/>
                <a:buNone/>
              </a:pPr>
              <a:r>
                <a:rPr lang="en-AU" sz="3000" b="0" i="0" u="none" strike="noStrike" cap="none">
                  <a:solidFill>
                    <a:schemeClr val="lt2"/>
                  </a:solidFill>
                  <a:latin typeface="Phonic Bold" pitchFamily="2" charset="0"/>
                  <a:sym typeface="Arial"/>
                </a:rPr>
                <a:t>57% of </a:t>
              </a:r>
              <a:r>
                <a:rPr lang="en-AU" sz="3000">
                  <a:solidFill>
                    <a:schemeClr val="lt2"/>
                  </a:solidFill>
                  <a:latin typeface="Phonic Bold" pitchFamily="2" charset="0"/>
                </a:rPr>
                <a:t>Core Performers </a:t>
              </a:r>
              <a:r>
                <a:rPr lang="en-AU" sz="3000" b="0" i="0" u="none" strike="noStrike" cap="none">
                  <a:solidFill>
                    <a:schemeClr val="lt2"/>
                  </a:solidFill>
                  <a:latin typeface="Phonic Bold" pitchFamily="2" charset="0"/>
                  <a:sym typeface="Arial"/>
                </a:rPr>
                <a:t> are </a:t>
              </a:r>
              <a:r>
                <a:rPr lang="en-AU" sz="3000">
                  <a:solidFill>
                    <a:schemeClr val="lt2"/>
                  </a:solidFill>
                  <a:latin typeface="Phonic Bold" pitchFamily="2" charset="0"/>
                </a:rPr>
                <a:t>seeking clearer </a:t>
              </a:r>
              <a:r>
                <a:rPr lang="en-AU" sz="3000" b="0" i="0" u="none" strike="noStrike" cap="none">
                  <a:solidFill>
                    <a:schemeClr val="lt2"/>
                  </a:solidFill>
                  <a:latin typeface="Phonic Bold" pitchFamily="2" charset="0"/>
                  <a:sym typeface="Arial"/>
                </a:rPr>
                <a:t>career development </a:t>
              </a:r>
              <a:r>
                <a:rPr lang="en-AU" sz="3000">
                  <a:solidFill>
                    <a:schemeClr val="lt2"/>
                  </a:solidFill>
                  <a:latin typeface="Phonic Bold" pitchFamily="2" charset="0"/>
                </a:rPr>
                <a:t>opportunities</a:t>
              </a:r>
              <a:endParaRPr sz="30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463681" y="5240787"/>
              <a:ext cx="3671289" cy="243780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28" name="Google Shape;328;p4"/>
            <p:cNvSpPr txBox="1"/>
            <p:nvPr/>
          </p:nvSpPr>
          <p:spPr>
            <a:xfrm>
              <a:off x="535082" y="5312188"/>
              <a:ext cx="3528487" cy="2295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725" tIns="59050" rIns="78725" bIns="5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3100"/>
                <a:buFont typeface="Arial"/>
                <a:buNone/>
              </a:pPr>
              <a:r>
                <a:rPr lang="en-AU" sz="3100" b="0" i="0" u="none" strike="noStrike" cap="none">
                  <a:solidFill>
                    <a:schemeClr val="lt2"/>
                  </a:solidFill>
                  <a:latin typeface="Phonic Bold" pitchFamily="2" charset="0"/>
                  <a:sym typeface="Arial"/>
                </a:rPr>
                <a:t>The criteria for </a:t>
              </a:r>
              <a:endParaRPr sz="3100">
                <a:solidFill>
                  <a:schemeClr val="lt2"/>
                </a:solidFill>
                <a:latin typeface="Phonic Bold" pitchFamily="2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3100"/>
                <a:buFont typeface="Arial"/>
                <a:buNone/>
              </a:pPr>
              <a:r>
                <a:rPr lang="en-AU" sz="3100" b="0" i="0" u="none" strike="noStrike" cap="none">
                  <a:solidFill>
                    <a:schemeClr val="lt2"/>
                  </a:solidFill>
                  <a:latin typeface="Phonic Bold" pitchFamily="2" charset="0"/>
                  <a:sym typeface="Arial"/>
                </a:rPr>
                <a:t>management nominated promotion is not clear</a:t>
              </a:r>
              <a:endParaRPr sz="3100" b="0" i="0" u="none" strike="noStrike" cap="none">
                <a:solidFill>
                  <a:schemeClr val="lt2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4700809" y="0"/>
              <a:ext cx="4589112" cy="8085222"/>
            </a:xfrm>
            <a:prstGeom prst="roundRect">
              <a:avLst>
                <a:gd name="adj" fmla="val 10000"/>
              </a:avLst>
            </a:prstGeom>
            <a:solidFill>
              <a:srgbClr val="CAE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30" name="Google Shape;330;p4"/>
            <p:cNvSpPr txBox="1"/>
            <p:nvPr/>
          </p:nvSpPr>
          <p:spPr>
            <a:xfrm>
              <a:off x="4700809" y="0"/>
              <a:ext cx="4589112" cy="2425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6200" tIns="236200" rIns="236200" bIns="23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B00"/>
                </a:buClr>
                <a:buSzPts val="6200"/>
                <a:buFont typeface="Arial"/>
                <a:buNone/>
              </a:pPr>
              <a:r>
                <a:rPr lang="en-AU" sz="4800" dirty="0">
                  <a:solidFill>
                    <a:srgbClr val="005B00"/>
                  </a:solidFill>
                  <a:latin typeface="Phonic Bold" pitchFamily="2" charset="0"/>
                </a:rPr>
                <a:t>Improved Recognition</a:t>
              </a:r>
              <a:endParaRPr sz="4800" b="0" i="0" u="none" strike="noStrike" cap="none" dirty="0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5396977" y="2427935"/>
              <a:ext cx="3671289" cy="243780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32" name="Google Shape;332;p4"/>
            <p:cNvSpPr txBox="1"/>
            <p:nvPr/>
          </p:nvSpPr>
          <p:spPr>
            <a:xfrm>
              <a:off x="5468386" y="2499347"/>
              <a:ext cx="3528600" cy="22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725" tIns="59050" rIns="78725" bIns="5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3100"/>
                <a:buFont typeface="Arial"/>
                <a:buNone/>
              </a:pPr>
              <a:r>
                <a:rPr lang="en-AU" sz="3100" b="0" i="0" u="none" strike="noStrike" cap="none">
                  <a:solidFill>
                    <a:schemeClr val="lt2"/>
                  </a:solidFill>
                  <a:latin typeface="Phonic Bold" pitchFamily="2" charset="0"/>
                  <a:sym typeface="Arial"/>
                </a:rPr>
                <a:t>69%</a:t>
              </a:r>
              <a:r>
                <a:rPr lang="en-AU" sz="3100" b="0" i="0" u="none" strike="noStrike" cap="none">
                  <a:solidFill>
                    <a:schemeClr val="lt1"/>
                  </a:solidFill>
                  <a:latin typeface="Phonic Bold" pitchFamily="2" charset="0"/>
                  <a:sym typeface="Arial"/>
                </a:rPr>
                <a:t> </a:t>
              </a:r>
              <a:r>
                <a:rPr lang="en-AU" sz="3100" b="0" i="0" u="none" strike="noStrike" cap="none">
                  <a:solidFill>
                    <a:schemeClr val="lt2"/>
                  </a:solidFill>
                  <a:latin typeface="Phonic Bold" pitchFamily="2" charset="0"/>
                  <a:sym typeface="Arial"/>
                </a:rPr>
                <a:t>of Core performers need recognition</a:t>
              </a: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5396977" y="5240787"/>
              <a:ext cx="3671289" cy="243780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34" name="Google Shape;334;p4"/>
            <p:cNvSpPr txBox="1"/>
            <p:nvPr/>
          </p:nvSpPr>
          <p:spPr>
            <a:xfrm>
              <a:off x="5468378" y="5312188"/>
              <a:ext cx="3528487" cy="2295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725" tIns="59050" rIns="78725" bIns="5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3100"/>
                <a:buFont typeface="Arial"/>
                <a:buNone/>
              </a:pPr>
              <a:r>
                <a:rPr lang="en-AU" sz="3100" b="0" i="0" u="none" strike="noStrike" cap="none">
                  <a:solidFill>
                    <a:schemeClr val="lt2"/>
                  </a:solidFill>
                  <a:latin typeface="Phonic Bold" pitchFamily="2" charset="0"/>
                  <a:sym typeface="Arial"/>
                </a:rPr>
                <a:t>Without proper recognition tools, we are not efficient at retaining </a:t>
              </a: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</p:grpSp>
      <p:grpSp>
        <p:nvGrpSpPr>
          <p:cNvPr id="335" name="Google Shape;335;p4"/>
          <p:cNvGrpSpPr/>
          <p:nvPr/>
        </p:nvGrpSpPr>
        <p:grpSpPr>
          <a:xfrm>
            <a:off x="11975476" y="2820075"/>
            <a:ext cx="10930772" cy="8085222"/>
            <a:chOff x="0" y="0"/>
            <a:chExt cx="9931648" cy="8085222"/>
          </a:xfrm>
        </p:grpSpPr>
        <p:sp>
          <p:nvSpPr>
            <p:cNvPr id="336" name="Google Shape;336;p4"/>
            <p:cNvSpPr/>
            <p:nvPr/>
          </p:nvSpPr>
          <p:spPr>
            <a:xfrm>
              <a:off x="0" y="0"/>
              <a:ext cx="9931648" cy="8085222"/>
            </a:xfrm>
            <a:prstGeom prst="roundRect">
              <a:avLst>
                <a:gd name="adj" fmla="val 10000"/>
              </a:avLst>
            </a:prstGeom>
            <a:solidFill>
              <a:srgbClr val="CAE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37" name="Google Shape;337;p4"/>
            <p:cNvSpPr txBox="1"/>
            <p:nvPr/>
          </p:nvSpPr>
          <p:spPr>
            <a:xfrm>
              <a:off x="0" y="0"/>
              <a:ext cx="9931648" cy="2425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B00"/>
                </a:buClr>
                <a:buSzPts val="6500"/>
                <a:buFont typeface="Arial"/>
                <a:buNone/>
              </a:pPr>
              <a:r>
                <a:rPr lang="en-AU" sz="4800" b="0" i="0" u="none" strike="noStrike" cap="none">
                  <a:solidFill>
                    <a:srgbClr val="005B00"/>
                  </a:solidFill>
                  <a:latin typeface="Phonic Bold" pitchFamily="2" charset="0"/>
                  <a:sym typeface="Arial"/>
                </a:rPr>
                <a:t>Skill employees to provide future skills</a:t>
              </a:r>
              <a:endParaRPr sz="48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993164" y="2427935"/>
              <a:ext cx="7945318" cy="243780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39" name="Google Shape;339;p4"/>
            <p:cNvSpPr txBox="1"/>
            <p:nvPr/>
          </p:nvSpPr>
          <p:spPr>
            <a:xfrm>
              <a:off x="1064565" y="2499336"/>
              <a:ext cx="7802516" cy="2295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725" tIns="59050" rIns="78725" bIns="5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3100"/>
                <a:buFont typeface="Arial"/>
                <a:buNone/>
              </a:pPr>
              <a:r>
                <a:rPr lang="en-AU" sz="3100" b="0" i="0" u="none" strike="noStrike" cap="none">
                  <a:solidFill>
                    <a:schemeClr val="lt2"/>
                  </a:solidFill>
                  <a:latin typeface="Phonic Bold" pitchFamily="2" charset="0"/>
                  <a:sym typeface="Arial"/>
                </a:rPr>
                <a:t>“By 2025, 50% of employees will need significant reskilling due to technological adoption.”</a:t>
              </a: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993164" y="5240787"/>
              <a:ext cx="7945318" cy="243780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onic Bold" pitchFamily="2" charset="0"/>
                <a:sym typeface="Arial"/>
              </a:endParaRPr>
            </a:p>
          </p:txBody>
        </p:sp>
        <p:sp>
          <p:nvSpPr>
            <p:cNvPr id="341" name="Google Shape;341;p4"/>
            <p:cNvSpPr txBox="1"/>
            <p:nvPr/>
          </p:nvSpPr>
          <p:spPr>
            <a:xfrm>
              <a:off x="1064565" y="5312188"/>
              <a:ext cx="7802516" cy="2295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725" tIns="59050" rIns="78725" bIns="5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3100"/>
                <a:buFont typeface="Arial"/>
                <a:buNone/>
              </a:pPr>
              <a:r>
                <a:rPr lang="en-AU" sz="3100" b="0" i="0" u="none" strike="noStrike" cap="none">
                  <a:solidFill>
                    <a:schemeClr val="lt2"/>
                  </a:solidFill>
                  <a:latin typeface="Phonic Bold" pitchFamily="2" charset="0"/>
                  <a:sym typeface="Arial"/>
                </a:rPr>
                <a:t>Nearly half (49%) of Australian employer's report that employees are proactively seeking upskilling opportunities, and 47% are interested in reskilling. </a:t>
              </a:r>
              <a:endParaRPr sz="3100" b="0" i="0" u="none" strike="noStrike" cap="none">
                <a:solidFill>
                  <a:schemeClr val="lt2"/>
                </a:solidFill>
                <a:latin typeface="Phonic Bold" pitchFamily="2" charset="0"/>
                <a:sym typeface="Arial"/>
              </a:endParaRPr>
            </a:p>
          </p:txBody>
        </p:sp>
      </p:grpSp>
      <p:sp>
        <p:nvSpPr>
          <p:cNvPr id="342" name="Google Shape;342;p4"/>
          <p:cNvSpPr txBox="1"/>
          <p:nvPr/>
        </p:nvSpPr>
        <p:spPr>
          <a:xfrm>
            <a:off x="4092624" y="12195300"/>
            <a:ext cx="12428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100" b="0" i="1" u="none" strike="noStrike" cap="none">
                <a:solidFill>
                  <a:schemeClr val="dk1"/>
                </a:solidFill>
                <a:latin typeface="Phonic Bold" pitchFamily="2" charset="0"/>
                <a:sym typeface="Arial"/>
              </a:rPr>
              <a:t>Sources – Gartner, Top Strategic Technology Trends 2023</a:t>
            </a:r>
            <a:endParaRPr sz="3100" b="0" i="1" u="none" strike="noStrike" cap="none">
              <a:solidFill>
                <a:schemeClr val="dk1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43" name="Google Shape;343;p4"/>
          <p:cNvSpPr txBox="1"/>
          <p:nvPr/>
        </p:nvSpPr>
        <p:spPr>
          <a:xfrm>
            <a:off x="821435" y="1900989"/>
            <a:ext cx="9862607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"/>
          <p:cNvSpPr txBox="1"/>
          <p:nvPr/>
        </p:nvSpPr>
        <p:spPr>
          <a:xfrm>
            <a:off x="2554941" y="1520700"/>
            <a:ext cx="151951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chemeClr val="dk1"/>
                </a:solidFill>
                <a:latin typeface="Phonic Bold" pitchFamily="2" charset="0"/>
                <a:sym typeface="Arial"/>
              </a:rPr>
              <a:t>Internal data and External Data on Best Practice</a:t>
            </a:r>
            <a:endParaRPr sz="1400" b="0" i="0" u="none" strike="noStrike" cap="none" dirty="0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fa06591b0_1_0"/>
          <p:cNvSpPr/>
          <p:nvPr/>
        </p:nvSpPr>
        <p:spPr>
          <a:xfrm>
            <a:off x="12507500" y="10715800"/>
            <a:ext cx="8228700" cy="228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33fa06591b0_1_0"/>
          <p:cNvSpPr txBox="1"/>
          <p:nvPr/>
        </p:nvSpPr>
        <p:spPr>
          <a:xfrm>
            <a:off x="403749" y="1520495"/>
            <a:ext cx="23574900" cy="136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rgbClr val="007A00"/>
                </a:solidFill>
                <a:latin typeface="Phonic Bold" pitchFamily="2" charset="0"/>
                <a:sym typeface="Arial"/>
              </a:rPr>
              <a:t>Employee-Led Development empowers employees to take ownership of their own Learning and Career Growth. New Aim act as Enablers in this model.</a:t>
            </a:r>
            <a:endParaRPr sz="1400" b="0" i="0" u="none" strike="noStrike" cap="none" dirty="0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grpSp>
        <p:nvGrpSpPr>
          <p:cNvPr id="351" name="Google Shape;351;g33fa06591b0_1_0"/>
          <p:cNvGrpSpPr/>
          <p:nvPr/>
        </p:nvGrpSpPr>
        <p:grpSpPr>
          <a:xfrm>
            <a:off x="10135593" y="5204007"/>
            <a:ext cx="4743829" cy="3307986"/>
            <a:chOff x="6144771" y="5378814"/>
            <a:chExt cx="12048358" cy="7065095"/>
          </a:xfrm>
        </p:grpSpPr>
        <p:sp>
          <p:nvSpPr>
            <p:cNvPr id="352" name="Google Shape;352;g33fa06591b0_1_0"/>
            <p:cNvSpPr/>
            <p:nvPr/>
          </p:nvSpPr>
          <p:spPr>
            <a:xfrm>
              <a:off x="15068929" y="5378814"/>
              <a:ext cx="3124200" cy="7065095"/>
            </a:xfrm>
            <a:prstGeom prst="rect">
              <a:avLst/>
            </a:prstGeom>
            <a:solidFill>
              <a:srgbClr val="003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AU" sz="3600" b="0" i="0" u="none" strike="noStrike" cap="none">
                  <a:solidFill>
                    <a:srgbClr val="DCF8E8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33fa06591b0_1_0"/>
            <p:cNvSpPr/>
            <p:nvPr/>
          </p:nvSpPr>
          <p:spPr>
            <a:xfrm>
              <a:off x="12972295" y="6170886"/>
              <a:ext cx="3124200" cy="6264995"/>
            </a:xfrm>
            <a:prstGeom prst="rect">
              <a:avLst/>
            </a:prstGeom>
            <a:solidFill>
              <a:srgbClr val="126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AU" sz="3600" b="0" i="0" u="none" strike="noStrike" cap="none">
                  <a:solidFill>
                    <a:srgbClr val="B9F3D2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33fa06591b0_1_0"/>
            <p:cNvSpPr/>
            <p:nvPr/>
          </p:nvSpPr>
          <p:spPr>
            <a:xfrm>
              <a:off x="10744952" y="6932886"/>
              <a:ext cx="3124200" cy="5502995"/>
            </a:xfrm>
            <a:prstGeom prst="rect">
              <a:avLst/>
            </a:prstGeom>
            <a:solidFill>
              <a:srgbClr val="22C5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AU" sz="3600" b="0" i="0" u="none" strike="noStrike" cap="none">
                  <a:solidFill>
                    <a:srgbClr val="005B00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33fa06591b0_1_0"/>
            <p:cNvSpPr/>
            <p:nvPr/>
          </p:nvSpPr>
          <p:spPr>
            <a:xfrm>
              <a:off x="8481606" y="7785223"/>
              <a:ext cx="3124200" cy="4658686"/>
            </a:xfrm>
            <a:prstGeom prst="rect">
              <a:avLst/>
            </a:prstGeom>
            <a:solidFill>
              <a:srgbClr val="96ED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AU" sz="3600" b="0" i="0" u="none" strike="noStrike" cap="none">
                  <a:solidFill>
                    <a:srgbClr val="126D00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33fa06591b0_1_0"/>
            <p:cNvSpPr/>
            <p:nvPr/>
          </p:nvSpPr>
          <p:spPr>
            <a:xfrm>
              <a:off x="6144771" y="8642471"/>
              <a:ext cx="3124200" cy="3801438"/>
            </a:xfrm>
            <a:prstGeom prst="rect">
              <a:avLst/>
            </a:prstGeom>
            <a:solidFill>
              <a:srgbClr val="DCF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AU" sz="3600" b="0" i="0" u="none" strike="noStrike" cap="none">
                  <a:solidFill>
                    <a:srgbClr val="003D00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g33fa06591b0_1_0"/>
          <p:cNvSpPr/>
          <p:nvPr/>
        </p:nvSpPr>
        <p:spPr>
          <a:xfrm>
            <a:off x="8211733" y="3313822"/>
            <a:ext cx="8591550" cy="8376572"/>
          </a:xfrm>
          <a:prstGeom prst="flowChartConnector">
            <a:avLst/>
          </a:prstGeom>
          <a:noFill/>
          <a:ln w="952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33fa06591b0_1_0"/>
          <p:cNvSpPr/>
          <p:nvPr/>
        </p:nvSpPr>
        <p:spPr>
          <a:xfrm>
            <a:off x="4991225" y="11258148"/>
            <a:ext cx="7520100" cy="117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33fa06591b0_1_0"/>
          <p:cNvSpPr txBox="1"/>
          <p:nvPr/>
        </p:nvSpPr>
        <p:spPr>
          <a:xfrm>
            <a:off x="5136946" y="11166901"/>
            <a:ext cx="34595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 dirty="0">
                <a:solidFill>
                  <a:srgbClr val="942FFB"/>
                </a:solidFill>
                <a:latin typeface="Phonic Bold" pitchFamily="2" charset="0"/>
                <a:sym typeface="Arial"/>
              </a:rPr>
              <a:t>Employee Led Promotion</a:t>
            </a:r>
            <a:endParaRPr sz="1400" b="0" i="0" u="none" strike="noStrike" cap="none" dirty="0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60" name="Google Shape;360;g33fa06591b0_1_0"/>
          <p:cNvSpPr txBox="1"/>
          <p:nvPr/>
        </p:nvSpPr>
        <p:spPr>
          <a:xfrm>
            <a:off x="11173575" y="2918200"/>
            <a:ext cx="3346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AU" sz="2900" b="1" i="0" u="none" strike="noStrike" cap="none" dirty="0">
                <a:solidFill>
                  <a:srgbClr val="DCF8E8"/>
                </a:solidFill>
                <a:latin typeface="Phonic Bold" pitchFamily="2" charset="0"/>
                <a:sym typeface="Arial"/>
              </a:rPr>
              <a:t>Employee Led Learning</a:t>
            </a:r>
            <a:endParaRPr sz="700" b="0" i="0" u="none" strike="noStrike" cap="none" dirty="0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61" name="Google Shape;361;g33fa06591b0_1_0"/>
          <p:cNvSpPr txBox="1"/>
          <p:nvPr/>
        </p:nvSpPr>
        <p:spPr>
          <a:xfrm>
            <a:off x="20736333" y="11109046"/>
            <a:ext cx="2987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Competency Criteria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g33fa06591b0_1_0"/>
          <p:cNvGrpSpPr/>
          <p:nvPr/>
        </p:nvGrpSpPr>
        <p:grpSpPr>
          <a:xfrm>
            <a:off x="8630653" y="11317854"/>
            <a:ext cx="1881182" cy="898426"/>
            <a:chOff x="7268166" y="11317855"/>
            <a:chExt cx="1881182" cy="898426"/>
          </a:xfrm>
        </p:grpSpPr>
        <p:sp>
          <p:nvSpPr>
            <p:cNvPr id="363" name="Google Shape;363;g33fa06591b0_1_0"/>
            <p:cNvSpPr/>
            <p:nvPr/>
          </p:nvSpPr>
          <p:spPr>
            <a:xfrm>
              <a:off x="7268166" y="11317856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F2C3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33fa06591b0_1_0"/>
            <p:cNvSpPr/>
            <p:nvPr/>
          </p:nvSpPr>
          <p:spPr>
            <a:xfrm>
              <a:off x="7818232" y="11317855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F2C3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33fa06591b0_1_0"/>
            <p:cNvSpPr/>
            <p:nvPr/>
          </p:nvSpPr>
          <p:spPr>
            <a:xfrm>
              <a:off x="8368298" y="11317855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F2C3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g33fa06591b0_1_0"/>
          <p:cNvGrpSpPr/>
          <p:nvPr/>
        </p:nvGrpSpPr>
        <p:grpSpPr>
          <a:xfrm rot="5162621">
            <a:off x="7370851" y="7592260"/>
            <a:ext cx="1881182" cy="898426"/>
            <a:chOff x="7420566" y="11470255"/>
            <a:chExt cx="1881182" cy="898426"/>
          </a:xfrm>
        </p:grpSpPr>
        <p:sp>
          <p:nvSpPr>
            <p:cNvPr id="367" name="Google Shape;367;g33fa06591b0_1_0"/>
            <p:cNvSpPr/>
            <p:nvPr/>
          </p:nvSpPr>
          <p:spPr>
            <a:xfrm>
              <a:off x="7420566" y="11470256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D9FE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33fa06591b0_1_0"/>
            <p:cNvSpPr/>
            <p:nvPr/>
          </p:nvSpPr>
          <p:spPr>
            <a:xfrm>
              <a:off x="7970632" y="11470255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D9FE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33fa06591b0_1_0"/>
            <p:cNvSpPr/>
            <p:nvPr/>
          </p:nvSpPr>
          <p:spPr>
            <a:xfrm>
              <a:off x="8520698" y="11470255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D9FE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g33fa06591b0_1_0"/>
          <p:cNvGrpSpPr/>
          <p:nvPr/>
        </p:nvGrpSpPr>
        <p:grpSpPr>
          <a:xfrm rot="-7744191">
            <a:off x="14977414" y="4529669"/>
            <a:ext cx="1881182" cy="898426"/>
            <a:chOff x="7420566" y="11470255"/>
            <a:chExt cx="1881182" cy="898426"/>
          </a:xfrm>
        </p:grpSpPr>
        <p:sp>
          <p:nvSpPr>
            <p:cNvPr id="371" name="Google Shape;371;g33fa06591b0_1_0"/>
            <p:cNvSpPr/>
            <p:nvPr/>
          </p:nvSpPr>
          <p:spPr>
            <a:xfrm>
              <a:off x="7420566" y="11470256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DCF8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33fa06591b0_1_0"/>
            <p:cNvSpPr/>
            <p:nvPr/>
          </p:nvSpPr>
          <p:spPr>
            <a:xfrm>
              <a:off x="7970632" y="11470255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DCF8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33fa06591b0_1_0"/>
            <p:cNvSpPr/>
            <p:nvPr/>
          </p:nvSpPr>
          <p:spPr>
            <a:xfrm>
              <a:off x="8520698" y="11470255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DCF8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g33fa06591b0_1_0"/>
          <p:cNvGrpSpPr/>
          <p:nvPr/>
        </p:nvGrpSpPr>
        <p:grpSpPr>
          <a:xfrm>
            <a:off x="18614044" y="11317854"/>
            <a:ext cx="1881182" cy="898426"/>
            <a:chOff x="7420566" y="11470255"/>
            <a:chExt cx="1881182" cy="898426"/>
          </a:xfrm>
        </p:grpSpPr>
        <p:sp>
          <p:nvSpPr>
            <p:cNvPr id="375" name="Google Shape;375;g33fa06591b0_1_0"/>
            <p:cNvSpPr/>
            <p:nvPr/>
          </p:nvSpPr>
          <p:spPr>
            <a:xfrm>
              <a:off x="7420566" y="11470256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42FF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33fa06591b0_1_0"/>
            <p:cNvSpPr/>
            <p:nvPr/>
          </p:nvSpPr>
          <p:spPr>
            <a:xfrm>
              <a:off x="7970632" y="11470255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42FF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33fa06591b0_1_0"/>
            <p:cNvSpPr/>
            <p:nvPr/>
          </p:nvSpPr>
          <p:spPr>
            <a:xfrm>
              <a:off x="8520698" y="11470255"/>
              <a:ext cx="781050" cy="898425"/>
            </a:xfrm>
            <a:prstGeom prst="chevron">
              <a:avLst>
                <a:gd name="adj" fmla="val 50000"/>
              </a:avLst>
            </a:prstGeom>
            <a:solidFill>
              <a:srgbClr val="42FF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8" name="Google Shape;378;g33fa06591b0_1_0" descr="A green arrow and a black background&#10;&#10;AI-generated content may be incorrect."/>
          <p:cNvPicPr preferRelativeResize="0"/>
          <p:nvPr/>
        </p:nvPicPr>
        <p:blipFill rotWithShape="1">
          <a:blip r:embed="rId4">
            <a:alphaModFix amt="20000"/>
          </a:blip>
          <a:srcRect l="29751" t="-648" r="28706" b="33878"/>
          <a:stretch/>
        </p:blipFill>
        <p:spPr>
          <a:xfrm>
            <a:off x="9563584" y="4819621"/>
            <a:ext cx="5700267" cy="558255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33fa06591b0_1_0"/>
          <p:cNvSpPr txBox="1"/>
          <p:nvPr/>
        </p:nvSpPr>
        <p:spPr>
          <a:xfrm>
            <a:off x="10227859" y="8799877"/>
            <a:ext cx="45592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AU" sz="5400" b="1" i="0" u="none" strike="noStrike" cap="none" dirty="0">
                <a:solidFill>
                  <a:srgbClr val="1DAF00"/>
                </a:solidFill>
                <a:latin typeface="Phonic Bold" pitchFamily="2" charset="0"/>
                <a:ea typeface="NTR"/>
                <a:cs typeface="NTR"/>
                <a:sym typeface="NTR"/>
              </a:rPr>
              <a:t>Career Path</a:t>
            </a:r>
            <a:endParaRPr sz="1400" b="0" i="0" u="none" strike="noStrike" cap="none" dirty="0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80" name="Google Shape;380;g33fa06591b0_1_0"/>
          <p:cNvSpPr txBox="1"/>
          <p:nvPr/>
        </p:nvSpPr>
        <p:spPr>
          <a:xfrm>
            <a:off x="290723" y="233202"/>
            <a:ext cx="237240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NTR"/>
              <a:buNone/>
            </a:pPr>
            <a:r>
              <a:rPr lang="en-AU" sz="6000" b="1" i="0" u="none" strike="noStrike" cap="none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SOLUTION-</a:t>
            </a:r>
            <a:r>
              <a:rPr lang="en-AU" sz="5800" b="1" i="0" u="none" strike="noStrike" cap="none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 EMPLOYEE LED DEVELOPMENT</a:t>
            </a:r>
            <a:endParaRPr sz="5800" b="1" i="0" u="none" strike="noStrike" cap="none" dirty="0">
              <a:solidFill>
                <a:schemeClr val="dk2"/>
              </a:solidFill>
              <a:latin typeface="Centra No2 Black" pitchFamily="2" charset="0"/>
              <a:ea typeface="Centra No2 Black" pitchFamily="2" charset="0"/>
              <a:cs typeface="NTR"/>
              <a:sym typeface="NT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Google Shape;385;p6"/>
          <p:cNvCxnSpPr/>
          <p:nvPr/>
        </p:nvCxnSpPr>
        <p:spPr>
          <a:xfrm rot="10800000">
            <a:off x="11948620" y="1364122"/>
            <a:ext cx="0" cy="9558068"/>
          </a:xfrm>
          <a:prstGeom prst="straightConnector1">
            <a:avLst/>
          </a:prstGeom>
          <a:noFill/>
          <a:ln w="38100" cap="flat" cmpd="sng">
            <a:solidFill>
              <a:srgbClr val="CFBB8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p6"/>
          <p:cNvCxnSpPr/>
          <p:nvPr/>
        </p:nvCxnSpPr>
        <p:spPr>
          <a:xfrm rot="10800000">
            <a:off x="16693757" y="1312355"/>
            <a:ext cx="0" cy="9558068"/>
          </a:xfrm>
          <a:prstGeom prst="straightConnector1">
            <a:avLst/>
          </a:prstGeom>
          <a:noFill/>
          <a:ln w="38100" cap="flat" cmpd="sng">
            <a:solidFill>
              <a:srgbClr val="CFBB8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6"/>
          <p:cNvCxnSpPr/>
          <p:nvPr/>
        </p:nvCxnSpPr>
        <p:spPr>
          <a:xfrm rot="10800000">
            <a:off x="7148009" y="1414720"/>
            <a:ext cx="0" cy="9558068"/>
          </a:xfrm>
          <a:prstGeom prst="straightConnector1">
            <a:avLst/>
          </a:prstGeom>
          <a:noFill/>
          <a:ln w="38100" cap="flat" cmpd="sng">
            <a:solidFill>
              <a:srgbClr val="CFBB8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88" name="Google Shape;388;p6"/>
          <p:cNvSpPr txBox="1"/>
          <p:nvPr/>
        </p:nvSpPr>
        <p:spPr>
          <a:xfrm>
            <a:off x="151264" y="36385"/>
            <a:ext cx="714740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AU" sz="6000" b="1" i="0" u="none" strike="noStrike" cap="none" dirty="0">
                <a:solidFill>
                  <a:srgbClr val="00B800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New Aim Career Paths</a:t>
            </a:r>
            <a:endParaRPr sz="1400" b="1" i="0" u="none" strike="noStrike" cap="none" dirty="0">
              <a:solidFill>
                <a:srgbClr val="000000"/>
              </a:solidFill>
              <a:latin typeface="Centra No2 Black" pitchFamily="2" charset="0"/>
              <a:ea typeface="Centra No2 Black" pitchFamily="2" charset="0"/>
            </a:endParaRPr>
          </a:p>
        </p:txBody>
      </p:sp>
      <p:cxnSp>
        <p:nvCxnSpPr>
          <p:cNvPr id="389" name="Google Shape;389;p6"/>
          <p:cNvCxnSpPr/>
          <p:nvPr/>
        </p:nvCxnSpPr>
        <p:spPr>
          <a:xfrm rot="10800000">
            <a:off x="2518913" y="1518245"/>
            <a:ext cx="0" cy="9558068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0" name="Google Shape;390;p6"/>
          <p:cNvSpPr/>
          <p:nvPr/>
        </p:nvSpPr>
        <p:spPr>
          <a:xfrm>
            <a:off x="2674188" y="10731252"/>
            <a:ext cx="4062522" cy="6901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D00"/>
              </a:gs>
              <a:gs pos="74000">
                <a:srgbClr val="005B00"/>
              </a:gs>
              <a:gs pos="83000">
                <a:srgbClr val="126D00"/>
              </a:gs>
              <a:gs pos="100000">
                <a:srgbClr val="126D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Management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91" name="Google Shape;391;p6"/>
          <p:cNvSpPr/>
          <p:nvPr/>
        </p:nvSpPr>
        <p:spPr>
          <a:xfrm>
            <a:off x="7522179" y="10731252"/>
            <a:ext cx="4056940" cy="6901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26D00"/>
              </a:gs>
              <a:gs pos="50000">
                <a:srgbClr val="126D00"/>
              </a:gs>
              <a:gs pos="100000">
                <a:srgbClr val="008A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92" name="Google Shape;392;p6"/>
          <p:cNvSpPr/>
          <p:nvPr/>
        </p:nvSpPr>
        <p:spPr>
          <a:xfrm>
            <a:off x="12263553" y="10731252"/>
            <a:ext cx="4056940" cy="6901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100"/>
              </a:gs>
              <a:gs pos="50000">
                <a:srgbClr val="00A400"/>
              </a:gs>
              <a:gs pos="100000">
                <a:srgbClr val="00C5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Professional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93" name="Google Shape;393;p6"/>
          <p:cNvSpPr/>
          <p:nvPr/>
        </p:nvSpPr>
        <p:spPr>
          <a:xfrm>
            <a:off x="16950359" y="10731252"/>
            <a:ext cx="4056940" cy="6901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852"/>
              </a:gs>
              <a:gs pos="50000">
                <a:srgbClr val="3DC476"/>
              </a:gs>
              <a:gs pos="100000">
                <a:srgbClr val="49EB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Operations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94" name="Google Shape;394;p6"/>
          <p:cNvSpPr/>
          <p:nvPr/>
        </p:nvSpPr>
        <p:spPr>
          <a:xfrm>
            <a:off x="6535536" y="10467044"/>
            <a:ext cx="1224947" cy="1155941"/>
          </a:xfrm>
          <a:prstGeom prst="flowChartConnector">
            <a:avLst/>
          </a:prstGeom>
          <a:gradFill>
            <a:gsLst>
              <a:gs pos="0">
                <a:srgbClr val="003D00"/>
              </a:gs>
              <a:gs pos="74000">
                <a:srgbClr val="005B00"/>
              </a:gs>
              <a:gs pos="83000">
                <a:srgbClr val="126D00"/>
              </a:gs>
              <a:gs pos="100000">
                <a:srgbClr val="126D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95" name="Google Shape;395;p6"/>
          <p:cNvSpPr/>
          <p:nvPr/>
        </p:nvSpPr>
        <p:spPr>
          <a:xfrm>
            <a:off x="11336147" y="10467044"/>
            <a:ext cx="1224947" cy="1155941"/>
          </a:xfrm>
          <a:prstGeom prst="flowChartConnector">
            <a:avLst/>
          </a:prstGeom>
          <a:gradFill>
            <a:gsLst>
              <a:gs pos="0">
                <a:srgbClr val="0A6C00"/>
              </a:gs>
              <a:gs pos="50000">
                <a:srgbClr val="109C00"/>
              </a:gs>
              <a:gs pos="100000">
                <a:srgbClr val="14BC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96" name="Google Shape;396;p6"/>
          <p:cNvSpPr/>
          <p:nvPr/>
        </p:nvSpPr>
        <p:spPr>
          <a:xfrm>
            <a:off x="16081284" y="10498335"/>
            <a:ext cx="1224947" cy="1155941"/>
          </a:xfrm>
          <a:prstGeom prst="flowChartConnector">
            <a:avLst/>
          </a:prstGeom>
          <a:gradFill>
            <a:gsLst>
              <a:gs pos="0">
                <a:srgbClr val="298852"/>
              </a:gs>
              <a:gs pos="50000">
                <a:srgbClr val="3DC476"/>
              </a:gs>
              <a:gs pos="100000">
                <a:srgbClr val="49EB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97" name="Google Shape;397;p6"/>
          <p:cNvSpPr txBox="1"/>
          <p:nvPr/>
        </p:nvSpPr>
        <p:spPr>
          <a:xfrm>
            <a:off x="429056" y="1825063"/>
            <a:ext cx="159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rgbClr val="005B00"/>
                </a:solidFill>
                <a:latin typeface="Phonic Bold" pitchFamily="2" charset="0"/>
                <a:sym typeface="Arial"/>
              </a:rPr>
              <a:t>Level</a:t>
            </a:r>
            <a:endParaRPr sz="1400" b="0" i="0" u="none" strike="noStrike" cap="none" dirty="0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98" name="Google Shape;398;p6"/>
          <p:cNvSpPr/>
          <p:nvPr/>
        </p:nvSpPr>
        <p:spPr>
          <a:xfrm>
            <a:off x="3107365" y="1871910"/>
            <a:ext cx="3540210" cy="91794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D00"/>
              </a:gs>
              <a:gs pos="74000">
                <a:srgbClr val="005B00"/>
              </a:gs>
              <a:gs pos="83000">
                <a:srgbClr val="126D00"/>
              </a:gs>
              <a:gs pos="100000">
                <a:srgbClr val="126D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C-Suite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399" name="Google Shape;399;p6"/>
          <p:cNvSpPr/>
          <p:nvPr/>
        </p:nvSpPr>
        <p:spPr>
          <a:xfrm>
            <a:off x="3107365" y="2967789"/>
            <a:ext cx="3540211" cy="98746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D00"/>
              </a:gs>
              <a:gs pos="74000">
                <a:srgbClr val="005B00"/>
              </a:gs>
              <a:gs pos="83000">
                <a:srgbClr val="126D00"/>
              </a:gs>
              <a:gs pos="100000">
                <a:srgbClr val="126D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M6.1 – M6.3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HoD/GM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00" name="Google Shape;400;p6"/>
          <p:cNvSpPr/>
          <p:nvPr/>
        </p:nvSpPr>
        <p:spPr>
          <a:xfrm>
            <a:off x="3107365" y="4156876"/>
            <a:ext cx="3562132" cy="91703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D00"/>
              </a:gs>
              <a:gs pos="74000">
                <a:srgbClr val="005B00"/>
              </a:gs>
              <a:gs pos="83000">
                <a:srgbClr val="126D00"/>
              </a:gs>
              <a:gs pos="100000">
                <a:srgbClr val="126D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M5.1 – M5.3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Manager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01" name="Google Shape;401;p6"/>
          <p:cNvSpPr/>
          <p:nvPr/>
        </p:nvSpPr>
        <p:spPr>
          <a:xfrm>
            <a:off x="3107365" y="5251847"/>
            <a:ext cx="3540216" cy="917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D00"/>
              </a:gs>
              <a:gs pos="74000">
                <a:srgbClr val="005B00"/>
              </a:gs>
              <a:gs pos="83000">
                <a:srgbClr val="126D00"/>
              </a:gs>
              <a:gs pos="100000">
                <a:srgbClr val="126D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lt1"/>
                </a:solidFill>
                <a:latin typeface="Phonic Bold" pitchFamily="2" charset="0"/>
                <a:sym typeface="Arial"/>
              </a:rPr>
              <a:t>M4.1 – M4.3</a:t>
            </a:r>
            <a:endParaRPr sz="1200" b="0" i="0" u="none" strike="noStrike" cap="none" dirty="0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lt1"/>
                </a:solidFill>
                <a:latin typeface="Phonic Bold" pitchFamily="2" charset="0"/>
                <a:sym typeface="Arial"/>
              </a:rPr>
              <a:t>Team Lead/Supervisor</a:t>
            </a:r>
            <a:endParaRPr sz="1200" b="0" i="0" u="none" strike="noStrike" cap="none" dirty="0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02" name="Google Shape;402;p6"/>
          <p:cNvSpPr/>
          <p:nvPr/>
        </p:nvSpPr>
        <p:spPr>
          <a:xfrm>
            <a:off x="7760484" y="4183171"/>
            <a:ext cx="3540210" cy="100996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26D00"/>
              </a:gs>
              <a:gs pos="50000">
                <a:srgbClr val="126D00"/>
              </a:gs>
              <a:gs pos="100000">
                <a:srgbClr val="008A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T5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Expert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03" name="Google Shape;403;p6"/>
          <p:cNvSpPr/>
          <p:nvPr/>
        </p:nvSpPr>
        <p:spPr>
          <a:xfrm>
            <a:off x="7760483" y="5270800"/>
            <a:ext cx="3540211" cy="100996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26D00"/>
              </a:gs>
              <a:gs pos="50000">
                <a:srgbClr val="126D00"/>
              </a:gs>
              <a:gs pos="100000">
                <a:srgbClr val="008A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T4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Senior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04" name="Google Shape;404;p6"/>
          <p:cNvSpPr/>
          <p:nvPr/>
        </p:nvSpPr>
        <p:spPr>
          <a:xfrm>
            <a:off x="17239424" y="9654979"/>
            <a:ext cx="3512222" cy="10099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852"/>
              </a:gs>
              <a:gs pos="50000">
                <a:srgbClr val="3DC476"/>
              </a:gs>
              <a:gs pos="100000">
                <a:srgbClr val="49EB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Star 1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05" name="Google Shape;405;p6"/>
          <p:cNvSpPr/>
          <p:nvPr/>
        </p:nvSpPr>
        <p:spPr>
          <a:xfrm>
            <a:off x="17239424" y="8599858"/>
            <a:ext cx="3512223" cy="10099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852"/>
              </a:gs>
              <a:gs pos="50000">
                <a:srgbClr val="3DC476"/>
              </a:gs>
              <a:gs pos="100000">
                <a:srgbClr val="49EB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Star 2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06" name="Google Shape;406;p6"/>
          <p:cNvSpPr/>
          <p:nvPr/>
        </p:nvSpPr>
        <p:spPr>
          <a:xfrm>
            <a:off x="17239424" y="7481124"/>
            <a:ext cx="3512226" cy="10099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852"/>
              </a:gs>
              <a:gs pos="50000">
                <a:srgbClr val="3DC476"/>
              </a:gs>
              <a:gs pos="100000">
                <a:srgbClr val="49EB8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Star 3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12561094" y="8599858"/>
            <a:ext cx="3512225" cy="101650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100"/>
              </a:gs>
              <a:gs pos="50000">
                <a:srgbClr val="00A400"/>
              </a:gs>
              <a:gs pos="100000">
                <a:srgbClr val="00C5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P1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Entry Level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2561094" y="7481123"/>
            <a:ext cx="3512227" cy="101650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100"/>
              </a:gs>
              <a:gs pos="50000">
                <a:srgbClr val="00A400"/>
              </a:gs>
              <a:gs pos="100000">
                <a:srgbClr val="00C5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P2.1 – P2.2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Junior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09" name="Google Shape;409;p6"/>
          <p:cNvSpPr/>
          <p:nvPr/>
        </p:nvSpPr>
        <p:spPr>
          <a:xfrm>
            <a:off x="12561095" y="6375524"/>
            <a:ext cx="3512233" cy="10008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100"/>
              </a:gs>
              <a:gs pos="50000">
                <a:srgbClr val="00A400"/>
              </a:gs>
              <a:gs pos="100000">
                <a:srgbClr val="00C5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P3.1 – P3.2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Associate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10" name="Google Shape;410;p6"/>
          <p:cNvSpPr/>
          <p:nvPr/>
        </p:nvSpPr>
        <p:spPr>
          <a:xfrm>
            <a:off x="12561095" y="5283398"/>
            <a:ext cx="3512235" cy="10008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100"/>
              </a:gs>
              <a:gs pos="50000">
                <a:srgbClr val="00A400"/>
              </a:gs>
              <a:gs pos="100000">
                <a:srgbClr val="00C5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P4.1 – P4.3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Senior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11" name="Google Shape;411;p6"/>
          <p:cNvSpPr/>
          <p:nvPr/>
        </p:nvSpPr>
        <p:spPr>
          <a:xfrm>
            <a:off x="12533123" y="4183169"/>
            <a:ext cx="3540209" cy="101650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100"/>
              </a:gs>
              <a:gs pos="50000">
                <a:srgbClr val="00A400"/>
              </a:gs>
              <a:gs pos="100000">
                <a:srgbClr val="00C5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P5.1 – P5.3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Expert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12" name="Google Shape;412;p6"/>
          <p:cNvSpPr/>
          <p:nvPr/>
        </p:nvSpPr>
        <p:spPr>
          <a:xfrm>
            <a:off x="7760483" y="8599858"/>
            <a:ext cx="3540205" cy="10099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26D00"/>
              </a:gs>
              <a:gs pos="50000">
                <a:srgbClr val="126D00"/>
              </a:gs>
              <a:gs pos="100000">
                <a:srgbClr val="008A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 dirty="0">
                <a:solidFill>
                  <a:schemeClr val="lt1"/>
                </a:solidFill>
                <a:latin typeface="Phonic Bold" pitchFamily="2" charset="0"/>
                <a:sym typeface="Arial"/>
              </a:rPr>
              <a:t>T1</a:t>
            </a:r>
            <a:endParaRPr sz="1400" b="0" i="0" u="none" strike="noStrike" cap="none" dirty="0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 dirty="0">
                <a:solidFill>
                  <a:schemeClr val="lt1"/>
                </a:solidFill>
                <a:latin typeface="Phonic Bold" pitchFamily="2" charset="0"/>
                <a:sym typeface="Arial"/>
              </a:rPr>
              <a:t>Entry Level</a:t>
            </a:r>
            <a:endParaRPr sz="1400" b="0" i="0" u="none" strike="noStrike" cap="none" dirty="0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13" name="Google Shape;413;p6"/>
          <p:cNvSpPr/>
          <p:nvPr/>
        </p:nvSpPr>
        <p:spPr>
          <a:xfrm>
            <a:off x="7760483" y="7481123"/>
            <a:ext cx="3540207" cy="10099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26D00"/>
              </a:gs>
              <a:gs pos="50000">
                <a:srgbClr val="126D00"/>
              </a:gs>
              <a:gs pos="100000">
                <a:srgbClr val="008A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T2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Junior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sp>
        <p:nvSpPr>
          <p:cNvPr id="414" name="Google Shape;414;p6"/>
          <p:cNvSpPr/>
          <p:nvPr/>
        </p:nvSpPr>
        <p:spPr>
          <a:xfrm>
            <a:off x="7760483" y="6384286"/>
            <a:ext cx="3540209" cy="100996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26D00"/>
              </a:gs>
              <a:gs pos="50000">
                <a:srgbClr val="126D00"/>
              </a:gs>
              <a:gs pos="100000">
                <a:srgbClr val="008A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T3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>
                <a:solidFill>
                  <a:schemeClr val="lt1"/>
                </a:solidFill>
                <a:latin typeface="Phonic Bold" pitchFamily="2" charset="0"/>
                <a:sym typeface="Arial"/>
              </a:rPr>
              <a:t>Associate</a:t>
            </a:r>
            <a:endParaRPr sz="1400" b="0" i="0" u="none" strike="noStrike" cap="none">
              <a:solidFill>
                <a:srgbClr val="000000"/>
              </a:solidFill>
              <a:latin typeface="Phonic Bold" pitchFamily="2" charset="0"/>
              <a:sym typeface="Arial"/>
            </a:endParaRPr>
          </a:p>
        </p:txBody>
      </p:sp>
      <p:pic>
        <p:nvPicPr>
          <p:cNvPr id="415" name="Google Shape;4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8745" y="7479845"/>
            <a:ext cx="3864875" cy="10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9888" y="6412020"/>
            <a:ext cx="987725" cy="129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53620" y="7641048"/>
            <a:ext cx="524608" cy="6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9"/>
          <p:cNvSpPr txBox="1">
            <a:spLocks noGrp="1"/>
          </p:cNvSpPr>
          <p:nvPr>
            <p:ph type="title"/>
          </p:nvPr>
        </p:nvSpPr>
        <p:spPr>
          <a:xfrm>
            <a:off x="290723" y="252656"/>
            <a:ext cx="23724000" cy="431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6D00"/>
              </a:buClr>
              <a:buSzPts val="9600"/>
              <a:buFont typeface="Arial Black"/>
              <a:buNone/>
            </a:pPr>
            <a:r>
              <a:rPr lang="en-AU" sz="7200" b="1" cap="none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</a:rPr>
              <a:t>02    </a:t>
            </a:r>
            <a:br>
              <a:rPr lang="en-AU" sz="7200" b="1" cap="none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</a:rPr>
            </a:br>
            <a:r>
              <a:rPr lang="en-AU" sz="7200" b="1" cap="none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</a:rPr>
              <a:t>Promotion Eligibility</a:t>
            </a:r>
            <a:br>
              <a:rPr lang="en-AU" sz="7200" b="1" cap="none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</a:rPr>
            </a:br>
            <a:r>
              <a:rPr lang="en-AU" sz="7200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</a:rPr>
              <a:t>–</a:t>
            </a:r>
            <a:r>
              <a:rPr lang="en-AU" sz="7200" b="1" cap="none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</a:rPr>
              <a:t>Primary vs Sub-level</a:t>
            </a:r>
            <a:r>
              <a:rPr lang="en-AU" sz="7200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</a:rPr>
              <a:t> Promotion</a:t>
            </a:r>
            <a:br>
              <a:rPr lang="en-AU" sz="7200" b="1" cap="none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</a:rPr>
            </a:br>
            <a:br>
              <a:rPr lang="en-AU" sz="7200" b="1" cap="none" dirty="0">
                <a:solidFill>
                  <a:srgbClr val="126D00"/>
                </a:solidFill>
                <a:latin typeface="Centra No2 Black" pitchFamily="2" charset="0"/>
                <a:ea typeface="Centra No2 Black" pitchFamily="2" charset="0"/>
              </a:rPr>
            </a:br>
            <a:endParaRPr sz="7200" dirty="0">
              <a:latin typeface="Centra No2 Black" pitchFamily="2" charset="0"/>
              <a:ea typeface="Centra No2 Black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38805271dc_0_0"/>
          <p:cNvSpPr txBox="1">
            <a:spLocks noGrp="1"/>
          </p:cNvSpPr>
          <p:nvPr>
            <p:ph type="sldNum" idx="12"/>
          </p:nvPr>
        </p:nvSpPr>
        <p:spPr>
          <a:xfrm>
            <a:off x="23551978" y="13057968"/>
            <a:ext cx="504000" cy="4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  <p:sp>
        <p:nvSpPr>
          <p:cNvPr id="429" name="Google Shape;429;g338805271dc_0_0"/>
          <p:cNvSpPr txBox="1"/>
          <p:nvPr/>
        </p:nvSpPr>
        <p:spPr>
          <a:xfrm>
            <a:off x="282750" y="275500"/>
            <a:ext cx="213702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NTR"/>
              <a:buNone/>
            </a:pPr>
            <a:r>
              <a:rPr lang="en-AU" sz="6000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Basic Criteria - Applying for Promotion</a:t>
            </a:r>
            <a:endParaRPr sz="5800" b="0" dirty="0">
              <a:solidFill>
                <a:schemeClr val="dk2"/>
              </a:solidFill>
              <a:latin typeface="Centra No2 Black" pitchFamily="2" charset="0"/>
              <a:ea typeface="Centra No2 Black" pitchFamily="2" charset="0"/>
              <a:cs typeface="NTR"/>
              <a:sym typeface="NTR"/>
            </a:endParaRPr>
          </a:p>
        </p:txBody>
      </p:sp>
      <p:sp>
        <p:nvSpPr>
          <p:cNvPr id="430" name="Google Shape;430;g338805271dc_0_0"/>
          <p:cNvSpPr txBox="1">
            <a:spLocks noGrp="1"/>
          </p:cNvSpPr>
          <p:nvPr>
            <p:ph type="title" idx="4294967295"/>
          </p:nvPr>
        </p:nvSpPr>
        <p:spPr>
          <a:xfrm>
            <a:off x="1521250" y="4920950"/>
            <a:ext cx="10277100" cy="6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latin typeface="Phonic Bold" pitchFamily="2" charset="0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TR"/>
              <a:buChar char="●"/>
            </a:pPr>
            <a:r>
              <a:rPr lang="en-AU" sz="4400" b="1" dirty="0">
                <a:latin typeface="Phonic Bold" pitchFamily="2" charset="0"/>
              </a:rPr>
              <a:t>Interim PMP rating of 4 or 5</a:t>
            </a:r>
            <a:endParaRPr sz="4400" b="1" dirty="0">
              <a:latin typeface="Phonic Bold" pitchFamily="2" charset="0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AU" sz="4400" b="1" dirty="0">
                <a:latin typeface="Phonic Bold" pitchFamily="2" charset="0"/>
              </a:rPr>
              <a:t>12+ months</a:t>
            </a:r>
            <a:r>
              <a:rPr lang="en-AU" sz="4400" dirty="0">
                <a:latin typeface="Phonic Bold" pitchFamily="2" charset="0"/>
              </a:rPr>
              <a:t> in current role as of this June</a:t>
            </a:r>
            <a:endParaRPr sz="4400" dirty="0">
              <a:latin typeface="Phonic Bold" pitchFamily="2" charset="0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AU" sz="4400" b="1" dirty="0">
                <a:latin typeface="Phonic Bold" pitchFamily="2" charset="0"/>
              </a:rPr>
              <a:t>No</a:t>
            </a:r>
            <a:r>
              <a:rPr lang="en-AU" sz="4400" dirty="0">
                <a:latin typeface="Phonic Bold" pitchFamily="2" charset="0"/>
              </a:rPr>
              <a:t> </a:t>
            </a:r>
            <a:r>
              <a:rPr lang="en-AU" sz="4400" b="1" dirty="0">
                <a:latin typeface="Phonic Bold" pitchFamily="2" charset="0"/>
              </a:rPr>
              <a:t>warnings </a:t>
            </a:r>
            <a:r>
              <a:rPr lang="en-AU" sz="4400" dirty="0">
                <a:latin typeface="Phonic Bold" pitchFamily="2" charset="0"/>
              </a:rPr>
              <a:t>in the past 12 months as of this June.</a:t>
            </a:r>
            <a:endParaRPr sz="4400" dirty="0">
              <a:latin typeface="Phonic Bold" pitchFamily="2" charset="0"/>
            </a:endParaRPr>
          </a:p>
        </p:txBody>
      </p:sp>
      <p:sp>
        <p:nvSpPr>
          <p:cNvPr id="431" name="Google Shape;431;g338805271dc_0_0"/>
          <p:cNvSpPr txBox="1">
            <a:spLocks noGrp="1"/>
          </p:cNvSpPr>
          <p:nvPr>
            <p:ph type="title" idx="4294967295"/>
          </p:nvPr>
        </p:nvSpPr>
        <p:spPr>
          <a:xfrm>
            <a:off x="12732750" y="4920850"/>
            <a:ext cx="9726600" cy="6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latin typeface="Phonic Bold" pitchFamily="2" charset="0"/>
              <a:sym typeface="NTR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AU" sz="4400" b="1" dirty="0">
                <a:latin typeface="Phonic Bold" pitchFamily="2" charset="0"/>
              </a:rPr>
              <a:t>Interim PMP rating of 3</a:t>
            </a:r>
            <a:endParaRPr sz="4400" b="1" dirty="0">
              <a:latin typeface="Phonic Bold" pitchFamily="2" charset="0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AU" sz="4400" b="1" dirty="0">
                <a:latin typeface="Phonic Bold" pitchFamily="2" charset="0"/>
              </a:rPr>
              <a:t>12+ months</a:t>
            </a:r>
            <a:r>
              <a:rPr lang="en-AU" sz="4400" dirty="0">
                <a:latin typeface="Phonic Bold" pitchFamily="2" charset="0"/>
              </a:rPr>
              <a:t> in current role as of this June</a:t>
            </a:r>
            <a:endParaRPr sz="4400" dirty="0">
              <a:latin typeface="Phonic Bold" pitchFamily="2" charset="0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●"/>
            </a:pPr>
            <a:r>
              <a:rPr lang="en-AU" sz="4400" b="1" dirty="0">
                <a:latin typeface="Phonic Bold" pitchFamily="2" charset="0"/>
              </a:rPr>
              <a:t>No warnings </a:t>
            </a:r>
            <a:r>
              <a:rPr lang="en-AU" sz="4400" dirty="0">
                <a:latin typeface="Phonic Bold" pitchFamily="2" charset="0"/>
              </a:rPr>
              <a:t>in the past 12 months as of this June.</a:t>
            </a:r>
            <a:endParaRPr sz="4400" b="1" dirty="0">
              <a:latin typeface="Phonic Bold" pitchFamily="2" charset="0"/>
            </a:endParaRPr>
          </a:p>
        </p:txBody>
      </p:sp>
      <p:sp>
        <p:nvSpPr>
          <p:cNvPr id="432" name="Google Shape;432;g338805271dc_0_0"/>
          <p:cNvSpPr txBox="1">
            <a:spLocks noGrp="1"/>
          </p:cNvSpPr>
          <p:nvPr>
            <p:ph type="title" idx="4294967295"/>
          </p:nvPr>
        </p:nvSpPr>
        <p:spPr>
          <a:xfrm>
            <a:off x="2493750" y="2691075"/>
            <a:ext cx="18842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NTR"/>
              <a:buNone/>
            </a:pPr>
            <a:r>
              <a:rPr lang="en-AU" sz="5500" b="1" dirty="0">
                <a:latin typeface="Centra No2 Black" pitchFamily="2" charset="0"/>
                <a:ea typeface="Centra No2 Black" pitchFamily="2" charset="0"/>
              </a:rPr>
              <a:t>Primary level Promotion	                   	    	Sub-level Promotion</a:t>
            </a:r>
            <a:br>
              <a:rPr lang="en-AU" sz="5500" b="1" dirty="0">
                <a:latin typeface="Centra No2 Black" pitchFamily="2" charset="0"/>
                <a:ea typeface="Centra No2 Black" pitchFamily="2" charset="0"/>
              </a:rPr>
            </a:br>
            <a:endParaRPr sz="5500" b="1" dirty="0">
              <a:latin typeface="Centra No2 Black" pitchFamily="2" charset="0"/>
              <a:ea typeface="Centra No2 Black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"/>
          <p:cNvSpPr txBox="1">
            <a:spLocks noGrp="1"/>
          </p:cNvSpPr>
          <p:nvPr>
            <p:ph type="title" idx="4294967295"/>
          </p:nvPr>
        </p:nvSpPr>
        <p:spPr>
          <a:xfrm>
            <a:off x="598175" y="2266826"/>
            <a:ext cx="222702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NTR"/>
              <a:buNone/>
            </a:pPr>
            <a:r>
              <a:rPr lang="en-AU" sz="5500" dirty="0">
                <a:latin typeface="Centra No2 Black" pitchFamily="2" charset="0"/>
                <a:ea typeface="Centra No2 Black" pitchFamily="2" charset="0"/>
              </a:rPr>
              <a:t>Primary level promotion		– 		Sub-level promotion</a:t>
            </a:r>
            <a:br>
              <a:rPr lang="en-AU" sz="5500" dirty="0">
                <a:latin typeface="Centra No2 Black" pitchFamily="2" charset="0"/>
                <a:ea typeface="Centra No2 Black" pitchFamily="2" charset="0"/>
              </a:rPr>
            </a:br>
            <a:endParaRPr sz="5500" dirty="0">
              <a:latin typeface="Centra No2 Black" pitchFamily="2" charset="0"/>
              <a:ea typeface="Centra No2 Black" pitchFamily="2" charset="0"/>
            </a:endParaRPr>
          </a:p>
        </p:txBody>
      </p:sp>
      <p:pic>
        <p:nvPicPr>
          <p:cNvPr id="439" name="Google Shape;439;p7"/>
          <p:cNvPicPr preferRelativeResize="0"/>
          <p:nvPr/>
        </p:nvPicPr>
        <p:blipFill rotWithShape="1">
          <a:blip r:embed="rId3">
            <a:alphaModFix/>
          </a:blip>
          <a:srcRect r="50702"/>
          <a:stretch/>
        </p:blipFill>
        <p:spPr>
          <a:xfrm>
            <a:off x="1309796" y="6985490"/>
            <a:ext cx="4655912" cy="329320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7"/>
          <p:cNvSpPr txBox="1"/>
          <p:nvPr/>
        </p:nvSpPr>
        <p:spPr>
          <a:xfrm>
            <a:off x="1040300" y="3526313"/>
            <a:ext cx="109008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00"/>
              </a:buClr>
              <a:buSzPts val="3200"/>
              <a:buFont typeface="Arial"/>
              <a:buChar char="•"/>
            </a:pPr>
            <a:r>
              <a:rPr lang="en-AU" sz="3200" b="1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Fully meets the Competency Criteria of next pr</a:t>
            </a:r>
            <a:r>
              <a:rPr lang="en-AU" sz="3200" b="1">
                <a:solidFill>
                  <a:srgbClr val="005B00"/>
                </a:solidFill>
                <a:latin typeface="Phonic Medium" pitchFamily="2" charset="0"/>
              </a:rPr>
              <a:t>imary </a:t>
            </a:r>
            <a:r>
              <a:rPr lang="en-AU" sz="3200" b="1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level</a:t>
            </a:r>
            <a:endParaRPr sz="3200" b="0" i="0" u="none" strike="noStrike" cap="none">
              <a:solidFill>
                <a:srgbClr val="005B00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00"/>
              </a:buClr>
              <a:buSzPts val="3200"/>
              <a:buFont typeface="Arial"/>
              <a:buChar char="•"/>
            </a:pPr>
            <a:r>
              <a:rPr lang="en-AU" sz="3200" b="1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Exceeds goals</a:t>
            </a:r>
            <a:endParaRPr sz="1400" b="0" i="0" u="none" strike="noStrike" cap="none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00"/>
              </a:buClr>
              <a:buSzPts val="3200"/>
              <a:buFont typeface="Arial"/>
              <a:buChar char="•"/>
            </a:pPr>
            <a:r>
              <a:rPr lang="en-AU" sz="3200" i="0" u="none" strike="noStrike" cap="none">
                <a:solidFill>
                  <a:srgbClr val="005B00"/>
                </a:solidFill>
                <a:latin typeface="Phonic Medium" pitchFamily="2" charset="0"/>
              </a:rPr>
              <a:t>Demonstrates </a:t>
            </a:r>
            <a:r>
              <a:rPr lang="en-AU" sz="3200" b="1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outsized impact on business value</a:t>
            </a:r>
            <a:endParaRPr sz="3200" b="0" i="0" u="none" strike="noStrike" cap="none">
              <a:solidFill>
                <a:srgbClr val="005B00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00"/>
              </a:buClr>
              <a:buSzPts val="3200"/>
              <a:buFont typeface="Arial"/>
              <a:buChar char="•"/>
            </a:pPr>
            <a:r>
              <a:rPr lang="en-AU" sz="3200" b="1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Steps outside responsibilities</a:t>
            </a:r>
            <a:endParaRPr sz="3200" b="1" i="0" u="none" strike="noStrike" cap="none">
              <a:solidFill>
                <a:srgbClr val="005B00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AU" sz="3200" b="1" i="0" u="none" strike="noStrike" cap="none">
                <a:solidFill>
                  <a:srgbClr val="005B00"/>
                </a:solidFill>
                <a:latin typeface="Phonic Medium" pitchFamily="2" charset="0"/>
              </a:rPr>
              <a:t>Knowledge contribution</a:t>
            </a:r>
            <a:r>
              <a:rPr lang="en-AU" sz="3200" b="0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: recognised as Expert, Mentor &amp; teacher (For level 4 and above)</a:t>
            </a:r>
            <a:endParaRPr sz="3200" b="0" i="0" u="none" strike="noStrike" cap="none">
              <a:solidFill>
                <a:srgbClr val="005B00"/>
              </a:solidFill>
              <a:latin typeface="Phonic Medium" pitchFamily="2" charset="0"/>
              <a:sym typeface="Arial"/>
            </a:endParaRPr>
          </a:p>
        </p:txBody>
      </p:sp>
      <p:sp>
        <p:nvSpPr>
          <p:cNvPr id="441" name="Google Shape;441;p7"/>
          <p:cNvSpPr txBox="1"/>
          <p:nvPr/>
        </p:nvSpPr>
        <p:spPr>
          <a:xfrm>
            <a:off x="5965700" y="6985500"/>
            <a:ext cx="5975400" cy="39702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5B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00"/>
              </a:buClr>
              <a:buSzPts val="2400"/>
              <a:buFont typeface="Arial"/>
              <a:buChar char="•"/>
            </a:pPr>
            <a:r>
              <a:rPr lang="en-AU" sz="2400" b="0" i="0" u="none" strike="noStrike" cap="none" dirty="0">
                <a:solidFill>
                  <a:srgbClr val="005B00"/>
                </a:solidFill>
                <a:latin typeface="Phonic Medium" pitchFamily="2" charset="0"/>
                <a:sym typeface="Arial"/>
              </a:rPr>
              <a:t>Showcase meeting competency criteria</a:t>
            </a:r>
            <a:endParaRPr sz="1400" b="0" i="0" u="none" strike="noStrike" cap="none" dirty="0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00"/>
              </a:buClr>
              <a:buSzPts val="2400"/>
              <a:buFont typeface="Arial"/>
              <a:buChar char="•"/>
            </a:pPr>
            <a:r>
              <a:rPr lang="en-AU" sz="2400" b="0" i="0" u="none" strike="noStrike" cap="none" dirty="0">
                <a:solidFill>
                  <a:srgbClr val="005B00"/>
                </a:solidFill>
                <a:latin typeface="Phonic Medium" pitchFamily="2" charset="0"/>
                <a:sym typeface="Arial"/>
              </a:rPr>
              <a:t>Rated 4 or 5 in Interim PMP</a:t>
            </a:r>
            <a:endParaRPr sz="1400" b="0" i="0" u="none" strike="noStrike" cap="none" dirty="0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00"/>
              </a:buClr>
              <a:buSzPts val="2400"/>
              <a:buFont typeface="Arial"/>
              <a:buChar char="•"/>
            </a:pPr>
            <a:r>
              <a:rPr lang="en-AU" sz="2400" b="0" i="0" u="none" strike="noStrike" cap="none" dirty="0">
                <a:solidFill>
                  <a:srgbClr val="005B00"/>
                </a:solidFill>
                <a:latin typeface="Phonic Medium" pitchFamily="2" charset="0"/>
                <a:sym typeface="Arial"/>
              </a:rPr>
              <a:t>Increased YOY revenue by $2M  by leading a X project.</a:t>
            </a:r>
            <a:endParaRPr sz="1400" b="0" i="0" u="none" strike="noStrike" cap="none" dirty="0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B00"/>
              </a:buClr>
              <a:buSzPts val="2400"/>
              <a:buFont typeface="Arial"/>
              <a:buChar char="•"/>
            </a:pPr>
            <a:r>
              <a:rPr lang="en-AU" sz="2400" b="0" i="0" u="none" strike="noStrike" cap="none" dirty="0">
                <a:solidFill>
                  <a:srgbClr val="005B00"/>
                </a:solidFill>
                <a:latin typeface="Phonic Medium" pitchFamily="2" charset="0"/>
                <a:sym typeface="Arial"/>
              </a:rPr>
              <a:t>Provides training and support for team members</a:t>
            </a:r>
            <a:endParaRPr sz="800" b="0" i="0" u="none" strike="noStrike" cap="none" dirty="0">
              <a:solidFill>
                <a:schemeClr val="dk1"/>
              </a:solidFill>
              <a:latin typeface="Phonic Medium" pitchFamily="2" charset="0"/>
              <a:sym typeface="Arial"/>
            </a:endParaRPr>
          </a:p>
        </p:txBody>
      </p:sp>
      <p:sp>
        <p:nvSpPr>
          <p:cNvPr id="442" name="Google Shape;442;p7"/>
          <p:cNvSpPr txBox="1"/>
          <p:nvPr/>
        </p:nvSpPr>
        <p:spPr>
          <a:xfrm>
            <a:off x="12772250" y="3508300"/>
            <a:ext cx="1141200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00"/>
              </a:buClr>
              <a:buSzPts val="3200"/>
              <a:buFont typeface="Arial"/>
              <a:buChar char="•"/>
            </a:pPr>
            <a:r>
              <a:rPr lang="en-AU" sz="3200" b="1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Partially meets </a:t>
            </a:r>
            <a:r>
              <a:rPr lang="en-AU" sz="3200" b="0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Competency Criteria of next primary level</a:t>
            </a:r>
            <a:endParaRPr sz="3200" b="1" i="0" u="none" strike="noStrike" cap="none">
              <a:solidFill>
                <a:srgbClr val="005B00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00"/>
              </a:buClr>
              <a:buSzPts val="3200"/>
              <a:buChar char="•"/>
            </a:pPr>
            <a:r>
              <a:rPr lang="en-AU" sz="3200" b="1" i="0" u="none" strike="noStrike" cap="none">
                <a:solidFill>
                  <a:srgbClr val="005B00"/>
                </a:solidFill>
                <a:latin typeface="Phonic Medium" pitchFamily="2" charset="0"/>
              </a:rPr>
              <a:t>Consistently meets goals</a:t>
            </a:r>
            <a:endParaRPr sz="3200" b="1" i="0" u="none" strike="noStrike" cap="none">
              <a:solidFill>
                <a:srgbClr val="005B00"/>
              </a:solidFill>
              <a:latin typeface="Phonic Medium" pitchFamily="2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00"/>
              </a:buClr>
              <a:buSzPts val="3200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Demonstrates </a:t>
            </a:r>
            <a:r>
              <a:rPr lang="en-AU" sz="3200" b="1" i="0" u="none" strike="noStrike" cap="none">
                <a:solidFill>
                  <a:srgbClr val="005B00"/>
                </a:solidFill>
                <a:latin typeface="Phonic Medium" pitchFamily="2" charset="0"/>
              </a:rPr>
              <a:t>business value that exceeds expectation of current role</a:t>
            </a:r>
            <a:endParaRPr sz="1400" b="1" i="0" u="none" strike="noStrike" cap="none">
              <a:solidFill>
                <a:srgbClr val="000000"/>
              </a:solidFill>
              <a:latin typeface="Phonic Medium" pitchFamily="2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00"/>
              </a:buClr>
              <a:buSzPts val="3200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Role model of </a:t>
            </a:r>
            <a:r>
              <a:rPr lang="en-AU" sz="3200" b="1" i="0" u="none" strike="noStrike" cap="none">
                <a:solidFill>
                  <a:srgbClr val="005B00"/>
                </a:solidFill>
                <a:latin typeface="Phonic Medium" pitchFamily="2" charset="0"/>
              </a:rPr>
              <a:t>company values</a:t>
            </a:r>
            <a:r>
              <a:rPr lang="en-AU" sz="3200" b="0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914354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0" i="0" u="none" strike="noStrike" cap="none">
                <a:solidFill>
                  <a:srgbClr val="005B00"/>
                </a:solidFill>
                <a:latin typeface="Phonic Medium" pitchFamily="2" charset="0"/>
                <a:sym typeface="Arial"/>
              </a:rPr>
              <a:t>Passion, Innovation, Data driven, Positivity,                    Trustworthy, Teamwork</a:t>
            </a:r>
            <a:endParaRPr sz="3200" b="0" i="0" u="none" strike="noStrike" cap="none">
              <a:solidFill>
                <a:srgbClr val="003D00"/>
              </a:solidFill>
              <a:latin typeface="Phonic Medium" pitchFamily="2" charset="0"/>
              <a:sym typeface="Arial"/>
            </a:endParaRPr>
          </a:p>
        </p:txBody>
      </p:sp>
      <p:pic>
        <p:nvPicPr>
          <p:cNvPr id="443" name="Google Shape;443;p7"/>
          <p:cNvPicPr preferRelativeResize="0"/>
          <p:nvPr/>
        </p:nvPicPr>
        <p:blipFill rotWithShape="1">
          <a:blip r:embed="rId4">
            <a:alphaModFix/>
          </a:blip>
          <a:srcRect r="50767"/>
          <a:stretch/>
        </p:blipFill>
        <p:spPr>
          <a:xfrm>
            <a:off x="13379462" y="6985489"/>
            <a:ext cx="4735217" cy="329320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7"/>
          <p:cNvSpPr txBox="1"/>
          <p:nvPr/>
        </p:nvSpPr>
        <p:spPr>
          <a:xfrm>
            <a:off x="18114675" y="6985500"/>
            <a:ext cx="6069600" cy="37856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5B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00"/>
              </a:buClr>
              <a:buSzPts val="2400"/>
              <a:buFont typeface="Arial"/>
              <a:buChar char="•"/>
            </a:pPr>
            <a:r>
              <a:rPr lang="en-AU" sz="2400" b="0" i="0" u="none" strike="noStrike" cap="none" dirty="0">
                <a:solidFill>
                  <a:srgbClr val="005B00"/>
                </a:solidFill>
                <a:latin typeface="Phonic Medium" pitchFamily="2" charset="0"/>
                <a:sym typeface="Arial"/>
              </a:rPr>
              <a:t>Showcase partially meeting competency criteria</a:t>
            </a:r>
            <a:endParaRPr sz="1400" b="0" i="0" u="none" strike="noStrike" cap="none" dirty="0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00"/>
              </a:buClr>
              <a:buSzPts val="2400"/>
              <a:buFont typeface="Arial"/>
              <a:buChar char="•"/>
            </a:pPr>
            <a:r>
              <a:rPr lang="en-AU" sz="2400" b="0" i="0" u="none" strike="noStrike" cap="none" dirty="0">
                <a:solidFill>
                  <a:srgbClr val="005B00"/>
                </a:solidFill>
                <a:latin typeface="Phonic Medium" pitchFamily="2" charset="0"/>
                <a:sym typeface="Arial"/>
              </a:rPr>
              <a:t>Rated 3 in Interim PMP</a:t>
            </a:r>
            <a:endParaRPr sz="1400" b="0" i="0" u="none" strike="noStrike" cap="none" dirty="0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00"/>
              </a:buClr>
              <a:buSzPts val="2400"/>
              <a:buFont typeface="Arial"/>
              <a:buChar char="•"/>
            </a:pPr>
            <a:r>
              <a:rPr lang="en-AU" sz="2400" b="0" i="0" u="none" strike="noStrike" cap="none" dirty="0">
                <a:solidFill>
                  <a:srgbClr val="005B00"/>
                </a:solidFill>
                <a:latin typeface="Phonic Medium" pitchFamily="2" charset="0"/>
                <a:sym typeface="Arial"/>
              </a:rPr>
              <a:t>Increased ROI by 5% of a promotion strategy by acting as a main contributor in the joint business plan with Bunnings.</a:t>
            </a:r>
            <a:endParaRPr sz="1400" b="0" i="0" u="none" strike="noStrike" cap="none" dirty="0">
              <a:solidFill>
                <a:srgbClr val="000000"/>
              </a:solidFill>
              <a:latin typeface="Phonic Medium" pitchFamily="2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00"/>
              </a:buClr>
              <a:buSzPts val="2400"/>
              <a:buFont typeface="Arial"/>
              <a:buChar char="•"/>
            </a:pPr>
            <a:r>
              <a:rPr lang="en-AU" sz="2400" b="0" i="0" u="none" strike="noStrike" cap="none" dirty="0">
                <a:solidFill>
                  <a:srgbClr val="005B00"/>
                </a:solidFill>
                <a:latin typeface="Phonic Medium" pitchFamily="2" charset="0"/>
                <a:sym typeface="Arial"/>
              </a:rPr>
              <a:t>Has demonstrated strong data-driven behaviour by extracting insights from sales report.</a:t>
            </a:r>
            <a:endParaRPr sz="1400" b="0" i="0" u="none" strike="noStrike" cap="none" dirty="0">
              <a:solidFill>
                <a:srgbClr val="005B00"/>
              </a:solidFill>
              <a:latin typeface="Phonic Medium" pitchFamily="2" charset="0"/>
              <a:sym typeface="Arial"/>
            </a:endParaRPr>
          </a:p>
        </p:txBody>
      </p:sp>
      <p:sp>
        <p:nvSpPr>
          <p:cNvPr id="445" name="Google Shape;445;p7"/>
          <p:cNvSpPr txBox="1"/>
          <p:nvPr/>
        </p:nvSpPr>
        <p:spPr>
          <a:xfrm>
            <a:off x="282749" y="275500"/>
            <a:ext cx="20671725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NTR"/>
              <a:buNone/>
            </a:pPr>
            <a:r>
              <a:rPr lang="en-AU" sz="6000" b="1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Understanding</a:t>
            </a:r>
            <a:r>
              <a:rPr lang="en-AU" sz="6000" b="1" i="0" u="none" strike="noStrike" cap="none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 the Bar - Elig</a:t>
            </a:r>
            <a:r>
              <a:rPr lang="en-AU" sz="6000" b="1" dirty="0">
                <a:solidFill>
                  <a:schemeClr val="dk2"/>
                </a:solidFill>
                <a:latin typeface="Centra No2 Black" pitchFamily="2" charset="0"/>
                <a:ea typeface="Centra No2 Black" pitchFamily="2" charset="0"/>
                <a:cs typeface="NTR"/>
                <a:sym typeface="NTR"/>
              </a:rPr>
              <a:t>ibility Criteria</a:t>
            </a:r>
            <a:endParaRPr sz="5800" b="1" i="0" u="none" strike="noStrike" cap="none" dirty="0">
              <a:solidFill>
                <a:schemeClr val="dk2"/>
              </a:solidFill>
              <a:latin typeface="Centra No2 Black" pitchFamily="2" charset="0"/>
              <a:ea typeface="Centra No2 Black" pitchFamily="2" charset="0"/>
              <a:cs typeface="NTR"/>
              <a:sym typeface="NTR"/>
            </a:endParaRPr>
          </a:p>
        </p:txBody>
      </p:sp>
      <p:sp>
        <p:nvSpPr>
          <p:cNvPr id="446" name="Google Shape;446;p7"/>
          <p:cNvSpPr/>
          <p:nvPr/>
        </p:nvSpPr>
        <p:spPr>
          <a:xfrm>
            <a:off x="6144925" y="8598725"/>
            <a:ext cx="3229800" cy="545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honic Medium" pitchFamily="2" charset="0"/>
              <a:ea typeface="NTR"/>
              <a:cs typeface="NTR"/>
              <a:sym typeface="NTR"/>
            </a:endParaRPr>
          </a:p>
        </p:txBody>
      </p:sp>
      <p:sp>
        <p:nvSpPr>
          <p:cNvPr id="447" name="Google Shape;447;p7"/>
          <p:cNvSpPr/>
          <p:nvPr/>
        </p:nvSpPr>
        <p:spPr>
          <a:xfrm>
            <a:off x="7338500" y="9144125"/>
            <a:ext cx="3229800" cy="545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honic Medium" pitchFamily="2" charset="0"/>
              <a:ea typeface="NTR"/>
              <a:cs typeface="NTR"/>
              <a:sym typeface="NTR"/>
            </a:endParaRPr>
          </a:p>
        </p:txBody>
      </p:sp>
      <p:sp>
        <p:nvSpPr>
          <p:cNvPr id="448" name="Google Shape;448;p7"/>
          <p:cNvSpPr/>
          <p:nvPr/>
        </p:nvSpPr>
        <p:spPr>
          <a:xfrm>
            <a:off x="20954475" y="8421300"/>
            <a:ext cx="3229800" cy="545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honic Medium" pitchFamily="2" charset="0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Aim">
  <a:themeElements>
    <a:clrScheme name="New Aim">
      <a:dk1>
        <a:srgbClr val="000000"/>
      </a:dk1>
      <a:lt1>
        <a:srgbClr val="FFFFFF"/>
      </a:lt1>
      <a:dk2>
        <a:srgbClr val="007A00"/>
      </a:dk2>
      <a:lt2>
        <a:srgbClr val="EEE7D2"/>
      </a:lt2>
      <a:accent1>
        <a:srgbClr val="00B800"/>
      </a:accent1>
      <a:accent2>
        <a:srgbClr val="54E190"/>
      </a:accent2>
      <a:accent3>
        <a:srgbClr val="0C4100"/>
      </a:accent3>
      <a:accent4>
        <a:srgbClr val="EEE7D2"/>
      </a:accent4>
      <a:accent5>
        <a:srgbClr val="007A00"/>
      </a:accent5>
      <a:accent6>
        <a:srgbClr val="0C41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 Aim">
  <a:themeElements>
    <a:clrScheme name="New Aim">
      <a:dk1>
        <a:srgbClr val="000000"/>
      </a:dk1>
      <a:lt1>
        <a:srgbClr val="FFFFFF"/>
      </a:lt1>
      <a:dk2>
        <a:srgbClr val="007A00"/>
      </a:dk2>
      <a:lt2>
        <a:srgbClr val="EEE7D2"/>
      </a:lt2>
      <a:accent1>
        <a:srgbClr val="00B800"/>
      </a:accent1>
      <a:accent2>
        <a:srgbClr val="54E190"/>
      </a:accent2>
      <a:accent3>
        <a:srgbClr val="0C4100"/>
      </a:accent3>
      <a:accent4>
        <a:srgbClr val="EEE7D2"/>
      </a:accent4>
      <a:accent5>
        <a:srgbClr val="007A00"/>
      </a:accent5>
      <a:accent6>
        <a:srgbClr val="0C41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 Aim">
  <a:themeElements>
    <a:clrScheme name="New Aim">
      <a:dk1>
        <a:srgbClr val="000000"/>
      </a:dk1>
      <a:lt1>
        <a:srgbClr val="FFFFFF"/>
      </a:lt1>
      <a:dk2>
        <a:srgbClr val="007A00"/>
      </a:dk2>
      <a:lt2>
        <a:srgbClr val="EEE7D2"/>
      </a:lt2>
      <a:accent1>
        <a:srgbClr val="00B800"/>
      </a:accent1>
      <a:accent2>
        <a:srgbClr val="54E190"/>
      </a:accent2>
      <a:accent3>
        <a:srgbClr val="0C4100"/>
      </a:accent3>
      <a:accent4>
        <a:srgbClr val="EEE7D2"/>
      </a:accent4>
      <a:accent5>
        <a:srgbClr val="007A00"/>
      </a:accent5>
      <a:accent6>
        <a:srgbClr val="0C41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908</Words>
  <Application>Microsoft Office PowerPoint</Application>
  <PresentationFormat>Custom</PresentationFormat>
  <Paragraphs>189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Centra No2 Black</vt:lpstr>
      <vt:lpstr>NTR</vt:lpstr>
      <vt:lpstr>Roboto</vt:lpstr>
      <vt:lpstr>Noto Sans Symbols</vt:lpstr>
      <vt:lpstr>Phonic Bold</vt:lpstr>
      <vt:lpstr>Phonic Medium</vt:lpstr>
      <vt:lpstr>New Aim</vt:lpstr>
      <vt:lpstr>1_New Aim</vt:lpstr>
      <vt:lpstr>New Aim</vt:lpstr>
      <vt:lpstr>PROMOTION – EMPLOYEE-LED CAREER DEVELOPMENT    EMPLOYEE GUIDE </vt:lpstr>
      <vt:lpstr>CONTENTS</vt:lpstr>
      <vt:lpstr>01  Employee-Led Development  (What &amp; Why) </vt:lpstr>
      <vt:lpstr>PROBLEM</vt:lpstr>
      <vt:lpstr>PowerPoint Presentation</vt:lpstr>
      <vt:lpstr>PowerPoint Presentation</vt:lpstr>
      <vt:lpstr>02     Promotion Eligibility –Primary vs Sub-level Promotion  </vt:lpstr>
      <vt:lpstr> Interim PMP rating of 4 or 5 12+ months in current role as of this June No warnings in the past 12 months as of this June.</vt:lpstr>
      <vt:lpstr>Primary level promotion  –   Sub-level promotion </vt:lpstr>
      <vt:lpstr>PowerPoint Presentation</vt:lpstr>
      <vt:lpstr>PowerPoint Presentation</vt:lpstr>
      <vt:lpstr>Career growth is earned, not given</vt:lpstr>
      <vt:lpstr>PowerPoint Presentation</vt:lpstr>
      <vt:lpstr>PowerPoint Presentation</vt:lpstr>
      <vt:lpstr>PowerPoint Presentation</vt:lpstr>
      <vt:lpstr>Promotion Toolkits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New Aim31</dc:creator>
  <cp:lastModifiedBy>New Aim09</cp:lastModifiedBy>
  <cp:revision>3</cp:revision>
  <dcterms:created xsi:type="dcterms:W3CDTF">2024-09-30T23:00:14Z</dcterms:created>
  <dcterms:modified xsi:type="dcterms:W3CDTF">2025-04-01T03:25:17Z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0x010100935AA9B5F36BAE4CA3906EF35009FD0A</vt:lpwstr>
  </property>
</Properties>
</file>