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950075" cy="9236075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huS7DD1coEU8S6rn5jUKikLSjq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10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1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37000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1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A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" name="Google Shape;64;p1:notes"/>
          <p:cNvSpPr/>
          <p:nvPr>
            <p:ph idx="2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06b5897fa6_0_46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306b5897fa6_0_46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083abfa187_1_61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083abfa187_1_61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3083abfa187_1_61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0874910dae_0_0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0874910dae_0_0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30874910dae_0_0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83abfa187_1_4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83abfa187_1_4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3083abfa187_1_4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7185009bf_0_0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g307185009bf_0_0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g307185009bf_0_0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083abfa187_1_48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083abfa187_1_48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3083abfa187_1_48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06b5897fa6_0_17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g306b5897fa6_0_17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07185009bf_1_0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307185009bf_1_0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0" name="Google Shape;120;g307185009bf_1_0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874910dae_0_16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0874910dae_0_16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g30874910dae_0_16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01875" y="1867425"/>
            <a:ext cx="3988249" cy="152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0" y="360203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1" sz="36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3"/>
          <p:cNvSpPr/>
          <p:nvPr/>
        </p:nvSpPr>
        <p:spPr>
          <a:xfrm>
            <a:off x="99400" y="5987144"/>
            <a:ext cx="1093200" cy="7716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/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" type="body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2" name="Google Shape;52;p23"/>
          <p:cNvSpPr txBox="1"/>
          <p:nvPr>
            <p:ph idx="2" type="body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/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4"/>
          <p:cNvSpPr/>
          <p:nvPr>
            <p:ph idx="2" type="pic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24"/>
          <p:cNvSpPr txBox="1"/>
          <p:nvPr>
            <p:ph idx="1" type="body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roved BNI Colors">
  <p:cSld name="Approved BNI Color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3022" y="180295"/>
            <a:ext cx="8040218" cy="589892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/>
          <p:nvPr/>
        </p:nvSpPr>
        <p:spPr>
          <a:xfrm>
            <a:off x="9608423" y="1335348"/>
            <a:ext cx="108234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A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38509" y="2179337"/>
            <a:ext cx="1022176" cy="3737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5"/>
          <p:cNvPicPr preferRelativeResize="0"/>
          <p:nvPr/>
        </p:nvPicPr>
        <p:blipFill rotWithShape="1">
          <a:blip r:embed="rId4">
            <a:alphaModFix/>
          </a:blip>
          <a:srcRect b="37971" l="34827" r="34948" t="35301"/>
          <a:stretch/>
        </p:blipFill>
        <p:spPr>
          <a:xfrm>
            <a:off x="9309718" y="2787508"/>
            <a:ext cx="1679758" cy="2735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body"/>
          </p:nvPr>
        </p:nvSpPr>
        <p:spPr>
          <a:xfrm>
            <a:off x="564928" y="1062625"/>
            <a:ext cx="11169650" cy="4519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idx="1" type="body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5" name="Google Shape;25;p16"/>
          <p:cNvSpPr txBox="1"/>
          <p:nvPr>
            <p:ph idx="2" type="body"/>
          </p:nvPr>
        </p:nvSpPr>
        <p:spPr>
          <a:xfrm>
            <a:off x="633849" y="536713"/>
            <a:ext cx="4650263" cy="1182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  <a:defRPr b="1" sz="32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6"/>
          <p:cNvSpPr/>
          <p:nvPr/>
        </p:nvSpPr>
        <p:spPr>
          <a:xfrm rot="5400000">
            <a:off x="5888749" y="656994"/>
            <a:ext cx="2124949" cy="2124949"/>
          </a:xfrm>
          <a:prstGeom prst="rtTriangle">
            <a:avLst/>
          </a:prstGeom>
          <a:solidFill>
            <a:srgbClr val="CF203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6"/>
          <p:cNvSpPr/>
          <p:nvPr>
            <p:ph idx="3" type="pic"/>
          </p:nvPr>
        </p:nvSpPr>
        <p:spPr>
          <a:xfrm>
            <a:off x="6335910" y="1036061"/>
            <a:ext cx="5033400" cy="4713329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11182" y="2079171"/>
            <a:ext cx="9180818" cy="480770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 txBox="1"/>
          <p:nvPr>
            <p:ph type="ctrTitle"/>
          </p:nvPr>
        </p:nvSpPr>
        <p:spPr>
          <a:xfrm>
            <a:off x="1524000" y="13509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2"/>
          <p:cNvSpPr txBox="1"/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" type="body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3" name="Google Shape;13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34825" y="5922975"/>
            <a:ext cx="845600" cy="845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rive.google.com/file/d/1VqfuVeYhRGD97gCxR-aZAk3Dbp1HuZZa/view" TargetMode="External"/><Relationship Id="rId4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13.png"/><Relationship Id="rId5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image" Target="../media/image1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/>
        </p:nvSpPr>
        <p:spPr>
          <a:xfrm>
            <a:off x="3909400" y="3663100"/>
            <a:ext cx="42024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54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Moments</a:t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3997000" y="1149300"/>
            <a:ext cx="4734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39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BNI Aurora</a:t>
            </a:r>
            <a:endParaRPr b="0" i="0" sz="1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06b5897fa6_0_46"/>
          <p:cNvSpPr txBox="1"/>
          <p:nvPr/>
        </p:nvSpPr>
        <p:spPr>
          <a:xfrm>
            <a:off x="3930325" y="3495650"/>
            <a:ext cx="42024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54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Moments</a:t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g3083abfa187_1_61" title="mentor_1_-_weekly_presentations.mp4 (540p)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17625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g3083abfa187_1_61"/>
          <p:cNvSpPr txBox="1"/>
          <p:nvPr/>
        </p:nvSpPr>
        <p:spPr>
          <a:xfrm>
            <a:off x="6100" y="-322898"/>
            <a:ext cx="121920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0874910dae_0_0"/>
          <p:cNvSpPr txBox="1"/>
          <p:nvPr/>
        </p:nvSpPr>
        <p:spPr>
          <a:xfrm>
            <a:off x="2691475" y="897125"/>
            <a:ext cx="2650800" cy="111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WHO:</a:t>
            </a:r>
            <a:endParaRPr sz="6000">
              <a:solidFill>
                <a:srgbClr val="888888"/>
              </a:solidFill>
            </a:endParaRPr>
          </a:p>
        </p:txBody>
      </p:sp>
      <p:sp>
        <p:nvSpPr>
          <p:cNvPr id="81" name="Google Shape;81;g30874910dae_0_0"/>
          <p:cNvSpPr txBox="1"/>
          <p:nvPr/>
        </p:nvSpPr>
        <p:spPr>
          <a:xfrm>
            <a:off x="2691475" y="2682988"/>
            <a:ext cx="2598300" cy="111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HOW:</a:t>
            </a:r>
            <a:endParaRPr sz="6000">
              <a:solidFill>
                <a:srgbClr val="888888"/>
              </a:solidFill>
            </a:endParaRPr>
          </a:p>
        </p:txBody>
      </p:sp>
      <p:sp>
        <p:nvSpPr>
          <p:cNvPr id="82" name="Google Shape;82;g30874910dae_0_0"/>
          <p:cNvSpPr txBox="1"/>
          <p:nvPr/>
        </p:nvSpPr>
        <p:spPr>
          <a:xfrm>
            <a:off x="2691475" y="4468850"/>
            <a:ext cx="2598300" cy="111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WHAT:</a:t>
            </a:r>
            <a:endParaRPr sz="6000">
              <a:solidFill>
                <a:srgbClr val="888888"/>
              </a:solidFill>
            </a:endParaRPr>
          </a:p>
        </p:txBody>
      </p:sp>
      <p:pic>
        <p:nvPicPr>
          <p:cNvPr id="83" name="Google Shape;83;g30874910dae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1300" y="2561425"/>
            <a:ext cx="1401400" cy="140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g30874910dae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24700" y="797700"/>
            <a:ext cx="1315750" cy="131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30874910dae_0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81300" y="4298300"/>
            <a:ext cx="1401400" cy="140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083abfa187_1_4"/>
          <p:cNvSpPr txBox="1"/>
          <p:nvPr/>
        </p:nvSpPr>
        <p:spPr>
          <a:xfrm>
            <a:off x="1526238" y="1556950"/>
            <a:ext cx="3339300" cy="9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WHO:</a:t>
            </a:r>
            <a:endParaRPr sz="6000">
              <a:solidFill>
                <a:srgbClr val="888888"/>
              </a:solidFill>
            </a:endParaRPr>
          </a:p>
        </p:txBody>
      </p:sp>
      <p:sp>
        <p:nvSpPr>
          <p:cNvPr id="92" name="Google Shape;92;g3083abfa187_1_4"/>
          <p:cNvSpPr txBox="1"/>
          <p:nvPr/>
        </p:nvSpPr>
        <p:spPr>
          <a:xfrm>
            <a:off x="4023138" y="1690300"/>
            <a:ext cx="66426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/>
              <a:t>Laser Focused (anybody = nobody)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g307185009bf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78450" y="-64225"/>
            <a:ext cx="12485023" cy="6998426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307185009bf_0_0"/>
          <p:cNvSpPr/>
          <p:nvPr/>
        </p:nvSpPr>
        <p:spPr>
          <a:xfrm>
            <a:off x="9755475" y="4557050"/>
            <a:ext cx="2058600" cy="14601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07185009bf_0_0"/>
          <p:cNvSpPr/>
          <p:nvPr/>
        </p:nvSpPr>
        <p:spPr>
          <a:xfrm>
            <a:off x="2391600" y="2067600"/>
            <a:ext cx="9302700" cy="6585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083abfa187_1_48"/>
          <p:cNvSpPr txBox="1"/>
          <p:nvPr/>
        </p:nvSpPr>
        <p:spPr>
          <a:xfrm>
            <a:off x="1273025" y="3737575"/>
            <a:ext cx="3339300" cy="9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WHAT:</a:t>
            </a:r>
            <a:endParaRPr sz="6000">
              <a:solidFill>
                <a:srgbClr val="888888"/>
              </a:solidFill>
            </a:endParaRPr>
          </a:p>
        </p:txBody>
      </p:sp>
      <p:sp>
        <p:nvSpPr>
          <p:cNvPr id="107" name="Google Shape;107;g3083abfa187_1_48"/>
          <p:cNvSpPr txBox="1"/>
          <p:nvPr/>
        </p:nvSpPr>
        <p:spPr>
          <a:xfrm>
            <a:off x="4384038" y="2765563"/>
            <a:ext cx="62238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>
                <a:solidFill>
                  <a:schemeClr val="dk1"/>
                </a:solidFill>
              </a:rPr>
              <a:t>How will they tell your story? Context 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08" name="Google Shape;108;g3083abfa187_1_48"/>
          <p:cNvSpPr txBox="1"/>
          <p:nvPr/>
        </p:nvSpPr>
        <p:spPr>
          <a:xfrm>
            <a:off x="4228500" y="4055263"/>
            <a:ext cx="65349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>
                <a:solidFill>
                  <a:schemeClr val="dk1"/>
                </a:solidFill>
              </a:rPr>
              <a:t>What can they say to refer you to them?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09" name="Google Shape;109;g3083abfa187_1_48"/>
          <p:cNvSpPr txBox="1"/>
          <p:nvPr/>
        </p:nvSpPr>
        <p:spPr>
          <a:xfrm>
            <a:off x="1273022" y="2542675"/>
            <a:ext cx="2588100" cy="2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HOW:</a:t>
            </a:r>
            <a:endParaRPr sz="6000">
              <a:solidFill>
                <a:srgbClr val="888888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g306b5897fa6_0_17"/>
          <p:cNvPicPr preferRelativeResize="0"/>
          <p:nvPr/>
        </p:nvPicPr>
        <p:blipFill rotWithShape="1">
          <a:blip r:embed="rId3">
            <a:alphaModFix/>
          </a:blip>
          <a:srcRect b="1623" l="347" r="347" t="0"/>
          <a:stretch/>
        </p:blipFill>
        <p:spPr>
          <a:xfrm>
            <a:off x="0" y="224725"/>
            <a:ext cx="12192000" cy="557378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306b5897fa6_0_17"/>
          <p:cNvSpPr/>
          <p:nvPr/>
        </p:nvSpPr>
        <p:spPr>
          <a:xfrm>
            <a:off x="2526425" y="828325"/>
            <a:ext cx="8138700" cy="10293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06b5897fa6_0_17"/>
          <p:cNvSpPr/>
          <p:nvPr/>
        </p:nvSpPr>
        <p:spPr>
          <a:xfrm>
            <a:off x="5000750" y="3889075"/>
            <a:ext cx="4539300" cy="16548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g307185009bf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44000" y="5553337"/>
            <a:ext cx="1916591" cy="1235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3" name="Google Shape;123;g307185009bf_1_0"/>
          <p:cNvGrpSpPr/>
          <p:nvPr/>
        </p:nvGrpSpPr>
        <p:grpSpPr>
          <a:xfrm>
            <a:off x="10650" y="769525"/>
            <a:ext cx="12170700" cy="4783800"/>
            <a:chOff x="10650" y="1037100"/>
            <a:chExt cx="12170700" cy="4783800"/>
          </a:xfrm>
        </p:grpSpPr>
        <p:sp>
          <p:nvSpPr>
            <p:cNvPr id="124" name="Google Shape;124;g307185009bf_1_0"/>
            <p:cNvSpPr/>
            <p:nvPr/>
          </p:nvSpPr>
          <p:spPr>
            <a:xfrm>
              <a:off x="10650" y="1037100"/>
              <a:ext cx="12170700" cy="4783800"/>
            </a:xfrm>
            <a:prstGeom prst="rect">
              <a:avLst/>
            </a:prstGeom>
            <a:solidFill>
              <a:srgbClr val="C8202E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g307185009bf_1_0"/>
            <p:cNvSpPr txBox="1"/>
            <p:nvPr/>
          </p:nvSpPr>
          <p:spPr>
            <a:xfrm>
              <a:off x="1890238" y="1745025"/>
              <a:ext cx="9535500" cy="328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just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AU" sz="3400">
                  <a:solidFill>
                    <a:schemeClr val="lt1"/>
                  </a:solidFill>
                </a:rPr>
                <a:t>REFINE INTO A WEEKLY PRESENTATION</a:t>
              </a:r>
              <a:endParaRPr b="1" sz="3400">
                <a:solidFill>
                  <a:schemeClr val="lt1"/>
                </a:solidFill>
              </a:endParaRPr>
            </a:p>
            <a:p>
              <a:pPr indent="0" lvl="0" marL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AU" sz="2000">
                  <a:solidFill>
                    <a:schemeClr val="lt1"/>
                  </a:solidFill>
                </a:rPr>
                <a:t>The business owner with the clear message is the one who attracts the most customers. Too many marketers complicate their message by talking too much about themselves. </a:t>
              </a:r>
              <a:r>
                <a:rPr b="1" lang="en-AU" sz="2000">
                  <a:solidFill>
                    <a:schemeClr val="lt1"/>
                  </a:solidFill>
                </a:rPr>
                <a:t>We help you focus on the few simple elements</a:t>
              </a:r>
              <a:r>
                <a:rPr lang="en-AU" sz="2000">
                  <a:solidFill>
                    <a:schemeClr val="lt1"/>
                  </a:solidFill>
                </a:rPr>
                <a:t> to create a powerful marketing message, the problems you solve for your customers.</a:t>
              </a:r>
              <a:endParaRPr sz="2000">
                <a:solidFill>
                  <a:schemeClr val="lt1"/>
                </a:solidFill>
              </a:endParaRPr>
            </a:p>
            <a:p>
              <a:pPr indent="0" lvl="0" marL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2000">
                <a:solidFill>
                  <a:schemeClr val="lt1"/>
                </a:solidFill>
              </a:endParaRPr>
            </a:p>
            <a:p>
              <a:pPr indent="0" lvl="0" marL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AU" sz="2000">
                  <a:solidFill>
                    <a:schemeClr val="lt1"/>
                  </a:solidFill>
                </a:rPr>
                <a:t>Once you learn how to create these presentations for your business, this is a skill you can use for any club, charity or campaign you lead to be the person who helps </a:t>
              </a:r>
              <a:r>
                <a:rPr b="1" lang="en-AU" sz="2000">
                  <a:solidFill>
                    <a:schemeClr val="lt1"/>
                  </a:solidFill>
                </a:rPr>
                <a:t>to make it into a success.</a:t>
              </a:r>
              <a:endParaRPr b="1" sz="3900">
                <a:solidFill>
                  <a:schemeClr val="lt1"/>
                </a:solidFill>
              </a:endParaRPr>
            </a:p>
          </p:txBody>
        </p:sp>
        <p:pic>
          <p:nvPicPr>
            <p:cNvPr id="126" name="Google Shape;126;g307185009bf_1_0"/>
            <p:cNvPicPr preferRelativeResize="0"/>
            <p:nvPr/>
          </p:nvPicPr>
          <p:blipFill rotWithShape="1">
            <a:blip r:embed="rId4">
              <a:alphaModFix/>
            </a:blip>
            <a:srcRect b="57285" l="4210" r="84985" t="0"/>
            <a:stretch/>
          </p:blipFill>
          <p:spPr>
            <a:xfrm>
              <a:off x="787688" y="1638025"/>
              <a:ext cx="1008399" cy="12517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7" name="Google Shape;127;g307185009bf_1_0"/>
          <p:cNvSpPr txBox="1"/>
          <p:nvPr/>
        </p:nvSpPr>
        <p:spPr>
          <a:xfrm>
            <a:off x="3516750" y="5723463"/>
            <a:ext cx="5158500" cy="991200"/>
          </a:xfrm>
          <a:prstGeom prst="rect">
            <a:avLst/>
          </a:prstGeom>
          <a:noFill/>
          <a:ln cap="flat" cmpd="sng" w="7620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/>
              <a:t> BNI Power Of One Podcasts </a:t>
            </a:r>
            <a:endParaRPr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/>
              <a:t> Review Weekly Presentations</a:t>
            </a:r>
            <a:endParaRPr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0874910dae_0_16"/>
          <p:cNvSpPr txBox="1"/>
          <p:nvPr/>
        </p:nvSpPr>
        <p:spPr>
          <a:xfrm>
            <a:off x="1282563" y="4342525"/>
            <a:ext cx="3339300" cy="9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WHAT:</a:t>
            </a:r>
            <a:endParaRPr sz="6000">
              <a:solidFill>
                <a:srgbClr val="888888"/>
              </a:solidFill>
            </a:endParaRPr>
          </a:p>
        </p:txBody>
      </p:sp>
      <p:sp>
        <p:nvSpPr>
          <p:cNvPr id="134" name="Google Shape;134;g30874910dae_0_16"/>
          <p:cNvSpPr txBox="1"/>
          <p:nvPr/>
        </p:nvSpPr>
        <p:spPr>
          <a:xfrm>
            <a:off x="4374538" y="3070700"/>
            <a:ext cx="6848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>
                <a:solidFill>
                  <a:srgbClr val="C8202E"/>
                </a:solidFill>
              </a:rPr>
              <a:t>When they want to tell you about that ask them for their website so you can have a look at what they are up to.</a:t>
            </a:r>
            <a:endParaRPr sz="3200">
              <a:solidFill>
                <a:srgbClr val="C8202E"/>
              </a:solidFill>
            </a:endParaRPr>
          </a:p>
        </p:txBody>
      </p:sp>
      <p:sp>
        <p:nvSpPr>
          <p:cNvPr id="135" name="Google Shape;135;g30874910dae_0_16"/>
          <p:cNvSpPr txBox="1"/>
          <p:nvPr/>
        </p:nvSpPr>
        <p:spPr>
          <a:xfrm>
            <a:off x="4374549" y="4644063"/>
            <a:ext cx="6534900" cy="7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>
                <a:solidFill>
                  <a:srgbClr val="C8202E"/>
                </a:solidFill>
              </a:rPr>
              <a:t>If they are embarrassed or website is not mobile friendly, and the site needs improvement tell them you work closely with a web developer that works across all platforms and can offer advice.</a:t>
            </a:r>
            <a:endParaRPr>
              <a:solidFill>
                <a:srgbClr val="C8202E"/>
              </a:solidFill>
            </a:endParaRPr>
          </a:p>
        </p:txBody>
      </p:sp>
      <p:sp>
        <p:nvSpPr>
          <p:cNvPr id="136" name="Google Shape;136;g30874910dae_0_16"/>
          <p:cNvSpPr txBox="1"/>
          <p:nvPr/>
        </p:nvSpPr>
        <p:spPr>
          <a:xfrm>
            <a:off x="4374538" y="2595350"/>
            <a:ext cx="622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>
                <a:solidFill>
                  <a:schemeClr val="dk1"/>
                </a:solidFill>
              </a:rPr>
              <a:t>How will they tell your story? Context 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37" name="Google Shape;137;g30874910dae_0_16"/>
          <p:cNvSpPr txBox="1"/>
          <p:nvPr/>
        </p:nvSpPr>
        <p:spPr>
          <a:xfrm>
            <a:off x="4374538" y="4199538"/>
            <a:ext cx="6534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>
                <a:solidFill>
                  <a:schemeClr val="dk1"/>
                </a:solidFill>
              </a:rPr>
              <a:t>What can they say to refer you to them?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38" name="Google Shape;138;g30874910dae_0_16"/>
          <p:cNvSpPr txBox="1"/>
          <p:nvPr/>
        </p:nvSpPr>
        <p:spPr>
          <a:xfrm>
            <a:off x="1282563" y="2589063"/>
            <a:ext cx="3339300" cy="10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HOW:</a:t>
            </a:r>
            <a:endParaRPr sz="6000">
              <a:solidFill>
                <a:srgbClr val="888888"/>
              </a:solidFill>
            </a:endParaRPr>
          </a:p>
        </p:txBody>
      </p:sp>
      <p:sp>
        <p:nvSpPr>
          <p:cNvPr id="139" name="Google Shape;139;g30874910dae_0_16"/>
          <p:cNvSpPr txBox="1"/>
          <p:nvPr/>
        </p:nvSpPr>
        <p:spPr>
          <a:xfrm>
            <a:off x="1326213" y="1068875"/>
            <a:ext cx="3339300" cy="9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888888"/>
                </a:solidFill>
              </a:rPr>
              <a:t>WHO:</a:t>
            </a:r>
            <a:endParaRPr sz="6000">
              <a:solidFill>
                <a:srgbClr val="888888"/>
              </a:solidFill>
            </a:endParaRPr>
          </a:p>
        </p:txBody>
      </p:sp>
      <p:sp>
        <p:nvSpPr>
          <p:cNvPr id="140" name="Google Shape;140;g30874910dae_0_16"/>
          <p:cNvSpPr txBox="1"/>
          <p:nvPr/>
        </p:nvSpPr>
        <p:spPr>
          <a:xfrm>
            <a:off x="4384063" y="1225925"/>
            <a:ext cx="66426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800"/>
              <a:t>Laser Focused (anybody = nobody)</a:t>
            </a:r>
            <a:endParaRPr sz="2800"/>
          </a:p>
        </p:txBody>
      </p:sp>
      <p:sp>
        <p:nvSpPr>
          <p:cNvPr id="141" name="Google Shape;141;g30874910dae_0_16"/>
          <p:cNvSpPr txBox="1"/>
          <p:nvPr/>
        </p:nvSpPr>
        <p:spPr>
          <a:xfrm>
            <a:off x="4384079" y="1728725"/>
            <a:ext cx="60354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>
                <a:solidFill>
                  <a:schemeClr val="dk2"/>
                </a:solidFill>
              </a:rPr>
              <a:t>I'm looking for your cousin who just bought a business.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2020-09-06T23:18:55Z</dcterms:created>
  <dc:creator>Deb Purkiss</dc:creator>
</cp:coreProperties>
</file>