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9"/>
  </p:notesMasterIdLst>
  <p:sldIdLst>
    <p:sldId id="256" r:id="rId2"/>
    <p:sldId id="262" r:id="rId3"/>
    <p:sldId id="261" r:id="rId4"/>
    <p:sldId id="260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82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B8C77A-148B-4EE7-BF3B-E5134DCAF0B9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A34EA-34E3-4194-8EE9-0E5A7F2E0FF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07871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CA34EA-34E3-4194-8EE9-0E5A7F2E0FF6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9108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A15737-595C-5275-59DD-98C96AE6C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50A8C7BB-7F81-003F-8078-CB34954A65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843F394-477C-B495-F765-FA200B6237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5185EA1-6345-DB45-D39B-21FEF439F1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CA34EA-34E3-4194-8EE9-0E5A7F2E0FF6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931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4EC8B-6051-A9B0-72AC-0BF0DF64E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5B74C162-8A44-186F-BB95-0D6E5F0515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B0A3CBE-8653-7AD4-1F86-C5E407E3C3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CB818CE-6DE2-8494-81DA-CFDABC0A00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CA34EA-34E3-4194-8EE9-0E5A7F2E0FF6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79173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14C22-0AD6-0B60-343B-1C9E1F166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ECD7068-1E2C-5079-77C9-BCCF7FA1BE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1790AA7-0E2D-43C7-CB3A-20D704A84D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E551BA-1D54-DBC3-D6E7-617DEDA353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CA34EA-34E3-4194-8EE9-0E5A7F2E0FF6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9622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65975-8A72-9733-4C90-05D57FA95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2D1AF7E-6C87-6B7B-BD97-BC42CE6AB8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79D92F17-A8EB-3060-407E-853519CE34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466960C-ACDA-7A85-7498-DA0C2B1D19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CA34EA-34E3-4194-8EE9-0E5A7F2E0FF6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96681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37DD2C-D880-3616-5E7A-684BECAF65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B350687-6B39-D6CF-CEEE-AFF8420DED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AA656588-B263-05BE-F7BE-3F51B3C07F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E2F7CEF-0C84-383D-E9E9-95E6A804E7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CA34EA-34E3-4194-8EE9-0E5A7F2E0FF6}" type="slidenum">
              <a:rPr lang="es-CO" smtClean="0"/>
              <a:t>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84239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297AD9-6C1E-E26C-DFA1-EE14537DB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D203571-4E46-1BB2-230B-F9F17D80D0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C7D2E05-8AC5-7C78-AA4A-64047EE3A2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708D0E5-E812-A2E7-E5F3-E506F63862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CA34EA-34E3-4194-8EE9-0E5A7F2E0FF6}" type="slidenum">
              <a:rPr lang="es-CO" smtClean="0"/>
              <a:t>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77395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CO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805C12-945F-46A1-A74F-E27A087D8E7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DD12E5-5287-4D8A-A750-87658E2AD001}" type="slidenum">
              <a:rPr lang="es-CO" smtClean="0"/>
              <a:t>‹Nº›</a:t>
            </a:fld>
            <a:endParaRPr lang="es-CO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8395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5C12-945F-46A1-A74F-E27A087D8E7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2E5-5287-4D8A-A750-87658E2AD0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4272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5C12-945F-46A1-A74F-E27A087D8E7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2E5-5287-4D8A-A750-87658E2AD0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70070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5C12-945F-46A1-A74F-E27A087D8E7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2E5-5287-4D8A-A750-87658E2AD0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14276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5C12-945F-46A1-A74F-E27A087D8E7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2E5-5287-4D8A-A750-87658E2AD001}" type="slidenum">
              <a:rPr lang="es-CO" smtClean="0"/>
              <a:t>‹Nº›</a:t>
            </a:fld>
            <a:endParaRPr lang="es-CO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488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5C12-945F-46A1-A74F-E27A087D8E7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2E5-5287-4D8A-A750-87658E2AD0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85741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5C12-945F-46A1-A74F-E27A087D8E7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2E5-5287-4D8A-A750-87658E2AD0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20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5C12-945F-46A1-A74F-E27A087D8E7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2E5-5287-4D8A-A750-87658E2AD0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4803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5C12-945F-46A1-A74F-E27A087D8E7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2E5-5287-4D8A-A750-87658E2AD0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71094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5C12-945F-46A1-A74F-E27A087D8E7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2E5-5287-4D8A-A750-87658E2AD0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45056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5C12-945F-46A1-A74F-E27A087D8E7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2E5-5287-4D8A-A750-87658E2AD0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27192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CO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A2805C12-945F-46A1-A74F-E27A087D8E7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BEDD12E5-5287-4D8A-A750-87658E2AD0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84469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hyperlink" Target="mailto:recursoshumanos@tcondor.co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hyperlink" Target="mailto:recursoshumanos@tcondor.co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7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C9334C75-3F24-D9E9-87D2-4737AFBFC4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3918" y="4285355"/>
            <a:ext cx="2922552" cy="1863260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28B34A3A-D47D-915C-A64A-FB4493832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86" y="493486"/>
            <a:ext cx="7957232" cy="1132114"/>
          </a:xfrm>
        </p:spPr>
        <p:txBody>
          <a:bodyPr>
            <a:noAutofit/>
          </a:bodyPr>
          <a:lstStyle/>
          <a:p>
            <a:pPr algn="ctr"/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endParaRPr lang="es-CO" b="1" dirty="0">
              <a:solidFill>
                <a:srgbClr val="FFFF0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F78DDBA-BFF5-AB09-4007-994601FF09FA}"/>
              </a:ext>
            </a:extLst>
          </p:cNvPr>
          <p:cNvSpPr txBox="1"/>
          <p:nvPr/>
        </p:nvSpPr>
        <p:spPr>
          <a:xfrm>
            <a:off x="1756777" y="155958"/>
            <a:ext cx="86784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800" b="1" dirty="0"/>
              <a:t>TRABAJA CON NOSOTROS</a:t>
            </a:r>
            <a:br>
              <a:rPr lang="es-MX" sz="2800" b="1" dirty="0"/>
            </a:br>
            <a:r>
              <a:rPr lang="es-MX" sz="2400" b="1" dirty="0"/>
              <a:t>GRAN CONVOCATORIA</a:t>
            </a:r>
            <a:br>
              <a:rPr lang="es-MX" sz="2800" b="1" dirty="0"/>
            </a:br>
            <a:r>
              <a:rPr lang="es-MX" sz="2800" b="1" dirty="0"/>
              <a:t>        </a:t>
            </a:r>
            <a:endParaRPr lang="es-CO" sz="2800" b="1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07C5E90-5E51-A0AC-B884-F01E1F99CD19}"/>
              </a:ext>
            </a:extLst>
          </p:cNvPr>
          <p:cNvSpPr txBox="1"/>
          <p:nvPr/>
        </p:nvSpPr>
        <p:spPr>
          <a:xfrm>
            <a:off x="182803" y="987991"/>
            <a:ext cx="11851541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MX" sz="1800" b="1" dirty="0">
                <a:solidFill>
                  <a:schemeClr val="bg1"/>
                </a:solidFill>
              </a:rPr>
              <a:t> </a:t>
            </a:r>
            <a:r>
              <a:rPr lang="es-MX" b="1" dirty="0"/>
              <a:t>TRANSPORTES CONDOR S.A.S</a:t>
            </a:r>
            <a:r>
              <a:rPr lang="es-MX" dirty="0"/>
              <a:t> te invita a la convocatoria laboral para el cargo </a:t>
            </a:r>
            <a:r>
              <a:rPr lang="es-MX" b="1" dirty="0"/>
              <a:t>Coordinador/a de Operaciones y Facturación </a:t>
            </a:r>
            <a:r>
              <a:rPr lang="es-MX" dirty="0"/>
              <a:t>. Si estás interesado y cumples el perfil, te esperamos.</a:t>
            </a:r>
          </a:p>
          <a:p>
            <a:pPr>
              <a:buNone/>
            </a:pPr>
            <a:endParaRPr lang="es-MX" dirty="0"/>
          </a:p>
          <a:p>
            <a:pPr>
              <a:buNone/>
            </a:pPr>
            <a:r>
              <a:rPr lang="es-MX" b="1" dirty="0"/>
              <a:t>Nivel académico:</a:t>
            </a:r>
            <a:r>
              <a:rPr lang="es-MX" dirty="0"/>
              <a:t> Técnico, tecnólogo o profesional en áreas como Logística, Administración, Ingeniería Industrial o afines.</a:t>
            </a:r>
          </a:p>
          <a:p>
            <a:pPr>
              <a:buNone/>
            </a:pPr>
            <a:br>
              <a:rPr lang="es-MX" dirty="0"/>
            </a:br>
            <a:r>
              <a:rPr lang="es-MX" b="1" dirty="0"/>
              <a:t>Experiencia:</a:t>
            </a:r>
            <a:r>
              <a:rPr lang="es-MX" dirty="0"/>
              <a:t> Mínimo 2 años en cargos similares, en empresas de transporte, logística o distribución.</a:t>
            </a:r>
          </a:p>
          <a:p>
            <a:r>
              <a:rPr lang="es-MX" dirty="0"/>
              <a:t>•	Manejo de herramientas ofimáticas (Excel intermedio-avanzado).</a:t>
            </a:r>
          </a:p>
          <a:p>
            <a:r>
              <a:rPr lang="es-MX" dirty="0"/>
              <a:t>•	Conocimiento en procesos logísticos, coordinación de transporte y facturación.</a:t>
            </a:r>
          </a:p>
          <a:p>
            <a:r>
              <a:rPr lang="es-MX" dirty="0"/>
              <a:t>•	Manejo de sistemas de gestión de flotas (deseable).</a:t>
            </a:r>
          </a:p>
          <a:p>
            <a:r>
              <a:rPr lang="es-MX" dirty="0"/>
              <a:t>•	Normatividad laboral básica (deseable).</a:t>
            </a:r>
            <a:endParaRPr lang="es-MX" b="1" dirty="0"/>
          </a:p>
          <a:p>
            <a:pPr>
              <a:buNone/>
            </a:pPr>
            <a:endParaRPr lang="es-MX" b="1" dirty="0"/>
          </a:p>
          <a:p>
            <a:pPr>
              <a:buNone/>
            </a:pPr>
            <a:r>
              <a:rPr lang="es-MX" b="1" dirty="0"/>
              <a:t>Horarios:</a:t>
            </a:r>
            <a:r>
              <a:rPr lang="es-MX" dirty="0"/>
              <a:t> Lunes a sábado.</a:t>
            </a:r>
            <a:br>
              <a:rPr lang="es-MX" dirty="0"/>
            </a:br>
            <a:r>
              <a:rPr lang="es-MX" b="1" dirty="0"/>
              <a:t>Salario:</a:t>
            </a:r>
            <a:r>
              <a:rPr lang="es-MX" dirty="0"/>
              <a:t> A convenir.</a:t>
            </a:r>
            <a:br>
              <a:rPr lang="es-MX" dirty="0"/>
            </a:br>
            <a:r>
              <a:rPr lang="es-MX" b="1" dirty="0"/>
              <a:t>Lugar de trabajo:</a:t>
            </a:r>
            <a:r>
              <a:rPr lang="es-MX" dirty="0"/>
              <a:t> Autopista Medellín KM 5.5 – Tenjo</a:t>
            </a:r>
            <a:br>
              <a:rPr lang="es-MX" dirty="0"/>
            </a:br>
            <a:r>
              <a:rPr lang="es-MX" b="1" dirty="0"/>
              <a:t>Contrato:</a:t>
            </a:r>
            <a:r>
              <a:rPr lang="es-MX" dirty="0"/>
              <a:t> Obra o labor</a:t>
            </a:r>
          </a:p>
          <a:p>
            <a:pPr>
              <a:buNone/>
            </a:pPr>
            <a:br>
              <a:rPr lang="es-MX" dirty="0"/>
            </a:br>
            <a:r>
              <a:rPr lang="es-MX" b="1" dirty="0"/>
              <a:t>FORMA PARTE DE NUESTRO EQUIPO</a:t>
            </a:r>
            <a:br>
              <a:rPr lang="es-MX" dirty="0"/>
            </a:br>
            <a:r>
              <a:rPr lang="es-MX" dirty="0"/>
              <a:t>Postúlate aquí: </a:t>
            </a:r>
            <a:r>
              <a:rPr lang="es-MX" b="1" dirty="0"/>
              <a:t>recursoshumanos@tcondor.com</a:t>
            </a:r>
            <a:br>
              <a:rPr lang="es-MX" dirty="0"/>
            </a:br>
            <a:r>
              <a:rPr lang="es-MX" b="1" dirty="0"/>
              <a:t>CEL:</a:t>
            </a:r>
            <a:r>
              <a:rPr lang="es-MX" dirty="0"/>
              <a:t> 310 573 0352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0F7FA2D-2967-FEB1-7182-6E6DE257D530}"/>
              </a:ext>
            </a:extLst>
          </p:cNvPr>
          <p:cNvSpPr/>
          <p:nvPr/>
        </p:nvSpPr>
        <p:spPr>
          <a:xfrm>
            <a:off x="157656" y="167538"/>
            <a:ext cx="11781422" cy="6388301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02501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79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373389-E374-EFF8-3097-D62CA7B70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C5F98C89-7FE6-92A1-0FE0-B1AE89B7B9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3918" y="4285355"/>
            <a:ext cx="2922552" cy="1863260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A4CF41E6-3C96-2129-31A3-A0CB43097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86" y="493486"/>
            <a:ext cx="7957232" cy="1132114"/>
          </a:xfrm>
        </p:spPr>
        <p:txBody>
          <a:bodyPr>
            <a:noAutofit/>
          </a:bodyPr>
          <a:lstStyle/>
          <a:p>
            <a:pPr algn="ctr"/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endParaRPr lang="es-CO" b="1" dirty="0">
              <a:solidFill>
                <a:srgbClr val="FFFF0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19EED26-82D4-41EF-4AB6-DFB014BA39B0}"/>
              </a:ext>
            </a:extLst>
          </p:cNvPr>
          <p:cNvSpPr txBox="1"/>
          <p:nvPr/>
        </p:nvSpPr>
        <p:spPr>
          <a:xfrm>
            <a:off x="1756777" y="155958"/>
            <a:ext cx="86784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800" b="1" dirty="0"/>
              <a:t>TRABAJA CON NOSOTROS</a:t>
            </a:r>
            <a:br>
              <a:rPr lang="es-MX" sz="2800" b="1" dirty="0"/>
            </a:br>
            <a:r>
              <a:rPr lang="es-MX" sz="2400" b="1" dirty="0"/>
              <a:t>GRAN CONVOCATORIA</a:t>
            </a:r>
            <a:br>
              <a:rPr lang="es-MX" sz="2800" b="1" dirty="0"/>
            </a:br>
            <a:r>
              <a:rPr lang="es-MX" sz="2800" b="1" dirty="0"/>
              <a:t>        </a:t>
            </a:r>
            <a:endParaRPr lang="es-CO" sz="2800" b="1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3ADB0B2-45F9-00F0-D1B6-8B41BDACD465}"/>
              </a:ext>
            </a:extLst>
          </p:cNvPr>
          <p:cNvSpPr txBox="1"/>
          <p:nvPr/>
        </p:nvSpPr>
        <p:spPr>
          <a:xfrm>
            <a:off x="182803" y="987991"/>
            <a:ext cx="11851541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MX" sz="1800" b="1" dirty="0">
                <a:solidFill>
                  <a:schemeClr val="bg1"/>
                </a:solidFill>
              </a:rPr>
              <a:t> </a:t>
            </a:r>
            <a:r>
              <a:rPr lang="es-MX" b="1" dirty="0"/>
              <a:t>TRANSPORTES CONDOR S.A.S</a:t>
            </a:r>
            <a:r>
              <a:rPr lang="es-MX" dirty="0"/>
              <a:t> te invita a la convocatoria laboral para el cargo </a:t>
            </a:r>
            <a:r>
              <a:rPr lang="es-MX" b="1" dirty="0"/>
              <a:t>ANALISTA DE DATOS</a:t>
            </a:r>
            <a:r>
              <a:rPr lang="es-MX" dirty="0"/>
              <a:t>. Si estás interesado y cumples el perfil, te esperamos.</a:t>
            </a:r>
          </a:p>
          <a:p>
            <a:pPr>
              <a:buNone/>
            </a:pPr>
            <a:endParaRPr lang="es-MX" dirty="0"/>
          </a:p>
          <a:p>
            <a:pPr>
              <a:buNone/>
            </a:pPr>
            <a:r>
              <a:rPr lang="es-MX" b="1" dirty="0"/>
              <a:t>Nivel académico:</a:t>
            </a:r>
            <a:r>
              <a:rPr lang="es-MX" dirty="0"/>
              <a:t> Profesional o tecnólogo en áreas como Ingeniería de sistemas, Sistemas, Estadística, Economía, Administración o afines</a:t>
            </a:r>
          </a:p>
          <a:p>
            <a:pPr>
              <a:buNone/>
            </a:pPr>
            <a:br>
              <a:rPr lang="es-MX" dirty="0"/>
            </a:br>
            <a:r>
              <a:rPr lang="es-MX" b="1" dirty="0"/>
              <a:t>Experiencia:</a:t>
            </a:r>
            <a:r>
              <a:rPr lang="es-MX" dirty="0"/>
              <a:t> De 1 a 3 años en análisis de datos, medición de indicadores, elaboración de informes y/o automatización de procesos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Manejo de herramientas de análisis de datos (Excel avanzado, Power BI, Tableau u otras).</a:t>
            </a:r>
          </a:p>
          <a:p>
            <a:pPr>
              <a:buNone/>
            </a:pPr>
            <a:r>
              <a:rPr lang="es-MX" dirty="0"/>
              <a:t>• Conocimiento en bases de datos y herramientas SQL (opcional según necesidad).</a:t>
            </a:r>
          </a:p>
          <a:p>
            <a:pPr>
              <a:buNone/>
            </a:pPr>
            <a:r>
              <a:rPr lang="es-MX" dirty="0"/>
              <a:t>• Dominio de herramientas de automatización (Macros, Power Query, Python opcional).</a:t>
            </a:r>
          </a:p>
          <a:p>
            <a:pPr>
              <a:buNone/>
            </a:pPr>
            <a:endParaRPr lang="es-MX" b="1" dirty="0"/>
          </a:p>
          <a:p>
            <a:pPr>
              <a:buNone/>
            </a:pPr>
            <a:r>
              <a:rPr lang="es-MX" b="1" dirty="0"/>
              <a:t>Horarios:</a:t>
            </a:r>
            <a:r>
              <a:rPr lang="es-MX" dirty="0"/>
              <a:t> Lunes a sábado.</a:t>
            </a:r>
            <a:br>
              <a:rPr lang="es-MX" dirty="0"/>
            </a:br>
            <a:r>
              <a:rPr lang="es-MX" b="1" dirty="0"/>
              <a:t>Salario:</a:t>
            </a:r>
            <a:r>
              <a:rPr lang="es-MX" dirty="0"/>
              <a:t> A convenir.</a:t>
            </a:r>
            <a:br>
              <a:rPr lang="es-MX" dirty="0"/>
            </a:br>
            <a:r>
              <a:rPr lang="es-MX" b="1" dirty="0"/>
              <a:t>Lugar de trabajo:</a:t>
            </a:r>
            <a:r>
              <a:rPr lang="es-MX" dirty="0"/>
              <a:t> Autopista Medellín KM 5.5 – Tenjo</a:t>
            </a:r>
            <a:br>
              <a:rPr lang="es-MX" dirty="0"/>
            </a:br>
            <a:r>
              <a:rPr lang="es-MX" b="1" dirty="0"/>
              <a:t>Contrato:</a:t>
            </a:r>
            <a:r>
              <a:rPr lang="es-MX" dirty="0"/>
              <a:t> Obra o labor</a:t>
            </a:r>
          </a:p>
          <a:p>
            <a:pPr>
              <a:buNone/>
            </a:pPr>
            <a:br>
              <a:rPr lang="es-MX" dirty="0"/>
            </a:br>
            <a:r>
              <a:rPr lang="es-MX" b="1" dirty="0"/>
              <a:t>FORMA PARTE DE NUESTRO EQUIPO</a:t>
            </a:r>
            <a:br>
              <a:rPr lang="es-MX" dirty="0"/>
            </a:br>
            <a:r>
              <a:rPr lang="es-MX" dirty="0"/>
              <a:t>Postúlate aquí: </a:t>
            </a:r>
            <a:r>
              <a:rPr lang="es-MX" b="1" dirty="0"/>
              <a:t>recursoshumanos@tcondor.com</a:t>
            </a:r>
            <a:br>
              <a:rPr lang="es-MX" dirty="0"/>
            </a:br>
            <a:r>
              <a:rPr lang="es-MX" b="1" dirty="0"/>
              <a:t>CEL:</a:t>
            </a:r>
            <a:r>
              <a:rPr lang="es-MX" dirty="0"/>
              <a:t> 310 573 0352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5B3E98D4-2A65-37C6-DF4E-B8415987A1F6}"/>
              </a:ext>
            </a:extLst>
          </p:cNvPr>
          <p:cNvSpPr/>
          <p:nvPr/>
        </p:nvSpPr>
        <p:spPr>
          <a:xfrm>
            <a:off x="157656" y="167538"/>
            <a:ext cx="11781422" cy="6388301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66324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79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476B47-180C-6702-064C-D284C6BAA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EBFC93B9-248F-DB97-7BCD-8103E56BCD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3918" y="4285355"/>
            <a:ext cx="2922552" cy="1863260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709BED1E-8EF6-766F-8F6D-81ADB195E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86" y="493486"/>
            <a:ext cx="7957232" cy="1132114"/>
          </a:xfrm>
        </p:spPr>
        <p:txBody>
          <a:bodyPr>
            <a:noAutofit/>
          </a:bodyPr>
          <a:lstStyle/>
          <a:p>
            <a:pPr algn="ctr"/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endParaRPr lang="es-CO" b="1" dirty="0">
              <a:solidFill>
                <a:srgbClr val="FFFF0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E6CA973-C807-250E-A9B3-F1E9DA05D52C}"/>
              </a:ext>
            </a:extLst>
          </p:cNvPr>
          <p:cNvSpPr txBox="1"/>
          <p:nvPr/>
        </p:nvSpPr>
        <p:spPr>
          <a:xfrm>
            <a:off x="1756777" y="155958"/>
            <a:ext cx="86784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800" b="1" dirty="0"/>
              <a:t>TRABAJA CON NOSOTROS</a:t>
            </a:r>
            <a:br>
              <a:rPr lang="es-MX" sz="2800" b="1" dirty="0"/>
            </a:br>
            <a:r>
              <a:rPr lang="es-MX" sz="2400" b="1" dirty="0"/>
              <a:t>GRAN CONVOCATORIA</a:t>
            </a:r>
            <a:br>
              <a:rPr lang="es-MX" sz="2800" b="1" dirty="0"/>
            </a:br>
            <a:r>
              <a:rPr lang="es-MX" sz="2800" b="1" dirty="0"/>
              <a:t>        </a:t>
            </a:r>
            <a:endParaRPr lang="es-CO" sz="2800" b="1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4CDC831-A5AB-ED51-604B-4203FDF16C18}"/>
              </a:ext>
            </a:extLst>
          </p:cNvPr>
          <p:cNvSpPr txBox="1"/>
          <p:nvPr/>
        </p:nvSpPr>
        <p:spPr>
          <a:xfrm>
            <a:off x="297481" y="1120043"/>
            <a:ext cx="11641597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MX" sz="1800" b="1" dirty="0">
                <a:solidFill>
                  <a:schemeClr val="bg1"/>
                </a:solidFill>
              </a:rPr>
              <a:t> </a:t>
            </a:r>
            <a:r>
              <a:rPr lang="es-MX" b="1" dirty="0"/>
              <a:t>TRANSPORTES CONDOR S.A.S</a:t>
            </a:r>
            <a:r>
              <a:rPr lang="es-MX" dirty="0"/>
              <a:t> te invita a la convocatoria laboral para el cargo </a:t>
            </a:r>
            <a:r>
              <a:rPr lang="es-MX" b="1" dirty="0"/>
              <a:t>ANALISTA DE COMPRAS E INVENTARIOS</a:t>
            </a:r>
            <a:r>
              <a:rPr lang="es-MX" dirty="0"/>
              <a:t>. Si estás interesado y cumples el perfil, te esperamos.</a:t>
            </a:r>
          </a:p>
          <a:p>
            <a:pPr>
              <a:buNone/>
            </a:pPr>
            <a:endParaRPr lang="es-MX" dirty="0"/>
          </a:p>
          <a:p>
            <a:pPr>
              <a:buNone/>
            </a:pPr>
            <a:r>
              <a:rPr lang="es-MX" b="1" dirty="0"/>
              <a:t>Nivel académico:</a:t>
            </a:r>
            <a:r>
              <a:rPr lang="es-MX" dirty="0"/>
              <a:t> Técnico o tecnólogo en ingeniería automotriz o áreas afines.</a:t>
            </a:r>
          </a:p>
          <a:p>
            <a:pPr algn="just">
              <a:buNone/>
            </a:pPr>
            <a:br>
              <a:rPr lang="es-MX" dirty="0"/>
            </a:br>
            <a:r>
              <a:rPr lang="es-MX" b="1" dirty="0"/>
              <a:t>Experiencia:</a:t>
            </a:r>
            <a:r>
              <a:rPr lang="es-MX" dirty="0"/>
              <a:t> 1 año en el cargo. experiencia comprando repuestos para vehículos de carga pesada, manejo y control de inventarios, negociación con proveedores, ingresos en sistema de mantenimientos vehicular , elaboración de órdenes de compra, registro de entradas y salidas de bodega, control de consumos por vehículo, seguimiento a precios y tiempos de entrega, preparación de informes y soporte al área de taller y operaciones.</a:t>
            </a:r>
          </a:p>
          <a:p>
            <a:pPr>
              <a:buNone/>
            </a:pPr>
            <a:endParaRPr lang="es-MX" dirty="0"/>
          </a:p>
          <a:p>
            <a:pPr>
              <a:buNone/>
            </a:pPr>
            <a:r>
              <a:rPr lang="es-MX" b="1" dirty="0"/>
              <a:t>Horarios:</a:t>
            </a:r>
            <a:r>
              <a:rPr lang="es-MX" dirty="0"/>
              <a:t> Lunes a sábado.</a:t>
            </a:r>
            <a:br>
              <a:rPr lang="es-MX" dirty="0"/>
            </a:br>
            <a:r>
              <a:rPr lang="es-MX" b="1" dirty="0"/>
              <a:t>Salario:</a:t>
            </a:r>
            <a:r>
              <a:rPr lang="es-MX" dirty="0"/>
              <a:t> A convenir.</a:t>
            </a:r>
            <a:br>
              <a:rPr lang="es-MX" dirty="0"/>
            </a:br>
            <a:r>
              <a:rPr lang="es-MX" b="1" dirty="0"/>
              <a:t>Lugar de trabajo:</a:t>
            </a:r>
            <a:r>
              <a:rPr lang="es-MX" dirty="0"/>
              <a:t> Autopista Medellín KM 5.5 – Tenjo</a:t>
            </a:r>
            <a:br>
              <a:rPr lang="es-MX" dirty="0"/>
            </a:br>
            <a:r>
              <a:rPr lang="es-MX" b="1" dirty="0"/>
              <a:t>Contrato:</a:t>
            </a:r>
            <a:r>
              <a:rPr lang="es-MX" dirty="0"/>
              <a:t> Obra o labor</a:t>
            </a:r>
          </a:p>
          <a:p>
            <a:pPr>
              <a:buNone/>
            </a:pPr>
            <a:br>
              <a:rPr lang="es-MX" dirty="0"/>
            </a:br>
            <a:r>
              <a:rPr lang="es-MX" b="1" dirty="0"/>
              <a:t>FORMA PARTE DE NUESTRO EQUIPO</a:t>
            </a:r>
            <a:br>
              <a:rPr lang="es-MX" dirty="0"/>
            </a:br>
            <a:r>
              <a:rPr lang="es-MX" dirty="0"/>
              <a:t>Postúlate aquí: </a:t>
            </a:r>
            <a:r>
              <a:rPr lang="es-MX" b="1" dirty="0"/>
              <a:t>recursoshumanos@tcondor.com</a:t>
            </a:r>
            <a:br>
              <a:rPr lang="es-MX" dirty="0"/>
            </a:br>
            <a:r>
              <a:rPr lang="es-MX" b="1" dirty="0"/>
              <a:t>CEL:</a:t>
            </a:r>
            <a:r>
              <a:rPr lang="es-MX" dirty="0"/>
              <a:t> 310 573 0352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CBADC915-EC8E-3A29-F320-FF54D972E354}"/>
              </a:ext>
            </a:extLst>
          </p:cNvPr>
          <p:cNvSpPr/>
          <p:nvPr/>
        </p:nvSpPr>
        <p:spPr>
          <a:xfrm>
            <a:off x="157656" y="167538"/>
            <a:ext cx="11781422" cy="6388301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64331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79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80E9FC-DAC0-BA73-5BF0-8D79896F2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0B77CD3A-1117-875A-6F3F-76586DEF73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3918" y="4285355"/>
            <a:ext cx="2922552" cy="1863260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97076CCB-D5C9-903D-9146-8681DD429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86" y="493486"/>
            <a:ext cx="7957232" cy="1132114"/>
          </a:xfrm>
        </p:spPr>
        <p:txBody>
          <a:bodyPr>
            <a:noAutofit/>
          </a:bodyPr>
          <a:lstStyle/>
          <a:p>
            <a:pPr algn="ctr"/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endParaRPr lang="es-CO" b="1" dirty="0">
              <a:solidFill>
                <a:srgbClr val="FFFF0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C9EEDF7-4E2C-7F45-3F0B-CA2249C20A32}"/>
              </a:ext>
            </a:extLst>
          </p:cNvPr>
          <p:cNvSpPr txBox="1"/>
          <p:nvPr/>
        </p:nvSpPr>
        <p:spPr>
          <a:xfrm>
            <a:off x="1521171" y="408776"/>
            <a:ext cx="86784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800" b="1" dirty="0"/>
              <a:t>TRABAJA CON NOSOTROS</a:t>
            </a:r>
            <a:br>
              <a:rPr lang="es-MX" sz="2800" b="1" dirty="0"/>
            </a:br>
            <a:r>
              <a:rPr lang="es-MX" sz="2400" b="1" dirty="0"/>
              <a:t>GRAN CONVOCATORIA</a:t>
            </a:r>
            <a:br>
              <a:rPr lang="es-MX" sz="2800" b="1" dirty="0"/>
            </a:br>
            <a:r>
              <a:rPr lang="es-MX" sz="2800" b="1" dirty="0"/>
              <a:t>        </a:t>
            </a:r>
            <a:endParaRPr lang="es-CO" sz="2800" b="1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FA7AB4E-4198-BB7D-7F43-8FCA2734B55C}"/>
              </a:ext>
            </a:extLst>
          </p:cNvPr>
          <p:cNvSpPr txBox="1"/>
          <p:nvPr/>
        </p:nvSpPr>
        <p:spPr>
          <a:xfrm>
            <a:off x="345114" y="1479397"/>
            <a:ext cx="11501771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solidFill>
                  <a:schemeClr val="bg1"/>
                </a:solidFill>
              </a:rPr>
              <a:t> </a:t>
            </a:r>
            <a:r>
              <a:rPr lang="es-MX" sz="1800" b="1" dirty="0"/>
              <a:t>TRANSPORTES CONDOR S.A.S te invita a la convocatoria laboral para el cargo </a:t>
            </a:r>
            <a:r>
              <a:rPr lang="es-MX" b="1" dirty="0"/>
              <a:t>TECNICO MECANICO CON ROL ADMINISTRATIVO</a:t>
            </a:r>
            <a:r>
              <a:rPr lang="es-MX" sz="1800" b="1" dirty="0"/>
              <a:t>. Si est</a:t>
            </a:r>
            <a:r>
              <a:rPr lang="es-MX" b="1" dirty="0"/>
              <a:t>á</a:t>
            </a:r>
            <a:r>
              <a:rPr lang="es-MX" sz="1800" b="1" dirty="0"/>
              <a:t>s interesado y cumples el perfil te esperamos.</a:t>
            </a:r>
          </a:p>
          <a:p>
            <a:pPr>
              <a:tabLst>
                <a:tab pos="630238" algn="l"/>
              </a:tabLst>
            </a:pPr>
            <a:endParaRPr lang="es-MX" b="1" dirty="0"/>
          </a:p>
          <a:p>
            <a:pPr algn="just">
              <a:tabLst>
                <a:tab pos="630238" algn="l"/>
              </a:tabLst>
            </a:pPr>
            <a:r>
              <a:rPr lang="es-MX" sz="1800" b="1" dirty="0"/>
              <a:t>Nivel académico: T</a:t>
            </a:r>
            <a:r>
              <a:rPr lang="es-CO" b="1" dirty="0"/>
              <a:t>écnico en Logística o Técnico en mecánica automotriz</a:t>
            </a:r>
            <a:r>
              <a:rPr lang="es-MX" b="1" dirty="0"/>
              <a:t>.</a:t>
            </a:r>
          </a:p>
          <a:p>
            <a:pPr algn="just"/>
            <a:r>
              <a:rPr lang="es-MX" sz="1800" b="1" dirty="0"/>
              <a:t>Experiencia: 1 año en el cargo. </a:t>
            </a:r>
            <a:r>
              <a:rPr lang="es-CO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CO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</a:t>
            </a:r>
            <a:r>
              <a:rPr lang="es-CO" b="1" dirty="0"/>
              <a:t>n mecánica general en carros pesados y/o livianos, atención a conductores- revisión de vehículos y servicios relacionados con el mantenimiento de los mismos - manejo y registro de facturas en el sistema – realizar cotizaciones de repuestos -  realizar informes relacionados con el cargo- preparar ordenes de compra, ejecutar planeación y programación de mantenimiento preventivo.</a:t>
            </a:r>
          </a:p>
          <a:p>
            <a:br>
              <a:rPr lang="es-MX" sz="1800" b="1" dirty="0"/>
            </a:br>
            <a:r>
              <a:rPr lang="es-MX" sz="1800" b="1" dirty="0"/>
              <a:t>Horarios: Lunes a Sábado</a:t>
            </a:r>
            <a:r>
              <a:rPr lang="es-MX" b="1" dirty="0"/>
              <a:t>.</a:t>
            </a:r>
            <a:br>
              <a:rPr lang="es-MX" sz="1800" b="1" dirty="0"/>
            </a:br>
            <a:r>
              <a:rPr lang="es-MX" sz="1800" b="1" dirty="0"/>
              <a:t>Salario: </a:t>
            </a:r>
            <a:r>
              <a:rPr lang="es-MX" b="1" dirty="0"/>
              <a:t>A convenir</a:t>
            </a:r>
            <a:br>
              <a:rPr lang="es-MX" sz="1800" b="1" dirty="0"/>
            </a:br>
            <a:r>
              <a:rPr lang="es-MX" sz="1800" b="1" dirty="0"/>
              <a:t>Lugar de trabajo: Autopista Medellín  KM 5.5 Tenjo</a:t>
            </a:r>
          </a:p>
          <a:p>
            <a:r>
              <a:rPr lang="es-MX" b="1" dirty="0"/>
              <a:t>Contrato: Obra o labor</a:t>
            </a:r>
          </a:p>
          <a:p>
            <a:endParaRPr lang="es-MX" b="1" dirty="0"/>
          </a:p>
          <a:p>
            <a:r>
              <a:rPr lang="es-MX" b="1" dirty="0"/>
              <a:t>FORMA PARTE DE NUESTRO EQUIPO</a:t>
            </a:r>
          </a:p>
          <a:p>
            <a:r>
              <a:rPr lang="es-MX" b="1" dirty="0"/>
              <a:t>Postúlate aquí: </a:t>
            </a:r>
            <a:r>
              <a:rPr lang="es-MX" sz="1800" b="1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recursoshumanos@tcondor.com</a:t>
            </a:r>
            <a:endParaRPr lang="es-MX" sz="1800" b="1" dirty="0"/>
          </a:p>
          <a:p>
            <a:r>
              <a:rPr lang="es-MX" b="1" dirty="0"/>
              <a:t>CEL: 3105730352</a:t>
            </a:r>
            <a:endParaRPr lang="es-MX" sz="1800" b="1" dirty="0"/>
          </a:p>
          <a:p>
            <a:endParaRPr lang="es-MX" b="1" dirty="0"/>
          </a:p>
          <a:p>
            <a:br>
              <a:rPr lang="es-MX" sz="1800" b="1" dirty="0"/>
            </a:br>
            <a:endParaRPr lang="es-CO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21C53E19-2FF0-1749-D713-D5F53B3E16B5}"/>
              </a:ext>
            </a:extLst>
          </p:cNvPr>
          <p:cNvSpPr/>
          <p:nvPr/>
        </p:nvSpPr>
        <p:spPr>
          <a:xfrm>
            <a:off x="157656" y="167538"/>
            <a:ext cx="11781422" cy="6388301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620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79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07B638-F782-E6AD-593E-D7184895C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5C6957C7-F96A-629A-BE72-ED281A2D9338}"/>
              </a:ext>
            </a:extLst>
          </p:cNvPr>
          <p:cNvSpPr txBox="1"/>
          <p:nvPr/>
        </p:nvSpPr>
        <p:spPr>
          <a:xfrm>
            <a:off x="345114" y="1479397"/>
            <a:ext cx="1150177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solidFill>
                  <a:schemeClr val="bg1"/>
                </a:solidFill>
              </a:rPr>
              <a:t> </a:t>
            </a:r>
            <a:endParaRPr lang="es-MX" b="1" dirty="0"/>
          </a:p>
          <a:p>
            <a:br>
              <a:rPr lang="es-MX" sz="1800" b="1" dirty="0"/>
            </a:br>
            <a:endParaRPr lang="es-CO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CDD1D1C-1CD8-9656-DF25-7F7F280FA0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3918" y="4285355"/>
            <a:ext cx="2922552" cy="1863260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BD0D8E1-486B-950C-9FE2-8FD420437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86" y="493486"/>
            <a:ext cx="7957232" cy="1132114"/>
          </a:xfrm>
        </p:spPr>
        <p:txBody>
          <a:bodyPr>
            <a:noAutofit/>
          </a:bodyPr>
          <a:lstStyle/>
          <a:p>
            <a:pPr algn="ctr"/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endParaRPr lang="es-CO" b="1" dirty="0">
              <a:solidFill>
                <a:srgbClr val="FFFF0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787228F-6303-64D4-7824-14B5BB1EC62B}"/>
              </a:ext>
            </a:extLst>
          </p:cNvPr>
          <p:cNvSpPr txBox="1"/>
          <p:nvPr/>
        </p:nvSpPr>
        <p:spPr>
          <a:xfrm>
            <a:off x="1521171" y="408776"/>
            <a:ext cx="86784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800" b="1" dirty="0"/>
              <a:t>TRABAJA CON NOSOTROS</a:t>
            </a:r>
            <a:br>
              <a:rPr lang="es-MX" sz="2800" b="1" dirty="0"/>
            </a:br>
            <a:r>
              <a:rPr lang="es-MX" sz="2400" b="1" dirty="0"/>
              <a:t>GRAN CONVOCATORIA</a:t>
            </a:r>
            <a:br>
              <a:rPr lang="es-MX" sz="2800" b="1" dirty="0"/>
            </a:br>
            <a:r>
              <a:rPr lang="es-MX" sz="2800" b="1" dirty="0"/>
              <a:t>        </a:t>
            </a:r>
            <a:endParaRPr lang="es-CO" sz="2800" b="1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3D7C05D-CB82-BBE5-C7C7-EF7B7C42116C}"/>
              </a:ext>
            </a:extLst>
          </p:cNvPr>
          <p:cNvSpPr/>
          <p:nvPr/>
        </p:nvSpPr>
        <p:spPr>
          <a:xfrm>
            <a:off x="157656" y="167538"/>
            <a:ext cx="11781422" cy="6388301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8D75393-BC9C-37A1-269C-ECED9C72CAD2}"/>
              </a:ext>
            </a:extLst>
          </p:cNvPr>
          <p:cNvSpPr txBox="1"/>
          <p:nvPr/>
        </p:nvSpPr>
        <p:spPr>
          <a:xfrm>
            <a:off x="345114" y="1486419"/>
            <a:ext cx="11614816" cy="3877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000" b="1" dirty="0"/>
              <a:t>TRANSPORTES CONDOR S.A.S te invita a la convocatoria laboral para el cargo </a:t>
            </a:r>
            <a:r>
              <a:rPr lang="es-MX" sz="2800" b="1" dirty="0"/>
              <a:t>CONDUCTOR C2</a:t>
            </a:r>
            <a:r>
              <a:rPr lang="es-MX" sz="2000" b="1" dirty="0"/>
              <a:t>. </a:t>
            </a:r>
          </a:p>
          <a:p>
            <a:r>
              <a:rPr lang="es-MX" sz="2000" b="1" dirty="0"/>
              <a:t>Si estás interesado y cumples el perfil te esperamos:</a:t>
            </a:r>
            <a:br>
              <a:rPr lang="es-MX" sz="2000" b="1" dirty="0"/>
            </a:br>
            <a:endParaRPr lang="es-MX" sz="2000" b="1" dirty="0"/>
          </a:p>
          <a:p>
            <a:r>
              <a:rPr lang="es-MX" sz="2000" b="1" dirty="0"/>
              <a:t>Experiencia: 1 año en el cargo.</a:t>
            </a:r>
            <a:br>
              <a:rPr lang="es-MX" sz="2000" b="1" dirty="0"/>
            </a:br>
            <a:r>
              <a:rPr lang="es-MX" sz="2000" b="1" dirty="0"/>
              <a:t>Horarios: Lunes a Sábado.</a:t>
            </a:r>
            <a:br>
              <a:rPr lang="es-MX" sz="2000" b="1" dirty="0"/>
            </a:br>
            <a:r>
              <a:rPr lang="es-MX" sz="2000" b="1" dirty="0"/>
              <a:t>Salario: SMLV+ Aux de transportes + rodamiento + prestaciones de ley</a:t>
            </a:r>
            <a:br>
              <a:rPr lang="es-MX" sz="2000" b="1" dirty="0"/>
            </a:br>
            <a:r>
              <a:rPr lang="es-MX" sz="2000" b="1" dirty="0"/>
              <a:t>Lugar de trabajo: Entrega de mercancía en Bogotá D.C.</a:t>
            </a:r>
          </a:p>
          <a:p>
            <a:r>
              <a:rPr lang="es-MX" sz="2000" b="1" dirty="0"/>
              <a:t>Contrato: Obra o labor</a:t>
            </a:r>
          </a:p>
          <a:p>
            <a:endParaRPr lang="es-MX" sz="2000" b="1" dirty="0"/>
          </a:p>
          <a:p>
            <a:r>
              <a:rPr lang="es-MX" sz="2000" b="1" dirty="0"/>
              <a:t>FORMA PARTE DE NUESTRO EQUIPO</a:t>
            </a:r>
          </a:p>
          <a:p>
            <a:r>
              <a:rPr lang="es-MX" sz="2000" b="1" dirty="0"/>
              <a:t>Postúlate aquí: recursoshumanos@tcondor.com</a:t>
            </a:r>
          </a:p>
          <a:p>
            <a:r>
              <a:rPr lang="es-MX" sz="2000" b="1" dirty="0"/>
              <a:t>CEL: 3105730352</a:t>
            </a:r>
          </a:p>
        </p:txBody>
      </p:sp>
    </p:spTree>
    <p:extLst>
      <p:ext uri="{BB962C8B-B14F-4D97-AF65-F5344CB8AC3E}">
        <p14:creationId xmlns:p14="http://schemas.microsoft.com/office/powerpoint/2010/main" val="1711303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79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855FC4-0130-1925-D068-B1AFC0447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791E31B3-3FB1-D006-8CFA-0464120D4D11}"/>
              </a:ext>
            </a:extLst>
          </p:cNvPr>
          <p:cNvSpPr txBox="1"/>
          <p:nvPr/>
        </p:nvSpPr>
        <p:spPr>
          <a:xfrm>
            <a:off x="345114" y="1479397"/>
            <a:ext cx="1150177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solidFill>
                  <a:schemeClr val="bg1"/>
                </a:solidFill>
              </a:rPr>
              <a:t> </a:t>
            </a:r>
            <a:endParaRPr lang="es-MX" b="1" dirty="0"/>
          </a:p>
          <a:p>
            <a:br>
              <a:rPr lang="es-MX" sz="1800" b="1" dirty="0"/>
            </a:br>
            <a:endParaRPr lang="es-CO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ACC2997-1A1D-3356-9871-4EEA24751E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3918" y="4285355"/>
            <a:ext cx="2922552" cy="1863260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B480685F-30F0-51B5-39C6-CF0CCE8D2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86" y="493486"/>
            <a:ext cx="7957232" cy="1132114"/>
          </a:xfrm>
        </p:spPr>
        <p:txBody>
          <a:bodyPr>
            <a:noAutofit/>
          </a:bodyPr>
          <a:lstStyle/>
          <a:p>
            <a:pPr algn="ctr"/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endParaRPr lang="es-CO" b="1" dirty="0">
              <a:solidFill>
                <a:srgbClr val="FFFF0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0C038E2-24DE-10DF-8254-D643452F7E2F}"/>
              </a:ext>
            </a:extLst>
          </p:cNvPr>
          <p:cNvSpPr txBox="1"/>
          <p:nvPr/>
        </p:nvSpPr>
        <p:spPr>
          <a:xfrm>
            <a:off x="1521171" y="408776"/>
            <a:ext cx="86784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800" b="1" dirty="0"/>
              <a:t>TRABAJA CON NOSOTROS</a:t>
            </a:r>
            <a:br>
              <a:rPr lang="es-MX" sz="2800" b="1" dirty="0"/>
            </a:br>
            <a:r>
              <a:rPr lang="es-MX" sz="2400" b="1" dirty="0"/>
              <a:t>GRAN CONVOCATORIA</a:t>
            </a:r>
            <a:br>
              <a:rPr lang="es-MX" sz="2800" b="1" dirty="0"/>
            </a:br>
            <a:r>
              <a:rPr lang="es-MX" sz="2800" b="1" dirty="0"/>
              <a:t>        </a:t>
            </a:r>
            <a:endParaRPr lang="es-CO" sz="2800" b="1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A503AAE-E713-3031-B1B2-4E4210419A8C}"/>
              </a:ext>
            </a:extLst>
          </p:cNvPr>
          <p:cNvSpPr/>
          <p:nvPr/>
        </p:nvSpPr>
        <p:spPr>
          <a:xfrm>
            <a:off x="157656" y="167538"/>
            <a:ext cx="11781422" cy="6388301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B6E1B4F-D2CF-0462-7DA2-831958BC5915}"/>
              </a:ext>
            </a:extLst>
          </p:cNvPr>
          <p:cNvSpPr txBox="1"/>
          <p:nvPr/>
        </p:nvSpPr>
        <p:spPr>
          <a:xfrm>
            <a:off x="345114" y="1283937"/>
            <a:ext cx="11614816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400" b="1" dirty="0"/>
              <a:t>TRANSPORTES CONDOR S.A.S te invita a la convocatoria laboral para el cargo AUXILIAR  DE CARGUE  Y DESCARGUE  Si estás interesado y cumples el perfil te esperamos.</a:t>
            </a:r>
          </a:p>
          <a:p>
            <a:pPr>
              <a:tabLst>
                <a:tab pos="630238" algn="l"/>
              </a:tabLst>
            </a:pPr>
            <a:endParaRPr lang="es-MX" sz="2400" b="1" dirty="0"/>
          </a:p>
          <a:p>
            <a:r>
              <a:rPr lang="es-MX" sz="2400" b="1" dirty="0"/>
              <a:t>Experiencia: 6 meses </a:t>
            </a:r>
            <a:r>
              <a:rPr lang="es-ES" sz="2400" b="1" dirty="0"/>
              <a:t>en el cargo.</a:t>
            </a:r>
            <a:endParaRPr lang="es-MX" sz="2400" b="1" dirty="0"/>
          </a:p>
          <a:p>
            <a:r>
              <a:rPr lang="es-MX" sz="2400" b="1" dirty="0"/>
              <a:t>Horarios: Lunes a Sábado. </a:t>
            </a:r>
            <a:br>
              <a:rPr lang="es-MX" sz="2400" b="1" dirty="0"/>
            </a:br>
            <a:r>
              <a:rPr lang="es-MX" sz="2400" b="1" dirty="0"/>
              <a:t>Salario: SMLV+ Aux de transportes + prestaciones de ley+ rodamiento</a:t>
            </a:r>
            <a:br>
              <a:rPr lang="es-MX" sz="2400" b="1" dirty="0"/>
            </a:br>
            <a:r>
              <a:rPr lang="es-MX" sz="2400" b="1" dirty="0"/>
              <a:t>Lugar de trabajo: Entrega de mercancía en Bogotá D.C.</a:t>
            </a:r>
          </a:p>
          <a:p>
            <a:r>
              <a:rPr lang="es-MX" sz="2400" b="1" dirty="0"/>
              <a:t>Contrato: Obra o labor</a:t>
            </a:r>
          </a:p>
          <a:p>
            <a:endParaRPr lang="es-MX" sz="2400" b="1" dirty="0"/>
          </a:p>
          <a:p>
            <a:r>
              <a:rPr lang="es-MX" sz="2400" b="1" dirty="0"/>
              <a:t>FORMA PARTE DE NUESTRO EQUIPO</a:t>
            </a:r>
          </a:p>
          <a:p>
            <a:r>
              <a:rPr lang="es-MX" sz="2400" b="1" dirty="0"/>
              <a:t>Postúlate aquí: </a:t>
            </a:r>
            <a:r>
              <a:rPr lang="es-MX" sz="2400" b="1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recursoshumanos@tcondor.com</a:t>
            </a:r>
            <a:endParaRPr lang="es-MX" sz="2400" b="1" dirty="0"/>
          </a:p>
          <a:p>
            <a:r>
              <a:rPr lang="es-MX" sz="2400" b="1" dirty="0"/>
              <a:t>CEL: 3105730352</a:t>
            </a:r>
          </a:p>
        </p:txBody>
      </p:sp>
    </p:spTree>
    <p:extLst>
      <p:ext uri="{BB962C8B-B14F-4D97-AF65-F5344CB8AC3E}">
        <p14:creationId xmlns:p14="http://schemas.microsoft.com/office/powerpoint/2010/main" val="2626463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79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7A530A-1A07-42CA-977C-369309809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58A40939-99B8-80EC-F309-7987637B9BB8}"/>
              </a:ext>
            </a:extLst>
          </p:cNvPr>
          <p:cNvSpPr txBox="1"/>
          <p:nvPr/>
        </p:nvSpPr>
        <p:spPr>
          <a:xfrm>
            <a:off x="345114" y="1479397"/>
            <a:ext cx="1150177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solidFill>
                  <a:schemeClr val="bg1"/>
                </a:solidFill>
              </a:rPr>
              <a:t> </a:t>
            </a:r>
            <a:endParaRPr lang="es-MX" b="1" dirty="0"/>
          </a:p>
          <a:p>
            <a:br>
              <a:rPr lang="es-MX" sz="1800" b="1" dirty="0"/>
            </a:br>
            <a:endParaRPr lang="es-CO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5E9B3B4-093F-1516-3258-83DDE786D2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3918" y="4285355"/>
            <a:ext cx="2922552" cy="1863260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DC83C3A3-9FA2-7866-8E99-D0BC3A8E5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86" y="493486"/>
            <a:ext cx="7957232" cy="1132114"/>
          </a:xfrm>
        </p:spPr>
        <p:txBody>
          <a:bodyPr>
            <a:noAutofit/>
          </a:bodyPr>
          <a:lstStyle/>
          <a:p>
            <a:pPr algn="ctr"/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br>
              <a:rPr lang="es-MX" b="1" dirty="0">
                <a:solidFill>
                  <a:srgbClr val="FFFF00"/>
                </a:solidFill>
              </a:rPr>
            </a:br>
            <a:endParaRPr lang="es-CO" b="1" dirty="0">
              <a:solidFill>
                <a:srgbClr val="FFFF0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F8C2C70-2A28-CFC7-D359-D2767F5323DE}"/>
              </a:ext>
            </a:extLst>
          </p:cNvPr>
          <p:cNvSpPr txBox="1"/>
          <p:nvPr/>
        </p:nvSpPr>
        <p:spPr>
          <a:xfrm>
            <a:off x="1521171" y="408776"/>
            <a:ext cx="86784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800" b="1" dirty="0"/>
              <a:t>TRABAJA CON NOSOTROS</a:t>
            </a:r>
            <a:br>
              <a:rPr lang="es-MX" sz="2800" b="1" dirty="0"/>
            </a:br>
            <a:r>
              <a:rPr lang="es-MX" sz="2400" b="1" dirty="0"/>
              <a:t>GRAN CONVOCATORIA</a:t>
            </a:r>
            <a:br>
              <a:rPr lang="es-MX" sz="2800" b="1" dirty="0"/>
            </a:br>
            <a:r>
              <a:rPr lang="es-MX" sz="2800" b="1" dirty="0"/>
              <a:t>        </a:t>
            </a:r>
            <a:endParaRPr lang="es-CO" sz="2800" b="1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C358E9C2-2E7B-8CFC-234F-04B3C8E90ABD}"/>
              </a:ext>
            </a:extLst>
          </p:cNvPr>
          <p:cNvSpPr/>
          <p:nvPr/>
        </p:nvSpPr>
        <p:spPr>
          <a:xfrm>
            <a:off x="157656" y="167538"/>
            <a:ext cx="11781422" cy="6388301"/>
          </a:xfrm>
          <a:prstGeom prst="rect">
            <a:avLst/>
          </a:prstGeom>
          <a:noFill/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DDEFA90-80F0-DF0F-E5DA-29CEE78E260C}"/>
              </a:ext>
            </a:extLst>
          </p:cNvPr>
          <p:cNvSpPr txBox="1"/>
          <p:nvPr/>
        </p:nvSpPr>
        <p:spPr>
          <a:xfrm>
            <a:off x="345114" y="1486419"/>
            <a:ext cx="11614816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200" b="1" dirty="0"/>
              <a:t>TRANSPORTES CONDOR S.A.S te invita a la convocatoria laboral para el cargo CONDUCTOR C2. Si estás interesado y cumples el perfil te esperamos:</a:t>
            </a:r>
            <a:br>
              <a:rPr lang="es-MX" sz="2200" b="1" dirty="0"/>
            </a:br>
            <a:endParaRPr lang="es-MX" sz="2200" b="1" dirty="0"/>
          </a:p>
          <a:p>
            <a:r>
              <a:rPr lang="es-MX" sz="2200" b="1" dirty="0"/>
              <a:t>Experiencia: 1 año en el cargo.</a:t>
            </a:r>
            <a:br>
              <a:rPr lang="es-MX" sz="2200" b="1" dirty="0"/>
            </a:br>
            <a:r>
              <a:rPr lang="es-MX" sz="2200" b="1" dirty="0"/>
              <a:t>Horarios: Domingo a Domingo.</a:t>
            </a:r>
            <a:br>
              <a:rPr lang="es-MX" sz="2200" b="1" dirty="0"/>
            </a:br>
            <a:r>
              <a:rPr lang="es-MX" sz="2200" b="1" dirty="0"/>
              <a:t>Salario: SMLV+ Aux de transportes + pago de viajes de acuerdo a la ruta+ prestaciones de ley.</a:t>
            </a:r>
            <a:br>
              <a:rPr lang="es-MX" sz="2200" b="1" dirty="0"/>
            </a:br>
            <a:r>
              <a:rPr lang="es-MX" sz="2200" b="1" dirty="0"/>
              <a:t>Lugar de trabajo: Entrega de mercancía a nivel nacional.</a:t>
            </a:r>
          </a:p>
          <a:p>
            <a:r>
              <a:rPr lang="es-MX" sz="2200" b="1" dirty="0"/>
              <a:t>Contrato: Obra o labor</a:t>
            </a:r>
          </a:p>
          <a:p>
            <a:endParaRPr lang="es-MX" sz="2200" b="1" dirty="0"/>
          </a:p>
          <a:p>
            <a:endParaRPr lang="es-MX" sz="2200" b="1" dirty="0"/>
          </a:p>
          <a:p>
            <a:r>
              <a:rPr lang="es-MX" sz="2200" b="1" dirty="0"/>
              <a:t>FORMA PARTE DE NUESTRO EQUIPO</a:t>
            </a:r>
          </a:p>
          <a:p>
            <a:r>
              <a:rPr lang="es-MX" sz="2200" b="1" dirty="0"/>
              <a:t>Postúlate aquí: recursoshumanos@tcondor.com</a:t>
            </a:r>
          </a:p>
          <a:p>
            <a:r>
              <a:rPr lang="es-MX" sz="2200" b="1" dirty="0"/>
              <a:t>CEL: 3105730352</a:t>
            </a:r>
          </a:p>
        </p:txBody>
      </p:sp>
    </p:spTree>
    <p:extLst>
      <p:ext uri="{BB962C8B-B14F-4D97-AF65-F5344CB8AC3E}">
        <p14:creationId xmlns:p14="http://schemas.microsoft.com/office/powerpoint/2010/main" val="554074223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1632</TotalTime>
  <Words>1200</Words>
  <Application>Microsoft Office PowerPoint</Application>
  <PresentationFormat>Panorámica</PresentationFormat>
  <Paragraphs>92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Aptos</vt:lpstr>
      <vt:lpstr>Arial</vt:lpstr>
      <vt:lpstr>Corbel</vt:lpstr>
      <vt:lpstr>Base</vt:lpstr>
      <vt:lpstr>                        </vt:lpstr>
      <vt:lpstr>                        </vt:lpstr>
      <vt:lpstr>                        </vt:lpstr>
      <vt:lpstr>                        </vt:lpstr>
      <vt:lpstr>                        </vt:lpstr>
      <vt:lpstr>                        </vt:lpstr>
      <vt:lpstr>           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Despachos3</dc:creator>
  <cp:lastModifiedBy>Despachos3</cp:lastModifiedBy>
  <cp:revision>22</cp:revision>
  <dcterms:created xsi:type="dcterms:W3CDTF">2025-03-06T15:57:38Z</dcterms:created>
  <dcterms:modified xsi:type="dcterms:W3CDTF">2025-11-21T15:59:36Z</dcterms:modified>
</cp:coreProperties>
</file>