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4"/>
    <p:sldMasterId id="2147484060" r:id="rId5"/>
    <p:sldMasterId id="2147484097" r:id="rId6"/>
    <p:sldMasterId id="2147484152" r:id="rId7"/>
  </p:sldMasterIdLst>
  <p:notesMasterIdLst>
    <p:notesMasterId r:id="rId96"/>
  </p:notesMasterIdLst>
  <p:handoutMasterIdLst>
    <p:handoutMasterId r:id="rId97"/>
  </p:handoutMasterIdLst>
  <p:sldIdLst>
    <p:sldId id="1833" r:id="rId8"/>
    <p:sldId id="1749" r:id="rId9"/>
    <p:sldId id="1812" r:id="rId10"/>
    <p:sldId id="1775" r:id="rId11"/>
    <p:sldId id="1834" r:id="rId12"/>
    <p:sldId id="1740" r:id="rId13"/>
    <p:sldId id="1912" r:id="rId14"/>
    <p:sldId id="1827" r:id="rId15"/>
    <p:sldId id="1835" r:id="rId16"/>
    <p:sldId id="1831" r:id="rId17"/>
    <p:sldId id="1836" r:id="rId18"/>
    <p:sldId id="1837" r:id="rId19"/>
    <p:sldId id="1907" r:id="rId20"/>
    <p:sldId id="1839" r:id="rId21"/>
    <p:sldId id="1840" r:id="rId22"/>
    <p:sldId id="1841" r:id="rId23"/>
    <p:sldId id="1842" r:id="rId24"/>
    <p:sldId id="1843" r:id="rId25"/>
    <p:sldId id="1844" r:id="rId26"/>
    <p:sldId id="1845" r:id="rId27"/>
    <p:sldId id="1846" r:id="rId28"/>
    <p:sldId id="1847" r:id="rId29"/>
    <p:sldId id="1848" r:id="rId30"/>
    <p:sldId id="1849" r:id="rId31"/>
    <p:sldId id="1850" r:id="rId32"/>
    <p:sldId id="1851" r:id="rId33"/>
    <p:sldId id="1852" r:id="rId34"/>
    <p:sldId id="1853" r:id="rId35"/>
    <p:sldId id="1855" r:id="rId36"/>
    <p:sldId id="1856" r:id="rId37"/>
    <p:sldId id="1857" r:id="rId38"/>
    <p:sldId id="1858" r:id="rId39"/>
    <p:sldId id="1859" r:id="rId40"/>
    <p:sldId id="1860" r:id="rId41"/>
    <p:sldId id="1861" r:id="rId42"/>
    <p:sldId id="1862" r:id="rId43"/>
    <p:sldId id="1865" r:id="rId44"/>
    <p:sldId id="1866" r:id="rId45"/>
    <p:sldId id="1867" r:id="rId46"/>
    <p:sldId id="1868" r:id="rId47"/>
    <p:sldId id="1869" r:id="rId48"/>
    <p:sldId id="1870" r:id="rId49"/>
    <p:sldId id="1871" r:id="rId50"/>
    <p:sldId id="1872" r:id="rId51"/>
    <p:sldId id="1873" r:id="rId52"/>
    <p:sldId id="1874" r:id="rId53"/>
    <p:sldId id="1875" r:id="rId54"/>
    <p:sldId id="1876" r:id="rId55"/>
    <p:sldId id="1877" r:id="rId56"/>
    <p:sldId id="1913" r:id="rId57"/>
    <p:sldId id="1879" r:id="rId58"/>
    <p:sldId id="1909" r:id="rId59"/>
    <p:sldId id="1880" r:id="rId60"/>
    <p:sldId id="1881" r:id="rId61"/>
    <p:sldId id="1882" r:id="rId62"/>
    <p:sldId id="1883" r:id="rId63"/>
    <p:sldId id="1884" r:id="rId64"/>
    <p:sldId id="1885" r:id="rId65"/>
    <p:sldId id="1886" r:id="rId66"/>
    <p:sldId id="1887" r:id="rId67"/>
    <p:sldId id="1889" r:id="rId68"/>
    <p:sldId id="1890" r:id="rId69"/>
    <p:sldId id="1891" r:id="rId70"/>
    <p:sldId id="1892" r:id="rId71"/>
    <p:sldId id="1893" r:id="rId72"/>
    <p:sldId id="1894" r:id="rId73"/>
    <p:sldId id="1910" r:id="rId74"/>
    <p:sldId id="1895" r:id="rId75"/>
    <p:sldId id="1896" r:id="rId76"/>
    <p:sldId id="1897" r:id="rId77"/>
    <p:sldId id="1898" r:id="rId78"/>
    <p:sldId id="1899" r:id="rId79"/>
    <p:sldId id="1901" r:id="rId80"/>
    <p:sldId id="1902" r:id="rId81"/>
    <p:sldId id="1903" r:id="rId82"/>
    <p:sldId id="1904" r:id="rId83"/>
    <p:sldId id="1905" r:id="rId84"/>
    <p:sldId id="1906" r:id="rId85"/>
    <p:sldId id="1908" r:id="rId86"/>
    <p:sldId id="1767" r:id="rId87"/>
    <p:sldId id="1917" r:id="rId88"/>
    <p:sldId id="1914" r:id="rId89"/>
    <p:sldId id="1809" r:id="rId90"/>
    <p:sldId id="1911" r:id="rId91"/>
    <p:sldId id="1915" r:id="rId92"/>
    <p:sldId id="1916" r:id="rId93"/>
    <p:sldId id="298" r:id="rId94"/>
    <p:sldId id="1823" r:id="rId95"/>
  </p:sldIdLst>
  <p:sldSz cx="12188825" cy="6858000"/>
  <p:notesSz cx="7102475" cy="9388475"/>
  <p:defaultTex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7gFPhb942sYF2gh6E1tHg==" hashData="FEwQ1Y6A4fJDRyAX1A8sZbf/VxmjBXL+xLRhX1QItbAFIRxyM3+2Qw3DbTpJ3LQRE47CVtd0UWNCDDGHx8Bvvw=="/>
  <p:extLst>
    <p:ext uri="{521415D9-36F7-43E2-AB2F-B90AF26B5E84}">
      <p14:sectionLst xmlns:p14="http://schemas.microsoft.com/office/powerpoint/2010/main">
        <p14:section name="Opening Slides" id="{D52EB3A6-929C-4204-8951-83518AE4CDA2}">
          <p14:sldIdLst>
            <p14:sldId id="1833"/>
            <p14:sldId id="1749"/>
            <p14:sldId id="1812"/>
            <p14:sldId id="1775"/>
            <p14:sldId id="1834"/>
            <p14:sldId id="1740"/>
            <p14:sldId id="1912"/>
          </p14:sldIdLst>
        </p14:section>
        <p14:section name="Day 1 Content" id="{98DB9392-30AE-3D47-9953-30B18939378F}">
          <p14:sldIdLst>
            <p14:sldId id="1827"/>
            <p14:sldId id="1835"/>
            <p14:sldId id="1831"/>
            <p14:sldId id="1836"/>
            <p14:sldId id="1837"/>
            <p14:sldId id="1907"/>
            <p14:sldId id="1839"/>
            <p14:sldId id="1840"/>
            <p14:sldId id="1841"/>
            <p14:sldId id="1842"/>
            <p14:sldId id="1843"/>
            <p14:sldId id="1844"/>
            <p14:sldId id="1845"/>
            <p14:sldId id="1846"/>
            <p14:sldId id="1847"/>
            <p14:sldId id="1848"/>
            <p14:sldId id="1849"/>
            <p14:sldId id="1850"/>
            <p14:sldId id="1851"/>
            <p14:sldId id="1852"/>
            <p14:sldId id="1853"/>
            <p14:sldId id="1855"/>
            <p14:sldId id="1856"/>
            <p14:sldId id="1857"/>
            <p14:sldId id="1858"/>
            <p14:sldId id="1859"/>
            <p14:sldId id="1860"/>
            <p14:sldId id="1861"/>
            <p14:sldId id="1862"/>
            <p14:sldId id="1865"/>
            <p14:sldId id="1866"/>
            <p14:sldId id="1867"/>
            <p14:sldId id="1868"/>
            <p14:sldId id="1869"/>
            <p14:sldId id="1870"/>
            <p14:sldId id="1871"/>
            <p14:sldId id="1872"/>
            <p14:sldId id="1873"/>
            <p14:sldId id="1874"/>
            <p14:sldId id="1875"/>
            <p14:sldId id="1876"/>
            <p14:sldId id="1877"/>
            <p14:sldId id="1913"/>
            <p14:sldId id="1879"/>
            <p14:sldId id="1909"/>
            <p14:sldId id="1880"/>
            <p14:sldId id="1881"/>
            <p14:sldId id="1882"/>
            <p14:sldId id="1883"/>
            <p14:sldId id="1884"/>
            <p14:sldId id="1885"/>
            <p14:sldId id="1886"/>
            <p14:sldId id="1887"/>
            <p14:sldId id="1889"/>
            <p14:sldId id="1890"/>
            <p14:sldId id="1891"/>
            <p14:sldId id="1892"/>
            <p14:sldId id="1893"/>
            <p14:sldId id="1894"/>
            <p14:sldId id="1910"/>
            <p14:sldId id="1895"/>
            <p14:sldId id="1896"/>
            <p14:sldId id="1897"/>
            <p14:sldId id="1898"/>
            <p14:sldId id="1899"/>
            <p14:sldId id="1901"/>
            <p14:sldId id="1902"/>
            <p14:sldId id="1903"/>
            <p14:sldId id="1904"/>
            <p14:sldId id="1905"/>
            <p14:sldId id="1906"/>
          </p14:sldIdLst>
        </p14:section>
        <p14:section name="Closing Slides" id="{1C638BEA-922A-41CF-85C6-4F5C587573CA}">
          <p14:sldIdLst>
            <p14:sldId id="1908"/>
            <p14:sldId id="1767"/>
            <p14:sldId id="1917"/>
            <p14:sldId id="1914"/>
            <p14:sldId id="1809"/>
            <p14:sldId id="1911"/>
            <p14:sldId id="1915"/>
            <p14:sldId id="1916"/>
            <p14:sldId id="298"/>
            <p14:sldId id="1823"/>
          </p14:sldIdLst>
        </p14:section>
      </p14:sectionLst>
    </p:ext>
    <p:ext uri="{EFAFB233-063F-42B5-8137-9DF3F51BA10A}">
      <p15:sldGuideLst xmlns:p15="http://schemas.microsoft.com/office/powerpoint/2012/main">
        <p15:guide id="1" orient="horz" pos="2184"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32FE12-B33B-427E-E987-FE1D3250A8CC}" name="Amanda  Duvall" initials="AD" userId="S::amanda.duvall@tnedu.gov::41699b31-3f29-4396-a833-0453722523d0" providerId="AD"/>
  <p188:author id="{71CF2126-BCC9-02FC-91F7-95C30EA2DAF7}" name="Alexis Bishop" initials="AB" userId="0c2c6215aa2b1380" providerId="Windows Live"/>
  <p188:author id="{52FAA82A-361C-E985-F45D-70987483CA49}" name="Hine, Melissa" initials="HM" userId="S::melissa.hine@vanderbilt.edu::6369873a-5f2c-4b62-b69d-e52718b7f0de" providerId="AD"/>
  <p188:author id="{91E5596B-9648-ED7B-6B48-6F287B271B09}" name="Katrina Dubree" initials="KD" userId="ec592ee0999c3983" providerId="Windows Live"/>
  <p188:author id="{D4312493-445C-01E4-4887-28CC7C5D09DB}" name="Donegan, Rachel Elizabeth" initials="DRE" userId="S::rachel.e.donegan@vanderbilt.edu::3a30134c-cf97-4e73-a785-048bc4ffeeed" providerId="AD"/>
  <p188:author id="{7148FA93-1BF3-4625-158E-AE52830AF9C7}" name="Taylor, Lisa" initials="TL" userId="S::ltaylo78@utk.edu::c51146d8-32ee-4cdc-91b9-9cc76ecd2627" providerId="AD"/>
  <p188:author id="{79D9F1A6-A876-DCC2-B487-59559C019E1D}" name="Boyce, Kelly" initials="BK" userId="S::kboyce@utk.edu::cef7cb3e-c1b4-4b92-b427-52e1464973e0" providerId="AD"/>
  <p188:author id="{AE0AADB7-CF1D-AC92-BA9A-92F1F2CCEC88}" name="Therese Sandomierski" initials="TS" userId="Therese Sandomierski" providerId="None"/>
  <p188:author id="{034F1AD4-6A91-213B-203D-FE7F44D8A570}" name="abisho33" initials="a" userId="S::abisho33@utk.edu::e13d4f10-4eaa-42dd-919f-5cb3ea459b8d" providerId="AD"/>
  <p188:author id="{53C844E4-C618-4F51-166B-216D0781626B}" name="kblitz4@gmail.com" initials="kb" userId="S::urn:spo:guest#kblitz4@gmail.com::" providerId="AD"/>
  <p188:author id="{DDCD0DED-4B8B-D262-B79E-A0967E2246DF}" name="Dubree, Katrina G" initials="KD" userId="S::katrina.g.dubree@vanderbilt.edu::814bd962-8a99-4d58-bfe1-8ef1d6ecfdba" providerId="AD"/>
  <p188:author id="{0F5760F7-B5D8-B503-9BE1-6DC74D0CB979}" name="Robertson, Emily Allen" initials="RE" userId="S::erober91@utk.edu::99667443-f0cb-4ff6-985d-20c1db9883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Fiveash" initials="EF" lastIdx="3" clrIdx="0">
    <p:extLst>
      <p:ext uri="{19B8F6BF-5375-455C-9EA6-DF929625EA0E}">
        <p15:presenceInfo xmlns:p15="http://schemas.microsoft.com/office/powerpoint/2012/main" userId="S-1-5-21-2149558826-3324038498-27948981-252498" providerId="AD"/>
      </p:ext>
    </p:extLst>
  </p:cmAuthor>
  <p:cmAuthor id="2" name="Victoria  Robinson" initials="VR" lastIdx="1" clrIdx="1">
    <p:extLst>
      <p:ext uri="{19B8F6BF-5375-455C-9EA6-DF929625EA0E}">
        <p15:presenceInfo xmlns:p15="http://schemas.microsoft.com/office/powerpoint/2012/main" userId="S::victoria.robinson16@tnedu.gov::179a221d-4a85-4670-bf20-e27715710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DF5"/>
    <a:srgbClr val="E57C2B"/>
    <a:srgbClr val="B01B0E"/>
    <a:srgbClr val="0C244D"/>
    <a:srgbClr val="0432FF"/>
    <a:srgbClr val="0D2B5A"/>
    <a:srgbClr val="435653"/>
    <a:srgbClr val="0E2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BE668-85AC-CB43-8137-87450F154031}" v="2" dt="2026-04-16T19:52:01.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53" autoAdjust="0"/>
    <p:restoredTop sz="77075" autoAdjust="0"/>
  </p:normalViewPr>
  <p:slideViewPr>
    <p:cSldViewPr snapToGrid="0">
      <p:cViewPr varScale="1">
        <p:scale>
          <a:sx n="97" d="100"/>
          <a:sy n="97" d="100"/>
        </p:scale>
        <p:origin x="312" y="102"/>
      </p:cViewPr>
      <p:guideLst>
        <p:guide orient="horz" pos="2184"/>
        <p:guide pos="3839"/>
      </p:guideLst>
    </p:cSldViewPr>
  </p:slideViewPr>
  <p:outlineViewPr>
    <p:cViewPr>
      <p:scale>
        <a:sx n="33" d="100"/>
        <a:sy n="33" d="100"/>
      </p:scale>
      <p:origin x="0" y="-41040"/>
    </p:cViewPr>
  </p:outlineViewPr>
  <p:notesTextViewPr>
    <p:cViewPr>
      <p:scale>
        <a:sx n="1" d="1"/>
        <a:sy n="1" d="1"/>
      </p:scale>
      <p:origin x="0" y="0"/>
    </p:cViewPr>
  </p:notesTextViewPr>
  <p:sorterViewPr>
    <p:cViewPr>
      <p:scale>
        <a:sx n="1" d="1"/>
        <a:sy n="1" d="1"/>
      </p:scale>
      <p:origin x="0" y="-11264"/>
    </p:cViewPr>
  </p:sorterViewPr>
  <p:notesViewPr>
    <p:cSldViewPr snapToGrid="0">
      <p:cViewPr varScale="1">
        <p:scale>
          <a:sx n="97" d="100"/>
          <a:sy n="97" d="100"/>
        </p:scale>
        <p:origin x="476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handoutMaster" Target="handoutMasters/handoutMaster1.xml"/><Relationship Id="rId104"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523" cy="471199"/>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4023330" y="0"/>
            <a:ext cx="3077523" cy="471199"/>
          </a:xfrm>
          <a:prstGeom prst="rect">
            <a:avLst/>
          </a:prstGeom>
        </p:spPr>
        <p:txBody>
          <a:bodyPr vert="horz" lIns="93159" tIns="46580" rIns="93159" bIns="46580" rtlCol="0"/>
          <a:lstStyle>
            <a:lvl1pPr algn="r">
              <a:defRPr sz="1200"/>
            </a:lvl1pPr>
          </a:lstStyle>
          <a:p>
            <a:fld id="{09E7AAB4-A4D6-4647-BA66-8016F3778594}" type="datetimeFigureOut">
              <a:rPr lang="en-US" smtClean="0"/>
              <a:t>4/29/2026</a:t>
            </a:fld>
            <a:endParaRPr lang="en-US"/>
          </a:p>
        </p:txBody>
      </p:sp>
      <p:sp>
        <p:nvSpPr>
          <p:cNvPr id="4" name="Footer Placeholder 3"/>
          <p:cNvSpPr>
            <a:spLocks noGrp="1"/>
          </p:cNvSpPr>
          <p:nvPr>
            <p:ph type="ftr" sz="quarter" idx="2"/>
          </p:nvPr>
        </p:nvSpPr>
        <p:spPr>
          <a:xfrm>
            <a:off x="1" y="8917276"/>
            <a:ext cx="3077523" cy="471199"/>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4023330" y="8917276"/>
            <a:ext cx="3077523" cy="471199"/>
          </a:xfrm>
          <a:prstGeom prst="rect">
            <a:avLst/>
          </a:prstGeom>
        </p:spPr>
        <p:txBody>
          <a:bodyPr vert="horz" lIns="93159" tIns="46580" rIns="93159" bIns="46580" rtlCol="0" anchor="b"/>
          <a:lstStyle>
            <a:lvl1pPr algn="r">
              <a:defRPr sz="1200"/>
            </a:lvl1pPr>
          </a:lstStyle>
          <a:p>
            <a:fld id="{7875DBD9-7EB2-4FD3-9B69-CE651698D9D2}" type="slidenum">
              <a:rPr lang="en-US" smtClean="0"/>
              <a:t>‹#›</a:t>
            </a:fld>
            <a:endParaRPr lang="en-US"/>
          </a:p>
        </p:txBody>
      </p:sp>
    </p:spTree>
    <p:extLst>
      <p:ext uri="{BB962C8B-B14F-4D97-AF65-F5344CB8AC3E}">
        <p14:creationId xmlns:p14="http://schemas.microsoft.com/office/powerpoint/2010/main" val="267182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31" tIns="47115" rIns="94231" bIns="47115" rtlCol="0"/>
          <a:lstStyle>
            <a:lvl1pPr algn="l">
              <a:defRPr sz="1200">
                <a:latin typeface="Lato Light"/>
              </a:defRPr>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231" tIns="47115" rIns="94231" bIns="47115" rtlCol="0"/>
          <a:lstStyle>
            <a:lvl1pPr algn="r">
              <a:defRPr sz="1200">
                <a:latin typeface="Lato Light"/>
              </a:defRPr>
            </a:lvl1pPr>
          </a:lstStyle>
          <a:p>
            <a:fld id="{EFC10EE1-B198-C942-8235-326C972CBB30}" type="datetimeFigureOut">
              <a:rPr lang="en-US" smtClean="0"/>
              <a:pPr/>
              <a:t>4/29/2026</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2"/>
            <a:ext cx="3077739" cy="469424"/>
          </a:xfrm>
          <a:prstGeom prst="rect">
            <a:avLst/>
          </a:prstGeom>
        </p:spPr>
        <p:txBody>
          <a:bodyPr vert="horz" lIns="94231" tIns="47115" rIns="94231" bIns="47115"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31" tIns="47115" rIns="94231" bIns="47115"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Lato Light"/>
        <a:ea typeface="+mn-ea"/>
        <a:cs typeface="+mn-cs"/>
      </a:defRPr>
    </a:lvl1pPr>
    <a:lvl2pPr marL="457109" algn="l" defTabSz="457109" rtl="0" eaLnBrk="1" latinLnBrk="0" hangingPunct="1">
      <a:defRPr sz="1200" kern="1200">
        <a:solidFill>
          <a:schemeClr val="tx1"/>
        </a:solidFill>
        <a:latin typeface="Lato Light"/>
        <a:ea typeface="+mn-ea"/>
        <a:cs typeface="+mn-cs"/>
      </a:defRPr>
    </a:lvl2pPr>
    <a:lvl3pPr marL="914217" algn="l" defTabSz="457109" rtl="0" eaLnBrk="1" latinLnBrk="0" hangingPunct="1">
      <a:defRPr sz="1200" kern="1200">
        <a:solidFill>
          <a:schemeClr val="tx1"/>
        </a:solidFill>
        <a:latin typeface="Lato Light"/>
        <a:ea typeface="+mn-ea"/>
        <a:cs typeface="+mn-cs"/>
      </a:defRPr>
    </a:lvl3pPr>
    <a:lvl4pPr marL="1371326" algn="l" defTabSz="457109" rtl="0" eaLnBrk="1" latinLnBrk="0" hangingPunct="1">
      <a:defRPr sz="1200" kern="1200">
        <a:solidFill>
          <a:schemeClr val="tx1"/>
        </a:solidFill>
        <a:latin typeface="Lato Light"/>
        <a:ea typeface="+mn-ea"/>
        <a:cs typeface="+mn-cs"/>
      </a:defRPr>
    </a:lvl4pPr>
    <a:lvl5pPr marL="1828434" algn="l" defTabSz="457109" rtl="0" eaLnBrk="1" latinLnBrk="0" hangingPunct="1">
      <a:defRPr sz="1200" kern="1200">
        <a:solidFill>
          <a:schemeClr val="tx1"/>
        </a:solidFill>
        <a:latin typeface="Lato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ennesseetsc.org/supports/professional-learning/modules/instructional-coheren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inyurl.com/AttendanceTAS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Purpose: </a:t>
            </a:r>
            <a:r>
              <a:rPr lang="en-US" sz="1200" kern="1200" dirty="0">
                <a:solidFill>
                  <a:schemeClr val="tx1"/>
                </a:solidFill>
                <a:latin typeface="Arial" panose="020B0604020202020204" pitchFamily="34" charset="0"/>
                <a:ea typeface="+mn-ea"/>
                <a:cs typeface="Arial" panose="020B0604020202020204" pitchFamily="34" charset="0"/>
              </a:rPr>
              <a:t>Include WIFI information on this slide, if the location has access to </a:t>
            </a:r>
            <a:r>
              <a:rPr lang="en-US" sz="1200" kern="1200" dirty="0" err="1">
                <a:solidFill>
                  <a:schemeClr val="tx1"/>
                </a:solidFill>
                <a:latin typeface="Arial" panose="020B0604020202020204" pitchFamily="34" charset="0"/>
                <a:ea typeface="+mn-ea"/>
                <a:cs typeface="Arial" panose="020B0604020202020204" pitchFamily="34" charset="0"/>
              </a:rPr>
              <a:t>wifi</a:t>
            </a:r>
            <a:r>
              <a:rPr lang="en-US" sz="1200" kern="1200" dirty="0">
                <a:solidFill>
                  <a:schemeClr val="tx1"/>
                </a:solidFill>
                <a:latin typeface="Arial" panose="020B0604020202020204" pitchFamily="34" charset="0"/>
                <a:ea typeface="+mn-ea"/>
                <a:cs typeface="Arial" panose="020B0604020202020204" pitchFamily="34" charset="0"/>
              </a:rPr>
              <a:t> for participants.</a:t>
            </a:r>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136014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This is our schedule for the day. After the welcome we will cover the alignment of our academic and behavior structures, then focus on characteristics of high-quality interventions. Participants will have lunch on their own then return to learn about evaluating student need using multiple data sources before wrapping up for the day.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62663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These are the training materials that participants will need for the day. If you haven’t already done so, please visit the Tennessee Tiered Supports Center webpage to download the necessary resources. The materials are located under the “Tiered Trainings” section in “Tier II”. The password to access these materials is tsc2.</a:t>
            </a:r>
          </a:p>
          <a:p>
            <a:pPr marL="0" indent="0">
              <a:defRPr/>
            </a:pPr>
            <a:r>
              <a:rPr lang="en-US" sz="1200" kern="1200" dirty="0">
                <a:solidFill>
                  <a:schemeClr val="tx1"/>
                </a:solidFill>
                <a:latin typeface="Arial" panose="020B0604020202020204" pitchFamily="34" charset="0"/>
                <a:ea typeface="+mn-ea"/>
                <a:cs typeface="Arial" panose="020B0604020202020204" pitchFamily="34" charset="0"/>
              </a:rPr>
              <a:t>The materials that are needed today:</a:t>
            </a:r>
          </a:p>
          <a:p>
            <a:pPr marL="171450" indent="-171450">
              <a:buFont typeface="Arial" panose="020B0604020202020204" pitchFamily="34" charset="0"/>
              <a:buChar char="•"/>
              <a:defRPr/>
            </a:pPr>
            <a:r>
              <a:rPr lang="en-US" sz="1200" kern="1200" dirty="0">
                <a:solidFill>
                  <a:schemeClr val="tx1"/>
                </a:solidFill>
                <a:latin typeface="Arial" panose="020B0604020202020204" pitchFamily="34" charset="0"/>
                <a:ea typeface="+mn-ea"/>
                <a:cs typeface="Arial" panose="020B0604020202020204" pitchFamily="34" charset="0"/>
              </a:rPr>
              <a:t>Tier II Training Alignment Guide: This guide includes application activities and space for schools to reflect on their current status and formulate improvement plans. At least one team member from each school must download this guide to document the team's responses to the activities.</a:t>
            </a:r>
          </a:p>
          <a:p>
            <a:pPr marL="171450" indent="-171450">
              <a:buFont typeface="Arial" panose="020B0604020202020204" pitchFamily="34" charset="0"/>
              <a:buChar char="•"/>
              <a:defRPr/>
            </a:pPr>
            <a:r>
              <a:rPr lang="en-US" sz="1200" kern="1200" dirty="0">
                <a:solidFill>
                  <a:schemeClr val="tx1"/>
                </a:solidFill>
                <a:latin typeface="Arial" panose="020B0604020202020204" pitchFamily="34" charset="0"/>
                <a:ea typeface="+mn-ea"/>
                <a:cs typeface="Arial" panose="020B0604020202020204" pitchFamily="34" charset="0"/>
              </a:rPr>
              <a:t>Implementing Tier II Interventions and Support PowerPoint: The PDF of this PowerPoint presentation is available for participants who prefer to have a copy of the presentation for reference during the training.</a:t>
            </a:r>
          </a:p>
          <a:p>
            <a:pPr marL="171450" indent="-171450">
              <a:buFont typeface="Arial" panose="020B0604020202020204" pitchFamily="34" charset="0"/>
              <a:buChar char="•"/>
              <a:defRPr/>
            </a:pPr>
            <a:r>
              <a:rPr lang="en-US" sz="1200" kern="1200" dirty="0">
                <a:solidFill>
                  <a:schemeClr val="tx1"/>
                </a:solidFill>
                <a:latin typeface="Arial" panose="020B0604020202020204" pitchFamily="34" charset="0"/>
                <a:ea typeface="+mn-ea"/>
                <a:cs typeface="Arial" panose="020B0604020202020204" pitchFamily="34" charset="0"/>
              </a:rPr>
              <a:t>Tier II Resource Binder: This binder contains resources designed to assist schools in implementing Tier II interventions. Throughout the training, an icon will appear on slides to indicate when participants should refer to the binder for specific resources being discussed.</a:t>
            </a:r>
          </a:p>
          <a:p>
            <a:pPr marL="0" marR="0" lvl="0" indent="0" algn="l" defTabSz="914400">
              <a:lnSpc>
                <a:spcPct val="100000"/>
              </a:lnSpc>
              <a:spcBef>
                <a:spcPts val="0"/>
              </a:spcBef>
              <a:spcAft>
                <a:spcPts val="0"/>
              </a:spcAft>
              <a:buSzPts val="1400"/>
              <a:buFont typeface="Arial"/>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a:p>
        </p:txBody>
      </p:sp>
    </p:spTree>
    <p:extLst>
      <p:ext uri="{BB962C8B-B14F-4D97-AF65-F5344CB8AC3E}">
        <p14:creationId xmlns:p14="http://schemas.microsoft.com/office/powerpoint/2010/main" val="190589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rgbClr val="000000"/>
                </a:solidFill>
                <a:latin typeface="Arial" panose="020B0604020202020204" pitchFamily="34" charset="0"/>
                <a:ea typeface="+mn-ea"/>
                <a:cs typeface="Arial" panose="020B0604020202020204" pitchFamily="34" charset="0"/>
              </a:rPr>
              <a:t>Main Takeaway: </a:t>
            </a:r>
            <a:r>
              <a:rPr lang="en-US" sz="1200" kern="1200" dirty="0">
                <a:solidFill>
                  <a:srgbClr val="000000"/>
                </a:solidFill>
                <a:latin typeface="Arial" panose="020B0604020202020204" pitchFamily="34" charset="0"/>
                <a:ea typeface="+mn-ea"/>
                <a:cs typeface="Arial" panose="020B0604020202020204" pitchFamily="34" charset="0"/>
              </a:rPr>
              <a:t>Completing these assessments helps teams follow a roadmap for the implementation of RTI</a:t>
            </a:r>
            <a:r>
              <a:rPr lang="en-US" sz="1200" kern="1200" baseline="30000" dirty="0">
                <a:solidFill>
                  <a:srgbClr val="000000"/>
                </a:solidFill>
                <a:latin typeface="Arial" panose="020B0604020202020204" pitchFamily="34" charset="0"/>
                <a:ea typeface="+mn-ea"/>
                <a:cs typeface="Arial" panose="020B0604020202020204" pitchFamily="34" charset="0"/>
              </a:rPr>
              <a:t>2</a:t>
            </a:r>
            <a:r>
              <a:rPr lang="en-US" sz="1200" kern="1200" dirty="0">
                <a:solidFill>
                  <a:srgbClr val="000000"/>
                </a:solidFill>
                <a:latin typeface="Arial" panose="020B0604020202020204" pitchFamily="34" charset="0"/>
                <a:ea typeface="+mn-ea"/>
                <a:cs typeface="Arial" panose="020B0604020202020204" pitchFamily="34" charset="0"/>
              </a:rPr>
              <a:t>-A and RTI</a:t>
            </a:r>
            <a:r>
              <a:rPr lang="en-US" sz="1200" kern="1200" baseline="30000" dirty="0">
                <a:solidFill>
                  <a:srgbClr val="000000"/>
                </a:solidFill>
                <a:latin typeface="Arial" panose="020B0604020202020204" pitchFamily="34" charset="0"/>
                <a:ea typeface="+mn-ea"/>
                <a:cs typeface="Arial" panose="020B0604020202020204" pitchFamily="34" charset="0"/>
              </a:rPr>
              <a:t>2</a:t>
            </a:r>
            <a:r>
              <a:rPr lang="en-US" sz="1200" kern="1200" dirty="0">
                <a:solidFill>
                  <a:srgbClr val="000000"/>
                </a:solidFill>
                <a:latin typeface="Arial" panose="020B0604020202020204" pitchFamily="34" charset="0"/>
                <a:ea typeface="+mn-ea"/>
                <a:cs typeface="Arial" panose="020B0604020202020204" pitchFamily="34" charset="0"/>
              </a:rPr>
              <a:t>-B and reflect on their progress throughout implementation. School teams or district teams will reference the SIFA or DCAT, respectively, throughout training activities today while reflecting on their current practices. Doing this allows teams to consider what next steps or actions should be taken based upon their fidelity assessment scores and the material shared today as they draft their school’s Annual Implementation Plan or review their District Implementation Plan. Teams will also use the Guide for School-based RTI</a:t>
            </a:r>
            <a:r>
              <a:rPr lang="en-US" sz="1200" kern="1200" baseline="30000" dirty="0">
                <a:solidFill>
                  <a:srgbClr val="000000"/>
                </a:solidFill>
                <a:latin typeface="Arial" panose="020B0604020202020204" pitchFamily="34" charset="0"/>
                <a:ea typeface="+mn-ea"/>
                <a:cs typeface="Arial" panose="020B0604020202020204" pitchFamily="34" charset="0"/>
              </a:rPr>
              <a:t>2</a:t>
            </a:r>
            <a:r>
              <a:rPr lang="en-US" sz="1200" kern="1200" dirty="0">
                <a:solidFill>
                  <a:srgbClr val="000000"/>
                </a:solidFill>
                <a:latin typeface="Arial" panose="020B0604020202020204" pitchFamily="34" charset="0"/>
                <a:ea typeface="+mn-ea"/>
                <a:cs typeface="Arial" panose="020B0604020202020204" pitchFamily="34" charset="0"/>
              </a:rPr>
              <a:t>-A + RTI</a:t>
            </a:r>
            <a:r>
              <a:rPr lang="en-US" sz="1200" kern="1200" baseline="30000" dirty="0">
                <a:solidFill>
                  <a:srgbClr val="000000"/>
                </a:solidFill>
                <a:latin typeface="Arial" panose="020B0604020202020204" pitchFamily="34" charset="0"/>
                <a:ea typeface="+mn-ea"/>
                <a:cs typeface="Arial" panose="020B0604020202020204" pitchFamily="34" charset="0"/>
              </a:rPr>
              <a:t>2</a:t>
            </a:r>
            <a:r>
              <a:rPr lang="en-US" sz="1200" kern="1200" dirty="0">
                <a:solidFill>
                  <a:srgbClr val="000000"/>
                </a:solidFill>
                <a:latin typeface="Arial" panose="020B0604020202020204" pitchFamily="34" charset="0"/>
                <a:ea typeface="+mn-ea"/>
                <a:cs typeface="Arial" panose="020B0604020202020204" pitchFamily="34" charset="0"/>
              </a:rPr>
              <a:t>-B Resource Mapping to determine additional tools needed to support students.</a:t>
            </a:r>
            <a:endParaRPr lang="en-US" sz="1200" kern="1200" dirty="0">
              <a:solidFill>
                <a:schemeClr val="tx1"/>
              </a:solidFill>
              <a:latin typeface="Arial" panose="020B0604020202020204" pitchFamily="34" charset="0"/>
              <a:ea typeface="+mn-ea"/>
              <a:cs typeface="Arial" panose="020B0604020202020204" pitchFamily="34" charset="0"/>
            </a:endParaRPr>
          </a:p>
          <a:p>
            <a:pPr marL="171450" indent="-95250">
              <a:buSzPts val="1200"/>
            </a:pPr>
            <a:endParaRPr lang="en-US" sz="1200" dirty="0">
              <a:solidFill>
                <a:srgbClr val="000000"/>
              </a:solidFill>
              <a:latin typeface="Arial" panose="020B0604020202020204" pitchFamily="34" charset="0"/>
              <a:ea typeface="Arial"/>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64975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E3DC-E105-162E-4DB5-87EA7DF0B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79982-F0B6-9FD1-3C3A-D8B5B843B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7CDD1-9F6E-3F86-13AD-7D85423A1BB7}"/>
              </a:ext>
            </a:extLst>
          </p:cNvPr>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Arial"/>
              </a:rPr>
              <a:t>Main Point: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Arial"/>
              </a:rPr>
              <a:t>All participants should have completed the pre-work on collaborative teaming. By completing these pre-work objectives, participants will be better prepared to engage in the Tier II training, contributing to a more productive and impactful learning experience. This slide is meant to remind them of the objectives from their pre-work.</a:t>
            </a:r>
          </a:p>
          <a:p>
            <a:pPr marL="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Arial"/>
              </a:rPr>
              <a:t>The objectives of the pre-work were designed to help leaders: </a:t>
            </a:r>
            <a:endParaRPr lang="en-US" sz="1200" dirty="0">
              <a:latin typeface="Arial" panose="020B0604020202020204" pitchFamily="34" charset="0"/>
              <a:cs typeface="Arial" panose="020B0604020202020204" pitchFamily="34" charset="0"/>
            </a:endParaRPr>
          </a:p>
          <a:p>
            <a:pPr marL="400050"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Understand Leadership Infrastructures Supporting Tier II Systems:</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Examine the various leadership roles and structures within the school that are crucial for successfully implementing Tier II systems.</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Identify how effective leadership can facilitate and sustain the Tier II framework.</a:t>
            </a:r>
          </a:p>
          <a:p>
            <a:pPr marL="628650" lvl="1" indent="-171450">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Reflect on the current leadership infrastructure and explore areas for enhancement to </a:t>
            </a: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better support</a:t>
            </a: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 Tier II </a:t>
            </a: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initiatives.</a:t>
            </a:r>
            <a:endPar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endParaRPr>
          </a:p>
          <a:p>
            <a:pPr marL="400050"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Identify the Functions and Responsibilities of a Data-Based Decision-Making Team:</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Gain a clear understanding of team members' specific roles and responsibilities in data-based decision-making processes.</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Learn how to analyze and interpret data to make informed decisions that drive the success of Tier II interventions.</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Discuss the importance of having a diverse team that includes various stakeholders, ensuring comprehensive and balanced decision-making.</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Evaluate the roles and expertise needed for effective participation in the Implementing Tier II training.</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Select team members who will contribute meaningfully to Implementing Tier II training and subsequent implementation.</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Ensure that selected participants are well-prepared and equipped with the necessary pre-work knowledge to maximize the effectiveness of the training.</a:t>
            </a:r>
          </a:p>
          <a:p>
            <a:pPr marL="400050"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Prepare for Implementing Tier II Training by Updating School-Based Resource Mapping Tools:</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Review and update the school's resource mapping tools to accurately reflect current Tier II support resources.</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Identify any gaps in resources and plan strategies to address these deficiencies.</a:t>
            </a:r>
          </a:p>
          <a:p>
            <a:pPr marL="628650" lvl="1" indent="-171450" algn="l">
              <a:spcBef>
                <a:spcPts val="0"/>
              </a:spcBef>
              <a:spcAft>
                <a:spcPts val="0"/>
              </a:spcAft>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Ensure that resource mapping tools align with the Tier II training objectives, facilitating a smooth transition into the training sessions.</a:t>
            </a:r>
          </a:p>
        </p:txBody>
      </p:sp>
      <p:sp>
        <p:nvSpPr>
          <p:cNvPr id="4" name="Slide Number Placeholder 3">
            <a:extLst>
              <a:ext uri="{FF2B5EF4-FFF2-40B4-BE49-F238E27FC236}">
                <a16:creationId xmlns:a16="http://schemas.microsoft.com/office/drawing/2014/main" id="{25829A4E-3F82-C049-E2BB-76463F0D8ECB}"/>
              </a:ext>
            </a:extLst>
          </p:cNvPr>
          <p:cNvSpPr>
            <a:spLocks noGrp="1"/>
          </p:cNvSpPr>
          <p:nvPr>
            <p:ph type="sldNum" sz="quarter" idx="5"/>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278820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Purpose: </a:t>
            </a:r>
            <a:r>
              <a:rPr lang="en-US" sz="1200" kern="1200" dirty="0">
                <a:solidFill>
                  <a:schemeClr val="tx1"/>
                </a:solidFill>
                <a:latin typeface="Arial" panose="020B0604020202020204" pitchFamily="34" charset="0"/>
                <a:ea typeface="+mn-ea"/>
                <a:cs typeface="Arial" panose="020B0604020202020204" pitchFamily="34" charset="0"/>
              </a:rPr>
              <a:t>To provide school teams with dedicated time to discuss and reflect on their responses to the pre-work activities, fostering collaboration and shared understanding. By facilitating this structured discussion, teams will be better prepared to engage in the training, leveraging their pre-work insights to enhance their understanding and application of Tier II strategies.</a:t>
            </a:r>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a:p>
        </p:txBody>
      </p:sp>
    </p:spTree>
    <p:extLst>
      <p:ext uri="{BB962C8B-B14F-4D97-AF65-F5344CB8AC3E}">
        <p14:creationId xmlns:p14="http://schemas.microsoft.com/office/powerpoint/2010/main" val="276943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This professional development session begins by focusing on aligning Tier II Implementation Structures. Specifically, we will concentrate on key elements corresponding to items 36 and 37 of the SIFA (School Implementation Fidelity Assessment) related to Tier II Instruction and Intervention. This alignment is critical for ensuring that Tier II supports are effectively integrated into your school's broader educational framework. By addressing these areas, your school can enhance the effectiveness of Tier II interventions, ultimately leading to improved student outcomes and greater overall fidelity to the Tier II implementation framework.</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107092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3C3E40"/>
                </a:solidFill>
                <a:effectLst/>
                <a:uLnTx/>
                <a:uFillTx/>
                <a:latin typeface="Arial" panose="020B0604020202020204" pitchFamily="34" charset="0"/>
                <a:ea typeface="Lato Light"/>
                <a:cs typeface="Arial" panose="020B0604020202020204" pitchFamily="34" charset="0"/>
                <a:sym typeface="Lato Light"/>
              </a:rPr>
              <a:t>Main Takeaway: </a:t>
            </a:r>
            <a:r>
              <a:rPr kumimoji="0" lang="en-US" sz="1200" b="0" i="0" u="none" strike="noStrike" kern="0" cap="none" spc="0" normalizeH="0" baseline="0" noProof="0" dirty="0">
                <a:ln>
                  <a:noFill/>
                </a:ln>
                <a:solidFill>
                  <a:srgbClr val="3C3E40"/>
                </a:solidFill>
                <a:effectLst/>
                <a:uLnTx/>
                <a:uFillTx/>
                <a:latin typeface="Arial" panose="020B0604020202020204" pitchFamily="34" charset="0"/>
                <a:ea typeface="Lato Light"/>
                <a:cs typeface="Arial" panose="020B0604020202020204" pitchFamily="34" charset="0"/>
                <a:sym typeface="Lato Light"/>
              </a:rPr>
              <a:t>As a reminder, the RTI</a:t>
            </a:r>
            <a:r>
              <a:rPr kumimoji="0" lang="en-US" sz="1200" b="0" i="0" u="none" strike="noStrike" kern="0" cap="none" spc="0" normalizeH="0" baseline="30000" noProof="0" dirty="0">
                <a:ln>
                  <a:noFill/>
                </a:ln>
                <a:solidFill>
                  <a:srgbClr val="3C3E40"/>
                </a:solidFill>
                <a:effectLst/>
                <a:uLnTx/>
                <a:uFillTx/>
                <a:latin typeface="Arial" panose="020B0604020202020204" pitchFamily="34" charset="0"/>
                <a:ea typeface="Lato Light"/>
                <a:cs typeface="Arial" panose="020B0604020202020204" pitchFamily="34" charset="0"/>
                <a:sym typeface="Lato Light"/>
              </a:rPr>
              <a:t>2</a:t>
            </a:r>
            <a:r>
              <a:rPr kumimoji="0" lang="en-US" sz="1200" b="0" i="0" u="none" strike="noStrike" kern="0" cap="none" spc="0" normalizeH="0" baseline="0" noProof="0" dirty="0">
                <a:ln>
                  <a:noFill/>
                </a:ln>
                <a:solidFill>
                  <a:srgbClr val="3C3E40"/>
                </a:solidFill>
                <a:effectLst/>
                <a:uLnTx/>
                <a:uFillTx/>
                <a:latin typeface="Arial" panose="020B0604020202020204" pitchFamily="34" charset="0"/>
                <a:ea typeface="Lato Light"/>
                <a:cs typeface="Arial" panose="020B0604020202020204" pitchFamily="34" charset="0"/>
                <a:sym typeface="Lato Light"/>
              </a:rPr>
              <a:t>-A + RTI</a:t>
            </a:r>
            <a:r>
              <a:rPr kumimoji="0" lang="en-US" sz="1200" b="0" i="0" u="none" strike="noStrike" kern="0" cap="none" spc="0" normalizeH="0" baseline="30000" noProof="0" dirty="0">
                <a:ln>
                  <a:noFill/>
                </a:ln>
                <a:solidFill>
                  <a:srgbClr val="3C3E40"/>
                </a:solidFill>
                <a:effectLst/>
                <a:uLnTx/>
                <a:uFillTx/>
                <a:latin typeface="Arial" panose="020B0604020202020204" pitchFamily="34" charset="0"/>
                <a:ea typeface="Lato Light"/>
                <a:cs typeface="Arial" panose="020B0604020202020204" pitchFamily="34" charset="0"/>
                <a:sym typeface="Lato Light"/>
              </a:rPr>
              <a:t>2</a:t>
            </a:r>
            <a:r>
              <a:rPr kumimoji="0" lang="en-US" sz="1200" b="0" i="0" u="none" strike="noStrike" kern="0" cap="none" spc="0" normalizeH="0" baseline="0" noProof="0" dirty="0">
                <a:ln>
                  <a:noFill/>
                </a:ln>
                <a:solidFill>
                  <a:srgbClr val="3C3E40"/>
                </a:solidFill>
                <a:effectLst/>
                <a:uLnTx/>
                <a:uFillTx/>
                <a:latin typeface="Arial" panose="020B0604020202020204" pitchFamily="34" charset="0"/>
                <a:ea typeface="Lato Light"/>
                <a:cs typeface="Arial" panose="020B0604020202020204" pitchFamily="34" charset="0"/>
                <a:sym typeface="Lato Light"/>
              </a:rPr>
              <a:t>-B framework comprises four essential components: Leadership, Assessment, Data-based Decision Making, and Instruction and Intervention. By understanding and implementing these four components, schools can effectively support students' academic and behavioral needs through a structured and data-driven approach.</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Lato Light"/>
              <a:cs typeface="Arial" panose="020B0604020202020204" pitchFamily="34" charset="0"/>
              <a:sym typeface="Lato Light"/>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a:p>
        </p:txBody>
      </p:sp>
    </p:spTree>
    <p:extLst>
      <p:ext uri="{BB962C8B-B14F-4D97-AF65-F5344CB8AC3E}">
        <p14:creationId xmlns:p14="http://schemas.microsoft.com/office/powerpoint/2010/main" val="64713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45720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Teams employ a range of assessments from multiple sources to identify students who require Tier II supports. It is crucial to understand that a student receiving a Tier II intervention continues to participate in Tier I instruction; the intervention is supplemental and not a replacement for Tier I instruction. </a:t>
            </a:r>
            <a:r>
              <a:rPr lang="en-US" sz="1200" dirty="0">
                <a:latin typeface="Arial" panose="020B0604020202020204" pitchFamily="34" charset="0"/>
                <a:cs typeface="Arial" panose="020B0604020202020204" pitchFamily="34" charset="0"/>
              </a:rPr>
              <a:t>The goal here is to offer extra assistance without diminishing the student's access to the core curriculum.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Further, </a:t>
            </a:r>
            <a:r>
              <a:rPr lang="en-US" sz="1200" dirty="0">
                <a:latin typeface="Arial" panose="020B0604020202020204" pitchFamily="34" charset="0"/>
                <a:cs typeface="Arial" panose="020B0604020202020204" pitchFamily="34" charset="0"/>
              </a:rPr>
              <a:t>it is essential to ensure that Tier II interventions demonstrate instructional coherence with the core instruction provided in Tier I. This alignment fosters cohesion and helps in the seamless transfer of skills from the intervention to the classroom environment.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By understanding these key points, teams can effectively implement Tier II interventions that support student success while maintaining the integrity of Tier I instruction.</a:t>
            </a:r>
            <a:endParaRPr lang="en-US" sz="1200" dirty="0">
              <a:latin typeface="Arial" panose="020B0604020202020204" pitchFamily="34" charset="0"/>
              <a:cs typeface="Arial" panose="020B0604020202020204" pitchFamily="34" charset="0"/>
            </a:endParaRPr>
          </a:p>
          <a:p>
            <a:pPr marL="0" indent="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Guided Notes:</a:t>
            </a:r>
          </a:p>
          <a:p>
            <a:pPr marL="171450" indent="-171450">
              <a:buFont typeface="Arial" panose="020B0604020202020204" pitchFamily="34" charset="0"/>
              <a:buChar char="•"/>
            </a:pP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TDOE Critical Message: </a:t>
            </a:r>
            <a:r>
              <a:rPr lang="en-US" sz="1200" b="1" i="0" u="none" strike="noStrike" cap="none" dirty="0">
                <a:solidFill>
                  <a:srgbClr val="0E101A"/>
                </a:solidFill>
                <a:latin typeface="Arial" panose="020B0604020202020204" pitchFamily="34" charset="0"/>
                <a:ea typeface="Lato Light"/>
                <a:cs typeface="Arial" panose="020B0604020202020204" pitchFamily="34" charset="0"/>
                <a:sym typeface="Lato Light"/>
              </a:rPr>
              <a:t>Multiple data sources should be used to inform decisions regarding a student's instruction and intervention.</a:t>
            </a:r>
          </a:p>
          <a:p>
            <a:pPr marL="628559" lvl="1" indent="-171450">
              <a:buFont typeface="Arial" panose="020B0604020202020204" pitchFamily="34" charset="0"/>
              <a:buChar char="•"/>
            </a:pP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Multiple data sources must be used at </a:t>
            </a:r>
            <a:r>
              <a:rPr lang="en-US" sz="1200" b="0" i="1" u="none" strike="noStrike" cap="none" dirty="0">
                <a:solidFill>
                  <a:srgbClr val="0E101A"/>
                </a:solidFill>
                <a:latin typeface="Arial" panose="020B0604020202020204" pitchFamily="34" charset="0"/>
                <a:ea typeface="Lato Light"/>
                <a:cs typeface="Arial" panose="020B0604020202020204" pitchFamily="34" charset="0"/>
                <a:sym typeface="Lato Light"/>
              </a:rPr>
              <a:t>all </a:t>
            </a: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decision points – when identifying risk, selecting interventions, monitoring progress and determining a student’s response to intervention, and making changes to instruction and intervention.</a:t>
            </a:r>
          </a:p>
          <a:p>
            <a:pPr marL="628559" lvl="1" indent="-171450">
              <a:buFont typeface="Arial" panose="020B0604020202020204" pitchFamily="34" charset="0"/>
              <a:buChar char="•"/>
            </a:pP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Teams must measure skills/behaviors in more than one way.</a:t>
            </a:r>
          </a:p>
          <a:p>
            <a:pPr marL="628559" lvl="1" indent="-171450">
              <a:buFont typeface="Arial" panose="020B0604020202020204" pitchFamily="34" charset="0"/>
              <a:buChar char="•"/>
            </a:pP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Teams must consider multiple measurements or data points; no single data point or single assessment drives an instructional decision.</a:t>
            </a:r>
          </a:p>
          <a:p>
            <a:pPr marL="171450" lvl="0" indent="-171450">
              <a:buFont typeface="Arial" panose="020B0604020202020204" pitchFamily="34" charset="0"/>
              <a:buChar char="•"/>
            </a:pP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Supplementary Nature of Tier II Supports:</a:t>
            </a: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 </a:t>
            </a: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When a student qualifies for Tier II supports, these interventions are provided in addition to the regular core instruction time. The goal is to offer extra assistance </a:t>
            </a: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and support to</a:t>
            </a: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 </a:t>
            </a:r>
            <a:r>
              <a:rPr lang="en-US" sz="1200" b="0" i="0" u="none" strike="noStrike" cap="none" dirty="0">
                <a:solidFill>
                  <a:srgbClr val="0E101A"/>
                </a:solidFill>
                <a:latin typeface="Arial" panose="020B0604020202020204" pitchFamily="34" charset="0"/>
                <a:ea typeface="Lato Light"/>
                <a:cs typeface="Arial" panose="020B0604020202020204" pitchFamily="34" charset="0"/>
                <a:sym typeface="Lato Light"/>
              </a:rPr>
              <a:t>increase the </a:t>
            </a:r>
            <a:r>
              <a:rPr lang="en-US" sz="1200" b="0" i="0" u="none" strike="noStrike" cap="none" dirty="0">
                <a:solidFill>
                  <a:srgbClr val="0E101A"/>
                </a:solidFill>
                <a:effectLst/>
                <a:latin typeface="Arial" panose="020B0604020202020204" pitchFamily="34" charset="0"/>
                <a:ea typeface="Lato Light"/>
                <a:cs typeface="Arial" panose="020B0604020202020204" pitchFamily="34" charset="0"/>
                <a:sym typeface="Lato Light"/>
              </a:rPr>
              <a:t>student’s access to the standard curriculum.</a:t>
            </a:r>
            <a:endParaRPr lang="en-US" sz="1200" dirty="0">
              <a:latin typeface="Arial" panose="020B0604020202020204" pitchFamily="34" charset="0"/>
              <a:cs typeface="Arial" panose="020B0604020202020204" pitchFamily="34" charset="0"/>
            </a:endParaRPr>
          </a:p>
          <a:p>
            <a:pPr marL="228600" indent="0"/>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2405513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F9BE7-B494-7397-F001-6A3D33C76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1688F-9DE7-59B0-833F-C3BF9A465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548E9-7B54-9757-9651-77D58BCB5FAD}"/>
              </a:ext>
            </a:extLst>
          </p:cNvPr>
          <p:cNvSpPr>
            <a:spLocks noGrp="1"/>
          </p:cNvSpPr>
          <p:nvPr>
            <p:ph type="body" idx="1"/>
          </p:nvPr>
        </p:nvSpPr>
        <p:spPr/>
        <p:txBody>
          <a:bodyPr/>
          <a:lstStyle/>
          <a:p>
            <a:pPr marL="0" indent="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Tier II interventions must be explicit, systematic, and research-based, targeting students' academic and behavioral needs, and provide application opportunities that are anchored in grade-level content and expectations. Students qualifying for Tier II support should always receive these interventions in addition to their core instruction rather than as a replacement.</a:t>
            </a:r>
          </a:p>
          <a:p>
            <a:pPr marL="0" indent="0"/>
            <a:r>
              <a:rPr lang="en-US" sz="1200" b="1" dirty="0">
                <a:latin typeface="Arial" panose="020B0604020202020204" pitchFamily="34" charset="0"/>
                <a:cs typeface="Arial" panose="020B0604020202020204" pitchFamily="34" charset="0"/>
              </a:rPr>
              <a:t>Guided Notes: </a:t>
            </a:r>
            <a:endParaRPr lang="en-US" sz="12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E101A"/>
                </a:solidFill>
                <a:latin typeface="Arial" panose="020B0604020202020204" pitchFamily="34" charset="0"/>
                <a:cs typeface="Arial" panose="020B0604020202020204" pitchFamily="34" charset="0"/>
              </a:rPr>
              <a:t>TDOE Critical Messages: </a:t>
            </a:r>
            <a:r>
              <a:rPr lang="en-US" sz="1200" b="1" dirty="0">
                <a:solidFill>
                  <a:srgbClr val="0E101A"/>
                </a:solidFill>
                <a:latin typeface="Arial" panose="020B0604020202020204" pitchFamily="34" charset="0"/>
                <a:cs typeface="Arial" panose="020B0604020202020204" pitchFamily="34" charset="0"/>
              </a:rPr>
              <a:t>Skills-specific intervention and Tier I instruction should be cohesively linked.</a:t>
            </a:r>
          </a:p>
          <a:p>
            <a:pPr marL="628559" lvl="1" indent="-171450">
              <a:buFont typeface="Arial" panose="020B0604020202020204" pitchFamily="34" charset="0"/>
              <a:buChar char="•"/>
            </a:pPr>
            <a:r>
              <a:rPr lang="en-US" sz="1200" dirty="0">
                <a:solidFill>
                  <a:srgbClr val="0E101A"/>
                </a:solidFill>
                <a:latin typeface="Arial" panose="020B0604020202020204" pitchFamily="34" charset="0"/>
                <a:cs typeface="Arial" panose="020B0604020202020204" pitchFamily="34" charset="0"/>
              </a:rPr>
              <a:t>Tier I instruction and intervention should not occur in siloes.</a:t>
            </a:r>
            <a:endParaRPr lang="en-US" sz="1200" b="1" dirty="0">
              <a:solidFill>
                <a:srgbClr val="0E101A"/>
              </a:solidFill>
              <a:latin typeface="Arial" panose="020B0604020202020204" pitchFamily="34" charset="0"/>
              <a:cs typeface="Arial" panose="020B0604020202020204" pitchFamily="34" charset="0"/>
            </a:endParaRPr>
          </a:p>
          <a:p>
            <a:pPr marL="628559" lvl="1" indent="-171450">
              <a:buFont typeface="Arial" panose="020B0604020202020204" pitchFamily="34" charset="0"/>
              <a:buChar char="•"/>
            </a:pPr>
            <a:r>
              <a:rPr lang="en-US" sz="1200" dirty="0">
                <a:solidFill>
                  <a:srgbClr val="0E101A"/>
                </a:solidFill>
                <a:latin typeface="Arial" panose="020B0604020202020204" pitchFamily="34" charset="0"/>
                <a:cs typeface="Arial" panose="020B0604020202020204" pitchFamily="34" charset="0"/>
              </a:rPr>
              <a:t>Instructional goals, strategies, and methodologies should be connected to promote students’ transfer and generalization of skills across educational contexts.</a:t>
            </a:r>
            <a:endParaRPr lang="en-US" sz="1200" dirty="0">
              <a:solidFill>
                <a:schemeClr val="tx1"/>
              </a:solidFill>
              <a:latin typeface="Arial" panose="020B0604020202020204" pitchFamily="34" charset="0"/>
              <a:cs typeface="Arial" panose="020B0604020202020204" pitchFamily="34" charset="0"/>
            </a:endParaRPr>
          </a:p>
          <a:p>
            <a:pPr marL="628559" lvl="1" indent="-171450">
              <a:buFont typeface="Arial" panose="020B0604020202020204" pitchFamily="34" charset="0"/>
              <a:buChar char="•"/>
            </a:pPr>
            <a:r>
              <a:rPr lang="en-US" sz="1200" dirty="0">
                <a:solidFill>
                  <a:srgbClr val="0E101A"/>
                </a:solidFill>
                <a:latin typeface="Arial" panose="020B0604020202020204" pitchFamily="34" charset="0"/>
                <a:cs typeface="Arial" panose="020B0604020202020204" pitchFamily="34" charset="0"/>
              </a:rPr>
              <a:t>Interventionists and Tier I teachers should collaborate to ensure all students receive the support they need to access grade-level content.</a:t>
            </a:r>
            <a:endParaRPr lang="en-US" sz="1200" dirty="0">
              <a:solidFill>
                <a:schemeClr val="tx1"/>
              </a:solidFill>
              <a:latin typeface="Arial" panose="020B0604020202020204" pitchFamily="34" charset="0"/>
              <a:cs typeface="Arial" panose="020B0604020202020204" pitchFamily="34" charset="0"/>
            </a:endParaRPr>
          </a:p>
          <a:p>
            <a:pPr marL="628559" lvl="1" indent="-171450">
              <a:buFont typeface="Arial" panose="020B0604020202020204" pitchFamily="34" charset="0"/>
              <a:buChar char="•"/>
            </a:pPr>
            <a:r>
              <a:rPr lang="en-US" sz="1200" dirty="0">
                <a:solidFill>
                  <a:srgbClr val="0E101A"/>
                </a:solidFill>
                <a:latin typeface="Arial" panose="020B0604020202020204" pitchFamily="34" charset="0"/>
                <a:cs typeface="Arial" panose="020B0604020202020204" pitchFamily="34" charset="0"/>
              </a:rPr>
              <a:t>Students should have opportunities to apply developing and recently mastered skills using grade-level content.</a:t>
            </a:r>
            <a:endParaRPr lang="en-US" sz="1200" b="0" i="0" u="none" strike="noStrike" dirty="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b="0" i="0" u="none" strike="noStrike" dirty="0">
                <a:solidFill>
                  <a:schemeClr val="tx1"/>
                </a:solidFill>
                <a:effectLst/>
                <a:latin typeface="Arial" panose="020B0604020202020204" pitchFamily="34" charset="0"/>
                <a:cs typeface="Arial" panose="020B0604020202020204" pitchFamily="34" charset="0"/>
              </a:rPr>
              <a:t>I</a:t>
            </a:r>
            <a:r>
              <a:rPr lang="en-US" sz="1200" b="0" i="0" u="none" strike="noStrike" dirty="0">
                <a:solidFill>
                  <a:srgbClr val="0E101A"/>
                </a:solidFill>
                <a:effectLst/>
                <a:latin typeface="Arial" panose="020B0604020202020204" pitchFamily="34" charset="0"/>
                <a:cs typeface="Arial" panose="020B0604020202020204" pitchFamily="34" charset="0"/>
              </a:rPr>
              <a:t>dentification of Students Needing Tier II Supports:</a:t>
            </a:r>
            <a:endParaRPr lang="en-US"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Teams will utilize assessment data and additional risk indicators determined by </a:t>
            </a:r>
            <a:r>
              <a:rPr lang="en-US" sz="1200" dirty="0">
                <a:solidFill>
                  <a:srgbClr val="0E101A"/>
                </a:solidFill>
                <a:latin typeface="Arial" panose="020B0604020202020204" pitchFamily="34" charset="0"/>
                <a:cs typeface="Arial" panose="020B0604020202020204" pitchFamily="34" charset="0"/>
              </a:rPr>
              <a:t>data-based decision-making</a:t>
            </a:r>
            <a:r>
              <a:rPr lang="en-US" sz="1200" b="0" i="0" u="none" strike="noStrike" dirty="0">
                <a:solidFill>
                  <a:srgbClr val="0E101A"/>
                </a:solidFill>
                <a:effectLst/>
                <a:latin typeface="Arial" panose="020B0604020202020204" pitchFamily="34" charset="0"/>
                <a:cs typeface="Arial" panose="020B0604020202020204" pitchFamily="34" charset="0"/>
              </a:rPr>
              <a:t> teams to identify students </a:t>
            </a:r>
            <a:r>
              <a:rPr lang="en-US" sz="1200" dirty="0">
                <a:solidFill>
                  <a:srgbClr val="0E101A"/>
                </a:solidFill>
                <a:latin typeface="Arial" panose="020B0604020202020204" pitchFamily="34" charset="0"/>
                <a:cs typeface="Arial" panose="020B0604020202020204" pitchFamily="34" charset="0"/>
              </a:rPr>
              <a:t>who may need</a:t>
            </a:r>
            <a:r>
              <a:rPr lang="en-US" sz="1200" b="0" i="0" u="none" strike="noStrike" dirty="0">
                <a:solidFill>
                  <a:srgbClr val="0E101A"/>
                </a:solidFill>
                <a:effectLst/>
                <a:latin typeface="Arial" panose="020B0604020202020204" pitchFamily="34" charset="0"/>
                <a:cs typeface="Arial" panose="020B0604020202020204" pitchFamily="34" charset="0"/>
              </a:rPr>
              <a:t> Tier II interventions.</a:t>
            </a:r>
          </a:p>
          <a:p>
            <a:pPr marL="742950" lvl="1" indent="-285750">
              <a:buFont typeface="Arial" panose="020B0604020202020204" pitchFamily="34" charset="0"/>
              <a:buChar char="•"/>
            </a:pPr>
            <a:r>
              <a:rPr lang="en-US" sz="1200" dirty="0">
                <a:solidFill>
                  <a:srgbClr val="0E101A"/>
                </a:solidFill>
                <a:latin typeface="Arial" panose="020B0604020202020204" pitchFamily="34" charset="0"/>
                <a:cs typeface="Arial" panose="020B0604020202020204" pitchFamily="34" charset="0"/>
              </a:rPr>
              <a:t>Additional data will be analyzed before it is determined that a student needs support. </a:t>
            </a:r>
          </a:p>
          <a:p>
            <a:pPr marL="742950" lvl="1"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Once a student is identified as needing support, the team will determine the most appropriate intervention based on the student's specific needs.</a:t>
            </a:r>
          </a:p>
          <a:p>
            <a:pPr marL="285841" lvl="0"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Implementation of Tier II Interventions:</a:t>
            </a:r>
          </a:p>
          <a:p>
            <a:pPr marL="742950" lvl="1"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Ensure that interventions are explicit and systematic, providing clear and direct instruction.</a:t>
            </a:r>
          </a:p>
          <a:p>
            <a:pPr marL="742950" lvl="1" indent="-285750">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Interventions should be </a:t>
            </a:r>
            <a:r>
              <a:rPr lang="en-US" sz="1200" dirty="0">
                <a:solidFill>
                  <a:srgbClr val="0E101A"/>
                </a:solidFill>
                <a:latin typeface="Arial" panose="020B0604020202020204" pitchFamily="34" charset="0"/>
                <a:cs typeface="Arial" panose="020B0604020202020204" pitchFamily="34" charset="0"/>
              </a:rPr>
              <a:t>supported</a:t>
            </a:r>
            <a:r>
              <a:rPr lang="en-US" sz="1200" b="0" i="0" u="none" strike="noStrike" dirty="0">
                <a:solidFill>
                  <a:srgbClr val="0E101A"/>
                </a:solidFill>
                <a:effectLst/>
                <a:latin typeface="Arial" panose="020B0604020202020204" pitchFamily="34" charset="0"/>
                <a:cs typeface="Arial" panose="020B0604020202020204" pitchFamily="34" charset="0"/>
              </a:rPr>
              <a:t> </a:t>
            </a:r>
            <a:r>
              <a:rPr lang="en-US" sz="1200" dirty="0">
                <a:solidFill>
                  <a:srgbClr val="0E101A"/>
                </a:solidFill>
                <a:latin typeface="Arial" panose="020B0604020202020204" pitchFamily="34" charset="0"/>
                <a:cs typeface="Arial" panose="020B0604020202020204" pitchFamily="34" charset="0"/>
              </a:rPr>
              <a:t>by research </a:t>
            </a:r>
            <a:r>
              <a:rPr lang="en-US" sz="1200" b="0" i="0" u="none" strike="noStrike" dirty="0">
                <a:solidFill>
                  <a:srgbClr val="0E101A"/>
                </a:solidFill>
                <a:effectLst/>
                <a:latin typeface="Arial" panose="020B0604020202020204" pitchFamily="34" charset="0"/>
                <a:cs typeface="Arial" panose="020B0604020202020204" pitchFamily="34" charset="0"/>
              </a:rPr>
              <a:t>to ensure effectiveness.</a:t>
            </a:r>
          </a:p>
          <a:p>
            <a:pPr marL="742950" lvl="1"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Interventions must address the specific academic and behavioral areas where the student needs support.</a:t>
            </a:r>
          </a:p>
          <a:p>
            <a:pPr marL="285841" lvl="0"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Integration with Core Instruction:</a:t>
            </a:r>
          </a:p>
          <a:p>
            <a:pPr marL="742950" lvl="1"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Tier II support should be provided in addition to the student's regular core instruction, not as a substitute.</a:t>
            </a:r>
          </a:p>
          <a:p>
            <a:pPr marL="742950" lvl="1"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This ensures students get all essential core instructional content while receiving targeted support.</a:t>
            </a:r>
          </a:p>
          <a:p>
            <a:pPr marL="285841" lvl="0"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Monitoring and Adjusting Interventions:</a:t>
            </a:r>
          </a:p>
          <a:p>
            <a:pPr marL="742950" lvl="1"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Regular progress monitoring should be conducted to assess the effectiveness of the interventions.</a:t>
            </a:r>
          </a:p>
          <a:p>
            <a:pPr marL="742950" lvl="1" indent="-285750" algn="l">
              <a:spcBef>
                <a:spcPts val="0"/>
              </a:spcBef>
              <a:spcAft>
                <a:spcPts val="0"/>
              </a:spcAft>
              <a:buFont typeface="Arial" panose="020B0604020202020204" pitchFamily="34" charset="0"/>
              <a:buChar char="•"/>
            </a:pPr>
            <a:r>
              <a:rPr lang="en-US" sz="1200" b="0" i="0" u="none" strike="noStrike" dirty="0">
                <a:solidFill>
                  <a:srgbClr val="0E101A"/>
                </a:solidFill>
                <a:effectLst/>
                <a:latin typeface="Arial" panose="020B0604020202020204" pitchFamily="34" charset="0"/>
                <a:cs typeface="Arial" panose="020B0604020202020204" pitchFamily="34" charset="0"/>
              </a:rPr>
              <a:t>The intervention plan should be adjusted based on the student's response to ensure continuous progress and improvement.</a:t>
            </a:r>
          </a:p>
          <a:p>
            <a:pPr marL="0" indent="0"/>
            <a:r>
              <a:rPr lang="en-US" sz="1200" b="1" dirty="0">
                <a:solidFill>
                  <a:srgbClr val="0E101A"/>
                </a:solidFill>
                <a:latin typeface="Arial" panose="020B0604020202020204" pitchFamily="34" charset="0"/>
                <a:cs typeface="Arial" panose="020B0604020202020204" pitchFamily="34" charset="0"/>
              </a:rPr>
              <a:t>Resource: </a:t>
            </a:r>
            <a:r>
              <a:rPr lang="en-US" sz="1200" dirty="0">
                <a:solidFill>
                  <a:srgbClr val="0E101A"/>
                </a:solidFill>
                <a:latin typeface="Arial" panose="020B0604020202020204" pitchFamily="34" charset="0"/>
                <a:cs typeface="Arial" panose="020B0604020202020204" pitchFamily="34" charset="0"/>
                <a:hlinkClick r:id="rId3"/>
              </a:rPr>
              <a:t>Instructional Coherence Module</a:t>
            </a:r>
            <a:endParaRPr lang="en-US" sz="1200" dirty="0">
              <a:solidFill>
                <a:srgbClr val="0E101A"/>
              </a:solidFill>
              <a:latin typeface="Arial" panose="020B0604020202020204" pitchFamily="34" charset="0"/>
              <a:cs typeface="Arial" panose="020B0604020202020204" pitchFamily="34" charset="0"/>
            </a:endParaRPr>
          </a:p>
          <a:p>
            <a:pPr marL="0" indent="0"/>
            <a:endParaRPr lang="en-US" sz="1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E04B33-38BE-CD5E-1D45-D873CA7953B9}"/>
              </a:ext>
            </a:extLst>
          </p:cNvPr>
          <p:cNvSpPr>
            <a:spLocks noGrp="1"/>
          </p:cNvSpPr>
          <p:nvPr>
            <p:ph type="sldNum" sz="quarter" idx="5"/>
          </p:nvPr>
        </p:nvSpPr>
        <p:spPr/>
        <p:txBody>
          <a:bodyPr/>
          <a:lstStyle/>
          <a:p>
            <a:fld id="{006BE02D-20C0-F840-AFAC-BEA99C74FDC2}" type="slidenum">
              <a:rPr lang="en-US" smtClean="0"/>
              <a:pPr/>
              <a:t>18</a:t>
            </a:fld>
            <a:endParaRPr lang="en-US"/>
          </a:p>
        </p:txBody>
      </p:sp>
    </p:spTree>
    <p:extLst>
      <p:ext uri="{BB962C8B-B14F-4D97-AF65-F5344CB8AC3E}">
        <p14:creationId xmlns:p14="http://schemas.microsoft.com/office/powerpoint/2010/main" val="249836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Lato Light"/>
                <a:cs typeface="Arial"/>
                <a:sym typeface="Lato Light"/>
              </a:rPr>
              <a:t>Main Takeaway: </a:t>
            </a:r>
            <a:r>
              <a:rPr kumimoji="0" lang="en-US" sz="1200" b="0" i="0" u="none" strike="noStrike" kern="0" cap="none" spc="0" normalizeH="0" baseline="0" noProof="0" dirty="0">
                <a:ln>
                  <a:noFill/>
                </a:ln>
                <a:solidFill>
                  <a:srgbClr val="000000"/>
                </a:solidFill>
                <a:effectLst/>
                <a:uLnTx/>
                <a:uFillTx/>
                <a:latin typeface="Arial"/>
                <a:ea typeface="Lato Light"/>
                <a:cs typeface="Arial"/>
                <a:sym typeface="Lato Light"/>
              </a:rPr>
              <a:t>Data-based decision-making teams need to collect appropriate data to help get to the root of a student concerns. Participants who attended our Overview Training will recall examples of pathways that illustrate how academic difficulties can impact behavior and how behavior can impact academic performance. These pathways underscore the importance of examining multiple data sources and obtaining multiple perspectives when considering the needs of the whole child.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a:p>
        </p:txBody>
      </p:sp>
    </p:spTree>
    <p:extLst>
      <p:ext uri="{BB962C8B-B14F-4D97-AF65-F5344CB8AC3E}">
        <p14:creationId xmlns:p14="http://schemas.microsoft.com/office/powerpoint/2010/main" val="283859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336724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8575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Lato Light"/>
                <a:cs typeface="Arial"/>
                <a:sym typeface="Lato Light"/>
              </a:rPr>
              <a:t>Main Takeaway: </a:t>
            </a:r>
            <a:r>
              <a:rPr kumimoji="0" lang="en-US" sz="1200" b="0" i="0" u="none" strike="noStrike" kern="0" cap="none" spc="0" normalizeH="0" baseline="0" noProof="0" dirty="0">
                <a:ln>
                  <a:noFill/>
                </a:ln>
                <a:solidFill>
                  <a:srgbClr val="000000"/>
                </a:solidFill>
                <a:effectLst/>
                <a:uLnTx/>
                <a:uFillTx/>
                <a:latin typeface="Arial"/>
                <a:ea typeface="Lato Light"/>
                <a:cs typeface="Arial"/>
                <a:sym typeface="Lato Light"/>
              </a:rPr>
              <a:t>In a collaborative culture, staff members must share the responsibility of ensuring that all students receive appropriate instruction, intervention, and enrichment. Collaborative teams enhance the effectiveness and efficiency of the data-based decision-making process. </a:t>
            </a:r>
            <a:r>
              <a:rPr kumimoji="0" lang="en-US" sz="1800" b="0" i="0" u="none" strike="noStrike" kern="0" cap="none" spc="0" normalizeH="0" baseline="0" noProof="0" dirty="0">
                <a:ln>
                  <a:noFill/>
                </a:ln>
                <a:solidFill>
                  <a:srgbClr val="000000"/>
                </a:solidFill>
                <a:effectLst/>
                <a:uLnTx/>
                <a:uFillTx/>
                <a:latin typeface="Lato Light"/>
                <a:ea typeface="Lato Light"/>
                <a:cs typeface="Lato Light"/>
                <a:sym typeface="Lato Light"/>
              </a:rPr>
              <a:t>It is crucial to find opportunities to include the voices of all individuals who may provide valuable insights into student performance and needs.</a:t>
            </a:r>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a:p>
        </p:txBody>
      </p:sp>
    </p:spTree>
    <p:extLst>
      <p:ext uri="{BB962C8B-B14F-4D97-AF65-F5344CB8AC3E}">
        <p14:creationId xmlns:p14="http://schemas.microsoft.com/office/powerpoint/2010/main" val="776515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This section covers the characteristics of high-quality interventions. It corresponds with SIFA items 19, 36, and 37, which focus on Tier II instruction and intervention.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245559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Purpose: </a:t>
            </a:r>
            <a:r>
              <a:rPr lang="en-US" sz="1200" kern="1200" dirty="0">
                <a:solidFill>
                  <a:schemeClr val="tx1"/>
                </a:solidFill>
                <a:latin typeface="Arial" panose="020B0604020202020204" pitchFamily="34" charset="0"/>
                <a:ea typeface="+mn-ea"/>
                <a:cs typeface="Arial" panose="020B0604020202020204" pitchFamily="34" charset="0"/>
              </a:rPr>
              <a:t>The Rolling Hills scenes offer participants a model of meetings conducted by a School Leadership Team or a data-based decision-making team. Listen to this recording and reflect on how the dialogue aligns with the conversations your teams are currently having or need to have. Consultants can also have participants act out the scene by reading the script instead of listening to the audio recording.</a:t>
            </a:r>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a:p>
        </p:txBody>
      </p:sp>
    </p:spTree>
    <p:extLst>
      <p:ext uri="{BB962C8B-B14F-4D97-AF65-F5344CB8AC3E}">
        <p14:creationId xmlns:p14="http://schemas.microsoft.com/office/powerpoint/2010/main" val="70262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These are the School and District Curricula and Intervention Alignment Tools. You will be reviewing these in the next activity. This slide serves as a reminder or an explanation to participants about the purpose and function of these tools. </a:t>
            </a:r>
          </a:p>
        </p:txBody>
      </p:sp>
      <p:sp>
        <p:nvSpPr>
          <p:cNvPr id="4" name="Slide Number Placeholder 3"/>
          <p:cNvSpPr>
            <a:spLocks noGrp="1"/>
          </p:cNvSpPr>
          <p:nvPr>
            <p:ph type="sldNum" sz="quarter" idx="5"/>
          </p:nvPr>
        </p:nvSpPr>
        <p:spPr/>
        <p:txBody>
          <a:bodyPr/>
          <a:lstStyle/>
          <a:p>
            <a:fld id="{006BE02D-20C0-F840-AFAC-BEA99C74FDC2}" type="slidenum">
              <a:rPr lang="en-US" smtClean="0"/>
              <a:pPr/>
              <a:t>23</a:t>
            </a:fld>
            <a:endParaRPr lang="en-US"/>
          </a:p>
        </p:txBody>
      </p:sp>
    </p:spTree>
    <p:extLst>
      <p:ext uri="{BB962C8B-B14F-4D97-AF65-F5344CB8AC3E}">
        <p14:creationId xmlns:p14="http://schemas.microsoft.com/office/powerpoint/2010/main" val="393587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Purpose: </a:t>
            </a:r>
            <a:r>
              <a:rPr lang="en-US" sz="1200" kern="1200" dirty="0">
                <a:solidFill>
                  <a:schemeClr val="tx1"/>
                </a:solidFill>
                <a:latin typeface="Arial" panose="020B0604020202020204" pitchFamily="34" charset="0"/>
                <a:ea typeface="+mn-ea"/>
                <a:cs typeface="Arial" panose="020B0604020202020204" pitchFamily="34" charset="0"/>
              </a:rPr>
              <a:t>The purpose of this activity is to review your school and district needs regarding Tier II interventions. This review will help you identify any gaps as you learn about the characteristics of high-quality interventions in the upcoming section.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24</a:t>
            </a:fld>
            <a:endParaRPr lang="en-US"/>
          </a:p>
        </p:txBody>
      </p:sp>
    </p:spTree>
    <p:extLst>
      <p:ext uri="{BB962C8B-B14F-4D97-AF65-F5344CB8AC3E}">
        <p14:creationId xmlns:p14="http://schemas.microsoft.com/office/powerpoint/2010/main" val="995263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22236-C465-FCA4-1958-3DE1EB913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062F7-1550-94B3-262E-A6614072E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11F34-B3AA-4173-B345-321358DF71EB}"/>
              </a:ext>
            </a:extLst>
          </p:cNvPr>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Purpose: </a:t>
            </a:r>
            <a:r>
              <a:rPr lang="en-US" sz="1200" kern="1200" dirty="0">
                <a:solidFill>
                  <a:schemeClr val="tx1"/>
                </a:solidFill>
                <a:latin typeface="Arial" panose="020B0604020202020204" pitchFamily="34" charset="0"/>
                <a:ea typeface="+mn-ea"/>
                <a:cs typeface="Arial" panose="020B0604020202020204" pitchFamily="34" charset="0"/>
              </a:rPr>
              <a:t>Encourage participants to reflect on their current limitations in interventions, the effectiveness of their support for students during interventions, the efficiency of staff utilization, and any other challenges they are facing. The goal is to facilitate a collaborative environment where other teams can offer solutions and share best practices.</a:t>
            </a:r>
          </a:p>
        </p:txBody>
      </p:sp>
      <p:sp>
        <p:nvSpPr>
          <p:cNvPr id="4" name="Slide Number Placeholder 3">
            <a:extLst>
              <a:ext uri="{FF2B5EF4-FFF2-40B4-BE49-F238E27FC236}">
                <a16:creationId xmlns:a16="http://schemas.microsoft.com/office/drawing/2014/main" id="{8827BF7E-EB49-3BF2-1AF2-C886824B60A0}"/>
              </a:ext>
            </a:extLst>
          </p:cNvPr>
          <p:cNvSpPr>
            <a:spLocks noGrp="1"/>
          </p:cNvSpPr>
          <p:nvPr>
            <p:ph type="sldNum" sz="quarter" idx="5"/>
          </p:nvPr>
        </p:nvSpPr>
        <p:spPr/>
        <p:txBody>
          <a:bodyPr/>
          <a:lstStyle/>
          <a:p>
            <a:fld id="{006BE02D-20C0-F840-AFAC-BEA99C74FDC2}" type="slidenum">
              <a:rPr lang="en-US" smtClean="0"/>
              <a:pPr/>
              <a:t>25</a:t>
            </a:fld>
            <a:endParaRPr lang="en-US"/>
          </a:p>
        </p:txBody>
      </p:sp>
    </p:spTree>
    <p:extLst>
      <p:ext uri="{BB962C8B-B14F-4D97-AF65-F5344CB8AC3E}">
        <p14:creationId xmlns:p14="http://schemas.microsoft.com/office/powerpoint/2010/main" val="210731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These are the essential qualities of interventions, including Tier II interventions. High-quality interventions are:</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Research-supported: Based on evidence and supported by research to ensure effectiveness.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Standardized: Implemented with consistency and fidelity across different settings and groups.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Delivered by Trained Interventionists: Conducted by professionals who have received specialized training in delivering these interventions.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Appropriate Dosage: Administered at a frequency and intensity that is suitable for addressing the student’s needs.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Comprehensive: Includes explicit, systematic instruction.</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Aligned with Needed Skills: Specifically designed to target and improve the skills identified as deficient.</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Cohesive with Tier I Instruction: Integrated seamlessly with the core instruction and aligned with the overall educational expectations and curriculum.</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Supplemental to Core Instruction: Provided in addition to, rather than as a replacement for, Tier I instruction. All students continue to receive high-quality core instruction.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26</a:t>
            </a:fld>
            <a:endParaRPr lang="en-US"/>
          </a:p>
        </p:txBody>
      </p:sp>
    </p:spTree>
    <p:extLst>
      <p:ext uri="{BB962C8B-B14F-4D97-AF65-F5344CB8AC3E}">
        <p14:creationId xmlns:p14="http://schemas.microsoft.com/office/powerpoint/2010/main" val="1903912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i="0" u="none" strike="noStrike" kern="1200" dirty="0">
                <a:solidFill>
                  <a:srgbClr val="4472C4"/>
                </a:solidFill>
                <a:effectLst/>
                <a:latin typeface="Arial" panose="020B0604020202020204" pitchFamily="34" charset="0"/>
                <a:ea typeface="+mn-ea"/>
                <a:cs typeface="Arial" panose="020B0604020202020204" pitchFamily="34" charset="0"/>
              </a:rPr>
              <a:t>Main Takeaway: </a:t>
            </a:r>
            <a:r>
              <a:rPr lang="en-US" sz="1200" b="0" i="0" u="none" strike="noStrike" kern="1200" dirty="0">
                <a:solidFill>
                  <a:srgbClr val="4472C4"/>
                </a:solidFill>
                <a:effectLst/>
                <a:latin typeface="Arial" panose="020B0604020202020204" pitchFamily="34" charset="0"/>
                <a:ea typeface="+mn-ea"/>
                <a:cs typeface="Arial" panose="020B0604020202020204" pitchFamily="34" charset="0"/>
              </a:rPr>
              <a:t>Scientifically research-based interventions produce reliable and valid results. When appropriately used, adequate gains are expected. Interventions should be supported by research and have evidence of effectiveness for the student’s particular area of difficulty.</a:t>
            </a:r>
          </a:p>
        </p:txBody>
      </p:sp>
      <p:sp>
        <p:nvSpPr>
          <p:cNvPr id="4" name="Slide Number Placeholder 3"/>
          <p:cNvSpPr>
            <a:spLocks noGrp="1"/>
          </p:cNvSpPr>
          <p:nvPr>
            <p:ph type="sldNum" sz="quarter" idx="5"/>
          </p:nvPr>
        </p:nvSpPr>
        <p:spPr/>
        <p:txBody>
          <a:bodyPr/>
          <a:lstStyle/>
          <a:p>
            <a:fld id="{006BE02D-20C0-F840-AFAC-BEA99C74FDC2}" type="slidenum">
              <a:rPr lang="en-US" smtClean="0"/>
              <a:pPr/>
              <a:t>27</a:t>
            </a:fld>
            <a:endParaRPr lang="en-US"/>
          </a:p>
        </p:txBody>
      </p:sp>
    </p:spTree>
    <p:extLst>
      <p:ext uri="{BB962C8B-B14F-4D97-AF65-F5344CB8AC3E}">
        <p14:creationId xmlns:p14="http://schemas.microsoft.com/office/powerpoint/2010/main" val="170951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2F2C8-0B6D-2044-0E6C-9FA33458E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46E75-7868-C2F5-B482-76FCC6164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E4260-FFCD-54FD-D41A-FCBCB6BE1E27}"/>
              </a:ext>
            </a:extLst>
          </p:cNvPr>
          <p:cNvSpPr>
            <a:spLocks noGrp="1"/>
          </p:cNvSpPr>
          <p:nvPr>
            <p:ph type="body" idx="1"/>
          </p:nvPr>
        </p:nvSpPr>
        <p:spPr/>
        <p:txBody>
          <a:bodyPr/>
          <a:lstStyle/>
          <a:p>
            <a:pPr marL="0" indent="-28575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A standardized intervention clearly articulates step-by-step directions and procedures for delivery, ensuring fidelity. Although standardized interventions provide the benefit of a set procedure, they should be adapted as needed to be responsive to student needs. </a:t>
            </a:r>
            <a:r>
              <a:rPr lang="en-US" dirty="0">
                <a:latin typeface="Arial" panose="020B0604020202020204" pitchFamily="34" charset="0"/>
                <a:cs typeface="Arial" panose="020B0604020202020204" pitchFamily="34" charset="0"/>
              </a:rPr>
              <a:t>Interventionists should use their professional judgment and collaborate with other educators and specialists when considering adaptations.</a:t>
            </a:r>
          </a:p>
        </p:txBody>
      </p:sp>
      <p:sp>
        <p:nvSpPr>
          <p:cNvPr id="4" name="Slide Number Placeholder 3">
            <a:extLst>
              <a:ext uri="{FF2B5EF4-FFF2-40B4-BE49-F238E27FC236}">
                <a16:creationId xmlns:a16="http://schemas.microsoft.com/office/drawing/2014/main" id="{10F5141C-9E36-4FF6-D7AD-7F59426FCB70}"/>
              </a:ext>
            </a:extLst>
          </p:cNvPr>
          <p:cNvSpPr>
            <a:spLocks noGrp="1"/>
          </p:cNvSpPr>
          <p:nvPr>
            <p:ph type="sldNum" sz="quarter" idx="5"/>
          </p:nvPr>
        </p:nvSpPr>
        <p:spPr/>
        <p:txBody>
          <a:bodyPr/>
          <a:lstStyle/>
          <a:p>
            <a:fld id="{006BE02D-20C0-F840-AFAC-BEA99C74FDC2}" type="slidenum">
              <a:rPr lang="en-US" smtClean="0"/>
              <a:pPr/>
              <a:t>28</a:t>
            </a:fld>
            <a:endParaRPr lang="en-US"/>
          </a:p>
        </p:txBody>
      </p:sp>
    </p:spTree>
    <p:extLst>
      <p:ext uri="{BB962C8B-B14F-4D97-AF65-F5344CB8AC3E}">
        <p14:creationId xmlns:p14="http://schemas.microsoft.com/office/powerpoint/2010/main" val="3777157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58C89-ED41-F086-2667-C22DAB0D6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5A786-090B-4FC4-A070-701D977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60DF2-89D0-C1C6-FBEF-6C2285B4AA69}"/>
              </a:ext>
            </a:extLst>
          </p:cNvPr>
          <p:cNvSpPr>
            <a:spLocks noGrp="1"/>
          </p:cNvSpPr>
          <p:nvPr>
            <p:ph type="body" idx="1"/>
          </p:nvPr>
        </p:nvSpPr>
        <p:spPr/>
        <p:txBody>
          <a:bodyPr/>
          <a:lstStyle/>
          <a:p>
            <a:pPr marL="0">
              <a:defRPr/>
            </a:pPr>
            <a:r>
              <a:rPr lang="en-US" sz="1200" b="1" kern="1200" dirty="0">
                <a:solidFill>
                  <a:schemeClr val="tx1"/>
                </a:solidFill>
                <a:latin typeface="Arial" panose="020B0604020202020204" pitchFamily="34" charset="0"/>
                <a:ea typeface="Lato Light"/>
                <a:cs typeface="Arial" panose="020B0604020202020204" pitchFamily="34" charset="0"/>
              </a:rPr>
              <a:t>Main Takeaway: </a:t>
            </a:r>
            <a:r>
              <a:rPr lang="en-US" sz="1200" b="0" kern="1200" dirty="0">
                <a:solidFill>
                  <a:schemeClr val="tx1"/>
                </a:solidFill>
                <a:latin typeface="Arial" panose="020B0604020202020204" pitchFamily="34" charset="0"/>
                <a:ea typeface="Lato Light"/>
                <a:cs typeface="Arial" panose="020B0604020202020204" pitchFamily="34" charset="0"/>
              </a:rPr>
              <a:t>Interventions should be provided by individuals who have </a:t>
            </a:r>
            <a:r>
              <a:rPr lang="en-US" sz="1200" kern="1200" dirty="0">
                <a:solidFill>
                  <a:schemeClr val="tx1"/>
                </a:solidFill>
                <a:latin typeface="Arial" panose="020B0604020202020204" pitchFamily="34" charset="0"/>
                <a:ea typeface="+mn-ea"/>
                <a:cs typeface="Arial" panose="020B0604020202020204" pitchFamily="34" charset="0"/>
              </a:rPr>
              <a:t>received</a:t>
            </a:r>
            <a:r>
              <a:rPr lang="en-US" sz="1200" b="0" kern="1200" dirty="0">
                <a:solidFill>
                  <a:schemeClr val="tx1"/>
                </a:solidFill>
                <a:latin typeface="Arial" panose="020B0604020202020204" pitchFamily="34" charset="0"/>
                <a:ea typeface="Lato Light"/>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professional learning on how </a:t>
            </a:r>
            <a:r>
              <a:rPr lang="en-US" sz="1200" b="0" kern="1200" dirty="0">
                <a:solidFill>
                  <a:schemeClr val="tx1"/>
                </a:solidFill>
                <a:latin typeface="Arial" panose="020B0604020202020204" pitchFamily="34" charset="0"/>
                <a:ea typeface="Lato Light"/>
                <a:cs typeface="Arial" panose="020B0604020202020204" pitchFamily="34" charset="0"/>
              </a:rPr>
              <a:t>to deliver the selected intervention with fidelity. Ideally, these interventions should be taught by qualified, certified teachers, as research supports that the most trained personnel should work with the most at-risk students. Ongoing fidelity monitoring should inform any necessary support or retraining</a:t>
            </a:r>
            <a:r>
              <a:rPr lang="en-US" sz="1200" kern="1200" dirty="0">
                <a:solidFill>
                  <a:schemeClr val="tx1"/>
                </a:solidFill>
                <a:latin typeface="Arial" panose="020B0604020202020204" pitchFamily="34" charset="0"/>
                <a:ea typeface="+mn-ea"/>
                <a:cs typeface="Arial" panose="020B0604020202020204" pitchFamily="34" charset="0"/>
              </a:rPr>
              <a:t> needed by the interventionist</a:t>
            </a:r>
            <a:r>
              <a:rPr lang="en-US" sz="1200" b="0" kern="1200" dirty="0">
                <a:solidFill>
                  <a:schemeClr val="tx1"/>
                </a:solidFill>
                <a:latin typeface="Arial" panose="020B0604020202020204" pitchFamily="34" charset="0"/>
                <a:ea typeface="Lato Light"/>
                <a:cs typeface="Arial" panose="020B0604020202020204" pitchFamily="34" charset="0"/>
              </a:rPr>
              <a:t>.</a:t>
            </a:r>
            <a:endParaRPr lang="en-US" sz="1200" b="1" kern="1200" dirty="0">
              <a:solidFill>
                <a:schemeClr val="tx1"/>
              </a:solidFill>
              <a:latin typeface="Arial" panose="020B0604020202020204" pitchFamily="34" charset="0"/>
              <a:ea typeface="Lato Light"/>
              <a:cs typeface="Arial" panose="020B0604020202020204" pitchFamily="34" charset="0"/>
            </a:endParaRPr>
          </a:p>
        </p:txBody>
      </p:sp>
      <p:sp>
        <p:nvSpPr>
          <p:cNvPr id="4" name="Slide Number Placeholder 3">
            <a:extLst>
              <a:ext uri="{FF2B5EF4-FFF2-40B4-BE49-F238E27FC236}">
                <a16:creationId xmlns:a16="http://schemas.microsoft.com/office/drawing/2014/main" id="{EA50C242-72C6-D71F-F910-CFE6EC680AD5}"/>
              </a:ext>
            </a:extLst>
          </p:cNvPr>
          <p:cNvSpPr>
            <a:spLocks noGrp="1"/>
          </p:cNvSpPr>
          <p:nvPr>
            <p:ph type="sldNum" sz="quarter" idx="5"/>
          </p:nvPr>
        </p:nvSpPr>
        <p:spPr/>
        <p:txBody>
          <a:bodyPr/>
          <a:lstStyle/>
          <a:p>
            <a:fld id="{006BE02D-20C0-F840-AFAC-BEA99C74FDC2}" type="slidenum">
              <a:rPr lang="en-US" smtClean="0"/>
              <a:pPr/>
              <a:t>29</a:t>
            </a:fld>
            <a:endParaRPr lang="en-US"/>
          </a:p>
        </p:txBody>
      </p:sp>
    </p:spTree>
    <p:extLst>
      <p:ext uri="{BB962C8B-B14F-4D97-AF65-F5344CB8AC3E}">
        <p14:creationId xmlns:p14="http://schemas.microsoft.com/office/powerpoint/2010/main" val="67096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3661439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A342F-72D1-E3DA-DE47-21E141945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955F1-EF5E-2A3F-D4FC-159044621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AE7A6-A6D3-FD42-B4F5-219D8A09F95D}"/>
              </a:ext>
            </a:extLst>
          </p:cNvPr>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Dosage refers to the number of opportunities a student has to respond and receive feedback. It also encompasses the group size, the duration of each session, and the frequency of sessions provided in a week. Dosage can be intensified by providing additional time and a lower student-to-instructional staff ratio which allows interventionists to provide more explicit instruction and feedback. Interventionists should keep in mind that the extended time, reduced group must allow for more opportunities for student practice with teacher feedback.</a:t>
            </a: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D15A4B-55DA-46D9-A4C2-7A61D1E526B0}"/>
              </a:ext>
            </a:extLst>
          </p:cNvPr>
          <p:cNvSpPr>
            <a:spLocks noGrp="1"/>
          </p:cNvSpPr>
          <p:nvPr>
            <p:ph type="sldNum" sz="quarter" idx="5"/>
          </p:nvPr>
        </p:nvSpPr>
        <p:spPr/>
        <p:txBody>
          <a:bodyPr/>
          <a:lstStyle/>
          <a:p>
            <a:fld id="{006BE02D-20C0-F840-AFAC-BEA99C74FDC2}" type="slidenum">
              <a:rPr lang="en-US" smtClean="0"/>
              <a:pPr/>
              <a:t>30</a:t>
            </a:fld>
            <a:endParaRPr lang="en-US"/>
          </a:p>
        </p:txBody>
      </p:sp>
    </p:spTree>
    <p:extLst>
      <p:ext uri="{BB962C8B-B14F-4D97-AF65-F5344CB8AC3E}">
        <p14:creationId xmlns:p14="http://schemas.microsoft.com/office/powerpoint/2010/main" val="3625787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1BA4A-8B2F-3E5C-08F6-380D55CB0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888BC-8480-F3FB-8B89-EE5789265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42D99-F112-3F8C-A514-18D75B7FFA9F}"/>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Comprehensiveness refers to the number of explicit instruction principles incorporated into an intervention. All interventions should be explicit and systematic. Interventions can be intensified by adjusting how explicit instruction the instruction is and how much support is provided. Interventionists can ensure instruction is explicit through systematic, cumulative review, high quality feedback, and sequencing skills for instruction in a logical order.</a:t>
            </a:r>
            <a:endParaRPr lang="en-US" sz="12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9AC2C09E-2EC9-2281-1005-B093C5B488E3}"/>
              </a:ext>
            </a:extLst>
          </p:cNvPr>
          <p:cNvSpPr>
            <a:spLocks noGrp="1"/>
          </p:cNvSpPr>
          <p:nvPr>
            <p:ph type="sldNum" sz="quarter" idx="5"/>
          </p:nvPr>
        </p:nvSpPr>
        <p:spPr/>
        <p:txBody>
          <a:bodyPr/>
          <a:lstStyle/>
          <a:p>
            <a:fld id="{006BE02D-20C0-F840-AFAC-BEA99C74FDC2}" type="slidenum">
              <a:rPr lang="en-US" smtClean="0"/>
              <a:pPr/>
              <a:t>31</a:t>
            </a:fld>
            <a:endParaRPr lang="en-US"/>
          </a:p>
        </p:txBody>
      </p:sp>
    </p:spTree>
    <p:extLst>
      <p:ext uri="{BB962C8B-B14F-4D97-AF65-F5344CB8AC3E}">
        <p14:creationId xmlns:p14="http://schemas.microsoft.com/office/powerpoint/2010/main" val="442234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This is an example of a comprehensive academic lesson. In this example of systematic, cumulative review, students are practicing blending and segmenting words.</a:t>
            </a:r>
            <a:r>
              <a:rPr lang="en-US" sz="1200" b="1" kern="1200" dirty="0">
                <a:solidFill>
                  <a:schemeClr val="tx1"/>
                </a:solidFill>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kern="1200" dirty="0">
                <a:solidFill>
                  <a:srgbClr val="0E101A"/>
                </a:solidFill>
                <a:effectLst/>
                <a:latin typeface="Arial" panose="020B0604020202020204" pitchFamily="34" charset="0"/>
                <a:ea typeface="+mn-ea"/>
                <a:cs typeface="Arial" panose="020B0604020202020204" pitchFamily="34" charset="0"/>
              </a:rPr>
              <a:t>This example shows the initial and second skills a student needs to learn to segment words. The first skill to work on, or Initial Acquisition Skill 1, is a consonant vowel consonant (CVC) word like</a:t>
            </a:r>
            <a:r>
              <a:rPr lang="en-US" sz="1200" b="1" i="1" u="none" strike="noStrike" kern="1200" dirty="0">
                <a:solidFill>
                  <a:srgbClr val="0E101A"/>
                </a:solidFill>
                <a:effectLst/>
                <a:latin typeface="Arial" panose="020B0604020202020204" pitchFamily="34" charset="0"/>
                <a:ea typeface="+mn-ea"/>
                <a:cs typeface="Arial" panose="020B0604020202020204" pitchFamily="34" charset="0"/>
              </a:rPr>
              <a:t> cat</a:t>
            </a:r>
            <a:r>
              <a:rPr lang="en-US" sz="1200" b="0" i="0" u="none" strike="noStrike" kern="1200" dirty="0">
                <a:solidFill>
                  <a:srgbClr val="0E101A"/>
                </a:solidFill>
                <a:effectLst/>
                <a:latin typeface="Arial" panose="020B0604020202020204" pitchFamily="34" charset="0"/>
                <a:ea typeface="+mn-ea"/>
                <a:cs typeface="Arial" panose="020B0604020202020204" pitchFamily="34" charset="0"/>
              </a:rPr>
              <a:t>. After multiple opportunities to practice, the student is introduced to a new skill, or Initial Acquisition Skill 2, a consonant, consonant, vowel, consonant (CCVC) word like</a:t>
            </a:r>
            <a:r>
              <a:rPr lang="en-US" sz="1200" b="1" i="1" u="none" strike="noStrike" kern="1200" dirty="0">
                <a:solidFill>
                  <a:srgbClr val="0E101A"/>
                </a:solidFill>
                <a:effectLst/>
                <a:latin typeface="Arial" panose="020B0604020202020204" pitchFamily="34" charset="0"/>
                <a:ea typeface="+mn-ea"/>
                <a:cs typeface="Arial" panose="020B0604020202020204" pitchFamily="34" charset="0"/>
              </a:rPr>
              <a:t> trip</a:t>
            </a:r>
            <a:r>
              <a:rPr lang="en-US" sz="1200" b="0" i="0" u="none" strike="noStrike" kern="1200" dirty="0">
                <a:solidFill>
                  <a:srgbClr val="0E101A"/>
                </a:solidFill>
                <a:effectLst/>
                <a:latin typeface="Arial" panose="020B0604020202020204" pitchFamily="34" charset="0"/>
                <a:ea typeface="+mn-ea"/>
                <a:cs typeface="Arial" panose="020B0604020202020204" pitchFamily="34" charset="0"/>
              </a:rPr>
              <a:t>. The student is also given multiple opportunities to practice those words.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kern="1200" dirty="0">
                <a:solidFill>
                  <a:srgbClr val="0E101A"/>
                </a:solidFill>
                <a:effectLst/>
                <a:latin typeface="Arial" panose="020B0604020202020204" pitchFamily="34" charset="0"/>
                <a:ea typeface="+mn-ea"/>
                <a:cs typeface="Arial" panose="020B0604020202020204" pitchFamily="34" charset="0"/>
              </a:rPr>
              <a:t>OTR: Ask participants if they can think of an additional academic example.</a:t>
            </a:r>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32</a:t>
            </a:fld>
            <a:endParaRPr lang="en-US"/>
          </a:p>
        </p:txBody>
      </p:sp>
    </p:spTree>
    <p:extLst>
      <p:ext uri="{BB962C8B-B14F-4D97-AF65-F5344CB8AC3E}">
        <p14:creationId xmlns:p14="http://schemas.microsoft.com/office/powerpoint/2010/main" val="160967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05FA-AD23-461C-76CC-A1FF7CEC2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C2BD7-CD2D-08F2-7787-3AEBA2B33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CC2EE-203A-9160-D214-F2AEF5C41B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This is an example of a behavior focused comprehensive lesson.</a:t>
            </a:r>
          </a:p>
          <a:p>
            <a:pPr marL="171450" indent="-171450">
              <a:buChar char="•"/>
            </a:pPr>
            <a:r>
              <a:rPr lang="en-US" sz="1200" kern="1200" dirty="0">
                <a:solidFill>
                  <a:schemeClr val="tx1"/>
                </a:solidFill>
                <a:latin typeface="Arial" panose="020B0604020202020204" pitchFamily="34" charset="0"/>
                <a:ea typeface="+mn-ea"/>
                <a:cs typeface="Arial" panose="020B0604020202020204" pitchFamily="34" charset="0"/>
              </a:rPr>
              <a:t>This example relates to students who are working on conflict resolution skills within a social skills group. The first skill to work on, or Initial Acquisition Skill 1, is respectfully disagreeing with peers or adults. The second, more advanced skill, or Initial Acquisition Skill 2, within this category includes acknowledging others' feelings. </a:t>
            </a:r>
          </a:p>
          <a:p>
            <a:pPr marL="171450" indent="-171450">
              <a:buChar char="•"/>
            </a:pPr>
            <a:r>
              <a:rPr lang="en-US" sz="1200" kern="1200" dirty="0">
                <a:solidFill>
                  <a:schemeClr val="tx1"/>
                </a:solidFill>
                <a:latin typeface="Arial" panose="020B0604020202020204" pitchFamily="34" charset="0"/>
                <a:ea typeface="+mn-ea"/>
                <a:cs typeface="Arial" panose="020B0604020202020204" pitchFamily="34" charset="0"/>
              </a:rPr>
              <a:t>OTR: Ask participants if they can think of an additional behavior example.</a:t>
            </a:r>
          </a:p>
        </p:txBody>
      </p:sp>
      <p:sp>
        <p:nvSpPr>
          <p:cNvPr id="4" name="Slide Number Placeholder 3">
            <a:extLst>
              <a:ext uri="{FF2B5EF4-FFF2-40B4-BE49-F238E27FC236}">
                <a16:creationId xmlns:a16="http://schemas.microsoft.com/office/drawing/2014/main" id="{1C1CEDAD-659D-9622-9158-DADE4223FB09}"/>
              </a:ext>
            </a:extLst>
          </p:cNvPr>
          <p:cNvSpPr>
            <a:spLocks noGrp="1"/>
          </p:cNvSpPr>
          <p:nvPr>
            <p:ph type="sldNum" sz="quarter" idx="5"/>
          </p:nvPr>
        </p:nvSpPr>
        <p:spPr/>
        <p:txBody>
          <a:bodyPr/>
          <a:lstStyle/>
          <a:p>
            <a:fld id="{006BE02D-20C0-F840-AFAC-BEA99C74FDC2}" type="slidenum">
              <a:rPr lang="en-US" smtClean="0"/>
              <a:pPr/>
              <a:t>33</a:t>
            </a:fld>
            <a:endParaRPr lang="en-US"/>
          </a:p>
        </p:txBody>
      </p:sp>
    </p:spTree>
    <p:extLst>
      <p:ext uri="{BB962C8B-B14F-4D97-AF65-F5344CB8AC3E}">
        <p14:creationId xmlns:p14="http://schemas.microsoft.com/office/powerpoint/2010/main" val="932998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Comprehensive feedback includes both affirmative and corrective elements. Affirmative feedback is timely, genuine, and proportional to the student's effort, providing clear reasons for praise. Corrective feedback is timely and aims to prevent future errors by guiding students toward the correct understanding or behavior.</a:t>
            </a:r>
          </a:p>
        </p:txBody>
      </p:sp>
      <p:sp>
        <p:nvSpPr>
          <p:cNvPr id="4" name="Slide Number Placeholder 3"/>
          <p:cNvSpPr>
            <a:spLocks noGrp="1"/>
          </p:cNvSpPr>
          <p:nvPr>
            <p:ph type="sldNum" sz="quarter" idx="5"/>
          </p:nvPr>
        </p:nvSpPr>
        <p:spPr/>
        <p:txBody>
          <a:bodyPr/>
          <a:lstStyle/>
          <a:p>
            <a:fld id="{006BE02D-20C0-F840-AFAC-BEA99C74FDC2}" type="slidenum">
              <a:rPr lang="en-US" smtClean="0"/>
              <a:pPr/>
              <a:t>34</a:t>
            </a:fld>
            <a:endParaRPr lang="en-US"/>
          </a:p>
        </p:txBody>
      </p:sp>
    </p:spTree>
    <p:extLst>
      <p:ext uri="{BB962C8B-B14F-4D97-AF65-F5344CB8AC3E}">
        <p14:creationId xmlns:p14="http://schemas.microsoft.com/office/powerpoint/2010/main" val="3881896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Intervention lessons should be designed to recognize a student’s already mastered and prerequisite skills as confirmed by data. After determining what skills a student has already mastered, intervention lesson should begin with the student’s skill needs and be sequenced to introduce skills from simple to more complex and also consider teaching skills that are used more frequently earlier. Sample lessons should ensure that there is a connection between the student's mastery of prerequisite skills and current skills for instruction so they may understand how skills build upon each other. Additionally, scaffolding should be incorporated to support students with gaps in their prerequisite knowledge.</a:t>
            </a:r>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Arial"/>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35</a:t>
            </a:fld>
            <a:endParaRPr lang="en-US"/>
          </a:p>
        </p:txBody>
      </p:sp>
    </p:spTree>
    <p:extLst>
      <p:ext uri="{BB962C8B-B14F-4D97-AF65-F5344CB8AC3E}">
        <p14:creationId xmlns:p14="http://schemas.microsoft.com/office/powerpoint/2010/main" val="2380587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a:t>
            </a: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Alignment refers to how well an intervention program addresses the student's specific needs, avoids targeting skills the student has already mastered, and incorporates a meaningful focus on grade-appropriate curricular standards. Effective alignment ensures that interventions are explicitly linked to core content and expectations whenever possible. The intervention should teach an alternate behavior for students with a behavior concern. For example, teaching a student to raise his hand for the teacher's attention instead of getting out of his seat to go to the teacher. In academics, an intervention teaches a specific skill. For example, teaching a student repeated addition during intervention to help a student understand multiplication in 4th grade. Note: the behavior interventions listed on this slide are examples, there are other interventions that can address these different behavioral examples.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36</a:t>
            </a:fld>
            <a:endParaRPr lang="en-US"/>
          </a:p>
        </p:txBody>
      </p:sp>
    </p:spTree>
    <p:extLst>
      <p:ext uri="{BB962C8B-B14F-4D97-AF65-F5344CB8AC3E}">
        <p14:creationId xmlns:p14="http://schemas.microsoft.com/office/powerpoint/2010/main" val="3189415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Purpose: </a:t>
            </a:r>
            <a:r>
              <a:rPr lang="en-US" sz="1200" kern="1200" dirty="0">
                <a:solidFill>
                  <a:schemeClr val="tx1"/>
                </a:solidFill>
                <a:latin typeface="Arial" panose="020B0604020202020204" pitchFamily="34" charset="0"/>
                <a:ea typeface="+mn-ea"/>
                <a:cs typeface="Arial" panose="020B0604020202020204" pitchFamily="34" charset="0"/>
              </a:rPr>
              <a:t>Give participants practice navigating to the NCII website, ask them to look at the program on the website and identify one characteristic from NCII's summary. Consultants will demonstrate navigating this website at training.</a:t>
            </a:r>
          </a:p>
        </p:txBody>
      </p:sp>
      <p:sp>
        <p:nvSpPr>
          <p:cNvPr id="4" name="Slide Number Placeholder 3"/>
          <p:cNvSpPr>
            <a:spLocks noGrp="1"/>
          </p:cNvSpPr>
          <p:nvPr>
            <p:ph type="sldNum" sz="quarter" idx="5"/>
          </p:nvPr>
        </p:nvSpPr>
        <p:spPr/>
        <p:txBody>
          <a:bodyPr/>
          <a:lstStyle/>
          <a:p>
            <a:fld id="{006BE02D-20C0-F840-AFAC-BEA99C74FDC2}" type="slidenum">
              <a:rPr lang="en-US" smtClean="0"/>
              <a:pPr/>
              <a:t>37</a:t>
            </a:fld>
            <a:endParaRPr lang="en-US"/>
          </a:p>
        </p:txBody>
      </p:sp>
    </p:spTree>
    <p:extLst>
      <p:ext uri="{BB962C8B-B14F-4D97-AF65-F5344CB8AC3E}">
        <p14:creationId xmlns:p14="http://schemas.microsoft.com/office/powerpoint/2010/main" val="56234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Purpose</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Give participants practice navigating to the NCII website. The previous slide asked them to read about Sound Partners (1-3), ROOTS, and Coping Power Program on the NCII website. After reading about those interventions, participants will complete this activity by identifying one skill on the left with each intervention listed on the right. </a:t>
            </a:r>
          </a:p>
          <a:p>
            <a:pPr marL="0" indent="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indent="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Additional information: If a computer program is used it should not replace explicit instruction by the interventionist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38</a:t>
            </a:fld>
            <a:endParaRPr lang="en-US"/>
          </a:p>
        </p:txBody>
      </p:sp>
    </p:spTree>
    <p:extLst>
      <p:ext uri="{BB962C8B-B14F-4D97-AF65-F5344CB8AC3E}">
        <p14:creationId xmlns:p14="http://schemas.microsoft.com/office/powerpoint/2010/main" val="3071884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5236-E69C-BD7C-56DE-130D0023A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DD463-B97D-73CC-4627-FE8C354C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3EAFD-671E-DAE0-BF26-737F8C4A47FC}"/>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Instructional coherence refers to the alignment of instructional goals, strategies, and methodologies to promote students' transfer and generalization of skills across all educational contexts. It involves the integration of leadership, data-based decision making, instruction and intervention, and assessment to create a cohesive student learning experience. This unified approach supports students' achievement of grade-level expectations. Students who experience higher levels of instructional coherence are more likely to achieve these expectations and feel a stronger sense of connection and purpose related to their instruction (TDOE, 2023).</a:t>
            </a:r>
          </a:p>
        </p:txBody>
      </p:sp>
      <p:sp>
        <p:nvSpPr>
          <p:cNvPr id="4" name="Slide Number Placeholder 3">
            <a:extLst>
              <a:ext uri="{FF2B5EF4-FFF2-40B4-BE49-F238E27FC236}">
                <a16:creationId xmlns:a16="http://schemas.microsoft.com/office/drawing/2014/main" id="{D645660F-B8A9-17C2-7AE9-5DA06B14E4C4}"/>
              </a:ext>
            </a:extLst>
          </p:cNvPr>
          <p:cNvSpPr>
            <a:spLocks noGrp="1"/>
          </p:cNvSpPr>
          <p:nvPr>
            <p:ph type="sldNum" sz="quarter" idx="5"/>
          </p:nvPr>
        </p:nvSpPr>
        <p:spPr/>
        <p:txBody>
          <a:bodyPr/>
          <a:lstStyle/>
          <a:p>
            <a:fld id="{006BE02D-20C0-F840-AFAC-BEA99C74FDC2}" type="slidenum">
              <a:rPr lang="en-US" smtClean="0"/>
              <a:pPr/>
              <a:t>39</a:t>
            </a:fld>
            <a:endParaRPr lang="en-US"/>
          </a:p>
        </p:txBody>
      </p:sp>
    </p:spTree>
    <p:extLst>
      <p:ext uri="{BB962C8B-B14F-4D97-AF65-F5344CB8AC3E}">
        <p14:creationId xmlns:p14="http://schemas.microsoft.com/office/powerpoint/2010/main" val="360559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Point: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TASL and Attendance are combined on the same QR Code and survey, and there is a question asking if they need TASL credit on the attendance survey. If you are a school administrator and you would like to receive TASL credit please complete the same survey using the QR code. </a:t>
            </a:r>
          </a:p>
          <a:p>
            <a:pPr marL="0" indent="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Link here: </a:t>
            </a:r>
            <a:r>
              <a:rPr lang="en-US" sz="1200" b="0" i="1" u="none" strike="noStrike" cap="none" dirty="0">
                <a:solidFill>
                  <a:schemeClr val="dk1"/>
                </a:solidFill>
                <a:latin typeface="Arial" panose="020B0604020202020204" pitchFamily="34" charset="0"/>
                <a:ea typeface="Lato Light"/>
                <a:cs typeface="Arial" panose="020B0604020202020204" pitchFamily="34" charset="0"/>
                <a:sym typeface="Lato Light"/>
                <a:hlinkClick r:id="rId3"/>
              </a:rPr>
              <a:t>https://tinyurl.com/AttendanceTASL</a:t>
            </a:r>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indent="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Note: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Consider if you would like to add this QR code to a table tent or remind teams to scan the code on their copy of the electronic or paper presentation if they are far away from the screen.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383029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We must align our academic and behavioral lessons with Tier I instruction. The ultimate goal of intervention support is to help students achieve a level of proficiency that allows them to succeed within the core instructional framework. That includes helping students meet grade-level expectations through providing access and opportunity.</a:t>
            </a:r>
          </a:p>
        </p:txBody>
      </p:sp>
      <p:sp>
        <p:nvSpPr>
          <p:cNvPr id="4" name="Slide Number Placeholder 3"/>
          <p:cNvSpPr>
            <a:spLocks noGrp="1"/>
          </p:cNvSpPr>
          <p:nvPr>
            <p:ph type="sldNum" sz="quarter" idx="5"/>
          </p:nvPr>
        </p:nvSpPr>
        <p:spPr/>
        <p:txBody>
          <a:bodyPr/>
          <a:lstStyle/>
          <a:p>
            <a:fld id="{006BE02D-20C0-F840-AFAC-BEA99C74FDC2}" type="slidenum">
              <a:rPr lang="en-US" smtClean="0"/>
              <a:pPr/>
              <a:t>40</a:t>
            </a:fld>
            <a:endParaRPr lang="en-US"/>
          </a:p>
        </p:txBody>
      </p:sp>
    </p:spTree>
    <p:extLst>
      <p:ext uri="{BB962C8B-B14F-4D97-AF65-F5344CB8AC3E}">
        <p14:creationId xmlns:p14="http://schemas.microsoft.com/office/powerpoint/2010/main" val="2251667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SzPts val="1400"/>
              <a:buFont typeface="Arial"/>
              <a:buNone/>
              <a:tabLst/>
              <a:defRPr/>
            </a:pPr>
            <a:r>
              <a:rPr lang="en-US" sz="1200" b="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Purpose: </a:t>
            </a:r>
            <a:r>
              <a:rPr lang="en-US" sz="12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purpose of this activity is to determine if the Tier II interventions used in your school have most, or all, of the characteristics of high-quality interventions shared today.</a:t>
            </a:r>
            <a:endParaRPr lang="en-US"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41</a:t>
            </a:fld>
            <a:endParaRPr lang="en-US"/>
          </a:p>
        </p:txBody>
      </p:sp>
    </p:spTree>
    <p:extLst>
      <p:ext uri="{BB962C8B-B14F-4D97-AF65-F5344CB8AC3E}">
        <p14:creationId xmlns:p14="http://schemas.microsoft.com/office/powerpoint/2010/main" val="3889835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9265F-9352-BC39-7B07-09A63E067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9E5F4-D725-AEA7-7C0D-4765073E5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D245C-457B-0FBE-4084-CC1BCE0F055F}"/>
              </a:ext>
            </a:extLst>
          </p:cNvPr>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Participants need to consider how they link the skills students learn during intervention to core content for both academics and behavior. The idea is that they will learn new strategies from other teams in the room.</a:t>
            </a:r>
          </a:p>
        </p:txBody>
      </p:sp>
      <p:sp>
        <p:nvSpPr>
          <p:cNvPr id="4" name="Slide Number Placeholder 3">
            <a:extLst>
              <a:ext uri="{FF2B5EF4-FFF2-40B4-BE49-F238E27FC236}">
                <a16:creationId xmlns:a16="http://schemas.microsoft.com/office/drawing/2014/main" id="{B45DFAFC-31D1-8CB9-8887-01CFA4C1CBDF}"/>
              </a:ext>
            </a:extLst>
          </p:cNvPr>
          <p:cNvSpPr>
            <a:spLocks noGrp="1"/>
          </p:cNvSpPr>
          <p:nvPr>
            <p:ph type="sldNum" sz="quarter" idx="5"/>
          </p:nvPr>
        </p:nvSpPr>
        <p:spPr/>
        <p:txBody>
          <a:bodyPr/>
          <a:lstStyle/>
          <a:p>
            <a:fld id="{006BE02D-20C0-F840-AFAC-BEA99C74FDC2}" type="slidenum">
              <a:rPr lang="en-US" smtClean="0"/>
              <a:pPr/>
              <a:t>42</a:t>
            </a:fld>
            <a:endParaRPr lang="en-US"/>
          </a:p>
        </p:txBody>
      </p:sp>
    </p:spTree>
    <p:extLst>
      <p:ext uri="{BB962C8B-B14F-4D97-AF65-F5344CB8AC3E}">
        <p14:creationId xmlns:p14="http://schemas.microsoft.com/office/powerpoint/2010/main" val="1187943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This section covers evaluating student need using multiple data sources. It corresponds with SIFA items 18-19 which focus on selection of instructional practices and interventions, 21 which focuses on monitoring response to instruction and intervention, 26-31 which focus on assessment tools and administrations, 32-34 which focus on the environment for learning, and 35 which focuses on Tier II instruction and intervention. </a:t>
            </a:r>
          </a:p>
        </p:txBody>
      </p:sp>
      <p:sp>
        <p:nvSpPr>
          <p:cNvPr id="4" name="Slide Number Placeholder 3"/>
          <p:cNvSpPr>
            <a:spLocks noGrp="1"/>
          </p:cNvSpPr>
          <p:nvPr>
            <p:ph type="sldNum" sz="quarter" idx="5"/>
          </p:nvPr>
        </p:nvSpPr>
        <p:spPr/>
        <p:txBody>
          <a:bodyPr/>
          <a:lstStyle/>
          <a:p>
            <a:fld id="{006BE02D-20C0-F840-AFAC-BEA99C74FDC2}" type="slidenum">
              <a:rPr lang="en-US" smtClean="0"/>
              <a:pPr/>
              <a:t>43</a:t>
            </a:fld>
            <a:endParaRPr lang="en-US"/>
          </a:p>
        </p:txBody>
      </p:sp>
    </p:spTree>
    <p:extLst>
      <p:ext uri="{BB962C8B-B14F-4D97-AF65-F5344CB8AC3E}">
        <p14:creationId xmlns:p14="http://schemas.microsoft.com/office/powerpoint/2010/main" val="821367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9FE4E-437E-066B-E529-0BACB027C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5A8FC-736E-1B7B-C5B8-CDE9359B9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262AB-A8DF-BD09-1019-FF2230BC9EB5}"/>
              </a:ext>
            </a:extLst>
          </p:cNvPr>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Training participants are able to listen to an example discussion teams have by following along with the script, which can be downloaded from the website containing the other training materials. </a:t>
            </a:r>
          </a:p>
        </p:txBody>
      </p:sp>
      <p:sp>
        <p:nvSpPr>
          <p:cNvPr id="4" name="Slide Number Placeholder 3">
            <a:extLst>
              <a:ext uri="{FF2B5EF4-FFF2-40B4-BE49-F238E27FC236}">
                <a16:creationId xmlns:a16="http://schemas.microsoft.com/office/drawing/2014/main" id="{064FD818-C896-7B02-C11C-E42A7051E250}"/>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2906397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CF761-1A03-E0E5-8C3E-A34EAA919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230EE-9DD4-0D18-F388-A13EF77AC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D5F09-B136-B23B-9D8B-39709F26B1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Districts should be using a variety of data to make decisions, including decisions regarding instruction, intervention, and progress in intervention. </a:t>
            </a:r>
            <a:endParaRPr lang="en-US" sz="10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p:txBody>
      </p:sp>
      <p:sp>
        <p:nvSpPr>
          <p:cNvPr id="4" name="Slide Number Placeholder 3">
            <a:extLst>
              <a:ext uri="{FF2B5EF4-FFF2-40B4-BE49-F238E27FC236}">
                <a16:creationId xmlns:a16="http://schemas.microsoft.com/office/drawing/2014/main" id="{3876F76A-E10D-1A9B-9DC5-EEDB7645CDA7}"/>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4201873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39317-872C-FE60-87BD-A45E403B7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54DBE-6A0F-1AFB-A379-B0100AB2D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776CB-B2F3-49CB-4108-4DF1FC8029EA}"/>
              </a:ext>
            </a:extLst>
          </p:cNvPr>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b="0" kern="1200" dirty="0">
                <a:solidFill>
                  <a:schemeClr val="tx1"/>
                </a:solidFill>
                <a:latin typeface="Arial" panose="020B0604020202020204" pitchFamily="34" charset="0"/>
                <a:ea typeface="+mn-ea"/>
                <a:cs typeface="Arial" panose="020B0604020202020204" pitchFamily="34" charset="0"/>
              </a:rPr>
              <a:t>The universal screening process involves identifying and verifying the need for intervention using multiple data sources</a:t>
            </a:r>
            <a:r>
              <a:rPr lang="en-US" sz="1200" b="1" kern="120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which can include universal screeners, survey-level assessments, diagnostic assessments, teacher observations, student record reviews, and progress monitoring data, or other data sources. Screening should be done for all students. </a:t>
            </a:r>
          </a:p>
        </p:txBody>
      </p:sp>
      <p:sp>
        <p:nvSpPr>
          <p:cNvPr id="4" name="Slide Number Placeholder 3">
            <a:extLst>
              <a:ext uri="{FF2B5EF4-FFF2-40B4-BE49-F238E27FC236}">
                <a16:creationId xmlns:a16="http://schemas.microsoft.com/office/drawing/2014/main" id="{53DBCED8-EC19-2D1A-9AF8-F1030EF46CD9}"/>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3682967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8305-878C-11E7-7909-162254B4C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02344-E497-C64F-744D-0A83C05C8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E3318-5AA8-C94E-AA03-3620045E7445}"/>
              </a:ext>
            </a:extLst>
          </p:cNvPr>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Universal screeners are one way to begin to identify students who may need additional support but should be used along with other sources of data. It’s important to use multiple sources of data when identifying students who may need intervention. </a:t>
            </a:r>
          </a:p>
        </p:txBody>
      </p:sp>
      <p:sp>
        <p:nvSpPr>
          <p:cNvPr id="4" name="Slide Number Placeholder 3">
            <a:extLst>
              <a:ext uri="{FF2B5EF4-FFF2-40B4-BE49-F238E27FC236}">
                <a16:creationId xmlns:a16="http://schemas.microsoft.com/office/drawing/2014/main" id="{16CCCDDF-7975-9F93-DC80-2B06E6EBF6B1}"/>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3307062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0CAF-6E03-3414-BE0D-3530D935B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1404B-1560-D51F-77EC-92A5D32DB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2C04A-0BBC-FDB2-9C2C-3AF5D0263A8B}"/>
              </a:ext>
            </a:extLst>
          </p:cNvPr>
          <p:cNvSpPr>
            <a:spLocks noGrp="1"/>
          </p:cNvSpPr>
          <p:nvPr>
            <p:ph type="body" idx="1"/>
          </p:nvPr>
        </p:nvSpPr>
        <p:spPr/>
        <p:txBody>
          <a:bodyPr/>
          <a:lstStyle/>
          <a:p>
            <a:pPr marL="0">
              <a:defRPr/>
            </a:pPr>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Early warning systems are another way to identify students who may need additional support. In Early Warning Systems, multiple data sources are used to identify students at risk. Early Warning Systems are used at the high school level, but elementary and middle schools have used the idea of an Early Warning System as a way of identifying students who are at-risk across different domains (academics, behavior, attendance).</a:t>
            </a:r>
          </a:p>
        </p:txBody>
      </p:sp>
      <p:sp>
        <p:nvSpPr>
          <p:cNvPr id="4" name="Slide Number Placeholder 3">
            <a:extLst>
              <a:ext uri="{FF2B5EF4-FFF2-40B4-BE49-F238E27FC236}">
                <a16:creationId xmlns:a16="http://schemas.microsoft.com/office/drawing/2014/main" id="{324219AA-FE1B-FBD4-C8CB-BA8E98F3BC9A}"/>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3186465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2DCAF-F76F-6796-352F-E7B100798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C166A-85F5-64AD-EAF0-AA582F4E7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1DD85-BE5F-A3EB-90BA-1D14F274A8C2}"/>
              </a:ext>
            </a:extLst>
          </p:cNvPr>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The assessment process highlights how a variety of data sources should be used for data-based decision making. In the screening process, multiple sources of data should be used to identify a student as at risk. These sources of data could include universal screener data, survey-level assessment data, diagnostic assessment data, teacher observations, students records review, and more. After, through the screening process using multiple data sources, a student is identified as at risk, drill-down assessments are administered as needed and data is analyzed to determine specific needs and plan the intervention. Once the student is in the intervention, progress monitoring and fidelity data are gathered to determine intervention effectiveness. </a:t>
            </a:r>
            <a:r>
              <a:rPr lang="en-US" dirty="0">
                <a:latin typeface="Arial" panose="020B0604020202020204" pitchFamily="34" charset="0"/>
                <a:cs typeface="Arial" panose="020B0604020202020204" pitchFamily="34" charset="0"/>
              </a:rPr>
              <a:t>Progress monitoring data should come from multiple sources and can include formative assessments that are sensitive to small changes in a student's performance, summative assessments that show how a student's performance compares to intervention benchmarks, end-of-unit assessments, and assessments/observations aligned to grade-level standards and/or schoolwide expectations. Fidelity data take into account a variety of metrics that will be discussed in detail later our Tier II training. Having an organized assessment process allows teams to make informed decisions while using the problem-solving process.</a:t>
            </a:r>
          </a:p>
          <a:p>
            <a:endParaRPr lang="en-US" dirty="0">
              <a:latin typeface="Arial" panose="020B0604020202020204" pitchFamily="34" charset="0"/>
              <a:cs typeface="Arial" panose="020B0604020202020204" pitchFamily="34" charset="0"/>
            </a:endParaRPr>
          </a:p>
          <a:p>
            <a:pPr marL="0">
              <a:defRPr/>
            </a:pPr>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45BDCAC-53B1-719E-8B5B-D1F9B8B0F2B3}"/>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56212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The following slides are an introduction to Best for All, TN-TSC, and the TN-TAN network.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1266929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Main Takeaway:</a:t>
            </a:r>
            <a:r>
              <a:rPr lang="en-US" dirty="0">
                <a:latin typeface="Arial" panose="020B0604020202020204" pitchFamily="34" charset="0"/>
                <a:cs typeface="Arial" panose="020B0604020202020204" pitchFamily="34" charset="0"/>
              </a:rPr>
              <a:t> It is helpful to have a way to organize the multiple sources of student data so you can see students’ comprehensive profile when making data-based decisions. This is one example of a spreadsheet that lists multiple sources of data by student which can be reviewed by the data-based decision-making team as part of the assessment process. You will see full examples of this spreadsheet in the Tier II Binder as part of the Rolling Hills Elementary and Sandy Creek Secondary scripts and activities. </a:t>
            </a:r>
          </a:p>
        </p:txBody>
      </p:sp>
      <p:sp>
        <p:nvSpPr>
          <p:cNvPr id="4" name="Slide Number Placeholder 3"/>
          <p:cNvSpPr>
            <a:spLocks noGrp="1"/>
          </p:cNvSpPr>
          <p:nvPr>
            <p:ph type="sldNum" sz="quarter" idx="5"/>
          </p:nvPr>
        </p:nvSpPr>
        <p:spPr/>
        <p:txBody>
          <a:bodyPr/>
          <a:lstStyle/>
          <a:p>
            <a:fld id="{006BE02D-20C0-F840-AFAC-BEA99C74FDC2}" type="slidenum">
              <a:rPr lang="en-US" smtClean="0"/>
              <a:pPr/>
              <a:t>50</a:t>
            </a:fld>
            <a:endParaRPr lang="en-US"/>
          </a:p>
        </p:txBody>
      </p:sp>
    </p:spTree>
    <p:extLst>
      <p:ext uri="{BB962C8B-B14F-4D97-AF65-F5344CB8AC3E}">
        <p14:creationId xmlns:p14="http://schemas.microsoft.com/office/powerpoint/2010/main" val="2446327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843F-49C2-4C77-BAE4-F3FDDB659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A1911-7AAD-4CD8-DBEE-21073A3F6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06D44-7421-BD7F-3A24-AA75CB5449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Requests for assistance are another source of data that can help identify student need. </a:t>
            </a:r>
            <a:r>
              <a:rPr lang="en-US" dirty="0">
                <a:latin typeface="Arial" panose="020B0604020202020204" pitchFamily="34" charset="0"/>
                <a:cs typeface="Arial" panose="020B0604020202020204" pitchFamily="34" charset="0"/>
              </a:rPr>
              <a:t>Requests for assistance help compile valuable additional data (e.g., anecdotal data, strategies tried, classroom assessments, etc.).  </a:t>
            </a:r>
          </a:p>
        </p:txBody>
      </p:sp>
      <p:sp>
        <p:nvSpPr>
          <p:cNvPr id="4" name="Slide Number Placeholder 3">
            <a:extLst>
              <a:ext uri="{FF2B5EF4-FFF2-40B4-BE49-F238E27FC236}">
                <a16:creationId xmlns:a16="http://schemas.microsoft.com/office/drawing/2014/main" id="{81AB6C23-396B-EA7F-08E6-CD45C3639A9E}"/>
              </a:ext>
            </a:extLst>
          </p:cNvPr>
          <p:cNvSpPr>
            <a:spLocks noGrp="1"/>
          </p:cNvSpPr>
          <p:nvPr>
            <p:ph type="sldNum" sz="quarter" idx="5"/>
          </p:nvPr>
        </p:nvSpPr>
        <p:spPr/>
        <p:txBody>
          <a:bodyPr/>
          <a:lstStyle/>
          <a:p>
            <a:fld id="{006BE02D-20C0-F840-AFAC-BEA99C74FDC2}" type="slidenum">
              <a:rPr lang="en-US" smtClean="0"/>
              <a:pPr/>
              <a:t>51</a:t>
            </a:fld>
            <a:endParaRPr lang="en-US"/>
          </a:p>
        </p:txBody>
      </p:sp>
    </p:spTree>
    <p:extLst>
      <p:ext uri="{BB962C8B-B14F-4D97-AF65-F5344CB8AC3E}">
        <p14:creationId xmlns:p14="http://schemas.microsoft.com/office/powerpoint/2010/main" val="3608555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6479C-DCAF-40AA-E210-850DEFCD9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50A53-8416-4AFB-A44A-4EB521F73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3F9D0-89AD-D32E-29ED-7775F99F433F}"/>
              </a:ext>
            </a:extLst>
          </p:cNvPr>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Training participants are able to listen to an example team have discussions by following along with the script, which is available in our training materials.</a:t>
            </a:r>
          </a:p>
        </p:txBody>
      </p:sp>
      <p:sp>
        <p:nvSpPr>
          <p:cNvPr id="4" name="Slide Number Placeholder 3">
            <a:extLst>
              <a:ext uri="{FF2B5EF4-FFF2-40B4-BE49-F238E27FC236}">
                <a16:creationId xmlns:a16="http://schemas.microsoft.com/office/drawing/2014/main" id="{0CB13E75-4BF8-ECCE-F43E-BCA17CA52F43}"/>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22550445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a:t>
            </a:r>
            <a:r>
              <a:rPr lang="en-US" dirty="0">
                <a:latin typeface="Arial" panose="020B0604020202020204" pitchFamily="34" charset="0"/>
                <a:cs typeface="Arial" panose="020B0604020202020204" pitchFamily="34" charset="0"/>
              </a:rPr>
              <a:t>This is an example of conveying student performance as risk distribution and should not be equated to a specific expected percentage of students operating with the tiers.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This slide is designed to help teams move away from traditional thinking and prompt discussion related to risk distribution and problem-solving to improve RTI2 implementation.</a:t>
            </a:r>
            <a:endParaRPr lang="en-US" dirty="0">
              <a:latin typeface="Arial" panose="020B0604020202020204" pitchFamily="34" charset="0"/>
              <a:cs typeface="Arial" panose="020B0604020202020204" pitchFamily="34" charset="0"/>
            </a:endParaRPr>
          </a:p>
          <a:p>
            <a:pPr marL="0"/>
            <a:r>
              <a:rPr lang="en-US" dirty="0">
                <a:latin typeface="Arial" panose="020B0604020202020204" pitchFamily="34" charset="0"/>
                <a:cs typeface="Arial" panose="020B0604020202020204" pitchFamily="34" charset="0"/>
              </a:rPr>
              <a:t>OTR: Ask participants what they would do if they had a high percentage of students identifying as at risk like shown on the slide. Emphasize multiple strategies targeted across tiers may be needed. Emphasize striving towards constant improvement.</a:t>
            </a:r>
          </a:p>
        </p:txBody>
      </p:sp>
      <p:sp>
        <p:nvSpPr>
          <p:cNvPr id="4" name="Slide Number Placeholder 3"/>
          <p:cNvSpPr>
            <a:spLocks noGrp="1"/>
          </p:cNvSpPr>
          <p:nvPr>
            <p:ph type="sldNum" sz="quarter" idx="5"/>
          </p:nvPr>
        </p:nvSpPr>
        <p:spPr/>
        <p:txBody>
          <a:bodyPr/>
          <a:lstStyle/>
          <a:p>
            <a:fld id="{006BE02D-20C0-F840-AFAC-BEA99C74FDC2}" type="slidenum">
              <a:rPr lang="en-US" smtClean="0"/>
              <a:pPr/>
              <a:t>53</a:t>
            </a:fld>
            <a:endParaRPr lang="en-US"/>
          </a:p>
        </p:txBody>
      </p:sp>
    </p:spTree>
    <p:extLst>
      <p:ext uri="{BB962C8B-B14F-4D97-AF65-F5344CB8AC3E}">
        <p14:creationId xmlns:p14="http://schemas.microsoft.com/office/powerpoint/2010/main" val="3076104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Lato Light"/>
                <a:cs typeface="Arial"/>
                <a:sym typeface="Lato Light"/>
              </a:rPr>
              <a:t>Main Takeaway: </a:t>
            </a:r>
            <a:r>
              <a:rPr kumimoji="0" lang="en-US" sz="1200" b="0" i="0" u="none" strike="noStrike" kern="0" cap="none" spc="0" normalizeH="0" baseline="0" noProof="0" dirty="0">
                <a:ln>
                  <a:noFill/>
                </a:ln>
                <a:solidFill>
                  <a:srgbClr val="000000"/>
                </a:solidFill>
                <a:effectLst/>
                <a:uLnTx/>
                <a:uFillTx/>
                <a:latin typeface="Arial"/>
                <a:ea typeface="Lato Light"/>
                <a:cs typeface="Arial"/>
                <a:sym typeface="Lato Light"/>
              </a:rPr>
              <a:t>If a large proportion of students are identified as needing additional support through the screening process, consider adjustments to Tier I instruction. This applies to academics and behavior. Tier I can be strengthened through scaffolding, access points, and by focusing on learning acceleration.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54</a:t>
            </a:fld>
            <a:endParaRPr lang="en-US"/>
          </a:p>
        </p:txBody>
      </p:sp>
    </p:spTree>
    <p:extLst>
      <p:ext uri="{BB962C8B-B14F-4D97-AF65-F5344CB8AC3E}">
        <p14:creationId xmlns:p14="http://schemas.microsoft.com/office/powerpoint/2010/main" val="2489453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C304F-FFD3-6B69-58C9-4FF0527EC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6ECD4-F213-8A4C-EC66-E16F5E5FD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324B6-54F3-150B-EE6D-5352F0B6F65C}"/>
              </a:ext>
            </a:extLst>
          </p:cNvPr>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As you are thinking about addressing a Tier I problem, always consider the fidelity of instruction to make sure students are getting the instruction they need to achieve grade-level expectations. Fidelity refers to providing instruction with integrity, aligning with instructional goals for student learning, and attending to critical features of instructional fest practice designed to meet those goals (RTI-A manual, p.19). Some forms of fidelity monitoring may include but are not limited to Instructional Practice Guide walkthroughs, review of lesson plans, curriculum maps, and/or the review of student academic data, work and outcomes for student proficiency (RTI-A manual, p.19). </a:t>
            </a:r>
          </a:p>
        </p:txBody>
      </p:sp>
      <p:sp>
        <p:nvSpPr>
          <p:cNvPr id="4" name="Slide Number Placeholder 3">
            <a:extLst>
              <a:ext uri="{FF2B5EF4-FFF2-40B4-BE49-F238E27FC236}">
                <a16:creationId xmlns:a16="http://schemas.microsoft.com/office/drawing/2014/main" id="{19123619-8794-1B6E-FE4C-4C8AC9BEE755}"/>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41805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This slide shows examples of ways to provide support to students in Tier I. These are both examples of Tier I interventions. Take note that Collaborative Strategic Reading (CSR) includes explicit instruction from the teacher, as well as teacher feedback provided during the small group collaboration, so it includes these critical components of Tier I instruction. The same goes for CW-FIT – the teacher provides explicit instruction and feedback regarding desired classroom behaviors, while students earn points in small groups.</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CSR</a:t>
            </a:r>
          </a:p>
          <a:p>
            <a:pPr marL="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Reading intervention focused on comprehension</a:t>
            </a:r>
          </a:p>
          <a:p>
            <a:pPr marL="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Comprehension strategies explicit taught by teacher first</a:t>
            </a:r>
          </a:p>
          <a:p>
            <a:pPr marL="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Students are grouped, roles are assigned, and strategies are practiced in small groups while teacher monitors and provides feedback</a:t>
            </a:r>
          </a:p>
          <a:p>
            <a:pPr marL="0">
              <a:buFont typeface="Arial" panose="020B0604020202020204" pitchFamily="34" charset="0"/>
              <a:buChar char="•"/>
            </a:pPr>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indent="0">
              <a:buFont typeface="Arial" panose="020B0604020202020204" pitchFamily="34" charset="0"/>
              <a:buNone/>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CW FIT</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Behavior intervention focused on teaching appropriate behavior</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Teacher first identifies behavioral skills to target and teaches them explicitly to the whole group</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Students are divided into teams and teams can earn points towards rewards while teacher monitors behavior and provides feedback and praise</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Teacher provides additional supports to students having difficulty demonstrating target behavior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56</a:t>
            </a:fld>
            <a:endParaRPr lang="en-US"/>
          </a:p>
        </p:txBody>
      </p:sp>
    </p:spTree>
    <p:extLst>
      <p:ext uri="{BB962C8B-B14F-4D97-AF65-F5344CB8AC3E}">
        <p14:creationId xmlns:p14="http://schemas.microsoft.com/office/powerpoint/2010/main" val="348554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The following slides focus on using risk indicators to identify risk along a continuum and introduce drill-down assessments.</a:t>
            </a:r>
          </a:p>
        </p:txBody>
      </p:sp>
      <p:sp>
        <p:nvSpPr>
          <p:cNvPr id="4" name="Slide Number Placeholder 3"/>
          <p:cNvSpPr>
            <a:spLocks noGrp="1"/>
          </p:cNvSpPr>
          <p:nvPr>
            <p:ph type="sldNum" sz="quarter" idx="5"/>
          </p:nvPr>
        </p:nvSpPr>
        <p:spPr/>
        <p:txBody>
          <a:bodyPr/>
          <a:lstStyle/>
          <a:p>
            <a:fld id="{006BE02D-20C0-F840-AFAC-BEA99C74FDC2}" type="slidenum">
              <a:rPr lang="en-US" smtClean="0"/>
              <a:pPr/>
              <a:t>57</a:t>
            </a:fld>
            <a:endParaRPr lang="en-US"/>
          </a:p>
        </p:txBody>
      </p:sp>
    </p:spTree>
    <p:extLst>
      <p:ext uri="{BB962C8B-B14F-4D97-AF65-F5344CB8AC3E}">
        <p14:creationId xmlns:p14="http://schemas.microsoft.com/office/powerpoint/2010/main" val="3377921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Lato Light"/>
                <a:cs typeface="Arial"/>
                <a:sym typeface="Lato Light"/>
              </a:rPr>
              <a:t>Main Takeaway:</a:t>
            </a:r>
            <a:r>
              <a:rPr kumimoji="0" lang="en-US" sz="1200" b="0" i="0" u="none" strike="noStrike" kern="0" cap="none" spc="0" normalizeH="0" baseline="0" noProof="0" dirty="0">
                <a:ln>
                  <a:noFill/>
                </a:ln>
                <a:solidFill>
                  <a:srgbClr val="000000"/>
                </a:solidFill>
                <a:effectLst/>
                <a:uLnTx/>
                <a:uFillTx/>
                <a:latin typeface="Arial"/>
                <a:ea typeface="Lato Light"/>
                <a:cs typeface="Arial"/>
                <a:sym typeface="Lato Light"/>
              </a:rPr>
              <a:t> The purpose of using risk indicators is to systematize how we begin to identify risk when expectations for academic and non-academic performance are not met. By doing so, we aim to catch students who are struggling early and thus can begin to respond quickly. This includes identifying students with needs that aren’t straightforward, for example students who have risk in multiple areas.</a:t>
            </a:r>
          </a:p>
        </p:txBody>
      </p:sp>
      <p:sp>
        <p:nvSpPr>
          <p:cNvPr id="4" name="Slide Number Placeholder 3"/>
          <p:cNvSpPr>
            <a:spLocks noGrp="1"/>
          </p:cNvSpPr>
          <p:nvPr>
            <p:ph type="sldNum" sz="quarter" idx="5"/>
          </p:nvPr>
        </p:nvSpPr>
        <p:spPr/>
        <p:txBody>
          <a:bodyPr/>
          <a:lstStyle/>
          <a:p>
            <a:fld id="{006BE02D-20C0-F840-AFAC-BEA99C74FDC2}" type="slidenum">
              <a:rPr lang="en-US" smtClean="0"/>
              <a:pPr/>
              <a:t>58</a:t>
            </a:fld>
            <a:endParaRPr lang="en-US"/>
          </a:p>
        </p:txBody>
      </p:sp>
    </p:spTree>
    <p:extLst>
      <p:ext uri="{BB962C8B-B14F-4D97-AF65-F5344CB8AC3E}">
        <p14:creationId xmlns:p14="http://schemas.microsoft.com/office/powerpoint/2010/main" val="3001432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F6E5A-F563-5391-8A3A-322C9C8C4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CD8D8-7158-B53D-882C-EB08C3C5E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9631F-8924-B737-D2BC-0800613C3861}"/>
              </a:ext>
            </a:extLst>
          </p:cNvPr>
          <p:cNvSpPr>
            <a:spLocks noGrp="1"/>
          </p:cNvSpPr>
          <p:nvPr>
            <p:ph type="body" idx="1"/>
          </p:nvPr>
        </p:nvSpPr>
        <p:spPr/>
        <p:txBody>
          <a:bodyPr/>
          <a:lstStyle/>
          <a:p>
            <a:pPr marL="0" lvl="0"/>
            <a:r>
              <a:rPr lang="en-US" b="1" dirty="0">
                <a:latin typeface="Arial" panose="020B0604020202020204" pitchFamily="34" charset="0"/>
                <a:cs typeface="Arial" panose="020B0604020202020204" pitchFamily="34" charset="0"/>
              </a:rPr>
              <a:t>Main Takeaway:</a:t>
            </a:r>
            <a:r>
              <a:rPr lang="en-US" dirty="0">
                <a:latin typeface="Arial" panose="020B0604020202020204" pitchFamily="34" charset="0"/>
                <a:cs typeface="Arial" panose="020B0604020202020204" pitchFamily="34" charset="0"/>
              </a:rPr>
              <a:t> We can organize risk indicators in a risk indicator continuum. This tool lists various assessments used to identify risk, and schools can identify risk along a continuum determined by national norms, district policy, and local context. Scores indicate risk but should not be used alone to determine intervention and supports. A variety of data gathered from multiple measures should be used to identify students at risk</a:t>
            </a:r>
          </a:p>
          <a:p>
            <a:pPr marL="0" lvl="0"/>
            <a:endParaRPr lang="en-US" b="0" dirty="0">
              <a:latin typeface="Arial" panose="020B0604020202020204" pitchFamily="34" charset="0"/>
              <a:cs typeface="Arial" panose="020B0604020202020204" pitchFamily="34" charset="0"/>
            </a:endParaRPr>
          </a:p>
          <a:p>
            <a:pPr marL="0" lvl="0"/>
            <a:r>
              <a:rPr lang="en-US" b="0" dirty="0">
                <a:latin typeface="Arial" panose="020B0604020202020204" pitchFamily="34" charset="0"/>
                <a:cs typeface="Arial" panose="020B0604020202020204" pitchFamily="34" charset="0"/>
              </a:rPr>
              <a:t>It’s important to remember:</a:t>
            </a:r>
          </a:p>
          <a:p>
            <a:pPr marL="0" lvl="0" indent="-171450">
              <a:buClr>
                <a:srgbClr val="000000"/>
              </a:buClr>
              <a:buFont typeface="Arial,Sans-Serif"/>
              <a:buChar char="•"/>
            </a:pPr>
            <a:r>
              <a:rPr lang="en-US" dirty="0">
                <a:latin typeface="Arial" panose="020B0604020202020204" pitchFamily="34" charset="0"/>
                <a:cs typeface="Arial" panose="020B0604020202020204" pitchFamily="34" charset="0"/>
              </a:rPr>
              <a:t>Risk exists along a continuum.</a:t>
            </a:r>
          </a:p>
          <a:p>
            <a:pPr marL="0" lvl="0" indent="-171450">
              <a:buClr>
                <a:srgbClr val="000000"/>
              </a:buClr>
              <a:buFont typeface="Arial,Sans-Serif"/>
              <a:buChar char="•"/>
            </a:pPr>
            <a:r>
              <a:rPr lang="en-US" dirty="0">
                <a:latin typeface="Arial" panose="020B0604020202020204" pitchFamily="34" charset="0"/>
                <a:cs typeface="Arial" panose="020B0604020202020204" pitchFamily="34" charset="0"/>
              </a:rPr>
              <a:t>Do not use prescriptive cut scores to identify risk, identify need for further assessment, or quality students for intervention.</a:t>
            </a:r>
          </a:p>
          <a:p>
            <a:pPr marL="0" lvl="0" indent="-171450">
              <a:buClr>
                <a:srgbClr val="000000"/>
              </a:buClr>
              <a:buFont typeface="Arial,Sans-Serif"/>
              <a:buChar char="•"/>
            </a:pPr>
            <a:r>
              <a:rPr lang="en-US" dirty="0">
                <a:latin typeface="Arial" panose="020B0604020202020204" pitchFamily="34" charset="0"/>
                <a:cs typeface="Arial" panose="020B0604020202020204" pitchFamily="34" charset="0"/>
              </a:rPr>
              <a:t>Multiple data sources should be used to identify and verify risk.</a:t>
            </a:r>
          </a:p>
        </p:txBody>
      </p:sp>
      <p:sp>
        <p:nvSpPr>
          <p:cNvPr id="4" name="Slide Number Placeholder 3">
            <a:extLst>
              <a:ext uri="{FF2B5EF4-FFF2-40B4-BE49-F238E27FC236}">
                <a16:creationId xmlns:a16="http://schemas.microsoft.com/office/drawing/2014/main" id="{E24E3DA1-FAC6-6F94-AB80-B1A0DB9890B9}"/>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301114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The Tennessee Tiered Supports Center (Tennessee TSC) is a Tennessee Technical Assistance Network (TN-TAN) member. TN-TAN is a consortium of grantees dedicated to providing school districts, administrators, educators, and families with access to high-quality training, resources, and support, all of which aim to enhance student outcomes. By leveraging the expertise of these grantees, TN-TAN ensures a comprehensive and coordinated approach to improving educational outcomes for all students, particularly those with unique needs.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3303982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Guiding questions for helping DBDM teams analyze data included in a risk indicator continuum are included here.</a:t>
            </a:r>
            <a:endParaRPr lang="en-US" dirty="0">
              <a:latin typeface="Arial" panose="020B0604020202020204" pitchFamily="34" charset="0"/>
              <a:cs typeface="Arial" panose="020B0604020202020204" pitchFamily="34" charset="0"/>
            </a:endParaRPr>
          </a:p>
          <a:p>
            <a:pPr marL="171450"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In what area(s) did the student flag for risk? </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Potential areas of risk are reading, math, written expression, attendance and behavior</a:t>
            </a:r>
          </a:p>
          <a:p>
            <a:pPr marL="171450" lvl="0"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Is risk evident across multiple data sources?</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We should consider multiple data sources when evaluating risk and identifying students for intervention</a:t>
            </a:r>
          </a:p>
          <a:p>
            <a:pPr marL="171450" lvl="0"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Has the student received adequate Tier I instruction in the skill area?</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Consider if the student has received adequate grade-level instruction in both the skill area and also in key skills that contribute </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For example, if the student is failing a content area class like social studies, we may want to consider if the student has received adequate Tier I instruction both in the Social Studies class and in English Language Arts since reading for understanding and writing are key skills in the content area</a:t>
            </a:r>
          </a:p>
          <a:p>
            <a:pPr marL="171450" lvl="0"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How does the student’s performance compare to grade-level peers in the same context?</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Consider how the student performing relative to other at the school in the grade. Is the level of performance different from peers and what we expect?</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Considering the context is key. Students that may be identified at risk in some contexts may not be identified in other due to different expectations and experiences</a:t>
            </a:r>
          </a:p>
          <a:p>
            <a:pPr marL="171450" lvl="0"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How have we considered prerequisite and related skills to ensure we have identified the root cause?</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Ensure data is central in this process. We recommend gathering additional data or re-analyzing existing data to determine prerequisite and related skills</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Prerequisite skills: Skills needed before another set of skills can be acquired. For example, before a student can write a word, they need to know how to write the individual letters</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Related skills: Skills that relate to other skills and performance in one impacts the other in some way. Vocabulary and comprehension are related skills. A student’s vocabulary impacts their reading comprehension. The more word knowledge they have, the better they will understand what they read.</a:t>
            </a:r>
          </a:p>
          <a:p>
            <a:pPr marL="171450" lvl="0"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What other factors we should consider and what data should we gather?</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Other factors may include behavior and/or academic performance/concerns, prior school experience, performance in prior school years, medical/health history, and others</a:t>
            </a:r>
          </a:p>
          <a:p>
            <a:pPr marL="628559" lvl="1" indent="-171450">
              <a:spcBef>
                <a:spcPts val="200"/>
              </a:spcBef>
              <a:buFont typeface="Arial" panose="020B0604020202020204" pitchFamily="34" charset="0"/>
              <a:buChar char="•"/>
            </a:pPr>
            <a:r>
              <a:rPr lang="en-US" dirty="0">
                <a:latin typeface="Arial" panose="020B0604020202020204" pitchFamily="34" charset="0"/>
                <a:cs typeface="Arial" panose="020B0604020202020204" pitchFamily="34" charset="0"/>
              </a:rPr>
              <a:t>Collect data and/or re-analyze existing data that helps determining the root cause and provides more information on other factors.</a:t>
            </a:r>
          </a:p>
          <a:p>
            <a:pPr>
              <a:spcBef>
                <a:spcPts val="2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60</a:t>
            </a:fld>
            <a:endParaRPr lang="en-US"/>
          </a:p>
        </p:txBody>
      </p:sp>
    </p:spTree>
    <p:extLst>
      <p:ext uri="{BB962C8B-B14F-4D97-AF65-F5344CB8AC3E}">
        <p14:creationId xmlns:p14="http://schemas.microsoft.com/office/powerpoint/2010/main" val="29039058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Here is an example of a risk indicator continuum for an elementary school. This continuum organizes different measures of risk by row. A continuum of risk is shown along each row horizontally, from high risk on the left to low risk on the right as indicated by the color gradient. The school identifies </a:t>
            </a:r>
            <a:r>
              <a:rPr lang="en-US" dirty="0">
                <a:latin typeface="Arial" panose="020B0604020202020204" pitchFamily="34" charset="0"/>
                <a:cs typeface="Arial" panose="020B0604020202020204" pitchFamily="34" charset="0"/>
              </a:rPr>
              <a:t>where students fall along a continuum of risk for each indicator and use multiple data sources and perspectives to determine a student's needs. The continuum allows schools to organize this information so that teams can quickly identify students in need of additional support. </a:t>
            </a:r>
          </a:p>
          <a:p>
            <a:pPr marL="0"/>
            <a:endParaRPr lang="en-US" dirty="0">
              <a:latin typeface="Arial" panose="020B0604020202020204" pitchFamily="34" charset="0"/>
              <a:cs typeface="Arial" panose="020B0604020202020204" pitchFamily="34" charset="0"/>
            </a:endParaRPr>
          </a:p>
          <a:p>
            <a:pPr marL="0"/>
            <a:r>
              <a:rPr lang="en-US" dirty="0">
                <a:latin typeface="Arial" panose="020B0604020202020204" pitchFamily="34" charset="0"/>
                <a:cs typeface="Arial" panose="020B0604020202020204" pitchFamily="34" charset="0"/>
              </a:rPr>
              <a:t>It's important to remember:</a:t>
            </a:r>
          </a:p>
          <a:p>
            <a:pPr marL="285750" indent="-285750">
              <a:buFont typeface="Arial,Sans-Serif"/>
              <a:buChar char="•"/>
            </a:pPr>
            <a:r>
              <a:rPr lang="en-US" dirty="0">
                <a:latin typeface="Arial" panose="020B0604020202020204" pitchFamily="34" charset="0"/>
                <a:cs typeface="Arial" panose="020B0604020202020204" pitchFamily="34" charset="0"/>
              </a:rPr>
              <a:t>Do not use prescriptive cut scores to identify risk, identify need for further assessment, or quality students for intervention.</a:t>
            </a:r>
          </a:p>
          <a:p>
            <a:pPr marL="285750" indent="-285750">
              <a:buFont typeface="Arial,Sans-Serif"/>
              <a:buChar char="•"/>
            </a:pPr>
            <a:r>
              <a:rPr lang="en-US" dirty="0">
                <a:latin typeface="Arial" panose="020B0604020202020204" pitchFamily="34" charset="0"/>
                <a:cs typeface="Arial" panose="020B0604020202020204" pitchFamily="34" charset="0"/>
              </a:rPr>
              <a:t>Do not use prescriptive cut scores to identify students for specific tiers (e.g., Tier II or Tier III intervention).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61</a:t>
            </a:fld>
            <a:endParaRPr lang="en-US"/>
          </a:p>
        </p:txBody>
      </p:sp>
    </p:spTree>
    <p:extLst>
      <p:ext uri="{BB962C8B-B14F-4D97-AF65-F5344CB8AC3E}">
        <p14:creationId xmlns:p14="http://schemas.microsoft.com/office/powerpoint/2010/main" val="25614763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Here the example risk indicator continuum for elementary is used identify areas of potential risk for a fifth grader. You can see the specific measures used to begin to identify areas of risk. The level of risk is indicated by the color where the bar falls on the continuum. In this initial round of assessments, it appears that there are only concerns in behavior scores that fall along the at-risk range on the continuum for office discipline referral and nurse referrals (nurse office visits) as those are where the student score clearly falls in the orange to red portion of the gradient. However, the classroom teacher reports concerns in literacy and says the student is having trouble ”keeping up.”</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Remember the following:</a:t>
            </a:r>
          </a:p>
          <a:p>
            <a:pPr>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Risk exists along a continuum.</a:t>
            </a:r>
          </a:p>
          <a:p>
            <a:pPr>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Placement in an area of risk high or some risk does not qualify a student for intervention.</a:t>
            </a:r>
          </a:p>
          <a:p>
            <a:pPr>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Placement in an area of low risk does not disqualify a student for intervention.</a:t>
            </a:r>
          </a:p>
          <a:p>
            <a:pPr>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Do not use prescriptive cut scores to identify risk, identify need for further assessment, or quality students for intervention.</a:t>
            </a:r>
          </a:p>
          <a:p>
            <a:pPr>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Do not use prescriptive cut scores to identify students for specific tiers (e.g., Tier II or Tier III intervention).</a:t>
            </a:r>
          </a:p>
          <a:p>
            <a:pPr>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Multiple data sources are needed to identify risk.</a:t>
            </a:r>
          </a:p>
          <a:p>
            <a:pPr>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The next slide shows additional data that was collected.</a:t>
            </a:r>
          </a:p>
        </p:txBody>
      </p:sp>
      <p:sp>
        <p:nvSpPr>
          <p:cNvPr id="4" name="Slide Number Placeholder 3"/>
          <p:cNvSpPr>
            <a:spLocks noGrp="1"/>
          </p:cNvSpPr>
          <p:nvPr>
            <p:ph type="sldNum" sz="quarter" idx="5"/>
          </p:nvPr>
        </p:nvSpPr>
        <p:spPr/>
        <p:txBody>
          <a:bodyPr/>
          <a:lstStyle/>
          <a:p>
            <a:fld id="{006BE02D-20C0-F840-AFAC-BEA99C74FDC2}" type="slidenum">
              <a:rPr lang="en-US" smtClean="0"/>
              <a:pPr/>
              <a:t>62</a:t>
            </a:fld>
            <a:endParaRPr lang="en-US"/>
          </a:p>
        </p:txBody>
      </p:sp>
    </p:spTree>
    <p:extLst>
      <p:ext uri="{BB962C8B-B14F-4D97-AF65-F5344CB8AC3E}">
        <p14:creationId xmlns:p14="http://schemas.microsoft.com/office/powerpoint/2010/main" val="249992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DD149-74CB-B27D-2461-DB1DDFC1A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F69A6-AB2B-5062-2B03-DDDC7BAE5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56C33-C3D1-A2B3-A476-327E190A5A30}"/>
              </a:ext>
            </a:extLst>
          </p:cNvPr>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Here we can see the additional data the school gathered and also organized in the risk indicator continuum. The school gathered additional academic data including classroom assessments and the previous year’s state assessments which showed the student struggled on various reading comprehension and writing skills (beyond spelling). The team further analyzed office discipline referral and nurse referral data and referred the student for a vision exam.</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More information on the case: </a:t>
            </a:r>
          </a:p>
          <a:p>
            <a:pPr marL="628650"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Student was identified as risk during the fall screening window.</a:t>
            </a:r>
          </a:p>
          <a:p>
            <a:pPr marL="628650"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Student was not identified as at risk during prior school years.</a:t>
            </a:r>
          </a:p>
          <a:p>
            <a:pPr marL="171541" lvl="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Other important reminders:</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Identification of risk can differ by context.</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Choice of drill-down assessments should differ according to student data profile and data-based decision-making team decisions.</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Team has not yet determined why the student is struggling in reading comprehension and writing.</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Additional data may be gathered and existing data may be reanalyzed in later steps.</a:t>
            </a:r>
          </a:p>
        </p:txBody>
      </p:sp>
      <p:sp>
        <p:nvSpPr>
          <p:cNvPr id="4" name="Slide Number Placeholder 3">
            <a:extLst>
              <a:ext uri="{FF2B5EF4-FFF2-40B4-BE49-F238E27FC236}">
                <a16:creationId xmlns:a16="http://schemas.microsoft.com/office/drawing/2014/main" id="{7E442582-DD67-C9BB-FF7A-CD0A863C560D}"/>
              </a:ext>
            </a:extLst>
          </p:cNvPr>
          <p:cNvSpPr>
            <a:spLocks noGrp="1"/>
          </p:cNvSpPr>
          <p:nvPr>
            <p:ph type="sldNum" sz="quarter" idx="5"/>
          </p:nvPr>
        </p:nvSpPr>
        <p:spPr/>
        <p:txBody>
          <a:bodyPr/>
          <a:lstStyle/>
          <a:p>
            <a:fld id="{006BE02D-20C0-F840-AFAC-BEA99C74FDC2}" type="slidenum">
              <a:rPr lang="en-US" smtClean="0"/>
              <a:pPr/>
              <a:t>63</a:t>
            </a:fld>
            <a:endParaRPr lang="en-US"/>
          </a:p>
        </p:txBody>
      </p:sp>
    </p:spTree>
    <p:extLst>
      <p:ext uri="{BB962C8B-B14F-4D97-AF65-F5344CB8AC3E}">
        <p14:creationId xmlns:p14="http://schemas.microsoft.com/office/powerpoint/2010/main" val="23103048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C9ACF-5E1A-1FA6-F2A3-3656494B2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85701-4216-12C7-D8FA-110A5A34C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071FB-1DEF-B7B0-961D-69E33BA415D4}"/>
              </a:ext>
            </a:extLst>
          </p:cNvPr>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Here the example risk indicator continuum for elementary is used to identify areas of potential risk for a second grader. These are the universal screeners which is a first step in identifying risk. You can see the specific measures used to begin to identify areas of risk listed from top to bottom along the left. You can also see the student’s score which is shown by a line with circles indicating the score may fall in that area of the risk continuum. The level of risk is indicated by the color where the bar falls on the continuum. In this initial round of assessments, you see the student is showing risk in reading. In this instance, the DBDM team spoke with the classroom teacher to confirm this as an area of concern where additional data should be collected. The teacher also confirmed that the student does not show risk in the other academic and non-academic areas, although the student does show a range of performance. The next slide shows additional data that was collected.</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Remember the following:</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Risk exists along a continuum.</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Placement in an area of risk high or some risk does not qualify a student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Placement in an area of low risk does not disqualify a student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Do not use prescriptive cut scores to identify risk, identify need for further assessment, or quality students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Do not use prescriptive cut scores to identify students for specific tiers (e.g., Tier II or Tier III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Multiple data sources should be used to identify risk.</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201310F-E674-DDAB-CBFB-B8B2334A6CB9}"/>
              </a:ext>
            </a:extLst>
          </p:cNvPr>
          <p:cNvSpPr>
            <a:spLocks noGrp="1"/>
          </p:cNvSpPr>
          <p:nvPr>
            <p:ph type="sldNum" sz="quarter" idx="5"/>
          </p:nvPr>
        </p:nvSpPr>
        <p:spPr/>
        <p:txBody>
          <a:bodyPr/>
          <a:lstStyle/>
          <a:p>
            <a:fld id="{006BE02D-20C0-F840-AFAC-BEA99C74FDC2}" type="slidenum">
              <a:rPr lang="en-US" smtClean="0"/>
              <a:pPr/>
              <a:t>64</a:t>
            </a:fld>
            <a:endParaRPr lang="en-US"/>
          </a:p>
        </p:txBody>
      </p:sp>
    </p:spTree>
    <p:extLst>
      <p:ext uri="{BB962C8B-B14F-4D97-AF65-F5344CB8AC3E}">
        <p14:creationId xmlns:p14="http://schemas.microsoft.com/office/powerpoint/2010/main" val="16336043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E9CB0-8AA2-C287-0B66-DF658E102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B5B7A-86F1-8373-94AD-C24DA2DAE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A0834-117A-4C21-B1A2-9A978DA44156}"/>
              </a:ext>
            </a:extLst>
          </p:cNvPr>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Here we can see the additional data the school gathered and also organized in the risk indicator continuum. The school gathered additional data using the PWRS and a Maze. After reviewing the results (shown on the slide) the team identified potential skill deficits in the area of reading fluency. The student has decoding skills but is not applying them with ease and speed, which is expected by this point in the school year for second grade. However, since this is an instructionally relevant skill for the grade and the need was covered in grade-level expectations, the team decided to serve the student in a standards-based Tier I (rather than skills-based Tier II) intervention.</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More information on the example and assessments:</a:t>
            </a:r>
            <a:endPar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628650"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Student was not identified as at-risk until the winter screening window.</a:t>
            </a:r>
          </a:p>
          <a:p>
            <a:pPr marL="628650"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Student has foundational skills and made growth, but did not develop the fluency with skills needed at this point in the school year.</a:t>
            </a:r>
          </a:p>
          <a:p>
            <a:pPr marL="628650"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Part of decoding is developing automaticity or the ability to decode words quickly, accurately, and easily. If a student fails to develop automaticity in their word reading it will impact their reading fluency, or ability to read passages.</a:t>
            </a:r>
          </a:p>
          <a:p>
            <a:pPr marL="628650"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If a student is decoding slowly and with a substantial amount of effort, as was happening with this student, it can also impact their ability to understand what they are reading. Consider if a student is putting great mental effort towards just reading the words on the page. They will have limited cognitive resources left to devote to pulling meaning from what they are reading.</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Identification of risk can differ by context. Ask participants to consider if the choice for intervention for a student like this may differ across schools in their district.</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Phonics and Word Reading Survey</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Student names letters, sounds, and reads words with specific patterns.</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Assesses letter-sound knowledge and decoding skills.</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Reading Maze Assessment: </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Student reads a short passages silently. Throughout the passage, one word is replaced with a choice of three. Student circles the best word to complete the sentence.</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Assesses silent reading fluency and surface-level comprehension skills.</a:t>
            </a:r>
          </a:p>
          <a:p>
            <a:pPr marL="171450" lvl="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Remember the following: </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Choice of drill-down assessments should differ according to student data profile and data-based decision-making team decisions.</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Additional data may be gathered and existing data may be reanalyzed in later steps.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506CB1-38FF-C63B-1588-A19F600D8A8E}"/>
              </a:ext>
            </a:extLst>
          </p:cNvPr>
          <p:cNvSpPr>
            <a:spLocks noGrp="1"/>
          </p:cNvSpPr>
          <p:nvPr>
            <p:ph type="sldNum" sz="quarter" idx="5"/>
          </p:nvPr>
        </p:nvSpPr>
        <p:spPr/>
        <p:txBody>
          <a:bodyPr/>
          <a:lstStyle/>
          <a:p>
            <a:fld id="{006BE02D-20C0-F840-AFAC-BEA99C74FDC2}" type="slidenum">
              <a:rPr lang="en-US" smtClean="0"/>
              <a:pPr/>
              <a:t>65</a:t>
            </a:fld>
            <a:endParaRPr lang="en-US"/>
          </a:p>
        </p:txBody>
      </p:sp>
    </p:spTree>
    <p:extLst>
      <p:ext uri="{BB962C8B-B14F-4D97-AF65-F5344CB8AC3E}">
        <p14:creationId xmlns:p14="http://schemas.microsoft.com/office/powerpoint/2010/main" val="32326907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B47DD-56B3-F532-EAE9-60D88AE49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D5AE3-369A-33FF-BAAE-8E8E03268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9B8E7-904B-08AC-0DBF-0724E6996734}"/>
              </a:ext>
            </a:extLst>
          </p:cNvPr>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Here is an example of a risk indicator continuum for a secondary school. This continuum organizes different measures of risk by row. A continuum of risk is shown along each row horizontally, from high risk on the left to low risk on the right as shown by the color gradient. The school identifies where students fall along a continuum of risk for each indicator, using multiple data sources and perspectives to determine a student's needs. The continuum allows schools to organize this information so that teams can quickly identify students in need of additional support. </a:t>
            </a:r>
          </a:p>
          <a:p>
            <a:pPr marL="0" indent="0">
              <a:buFont typeface="Arial" panose="020B0604020202020204" pitchFamily="34" charset="0"/>
              <a:buNone/>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It's important to remember:</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Do not use prescriptive cut scores to identify risk, identify need for further assessment, or quality students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Do not use prescriptive cut scores to identify students for specific tiers (e.g., Tier II or Tier III intervention).</a:t>
            </a:r>
          </a:p>
          <a:p>
            <a:pPr marL="0" lvl="0" indent="0" algn="l">
              <a:lnSpc>
                <a:spcPct val="100000"/>
              </a:lnSpc>
              <a:spcBef>
                <a:spcPts val="0"/>
              </a:spcBef>
              <a:spcAft>
                <a:spcPts val="0"/>
              </a:spcAft>
              <a:buSzPts val="1400"/>
              <a:buFont typeface="Arial" panose="020B0604020202020204" pitchFamily="34" charset="0"/>
              <a:buNone/>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Guided Notes: </a:t>
            </a:r>
          </a:p>
          <a:p>
            <a:pPr marL="171450" lvl="0" indent="-171450" algn="l">
              <a:lnSpc>
                <a:spcPct val="100000"/>
              </a:lnSpc>
              <a:spcBef>
                <a:spcPts val="0"/>
              </a:spcBef>
              <a:spcAft>
                <a:spcPts val="0"/>
              </a:spcAft>
              <a:buSzPts val="14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Similar to early warning systems, just another way to look at a variety of data for students</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Continuum should include a variety of academic and nonacademic assessments/data</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Measures may vary according to context but should met state-requirements</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Continuum should list specific measures used, for example the name of the drill-down assessment</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Risk should be viewed along a continuum</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Placement in an area of risk high or some risk does not qualify a student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Placement in an area of low risk does not disqualify a student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When introducing the risk continuum, we suggest following these steps</a:t>
            </a: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Connect the risk continuum to a risk indicator grid. Note similarities (for example that both use multiple sources of data across academic and nonacademic areas) and differences (no hard cuts between risk categories).</a:t>
            </a:r>
          </a:p>
          <a:p>
            <a:pPr marL="8572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Call attention to the fact that both academic and nonacademic measures are included. Example measures will differ according to the data gathered during the universal screening process by the school. Draw the connection between the measures used in the continuum and an Early Warning System.</a:t>
            </a:r>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628559" lvl="1"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Explain that the colors show the continuum of risk from high risk represented by red to low risk represented by green. Note that this shifts across the rows according to the individual measure and scale of those measures, which is why the area of red/orange/yellow/green varies.</a:t>
            </a:r>
          </a:p>
          <a:p>
            <a:pPr marL="8572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Explain that schools would use </a:t>
            </a:r>
            <a:r>
              <a:rPr lang="en-US" sz="1200" dirty="0">
                <a:latin typeface="Arial" panose="020B0604020202020204" pitchFamily="34" charset="0"/>
                <a:cs typeface="Arial" panose="020B0604020202020204" pitchFamily="34" charset="0"/>
              </a:rPr>
              <a:t>national norms, district policy, and local context to inform thresholds for risk.</a:t>
            </a:r>
          </a:p>
          <a:p>
            <a:pPr marL="971550" marR="0" lvl="1"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Explain that we will plug student scores into this continuum and that data-based decision-making teams can use this to discuss individual student data for students for who risk is suspected. We won’t do this for all students, but rather those for who a flag is raised on a universal screener or additional data source (e.g., classroom assessment data, teacher/parent report).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AA5B381-0B3D-8756-7106-6450CCA3A2BA}"/>
              </a:ext>
            </a:extLst>
          </p:cNvPr>
          <p:cNvSpPr>
            <a:spLocks noGrp="1"/>
          </p:cNvSpPr>
          <p:nvPr>
            <p:ph type="sldNum" sz="quarter" idx="5"/>
          </p:nvPr>
        </p:nvSpPr>
        <p:spPr/>
        <p:txBody>
          <a:bodyPr/>
          <a:lstStyle/>
          <a:p>
            <a:fld id="{006BE02D-20C0-F840-AFAC-BEA99C74FDC2}" type="slidenum">
              <a:rPr lang="en-US" smtClean="0"/>
              <a:pPr/>
              <a:t>66</a:t>
            </a:fld>
            <a:endParaRPr lang="en-US"/>
          </a:p>
        </p:txBody>
      </p:sp>
    </p:spTree>
    <p:extLst>
      <p:ext uri="{BB962C8B-B14F-4D97-AF65-F5344CB8AC3E}">
        <p14:creationId xmlns:p14="http://schemas.microsoft.com/office/powerpoint/2010/main" val="40179851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416C7-277E-A565-7654-DDCBCC0C5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2C590-C2B5-5491-2EAB-4096E36ED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07792-BD95-00E1-6965-92107EE2058B}"/>
              </a:ext>
            </a:extLst>
          </p:cNvPr>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Here the example risk indicator continuum for secondary is used to identify areas of potential risk for a ninth grader. You can see the specific measures used to begin to identify areas of risk listed along the left. These are the measures that are included in the Early Warning System. You can also see the student’s score which is shown by a line with circles indicating the score may fall in that area of the risk continuum. The level of risk is indicated by the colors where the line falls on the continuum. In this initial round of assessments, you see concerns with attendance, course performance, grades, and behavior. This data is an initial indication of risk, but additional data is needed prior to determining risk and placing the student in intervention. The next slide shows additional analysis of existing data that is needed to determine risk.</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Remember the following:</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Risk should be viewed along a continuum.</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Placement in an area of risk high or some risk does not qualify a student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Placement in an area of low risk does not disqualify a student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Do not use prescriptive cut scores to identify risk, identify need for further assessment, or quality students for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Do not use prescriptive cut scores to identify students for specific tiers (e.g., Tier II or Tier III intervention).</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Multiple data sources should be used to identify risk.</a:t>
            </a:r>
          </a:p>
        </p:txBody>
      </p:sp>
      <p:sp>
        <p:nvSpPr>
          <p:cNvPr id="4" name="Slide Number Placeholder 3">
            <a:extLst>
              <a:ext uri="{FF2B5EF4-FFF2-40B4-BE49-F238E27FC236}">
                <a16:creationId xmlns:a16="http://schemas.microsoft.com/office/drawing/2014/main" id="{3F756990-5BFA-BFD3-9762-193B5285B8A1}"/>
              </a:ext>
            </a:extLst>
          </p:cNvPr>
          <p:cNvSpPr>
            <a:spLocks noGrp="1"/>
          </p:cNvSpPr>
          <p:nvPr>
            <p:ph type="sldNum" sz="quarter" idx="5"/>
          </p:nvPr>
        </p:nvSpPr>
        <p:spPr/>
        <p:txBody>
          <a:bodyPr/>
          <a:lstStyle/>
          <a:p>
            <a:fld id="{006BE02D-20C0-F840-AFAC-BEA99C74FDC2}" type="slidenum">
              <a:rPr lang="en-US" smtClean="0"/>
              <a:pPr/>
              <a:t>67</a:t>
            </a:fld>
            <a:endParaRPr lang="en-US"/>
          </a:p>
        </p:txBody>
      </p:sp>
    </p:spTree>
    <p:extLst>
      <p:ext uri="{BB962C8B-B14F-4D97-AF65-F5344CB8AC3E}">
        <p14:creationId xmlns:p14="http://schemas.microsoft.com/office/powerpoint/2010/main" val="73860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E8D06-71B7-2D0D-24A0-023502556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13E42-3156-2E08-2BCD-FD35E1285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36803-7C9E-CBF0-521C-D3F200654774}"/>
              </a:ext>
            </a:extLst>
          </p:cNvPr>
          <p:cNvSpPr>
            <a:spLocks noGrp="1"/>
          </p:cNvSpPr>
          <p:nvPr>
            <p:ph type="body" idx="1"/>
          </p:nvPr>
        </p:nvSpPr>
        <p:spPr/>
        <p:txBody>
          <a:bodyPr/>
          <a:lstStyle/>
          <a:p>
            <a:pPr marL="0"/>
            <a:r>
              <a:rPr lang="en-US" b="1" dirty="0">
                <a:latin typeface="Arial" panose="020B0604020202020204" pitchFamily="34" charset="0"/>
                <a:cs typeface="Arial" panose="020B0604020202020204" pitchFamily="34" charset="0"/>
              </a:rPr>
              <a:t>Main Takeaway: </a:t>
            </a:r>
            <a:r>
              <a:rPr lang="en-US" dirty="0">
                <a:latin typeface="Arial" panose="020B0604020202020204" pitchFamily="34" charset="0"/>
                <a:cs typeface="Arial" panose="020B0604020202020204" pitchFamily="34" charset="0"/>
              </a:rPr>
              <a:t>This example of another risk indicator continuum began during Session 1. This slide shows the </a:t>
            </a:r>
            <a:r>
              <a:rPr lang="en-US" i="1" dirty="0">
                <a:latin typeface="Arial" panose="020B0604020202020204" pitchFamily="34" charset="0"/>
                <a:cs typeface="Arial" panose="020B0604020202020204" pitchFamily="34" charset="0"/>
              </a:rPr>
              <a:t>Define</a:t>
            </a:r>
            <a:r>
              <a:rPr lang="en-US" dirty="0">
                <a:latin typeface="Arial" panose="020B0604020202020204" pitchFamily="34" charset="0"/>
                <a:cs typeface="Arial" panose="020B0604020202020204" pitchFamily="34" charset="0"/>
              </a:rPr>
              <a:t> step and the “Description of Results.” This step begins the conversation on determining risk, root cause, and planning an intervention focused on behavior needs. In the initial round of assessments, it appeared that there are concerns in both academics and behavior with the most substantial area of risk being math performance. Here we can see further analysis of existing data to determine risk and area of need for intervention. The team analyzes course grades and attendance and finds the student has missed exams in ELA and Math which affects their grades in these classes. In addition, the student frequently skips class on test days. Analysis of office discipline referral data reveals common offenses include work refusal and leaving class to go to the bathroom during exams and not returning. The team identifies emotional regulation as the area of need. The team decides to analyze more data to determine why the student is demonstrating interfering behaviors.</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More information on the case:</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Missed exams lowered grades substantially.</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More analysis of course grades and work refusal are presented later to help determine why the student is demonstrating interfering behaviors.</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Additional data to help determine why the student is demonstrating interfering behaviors is is presented later.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Other reminders: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Identification of risk can differ by context.</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72ECE29-6DBE-5987-2AA5-CDF562222A32}"/>
              </a:ext>
            </a:extLst>
          </p:cNvPr>
          <p:cNvSpPr>
            <a:spLocks noGrp="1"/>
          </p:cNvSpPr>
          <p:nvPr>
            <p:ph type="sldNum" sz="quarter" idx="5"/>
          </p:nvPr>
        </p:nvSpPr>
        <p:spPr/>
        <p:txBody>
          <a:bodyPr/>
          <a:lstStyle/>
          <a:p>
            <a:fld id="{006BE02D-20C0-F840-AFAC-BEA99C74FDC2}" type="slidenum">
              <a:rPr lang="en-US" smtClean="0"/>
              <a:pPr/>
              <a:t>68</a:t>
            </a:fld>
            <a:endParaRPr lang="en-US"/>
          </a:p>
        </p:txBody>
      </p:sp>
    </p:spTree>
    <p:extLst>
      <p:ext uri="{BB962C8B-B14F-4D97-AF65-F5344CB8AC3E}">
        <p14:creationId xmlns:p14="http://schemas.microsoft.com/office/powerpoint/2010/main" val="33696516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Individual measures may provide one indication a student may be at risk. Decisions to identify risk and and place students in intervention must be made using multiple data sources.</a:t>
            </a:r>
          </a:p>
          <a:p>
            <a:pPr marL="0"/>
            <a:endParaRPr lang="en-US" sz="1200" b="0" kern="1200" dirty="0">
              <a:solidFill>
                <a:schemeClr val="tx1"/>
              </a:solidFill>
              <a:latin typeface="Arial" panose="020B0604020202020204" pitchFamily="34" charset="0"/>
              <a:ea typeface="+mn-ea"/>
              <a:cs typeface="Arial" panose="020B0604020202020204" pitchFamily="34" charset="0"/>
            </a:endParaRPr>
          </a:p>
          <a:p>
            <a:pPr marL="0"/>
            <a:r>
              <a:rPr lang="en-US" sz="1200" b="0" kern="1200" dirty="0">
                <a:solidFill>
                  <a:schemeClr val="tx1"/>
                </a:solidFill>
                <a:latin typeface="Arial" panose="020B0604020202020204" pitchFamily="34" charset="0"/>
                <a:ea typeface="+mn-ea"/>
                <a:cs typeface="Arial" panose="020B0604020202020204" pitchFamily="34" charset="0"/>
              </a:rPr>
              <a:t>Remember the following: </a:t>
            </a:r>
          </a:p>
          <a:p>
            <a:pPr marL="17145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Risk indicators: assessments and gathered data that identify students who are struggling who may need intervention.</a:t>
            </a:r>
          </a:p>
          <a:p>
            <a:pPr marL="17145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Using risk indicators is a beginning point of where we start to identify risk.</a:t>
            </a:r>
          </a:p>
          <a:p>
            <a:pPr marL="17145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Multiple data sources should be used to identify and verify risk.</a:t>
            </a:r>
          </a:p>
          <a:p>
            <a:pPr marL="17145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Do not use prescriptive cut scores to identify risk, identify need for further assessment, or quality students for intervention.</a:t>
            </a:r>
          </a:p>
          <a:p>
            <a:pPr marL="17145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Do not use prescriptive cut scores to identify students for specific tiers (e.g., Tier II or Tier III intervention).</a:t>
            </a:r>
          </a:p>
          <a:p>
            <a:pPr marL="171450" indent="-171450">
              <a:buFont typeface="Arial" panose="020B0604020202020204" pitchFamily="34" charset="0"/>
              <a:buChar char="•"/>
            </a:pPr>
            <a:endParaRPr lang="en-US" sz="1200" b="0" kern="1200" dirty="0">
              <a:solidFill>
                <a:schemeClr val="tx1"/>
              </a:solidFill>
              <a:latin typeface="Arial" panose="020B0604020202020204" pitchFamily="34" charset="0"/>
              <a:ea typeface="+mn-ea"/>
              <a:cs typeface="Arial" panose="020B0604020202020204" pitchFamily="34" charset="0"/>
            </a:endParaRPr>
          </a:p>
          <a:p>
            <a:pPr>
              <a:buChar char="•"/>
            </a:pPr>
            <a:endParaRPr lang="en-US" sz="1200" kern="1200" dirty="0">
              <a:solidFill>
                <a:schemeClr val="tx1"/>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69</a:t>
            </a:fld>
            <a:endParaRPr lang="en-US"/>
          </a:p>
        </p:txBody>
      </p:sp>
    </p:spTree>
    <p:extLst>
      <p:ext uri="{BB962C8B-B14F-4D97-AF65-F5344CB8AC3E}">
        <p14:creationId xmlns:p14="http://schemas.microsoft.com/office/powerpoint/2010/main" val="151375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26579645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09708-558D-CE5C-9DC7-2FAB6017C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E55EB-71E4-A6A4-6929-0A5C9FACC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2F149-8A37-8C7D-F26C-60D57C93F036}"/>
              </a:ext>
            </a:extLst>
          </p:cNvPr>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Drill-down assessments are a source of data that can be used during the universal screening process to identify risk. Drill-down assessments include diagnostic and survey-level assessments that identify skill-specific strengths, needed skills, and environmental factors that may influence performance. </a:t>
            </a:r>
          </a:p>
          <a:p>
            <a:pPr marL="0"/>
            <a:endParaRPr lang="en-US"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Drill-down assessments</a:t>
            </a:r>
          </a:p>
          <a:p>
            <a:pPr marL="628650" lvl="1"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can be formal or informal</a:t>
            </a:r>
          </a:p>
          <a:p>
            <a:pPr marL="628650" lvl="1"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can be existing assessments or teacher-made</a:t>
            </a:r>
          </a:p>
          <a:p>
            <a:pPr marL="628650" lvl="1"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will differ according to the skill(s) assessed</a:t>
            </a:r>
          </a:p>
          <a:p>
            <a:pPr marL="628650" lvl="1"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help teachers identify specific skill deficits and/or behavioral challenges</a:t>
            </a:r>
          </a:p>
          <a:p>
            <a:pPr marL="628650" lvl="1"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help teachers determine how to make targeted, individualized changes to an intervention</a:t>
            </a:r>
          </a:p>
          <a:p>
            <a:pPr marL="171450" lvl="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Drill down assessments can also be used later to determine the root cause behind why a student is struggling.</a:t>
            </a:r>
          </a:p>
          <a:p>
            <a:pPr marL="171450" lvl="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Drill down assessments provide useful data for planning intervention for a student.</a:t>
            </a:r>
          </a:p>
        </p:txBody>
      </p:sp>
      <p:sp>
        <p:nvSpPr>
          <p:cNvPr id="4" name="Slide Number Placeholder 3">
            <a:extLst>
              <a:ext uri="{FF2B5EF4-FFF2-40B4-BE49-F238E27FC236}">
                <a16:creationId xmlns:a16="http://schemas.microsoft.com/office/drawing/2014/main" id="{08350517-DDF8-8CD6-534E-6DEF8AFA3D78}"/>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1655929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b="0" kern="1200" dirty="0">
                <a:solidFill>
                  <a:schemeClr val="tx1"/>
                </a:solidFill>
                <a:latin typeface="Arial" panose="020B0604020202020204" pitchFamily="34" charset="0"/>
                <a:ea typeface="+mn-ea"/>
                <a:cs typeface="Arial" panose="020B0604020202020204" pitchFamily="34" charset="0"/>
              </a:rPr>
              <a:t>There are many different drill-down assessments. This slide lists examples academic drill-down assessments, but there are more than are shown here. </a:t>
            </a:r>
            <a:r>
              <a:rPr lang="en-US" sz="1200" kern="1200" dirty="0">
                <a:solidFill>
                  <a:schemeClr val="tx1"/>
                </a:solidFill>
                <a:latin typeface="Arial" panose="020B0604020202020204" pitchFamily="34" charset="0"/>
                <a:ea typeface="+mn-ea"/>
                <a:cs typeface="Arial" panose="020B0604020202020204" pitchFamily="34" charset="0"/>
              </a:rPr>
              <a:t>Remember</a:t>
            </a:r>
            <a:r>
              <a:rPr lang="en-US" sz="1200" b="0" kern="120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that other data sources, such as teacher observation (for example), can also assist with drill-down assessment, as their observations may detect subtleties in student performance that were not measured in another drill-down assessment. On the last bullet, presenters can ask participants what other data sources can be useful in a drill-down assessment.</a:t>
            </a:r>
            <a:endParaRPr lang="en-US" sz="1200" b="0" kern="1200" dirty="0">
              <a:solidFill>
                <a:schemeClr val="tx1"/>
              </a:solidFill>
              <a:latin typeface="Arial" panose="020B0604020202020204" pitchFamily="34" charset="0"/>
              <a:ea typeface="+mn-ea"/>
              <a:cs typeface="Arial" panose="020B0604020202020204" pitchFamily="34" charset="0"/>
            </a:endParaRPr>
          </a:p>
          <a:p>
            <a:pPr marL="0"/>
            <a:endParaRPr lang="en-US" sz="1200" b="0" kern="1200" dirty="0">
              <a:solidFill>
                <a:schemeClr val="tx1"/>
              </a:solidFill>
              <a:latin typeface="Arial" panose="020B0604020202020204" pitchFamily="34" charset="0"/>
              <a:ea typeface="+mn-ea"/>
              <a:cs typeface="Arial" panose="020B0604020202020204" pitchFamily="34" charset="0"/>
            </a:endParaRPr>
          </a:p>
          <a:p>
            <a:pPr marL="0"/>
            <a:r>
              <a:rPr lang="en-US" sz="1200" b="0" kern="1200" dirty="0">
                <a:solidFill>
                  <a:schemeClr val="tx1"/>
                </a:solidFill>
                <a:latin typeface="Arial" panose="020B0604020202020204" pitchFamily="34" charset="0"/>
                <a:ea typeface="+mn-ea"/>
                <a:cs typeface="Arial" panose="020B0604020202020204" pitchFamily="34" charset="0"/>
              </a:rPr>
              <a:t>Remember the following:</a:t>
            </a:r>
            <a:endParaRPr lang="en-US"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Remember to make decisions based on a variety of data.</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Plan drill-down assessments according to each student’s need.</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Make sure to have a purpose for administration.</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Often multiple assessments are administered.</a:t>
            </a:r>
          </a:p>
        </p:txBody>
      </p:sp>
      <p:sp>
        <p:nvSpPr>
          <p:cNvPr id="4" name="Slide Number Placeholder 3"/>
          <p:cNvSpPr>
            <a:spLocks noGrp="1"/>
          </p:cNvSpPr>
          <p:nvPr>
            <p:ph type="sldNum" sz="quarter" idx="5"/>
          </p:nvPr>
        </p:nvSpPr>
        <p:spPr/>
        <p:txBody>
          <a:bodyPr/>
          <a:lstStyle/>
          <a:p>
            <a:fld id="{006BE02D-20C0-F840-AFAC-BEA99C74FDC2}" type="slidenum">
              <a:rPr lang="en-US" smtClean="0"/>
              <a:pPr/>
              <a:t>71</a:t>
            </a:fld>
            <a:endParaRPr lang="en-US"/>
          </a:p>
        </p:txBody>
      </p:sp>
    </p:spTree>
    <p:extLst>
      <p:ext uri="{BB962C8B-B14F-4D97-AF65-F5344CB8AC3E}">
        <p14:creationId xmlns:p14="http://schemas.microsoft.com/office/powerpoint/2010/main" val="4482739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There are many different drill-down assessments. This slide lists examples non-academic drill-down assessments used to gather data on attendance and behavior, but there are more than are shown here.  Presenters can ask participants to name another example of a drill-down assessment for a non-academic example.</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Remember the following:</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Remember to make decisions based on a variety of data.</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Plan drill-down assessments according to each student’s need.</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Often multiple assessments are administered.</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Start with low resource assessments.</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Save high resource assessments, like functional behavior assessments, for complex/difficult cases.</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Make sure to have a purpose for administration.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72</a:t>
            </a:fld>
            <a:endParaRPr lang="en-US"/>
          </a:p>
        </p:txBody>
      </p:sp>
    </p:spTree>
    <p:extLst>
      <p:ext uri="{BB962C8B-B14F-4D97-AF65-F5344CB8AC3E}">
        <p14:creationId xmlns:p14="http://schemas.microsoft.com/office/powerpoint/2010/main" val="473944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5E84F-B918-4E49-7810-C1CA23FA8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020AB-0225-60E6-572F-3246B8FD7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4935E-6F10-36DC-9A03-ED658B3F329A}"/>
              </a:ext>
            </a:extLst>
          </p:cNvPr>
          <p:cNvSpPr>
            <a:spLocks noGrp="1"/>
          </p:cNvSpPr>
          <p:nvPr>
            <p:ph type="body" idx="1"/>
          </p:nvPr>
        </p:nvSpPr>
        <p:spPr/>
        <p:txBody>
          <a:bodyPr/>
          <a:lstStyle/>
          <a:p>
            <a:pPr marL="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 Make sure to review additional data sources throughout the universal screening process. Go beyond universal screeners. Verify risk by comparing data gathered through multiple data sources. Some examples are presented on the right side of this slide.</a:t>
            </a:r>
          </a:p>
          <a:p>
            <a:pPr marL="0"/>
            <a:endPar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endParaRPr>
          </a:p>
          <a:p>
            <a:pPr marL="0"/>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Remember the following:</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Multiple sources of data should be used when identifying and verifying risk.</a:t>
            </a:r>
          </a:p>
          <a:p>
            <a:pPr marL="171450" indent="-17145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 single data source should not be used to identify students at-risk or qualify or disqualify a student for intervention.</a:t>
            </a:r>
            <a:endParaRPr lang="en-US" sz="1200" b="0" dirty="0">
              <a:latin typeface="Arial" panose="020B0604020202020204" pitchFamily="34" charset="0"/>
              <a:ea typeface="Arial"/>
              <a:cs typeface="Arial" panose="020B0604020202020204" pitchFamily="34" charset="0"/>
              <a:sym typeface="Arial"/>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375EB0B-0384-B0C8-DAF7-566ED23185D9}"/>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38157243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To make risk identification more efficient and effective, teams can examine academic and behavior data simultaneously.</a:t>
            </a:r>
          </a:p>
          <a:p>
            <a:pPr marL="0"/>
            <a:endParaRPr lang="en-US"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Benefits</a:t>
            </a:r>
          </a:p>
          <a:p>
            <a:pPr marL="628559"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Helps catch students with overlapping needs</a:t>
            </a:r>
          </a:p>
          <a:p>
            <a:pPr marL="628559"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Makes meetings more efficient</a:t>
            </a:r>
          </a:p>
          <a:p>
            <a:pPr marL="628559"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Single data-based decision-making team can look at both behavior and academic data, no need for two teams!</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Keep in mind:</a:t>
            </a:r>
          </a:p>
          <a:p>
            <a:pPr marL="628559"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Member of DBDM team can include administrators, school psychologists, academic and behavior interventionist, classroom teacher, instructional coach</a:t>
            </a:r>
          </a:p>
          <a:p>
            <a:pPr marL="628559"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Include specialists such as ESL teacher, special education teacher, school counselor, or other staff according to the needs of the child.</a:t>
            </a:r>
          </a:p>
        </p:txBody>
      </p:sp>
      <p:sp>
        <p:nvSpPr>
          <p:cNvPr id="4" name="Slide Number Placeholder 3"/>
          <p:cNvSpPr>
            <a:spLocks noGrp="1"/>
          </p:cNvSpPr>
          <p:nvPr>
            <p:ph type="sldNum" sz="quarter" idx="5"/>
          </p:nvPr>
        </p:nvSpPr>
        <p:spPr/>
        <p:txBody>
          <a:bodyPr/>
          <a:lstStyle/>
          <a:p>
            <a:fld id="{006BE02D-20C0-F840-AFAC-BEA99C74FDC2}" type="slidenum">
              <a:rPr lang="en-US" smtClean="0"/>
              <a:pPr/>
              <a:t>74</a:t>
            </a:fld>
            <a:endParaRPr lang="en-US"/>
          </a:p>
        </p:txBody>
      </p:sp>
    </p:spTree>
    <p:extLst>
      <p:ext uri="{BB962C8B-B14F-4D97-AF65-F5344CB8AC3E}">
        <p14:creationId xmlns:p14="http://schemas.microsoft.com/office/powerpoint/2010/main" val="30469706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dirty="0">
                <a:solidFill>
                  <a:schemeClr val="tx1"/>
                </a:solidFill>
                <a:latin typeface="Arial" panose="020B0604020202020204" pitchFamily="34" charset="0"/>
                <a:ea typeface="+mn-ea"/>
                <a:cs typeface="Arial" panose="020B0604020202020204" pitchFamily="34" charset="0"/>
              </a:rPr>
              <a:t>Main Takeaway:</a:t>
            </a:r>
            <a:r>
              <a:rPr lang="en-US" sz="1200" kern="1200" dirty="0">
                <a:solidFill>
                  <a:schemeClr val="tx1"/>
                </a:solidFill>
                <a:latin typeface="Arial" panose="020B0604020202020204" pitchFamily="34" charset="0"/>
                <a:ea typeface="+mn-ea"/>
                <a:cs typeface="Arial" panose="020B0604020202020204" pitchFamily="34" charset="0"/>
              </a:rPr>
              <a:t> Before placing students in Tier II interventions, data-based decision-making teams can ask themselves the following guiding questions to help determine if they have the data necessary to make the decision and if the placement is appropriate.</a:t>
            </a:r>
          </a:p>
          <a:p>
            <a:pPr marL="228600" indent="-228600">
              <a:buFont typeface="+mj-lt"/>
              <a:buAutoNum type="arabicPeriod"/>
            </a:pPr>
            <a:r>
              <a:rPr lang="en-US" dirty="0">
                <a:latin typeface="Arial" panose="020B0604020202020204" pitchFamily="34" charset="0"/>
                <a:cs typeface="Arial" panose="020B0604020202020204" pitchFamily="34" charset="0"/>
              </a:rPr>
              <a:t>Have we examined multiple data sources, including drill-down data if needed?</a:t>
            </a:r>
          </a:p>
          <a:p>
            <a:pPr marL="228600" indent="-228600">
              <a:buFont typeface="+mj-lt"/>
              <a:buAutoNum type="arabicPeriod"/>
            </a:pPr>
            <a:r>
              <a:rPr lang="en-US" dirty="0">
                <a:latin typeface="Arial" panose="020B0604020202020204" pitchFamily="34" charset="0"/>
                <a:cs typeface="Arial" panose="020B0604020202020204" pitchFamily="34" charset="0"/>
              </a:rPr>
              <a:t>Have we considered a variety of types of data? </a:t>
            </a:r>
          </a:p>
          <a:p>
            <a:pPr marL="228600" indent="-228600">
              <a:buFont typeface="+mj-lt"/>
              <a:buAutoNum type="arabicPeriod"/>
            </a:pPr>
            <a:r>
              <a:rPr lang="en-US" dirty="0">
                <a:latin typeface="Arial" panose="020B0604020202020204" pitchFamily="34" charset="0"/>
                <a:cs typeface="Arial" panose="020B0604020202020204" pitchFamily="34" charset="0"/>
              </a:rPr>
              <a:t>Have we weighed the intensity of the student's needs and how much support they will need to meet grade-level expectations?</a:t>
            </a:r>
          </a:p>
          <a:p>
            <a:pPr>
              <a:buAutoNum type="arabicParenR"/>
            </a:pPr>
            <a:endParaRPr lang="en-US" sz="1200" kern="1200" dirty="0">
              <a:solidFill>
                <a:schemeClr val="tx1"/>
              </a:solidFill>
              <a:latin typeface="Arial" panose="020B0604020202020204" pitchFamily="34" charset="0"/>
              <a:ea typeface="+mn-ea"/>
              <a:cs typeface="Arial" panose="020B0604020202020204" pitchFamily="34" charset="0"/>
            </a:endParaRPr>
          </a:p>
          <a:p>
            <a:pPr>
              <a:buNone/>
            </a:pPr>
            <a:r>
              <a:rPr lang="en-US" sz="1200" kern="1200" dirty="0">
                <a:solidFill>
                  <a:schemeClr val="tx1"/>
                </a:solidFill>
                <a:latin typeface="Arial" panose="020B0604020202020204" pitchFamily="34" charset="0"/>
                <a:ea typeface="+mn-ea"/>
                <a:cs typeface="Arial" panose="020B0604020202020204" pitchFamily="34" charset="0"/>
              </a:rPr>
              <a:t>Remember the following:</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Multiple data sources should include drill-down assessments according to student need.</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Intensity of the student need considers things such as response to previous intervention and gap between current and expected performance.</a:t>
            </a:r>
          </a:p>
          <a:p>
            <a:pPr marL="17145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Do not use prescriptive cut scores to identify risk, identify need for further assessment, or quality students for intervention.</a:t>
            </a:r>
          </a:p>
          <a:p>
            <a:pPr marL="171450"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Do not use prescriptive cut scores to identify students for specific tiers (e.g., Tier II or Tier III intervention).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75</a:t>
            </a:fld>
            <a:endParaRPr lang="en-US"/>
          </a:p>
        </p:txBody>
      </p:sp>
    </p:spTree>
    <p:extLst>
      <p:ext uri="{BB962C8B-B14F-4D97-AF65-F5344CB8AC3E}">
        <p14:creationId xmlns:p14="http://schemas.microsoft.com/office/powerpoint/2010/main" val="31046291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2DA2-A48F-821A-561E-D93DEE17A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A400A-BF35-6898-02A7-6AFF9D1E3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78800-8F85-C356-D790-6AE5762CDE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 typeface="Arial"/>
              <a:buNone/>
              <a:tabLst/>
              <a:defRPr/>
            </a:pPr>
            <a:r>
              <a:rPr lang="en-US" sz="1200" b="1" kern="1200" dirty="0">
                <a:solidFill>
                  <a:schemeClr val="tx1"/>
                </a:solidFill>
                <a:latin typeface="Arial" panose="020B0604020202020204" pitchFamily="34" charset="0"/>
                <a:ea typeface="+mn-ea"/>
                <a:cs typeface="Arial" panose="020B0604020202020204" pitchFamily="34" charset="0"/>
              </a:rPr>
              <a:t>Purpose: </a:t>
            </a:r>
            <a:r>
              <a:rPr lang="en-US" sz="1200" kern="1200" dirty="0">
                <a:solidFill>
                  <a:schemeClr val="tx1"/>
                </a:solidFill>
                <a:latin typeface="Arial" panose="020B0604020202020204" pitchFamily="34" charset="0"/>
                <a:ea typeface="+mn-ea"/>
                <a:cs typeface="Arial" panose="020B0604020202020204" pitchFamily="34" charset="0"/>
              </a:rPr>
              <a:t>The purpose of this activity is to identify the multiple data sources your school uses to identify risk. Consider guidelines for risk levels using national norms, district policy, and student population considerations, but remember, risk exists along a continuum. Teams should work to ensure decisions are not being made according to cut scores or prescriptive guidelines.</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CD22FC-C489-8C2E-2517-55DA86913945}"/>
              </a:ext>
            </a:extLst>
          </p:cNvPr>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9970044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77</a:t>
            </a:fld>
            <a:endParaRPr lang="en-US"/>
          </a:p>
        </p:txBody>
      </p:sp>
    </p:spTree>
    <p:extLst>
      <p:ext uri="{BB962C8B-B14F-4D97-AF65-F5344CB8AC3E}">
        <p14:creationId xmlns:p14="http://schemas.microsoft.com/office/powerpoint/2010/main" val="951943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i="0" u="none" strike="noStrike" dirty="0">
                <a:latin typeface="Arial" panose="020B0604020202020204" pitchFamily="34" charset="0"/>
                <a:cs typeface="Arial" panose="020B0604020202020204" pitchFamily="34" charset="0"/>
                <a:sym typeface="Arial"/>
              </a:rPr>
              <a:t>Main </a:t>
            </a:r>
            <a:r>
              <a:rPr lang="en-US" b="1" dirty="0">
                <a:latin typeface="Arial" panose="020B0604020202020204" pitchFamily="34" charset="0"/>
                <a:cs typeface="Arial" panose="020B0604020202020204" pitchFamily="34" charset="0"/>
                <a:sym typeface="Arial"/>
              </a:rPr>
              <a:t>Takeaway</a:t>
            </a:r>
            <a:r>
              <a:rPr lang="en-US" b="1" i="0" u="none" strike="noStrike" dirty="0">
                <a:latin typeface="Arial" panose="020B0604020202020204" pitchFamily="34" charset="0"/>
                <a:cs typeface="Arial" panose="020B0604020202020204" pitchFamily="34" charset="0"/>
                <a:sym typeface="Arial"/>
              </a:rPr>
              <a:t>: </a:t>
            </a:r>
            <a:r>
              <a:rPr lang="en-US" dirty="0">
                <a:latin typeface="Arial" panose="020B0604020202020204" pitchFamily="34" charset="0"/>
                <a:cs typeface="Arial" panose="020B0604020202020204" pitchFamily="34" charset="0"/>
                <a:sym typeface="Arial"/>
              </a:rPr>
              <a:t>Now that Session 1 is complete, there are two more parts to our Implementing Tier II Training. Next, you will need to complete the </a:t>
            </a:r>
            <a:r>
              <a:rPr lang="en-US" i="1" dirty="0">
                <a:latin typeface="Arial" panose="020B0604020202020204" pitchFamily="34" charset="0"/>
                <a:cs typeface="Arial" panose="020B0604020202020204" pitchFamily="34" charset="0"/>
                <a:sym typeface="Arial"/>
              </a:rPr>
              <a:t>Managing Tier II Interventions Pre-work </a:t>
            </a:r>
            <a:r>
              <a:rPr lang="en-US" dirty="0">
                <a:latin typeface="Arial" panose="020B0604020202020204" pitchFamily="34" charset="0"/>
                <a:cs typeface="Arial" panose="020B0604020202020204" pitchFamily="34" charset="0"/>
                <a:sym typeface="Arial"/>
              </a:rPr>
              <a:t>on your own or with your team. Just like the pre-work before today’s session, this is a short, recorded presentation that you can watch and discuss with your team before the next in-person session. Managing Tier II Interventions is the focus of this pre-work session. Then Session 2 is another in-person day of training just like today. The following topics will be discussed:</a:t>
            </a:r>
            <a:endParaRPr lang="en-US" dirty="0">
              <a:latin typeface="Arial" panose="020B0604020202020204" pitchFamily="34" charset="0"/>
              <a:cs typeface="Arial" panose="020B0604020202020204" pitchFamily="34" charset="0"/>
            </a:endParaRPr>
          </a:p>
          <a:p>
            <a:pPr marL="514441" lvl="0" indent="-285750">
              <a:buChar char="•"/>
            </a:pPr>
            <a:r>
              <a:rPr lang="en-US" dirty="0">
                <a:latin typeface="Arial" panose="020B0604020202020204" pitchFamily="34" charset="0"/>
                <a:cs typeface="Arial" panose="020B0604020202020204" pitchFamily="34" charset="0"/>
                <a:sym typeface="Arial"/>
              </a:rPr>
              <a:t>Using drill-down assessments to understand the problem. </a:t>
            </a:r>
            <a:endParaRPr lang="en-US" dirty="0">
              <a:latin typeface="Arial" panose="020B0604020202020204" pitchFamily="34" charset="0"/>
              <a:cs typeface="Arial" panose="020B0604020202020204" pitchFamily="34" charset="0"/>
            </a:endParaRPr>
          </a:p>
          <a:p>
            <a:pPr marL="514441" lvl="0" indent="-285750">
              <a:buChar char="•"/>
            </a:pPr>
            <a:r>
              <a:rPr lang="en-US" dirty="0">
                <a:latin typeface="Arial" panose="020B0604020202020204" pitchFamily="34" charset="0"/>
                <a:cs typeface="Arial" panose="020B0604020202020204" pitchFamily="34" charset="0"/>
                <a:sym typeface="Arial"/>
              </a:rPr>
              <a:t>Selecting and managing Tier II intervention to address student need. This builds upon the Session 2 pre-work, so it is important to watch that recording before attending this day of training.  </a:t>
            </a:r>
            <a:endParaRPr lang="en-US" dirty="0">
              <a:latin typeface="Arial" panose="020B0604020202020204" pitchFamily="34" charset="0"/>
              <a:cs typeface="Arial" panose="020B0604020202020204" pitchFamily="34" charset="0"/>
            </a:endParaRPr>
          </a:p>
          <a:p>
            <a:pPr marL="514441" lvl="0" indent="-285750">
              <a:buChar char="•"/>
            </a:pPr>
            <a:r>
              <a:rPr lang="en-US" dirty="0">
                <a:latin typeface="Arial" panose="020B0604020202020204" pitchFamily="34" charset="0"/>
                <a:cs typeface="Arial" panose="020B0604020202020204" pitchFamily="34" charset="0"/>
                <a:sym typeface="Arial"/>
              </a:rPr>
              <a:t>Determining response to intervention.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78</a:t>
            </a:fld>
            <a:endParaRPr lang="en-US"/>
          </a:p>
        </p:txBody>
      </p:sp>
    </p:spTree>
    <p:extLst>
      <p:ext uri="{BB962C8B-B14F-4D97-AF65-F5344CB8AC3E}">
        <p14:creationId xmlns:p14="http://schemas.microsoft.com/office/powerpoint/2010/main" val="22704340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79</a:t>
            </a:fld>
            <a:endParaRPr lang="en-US"/>
          </a:p>
        </p:txBody>
      </p:sp>
    </p:spTree>
    <p:extLst>
      <p:ext uri="{BB962C8B-B14F-4D97-AF65-F5344CB8AC3E}">
        <p14:creationId xmlns:p14="http://schemas.microsoft.com/office/powerpoint/2010/main" val="411408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r>
              <a:rPr lang="en-US" sz="1200" b="1" i="0" u="none" strike="noStrike" cap="none" dirty="0">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The objectives for the training are shared here. After completing this training, participants will be able to: </a:t>
            </a:r>
          </a:p>
          <a:p>
            <a:pPr marL="685800" lvl="1" indent="-228600">
              <a:buFont typeface="+mj-lt"/>
              <a:buAutoNum type="arabicPeriod"/>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Audit current implementation structures to support  tiered frameworks for Tier II interventions and supports. </a:t>
            </a:r>
            <a:endParaRPr lang="en-US" sz="1200" dirty="0">
              <a:latin typeface="Arial" panose="020B0604020202020204" pitchFamily="34" charset="0"/>
              <a:cs typeface="Arial" panose="020B0604020202020204" pitchFamily="34" charset="0"/>
            </a:endParaRPr>
          </a:p>
          <a:p>
            <a:pPr marL="685800" lvl="1" indent="-228600">
              <a:buFont typeface="+mj-lt"/>
              <a:buAutoNum type="arabicPeriod"/>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Understand characteristics of Tier II support and identify evidence-based instruction and intervention practices.</a:t>
            </a:r>
            <a:endParaRPr lang="en-US" sz="1200" dirty="0">
              <a:latin typeface="Arial" panose="020B0604020202020204" pitchFamily="34" charset="0"/>
              <a:cs typeface="Arial" panose="020B0604020202020204" pitchFamily="34" charset="0"/>
            </a:endParaRPr>
          </a:p>
          <a:p>
            <a:pPr marL="685800" lvl="1" indent="-228600">
              <a:buFont typeface="+mj-lt"/>
              <a:buAutoNum type="arabicPeriod"/>
            </a:pPr>
            <a:r>
              <a:rPr lang="en-US" sz="1200" b="0" i="0" u="none" strike="noStrike" cap="none" dirty="0">
                <a:solidFill>
                  <a:schemeClr val="dk1"/>
                </a:solidFill>
                <a:latin typeface="Arial" panose="020B0604020202020204" pitchFamily="34" charset="0"/>
                <a:ea typeface="Lato Light"/>
                <a:cs typeface="Arial" panose="020B0604020202020204" pitchFamily="34" charset="0"/>
                <a:sym typeface="Lato Light"/>
              </a:rPr>
              <a:t>Recognize how a Data-based Decision-making Team uses multiple data sources to evaluate student need and begin to apply this process themselves.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33385380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80</a:t>
            </a:fld>
            <a:endParaRPr lang="en-US"/>
          </a:p>
        </p:txBody>
      </p:sp>
    </p:spTree>
    <p:extLst>
      <p:ext uri="{BB962C8B-B14F-4D97-AF65-F5344CB8AC3E}">
        <p14:creationId xmlns:p14="http://schemas.microsoft.com/office/powerpoint/2010/main" val="36442838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Main Takeaway: </a:t>
            </a:r>
            <a:r>
              <a:rPr lang="en-US" dirty="0">
                <a:latin typeface="Arial" panose="020B0604020202020204" pitchFamily="34" charset="0"/>
                <a:cs typeface="Arial" panose="020B0604020202020204" pitchFamily="34" charset="0"/>
              </a:rPr>
              <a:t>We look forward to seeing you at Session 2 of Tier II Training, but please visit our website, subscribe to our newsletter using this QR code, and follow us on social media to stay connected to us in the meantime. </a:t>
            </a:r>
          </a:p>
        </p:txBody>
      </p:sp>
      <p:sp>
        <p:nvSpPr>
          <p:cNvPr id="4" name="Slide Number Placeholder 3"/>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41983954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dirty="0"/>
              <a:t>Main Takeaway: </a:t>
            </a:r>
            <a:r>
              <a:rPr lang="en-US" dirty="0"/>
              <a:t>These are references mentioned throughout today’s presentation. </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83</a:t>
            </a:fld>
            <a:endParaRPr lang="en-US"/>
          </a:p>
        </p:txBody>
      </p:sp>
    </p:spTree>
    <p:extLst>
      <p:ext uri="{BB962C8B-B14F-4D97-AF65-F5344CB8AC3E}">
        <p14:creationId xmlns:p14="http://schemas.microsoft.com/office/powerpoint/2010/main" val="15746369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0BEB4-90D3-6EAD-D44C-3DA7152BC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CCFA9-BCAD-DE0E-0FE7-02E4474326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960527F-3101-0782-A04A-2E6E140E435A}"/>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dirty="0"/>
              <a:t>Main Takeaway: </a:t>
            </a:r>
            <a:r>
              <a:rPr lang="en-US" dirty="0"/>
              <a:t>These are references mentioned throughout today’s presentation. The full list of references are available using the link on the slide.</a:t>
            </a:r>
          </a:p>
        </p:txBody>
      </p:sp>
      <p:sp>
        <p:nvSpPr>
          <p:cNvPr id="4" name="Slide Number Placeholder 3">
            <a:extLst>
              <a:ext uri="{FF2B5EF4-FFF2-40B4-BE49-F238E27FC236}">
                <a16:creationId xmlns:a16="http://schemas.microsoft.com/office/drawing/2014/main" id="{69D513B5-7922-C9FF-55CC-CF66C2010C26}"/>
              </a:ext>
            </a:extLst>
          </p:cNvPr>
          <p:cNvSpPr>
            <a:spLocks noGrp="1"/>
          </p:cNvSpPr>
          <p:nvPr>
            <p:ph type="sldNum" sz="quarter" idx="5"/>
          </p:nvPr>
        </p:nvSpPr>
        <p:spPr/>
        <p:txBody>
          <a:bodyPr/>
          <a:lstStyle/>
          <a:p>
            <a:fld id="{006BE02D-20C0-F840-AFAC-BEA99C74FDC2}" type="slidenum">
              <a:rPr lang="en-US" smtClean="0"/>
              <a:pPr/>
              <a:t>84</a:t>
            </a:fld>
            <a:endParaRPr lang="en-US"/>
          </a:p>
        </p:txBody>
      </p:sp>
    </p:spTree>
    <p:extLst>
      <p:ext uri="{BB962C8B-B14F-4D97-AF65-F5344CB8AC3E}">
        <p14:creationId xmlns:p14="http://schemas.microsoft.com/office/powerpoint/2010/main" val="22715190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3B918-514D-9D12-81EC-69EBB0AEB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2C3CA-11A8-215A-AA97-A9D13B61CC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BE29A7-AD45-49DB-BD2E-AB8ACDED8638}"/>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dirty="0"/>
              <a:t>Main Takeaway: </a:t>
            </a:r>
            <a:r>
              <a:rPr lang="en-US" dirty="0"/>
              <a:t>These are references mentioned throughout today’s presentation. The full list of references are available using the link on the slide.</a:t>
            </a:r>
          </a:p>
        </p:txBody>
      </p:sp>
      <p:sp>
        <p:nvSpPr>
          <p:cNvPr id="4" name="Slide Number Placeholder 3">
            <a:extLst>
              <a:ext uri="{FF2B5EF4-FFF2-40B4-BE49-F238E27FC236}">
                <a16:creationId xmlns:a16="http://schemas.microsoft.com/office/drawing/2014/main" id="{9A2E75F3-0403-AAE1-3157-C79C4DF837EF}"/>
              </a:ext>
            </a:extLst>
          </p:cNvPr>
          <p:cNvSpPr>
            <a:spLocks noGrp="1"/>
          </p:cNvSpPr>
          <p:nvPr>
            <p:ph type="sldNum" sz="quarter" idx="5"/>
          </p:nvPr>
        </p:nvSpPr>
        <p:spPr/>
        <p:txBody>
          <a:bodyPr/>
          <a:lstStyle/>
          <a:p>
            <a:fld id="{006BE02D-20C0-F840-AFAC-BEA99C74FDC2}" type="slidenum">
              <a:rPr lang="en-US" smtClean="0"/>
              <a:pPr/>
              <a:t>85</a:t>
            </a:fld>
            <a:endParaRPr lang="en-US"/>
          </a:p>
        </p:txBody>
      </p:sp>
    </p:spTree>
    <p:extLst>
      <p:ext uri="{BB962C8B-B14F-4D97-AF65-F5344CB8AC3E}">
        <p14:creationId xmlns:p14="http://schemas.microsoft.com/office/powerpoint/2010/main" val="20984235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6D1E5-99FB-515B-DD15-872287320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F00ED-00CF-C0EB-46CC-5B9D85992C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6D3EF3-854B-423E-AD5A-5D0155D83169}"/>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dirty="0"/>
              <a:t>Main Takeaway: </a:t>
            </a:r>
            <a:r>
              <a:rPr lang="en-US" dirty="0"/>
              <a:t>These are references mentioned throughout today’s presentation. The full list of references are available using the link on the slide.</a:t>
            </a:r>
          </a:p>
        </p:txBody>
      </p:sp>
      <p:sp>
        <p:nvSpPr>
          <p:cNvPr id="4" name="Slide Number Placeholder 3">
            <a:extLst>
              <a:ext uri="{FF2B5EF4-FFF2-40B4-BE49-F238E27FC236}">
                <a16:creationId xmlns:a16="http://schemas.microsoft.com/office/drawing/2014/main" id="{12499AFD-6104-658A-4230-206DC3ECA2A0}"/>
              </a:ext>
            </a:extLst>
          </p:cNvPr>
          <p:cNvSpPr>
            <a:spLocks noGrp="1"/>
          </p:cNvSpPr>
          <p:nvPr>
            <p:ph type="sldNum" sz="quarter" idx="5"/>
          </p:nvPr>
        </p:nvSpPr>
        <p:spPr/>
        <p:txBody>
          <a:bodyPr/>
          <a:lstStyle/>
          <a:p>
            <a:fld id="{006BE02D-20C0-F840-AFAC-BEA99C74FDC2}" type="slidenum">
              <a:rPr lang="en-US" smtClean="0"/>
              <a:pPr/>
              <a:t>86</a:t>
            </a:fld>
            <a:endParaRPr lang="en-US"/>
          </a:p>
        </p:txBody>
      </p:sp>
    </p:spTree>
    <p:extLst>
      <p:ext uri="{BB962C8B-B14F-4D97-AF65-F5344CB8AC3E}">
        <p14:creationId xmlns:p14="http://schemas.microsoft.com/office/powerpoint/2010/main" val="33099592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87</a:t>
            </a:fld>
            <a:endParaRPr lang="en-US"/>
          </a:p>
        </p:txBody>
      </p:sp>
    </p:spTree>
    <p:extLst>
      <p:ext uri="{BB962C8B-B14F-4D97-AF65-F5344CB8AC3E}">
        <p14:creationId xmlns:p14="http://schemas.microsoft.com/office/powerpoint/2010/main" val="28408727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88</a:t>
            </a:fld>
            <a:endParaRPr lang="en-US"/>
          </a:p>
        </p:txBody>
      </p:sp>
    </p:spTree>
    <p:extLst>
      <p:ext uri="{BB962C8B-B14F-4D97-AF65-F5344CB8AC3E}">
        <p14:creationId xmlns:p14="http://schemas.microsoft.com/office/powerpoint/2010/main" val="288818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dirty="0">
                <a:solidFill>
                  <a:schemeClr val="tx1"/>
                </a:solidFill>
                <a:latin typeface="Arial" panose="020B0604020202020204" pitchFamily="34" charset="0"/>
                <a:ea typeface="+mn-ea"/>
                <a:cs typeface="Arial" panose="020B0604020202020204" pitchFamily="34" charset="0"/>
              </a:rPr>
              <a:t>Main Takeaway: </a:t>
            </a:r>
            <a:r>
              <a:rPr lang="en-US" sz="1200" kern="1200" dirty="0">
                <a:solidFill>
                  <a:schemeClr val="tx1"/>
                </a:solidFill>
                <a:latin typeface="Arial" panose="020B0604020202020204" pitchFamily="34" charset="0"/>
                <a:ea typeface="+mn-ea"/>
                <a:cs typeface="Arial" panose="020B0604020202020204" pitchFamily="34" charset="0"/>
              </a:rPr>
              <a:t>Presenter introduction should include a description of your expertise related to the content.</a:t>
            </a:r>
          </a:p>
          <a:p>
            <a:pPr marL="0" indent="0"/>
            <a:r>
              <a:rPr lang="en-US" sz="1200" b="1" kern="1200" dirty="0">
                <a:solidFill>
                  <a:schemeClr val="tx1"/>
                </a:solidFill>
                <a:latin typeface="Arial" panose="020B0604020202020204" pitchFamily="34" charset="0"/>
                <a:ea typeface="+mn-ea"/>
                <a:cs typeface="Arial" panose="020B0604020202020204" pitchFamily="34" charset="0"/>
              </a:rPr>
              <a:t>Guided Notes: </a:t>
            </a:r>
          </a:p>
          <a:p>
            <a:pPr marL="628650"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Please provide your name, your background, and your expertise.</a:t>
            </a:r>
          </a:p>
          <a:p>
            <a:pPr marL="628650"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Share how you became interested in the topic, and how it changed your practice and led to improved outcomes.</a:t>
            </a:r>
          </a:p>
          <a:p>
            <a:pPr marL="628650"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OTR: Have participants briefly introduce themselves and/or their team in any way you choose. For example, have DCs introduce each table as a school, have both academic and behavior representation stand up to introduce themselves, or have each person introduce themselves individually. </a:t>
            </a:r>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2430946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09978" y="0"/>
            <a:ext cx="6778753" cy="6858000"/>
          </a:xfrm>
          <a:prstGeom prst="rect">
            <a:avLst/>
          </a:prstGeom>
        </p:spPr>
      </p:pic>
      <p:sp>
        <p:nvSpPr>
          <p:cNvPr id="10" name="Title 9">
            <a:extLst>
              <a:ext uri="{FF2B5EF4-FFF2-40B4-BE49-F238E27FC236}">
                <a16:creationId xmlns:a16="http://schemas.microsoft.com/office/drawing/2014/main" id="{929C3BD6-72E4-AF75-7230-B392F13CFC73}"/>
              </a:ext>
            </a:extLst>
          </p:cNvPr>
          <p:cNvSpPr>
            <a:spLocks noGrp="1"/>
          </p:cNvSpPr>
          <p:nvPr>
            <p:ph type="title"/>
          </p:nvPr>
        </p:nvSpPr>
        <p:spPr>
          <a:xfrm>
            <a:off x="503238" y="2249002"/>
            <a:ext cx="5590538" cy="1208314"/>
          </a:xfrm>
        </p:spPr>
        <p:txBody>
          <a:bodyPr/>
          <a:lstStyle/>
          <a:p>
            <a:r>
              <a:rPr lang="en-US" dirty="0"/>
              <a:t>Click to edit Master title style</a:t>
            </a:r>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dirty="0"/>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solidFill>
                  <a:srgbClr val="000000"/>
                </a:solidFill>
              </a:defRPr>
            </a:lvl1pPr>
          </a:lstStyle>
          <a:p>
            <a:pPr lvl="0"/>
            <a:r>
              <a:rPr lang="en-US" dirty="0"/>
              <a:t>Date</a:t>
            </a:r>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23704756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Left Blue Boarder, 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5" name="Title 14">
            <a:extLst>
              <a:ext uri="{FF2B5EF4-FFF2-40B4-BE49-F238E27FC236}">
                <a16:creationId xmlns:a16="http://schemas.microsoft.com/office/drawing/2014/main" id="{551A2844-2266-7FED-D614-DEAD52EFC428}"/>
              </a:ext>
            </a:extLst>
          </p:cNvPr>
          <p:cNvSpPr>
            <a:spLocks noGrp="1"/>
          </p:cNvSpPr>
          <p:nvPr>
            <p:ph type="title"/>
          </p:nvPr>
        </p:nvSpPr>
        <p:spPr>
          <a:xfrm>
            <a:off x="2096436" y="228600"/>
            <a:ext cx="9727264" cy="1208314"/>
          </a:xfrm>
        </p:spPr>
        <p:txBody>
          <a:bodyPr/>
          <a:lstStyle/>
          <a:p>
            <a:r>
              <a:rPr lang="en-US"/>
              <a:t>Click to edit Master title style</a:t>
            </a:r>
          </a:p>
        </p:txBody>
      </p:sp>
      <p:sp>
        <p:nvSpPr>
          <p:cNvPr id="7" name="Text Placeholder 6">
            <a:extLst>
              <a:ext uri="{FF2B5EF4-FFF2-40B4-BE49-F238E27FC236}">
                <a16:creationId xmlns:a16="http://schemas.microsoft.com/office/drawing/2014/main" id="{CABD8486-C7B6-F4D4-A4F6-C8D28C1EBACC}"/>
              </a:ext>
            </a:extLst>
          </p:cNvPr>
          <p:cNvSpPr>
            <a:spLocks noGrp="1"/>
          </p:cNvSpPr>
          <p:nvPr>
            <p:ph type="body" sz="quarter" idx="14"/>
          </p:nvPr>
        </p:nvSpPr>
        <p:spPr>
          <a:xfrm>
            <a:off x="2097089" y="1620838"/>
            <a:ext cx="4551362" cy="43497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1C85AEC3-EC34-D8CE-162D-D5B21C16CA63}"/>
              </a:ext>
              <a:ext uri="{C183D7F6-B498-43B3-948B-1728B52AA6E4}">
                <adec:decorative xmlns:adec="http://schemas.microsoft.com/office/drawing/2017/decorative" val="1"/>
              </a:ext>
            </a:extLst>
          </p:cNvPr>
          <p:cNvGrpSpPr/>
          <p:nvPr userDrawn="1"/>
        </p:nvGrpSpPr>
        <p:grpSpPr>
          <a:xfrm>
            <a:off x="7184738" y="6309360"/>
            <a:ext cx="1827213" cy="484632"/>
            <a:chOff x="1827213" y="6320184"/>
            <a:chExt cx="1889065" cy="515107"/>
          </a:xfrm>
        </p:grpSpPr>
        <p:pic>
          <p:nvPicPr>
            <p:cNvPr id="10" name="Graphic 9">
              <a:extLst>
                <a:ext uri="{FF2B5EF4-FFF2-40B4-BE49-F238E27FC236}">
                  <a16:creationId xmlns:a16="http://schemas.microsoft.com/office/drawing/2014/main" id="{2050D83D-F2AC-E88D-168C-FBB8B0637E8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C3F8763D-1F6D-6613-A386-799FF82D27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2" name="Text Placeholder 6">
            <a:extLst>
              <a:ext uri="{FF2B5EF4-FFF2-40B4-BE49-F238E27FC236}">
                <a16:creationId xmlns:a16="http://schemas.microsoft.com/office/drawing/2014/main" id="{4C582308-0A65-0EE5-CBCF-765F310E9D31}"/>
              </a:ext>
            </a:extLst>
          </p:cNvPr>
          <p:cNvSpPr>
            <a:spLocks noGrp="1"/>
          </p:cNvSpPr>
          <p:nvPr>
            <p:ph type="body" sz="quarter" idx="15"/>
          </p:nvPr>
        </p:nvSpPr>
        <p:spPr>
          <a:xfrm>
            <a:off x="7020146" y="1619835"/>
            <a:ext cx="4803554" cy="43497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3">
            <a:extLst>
              <a:ext uri="{FF2B5EF4-FFF2-40B4-BE49-F238E27FC236}">
                <a16:creationId xmlns:a16="http://schemas.microsoft.com/office/drawing/2014/main" id="{EC15830D-9C95-5958-F381-7AB2733A48A4}"/>
              </a:ext>
            </a:extLst>
          </p:cNvPr>
          <p:cNvSpPr>
            <a:spLocks noGrp="1"/>
          </p:cNvSpPr>
          <p:nvPr>
            <p:ph type="body" sz="quarter" idx="16" hasCustomPrompt="1"/>
          </p:nvPr>
        </p:nvSpPr>
        <p:spPr>
          <a:xfrm>
            <a:off x="2114033" y="6051204"/>
            <a:ext cx="4783137" cy="528456"/>
          </a:xfrm>
        </p:spPr>
        <p:txBody>
          <a:bodyPr anchor="ctr"/>
          <a:lstStyle>
            <a:lvl1pPr marL="0" indent="0">
              <a:buNone/>
              <a:defRPr sz="1800"/>
            </a:lvl1pPr>
          </a:lstStyle>
          <a:p>
            <a:pPr lvl="0"/>
            <a:r>
              <a:rPr lang="en-US" dirty="0"/>
              <a:t>(Click to add citation)</a:t>
            </a:r>
          </a:p>
        </p:txBody>
      </p:sp>
      <p:sp>
        <p:nvSpPr>
          <p:cNvPr id="14" name="Text Placeholder 3">
            <a:extLst>
              <a:ext uri="{FF2B5EF4-FFF2-40B4-BE49-F238E27FC236}">
                <a16:creationId xmlns:a16="http://schemas.microsoft.com/office/drawing/2014/main" id="{36E79FDC-77C5-6133-70D8-8E0FF6036CDE}"/>
              </a:ext>
            </a:extLst>
          </p:cNvPr>
          <p:cNvSpPr>
            <a:spLocks noGrp="1"/>
          </p:cNvSpPr>
          <p:nvPr>
            <p:ph type="body" sz="quarter" idx="17" hasCustomPrompt="1"/>
          </p:nvPr>
        </p:nvSpPr>
        <p:spPr>
          <a:xfrm>
            <a:off x="2266433" y="6203604"/>
            <a:ext cx="4783137" cy="528456"/>
          </a:xfrm>
        </p:spPr>
        <p:txBody>
          <a:bodyPr anchor="ctr"/>
          <a:lstStyle>
            <a:lvl1pPr marL="0" indent="0">
              <a:buNone/>
              <a:defRPr sz="1800"/>
            </a:lvl1pPr>
          </a:lstStyle>
          <a:p>
            <a:pPr lvl="0"/>
            <a:r>
              <a:rPr lang="en-US" dirty="0"/>
              <a:t>(Click to add citation)</a:t>
            </a:r>
          </a:p>
        </p:txBody>
      </p:sp>
    </p:spTree>
    <p:extLst>
      <p:ext uri="{BB962C8B-B14F-4D97-AF65-F5344CB8AC3E}">
        <p14:creationId xmlns:p14="http://schemas.microsoft.com/office/powerpoint/2010/main" val="2278630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3 No Border balanced logo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8" y="1634836"/>
            <a:ext cx="11204831" cy="4378036"/>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B5D10000-67FF-DD43-9E31-3F0A5DAC7F84}"/>
              </a:ext>
              <a:ext uri="{C183D7F6-B498-43B3-948B-1728B52AA6E4}">
                <adec:decorative xmlns:adec="http://schemas.microsoft.com/office/drawing/2017/decorative" val="1"/>
              </a:ext>
            </a:extLst>
          </p:cNvPr>
          <p:cNvGrpSpPr/>
          <p:nvPr userDrawn="1"/>
        </p:nvGrpSpPr>
        <p:grpSpPr>
          <a:xfrm>
            <a:off x="87606" y="6182486"/>
            <a:ext cx="12013611" cy="175769"/>
            <a:chOff x="-556175" y="5388428"/>
            <a:chExt cx="10206500" cy="149291"/>
          </a:xfrm>
        </p:grpSpPr>
        <p:grpSp>
          <p:nvGrpSpPr>
            <p:cNvPr id="7" name="Group 6">
              <a:extLst>
                <a:ext uri="{FF2B5EF4-FFF2-40B4-BE49-F238E27FC236}">
                  <a16:creationId xmlns:a16="http://schemas.microsoft.com/office/drawing/2014/main" id="{A3A15094-7A12-4547-841F-3F598746B08A}"/>
                </a:ext>
              </a:extLst>
            </p:cNvPr>
            <p:cNvGrpSpPr/>
            <p:nvPr userDrawn="1"/>
          </p:nvGrpSpPr>
          <p:grpSpPr>
            <a:xfrm>
              <a:off x="-556175" y="5388428"/>
              <a:ext cx="2501953" cy="149291"/>
              <a:chOff x="6927228" y="7552706"/>
              <a:chExt cx="5016271" cy="227062"/>
            </a:xfrm>
          </p:grpSpPr>
          <p:sp>
            <p:nvSpPr>
              <p:cNvPr id="156" name="Oval 155">
                <a:extLst>
                  <a:ext uri="{FF2B5EF4-FFF2-40B4-BE49-F238E27FC236}">
                    <a16:creationId xmlns:a16="http://schemas.microsoft.com/office/drawing/2014/main" id="{AC81769C-ACD0-AA46-B55B-55D9845DC1D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BC76E733-8AC1-8244-A878-DA7EECA7CB64}"/>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5826B60D-6BD7-BE4E-B6AE-340C1C09DC5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3611D097-B55B-AE44-9B42-DCA92C06CDC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46C53F09-7D4D-B94C-B8E0-11F2795FDB96}"/>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A486865-4261-1B4B-B0F7-2D5849B35D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AC73E1FF-F2EC-BE45-AEB5-7FFAABDE2BA1}"/>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D3859127-8766-774E-AF82-8BEF0AC5F5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EDACB262-FDFC-F442-9CCA-41D550EB3488}"/>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7B900191-750E-A946-8349-F4790B296A5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7C70DE60-DBF4-CA44-AF95-5957981C2AC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FCC1CCEA-99D5-4D4F-A014-D288FAABDB0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A88879A-B09A-F545-B3CD-B5C985D01F3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599358C-6F81-C24A-BC47-7167EC9786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9754045-23E0-6543-91C2-E7296919294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DCA3B432-94C5-E841-A4FA-1DAB112F779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BB765CDB-B45E-4446-8F5B-E51DB59E6B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FED056CB-4654-0144-B516-8F7048BA26A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3EBDDD1E-2CE1-5E47-B197-FBB2AEAA3ED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104DEC34-9F54-5C41-B50C-D1871B7F653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4F96B8D3-C1A3-9D45-B2C0-0F7F96815FE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50123706-07DE-0E4E-90CE-C4D6842A0A28}"/>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AE7D8CBD-6778-B94D-B063-660BD02DA28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3C62E5E3-D59A-4443-9ACE-988B9A15868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41978F71-AF9E-7D4C-9AB6-5A1FD0B2480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589FFE61-9030-534B-A6F4-2FC1730F52D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014C2F76-16A9-E840-B6E6-F49949CEEB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6639544A-CF32-BC4D-BFC0-E2DC34E49E5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D3BCBB0D-40AC-FF4B-A1D4-E8BD7CAFB7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109A4713-EEC6-724A-924A-004AB4FBE6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F88CCCC1-D404-1F41-B8D3-15E36B5964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94D58B8E-0625-054E-8C67-52822EB7A05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B9DCFAA-93B3-8644-AD88-9EC07EEA99E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EDB23739-9E10-4345-8C0E-6C0F3ECEC3D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E83BE764-F6D7-D047-990F-AB458CD41F4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1E74F30B-2336-9346-9200-F78A2723F3E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70734039-795D-5D48-9694-F635EE86C9F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C1E56BE-4508-6A44-B8D0-6CAF3643ED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211267B-870F-6946-ABDF-1F5861ADC4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8D151696-3744-F44E-A416-96C512145F8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36BDF7-A7C7-5D43-973B-785D3D698F4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C20E71D8-1BF8-BC4A-94D3-40D6ADC9BB3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1BE462C-96AE-244A-9A1E-F1D3E8526D7F}"/>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69E1E159-EF97-C547-9277-59CA6EA008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CA5878C4-288C-1C4B-84A2-5070CB95B58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A6C3D10E-8DA4-C24C-B029-754C4867904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3F3EB9-2191-E741-87F6-7825BE855E9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7E45163F-DBE1-914F-8A1F-1A787E2DC33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86297214-78B1-CF4B-B744-901345F30602}"/>
                </a:ext>
              </a:extLst>
            </p:cNvPr>
            <p:cNvGrpSpPr/>
            <p:nvPr userDrawn="1"/>
          </p:nvGrpSpPr>
          <p:grpSpPr>
            <a:xfrm>
              <a:off x="2008922" y="5388428"/>
              <a:ext cx="2501953" cy="149291"/>
              <a:chOff x="6927228" y="7552706"/>
              <a:chExt cx="5016271" cy="227062"/>
            </a:xfrm>
          </p:grpSpPr>
          <p:sp>
            <p:nvSpPr>
              <p:cNvPr id="108" name="Oval 107">
                <a:extLst>
                  <a:ext uri="{FF2B5EF4-FFF2-40B4-BE49-F238E27FC236}">
                    <a16:creationId xmlns:a16="http://schemas.microsoft.com/office/drawing/2014/main" id="{292706E5-076B-5F4C-812F-FEC6E9915D4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4E3D1405-581F-6244-91CD-85A984DEC763}"/>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F2BCD18-8678-404E-9D15-F1BD7C07525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27BFD6CE-ECCD-444D-A7B0-4B48D67FDF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37929201-4384-E146-B984-1B2B04F2FDC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41A8DBFB-0288-314B-8FC9-105BF1D70A1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B66C2E77-979E-8447-B176-1CCDA73AD47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B4F26C27-0427-084D-90EE-625F83DD47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72460563-A889-E945-8955-E9D1F149E02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40A6ACA5-BBB6-6141-8F99-097460C84AC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4BCCFF44-BB58-5643-A26C-CA81C93C438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61A0BA7-8837-BC4A-A51F-2CF4F9B6130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2926DD6-27B3-8149-B92A-D411A42B44C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5EB62302-9E2F-5544-A7B6-57F7CED38A4F}"/>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79815D6B-B72A-E045-8689-A8ED057DEC6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083634D3-5FEC-8842-B7B2-8B230768EFE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9E4A9B-0FED-554A-A870-B4709BE5CFC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60B57485-220E-714B-A2C2-B3B85ADE0B0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8AFB7CB3-A903-DD4A-B6F2-0F5CF5CDE09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F66685-D8F3-2C42-9253-CB6FE5AB083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FD9D70CF-6892-AB40-9B13-D229F7448A0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7E74A9E9-14B9-254D-A201-96B112C001B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F7C45194-5CBF-6840-B5A4-8D3A44D4FD6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C9F3887-2520-364D-8505-A53938DB66C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535A291F-F9F8-6240-AB7E-9688DCD3AD5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AF7E5FF7-B52D-A849-BEF0-E1DF76E4E0C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EB3407C5-1F9F-D949-9ABA-889FE9C4A3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716575CD-F19A-224E-8826-8835C6162D6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EDC22ADC-686E-504D-B0D0-4B51D43A2AF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5F35CC8B-996A-144F-946D-15D332A9336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E5CBD76-CCC7-5142-8407-168685142F4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2F2862C-DA42-3B4E-842C-C81DD965EF1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96FE1C5-2B0A-584A-B04A-4F3DA96992C2}"/>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567B61A4-0A80-8F4E-8D71-6166C6E33FC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FEAA5028-41C5-6647-A1CC-45132219185D}"/>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25B31FB-57CE-1545-8795-44733B298239}"/>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D4072B1-FF73-9848-9733-7C55D1A0050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3BE2D710-FF1F-954D-AF85-6DA1D68D3AF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805013CF-77D8-7341-9093-41782D24F6C9}"/>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E29D4563-308F-B44A-9773-E565F20D211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F47E6BB1-1E6D-044C-932D-F7F73227459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280F1885-F2F7-404A-A8A0-90189995FA5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BDD3253-8FFE-0745-863F-B612B527939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793644F3-7B15-0448-99E0-A95C47E1D63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7FB7D09-035C-C646-B7E8-C044DB0F2B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91AC3056-116B-5445-BC1D-67EE52B6E6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9197D4B-68B1-E745-8F21-415016EAB75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02C8B4F6-259F-584B-8F27-69244A42D5B5}"/>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0" name="Group 9">
              <a:extLst>
                <a:ext uri="{FF2B5EF4-FFF2-40B4-BE49-F238E27FC236}">
                  <a16:creationId xmlns:a16="http://schemas.microsoft.com/office/drawing/2014/main" id="{50D03E38-69EB-DC4D-A1D7-FB8B055B3764}"/>
                </a:ext>
              </a:extLst>
            </p:cNvPr>
            <p:cNvGrpSpPr/>
            <p:nvPr userDrawn="1"/>
          </p:nvGrpSpPr>
          <p:grpSpPr>
            <a:xfrm>
              <a:off x="4583275" y="5388428"/>
              <a:ext cx="2501953" cy="149291"/>
              <a:chOff x="6927228" y="7552706"/>
              <a:chExt cx="5016271" cy="227062"/>
            </a:xfrm>
          </p:grpSpPr>
          <p:sp>
            <p:nvSpPr>
              <p:cNvPr id="60" name="Oval 59">
                <a:extLst>
                  <a:ext uri="{FF2B5EF4-FFF2-40B4-BE49-F238E27FC236}">
                    <a16:creationId xmlns:a16="http://schemas.microsoft.com/office/drawing/2014/main" id="{DF83B358-F012-4445-AC3A-1ABD62EB8A5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0B0CFAB7-51E2-C64C-9CC8-F024812FF95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D9D9FB5E-EC1A-CC46-9248-EAA8754542A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1DC9453-8CB4-C446-B4DB-E592CB833E6D}"/>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EFC4078-951A-8747-8304-DD69FAB1D965}"/>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008135A2-0ADA-EE43-BF14-307F8D29A19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AA7F266-163E-8E44-A219-3936AC3BE60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BF96821-339B-7540-AF72-5322BFCDC8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F8393D7-2917-A94A-919B-650F3CE90BB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979D1CD9-296B-0845-8DB1-810AFB12268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30D36610-910D-DA42-875F-F4B35ED17CD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5F38B31-6862-3243-BEF5-366B7DB8D7B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78087064-1DB8-0946-BB41-42B82E19F5E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0E0F0522-2F6B-EC43-A2B6-550C1BCD9F0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5EFFE54-37C4-9048-BE15-4D39983644B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FED94618-5D44-5C4B-A7B4-B6B9A3C5592A}"/>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E44D03E3-63F4-6440-BFB0-562E5210B3F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57295A1-8673-6541-B40A-740E7490099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3F61C51-FF64-314A-8ED8-591841616E3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28B7D709-C184-D540-A4A0-8D4E03DFB698}"/>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3D872C8F-5DD9-AE44-A051-3F62028060F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1B265698-03A2-E74B-B1BC-8DADEB33840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A50DE7-C78C-9441-878B-7EED15998D72}"/>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D29EEB4-E77B-0A40-8550-48358B40D2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334AB9B7-5A59-2C40-947D-339323EAF64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A39BADCC-E5D0-3B47-8FF0-DA5D7A6F6A8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0815E60-D580-3D4D-9577-9E3F2831883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ECF54FB2-76F1-C449-AC3C-7F608DABC9A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9B50446C-7133-CA47-95D7-4088A012ED8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27C3106-421B-5D48-8E14-E49DC444A98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389D8682-C322-A54B-AE4C-01A52CC5EF78}"/>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D5D83B9-2A90-5744-9D12-465762EC988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C66BB921-2452-694F-8E9A-26069D607E6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CBC8AB1-5CBD-E64F-A202-D1D90143BF30}"/>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A7DAC34-6AED-6C4F-9B83-3914DEB95F3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D6C7F3-B425-4E4F-866C-120C25EBA05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DD50A258-8AA1-9445-B251-2B6B68E65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D57B083A-9063-FE45-8303-4126F7DCD87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33C4777-3165-6046-98E4-45327DE8E11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E7CB826-708C-1441-B1DD-D88EF14F624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C5E96F96-021C-CE44-9DD2-CDC018BD0D76}"/>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DF448B1A-2AC4-2D47-8024-EBF9DB0810D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C107FAEB-0D07-2F48-8EB1-7DA42F5FCBC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D1F9484-750A-8542-9677-223E0C81461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6C2DE35-6592-8D46-91C2-E7E229AF8C2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2F00CD62-DA8E-1D46-9A2B-C44D2E205F9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D30E9B3-AE1A-3949-89A0-A8D4072212CC}"/>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609772A-8D5B-674D-B520-98089C35BE9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97264B34-1353-B840-B929-B78AE18C8968}"/>
                </a:ext>
              </a:extLst>
            </p:cNvPr>
            <p:cNvGrpSpPr/>
            <p:nvPr userDrawn="1"/>
          </p:nvGrpSpPr>
          <p:grpSpPr>
            <a:xfrm>
              <a:off x="7148372" y="5388428"/>
              <a:ext cx="2501953" cy="149291"/>
              <a:chOff x="6927228" y="7552706"/>
              <a:chExt cx="5016271" cy="227062"/>
            </a:xfrm>
          </p:grpSpPr>
          <p:sp>
            <p:nvSpPr>
              <p:cNvPr id="12" name="Oval 11">
                <a:extLst>
                  <a:ext uri="{FF2B5EF4-FFF2-40B4-BE49-F238E27FC236}">
                    <a16:creationId xmlns:a16="http://schemas.microsoft.com/office/drawing/2014/main" id="{06455C24-9D00-3E42-B03D-9131EA1007BF}"/>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9BF9D318-54BD-6548-8035-05EB85BEA27D}"/>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a:extLst>
                  <a:ext uri="{FF2B5EF4-FFF2-40B4-BE49-F238E27FC236}">
                    <a16:creationId xmlns:a16="http://schemas.microsoft.com/office/drawing/2014/main" id="{2057AD0F-E641-3B49-8157-42793C103BC7}"/>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B355372B-14E8-094B-AF56-18AD8DB080E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ADDEA467-0890-2E43-A9C6-7F9B1D6AF8E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48FA7C5F-6973-8E4F-9F6F-AA3305E2AB5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5C7D7484-03A9-E845-AC47-694AD30250B6}"/>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751892BF-DF01-9F48-984B-22DFA1F94AA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42BA570F-EEED-1D46-B19E-A3CFC99248D1}"/>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1EFA85B5-5007-0F41-8FE1-2E864981C6C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B40490A4-6A5F-DA43-938B-BA8011D4183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A12CA745-1BFE-C54E-A388-1C71FEA6F59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14DD249-A210-A448-B03A-022B96494C8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1856CFBD-76DE-E54B-8811-40BF5B85151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3E13981-996B-F74E-BDB0-BBD65F1DCF2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35226105-411C-9546-8605-7F0029202508}"/>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9AA2FDC-7E18-8143-B79A-88D706793D6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E45312BB-D91F-214A-A12F-CCCA557A28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7A711E9-D108-364B-846D-FE2A61BA462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12D691DA-3FA9-D94F-A669-867ECD0ACC1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A6D2D21F-8FD5-0A49-B275-A50B6C81DB2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C8A3FE7C-CCE3-E54C-9DD5-38276A91560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D28709A-CD3D-BB4A-ABA0-2337551819A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6BD1E5D2-367A-6945-8DA7-31C5CBDF35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4C7FC2FE-5670-5D43-BB96-CC0BB20D6F0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EE110EAD-D09B-0949-9FAC-B9E5336BD679}"/>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9902BEEE-E692-AD4A-A016-57551BC4FE3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D2BCF384-61FE-474F-8678-D22C295228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C0E0173-D74F-8F4D-A549-DB54BDBAE66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39C27113-99AA-B049-8007-E2F256506BD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0FAA9F2E-EA23-0342-B585-56175D88294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5FBC823E-7C2A-E04D-AEC4-9F891174BF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F67A6D3-BDDD-1A42-8E08-885709559F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537C916-282F-FF46-8D64-7B69850B2886}"/>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819AC659-69E8-9042-8C36-62644A554E4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C56E4CB-B47A-5948-979C-ED344D50B0F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6C2692BD-89C9-DF47-8AEA-9017569DB77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141AED1D-2BE5-AF42-9F28-A20471EED3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ED400831-0FCD-774D-BDC8-FFE72A97E550}"/>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C3CAB3B-A75A-D74A-BFD3-F8171988C7C3}"/>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545A9641-E700-F248-9D33-500442AC5D7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11AF4AB0-7D82-E647-87BE-B74954EE8B1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0E07ED09-94BB-2742-8051-944ACD92921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467A6002-BF98-BB47-B773-94158633CF8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10122CE-0D61-534D-8216-10B671E3925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E7DEED5B-3E22-DD47-9F07-F1D320D6B72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9D7049D5-06F4-9C48-A4FA-95128E7BB4B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314E10B6-8E47-EA46-B151-9A59EF1610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987C5E03-77D1-CEB9-EF4C-EF74F439B7C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B03A1299-C635-1EB0-2F7E-406FDAEAE703}"/>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4" name="Graphic 3">
              <a:extLst>
                <a:ext uri="{FF2B5EF4-FFF2-40B4-BE49-F238E27FC236}">
                  <a16:creationId xmlns:a16="http://schemas.microsoft.com/office/drawing/2014/main" id="{8C38DFA8-131A-742E-EDF4-5D28089C962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4" name="Picture 203" descr="Tennessee Tiered Supports Center logo">
              <a:extLst>
                <a:ext uri="{FF2B5EF4-FFF2-40B4-BE49-F238E27FC236}">
                  <a16:creationId xmlns:a16="http://schemas.microsoft.com/office/drawing/2014/main" id="{7E6D1967-31E7-0C0E-7951-A1FE9E2730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4152495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Right Log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9174B2F2-2FFA-FA35-CDD7-D7613943127A}"/>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8" name="Graphic 7">
              <a:extLst>
                <a:ext uri="{FF2B5EF4-FFF2-40B4-BE49-F238E27FC236}">
                  <a16:creationId xmlns:a16="http://schemas.microsoft.com/office/drawing/2014/main" id="{434D1505-3FF6-F30C-DC13-8140D37BAD1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71BE12-15E0-FBB5-398F-5F6F0A7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548848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with Citati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a:xfrm>
            <a:off x="9193495" y="6467854"/>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dirty="0"/>
              <a:t>(Click to add citation)</a:t>
            </a:r>
          </a:p>
        </p:txBody>
      </p:sp>
      <p:grpSp>
        <p:nvGrpSpPr>
          <p:cNvPr id="2" name="Group 1">
            <a:extLst>
              <a:ext uri="{FF2B5EF4-FFF2-40B4-BE49-F238E27FC236}">
                <a16:creationId xmlns:a16="http://schemas.microsoft.com/office/drawing/2014/main" id="{CBD6CE46-C7E8-42A1-74E2-EE03FD28520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5" name="Graphic 4">
              <a:extLst>
                <a:ext uri="{FF2B5EF4-FFF2-40B4-BE49-F238E27FC236}">
                  <a16:creationId xmlns:a16="http://schemas.microsoft.com/office/drawing/2014/main" id="{3DCEA8BD-FD16-03F8-4E72-65FBB5CD0E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C180CF93-4A15-9405-D52C-64600DEE2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4751313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ustom Layout" preserve="1" userDrawn="1">
  <p:cSld name="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 name="Text Placeholder 5">
            <a:extLst>
              <a:ext uri="{FF2B5EF4-FFF2-40B4-BE49-F238E27FC236}">
                <a16:creationId xmlns:a16="http://schemas.microsoft.com/office/drawing/2014/main" id="{4FC95AD9-1DD8-5BA0-8ADB-0FF234DAAAE9}"/>
              </a:ext>
            </a:extLst>
          </p:cNvPr>
          <p:cNvSpPr>
            <a:spLocks noGrp="1"/>
          </p:cNvSpPr>
          <p:nvPr>
            <p:ph type="body" sz="quarter" idx="11"/>
          </p:nvPr>
        </p:nvSpPr>
        <p:spPr>
          <a:xfrm>
            <a:off x="884349"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dirty="0"/>
          </a:p>
        </p:txBody>
      </p:sp>
      <p:sp>
        <p:nvSpPr>
          <p:cNvPr id="9" name="Content Placeholder 8">
            <a:extLst>
              <a:ext uri="{FF2B5EF4-FFF2-40B4-BE49-F238E27FC236}">
                <a16:creationId xmlns:a16="http://schemas.microsoft.com/office/drawing/2014/main" id="{A3BDFCA2-2855-E084-A1FF-2F39BBB4B7BD}"/>
              </a:ext>
            </a:extLst>
          </p:cNvPr>
          <p:cNvSpPr>
            <a:spLocks noGrp="1"/>
          </p:cNvSpPr>
          <p:nvPr>
            <p:ph sz="quarter" idx="15"/>
          </p:nvPr>
        </p:nvSpPr>
        <p:spPr>
          <a:xfrm>
            <a:off x="884238"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38589CEC-46CF-C1F6-1022-C74C4C576ADF}"/>
              </a:ext>
            </a:extLst>
          </p:cNvPr>
          <p:cNvSpPr>
            <a:spLocks noGrp="1"/>
          </p:cNvSpPr>
          <p:nvPr>
            <p:ph type="body" sz="quarter" idx="16"/>
          </p:nvPr>
        </p:nvSpPr>
        <p:spPr>
          <a:xfrm>
            <a:off x="6826922"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dirty="0"/>
          </a:p>
        </p:txBody>
      </p:sp>
      <p:sp>
        <p:nvSpPr>
          <p:cNvPr id="11" name="Content Placeholder 8">
            <a:extLst>
              <a:ext uri="{FF2B5EF4-FFF2-40B4-BE49-F238E27FC236}">
                <a16:creationId xmlns:a16="http://schemas.microsoft.com/office/drawing/2014/main" id="{4AA006B1-9E3D-0C7C-1F1C-FEA432507119}"/>
              </a:ext>
            </a:extLst>
          </p:cNvPr>
          <p:cNvSpPr>
            <a:spLocks noGrp="1"/>
          </p:cNvSpPr>
          <p:nvPr>
            <p:ph sz="quarter" idx="17"/>
          </p:nvPr>
        </p:nvSpPr>
        <p:spPr>
          <a:xfrm>
            <a:off x="6826530"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2E4878DC-CD3D-504E-50ED-0916F7CE9497}"/>
              </a:ext>
            </a:extLst>
          </p:cNvPr>
          <p:cNvSpPr>
            <a:spLocks noGrp="1"/>
          </p:cNvSpPr>
          <p:nvPr>
            <p:ph type="body" sz="quarter" idx="18" hasCustomPrompt="1"/>
          </p:nvPr>
        </p:nvSpPr>
        <p:spPr>
          <a:xfrm>
            <a:off x="507999" y="6391275"/>
            <a:ext cx="4965192" cy="365760"/>
          </a:xfrm>
        </p:spPr>
        <p:txBody>
          <a:bodyPr anchor="ctr"/>
          <a:lstStyle>
            <a:lvl1pPr>
              <a:buNone/>
              <a:defRPr sz="1800"/>
            </a:lvl1pPr>
          </a:lstStyle>
          <a:p>
            <a:pPr lvl="0"/>
            <a:r>
              <a:rPr lang="en-US" dirty="0"/>
              <a:t>(Click to add citation)</a:t>
            </a:r>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25635"/>
            <a:ext cx="2995330" cy="342246"/>
          </a:xfrm>
        </p:spPr>
        <p:txBody>
          <a:body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55C29A99-5105-BCD0-FAEF-FC039D799B91}"/>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A306C277-230E-AB43-71BA-467970BD999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5F51CB87-4B29-AD35-FA0A-5EF1528DA4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981274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ustom Layout" userDrawn="1">
  <p:cSld name="1_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 name="Text Placeholder 5">
            <a:extLst>
              <a:ext uri="{FF2B5EF4-FFF2-40B4-BE49-F238E27FC236}">
                <a16:creationId xmlns:a16="http://schemas.microsoft.com/office/drawing/2014/main" id="{4FC95AD9-1DD8-5BA0-8ADB-0FF234DAAAE9}"/>
              </a:ext>
            </a:extLst>
          </p:cNvPr>
          <p:cNvSpPr>
            <a:spLocks noGrp="1"/>
          </p:cNvSpPr>
          <p:nvPr>
            <p:ph type="body" sz="quarter" idx="11"/>
          </p:nvPr>
        </p:nvSpPr>
        <p:spPr>
          <a:xfrm>
            <a:off x="509570" y="1626919"/>
            <a:ext cx="5324420" cy="424318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5">
            <a:extLst>
              <a:ext uri="{FF2B5EF4-FFF2-40B4-BE49-F238E27FC236}">
                <a16:creationId xmlns:a16="http://schemas.microsoft.com/office/drawing/2014/main" id="{9B981344-5D10-492D-A402-3DBDD8CC2556}"/>
              </a:ext>
            </a:extLst>
          </p:cNvPr>
          <p:cNvSpPr>
            <a:spLocks noGrp="1"/>
          </p:cNvSpPr>
          <p:nvPr>
            <p:ph type="body" sz="quarter" idx="12"/>
          </p:nvPr>
        </p:nvSpPr>
        <p:spPr>
          <a:xfrm>
            <a:off x="6245278" y="1626919"/>
            <a:ext cx="5324420" cy="424318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3">
            <a:extLst>
              <a:ext uri="{FF2B5EF4-FFF2-40B4-BE49-F238E27FC236}">
                <a16:creationId xmlns:a16="http://schemas.microsoft.com/office/drawing/2014/main" id="{05215777-B3B7-2A85-C8E1-D6FC3E78319D}"/>
              </a:ext>
            </a:extLst>
          </p:cNvPr>
          <p:cNvSpPr>
            <a:spLocks noGrp="1"/>
          </p:cNvSpPr>
          <p:nvPr>
            <p:ph type="body" sz="quarter" idx="13" hasCustomPrompt="1"/>
          </p:nvPr>
        </p:nvSpPr>
        <p:spPr>
          <a:xfrm>
            <a:off x="507868" y="6389484"/>
            <a:ext cx="4960175" cy="365760"/>
          </a:xfrm>
          <a:prstGeom prst="rect">
            <a:avLst/>
          </a:prstGeom>
        </p:spPr>
        <p:txBody>
          <a:bodyPr anchor="ctr"/>
          <a:lstStyle>
            <a:lvl1pPr marL="0" indent="0">
              <a:buFontTx/>
              <a:buNone/>
              <a:defRPr sz="18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add citation)</a:t>
            </a:r>
          </a:p>
        </p:txBody>
      </p:sp>
      <p:sp>
        <p:nvSpPr>
          <p:cNvPr id="7" name="Footer Placeholder 2">
            <a:extLst>
              <a:ext uri="{FF2B5EF4-FFF2-40B4-BE49-F238E27FC236}">
                <a16:creationId xmlns:a16="http://schemas.microsoft.com/office/drawing/2014/main" id="{6218B611-AED2-3B7A-BE5A-14BA0E784D3F}"/>
              </a:ext>
              <a:ext uri="{C183D7F6-B498-43B3-948B-1728B52AA6E4}">
                <adec:decorative xmlns:adec="http://schemas.microsoft.com/office/drawing/2017/decorative" val="1"/>
              </a:ext>
            </a:extLst>
          </p:cNvPr>
          <p:cNvSpPr>
            <a:spLocks noGrp="1"/>
          </p:cNvSpPr>
          <p:nvPr>
            <p:ph type="ftr" sz="quarter" idx="10"/>
          </p:nvPr>
        </p:nvSpPr>
        <p:spPr>
          <a:xfrm>
            <a:off x="9193495" y="6620800"/>
            <a:ext cx="2995330" cy="342246"/>
          </a:xfrm>
        </p:spPr>
        <p:txBody>
          <a:body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9CD88E65-D1FD-2993-EFAC-4ADEB6AF4600}"/>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4" name="Graphic 3">
              <a:extLst>
                <a:ext uri="{FF2B5EF4-FFF2-40B4-BE49-F238E27FC236}">
                  <a16:creationId xmlns:a16="http://schemas.microsoft.com/office/drawing/2014/main" id="{8D11F555-1661-79AC-A2BC-E5D6A7FDEB9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5" name="Picture 4" descr="Tennessee Tiered Supports Center logo">
              <a:extLst>
                <a:ext uri="{FF2B5EF4-FFF2-40B4-BE49-F238E27FC236}">
                  <a16:creationId xmlns:a16="http://schemas.microsoft.com/office/drawing/2014/main" id="{BA0D9692-1605-66A7-FD7F-DDBEC0192D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6163522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5" name="Rectangle 4">
            <a:extLst>
              <a:ext uri="{FF2B5EF4-FFF2-40B4-BE49-F238E27FC236}">
                <a16:creationId xmlns:a16="http://schemas.microsoft.com/office/drawing/2014/main" id="{B7D5E3DD-33AB-21A9-1389-8BF4C35ECC99}"/>
              </a:ext>
              <a:ext uri="{C183D7F6-B498-43B3-948B-1728B52AA6E4}">
                <adec:decorative xmlns:adec="http://schemas.microsoft.com/office/drawing/2017/decorative" val="1"/>
              </a:ext>
            </a:extLst>
          </p:cNvPr>
          <p:cNvSpPr/>
          <p:nvPr userDrawn="1"/>
        </p:nvSpPr>
        <p:spPr>
          <a:xfrm>
            <a:off x="50786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6D57C6C6-2483-4D39-C9E8-7AC8D4AC8052}"/>
              </a:ext>
              <a:ext uri="{C183D7F6-B498-43B3-948B-1728B52AA6E4}">
                <adec:decorative xmlns:adec="http://schemas.microsoft.com/office/drawing/2017/decorative" val="1"/>
              </a:ext>
            </a:extLst>
          </p:cNvPr>
          <p:cNvSpPr/>
          <p:nvPr userDrawn="1"/>
        </p:nvSpPr>
        <p:spPr>
          <a:xfrm>
            <a:off x="624527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19910"/>
            <a:ext cx="2995330" cy="342246"/>
          </a:xfrm>
        </p:spPr>
        <p:txBody>
          <a:bodyPr/>
          <a:lstStyle/>
          <a:p>
            <a:r>
              <a:rPr lang="en-US" dirty="0"/>
              <a:t>© Tennessee Department of Education </a:t>
            </a:r>
            <a:endParaRPr lang="id-ID" dirty="0"/>
          </a:p>
          <a:p>
            <a:endParaRPr lang="en-US" dirty="0"/>
          </a:p>
        </p:txBody>
      </p:sp>
      <p:sp>
        <p:nvSpPr>
          <p:cNvPr id="25" name="Text Placeholder 24">
            <a:extLst>
              <a:ext uri="{FF2B5EF4-FFF2-40B4-BE49-F238E27FC236}">
                <a16:creationId xmlns:a16="http://schemas.microsoft.com/office/drawing/2014/main" id="{A422D0C7-7AD4-310C-219C-0A0D52187191}"/>
              </a:ext>
            </a:extLst>
          </p:cNvPr>
          <p:cNvSpPr>
            <a:spLocks noGrp="1"/>
          </p:cNvSpPr>
          <p:nvPr>
            <p:ph type="body" sz="quarter" idx="11"/>
          </p:nvPr>
        </p:nvSpPr>
        <p:spPr>
          <a:xfrm>
            <a:off x="508063" y="1579826"/>
            <a:ext cx="11071225" cy="542925"/>
          </a:xfrm>
        </p:spPr>
        <p:txBody>
          <a:bodyPr/>
          <a:lstStyle>
            <a:lvl1pPr>
              <a:buNone/>
              <a:defRPr/>
            </a:lvl1pPr>
          </a:lstStyle>
          <a:p>
            <a:pPr lvl="0"/>
            <a:r>
              <a:rPr lang="en-US" dirty="0"/>
              <a:t>Click to edit Master text styles</a:t>
            </a:r>
          </a:p>
        </p:txBody>
      </p:sp>
      <p:sp>
        <p:nvSpPr>
          <p:cNvPr id="27" name="Text Placeholder 26">
            <a:extLst>
              <a:ext uri="{FF2B5EF4-FFF2-40B4-BE49-F238E27FC236}">
                <a16:creationId xmlns:a16="http://schemas.microsoft.com/office/drawing/2014/main" id="{387B841D-F3E2-F9F4-9A6D-55EA77CF373D}"/>
              </a:ext>
            </a:extLst>
          </p:cNvPr>
          <p:cNvSpPr>
            <a:spLocks noGrp="1"/>
          </p:cNvSpPr>
          <p:nvPr>
            <p:ph type="body" sz="quarter" idx="12"/>
          </p:nvPr>
        </p:nvSpPr>
        <p:spPr>
          <a:xfrm>
            <a:off x="609600" y="2355850"/>
            <a:ext cx="5098473" cy="428625"/>
          </a:xfrm>
        </p:spPr>
        <p:txBody>
          <a:bodyPr/>
          <a:lstStyle>
            <a:lvl1pPr>
              <a:buNone/>
              <a:defRPr b="1">
                <a:solidFill>
                  <a:schemeClr val="accent2"/>
                </a:solidFill>
              </a:defRPr>
            </a:lvl1pPr>
          </a:lstStyle>
          <a:p>
            <a:pPr lvl="0"/>
            <a:r>
              <a:rPr lang="en-US" dirty="0"/>
              <a:t>Click to edit Master text styles</a:t>
            </a:r>
          </a:p>
        </p:txBody>
      </p:sp>
      <p:sp>
        <p:nvSpPr>
          <p:cNvPr id="29" name="Text Placeholder 28">
            <a:extLst>
              <a:ext uri="{FF2B5EF4-FFF2-40B4-BE49-F238E27FC236}">
                <a16:creationId xmlns:a16="http://schemas.microsoft.com/office/drawing/2014/main" id="{703F81D1-2F49-6EB7-F080-7DB6B6C26C10}"/>
              </a:ext>
            </a:extLst>
          </p:cNvPr>
          <p:cNvSpPr>
            <a:spLocks noGrp="1"/>
          </p:cNvSpPr>
          <p:nvPr>
            <p:ph type="body" sz="quarter" idx="13"/>
          </p:nvPr>
        </p:nvSpPr>
        <p:spPr>
          <a:xfrm>
            <a:off x="650875"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0" name="Text Placeholder 26">
            <a:extLst>
              <a:ext uri="{FF2B5EF4-FFF2-40B4-BE49-F238E27FC236}">
                <a16:creationId xmlns:a16="http://schemas.microsoft.com/office/drawing/2014/main" id="{B351DB8A-E535-FCE0-3A7D-84DD1B63530D}"/>
              </a:ext>
            </a:extLst>
          </p:cNvPr>
          <p:cNvSpPr>
            <a:spLocks noGrp="1"/>
          </p:cNvSpPr>
          <p:nvPr>
            <p:ph type="body" sz="quarter" idx="14"/>
          </p:nvPr>
        </p:nvSpPr>
        <p:spPr>
          <a:xfrm>
            <a:off x="6358251" y="2355850"/>
            <a:ext cx="5098473" cy="428625"/>
          </a:xfrm>
        </p:spPr>
        <p:txBody>
          <a:bodyPr/>
          <a:lstStyle>
            <a:lvl1pPr>
              <a:buNone/>
              <a:defRPr b="1">
                <a:solidFill>
                  <a:schemeClr val="accent2"/>
                </a:solidFill>
              </a:defRPr>
            </a:lvl1pPr>
          </a:lstStyle>
          <a:p>
            <a:pPr lvl="0"/>
            <a:r>
              <a:rPr lang="en-US" dirty="0"/>
              <a:t>Click to edit Master text styles</a:t>
            </a:r>
          </a:p>
        </p:txBody>
      </p:sp>
      <p:sp>
        <p:nvSpPr>
          <p:cNvPr id="31" name="Text Placeholder 28">
            <a:extLst>
              <a:ext uri="{FF2B5EF4-FFF2-40B4-BE49-F238E27FC236}">
                <a16:creationId xmlns:a16="http://schemas.microsoft.com/office/drawing/2014/main" id="{FE514A68-5FAE-51EF-45AE-D2291A46F2C8}"/>
              </a:ext>
            </a:extLst>
          </p:cNvPr>
          <p:cNvSpPr>
            <a:spLocks noGrp="1"/>
          </p:cNvSpPr>
          <p:nvPr>
            <p:ph type="body" sz="quarter" idx="15"/>
          </p:nvPr>
        </p:nvSpPr>
        <p:spPr>
          <a:xfrm>
            <a:off x="6357266"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32">
            <a:extLst>
              <a:ext uri="{FF2B5EF4-FFF2-40B4-BE49-F238E27FC236}">
                <a16:creationId xmlns:a16="http://schemas.microsoft.com/office/drawing/2014/main" id="{7E9612A7-5223-FB7A-F083-F09DF5DD6C2A}"/>
              </a:ext>
            </a:extLst>
          </p:cNvPr>
          <p:cNvSpPr>
            <a:spLocks noGrp="1"/>
          </p:cNvSpPr>
          <p:nvPr>
            <p:ph type="body" sz="quarter" idx="16" hasCustomPrompt="1"/>
          </p:nvPr>
        </p:nvSpPr>
        <p:spPr>
          <a:xfrm>
            <a:off x="507868" y="6430592"/>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dirty="0"/>
              <a:t>(Click to insert citation)</a:t>
            </a:r>
          </a:p>
        </p:txBody>
      </p:sp>
      <p:grpSp>
        <p:nvGrpSpPr>
          <p:cNvPr id="2" name="Group 1">
            <a:extLst>
              <a:ext uri="{FF2B5EF4-FFF2-40B4-BE49-F238E27FC236}">
                <a16:creationId xmlns:a16="http://schemas.microsoft.com/office/drawing/2014/main" id="{459E3CDB-3CDA-ACC9-F57C-22D4C1EEA8D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B217FE2F-61A6-75BF-E81A-05D7BEDC172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3BAA4A84-228D-09F4-C19B-039E2C9504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571766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ree Column with Cit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DADD539-2605-AE44-3188-C32D08BAEF9E}"/>
              </a:ext>
              <a:ext uri="{C183D7F6-B498-43B3-948B-1728B52AA6E4}">
                <adec:decorative xmlns:adec="http://schemas.microsoft.com/office/drawing/2017/decorative" val="1"/>
              </a:ext>
            </a:extLst>
          </p:cNvPr>
          <p:cNvSpPr/>
          <p:nvPr userDrawn="1"/>
        </p:nvSpPr>
        <p:spPr>
          <a:xfrm>
            <a:off x="507665" y="1535521"/>
            <a:ext cx="3621642" cy="574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DC8FD9B7-DB62-DB0B-A6DC-CDC76AAF214D}"/>
              </a:ext>
              <a:ext uri="{C183D7F6-B498-43B3-948B-1728B52AA6E4}">
                <adec:decorative xmlns:adec="http://schemas.microsoft.com/office/drawing/2017/decorative" val="1"/>
              </a:ext>
            </a:extLst>
          </p:cNvPr>
          <p:cNvSpPr/>
          <p:nvPr userDrawn="1"/>
        </p:nvSpPr>
        <p:spPr>
          <a:xfrm>
            <a:off x="4283215" y="1525076"/>
            <a:ext cx="3621642" cy="57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A1950389-8088-58DE-8870-42D529EB82EA}"/>
              </a:ext>
              <a:ext uri="{C183D7F6-B498-43B3-948B-1728B52AA6E4}">
                <adec:decorative xmlns:adec="http://schemas.microsoft.com/office/drawing/2017/decorative" val="1"/>
              </a:ext>
            </a:extLst>
          </p:cNvPr>
          <p:cNvSpPr/>
          <p:nvPr userDrawn="1"/>
        </p:nvSpPr>
        <p:spPr>
          <a:xfrm>
            <a:off x="8059095" y="1530298"/>
            <a:ext cx="3621642" cy="5741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8000"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dirty="0"/>
              <a:t>Click to edit</a:t>
            </a:r>
          </a:p>
        </p:txBody>
      </p:sp>
      <p:sp>
        <p:nvSpPr>
          <p:cNvPr id="14" name="Text Placeholder 13">
            <a:extLst>
              <a:ext uri="{FF2B5EF4-FFF2-40B4-BE49-F238E27FC236}">
                <a16:creationId xmlns:a16="http://schemas.microsoft.com/office/drawing/2014/main" id="{C913F959-A4E3-C54A-FB31-555E182DADF9}"/>
              </a:ext>
            </a:extLst>
          </p:cNvPr>
          <p:cNvSpPr>
            <a:spLocks noGrp="1"/>
          </p:cNvSpPr>
          <p:nvPr>
            <p:ph type="body" sz="quarter" idx="16"/>
          </p:nvPr>
        </p:nvSpPr>
        <p:spPr>
          <a:xfrm>
            <a:off x="508000" y="2992438"/>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16" name="Text Placeholder 3">
            <a:extLst>
              <a:ext uri="{FF2B5EF4-FFF2-40B4-BE49-F238E27FC236}">
                <a16:creationId xmlns:a16="http://schemas.microsoft.com/office/drawing/2014/main" id="{7559F49B-24DC-D5CC-9927-8BC59BDEA431}"/>
              </a:ext>
            </a:extLst>
          </p:cNvPr>
          <p:cNvSpPr>
            <a:spLocks noGrp="1"/>
          </p:cNvSpPr>
          <p:nvPr>
            <p:ph type="body" sz="quarter" idx="17"/>
          </p:nvPr>
        </p:nvSpPr>
        <p:spPr>
          <a:xfrm>
            <a:off x="4310956"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dirty="0"/>
              <a:t>Click to edit</a:t>
            </a:r>
          </a:p>
        </p:txBody>
      </p:sp>
      <p:sp>
        <p:nvSpPr>
          <p:cNvPr id="18" name="Text Placeholder 13">
            <a:extLst>
              <a:ext uri="{FF2B5EF4-FFF2-40B4-BE49-F238E27FC236}">
                <a16:creationId xmlns:a16="http://schemas.microsoft.com/office/drawing/2014/main" id="{FAD3C0C8-2ADF-F832-A544-7042E4540FE0}"/>
              </a:ext>
            </a:extLst>
          </p:cNvPr>
          <p:cNvSpPr>
            <a:spLocks noGrp="1"/>
          </p:cNvSpPr>
          <p:nvPr>
            <p:ph type="body" sz="quarter" idx="18"/>
          </p:nvPr>
        </p:nvSpPr>
        <p:spPr>
          <a:xfrm>
            <a:off x="4338697"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22" name="Text Placeholder 3">
            <a:extLst>
              <a:ext uri="{FF2B5EF4-FFF2-40B4-BE49-F238E27FC236}">
                <a16:creationId xmlns:a16="http://schemas.microsoft.com/office/drawing/2014/main" id="{E11E86B8-7AF4-CA52-36DF-67F034E0743F}"/>
              </a:ext>
            </a:extLst>
          </p:cNvPr>
          <p:cNvSpPr>
            <a:spLocks noGrp="1"/>
          </p:cNvSpPr>
          <p:nvPr>
            <p:ph type="body" sz="quarter" idx="19"/>
          </p:nvPr>
        </p:nvSpPr>
        <p:spPr>
          <a:xfrm>
            <a:off x="8113912"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dirty="0"/>
              <a:t>Click to edit</a:t>
            </a:r>
          </a:p>
        </p:txBody>
      </p:sp>
      <p:sp>
        <p:nvSpPr>
          <p:cNvPr id="25" name="Text Placeholder 13">
            <a:extLst>
              <a:ext uri="{FF2B5EF4-FFF2-40B4-BE49-F238E27FC236}">
                <a16:creationId xmlns:a16="http://schemas.microsoft.com/office/drawing/2014/main" id="{57991621-3DAA-04A4-1D39-28A4D03AD41B}"/>
              </a:ext>
            </a:extLst>
          </p:cNvPr>
          <p:cNvSpPr>
            <a:spLocks noGrp="1"/>
          </p:cNvSpPr>
          <p:nvPr>
            <p:ph type="body" sz="quarter" idx="20"/>
          </p:nvPr>
        </p:nvSpPr>
        <p:spPr>
          <a:xfrm>
            <a:off x="8113912"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27" name="Text Placeholder 26">
            <a:extLst>
              <a:ext uri="{FF2B5EF4-FFF2-40B4-BE49-F238E27FC236}">
                <a16:creationId xmlns:a16="http://schemas.microsoft.com/office/drawing/2014/main" id="{B99B2DE1-079A-0722-0926-1F06480F6D74}"/>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dirty="0"/>
              <a:t>(Click to insert citation)</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4546252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ur Column with Separator">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243B4B-68B9-E58F-A233-039F5F9F4A7B}"/>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895600"/>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97C31C7F-433A-9644-9390-2B26312E3F33}"/>
              </a:ext>
            </a:extLst>
          </p:cNvPr>
          <p:cNvSpPr>
            <a:spLocks noGrp="1"/>
          </p:cNvSpPr>
          <p:nvPr>
            <p:ph type="body" sz="quarter" idx="10"/>
          </p:nvPr>
        </p:nvSpPr>
        <p:spPr>
          <a:xfrm>
            <a:off x="989012"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dirty="0"/>
              <a:t>Click to edit Master text styles</a:t>
            </a:r>
          </a:p>
        </p:txBody>
      </p:sp>
      <p:sp>
        <p:nvSpPr>
          <p:cNvPr id="11" name="Text Placeholder 4">
            <a:extLst>
              <a:ext uri="{FF2B5EF4-FFF2-40B4-BE49-F238E27FC236}">
                <a16:creationId xmlns:a16="http://schemas.microsoft.com/office/drawing/2014/main" id="{7B3818D9-5BD2-2040-9BDF-31E2187C3796}"/>
              </a:ext>
            </a:extLst>
          </p:cNvPr>
          <p:cNvSpPr>
            <a:spLocks noGrp="1"/>
          </p:cNvSpPr>
          <p:nvPr>
            <p:ph type="body" sz="quarter" idx="11"/>
          </p:nvPr>
        </p:nvSpPr>
        <p:spPr>
          <a:xfrm>
            <a:off x="3617276"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dirty="0"/>
              <a:t>Click to edit Master text styles</a:t>
            </a:r>
          </a:p>
        </p:txBody>
      </p:sp>
      <p:sp>
        <p:nvSpPr>
          <p:cNvPr id="13" name="Text Placeholder 4">
            <a:extLst>
              <a:ext uri="{FF2B5EF4-FFF2-40B4-BE49-F238E27FC236}">
                <a16:creationId xmlns:a16="http://schemas.microsoft.com/office/drawing/2014/main" id="{8238A674-ECA8-5A49-B8F7-4102627D3496}"/>
              </a:ext>
            </a:extLst>
          </p:cNvPr>
          <p:cNvSpPr>
            <a:spLocks noGrp="1"/>
          </p:cNvSpPr>
          <p:nvPr>
            <p:ph type="body" sz="quarter" idx="12"/>
          </p:nvPr>
        </p:nvSpPr>
        <p:spPr>
          <a:xfrm>
            <a:off x="6245540"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dirty="0"/>
              <a:t>Click to edit Master text styles</a:t>
            </a:r>
          </a:p>
        </p:txBody>
      </p:sp>
      <p:sp>
        <p:nvSpPr>
          <p:cNvPr id="15" name="Text Placeholder 4">
            <a:extLst>
              <a:ext uri="{FF2B5EF4-FFF2-40B4-BE49-F238E27FC236}">
                <a16:creationId xmlns:a16="http://schemas.microsoft.com/office/drawing/2014/main" id="{2BC574ED-3995-D24D-A797-4FE6FF9F6B2E}"/>
              </a:ext>
            </a:extLst>
          </p:cNvPr>
          <p:cNvSpPr>
            <a:spLocks noGrp="1"/>
          </p:cNvSpPr>
          <p:nvPr>
            <p:ph type="body" sz="quarter" idx="13"/>
          </p:nvPr>
        </p:nvSpPr>
        <p:spPr>
          <a:xfrm>
            <a:off x="8873804"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39644406-9BEB-6A1F-FC92-4A37B1BC03D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73D9BB52-FF50-9A87-FC4C-F018F871FB8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68142AAF-935B-4C4B-394A-A38C2A6A1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0396045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Four Column with headings">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998B95C-D240-AB91-4BC1-EE22CB6F6543}"/>
              </a:ext>
            </a:extLst>
          </p:cNvPr>
          <p:cNvSpPr>
            <a:spLocks noGrp="1"/>
          </p:cNvSpPr>
          <p:nvPr>
            <p:ph type="title"/>
          </p:nvPr>
        </p:nvSpPr>
        <p:spPr/>
        <p:txBody>
          <a:bodyPr/>
          <a:lstStyle/>
          <a:p>
            <a:r>
              <a:rPr lang="en-US" dirty="0"/>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702004"/>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33" name="Text Placeholder 32">
            <a:extLst>
              <a:ext uri="{FF2B5EF4-FFF2-40B4-BE49-F238E27FC236}">
                <a16:creationId xmlns:a16="http://schemas.microsoft.com/office/drawing/2014/main" id="{FA988A7C-C0D1-8EF5-6DC0-DD4B692394E0}"/>
              </a:ext>
            </a:extLst>
          </p:cNvPr>
          <p:cNvSpPr>
            <a:spLocks noGrp="1"/>
          </p:cNvSpPr>
          <p:nvPr>
            <p:ph type="body" sz="quarter" idx="15"/>
          </p:nvPr>
        </p:nvSpPr>
        <p:spPr>
          <a:xfrm>
            <a:off x="620059"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dirty="0"/>
              <a:t>Click to edit</a:t>
            </a:r>
          </a:p>
        </p:txBody>
      </p:sp>
      <p:sp>
        <p:nvSpPr>
          <p:cNvPr id="35" name="Text Placeholder 34">
            <a:extLst>
              <a:ext uri="{FF2B5EF4-FFF2-40B4-BE49-F238E27FC236}">
                <a16:creationId xmlns:a16="http://schemas.microsoft.com/office/drawing/2014/main" id="{95456DDA-80A1-A4A1-EA8E-051164F93DBD}"/>
              </a:ext>
            </a:extLst>
          </p:cNvPr>
          <p:cNvSpPr>
            <a:spLocks noGrp="1"/>
          </p:cNvSpPr>
          <p:nvPr>
            <p:ph type="body" sz="quarter" idx="16"/>
          </p:nvPr>
        </p:nvSpPr>
        <p:spPr>
          <a:xfrm>
            <a:off x="612775" y="3000375"/>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36" name="Text Placeholder 32">
            <a:extLst>
              <a:ext uri="{FF2B5EF4-FFF2-40B4-BE49-F238E27FC236}">
                <a16:creationId xmlns:a16="http://schemas.microsoft.com/office/drawing/2014/main" id="{FDC926E6-F49D-7590-89AF-F242ACED5C66}"/>
              </a:ext>
            </a:extLst>
          </p:cNvPr>
          <p:cNvSpPr>
            <a:spLocks noGrp="1"/>
          </p:cNvSpPr>
          <p:nvPr>
            <p:ph type="body" sz="quarter" idx="17"/>
          </p:nvPr>
        </p:nvSpPr>
        <p:spPr>
          <a:xfrm>
            <a:off x="3563848"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dirty="0"/>
              <a:t>Click to edit</a:t>
            </a:r>
          </a:p>
        </p:txBody>
      </p:sp>
      <p:sp>
        <p:nvSpPr>
          <p:cNvPr id="37" name="Text Placeholder 34">
            <a:extLst>
              <a:ext uri="{FF2B5EF4-FFF2-40B4-BE49-F238E27FC236}">
                <a16:creationId xmlns:a16="http://schemas.microsoft.com/office/drawing/2014/main" id="{5D30F795-4DBE-8DAA-ADDC-F026DFCAC129}"/>
              </a:ext>
            </a:extLst>
          </p:cNvPr>
          <p:cNvSpPr>
            <a:spLocks noGrp="1"/>
          </p:cNvSpPr>
          <p:nvPr>
            <p:ph type="body" sz="quarter" idx="18"/>
          </p:nvPr>
        </p:nvSpPr>
        <p:spPr>
          <a:xfrm>
            <a:off x="356365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38" name="Text Placeholder 32">
            <a:extLst>
              <a:ext uri="{FF2B5EF4-FFF2-40B4-BE49-F238E27FC236}">
                <a16:creationId xmlns:a16="http://schemas.microsoft.com/office/drawing/2014/main" id="{FD3C4084-248C-A445-BA6C-4576FDD72D22}"/>
              </a:ext>
            </a:extLst>
          </p:cNvPr>
          <p:cNvSpPr>
            <a:spLocks noGrp="1"/>
          </p:cNvSpPr>
          <p:nvPr>
            <p:ph type="body" sz="quarter" idx="19"/>
          </p:nvPr>
        </p:nvSpPr>
        <p:spPr>
          <a:xfrm>
            <a:off x="6507638" y="2093377"/>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dirty="0"/>
              <a:t>Click to edit</a:t>
            </a:r>
          </a:p>
        </p:txBody>
      </p:sp>
      <p:sp>
        <p:nvSpPr>
          <p:cNvPr id="39" name="Text Placeholder 34">
            <a:extLst>
              <a:ext uri="{FF2B5EF4-FFF2-40B4-BE49-F238E27FC236}">
                <a16:creationId xmlns:a16="http://schemas.microsoft.com/office/drawing/2014/main" id="{AC4B9234-3951-52E9-E47B-DB2AF84C3A52}"/>
              </a:ext>
            </a:extLst>
          </p:cNvPr>
          <p:cNvSpPr>
            <a:spLocks noGrp="1"/>
          </p:cNvSpPr>
          <p:nvPr>
            <p:ph type="body" sz="quarter" idx="20"/>
          </p:nvPr>
        </p:nvSpPr>
        <p:spPr>
          <a:xfrm>
            <a:off x="6507638"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40" name="Text Placeholder 32">
            <a:extLst>
              <a:ext uri="{FF2B5EF4-FFF2-40B4-BE49-F238E27FC236}">
                <a16:creationId xmlns:a16="http://schemas.microsoft.com/office/drawing/2014/main" id="{F21B421A-2F41-C271-5B19-0C2285055D9D}"/>
              </a:ext>
            </a:extLst>
          </p:cNvPr>
          <p:cNvSpPr>
            <a:spLocks noGrp="1"/>
          </p:cNvSpPr>
          <p:nvPr>
            <p:ph type="body" sz="quarter" idx="21"/>
          </p:nvPr>
        </p:nvSpPr>
        <p:spPr>
          <a:xfrm>
            <a:off x="9451427"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dirty="0"/>
              <a:t>Click to edit</a:t>
            </a:r>
          </a:p>
        </p:txBody>
      </p:sp>
      <p:sp>
        <p:nvSpPr>
          <p:cNvPr id="41" name="Text Placeholder 34">
            <a:extLst>
              <a:ext uri="{FF2B5EF4-FFF2-40B4-BE49-F238E27FC236}">
                <a16:creationId xmlns:a16="http://schemas.microsoft.com/office/drawing/2014/main" id="{AE57CFD4-1AC2-A82B-0761-21AD31477089}"/>
              </a:ext>
            </a:extLst>
          </p:cNvPr>
          <p:cNvSpPr>
            <a:spLocks noGrp="1"/>
          </p:cNvSpPr>
          <p:nvPr>
            <p:ph type="body" sz="quarter" idx="22"/>
          </p:nvPr>
        </p:nvSpPr>
        <p:spPr>
          <a:xfrm>
            <a:off x="945142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grpSp>
        <p:nvGrpSpPr>
          <p:cNvPr id="2" name="Group 1">
            <a:extLst>
              <a:ext uri="{FF2B5EF4-FFF2-40B4-BE49-F238E27FC236}">
                <a16:creationId xmlns:a16="http://schemas.microsoft.com/office/drawing/2014/main" id="{C164C835-BB11-3C1C-B8D8-2EE1F9511E2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3A4E9A29-AE78-7052-3CDC-923C37AB4EF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781AABB8-65EC-5068-F76E-B2ACEAA0EB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3191555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42CBF4D8-9553-C541-8755-8ED89563E0A3}"/>
              </a:ext>
              <a:ext uri="{C183D7F6-B498-43B3-948B-1728B52AA6E4}">
                <adec:decorative xmlns:adec="http://schemas.microsoft.com/office/drawing/2017/decorative" val="1"/>
              </a:ext>
            </a:extLst>
          </p:cNvPr>
          <p:cNvSpPr/>
          <p:nvPr userDrawn="1"/>
        </p:nvSpPr>
        <p:spPr>
          <a:xfrm flipH="1">
            <a:off x="5278582" y="0"/>
            <a:ext cx="4057793" cy="6858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4587F7-C138-C246-B8DA-7FD77884A9FA}"/>
              </a:ext>
              <a:ext uri="{C183D7F6-B498-43B3-948B-1728B52AA6E4}">
                <adec:decorative xmlns:adec="http://schemas.microsoft.com/office/drawing/2017/decorative" val="1"/>
              </a:ext>
            </a:extLst>
          </p:cNvPr>
          <p:cNvSpPr/>
          <p:nvPr userDrawn="1"/>
        </p:nvSpPr>
        <p:spPr>
          <a:xfrm>
            <a:off x="9336375" y="0"/>
            <a:ext cx="28524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274009" y="1761320"/>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5179" y="2045988"/>
            <a:ext cx="5024205" cy="4096987"/>
          </a:xfrm>
        </p:spPr>
        <p:txBody>
          <a:bodyPr/>
          <a:lstStyle>
            <a:lvl1pPr>
              <a:buNone/>
              <a:defRPr/>
            </a:lvl1pPr>
          </a:lstStyle>
          <a:p>
            <a:pPr lvl="0"/>
            <a:r>
              <a:rPr lang="en-US" dirty="0"/>
              <a:t>Click to edit Master text styles</a:t>
            </a:r>
          </a:p>
        </p:txBody>
      </p:sp>
      <p:sp>
        <p:nvSpPr>
          <p:cNvPr id="3" name="Footer Placeholder 3">
            <a:extLst>
              <a:ext uri="{FF2B5EF4-FFF2-40B4-BE49-F238E27FC236}">
                <a16:creationId xmlns:a16="http://schemas.microsoft.com/office/drawing/2014/main" id="{460BCF09-E978-135C-9AD5-70C2F51D6D9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37EB4E4-8B42-B6A3-1A4E-14F02A2690A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05EC0FC1-A05C-8F5E-B364-1D8C30E431C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E8F29D0E-7D24-5D3B-AC22-42BFC63E66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63260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Left Grey Boarder, Cit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633217"/>
            <a:ext cx="9610246" cy="42341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hasCustomPrompt="1"/>
          </p:nvPr>
        </p:nvSpPr>
        <p:spPr>
          <a:xfrm>
            <a:off x="2114033" y="6051204"/>
            <a:ext cx="4783137" cy="528456"/>
          </a:xfrm>
        </p:spPr>
        <p:txBody>
          <a:bodyPr anchor="ctr"/>
          <a:lstStyle>
            <a:lvl1pPr marL="0" indent="0">
              <a:buNone/>
              <a:defRPr sz="1800"/>
            </a:lvl1pPr>
          </a:lstStyle>
          <a:p>
            <a:pPr lvl="0"/>
            <a:r>
              <a:rPr lang="en-US" dirty="0"/>
              <a:t>(Click to add citation)</a:t>
            </a:r>
          </a:p>
        </p:txBody>
      </p:sp>
      <p:grpSp>
        <p:nvGrpSpPr>
          <p:cNvPr id="6" name="Group 5">
            <a:extLst>
              <a:ext uri="{FF2B5EF4-FFF2-40B4-BE49-F238E27FC236}">
                <a16:creationId xmlns:a16="http://schemas.microsoft.com/office/drawing/2014/main" id="{05C5839F-2F66-BC7E-01C8-D4E55D69D806}"/>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5" name="Graphic 14">
              <a:extLst>
                <a:ext uri="{FF2B5EF4-FFF2-40B4-BE49-F238E27FC236}">
                  <a16:creationId xmlns:a16="http://schemas.microsoft.com/office/drawing/2014/main" id="{92827A20-0B53-DF86-8F4C-234B2B573D9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A91FDAAE-A1EB-5ECC-BD6F-435E30B0E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3915664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ouble text box 2nd heading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10" name="Content Placeholder 9">
            <a:extLst>
              <a:ext uri="{FF2B5EF4-FFF2-40B4-BE49-F238E27FC236}">
                <a16:creationId xmlns:a16="http://schemas.microsoft.com/office/drawing/2014/main" id="{2D435DE7-250E-7C64-7A68-79957444A82E}"/>
              </a:ext>
            </a:extLst>
          </p:cNvPr>
          <p:cNvSpPr>
            <a:spLocks noGrp="1"/>
          </p:cNvSpPr>
          <p:nvPr>
            <p:ph sz="quarter" idx="14"/>
          </p:nvPr>
        </p:nvSpPr>
        <p:spPr>
          <a:xfrm>
            <a:off x="6626225" y="1901825"/>
            <a:ext cx="4953000" cy="4237038"/>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3">
            <a:extLst>
              <a:ext uri="{FF2B5EF4-FFF2-40B4-BE49-F238E27FC236}">
                <a16:creationId xmlns:a16="http://schemas.microsoft.com/office/drawing/2014/main" id="{DEFA0414-4EBF-CA97-8610-BA83F4A84B37}"/>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142994A9-2932-177F-932C-F01E1198287F}"/>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1" name="Graphic 10">
              <a:extLst>
                <a:ext uri="{FF2B5EF4-FFF2-40B4-BE49-F238E27FC236}">
                  <a16:creationId xmlns:a16="http://schemas.microsoft.com/office/drawing/2014/main" id="{6E2BBFF7-AAAA-12D3-F031-A6D990C28F0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23D59EE3-CF32-2C23-3CBA-03E669899F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590140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02455" y="1600264"/>
            <a:ext cx="5268501" cy="4694663"/>
          </a:xfrm>
        </p:spPr>
        <p:txBody>
          <a:bodyPr/>
          <a:lstStyle/>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p:nvPr>
        </p:nvSpPr>
        <p:spPr>
          <a:xfrm>
            <a:off x="7694341" y="1605776"/>
            <a:ext cx="4017756" cy="4694663"/>
          </a:xfrm>
        </p:spPr>
        <p:txBody>
          <a:bodyPr/>
          <a:lstStyle>
            <a:lvl1pPr marL="0" indent="0">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D807ADDC-CE7F-9C51-2ECC-5A7177597CD1}"/>
              </a:ext>
            </a:extLst>
          </p:cNvPr>
          <p:cNvSpPr>
            <a:spLocks noGrp="1"/>
          </p:cNvSpPr>
          <p:nvPr>
            <p:ph type="body" sz="quarter" idx="14" hasCustomPrompt="1"/>
          </p:nvPr>
        </p:nvSpPr>
        <p:spPr>
          <a:xfrm>
            <a:off x="1951480" y="6397537"/>
            <a:ext cx="4956098" cy="365760"/>
          </a:xfrm>
        </p:spPr>
        <p:txBody>
          <a:bodyPr/>
          <a:lstStyle>
            <a:lvl1pPr>
              <a:buNone/>
              <a:defRPr sz="1800"/>
            </a:lvl1pPr>
          </a:lstStyle>
          <a:p>
            <a:pPr lvl="0"/>
            <a:r>
              <a:rPr lang="en-US" dirty="0"/>
              <a:t>Click to edit chart reference</a:t>
            </a:r>
          </a:p>
        </p:txBody>
      </p:sp>
      <p:grpSp>
        <p:nvGrpSpPr>
          <p:cNvPr id="11" name="Group 10">
            <a:extLst>
              <a:ext uri="{FF2B5EF4-FFF2-40B4-BE49-F238E27FC236}">
                <a16:creationId xmlns:a16="http://schemas.microsoft.com/office/drawing/2014/main" id="{F740819E-F86A-9078-F464-87B1FED936E4}"/>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2" name="Graphic 11">
              <a:extLst>
                <a:ext uri="{FF2B5EF4-FFF2-40B4-BE49-F238E27FC236}">
                  <a16:creationId xmlns:a16="http://schemas.microsoft.com/office/drawing/2014/main" id="{B2027777-66C2-12DA-65E1-B04E224769C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8AA8DFEA-609E-80A4-70E1-6BC9893E3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171125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14" name="Chart Placeholder 13">
            <a:extLst>
              <a:ext uri="{FF2B5EF4-FFF2-40B4-BE49-F238E27FC236}">
                <a16:creationId xmlns:a16="http://schemas.microsoft.com/office/drawing/2014/main" id="{72F44D50-551C-1D51-9B73-89626AA6ED1F}"/>
              </a:ext>
            </a:extLst>
          </p:cNvPr>
          <p:cNvSpPr>
            <a:spLocks noGrp="1"/>
          </p:cNvSpPr>
          <p:nvPr>
            <p:ph type="chart" sz="quarter" idx="11"/>
          </p:nvPr>
        </p:nvSpPr>
        <p:spPr>
          <a:xfrm>
            <a:off x="7850852" y="1579731"/>
            <a:ext cx="3710910" cy="2466753"/>
          </a:xfrm>
        </p:spPr>
        <p:txBody>
          <a:bodyPr/>
          <a:lstStyle/>
          <a:p>
            <a:endParaRPr lang="en-US"/>
          </a:p>
        </p:txBody>
      </p:sp>
      <p:sp>
        <p:nvSpPr>
          <p:cNvPr id="16" name="Chart Placeholder 15">
            <a:extLst>
              <a:ext uri="{FF2B5EF4-FFF2-40B4-BE49-F238E27FC236}">
                <a16:creationId xmlns:a16="http://schemas.microsoft.com/office/drawing/2014/main" id="{58AC5688-3FDA-5FD8-8AC5-50DD5AC8EBCA}"/>
              </a:ext>
            </a:extLst>
          </p:cNvPr>
          <p:cNvSpPr>
            <a:spLocks noGrp="1"/>
          </p:cNvSpPr>
          <p:nvPr>
            <p:ph type="chart" sz="quarter" idx="12"/>
          </p:nvPr>
        </p:nvSpPr>
        <p:spPr>
          <a:xfrm>
            <a:off x="7868474" y="4189301"/>
            <a:ext cx="3710910" cy="2022586"/>
          </a:xfrm>
        </p:spPr>
        <p:txBody>
          <a:bodyPr/>
          <a:lstStyle/>
          <a:p>
            <a:endParaRPr lang="en-US"/>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996" y="6399112"/>
            <a:ext cx="6679188" cy="390689"/>
          </a:xfrm>
        </p:spPr>
        <p:txBody>
          <a:bodyPr/>
          <a:lstStyle>
            <a:lvl1pPr>
              <a:buNone/>
              <a:defRPr sz="1800"/>
            </a:lvl1pPr>
          </a:lstStyle>
          <a:p>
            <a:pPr lvl="0"/>
            <a:r>
              <a:rPr lang="en-US" dirty="0"/>
              <a:t>Click to edit chart reference</a:t>
            </a:r>
          </a:p>
        </p:txBody>
      </p:sp>
      <p:grpSp>
        <p:nvGrpSpPr>
          <p:cNvPr id="2" name="Group 1">
            <a:extLst>
              <a:ext uri="{FF2B5EF4-FFF2-40B4-BE49-F238E27FC236}">
                <a16:creationId xmlns:a16="http://schemas.microsoft.com/office/drawing/2014/main" id="{DE5A537B-74D9-EE49-8CCD-B5F6481C1F20}"/>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9" name="Graphic 8">
              <a:extLst>
                <a:ext uri="{FF2B5EF4-FFF2-40B4-BE49-F238E27FC236}">
                  <a16:creationId xmlns:a16="http://schemas.microsoft.com/office/drawing/2014/main" id="{9C2EA3C6-8C74-3B81-5F2A-BDAECF1D68D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E9A11D15-BB5B-36BC-2808-F61BDF6784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2421462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Example with 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867" y="6354703"/>
            <a:ext cx="6679317" cy="397603"/>
          </a:xfrm>
        </p:spPr>
        <p:txBody>
          <a:bodyPr anchor="ctr"/>
          <a:lstStyle>
            <a:lvl1pPr marL="0" indent="0">
              <a:buNone/>
              <a:defRPr sz="1800"/>
            </a:lvl1pPr>
          </a:lstStyle>
          <a:p>
            <a:pPr lvl="0"/>
            <a:r>
              <a:rPr lang="en-US" dirty="0"/>
              <a:t>Click to edit chart reference</a:t>
            </a:r>
          </a:p>
        </p:txBody>
      </p:sp>
      <p:sp>
        <p:nvSpPr>
          <p:cNvPr id="7" name="Text Placeholder 6">
            <a:extLst>
              <a:ext uri="{FF2B5EF4-FFF2-40B4-BE49-F238E27FC236}">
                <a16:creationId xmlns:a16="http://schemas.microsoft.com/office/drawing/2014/main" id="{98E25923-06EB-B84E-117E-ADB3507ED9CF}"/>
              </a:ext>
            </a:extLst>
          </p:cNvPr>
          <p:cNvSpPr>
            <a:spLocks noGrp="1"/>
          </p:cNvSpPr>
          <p:nvPr>
            <p:ph type="body" sz="quarter" idx="15" hasCustomPrompt="1"/>
          </p:nvPr>
        </p:nvSpPr>
        <p:spPr>
          <a:xfrm>
            <a:off x="7665285" y="1579730"/>
            <a:ext cx="3914099" cy="4632155"/>
          </a:xfrm>
        </p:spPr>
        <p:txBody>
          <a:bodyPr/>
          <a:lstStyle>
            <a:lvl1pPr marL="0" indent="0">
              <a:buNone/>
              <a:defRPr/>
            </a:lvl1pPr>
          </a:lstStyle>
          <a:p>
            <a:pPr lvl="0"/>
            <a:r>
              <a:rPr lang="en-US"/>
              <a:t>Click to chart summary</a:t>
            </a:r>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DD9326E-8479-6F06-6ECC-E79F82E61E49}"/>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5B3317E8-6763-4E91-7996-7997453C970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FE71777C-036D-B779-3E71-E84389DE4B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581500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oll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8453D-51AE-5C4A-8959-A46D7A017A91}"/>
              </a:ext>
              <a:ext uri="{C183D7F6-B498-43B3-948B-1728B52AA6E4}">
                <adec:decorative xmlns:adec="http://schemas.microsoft.com/office/drawing/2017/decorative" val="1"/>
              </a:ext>
            </a:extLst>
          </p:cNvPr>
          <p:cNvSpPr/>
          <p:nvPr userDrawn="1"/>
        </p:nvSpPr>
        <p:spPr>
          <a:xfrm>
            <a:off x="0" y="0"/>
            <a:ext cx="3017520"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Placeholder 1">
            <a:extLst>
              <a:ext uri="{FF2B5EF4-FFF2-40B4-BE49-F238E27FC236}">
                <a16:creationId xmlns:a16="http://schemas.microsoft.com/office/drawing/2014/main" id="{1DDA7C6B-FC07-C44F-B5DA-1C063D92C947}"/>
              </a:ext>
            </a:extLst>
          </p:cNvPr>
          <p:cNvSpPr>
            <a:spLocks noGrp="1"/>
          </p:cNvSpPr>
          <p:nvPr>
            <p:ph type="title"/>
          </p:nvPr>
        </p:nvSpPr>
        <p:spPr>
          <a:xfrm>
            <a:off x="507868" y="357187"/>
            <a:ext cx="2233744" cy="1208314"/>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2B85B437-6871-A748-A3BF-5B62265C6775}"/>
              </a:ext>
            </a:extLst>
          </p:cNvPr>
          <p:cNvSpPr>
            <a:spLocks noGrp="1"/>
          </p:cNvSpPr>
          <p:nvPr>
            <p:ph idx="1" hasCustomPrompt="1"/>
          </p:nvPr>
        </p:nvSpPr>
        <p:spPr>
          <a:xfrm>
            <a:off x="507868" y="1752600"/>
            <a:ext cx="2233744" cy="3815447"/>
          </a:xfrm>
          <a:prstGeom prst="rect">
            <a:avLst/>
          </a:prstGeom>
        </p:spPr>
        <p:txBody>
          <a:bodyPr vert="horz" lIns="91440" tIns="45720" rIns="91440" bIns="45720" rtlCol="0">
            <a:normAutofit/>
          </a:bodyPr>
          <a:lstStyle>
            <a:lvl1pPr marL="0" indent="0">
              <a:spcBef>
                <a:spcPts val="0"/>
              </a:spcBef>
              <a:spcAft>
                <a:spcPts val="1200"/>
              </a:spcAft>
              <a:buNone/>
              <a:defRPr sz="1800">
                <a:solidFill>
                  <a:schemeClr val="bg1"/>
                </a:solidFill>
              </a:defRPr>
            </a:lvl1pPr>
            <a:lvl2pPr marL="342814" indent="0">
              <a:buNone/>
              <a:defRPr>
                <a:solidFill>
                  <a:schemeClr val="bg1"/>
                </a:solidFill>
              </a:defRPr>
            </a:lvl2pPr>
            <a:lvl3pPr marL="685629" indent="0">
              <a:buNone/>
              <a:defRPr>
                <a:solidFill>
                  <a:schemeClr val="bg1"/>
                </a:solidFill>
              </a:defRPr>
            </a:lvl3pPr>
            <a:lvl4pPr marL="1028443" indent="0">
              <a:buNone/>
              <a:defRPr>
                <a:solidFill>
                  <a:schemeClr val="bg1"/>
                </a:solidFill>
              </a:defRPr>
            </a:lvl4pPr>
            <a:lvl5pPr marL="1371257" indent="0">
              <a:buNone/>
              <a:defRPr>
                <a:solidFill>
                  <a:schemeClr val="bg1"/>
                </a:solidFill>
              </a:defRPr>
            </a:lvl5pPr>
          </a:lstStyle>
          <a:p>
            <a:pPr lvl="0"/>
            <a:r>
              <a:rPr lang="en-US"/>
              <a:t>Click to edit Master text styles</a:t>
            </a:r>
          </a:p>
        </p:txBody>
      </p:sp>
      <p:sp>
        <p:nvSpPr>
          <p:cNvPr id="2" name="Text Placeholder 11">
            <a:extLst>
              <a:ext uri="{FF2B5EF4-FFF2-40B4-BE49-F238E27FC236}">
                <a16:creationId xmlns:a16="http://schemas.microsoft.com/office/drawing/2014/main" id="{1964B0A5-FAE1-1B66-48D3-6E8D2A077277}"/>
              </a:ext>
              <a:ext uri="{C183D7F6-B498-43B3-948B-1728B52AA6E4}">
                <adec:decorative xmlns:adec="http://schemas.microsoft.com/office/drawing/2017/decorative" val="1"/>
              </a:ext>
            </a:extLst>
          </p:cNvPr>
          <p:cNvSpPr txBox="1">
            <a:spLocks/>
          </p:cNvSpPr>
          <p:nvPr userDrawn="1"/>
        </p:nvSpPr>
        <p:spPr>
          <a:xfrm>
            <a:off x="7032343" y="6515754"/>
            <a:ext cx="5105401" cy="236981"/>
          </a:xfrm>
          <a:prstGeom prst="rect">
            <a:avLst/>
          </a:prstGeom>
        </p:spPr>
        <p:txBody>
          <a:bodyPr>
            <a:normAutofit lnSpcReduction="10000"/>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a:solidFill>
                  <a:schemeClr val="tx1"/>
                </a:solidFill>
              </a:rPr>
              <a:t>© Tennessee Department of Education </a:t>
            </a:r>
            <a:endParaRPr lang="id-ID">
              <a:solidFill>
                <a:schemeClr val="tx1"/>
              </a:solidFill>
            </a:endParaRPr>
          </a:p>
        </p:txBody>
      </p:sp>
      <p:sp>
        <p:nvSpPr>
          <p:cNvPr id="4" name="Rectangle 3">
            <a:extLst>
              <a:ext uri="{FF2B5EF4-FFF2-40B4-BE49-F238E27FC236}">
                <a16:creationId xmlns:a16="http://schemas.microsoft.com/office/drawing/2014/main" id="{B64B1787-BABE-CE4D-9DEB-0528B582C49E}"/>
              </a:ext>
              <a:ext uri="{C183D7F6-B498-43B3-948B-1728B52AA6E4}">
                <adec:decorative xmlns:adec="http://schemas.microsoft.com/office/drawing/2017/decorative" val="1"/>
              </a:ext>
            </a:extLst>
          </p:cNvPr>
          <p:cNvSpPr/>
          <p:nvPr userDrawn="1"/>
        </p:nvSpPr>
        <p:spPr>
          <a:xfrm>
            <a:off x="9171305" y="6096000"/>
            <a:ext cx="3017520" cy="76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57F99DD9-D346-234E-A484-DC6BB9699C38}"/>
              </a:ext>
              <a:ext uri="{C183D7F6-B498-43B3-948B-1728B52AA6E4}">
                <adec:decorative xmlns:adec="http://schemas.microsoft.com/office/drawing/2017/decorative" val="1"/>
              </a:ext>
            </a:extLst>
          </p:cNvPr>
          <p:cNvSpPr/>
          <p:nvPr userDrawn="1"/>
        </p:nvSpPr>
        <p:spPr>
          <a:xfrm>
            <a:off x="6114204" y="2092779"/>
            <a:ext cx="3017520" cy="76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D76DFE9A-BDB2-8645-8BC3-FA01EBD7BB8D}"/>
              </a:ext>
              <a:ext uri="{C183D7F6-B498-43B3-948B-1728B52AA6E4}">
                <adec:decorative xmlns:adec="http://schemas.microsoft.com/office/drawing/2017/decorative" val="1"/>
              </a:ext>
            </a:extLst>
          </p:cNvPr>
          <p:cNvSpPr/>
          <p:nvPr userDrawn="1"/>
        </p:nvSpPr>
        <p:spPr>
          <a:xfrm>
            <a:off x="3057102" y="0"/>
            <a:ext cx="3017520" cy="76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80EC279B-9D0A-664D-BC1F-CF07F588A7F8}"/>
              </a:ext>
            </a:extLst>
          </p:cNvPr>
          <p:cNvSpPr>
            <a:spLocks noGrp="1"/>
          </p:cNvSpPr>
          <p:nvPr>
            <p:ph type="pic" sz="quarter" idx="10"/>
          </p:nvPr>
        </p:nvSpPr>
        <p:spPr>
          <a:xfrm>
            <a:off x="3057102" y="802822"/>
            <a:ext cx="3017520" cy="3962400"/>
          </a:xfrm>
        </p:spPr>
        <p:txBody>
          <a:bodyPr/>
          <a:lstStyle>
            <a:lvl1pPr>
              <a:buNone/>
              <a:defRPr/>
            </a:lvl1pPr>
          </a:lstStyle>
          <a:p>
            <a:endParaRPr lang="en-US"/>
          </a:p>
        </p:txBody>
      </p:sp>
      <p:sp>
        <p:nvSpPr>
          <p:cNvPr id="13" name="Picture Placeholder 7">
            <a:extLst>
              <a:ext uri="{FF2B5EF4-FFF2-40B4-BE49-F238E27FC236}">
                <a16:creationId xmlns:a16="http://schemas.microsoft.com/office/drawing/2014/main" id="{160D6265-3645-544F-B94D-887DECCE7CCF}"/>
              </a:ext>
            </a:extLst>
          </p:cNvPr>
          <p:cNvSpPr>
            <a:spLocks noGrp="1"/>
          </p:cNvSpPr>
          <p:nvPr>
            <p:ph type="pic" sz="quarter" idx="15"/>
          </p:nvPr>
        </p:nvSpPr>
        <p:spPr>
          <a:xfrm>
            <a:off x="3057102" y="4806043"/>
            <a:ext cx="3017520" cy="2051957"/>
          </a:xfrm>
        </p:spPr>
        <p:txBody>
          <a:bodyPr/>
          <a:lstStyle>
            <a:lvl1pPr>
              <a:buNone/>
              <a:defRPr/>
            </a:lvl1pPr>
          </a:lstStyle>
          <a:p>
            <a:endParaRPr lang="en-US"/>
          </a:p>
        </p:txBody>
      </p:sp>
      <p:sp>
        <p:nvSpPr>
          <p:cNvPr id="12" name="Picture Placeholder 7">
            <a:extLst>
              <a:ext uri="{FF2B5EF4-FFF2-40B4-BE49-F238E27FC236}">
                <a16:creationId xmlns:a16="http://schemas.microsoft.com/office/drawing/2014/main" id="{7BA3ED9C-28A0-F544-BA32-BF1DAFE52262}"/>
              </a:ext>
            </a:extLst>
          </p:cNvPr>
          <p:cNvSpPr>
            <a:spLocks noGrp="1"/>
          </p:cNvSpPr>
          <p:nvPr>
            <p:ph type="pic" sz="quarter" idx="14"/>
          </p:nvPr>
        </p:nvSpPr>
        <p:spPr>
          <a:xfrm>
            <a:off x="6114204" y="0"/>
            <a:ext cx="3017520" cy="2051957"/>
          </a:xfrm>
        </p:spPr>
        <p:txBody>
          <a:bodyPr/>
          <a:lstStyle>
            <a:lvl1pPr>
              <a:buNone/>
              <a:defRPr/>
            </a:lvl1pPr>
          </a:lstStyle>
          <a:p>
            <a:endParaRPr lang="en-US"/>
          </a:p>
        </p:txBody>
      </p:sp>
      <p:sp>
        <p:nvSpPr>
          <p:cNvPr id="9" name="Picture Placeholder 7">
            <a:extLst>
              <a:ext uri="{FF2B5EF4-FFF2-40B4-BE49-F238E27FC236}">
                <a16:creationId xmlns:a16="http://schemas.microsoft.com/office/drawing/2014/main" id="{9ADF8585-3DCE-0A4A-B135-FE9BB13404A0}"/>
              </a:ext>
            </a:extLst>
          </p:cNvPr>
          <p:cNvSpPr>
            <a:spLocks noGrp="1"/>
          </p:cNvSpPr>
          <p:nvPr>
            <p:ph type="pic" sz="quarter" idx="11"/>
          </p:nvPr>
        </p:nvSpPr>
        <p:spPr>
          <a:xfrm>
            <a:off x="6114204" y="2895600"/>
            <a:ext cx="3017520" cy="3962400"/>
          </a:xfrm>
        </p:spPr>
        <p:txBody>
          <a:bodyPr/>
          <a:lstStyle>
            <a:lvl1pPr>
              <a:buNone/>
              <a:defRPr/>
            </a:lvl1pPr>
          </a:lstStyle>
          <a:p>
            <a:endParaRPr lang="en-US"/>
          </a:p>
        </p:txBody>
      </p:sp>
      <p:sp>
        <p:nvSpPr>
          <p:cNvPr id="10" name="Picture Placeholder 7">
            <a:extLst>
              <a:ext uri="{FF2B5EF4-FFF2-40B4-BE49-F238E27FC236}">
                <a16:creationId xmlns:a16="http://schemas.microsoft.com/office/drawing/2014/main" id="{3AEDF44C-7426-A447-9EE5-59E987FE7DF6}"/>
              </a:ext>
            </a:extLst>
          </p:cNvPr>
          <p:cNvSpPr>
            <a:spLocks noGrp="1"/>
          </p:cNvSpPr>
          <p:nvPr>
            <p:ph type="pic" sz="quarter" idx="12"/>
          </p:nvPr>
        </p:nvSpPr>
        <p:spPr>
          <a:xfrm>
            <a:off x="9171305" y="0"/>
            <a:ext cx="3017520" cy="3962400"/>
          </a:xfrm>
        </p:spPr>
        <p:txBody>
          <a:bodyPr/>
          <a:lstStyle>
            <a:lvl1pPr>
              <a:buNone/>
              <a:defRPr/>
            </a:lvl1pPr>
          </a:lstStyle>
          <a:p>
            <a:endParaRPr lang="en-US"/>
          </a:p>
        </p:txBody>
      </p:sp>
      <p:sp>
        <p:nvSpPr>
          <p:cNvPr id="11" name="Picture Placeholder 7">
            <a:extLst>
              <a:ext uri="{FF2B5EF4-FFF2-40B4-BE49-F238E27FC236}">
                <a16:creationId xmlns:a16="http://schemas.microsoft.com/office/drawing/2014/main" id="{DF2D314D-748F-7D4C-B29E-9A76E359919E}"/>
              </a:ext>
            </a:extLst>
          </p:cNvPr>
          <p:cNvSpPr>
            <a:spLocks noGrp="1"/>
          </p:cNvSpPr>
          <p:nvPr>
            <p:ph type="pic" sz="quarter" idx="13"/>
          </p:nvPr>
        </p:nvSpPr>
        <p:spPr>
          <a:xfrm>
            <a:off x="9171305" y="3976845"/>
            <a:ext cx="3017520" cy="2051957"/>
          </a:xfrm>
        </p:spPr>
        <p:txBody>
          <a:bodyPr/>
          <a:lstStyle>
            <a:lvl1pPr>
              <a:buNone/>
              <a:defRPr/>
            </a:lvl1pPr>
          </a:lstStyle>
          <a:p>
            <a:endParaRPr lang="en-US"/>
          </a:p>
        </p:txBody>
      </p:sp>
      <p:sp>
        <p:nvSpPr>
          <p:cNvPr id="16" name="Footer Placeholder 15">
            <a:extLst>
              <a:ext uri="{FF2B5EF4-FFF2-40B4-BE49-F238E27FC236}">
                <a16:creationId xmlns:a16="http://schemas.microsoft.com/office/drawing/2014/main" id="{60662AFE-5C01-1F73-2A03-F4D6B61087EF}"/>
              </a:ext>
              <a:ext uri="{C183D7F6-B498-43B3-948B-1728B52AA6E4}">
                <adec:decorative xmlns:adec="http://schemas.microsoft.com/office/drawing/2017/decorative" val="1"/>
              </a:ext>
            </a:extLst>
          </p:cNvPr>
          <p:cNvSpPr>
            <a:spLocks noGrp="1"/>
          </p:cNvSpPr>
          <p:nvPr>
            <p:ph type="ftr" sz="quarter" idx="16"/>
          </p:nvPr>
        </p:nvSpPr>
        <p:spPr>
          <a:xfrm>
            <a:off x="9193495" y="6618569"/>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7" name="Group 6">
            <a:extLst>
              <a:ext uri="{FF2B5EF4-FFF2-40B4-BE49-F238E27FC236}">
                <a16:creationId xmlns:a16="http://schemas.microsoft.com/office/drawing/2014/main" id="{0C428CCE-BE28-93D9-C936-D2F36D33E3E3}"/>
              </a:ext>
              <a:ext uri="{C183D7F6-B498-43B3-948B-1728B52AA6E4}">
                <adec:decorative xmlns:adec="http://schemas.microsoft.com/office/drawing/2017/decorative" val="1"/>
              </a:ext>
            </a:extLst>
          </p:cNvPr>
          <p:cNvGrpSpPr/>
          <p:nvPr userDrawn="1"/>
        </p:nvGrpSpPr>
        <p:grpSpPr>
          <a:xfrm>
            <a:off x="10259343" y="6036137"/>
            <a:ext cx="1827213" cy="484632"/>
            <a:chOff x="1827213" y="6320184"/>
            <a:chExt cx="1889065" cy="515107"/>
          </a:xfrm>
        </p:grpSpPr>
        <p:pic>
          <p:nvPicPr>
            <p:cNvPr id="17" name="Graphic 16">
              <a:extLst>
                <a:ext uri="{FF2B5EF4-FFF2-40B4-BE49-F238E27FC236}">
                  <a16:creationId xmlns:a16="http://schemas.microsoft.com/office/drawing/2014/main" id="{133A4364-2049-51E7-46FA-6C3C1248CA8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8" name="Picture 17" descr="Tennessee Tiered Supports Center logo">
              <a:extLst>
                <a:ext uri="{FF2B5EF4-FFF2-40B4-BE49-F238E27FC236}">
                  <a16:creationId xmlns:a16="http://schemas.microsoft.com/office/drawing/2014/main" id="{4D7DD848-5C61-27C2-663D-06BC06555E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1305890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7A5AE92-EC6D-4543-8230-AAB67ED5F743}"/>
              </a:ext>
              <a:ext uri="{C183D7F6-B498-43B3-948B-1728B52AA6E4}">
                <adec:decorative xmlns:adec="http://schemas.microsoft.com/office/drawing/2017/decorative" val="1"/>
              </a:ext>
            </a:extLst>
          </p:cNvPr>
          <p:cNvSpPr/>
          <p:nvPr userDrawn="1"/>
        </p:nvSpPr>
        <p:spPr>
          <a:xfrm>
            <a:off x="2" y="0"/>
            <a:ext cx="12188825" cy="4323205"/>
          </a:xfrm>
          <a:custGeom>
            <a:avLst/>
            <a:gdLst>
              <a:gd name="connsiteX0" fmla="*/ 0 w 12188825"/>
              <a:gd name="connsiteY0" fmla="*/ 0 h 4323205"/>
              <a:gd name="connsiteX1" fmla="*/ 12188825 w 12188825"/>
              <a:gd name="connsiteY1" fmla="*/ 0 h 4323205"/>
              <a:gd name="connsiteX2" fmla="*/ 12188825 w 12188825"/>
              <a:gd name="connsiteY2" fmla="*/ 2675705 h 4323205"/>
              <a:gd name="connsiteX3" fmla="*/ 12140429 w 12188825"/>
              <a:gd name="connsiteY3" fmla="*/ 2675705 h 4323205"/>
              <a:gd name="connsiteX4" fmla="*/ 0 w 12188825"/>
              <a:gd name="connsiteY4" fmla="*/ 4323205 h 4323205"/>
              <a:gd name="connsiteX5" fmla="*/ 0 w 12188825"/>
              <a:gd name="connsiteY5" fmla="*/ 2675705 h 4323205"/>
              <a:gd name="connsiteX6" fmla="*/ 0 w 12188825"/>
              <a:gd name="connsiteY6" fmla="*/ 2669551 h 4323205"/>
              <a:gd name="connsiteX7" fmla="*/ 0 w 12188825"/>
              <a:gd name="connsiteY7" fmla="*/ 0 h 4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4323205">
                <a:moveTo>
                  <a:pt x="0" y="0"/>
                </a:moveTo>
                <a:lnTo>
                  <a:pt x="12188825" y="0"/>
                </a:lnTo>
                <a:lnTo>
                  <a:pt x="12188825" y="2675705"/>
                </a:lnTo>
                <a:lnTo>
                  <a:pt x="12140429" y="2675705"/>
                </a:lnTo>
                <a:lnTo>
                  <a:pt x="0" y="4323205"/>
                </a:lnTo>
                <a:lnTo>
                  <a:pt x="0" y="2675705"/>
                </a:lnTo>
                <a:lnTo>
                  <a:pt x="0" y="26695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FD6B18D6-8D55-5343-AD74-20AA063806D4}"/>
              </a:ext>
              <a:ext uri="{C183D7F6-B498-43B3-948B-1728B52AA6E4}">
                <adec:decorative xmlns:adec="http://schemas.microsoft.com/office/drawing/2017/decorative" val="1"/>
              </a:ext>
            </a:extLst>
          </p:cNvPr>
          <p:cNvSpPr>
            <a:spLocks noGrp="1"/>
          </p:cNvSpPr>
          <p:nvPr>
            <p:ph type="pic" sz="quarter" idx="14"/>
          </p:nvPr>
        </p:nvSpPr>
        <p:spPr>
          <a:xfrm>
            <a:off x="1" y="0"/>
            <a:ext cx="12203340" cy="4292711"/>
          </a:xfrm>
          <a:custGeom>
            <a:avLst/>
            <a:gdLst>
              <a:gd name="connsiteX0" fmla="*/ 0 w 12203340"/>
              <a:gd name="connsiteY0" fmla="*/ 0 h 4292711"/>
              <a:gd name="connsiteX1" fmla="*/ 12188825 w 12203340"/>
              <a:gd name="connsiteY1" fmla="*/ 0 h 4292711"/>
              <a:gd name="connsiteX2" fmla="*/ 12203340 w 12203340"/>
              <a:gd name="connsiteY2" fmla="*/ 1767225 h 4292711"/>
              <a:gd name="connsiteX3" fmla="*/ 3015229 w 12203340"/>
              <a:gd name="connsiteY3" fmla="*/ 3668708 h 4292711"/>
              <a:gd name="connsiteX4" fmla="*/ 2996561 w 12203340"/>
              <a:gd name="connsiteY4" fmla="*/ 3643744 h 4292711"/>
              <a:gd name="connsiteX5" fmla="*/ 2055610 w 12203340"/>
              <a:gd name="connsiteY5" fmla="*/ 3199995 h 4292711"/>
              <a:gd name="connsiteX6" fmla="*/ 932034 w 12203340"/>
              <a:gd name="connsiteY6" fmla="*/ 3944751 h 4292711"/>
              <a:gd name="connsiteX7" fmla="*/ 880591 w 12203340"/>
              <a:gd name="connsiteY7" fmla="*/ 4110472 h 4292711"/>
              <a:gd name="connsiteX8" fmla="*/ 0 w 12203340"/>
              <a:gd name="connsiteY8" fmla="*/ 4292711 h 429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340" h="4292711">
                <a:moveTo>
                  <a:pt x="0" y="0"/>
                </a:moveTo>
                <a:lnTo>
                  <a:pt x="12188825" y="0"/>
                </a:lnTo>
                <a:lnTo>
                  <a:pt x="12203340" y="1767225"/>
                </a:lnTo>
                <a:lnTo>
                  <a:pt x="3015229" y="3668708"/>
                </a:lnTo>
                <a:lnTo>
                  <a:pt x="2996561" y="3643744"/>
                </a:lnTo>
                <a:cubicBezTo>
                  <a:pt x="2772905" y="3372736"/>
                  <a:pt x="2434430" y="3199995"/>
                  <a:pt x="2055610" y="3199995"/>
                </a:cubicBezTo>
                <a:cubicBezTo>
                  <a:pt x="1550517" y="3199995"/>
                  <a:pt x="1117149" y="3507089"/>
                  <a:pt x="932034" y="3944751"/>
                </a:cubicBezTo>
                <a:lnTo>
                  <a:pt x="880591" y="4110472"/>
                </a:lnTo>
                <a:lnTo>
                  <a:pt x="0" y="4292711"/>
                </a:lnTo>
                <a:close/>
              </a:path>
            </a:pathLst>
          </a:custGeom>
          <a:pattFill prst="pct5">
            <a:fgClr>
              <a:schemeClr val="tx2"/>
            </a:fgClr>
            <a:bgClr>
              <a:schemeClr val="bg2"/>
            </a:bgClr>
          </a:pattFill>
          <a:effectLst>
            <a:outerShdw blurRad="50800" dist="38100" dir="5400000" algn="t" rotWithShape="0">
              <a:prstClr val="black">
                <a:alpha val="40000"/>
              </a:prstClr>
            </a:outerShdw>
          </a:effectLst>
        </p:spPr>
        <p:txBody>
          <a:bodyPr wrap="square">
            <a:noAutofit/>
          </a:bodyPr>
          <a:lstStyle>
            <a:lvl1pPr indent="0">
              <a:buNone/>
              <a:defRPr>
                <a:solidFill>
                  <a:schemeClr val="tx1">
                    <a:lumMod val="50000"/>
                  </a:schemeClr>
                </a:solidFill>
              </a:defRPr>
            </a:lvl1pPr>
          </a:lstStyle>
          <a:p>
            <a:endParaRPr lang="en-US"/>
          </a:p>
          <a:p>
            <a:endParaRPr lang="en-US"/>
          </a:p>
          <a:p>
            <a:endParaRPr lang="en-US"/>
          </a:p>
          <a:p>
            <a:r>
              <a:rPr lang="en-US"/>
              <a:t>Enter text here. Ensure title reads first. Check color contrast and alt text.</a:t>
            </a:r>
          </a:p>
        </p:txBody>
      </p:sp>
      <p:sp>
        <p:nvSpPr>
          <p:cNvPr id="4" name="Title 3">
            <a:extLst>
              <a:ext uri="{FF2B5EF4-FFF2-40B4-BE49-F238E27FC236}">
                <a16:creationId xmlns:a16="http://schemas.microsoft.com/office/drawing/2014/main" id="{61703139-0868-6071-235B-650A2F84D5E0}"/>
              </a:ext>
            </a:extLst>
          </p:cNvPr>
          <p:cNvSpPr>
            <a:spLocks noGrp="1"/>
          </p:cNvSpPr>
          <p:nvPr>
            <p:ph type="title"/>
          </p:nvPr>
        </p:nvSpPr>
        <p:spPr>
          <a:xfrm>
            <a:off x="53684" y="37146"/>
            <a:ext cx="11071516" cy="1208314"/>
          </a:xfrm>
        </p:spPr>
        <p:txBody>
          <a:bodyPr/>
          <a:lstStyle/>
          <a:p>
            <a:r>
              <a:rPr lang="en-US"/>
              <a:t>Click to edit Master title style</a:t>
            </a:r>
          </a:p>
        </p:txBody>
      </p:sp>
      <p:sp>
        <p:nvSpPr>
          <p:cNvPr id="13" name="Oval 12">
            <a:extLst>
              <a:ext uri="{FF2B5EF4-FFF2-40B4-BE49-F238E27FC236}">
                <a16:creationId xmlns:a16="http://schemas.microsoft.com/office/drawing/2014/main" id="{49E1C433-2BC4-3443-A53B-F3059BD179E8}"/>
              </a:ext>
              <a:ext uri="{C183D7F6-B498-43B3-948B-1728B52AA6E4}">
                <adec:decorative xmlns:adec="http://schemas.microsoft.com/office/drawing/2017/decorative" val="1"/>
              </a:ext>
            </a:extLst>
          </p:cNvPr>
          <p:cNvSpPr>
            <a:spLocks noChangeAspect="1"/>
          </p:cNvSpPr>
          <p:nvPr userDrawn="1"/>
        </p:nvSpPr>
        <p:spPr>
          <a:xfrm>
            <a:off x="833565" y="3199995"/>
            <a:ext cx="2441448" cy="2441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3">
            <a:extLst>
              <a:ext uri="{FF2B5EF4-FFF2-40B4-BE49-F238E27FC236}">
                <a16:creationId xmlns:a16="http://schemas.microsoft.com/office/drawing/2014/main" id="{26E92B36-942C-3A4B-A91C-A961EE87ED19}"/>
              </a:ext>
            </a:extLst>
          </p:cNvPr>
          <p:cNvSpPr>
            <a:spLocks noGrp="1" noChangeAspect="1"/>
          </p:cNvSpPr>
          <p:nvPr>
            <p:ph type="pic" sz="quarter" idx="13"/>
          </p:nvPr>
        </p:nvSpPr>
        <p:spPr>
          <a:xfrm>
            <a:off x="912610" y="3276397"/>
            <a:ext cx="2286000" cy="2286000"/>
          </a:xfrm>
          <a:prstGeom prst="ellipse">
            <a:avLst/>
          </a:prstGeom>
          <a:solidFill>
            <a:schemeClr val="bg1"/>
          </a:solidFill>
        </p:spPr>
        <p:txBody>
          <a:bodyPr/>
          <a:lstStyle>
            <a:lvl1pPr>
              <a:buNone/>
              <a:defRPr/>
            </a:lvl1pPr>
          </a:lstStyle>
          <a:p>
            <a:endParaRPr lang="en-US"/>
          </a:p>
        </p:txBody>
      </p:sp>
      <p:sp>
        <p:nvSpPr>
          <p:cNvPr id="22" name="TextBox 21" descr="Intro quotation marks">
            <a:extLst>
              <a:ext uri="{FF2B5EF4-FFF2-40B4-BE49-F238E27FC236}">
                <a16:creationId xmlns:a16="http://schemas.microsoft.com/office/drawing/2014/main" id="{C92FA52E-1996-EC40-A51A-9A4FE260C35F}"/>
              </a:ext>
              <a:ext uri="{C183D7F6-B498-43B3-948B-1728B52AA6E4}">
                <adec:decorative xmlns:adec="http://schemas.microsoft.com/office/drawing/2017/decorative" val="0"/>
              </a:ext>
            </a:extLst>
          </p:cNvPr>
          <p:cNvSpPr txBox="1"/>
          <p:nvPr userDrawn="1"/>
        </p:nvSpPr>
        <p:spPr>
          <a:xfrm>
            <a:off x="3297385" y="331642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21" name="Text Placeholder 20">
            <a:extLst>
              <a:ext uri="{FF2B5EF4-FFF2-40B4-BE49-F238E27FC236}">
                <a16:creationId xmlns:a16="http://schemas.microsoft.com/office/drawing/2014/main" id="{8372284A-1807-2E4B-BB2C-450C06DF4CA3}"/>
              </a:ext>
            </a:extLst>
          </p:cNvPr>
          <p:cNvSpPr>
            <a:spLocks noGrp="1"/>
          </p:cNvSpPr>
          <p:nvPr>
            <p:ph type="body" sz="quarter" idx="12" hasCustomPrompt="1"/>
          </p:nvPr>
        </p:nvSpPr>
        <p:spPr>
          <a:xfrm>
            <a:off x="4433455" y="4038600"/>
            <a:ext cx="6691745" cy="2306782"/>
          </a:xfrm>
        </p:spPr>
        <p:txBody>
          <a:bodyPr/>
          <a:lstStyle>
            <a:lvl1pPr marL="0" indent="0">
              <a:buNone/>
              <a:defRPr i="1">
                <a:solidFill>
                  <a:srgbClr val="000000"/>
                </a:solidFill>
              </a:defRPr>
            </a:lvl1pPr>
            <a:lvl2pPr marL="342814" indent="0">
              <a:buNone/>
              <a:defRPr/>
            </a:lvl2pPr>
            <a:lvl3pPr marL="685629" indent="0">
              <a:buNone/>
              <a:defRPr/>
            </a:lvl3pPr>
            <a:lvl4pPr marL="1028443" indent="0">
              <a:buNone/>
              <a:defRPr/>
            </a:lvl4pPr>
            <a:lvl5pPr marL="1371257" indent="0">
              <a:buNone/>
              <a:defRPr/>
            </a:lvl5pPr>
          </a:lstStyle>
          <a:p>
            <a:pPr lvl="0"/>
            <a:r>
              <a:rPr lang="en-US"/>
              <a:t>Insert Quote</a:t>
            </a:r>
          </a:p>
        </p:txBody>
      </p:sp>
      <p:sp>
        <p:nvSpPr>
          <p:cNvPr id="3" name="TextBox 2" descr="Ending quotation marks">
            <a:extLst>
              <a:ext uri="{FF2B5EF4-FFF2-40B4-BE49-F238E27FC236}">
                <a16:creationId xmlns:a16="http://schemas.microsoft.com/office/drawing/2014/main" id="{A02616A7-012A-C070-BD90-5D5C7E58CCD7}"/>
              </a:ext>
            </a:extLst>
          </p:cNvPr>
          <p:cNvSpPr txBox="1"/>
          <p:nvPr userDrawn="1"/>
        </p:nvSpPr>
        <p:spPr>
          <a:xfrm>
            <a:off x="11042073" y="519170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5" name="Footer Placeholder 4">
            <a:extLst>
              <a:ext uri="{FF2B5EF4-FFF2-40B4-BE49-F238E27FC236}">
                <a16:creationId xmlns:a16="http://schemas.microsoft.com/office/drawing/2014/main" id="{5724EE45-44BD-F76F-73D5-7AF454179D6F}"/>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25BA1730-1975-E4B5-5EF5-5E23BE3C94C7}"/>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0" name="Graphic 9">
              <a:extLst>
                <a:ext uri="{FF2B5EF4-FFF2-40B4-BE49-F238E27FC236}">
                  <a16:creationId xmlns:a16="http://schemas.microsoft.com/office/drawing/2014/main" id="{FF7B9E25-1AEA-2977-854A-DAE3C6984F2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99A7FD80-4ADC-F3AE-A858-F68BA77DB5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5826970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8387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38950" y="1752600"/>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9702543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ayout Three Sections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5720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23357" y="1552574"/>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23357" y="3801835"/>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6">
            <a:extLst>
              <a:ext uri="{FF2B5EF4-FFF2-40B4-BE49-F238E27FC236}">
                <a16:creationId xmlns:a16="http://schemas.microsoft.com/office/drawing/2014/main" id="{384AD0E1-AEFF-391E-5C27-3F37CBE6E36B}"/>
              </a:ext>
            </a:extLst>
          </p:cNvPr>
          <p:cNvSpPr>
            <a:spLocks noGrp="1"/>
          </p:cNvSpPr>
          <p:nvPr>
            <p:ph sz="quarter" idx="14"/>
          </p:nvPr>
        </p:nvSpPr>
        <p:spPr>
          <a:xfrm>
            <a:off x="6823357" y="6032047"/>
            <a:ext cx="4781549" cy="540203"/>
          </a:xfrm>
        </p:spPr>
        <p:txBody>
          <a:bodyPr/>
          <a:lstStyle>
            <a:lvl1pPr>
              <a:buNone/>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p:txBody>
      </p:sp>
      <p:grpSp>
        <p:nvGrpSpPr>
          <p:cNvPr id="10" name="Group 9">
            <a:extLst>
              <a:ext uri="{FF2B5EF4-FFF2-40B4-BE49-F238E27FC236}">
                <a16:creationId xmlns:a16="http://schemas.microsoft.com/office/drawing/2014/main" id="{3A26F694-467D-95B5-58F2-DF44A7F29F4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2" name="Graphic 11">
              <a:extLst>
                <a:ext uri="{FF2B5EF4-FFF2-40B4-BE49-F238E27FC236}">
                  <a16:creationId xmlns:a16="http://schemas.microsoft.com/office/drawing/2014/main" id="{06CA6B68-376E-1651-7CCA-103E7CF431E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7D226CDE-47B2-D140-136F-0DDEAC4F56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1640788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5" name="Group 4">
            <a:extLst>
              <a:ext uri="{FF2B5EF4-FFF2-40B4-BE49-F238E27FC236}">
                <a16:creationId xmlns:a16="http://schemas.microsoft.com/office/drawing/2014/main" id="{905210BC-C849-0167-D911-B028C06C898B}"/>
              </a:ext>
              <a:ext uri="{C183D7F6-B498-43B3-948B-1728B52AA6E4}">
                <adec:decorative xmlns:adec="http://schemas.microsoft.com/office/drawing/2017/decorative" val="1"/>
              </a:ext>
            </a:extLst>
          </p:cNvPr>
          <p:cNvGrpSpPr/>
          <p:nvPr userDrawn="1"/>
        </p:nvGrpSpPr>
        <p:grpSpPr>
          <a:xfrm>
            <a:off x="2011680" y="6342018"/>
            <a:ext cx="1827213" cy="484632"/>
            <a:chOff x="1827213" y="6320184"/>
            <a:chExt cx="1889065" cy="515107"/>
          </a:xfrm>
        </p:grpSpPr>
        <p:pic>
          <p:nvPicPr>
            <p:cNvPr id="13" name="Graphic 12">
              <a:extLst>
                <a:ext uri="{FF2B5EF4-FFF2-40B4-BE49-F238E27FC236}">
                  <a16:creationId xmlns:a16="http://schemas.microsoft.com/office/drawing/2014/main" id="{1367E374-8B5C-785C-A041-135298529B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5FF24F4-0DDF-909C-6889-9BF147F6D5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3460210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46AEB0A-22CD-F206-1AAD-EE70FF966060}"/>
              </a:ext>
              <a:ext uri="{C183D7F6-B498-43B3-948B-1728B52AA6E4}">
                <adec:decorative xmlns:adec="http://schemas.microsoft.com/office/drawing/2017/decorative" val="1"/>
              </a:ext>
            </a:extLst>
          </p:cNvPr>
          <p:cNvGrpSpPr/>
          <p:nvPr userDrawn="1"/>
        </p:nvGrpSpPr>
        <p:grpSpPr>
          <a:xfrm>
            <a:off x="1827213" y="6345936"/>
            <a:ext cx="1889065" cy="515107"/>
            <a:chOff x="1827213" y="6320184"/>
            <a:chExt cx="1889065" cy="515107"/>
          </a:xfrm>
        </p:grpSpPr>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17908DED-FF2D-4D47-D555-79B258561B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29944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no Border with Cita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634836"/>
            <a:ext cx="11071516" cy="4232568"/>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9" name="Group 8">
            <a:extLst>
              <a:ext uri="{FF2B5EF4-FFF2-40B4-BE49-F238E27FC236}">
                <a16:creationId xmlns:a16="http://schemas.microsoft.com/office/drawing/2014/main" id="{EEB9DCA8-6238-73FA-AA8B-496493AE31A1}"/>
              </a:ext>
              <a:ext uri="{C183D7F6-B498-43B3-948B-1728B52AA6E4}">
                <adec:decorative xmlns:adec="http://schemas.microsoft.com/office/drawing/2017/decorative" val="1"/>
              </a:ext>
            </a:extLst>
          </p:cNvPr>
          <p:cNvGrpSpPr/>
          <p:nvPr userDrawn="1"/>
        </p:nvGrpSpPr>
        <p:grpSpPr>
          <a:xfrm>
            <a:off x="87606" y="5926132"/>
            <a:ext cx="12013611" cy="175769"/>
            <a:chOff x="-556175" y="5388428"/>
            <a:chExt cx="10206500" cy="149291"/>
          </a:xfrm>
        </p:grpSpPr>
        <p:grpSp>
          <p:nvGrpSpPr>
            <p:cNvPr id="10" name="Group 9">
              <a:extLst>
                <a:ext uri="{FF2B5EF4-FFF2-40B4-BE49-F238E27FC236}">
                  <a16:creationId xmlns:a16="http://schemas.microsoft.com/office/drawing/2014/main" id="{E6E0DAB3-8E7F-4179-1161-920C6AD16CED}"/>
                </a:ext>
              </a:extLst>
            </p:cNvPr>
            <p:cNvGrpSpPr/>
            <p:nvPr userDrawn="1"/>
          </p:nvGrpSpPr>
          <p:grpSpPr>
            <a:xfrm>
              <a:off x="-556175" y="5388428"/>
              <a:ext cx="2501953" cy="149291"/>
              <a:chOff x="6927228" y="7552706"/>
              <a:chExt cx="5016271" cy="227062"/>
            </a:xfrm>
          </p:grpSpPr>
          <p:sp>
            <p:nvSpPr>
              <p:cNvPr id="158" name="Oval 157">
                <a:extLst>
                  <a:ext uri="{FF2B5EF4-FFF2-40B4-BE49-F238E27FC236}">
                    <a16:creationId xmlns:a16="http://schemas.microsoft.com/office/drawing/2014/main" id="{E89AE584-ECF2-BC8F-75B7-FD5400F2538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14951DB-187F-4040-708C-126DC2F29AA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C125F87B-A46A-80E4-95C0-05BDE8D9E79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42953198-33F9-0F16-7C66-A49C6E9338F9}"/>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2A8A328E-AEA2-5105-8AA0-28261D7D12FD}"/>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9A185A77-915F-A657-E546-14EFF5EC84A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2E2763B5-D7AC-6CEB-4019-17C9F7E180E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B5428B0D-A0DF-84A2-5F4C-118C28AA1F48}"/>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E1482D25-C9DF-7AE9-546B-AEC6505C193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409CF0F3-6C86-D491-2DB2-029996885DF6}"/>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049FF745-6C23-918E-0F50-5E732756D1D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915AB781-D80E-1528-2D5A-02113C439962}"/>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B49ACA8-1A42-EA1A-929C-88C524C33FF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A219A057-02CC-8E8F-A774-069DC6723C43}"/>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07C0424D-6B10-78A4-5BE6-716B6BF3A12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B16DE814-B68C-5689-64A1-DD40A3828856}"/>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10C45777-63EA-B50F-24EC-7B96B5F1D24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2A2E6ED7-86B9-D2BB-FAA2-B44F4FAC6169}"/>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C2D3B5D4-7226-F5DA-F906-0B278E07C9A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8E61B7D9-8616-1B69-E47E-2F36A2BFAA74}"/>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1EA98913-0C8D-F148-4C06-D143BFFE8420}"/>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011A9FF-3FA3-44EE-6B62-49EF31D515A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220B352D-933E-D052-86E0-E3213A1A5BC7}"/>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B4EE8948-DCFC-5A3C-B1A1-7D747B7F3DE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A22C5D8-4E0C-25C2-C360-8A42B99C43A9}"/>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3D6217E5-5652-3CD4-FA09-2CA8075C9964}"/>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8841E1C6-CD78-E85D-FAAE-DE5CC9AE95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E7F8FCC9-AA0A-3D1E-8999-AFA40240470F}"/>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3D9D88B8-984B-E7FA-43FE-88645554EC9B}"/>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7E2B27-3299-0789-B3BF-64BD59B413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E93ACDDF-6AB5-DE98-F43B-7C62AA7A642B}"/>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CE6F48BC-592B-1E45-4C1A-969B9FC9FF58}"/>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4FB75B28-9EC0-07B6-14BE-884D15291BDF}"/>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0FBC3A92-D4D1-19AB-C217-97F0FB92ACF2}"/>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B51306D-986F-CBA6-1B1A-4DC35201EB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336C325A-BD78-6F04-427D-221CFE2C59E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3B1C60E9-0BFC-666C-FFB1-0E865D759672}"/>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50BB2FAE-4725-CBDD-A957-1A7BD4554E78}"/>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F5004D-6574-8868-9F9D-639490F640E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D42ADFC5-B869-8D35-8196-BF5C0D309B5A}"/>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90CA181-22AB-62E7-124E-A4C8A68AF81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8F46772F-D585-FF06-C210-AEA465F6C06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2CF7641C-36D3-D025-B04F-B7C06A32A9D0}"/>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56EE6309-50B2-6FC9-061D-19DAE6098A76}"/>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574F29-DC2B-BD22-1DF8-85532E9E3C3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105B2A24-AC78-2E17-5242-24887792A16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D3E0FBE5-D527-71DE-7B78-E4D6EFF26800}"/>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52437CE0-ECF8-3019-8B09-FE3C7F0A23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1FE2D1AB-3187-983A-F6FC-6DF3B309DCA7}"/>
                </a:ext>
              </a:extLst>
            </p:cNvPr>
            <p:cNvGrpSpPr/>
            <p:nvPr userDrawn="1"/>
          </p:nvGrpSpPr>
          <p:grpSpPr>
            <a:xfrm>
              <a:off x="2008922" y="5388428"/>
              <a:ext cx="2501953" cy="149291"/>
              <a:chOff x="6927228" y="7552706"/>
              <a:chExt cx="5016271" cy="227062"/>
            </a:xfrm>
          </p:grpSpPr>
          <p:sp>
            <p:nvSpPr>
              <p:cNvPr id="110" name="Oval 109">
                <a:extLst>
                  <a:ext uri="{FF2B5EF4-FFF2-40B4-BE49-F238E27FC236}">
                    <a16:creationId xmlns:a16="http://schemas.microsoft.com/office/drawing/2014/main" id="{05D5C87D-406F-F5B2-9E51-3024F2C3FE9B}"/>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1AA05949-F756-9DB4-A157-1801B947DBD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5763670D-9A50-2AEB-C658-AB62F95F026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09BC97B7-2374-4583-C6FA-A05E9A301BA1}"/>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FD1565DA-F2FB-1081-0CEB-FFB247B857B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A2A378B5-0171-B107-7AD1-CDF490A561D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1B7A67D9-1C2C-7D00-A1F3-D587EF91297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FBD2B51E-18B2-BAF4-6E94-BAB3E4D1015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6A60019C-0F23-3C6D-FA11-656C826DC7E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29ECB73A-29AB-FE6D-D389-4332ECC8974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21E65C77-796C-273C-7C8C-59D1413654A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207B3EF4-5784-B234-30F4-7B383111824F}"/>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1348CE23-30FE-38E8-AD30-95EE9D3E5CB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535028FF-CE22-7D9D-1E4A-370869F7830B}"/>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5663307B-9C5E-01A9-2681-1D718E31CF16}"/>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1C2957D7-6C8C-52CB-FD43-D9F41F526A81}"/>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5E770E29-1253-DA3B-91C9-87A504B577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299F4DB7-82D8-88EB-F0A0-4CA9D8B9E76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5324D024-AEFC-D9AE-CA7B-6D3707E5653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2DAEB651-C0F2-B043-551C-BAE008438D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6E892D44-25D8-AAD5-0BF7-4FADA829E3CF}"/>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BA2C46E1-62F1-FA6F-3E2B-E528D95E09E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3E376BC8-3966-0F13-8958-8EA8D5F2F33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6D3232A1-16C6-F41C-462D-C101C95900B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1B31CEA1-C817-D2A9-35E1-4C0A3883A6D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1D1F6E32-2BDD-E88E-3173-11AA7E8D90DB}"/>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4DED25DD-8751-8DB4-38B6-723F62E1F1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74C7FF97-6DE5-6CC3-95B1-CCEF8FBCA846}"/>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883412F-FCB1-3244-84AC-DE4AB8EF3D5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D8A2B32-3261-81A6-EBDF-6D8953EFA66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19F1ACA-2BE3-89D6-69D6-E6FFEAF0B043}"/>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F4F6F207-E6AD-2D62-122E-D4E95576471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3CE58186-80BC-742A-2C7D-71D3B2E61E10}"/>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E2DCC61A-21F9-5548-DBEA-DCEE7CF991DD}"/>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F34CBF0-7D6A-7362-145C-5C3B83F2C573}"/>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D4940665-1235-0C46-2E54-F128C2D1E27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0BFED750-7872-664F-F3BF-5C2B363E564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4647D4BF-D80F-DFD3-932F-EE1B60214461}"/>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1F5E6F2A-DA5A-D89B-0FCE-00F2E82A1AA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CB4F76D0-75CC-FB48-6145-D6C8A6DDD2A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B870B660-C80E-7B50-4669-B1B44592916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629C93EF-6D48-6ED7-E40F-1D2F92DF5232}"/>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BD3723D6-6B8F-F477-DAA0-A2EACE0AF9C8}"/>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6491AE3F-96D5-C727-1EB5-4E3075FF71A8}"/>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E4B3A14E-5ED2-C292-D2BB-4E3562851A35}"/>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B1D47CE0-F0AC-8351-D6F1-DE1F32CF20DC}"/>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06F26BB0-6AB5-39AA-1E4F-3FAA3BB1B759}"/>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0803B1B1-2B5F-CF4B-CF24-4E3BDF94D743}"/>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3BFF51A7-8748-A560-0EF4-574F3A466459}"/>
                </a:ext>
              </a:extLst>
            </p:cNvPr>
            <p:cNvGrpSpPr/>
            <p:nvPr userDrawn="1"/>
          </p:nvGrpSpPr>
          <p:grpSpPr>
            <a:xfrm>
              <a:off x="4583275" y="5388428"/>
              <a:ext cx="2501953" cy="149291"/>
              <a:chOff x="6927228" y="7552706"/>
              <a:chExt cx="5016271" cy="227062"/>
            </a:xfrm>
          </p:grpSpPr>
          <p:sp>
            <p:nvSpPr>
              <p:cNvPr id="62" name="Oval 61">
                <a:extLst>
                  <a:ext uri="{FF2B5EF4-FFF2-40B4-BE49-F238E27FC236}">
                    <a16:creationId xmlns:a16="http://schemas.microsoft.com/office/drawing/2014/main" id="{FAFB9EFC-3736-E45E-0E22-7A5B03BD3B83}"/>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74997A62-53A0-158D-94E5-4675FED4CA1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93DE3C00-980A-A7CA-AFBE-AB8CEBF8503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7393DE01-EF0E-7E38-F3E9-B1C40CEE5336}"/>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9BAB397-8BCF-0216-84D7-5E2BC5EF4A6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A21E1FB0-E1B8-A1B7-4E90-29FE3131860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A04F0108-09F7-FFCB-6264-F5D1327A381F}"/>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5E72610-5F34-35DB-23C2-24D124834BC6}"/>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241C03E9-6852-B756-B024-2615A921C2A5}"/>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3C21F7D7-AA6B-B4FF-D172-54F3EFA40F2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9865C62A-E179-D56E-4062-7A47CD82CD6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25BA81D9-EB01-817C-977C-393B358373C5}"/>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5B8C66AF-7949-5B3F-D3C4-EBC64C2ECF4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DA11AC9E-C623-6F34-8544-7233F0C3E11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CD759449-F462-6AA8-9AA5-08BDC55201EC}"/>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1A13058A-E418-440F-01B4-0F94FA8D27B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C603ACF6-AAA3-D68A-2281-FA1F0EA248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F19A221F-E037-DDF1-C626-572BCF0760B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C6CAE689-FFC6-BC4D-4C08-A5618A94C52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E78B6AE0-E96C-AB23-45AA-F4FC9A3FE7EC}"/>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BD812795-7160-5266-6EC4-46F6A22F5F59}"/>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CFF403B8-C9B0-6011-0BE7-DCCF6A55C19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4CA1CA35-03B2-29EE-DEE4-C67CA157762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D5CD286D-712C-EC79-375F-D970B5D88C4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F294FAFE-2C76-1A61-99CD-F77C5F70C08B}"/>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54018DD1-A65B-0DCF-DEE9-1FC3E7490DB7}"/>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6F9D6FC8-C795-A38A-84D3-6C417269155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1CEE3AAA-E96A-4C04-69B5-A175DD865981}"/>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81C3A6CB-37AA-4E1F-C76F-7E344532D10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BBA7B897-66B0-B315-ABCA-624DFA38C3E5}"/>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10684CF9-F944-C6AB-B4B0-755543E62D9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55051542-D655-6A86-DB16-F705E684820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F96747DB-FDAD-0374-452D-D482D4101559}"/>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52DE2428-E16C-C688-F476-1A94453F96A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207CE99E-ABDF-28E4-5B7B-93E07CBC31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1EDAAC4D-F8C8-7EB6-8768-418A7B52A3C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188AE57B-0601-9872-3052-04003AA05093}"/>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110E132D-7085-8CD2-C68E-1D769EC24D6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0FA64BAA-2A48-092E-E184-B58AEB9428ED}"/>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B96845A-C7B9-6485-CD9D-5FF0CBECF086}"/>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5D14DC65-1E93-033F-8812-A7E61A26BB1D}"/>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607EFE90-29E4-2404-49DD-1319F320ED77}"/>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D5B4D03-65A3-6C1F-F8FA-09ABD071561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7BF1CB08-C67F-8169-EBAD-7517A8E07D6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802BA4DF-A165-7547-3F5D-34896E493C0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4305596D-9FD3-4DEA-22C5-60FB37606BC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36BFB48E-12BE-9EE0-B4CF-D21D6704507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134B98BE-4C3D-9375-98E0-DB3C3144B9F8}"/>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3" name="Group 12">
              <a:extLst>
                <a:ext uri="{FF2B5EF4-FFF2-40B4-BE49-F238E27FC236}">
                  <a16:creationId xmlns:a16="http://schemas.microsoft.com/office/drawing/2014/main" id="{A700B2BD-DC6B-9FF9-9F5D-65F81B965A7C}"/>
                </a:ext>
              </a:extLst>
            </p:cNvPr>
            <p:cNvGrpSpPr/>
            <p:nvPr userDrawn="1"/>
          </p:nvGrpSpPr>
          <p:grpSpPr>
            <a:xfrm>
              <a:off x="7148372" y="5388428"/>
              <a:ext cx="2501953" cy="149291"/>
              <a:chOff x="6927228" y="7552706"/>
              <a:chExt cx="5016271" cy="227062"/>
            </a:xfrm>
          </p:grpSpPr>
          <p:sp>
            <p:nvSpPr>
              <p:cNvPr id="14" name="Oval 13">
                <a:extLst>
                  <a:ext uri="{FF2B5EF4-FFF2-40B4-BE49-F238E27FC236}">
                    <a16:creationId xmlns:a16="http://schemas.microsoft.com/office/drawing/2014/main" id="{A48BEC03-FD23-A0E5-3CE4-BCE0B5FA141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99FE8DB4-D80E-ACB8-A9A5-28D8749734E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9E73B15C-4B7B-7E55-82C5-BBAE0BC4ECD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DEA843BD-682C-9E02-E6A4-2FC3A0486A8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EF431D47-D063-3F3C-7AEC-F60CAA6919E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A8B59FE4-CA1E-5811-E7AA-631E618D86E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D0F61DFC-B35D-CBED-35E0-60489D8F408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754AA7FA-41DB-7911-2D4A-E2151DB63F3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FDCB213E-FC3E-431D-584C-8608C607814C}"/>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85493E92-BB15-4F55-D1B0-ED8B29390A7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1DD6B125-C939-1E22-B4E1-77C4F4B1898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5ED22CA5-C9A6-2798-A86D-2668F3570190}"/>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C8E3698A-DAAB-B701-9872-FCA453BED267}"/>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679FB498-224B-7336-BF52-FCED9AE0C097}"/>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04351B78-58A8-3084-4A2B-74A9F80933C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5CE79ED6-1E61-C462-2EAA-56B91A8735EC}"/>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8D4DEE7B-1DAF-CB79-0163-004B5C5BBB4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2D3B4B0C-1329-7024-1FB1-68641400515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4A8C36BF-370D-B042-86D1-F90BA8C1A6B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F4DA5FDF-77FD-B8DA-6E4F-DEC714E61D5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40361AD0-7467-85A1-6428-72B73DE62F71}"/>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5FFCE93D-6682-93B3-FE98-54D5651DE4D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541BA141-CEE8-B498-AB8F-5294A8563B59}"/>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3317D661-5E9B-C497-DEC2-2CB7A18922D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4E234A06-57AD-A764-6B6A-419CE89AA4B2}"/>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F64B1D5D-6440-7E9A-E380-78CE0922B43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61AAF3EF-E450-AD08-BB9A-399A6C707D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607CDDC8-2553-2F8A-99C9-EEBE354FF525}"/>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639736BB-D6E7-EC42-4459-5D8BB4C2BBD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CD3ACD8F-CE60-788C-8A60-A1B018BA088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7682D9B4-CFA7-FFB5-3477-79929DB0B6A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A128C2F5-B0DB-6ECF-0903-1B2EBABEA299}"/>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FD3E5243-4091-59CD-B9F5-0AA1905FCDE3}"/>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5472BF10-2495-5D9C-E94A-8201A6BFF27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30C34567-F3ED-9E76-A33B-75A93F2EF212}"/>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C2667B0C-779F-8393-F861-5F48A23753CE}"/>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4EFBA08B-1D47-36DF-79FB-6402FDE2D09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358D21A4-34B1-DA24-58D6-EF6B33DDAF8C}"/>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A78DEED5-6DB5-2544-BECE-E8ABC3CDA7BF}"/>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52B775F6-0EC3-E7AF-F78A-10F53B3FCAC8}"/>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32561A4C-D014-3F60-0643-8A2C35292D29}"/>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6F7B8DC8-C919-091C-576F-A1654343C6E4}"/>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5315C8BE-8C65-C459-DE29-926C1AC385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13963B7E-CC96-9ED9-0213-A03839A7492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C9B641E4-4AD8-6F29-29F0-8180156CED7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9CF1F6A9-893A-807E-A41C-07DF207B19D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E9580D26-DEB5-D018-9E43-B0B95820A756}"/>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1DD1C4BE-1B5C-F0FC-ACAB-F1C41C437CCB}"/>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dirty="0"/>
              <a:t>(Click to add citation)</a:t>
            </a:r>
          </a:p>
        </p:txBody>
      </p:sp>
      <p:grpSp>
        <p:nvGrpSpPr>
          <p:cNvPr id="2" name="Group 1">
            <a:extLst>
              <a:ext uri="{FF2B5EF4-FFF2-40B4-BE49-F238E27FC236}">
                <a16:creationId xmlns:a16="http://schemas.microsoft.com/office/drawing/2014/main" id="{A47DFB92-77A8-5EBC-5775-7A22475EADC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206" name="Graphic 205">
              <a:extLst>
                <a:ext uri="{FF2B5EF4-FFF2-40B4-BE49-F238E27FC236}">
                  <a16:creationId xmlns:a16="http://schemas.microsoft.com/office/drawing/2014/main" id="{A227C480-EDF5-D770-7718-DBAD2DB065A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8" name="Picture 207" descr="Tennessee Tiered Supports Center logo">
              <a:extLst>
                <a:ext uri="{FF2B5EF4-FFF2-40B4-BE49-F238E27FC236}">
                  <a16:creationId xmlns:a16="http://schemas.microsoft.com/office/drawing/2014/main" id="{37633612-317D-7610-5496-6BEC1AFD2E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8143734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2/Right Pic Bottom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4" name="Title 13">
            <a:extLst>
              <a:ext uri="{FF2B5EF4-FFF2-40B4-BE49-F238E27FC236}">
                <a16:creationId xmlns:a16="http://schemas.microsoft.com/office/drawing/2014/main" id="{689ADCCF-15BB-AAEC-78B1-8646D7E6FBA9}"/>
              </a:ext>
            </a:extLst>
          </p:cNvPr>
          <p:cNvSpPr>
            <a:spLocks noGrp="1"/>
          </p:cNvSpPr>
          <p:nvPr>
            <p:ph type="title"/>
          </p:nvPr>
        </p:nvSpPr>
        <p:spPr>
          <a:xfrm>
            <a:off x="2133177" y="242937"/>
            <a:ext cx="9592097"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3566857"/>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p:nvPr>
        </p:nvSpPr>
        <p:spPr>
          <a:xfrm>
            <a:off x="2133600" y="5178425"/>
            <a:ext cx="9591675" cy="747713"/>
          </a:xfrm>
        </p:spPr>
        <p:txBody>
          <a:bodyPr/>
          <a:lstStyle>
            <a:lvl1pPr marL="0" indent="0">
              <a:buNone/>
              <a:defRPr sz="1800"/>
            </a:lvl1pPr>
            <a:lvl2pPr>
              <a:buNone/>
              <a:defRPr/>
            </a:lvl2pPr>
          </a:lstStyle>
          <a:p>
            <a:pPr lvl="0"/>
            <a:r>
              <a:rPr lang="en-US" dirty="0"/>
              <a:t>Click to edit Master text styles</a:t>
            </a: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19" name="Group 18">
            <a:extLst>
              <a:ext uri="{FF2B5EF4-FFF2-40B4-BE49-F238E27FC236}">
                <a16:creationId xmlns:a16="http://schemas.microsoft.com/office/drawing/2014/main" id="{964D54E2-137B-C53A-FEE7-6816EF73AC15}"/>
              </a:ext>
              <a:ext uri="{C183D7F6-B498-43B3-948B-1728B52AA6E4}">
                <adec:decorative xmlns:adec="http://schemas.microsoft.com/office/drawing/2017/decorative" val="1"/>
              </a:ext>
            </a:extLst>
          </p:cNvPr>
          <p:cNvGrpSpPr/>
          <p:nvPr userDrawn="1"/>
        </p:nvGrpSpPr>
        <p:grpSpPr>
          <a:xfrm>
            <a:off x="1828800" y="6345936"/>
            <a:ext cx="1892807" cy="512064"/>
            <a:chOff x="1827213" y="6320184"/>
            <a:chExt cx="1889065" cy="515107"/>
          </a:xfrm>
        </p:grpSpPr>
        <p:pic>
          <p:nvPicPr>
            <p:cNvPr id="20" name="Graphic 19">
              <a:extLst>
                <a:ext uri="{FF2B5EF4-FFF2-40B4-BE49-F238E27FC236}">
                  <a16:creationId xmlns:a16="http://schemas.microsoft.com/office/drawing/2014/main" id="{60C1B09E-E563-5B79-73BA-1F3CC5D655F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1" name="Picture 20" descr="Tennessee Tiered Supports Center logo">
              <a:extLst>
                <a:ext uri="{FF2B5EF4-FFF2-40B4-BE49-F238E27FC236}">
                  <a16:creationId xmlns:a16="http://schemas.microsoft.com/office/drawing/2014/main" id="{49CA60CA-BDAE-7F4D-6422-DED461083B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0886244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ft Picture with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7673E2B-F1DE-D946-A7C2-90F78908CE53}"/>
              </a:ext>
              <a:ext uri="{C183D7F6-B498-43B3-948B-1728B52AA6E4}">
                <adec:decorative xmlns:adec="http://schemas.microsoft.com/office/drawing/2017/decorative" val="1"/>
              </a:ext>
            </a:extLst>
          </p:cNvPr>
          <p:cNvGrpSpPr/>
          <p:nvPr userDrawn="1"/>
        </p:nvGrpSpPr>
        <p:grpSpPr>
          <a:xfrm rot="16200000">
            <a:off x="860684" y="3199707"/>
            <a:ext cx="6858000" cy="458586"/>
            <a:chOff x="0" y="6170814"/>
            <a:chExt cx="12188825" cy="458586"/>
          </a:xfrm>
        </p:grpSpPr>
        <p:sp>
          <p:nvSpPr>
            <p:cNvPr id="9" name="Rectangle 8">
              <a:extLst>
                <a:ext uri="{FF2B5EF4-FFF2-40B4-BE49-F238E27FC236}">
                  <a16:creationId xmlns:a16="http://schemas.microsoft.com/office/drawing/2014/main" id="{601C6AE5-6C82-A34E-9C2F-8FE717E975F0}"/>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DFF7B2-B96F-E049-81A7-045142510EA6}"/>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954184-220A-A146-B4E9-0C730F433DB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22" name="Text Placeholder 21">
            <a:extLst>
              <a:ext uri="{FF2B5EF4-FFF2-40B4-BE49-F238E27FC236}">
                <a16:creationId xmlns:a16="http://schemas.microsoft.com/office/drawing/2014/main" id="{3558587D-4730-4527-8844-396C416A2D83}"/>
              </a:ext>
            </a:extLst>
          </p:cNvPr>
          <p:cNvSpPr>
            <a:spLocks noGrp="1"/>
          </p:cNvSpPr>
          <p:nvPr>
            <p:ph type="body" sz="quarter" idx="14" hasCustomPrompt="1"/>
          </p:nvPr>
        </p:nvSpPr>
        <p:spPr>
          <a:xfrm>
            <a:off x="4582888" y="6407775"/>
            <a:ext cx="3224212" cy="376238"/>
          </a:xfrm>
        </p:spPr>
        <p:txBody>
          <a:bodyPr/>
          <a:lstStyle>
            <a:lvl1pPr>
              <a:buNone/>
              <a:defRPr sz="1800"/>
            </a:lvl1pPr>
          </a:lstStyle>
          <a:p>
            <a:pPr lvl="0"/>
            <a:r>
              <a:rPr lang="en-US" dirty="0"/>
              <a:t>(Click to add citation)</a:t>
            </a:r>
          </a:p>
        </p:txBody>
      </p:sp>
      <p:sp>
        <p:nvSpPr>
          <p:cNvPr id="16" name="Footer Placeholder 15">
            <a:extLst>
              <a:ext uri="{FF2B5EF4-FFF2-40B4-BE49-F238E27FC236}">
                <a16:creationId xmlns:a16="http://schemas.microsoft.com/office/drawing/2014/main" id="{0BFD4928-2FB6-9373-AF3A-15A2A8CDA9DE}"/>
              </a:ext>
              <a:ext uri="{C183D7F6-B498-43B3-948B-1728B52AA6E4}">
                <adec:decorative xmlns:adec="http://schemas.microsoft.com/office/drawing/2017/decorative" val="1"/>
              </a:ext>
            </a:extLst>
          </p:cNvPr>
          <p:cNvSpPr>
            <a:spLocks noGrp="1"/>
          </p:cNvSpPr>
          <p:nvPr>
            <p:ph type="ftr" sz="quarter" idx="13"/>
          </p:nvPr>
        </p:nvSpPr>
        <p:spPr>
          <a:xfrm>
            <a:off x="9242875" y="6629400"/>
            <a:ext cx="2945950" cy="308552"/>
          </a:xfrm>
        </p:spPr>
        <p:txBody>
          <a:bodyPr/>
          <a:lstStyle/>
          <a:p>
            <a:r>
              <a:rPr lang="en-US" dirty="0"/>
              <a:t>© Tennessee Department of Education </a:t>
            </a:r>
            <a:endParaRPr lang="id-ID" dirty="0"/>
          </a:p>
          <a:p>
            <a:endParaRPr lang="en-US" dirty="0"/>
          </a:p>
        </p:txBody>
      </p:sp>
      <p:sp>
        <p:nvSpPr>
          <p:cNvPr id="20" name="Rectangle 19">
            <a:extLst>
              <a:ext uri="{FF2B5EF4-FFF2-40B4-BE49-F238E27FC236}">
                <a16:creationId xmlns:a16="http://schemas.microsoft.com/office/drawing/2014/main" id="{62508BBE-CA94-9BB8-2715-1A5387B0B2F5}"/>
              </a:ext>
            </a:extLst>
          </p:cNvPr>
          <p:cNvSpPr/>
          <p:nvPr userDrawn="1"/>
        </p:nvSpPr>
        <p:spPr>
          <a:xfrm>
            <a:off x="0" y="-1"/>
            <a:ext cx="406039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Picture Placeholder 23">
            <a:extLst>
              <a:ext uri="{FF2B5EF4-FFF2-40B4-BE49-F238E27FC236}">
                <a16:creationId xmlns:a16="http://schemas.microsoft.com/office/drawing/2014/main" id="{15F46DC7-EE9F-3415-76FA-BED2A7B80BEB}"/>
              </a:ext>
            </a:extLst>
          </p:cNvPr>
          <p:cNvSpPr>
            <a:spLocks noGrp="1"/>
          </p:cNvSpPr>
          <p:nvPr>
            <p:ph type="pic" sz="quarter" idx="15"/>
          </p:nvPr>
        </p:nvSpPr>
        <p:spPr>
          <a:xfrm>
            <a:off x="371475" y="510364"/>
            <a:ext cx="3413210" cy="5816008"/>
          </a:xfrm>
        </p:spPr>
        <p:txBody>
          <a:bodyPr/>
          <a:lstStyle/>
          <a:p>
            <a:endParaRPr lang="en-US"/>
          </a:p>
        </p:txBody>
      </p:sp>
      <p:sp>
        <p:nvSpPr>
          <p:cNvPr id="27" name="Title Placeholder 1">
            <a:extLst>
              <a:ext uri="{FF2B5EF4-FFF2-40B4-BE49-F238E27FC236}">
                <a16:creationId xmlns:a16="http://schemas.microsoft.com/office/drawing/2014/main" id="{9D254F00-95CB-A13A-7470-E17CB1AFCED1}"/>
              </a:ext>
            </a:extLst>
          </p:cNvPr>
          <p:cNvSpPr>
            <a:spLocks noGrp="1"/>
          </p:cNvSpPr>
          <p:nvPr>
            <p:ph type="title" hasCustomPrompt="1"/>
          </p:nvPr>
        </p:nvSpPr>
        <p:spPr>
          <a:xfrm>
            <a:off x="4731488" y="228600"/>
            <a:ext cx="699407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Click to edit title</a:t>
            </a:r>
          </a:p>
        </p:txBody>
      </p:sp>
      <p:sp>
        <p:nvSpPr>
          <p:cNvPr id="29" name="Content Placeholder 28">
            <a:extLst>
              <a:ext uri="{FF2B5EF4-FFF2-40B4-BE49-F238E27FC236}">
                <a16:creationId xmlns:a16="http://schemas.microsoft.com/office/drawing/2014/main" id="{6C63C6BB-7797-F139-CE33-C78907D23724}"/>
              </a:ext>
            </a:extLst>
          </p:cNvPr>
          <p:cNvSpPr>
            <a:spLocks noGrp="1"/>
          </p:cNvSpPr>
          <p:nvPr>
            <p:ph sz="quarter" idx="16"/>
          </p:nvPr>
        </p:nvSpPr>
        <p:spPr>
          <a:xfrm>
            <a:off x="4731200" y="1903227"/>
            <a:ext cx="6994076" cy="3975059"/>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314C9925-B18B-CD67-992E-044B21303D1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51B0AF77-62B2-0724-8FDC-9B8CD5CF64C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4CE75F5A-DBF0-E08B-4F75-BF9CCEA9B0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8401357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ontent Title Only Left Pictur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54317B-6CE9-91D4-FB2F-EDE77C5CA2CD}"/>
              </a:ext>
            </a:extLst>
          </p:cNvPr>
          <p:cNvSpPr>
            <a:spLocks noGrp="1"/>
          </p:cNvSpPr>
          <p:nvPr>
            <p:ph type="title"/>
          </p:nvPr>
        </p:nvSpPr>
        <p:spPr>
          <a:xfrm>
            <a:off x="4587730" y="228600"/>
            <a:ext cx="6991653" cy="1004299"/>
          </a:xfrm>
        </p:spPr>
        <p:txBody>
          <a:bodyPr/>
          <a:lstStyle/>
          <a:p>
            <a:r>
              <a:rPr lang="en-US"/>
              <a:t>Click to edit Master title style</a:t>
            </a:r>
          </a:p>
        </p:txBody>
      </p:sp>
      <p:sp>
        <p:nvSpPr>
          <p:cNvPr id="3" name="Rectangle 2">
            <a:extLst>
              <a:ext uri="{C183D7F6-B498-43B3-948B-1728B52AA6E4}">
                <adec:decorative xmlns:adec="http://schemas.microsoft.com/office/drawing/2017/decorative" val="1"/>
              </a:ext>
            </a:extLst>
          </p:cNvPr>
          <p:cNvSpPr/>
          <p:nvPr userDrawn="1"/>
        </p:nvSpPr>
        <p:spPr>
          <a:xfrm>
            <a:off x="0"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Picture Placeholder 3">
            <a:extLst>
              <a:ext uri="{FF2B5EF4-FFF2-40B4-BE49-F238E27FC236}">
                <a16:creationId xmlns:a16="http://schemas.microsoft.com/office/drawing/2014/main" id="{09E3FBC9-6C0B-004F-AE00-05853C3DF5B8}"/>
              </a:ext>
            </a:extLst>
          </p:cNvPr>
          <p:cNvSpPr>
            <a:spLocks noGrp="1"/>
          </p:cNvSpPr>
          <p:nvPr>
            <p:ph type="pic" sz="quarter" idx="10"/>
          </p:nvPr>
        </p:nvSpPr>
        <p:spPr>
          <a:xfrm>
            <a:off x="0" y="0"/>
            <a:ext cx="3732213" cy="6858000"/>
          </a:xfrm>
          <a:pattFill prst="pct5">
            <a:fgClr>
              <a:schemeClr val="tx2"/>
            </a:fgClr>
            <a:bgClr>
              <a:schemeClr val="accent2"/>
            </a:bgClr>
          </a:pattFill>
        </p:spPr>
        <p:txBody>
          <a:bodyPr/>
          <a:lstStyle>
            <a:lvl1pPr marL="0" indent="0">
              <a:buNone/>
              <a:defRPr/>
            </a:lvl1pPr>
          </a:lstStyle>
          <a:p>
            <a:endParaRPr lang="en-US"/>
          </a:p>
        </p:txBody>
      </p:sp>
      <p:grpSp>
        <p:nvGrpSpPr>
          <p:cNvPr id="5" name="Group 4">
            <a:extLst>
              <a:ext uri="{FF2B5EF4-FFF2-40B4-BE49-F238E27FC236}">
                <a16:creationId xmlns:a16="http://schemas.microsoft.com/office/drawing/2014/main" id="{C3ABCF23-3149-9C43-B789-074700B153D7}"/>
              </a:ext>
              <a:ext uri="{C183D7F6-B498-43B3-948B-1728B52AA6E4}">
                <adec:decorative xmlns:adec="http://schemas.microsoft.com/office/drawing/2017/decorative" val="1"/>
              </a:ext>
            </a:extLst>
          </p:cNvPr>
          <p:cNvGrpSpPr/>
          <p:nvPr userDrawn="1"/>
        </p:nvGrpSpPr>
        <p:grpSpPr>
          <a:xfrm rot="16200000">
            <a:off x="837305" y="3199707"/>
            <a:ext cx="6858000" cy="458586"/>
            <a:chOff x="0" y="6170814"/>
            <a:chExt cx="12188825" cy="458586"/>
          </a:xfrm>
        </p:grpSpPr>
        <p:sp>
          <p:nvSpPr>
            <p:cNvPr id="6" name="Rectangle 5">
              <a:extLst>
                <a:ext uri="{FF2B5EF4-FFF2-40B4-BE49-F238E27FC236}">
                  <a16:creationId xmlns:a16="http://schemas.microsoft.com/office/drawing/2014/main" id="{1895F846-6F7C-6247-BAFD-365BDB86C733}"/>
                </a:ext>
              </a:extLst>
            </p:cNvPr>
            <p:cNvSpPr/>
            <p:nvPr userDrawn="1"/>
          </p:nvSpPr>
          <p:spPr>
            <a:xfrm>
              <a:off x="0" y="6170814"/>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9BB4C2-476C-4E49-B11D-0F2D32B86F4B}"/>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9D3C85-A57E-DB4A-9A36-C392D30A0D8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0" name="Footer Placeholder 9">
            <a:extLst>
              <a:ext uri="{FF2B5EF4-FFF2-40B4-BE49-F238E27FC236}">
                <a16:creationId xmlns:a16="http://schemas.microsoft.com/office/drawing/2014/main" id="{A40BEEBB-F900-A343-3A7C-A5DAA7D2A2A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087D77E-12F2-ECAE-4262-C29AC3D42F82}"/>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4" name="Graphic 13">
              <a:extLst>
                <a:ext uri="{FF2B5EF4-FFF2-40B4-BE49-F238E27FC236}">
                  <a16:creationId xmlns:a16="http://schemas.microsoft.com/office/drawing/2014/main" id="{3424D558-B892-6B1F-42CB-7C54C2D7C53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30CE9EB2-1F9C-3BEC-C440-E2B795D138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7916431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120831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dirty="0"/>
              <a:t>Click icon to add picture</a:t>
            </a:r>
          </a:p>
        </p:txBody>
      </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866308" y="6449470"/>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3" name="Group 2">
            <a:extLst>
              <a:ext uri="{FF2B5EF4-FFF2-40B4-BE49-F238E27FC236}">
                <a16:creationId xmlns:a16="http://schemas.microsoft.com/office/drawing/2014/main" id="{49CAE272-213B-EAF2-0024-DDBF730E2AC8}"/>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3" name="Graphic 12">
              <a:extLst>
                <a:ext uri="{FF2B5EF4-FFF2-40B4-BE49-F238E27FC236}">
                  <a16:creationId xmlns:a16="http://schemas.microsoft.com/office/drawing/2014/main" id="{5A508399-30AF-EBE7-094B-04CA9A18790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DC6B7F6-B7C3-7A51-A278-8321ADA6A2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845836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2251364"/>
          </a:xfrm>
        </p:spPr>
        <p:txBody>
          <a:bodyPr/>
          <a:lstStyle/>
          <a:p>
            <a:r>
              <a:rPr lang="en-US" dirty="0"/>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2778830"/>
            <a:ext cx="5460878" cy="1169715"/>
          </a:xfrm>
        </p:spPr>
        <p:txBody>
          <a:bodyPr/>
          <a:lstStyle>
            <a:lvl1pPr>
              <a:spcBef>
                <a:spcPts val="0"/>
              </a:spcBef>
              <a:spcAft>
                <a:spcPts val="1200"/>
              </a:spcAft>
              <a:buClr>
                <a:srgbClr val="000000"/>
              </a:buClr>
              <a:buNone/>
              <a:defRPr b="1"/>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dirty="0"/>
              <a:t>Click to edit Master text styles</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6956144"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Text Placeholder 6">
            <a:extLst>
              <a:ext uri="{FF2B5EF4-FFF2-40B4-BE49-F238E27FC236}">
                <a16:creationId xmlns:a16="http://schemas.microsoft.com/office/drawing/2014/main" id="{403CB18D-48B7-E421-10C5-27050FA59732}"/>
              </a:ext>
            </a:extLst>
          </p:cNvPr>
          <p:cNvSpPr>
            <a:spLocks noGrp="1"/>
          </p:cNvSpPr>
          <p:nvPr>
            <p:ph type="body" sz="quarter" idx="12"/>
          </p:nvPr>
        </p:nvSpPr>
        <p:spPr>
          <a:xfrm>
            <a:off x="633534" y="4158033"/>
            <a:ext cx="5460878" cy="1990746"/>
          </a:xfrm>
        </p:spPr>
        <p:txBody>
          <a:bodyPr/>
          <a:lstStyle>
            <a:lvl1pPr>
              <a:spcBef>
                <a:spcPts val="0"/>
              </a:spcBef>
              <a:spcAft>
                <a:spcPts val="1200"/>
              </a:spcAft>
              <a:buClr>
                <a:srgbClr val="000000"/>
              </a:buClr>
              <a:buFont typeface="Arial" panose="020B0604020202020204" pitchFamily="34" charset="0"/>
              <a:buChar char="•"/>
              <a:defRPr b="0"/>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dirty="0"/>
              <a:t>Click to edit Master text styles</a:t>
            </a:r>
          </a:p>
        </p:txBody>
      </p:sp>
      <p:sp>
        <p:nvSpPr>
          <p:cNvPr id="13" name="Footer Placeholder 8">
            <a:extLst>
              <a:ext uri="{FF2B5EF4-FFF2-40B4-BE49-F238E27FC236}">
                <a16:creationId xmlns:a16="http://schemas.microsoft.com/office/drawing/2014/main" id="{D787500C-7D74-E244-393C-220BA20A322E}"/>
              </a:ext>
              <a:ext uri="{C183D7F6-B498-43B3-948B-1728B52AA6E4}">
                <adec:decorative xmlns:adec="http://schemas.microsoft.com/office/drawing/2017/decorative" val="1"/>
              </a:ext>
            </a:extLst>
          </p:cNvPr>
          <p:cNvSpPr>
            <a:spLocks noGrp="1"/>
          </p:cNvSpPr>
          <p:nvPr>
            <p:ph type="ftr" sz="quarter" idx="13"/>
          </p:nvPr>
        </p:nvSpPr>
        <p:spPr>
          <a:xfrm>
            <a:off x="1865376" y="6446520"/>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3" name="Group 2">
            <a:extLst>
              <a:ext uri="{FF2B5EF4-FFF2-40B4-BE49-F238E27FC236}">
                <a16:creationId xmlns:a16="http://schemas.microsoft.com/office/drawing/2014/main" id="{3FBEEB35-39FC-4C3E-6511-7741F33B563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4" name="Graphic 13">
              <a:extLst>
                <a:ext uri="{FF2B5EF4-FFF2-40B4-BE49-F238E27FC236}">
                  <a16:creationId xmlns:a16="http://schemas.microsoft.com/office/drawing/2014/main" id="{E28A2E8A-24BE-9A2C-E4B4-5E0983BDBBD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5C17DD86-FB2A-72BF-D306-C3B63313F1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897712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ontent/Round Picture Inse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228600"/>
            <a:ext cx="1003927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7319950"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3" name="Group 2">
            <a:extLst>
              <a:ext uri="{FF2B5EF4-FFF2-40B4-BE49-F238E27FC236}">
                <a16:creationId xmlns:a16="http://schemas.microsoft.com/office/drawing/2014/main" id="{276A3134-F569-8646-A42D-F63E04F64D14}"/>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0" name="Freeform 39">
              <a:extLst>
                <a:ext uri="{FF2B5EF4-FFF2-40B4-BE49-F238E27FC236}">
                  <a16:creationId xmlns:a16="http://schemas.microsoft.com/office/drawing/2014/main" id="{93118687-118E-1C41-9FB4-27FF8AD1F8ED}"/>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8CA8E291-A12D-5B49-BE1A-688ACBDCA8B5}"/>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066923CB-F2BF-CA48-8C03-8AEFA99D081C}"/>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Right Triangle 7">
            <a:extLst>
              <a:ext uri="{FF2B5EF4-FFF2-40B4-BE49-F238E27FC236}">
                <a16:creationId xmlns:a16="http://schemas.microsoft.com/office/drawing/2014/main" id="{023B4474-A5E7-FD4B-87BC-41821CD8CA5D}"/>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EA55D89-C39F-4D43-AE63-61EB5128A2CE}"/>
              </a:ext>
              <a:ext uri="{C183D7F6-B498-43B3-948B-1728B52AA6E4}">
                <adec:decorative xmlns:adec="http://schemas.microsoft.com/office/drawing/2017/decorative" val="1"/>
              </a:ext>
            </a:extLst>
          </p:cNvPr>
          <p:cNvSpPr/>
          <p:nvPr userDrawn="1"/>
        </p:nvSpPr>
        <p:spPr>
          <a:xfrm>
            <a:off x="8131032" y="2009788"/>
            <a:ext cx="3629107" cy="3630052"/>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Picture Placeholder 23">
            <a:extLst>
              <a:ext uri="{FF2B5EF4-FFF2-40B4-BE49-F238E27FC236}">
                <a16:creationId xmlns:a16="http://schemas.microsoft.com/office/drawing/2014/main" id="{24371D59-BD56-DA4C-843B-99CF7AC81C35}"/>
              </a:ext>
            </a:extLst>
          </p:cNvPr>
          <p:cNvSpPr>
            <a:spLocks noGrp="1" noChangeAspect="1"/>
          </p:cNvSpPr>
          <p:nvPr>
            <p:ph type="pic" sz="quarter" idx="13"/>
          </p:nvPr>
        </p:nvSpPr>
        <p:spPr>
          <a:xfrm>
            <a:off x="8295313" y="2174542"/>
            <a:ext cx="3300545" cy="3300545"/>
          </a:xfrm>
          <a:prstGeom prst="ellipse">
            <a:avLst/>
          </a:prstGeom>
          <a:noFill/>
        </p:spPr>
        <p:txBody>
          <a:bodyPr/>
          <a:lstStyle>
            <a:lvl1pPr>
              <a:buNone/>
              <a:defRPr>
                <a:solidFill>
                  <a:schemeClr val="bg1"/>
                </a:solidFill>
              </a:defRPr>
            </a:lvl1pPr>
          </a:lstStyle>
          <a:p>
            <a:r>
              <a:rPr lang="en-US"/>
              <a:t>Click icon to add picture</a:t>
            </a:r>
          </a:p>
        </p:txBody>
      </p:sp>
      <p:sp>
        <p:nvSpPr>
          <p:cNvPr id="6" name="Footer Placeholder 5">
            <a:extLst>
              <a:ext uri="{FF2B5EF4-FFF2-40B4-BE49-F238E27FC236}">
                <a16:creationId xmlns:a16="http://schemas.microsoft.com/office/drawing/2014/main" id="{98FE7E8F-24C1-1AB1-FA0C-14296A6711C2}"/>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600E2DFB-47ED-24DA-67A1-EF1AB8004BE9}"/>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4" name="Graphic 3">
              <a:extLst>
                <a:ext uri="{FF2B5EF4-FFF2-40B4-BE49-F238E27FC236}">
                  <a16:creationId xmlns:a16="http://schemas.microsoft.com/office/drawing/2014/main" id="{A016E779-2D87-DB93-094C-A58EC5C0A93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C61E2ED0-89B0-CEF5-DCCD-9ABD4582E7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9161410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Laptop Mockup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C7D072-0BEC-C7E7-12C9-4B9871DE38C0}"/>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 name="Freeform 3">
              <a:extLst>
                <a:ext uri="{FF2B5EF4-FFF2-40B4-BE49-F238E27FC236}">
                  <a16:creationId xmlns:a16="http://schemas.microsoft.com/office/drawing/2014/main" id="{7456062E-7CD3-C4E6-98C3-4FE7DD9D1B22}"/>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6EA3E4B-D44A-F270-9548-884A6F72959F}"/>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DE139CA9-D53B-DD0F-4265-217140DD9BCB}"/>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Placeholder 1">
            <a:extLst>
              <a:ext uri="{FF2B5EF4-FFF2-40B4-BE49-F238E27FC236}">
                <a16:creationId xmlns:a16="http://schemas.microsoft.com/office/drawing/2014/main" id="{89F5F014-426F-2B4A-AACE-FCECB62133E6}"/>
              </a:ext>
            </a:extLst>
          </p:cNvPr>
          <p:cNvSpPr>
            <a:spLocks noGrp="1"/>
          </p:cNvSpPr>
          <p:nvPr>
            <p:ph type="title"/>
          </p:nvPr>
        </p:nvSpPr>
        <p:spPr>
          <a:xfrm>
            <a:off x="507868" y="228600"/>
            <a:ext cx="1000614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 name="Text Placeholder 4">
            <a:extLst>
              <a:ext uri="{FF2B5EF4-FFF2-40B4-BE49-F238E27FC236}">
                <a16:creationId xmlns:a16="http://schemas.microsoft.com/office/drawing/2014/main" id="{79225C54-07E2-B24D-8F11-0185A2F9F3C3}"/>
              </a:ext>
            </a:extLst>
          </p:cNvPr>
          <p:cNvSpPr>
            <a:spLocks noGrp="1"/>
          </p:cNvSpPr>
          <p:nvPr>
            <p:ph type="body" sz="quarter" idx="10"/>
          </p:nvPr>
        </p:nvSpPr>
        <p:spPr>
          <a:xfrm>
            <a:off x="507869" y="1531917"/>
            <a:ext cx="5129343"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7" name="Right Triangle 6">
            <a:extLst>
              <a:ext uri="{FF2B5EF4-FFF2-40B4-BE49-F238E27FC236}">
                <a16:creationId xmlns:a16="http://schemas.microsoft.com/office/drawing/2014/main" id="{774ADCE8-2BEB-EC4B-BF9D-052D10127E42}"/>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5AA6CB-C2CB-2746-AE1D-5D62C9BD1D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404" y="2514600"/>
            <a:ext cx="6993566" cy="3752850"/>
          </a:xfrm>
          <a:prstGeom prst="rect">
            <a:avLst/>
          </a:prstGeom>
        </p:spPr>
      </p:pic>
      <p:sp>
        <p:nvSpPr>
          <p:cNvPr id="10" name="Picture Placeholder 9">
            <a:extLst>
              <a:ext uri="{FF2B5EF4-FFF2-40B4-BE49-F238E27FC236}">
                <a16:creationId xmlns:a16="http://schemas.microsoft.com/office/drawing/2014/main" id="{1E47A6DE-221A-4246-AA12-63BE5B62FAF9}"/>
              </a:ext>
            </a:extLst>
          </p:cNvPr>
          <p:cNvSpPr>
            <a:spLocks noGrp="1"/>
          </p:cNvSpPr>
          <p:nvPr>
            <p:ph type="pic" sz="quarter" idx="11"/>
          </p:nvPr>
        </p:nvSpPr>
        <p:spPr>
          <a:xfrm>
            <a:off x="6270307" y="2743200"/>
            <a:ext cx="4937760" cy="3097213"/>
          </a:xfrm>
          <a:solidFill>
            <a:schemeClr val="bg1"/>
          </a:solidFill>
        </p:spPr>
        <p:txBody>
          <a:bodyPr/>
          <a:lstStyle/>
          <a:p>
            <a:r>
              <a:rPr lang="en-US"/>
              <a:t>Click icon to add picture</a:t>
            </a:r>
          </a:p>
        </p:txBody>
      </p:sp>
      <p:sp>
        <p:nvSpPr>
          <p:cNvPr id="12" name="Footer Placeholder 11">
            <a:extLst>
              <a:ext uri="{FF2B5EF4-FFF2-40B4-BE49-F238E27FC236}">
                <a16:creationId xmlns:a16="http://schemas.microsoft.com/office/drawing/2014/main" id="{B7769EAC-D4F7-EB17-7A18-B05F114ABD24}"/>
              </a:ext>
              <a:ext uri="{C183D7F6-B498-43B3-948B-1728B52AA6E4}">
                <adec:decorative xmlns:adec="http://schemas.microsoft.com/office/drawing/2017/decorative" val="1"/>
              </a:ext>
            </a:extLst>
          </p:cNvPr>
          <p:cNvSpPr>
            <a:spLocks noGrp="1"/>
          </p:cNvSpPr>
          <p:nvPr>
            <p:ph type="ftr" sz="quarter" idx="12"/>
          </p:nvPr>
        </p:nvSpPr>
        <p:spPr>
          <a:xfrm>
            <a:off x="1865376" y="6446520"/>
            <a:ext cx="3152422" cy="386870"/>
          </a:xfrm>
        </p:spPr>
        <p:txBody>
          <a:bodyPr/>
          <a:lstStyle>
            <a:lvl1pPr>
              <a:defRPr sz="1200">
                <a:solidFill>
                  <a:srgbClr val="000000"/>
                </a:solidFill>
              </a:defRPr>
            </a:lvl1pPr>
          </a:lstStyle>
          <a:p>
            <a:r>
              <a:rPr lang="en-US" dirty="0"/>
              <a:t>© Tennessee Department of Education </a:t>
            </a:r>
            <a:endParaRPr lang="id-ID" dirty="0"/>
          </a:p>
          <a:p>
            <a:endParaRPr lang="en-US" dirty="0"/>
          </a:p>
        </p:txBody>
      </p:sp>
      <p:grpSp>
        <p:nvGrpSpPr>
          <p:cNvPr id="9" name="Group 8">
            <a:extLst>
              <a:ext uri="{FF2B5EF4-FFF2-40B4-BE49-F238E27FC236}">
                <a16:creationId xmlns:a16="http://schemas.microsoft.com/office/drawing/2014/main" id="{B7BEE591-E388-7825-844C-740ECF9F79C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6" name="Graphic 15">
              <a:extLst>
                <a:ext uri="{FF2B5EF4-FFF2-40B4-BE49-F238E27FC236}">
                  <a16:creationId xmlns:a16="http://schemas.microsoft.com/office/drawing/2014/main" id="{B97A7894-1370-E870-7E3E-F23B1A3418A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551FFFAF-140C-2ED0-65D3-DA72FD10E2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4904079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nk with Citation Blue Background">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solidFill>
                  <a:schemeClr val="bg1"/>
                </a:solidFill>
              </a:defRPr>
            </a:lvl1pPr>
          </a:lstStyle>
          <a:p>
            <a:pPr lvl="0"/>
            <a:r>
              <a:rPr lang="en-US" dirty="0"/>
              <a:t>(Click to add citation)</a:t>
            </a:r>
          </a:p>
        </p:txBody>
      </p:sp>
      <p:pic>
        <p:nvPicPr>
          <p:cNvPr id="4" name="Picture 3" descr="Tennessee Technical Assistance Network and Tennessee Tiered Support Center combined logo">
            <a:extLst>
              <a:ext uri="{FF2B5EF4-FFF2-40B4-BE49-F238E27FC236}">
                <a16:creationId xmlns:a16="http://schemas.microsoft.com/office/drawing/2014/main" id="{776F35D7-E7FA-6D7F-DAC2-DF96A056FE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87184" y="6035040"/>
            <a:ext cx="1986884" cy="1192131"/>
          </a:xfrm>
          <a:prstGeom prst="rect">
            <a:avLst/>
          </a:prstGeom>
        </p:spPr>
      </p:pic>
    </p:spTree>
    <p:extLst>
      <p:ext uri="{BB962C8B-B14F-4D97-AF65-F5344CB8AC3E}">
        <p14:creationId xmlns:p14="http://schemas.microsoft.com/office/powerpoint/2010/main" val="4268614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ontent Alt 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378850-31BD-394C-9D03-7C241ED38CE4}"/>
              </a:ext>
              <a:ext uri="{C183D7F6-B498-43B3-948B-1728B52AA6E4}">
                <adec:decorative xmlns:adec="http://schemas.microsoft.com/office/drawing/2017/decorative" val="1"/>
              </a:ext>
            </a:extLst>
          </p:cNvPr>
          <p:cNvGrpSpPr/>
          <p:nvPr userDrawn="1"/>
        </p:nvGrpSpPr>
        <p:grpSpPr>
          <a:xfrm rot="16200000">
            <a:off x="-1645118" y="4533206"/>
            <a:ext cx="4191003" cy="458586"/>
            <a:chOff x="0" y="6170814"/>
            <a:chExt cx="12188825" cy="458586"/>
          </a:xfrm>
        </p:grpSpPr>
        <p:sp>
          <p:nvSpPr>
            <p:cNvPr id="16" name="Rectangle 15">
              <a:extLst>
                <a:ext uri="{FF2B5EF4-FFF2-40B4-BE49-F238E27FC236}">
                  <a16:creationId xmlns:a16="http://schemas.microsoft.com/office/drawing/2014/main" id="{5CEE3CC4-0BA7-A540-BE31-114A39C2ED44}"/>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BA21B3-E727-A548-9D5F-55D6F2D91AF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1D408C-F4DE-FD4B-B55F-9CB6825C3B94}"/>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1CDA9E0-12DC-DE43-9456-80E8FDC3CD73}"/>
              </a:ext>
              <a:ext uri="{C183D7F6-B498-43B3-948B-1728B52AA6E4}">
                <adec:decorative xmlns:adec="http://schemas.microsoft.com/office/drawing/2017/decorative" val="1"/>
              </a:ext>
            </a:extLst>
          </p:cNvPr>
          <p:cNvSpPr/>
          <p:nvPr userDrawn="1"/>
        </p:nvSpPr>
        <p:spPr>
          <a:xfrm>
            <a:off x="1" y="0"/>
            <a:ext cx="12188824" cy="2813387"/>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980970" y="3009050"/>
            <a:ext cx="1056465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980970" y="4312370"/>
            <a:ext cx="6887224" cy="2101682"/>
          </a:xfrm>
        </p:spPr>
        <p:txBody>
          <a:bodyPr/>
          <a:lstStyle>
            <a:lvl1pPr marL="0" indent="0">
              <a:buNone/>
              <a:defRPr/>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20" name="Picture Placeholder 3">
            <a:extLst>
              <a:ext uri="{FF2B5EF4-FFF2-40B4-BE49-F238E27FC236}">
                <a16:creationId xmlns:a16="http://schemas.microsoft.com/office/drawing/2014/main" id="{BC06C8C0-10E5-AE40-AA72-66BAC2BD7782}"/>
              </a:ext>
            </a:extLst>
          </p:cNvPr>
          <p:cNvSpPr>
            <a:spLocks noGrp="1"/>
          </p:cNvSpPr>
          <p:nvPr>
            <p:ph type="pic" sz="quarter" idx="11"/>
          </p:nvPr>
        </p:nvSpPr>
        <p:spPr>
          <a:xfrm>
            <a:off x="0" y="0"/>
            <a:ext cx="12188952" cy="2667000"/>
          </a:xfrm>
          <a:pattFill prst="pct5">
            <a:fgClr>
              <a:schemeClr val="tx2"/>
            </a:fgClr>
            <a:bgClr>
              <a:schemeClr val="accent2"/>
            </a:bgClr>
          </a:pattFill>
        </p:spPr>
        <p:txBody>
          <a:bodyPr/>
          <a:lstStyle>
            <a:lvl1pPr marL="0" indent="0">
              <a:buNone/>
              <a:defRPr/>
            </a:lvl1pPr>
          </a:lstStyle>
          <a:p>
            <a:endParaRPr lang="en-US"/>
          </a:p>
        </p:txBody>
      </p:sp>
      <p:pic>
        <p:nvPicPr>
          <p:cNvPr id="21" name="Picture 20">
            <a:extLst>
              <a:ext uri="{FF2B5EF4-FFF2-40B4-BE49-F238E27FC236}">
                <a16:creationId xmlns:a16="http://schemas.microsoft.com/office/drawing/2014/main" id="{ED0AD15F-FDAC-A947-937F-1300A3D403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9575" y="5658380"/>
            <a:ext cx="1586983" cy="627866"/>
          </a:xfrm>
          <a:prstGeom prst="rect">
            <a:avLst/>
          </a:prstGeom>
        </p:spPr>
      </p:pic>
      <p:cxnSp>
        <p:nvCxnSpPr>
          <p:cNvPr id="4" name="Straight Connector 3">
            <a:extLst>
              <a:ext uri="{FF2B5EF4-FFF2-40B4-BE49-F238E27FC236}">
                <a16:creationId xmlns:a16="http://schemas.microsoft.com/office/drawing/2014/main" id="{9E76ECB7-2EA1-3954-E258-3FF04720940F}"/>
              </a:ext>
              <a:ext uri="{C183D7F6-B498-43B3-948B-1728B52AA6E4}">
                <adec:decorative xmlns:adec="http://schemas.microsoft.com/office/drawing/2017/decorative" val="1"/>
              </a:ext>
            </a:extLst>
          </p:cNvPr>
          <p:cNvCxnSpPr/>
          <p:nvPr userDrawn="1"/>
        </p:nvCxnSpPr>
        <p:spPr>
          <a:xfrm>
            <a:off x="10027721" y="5658380"/>
            <a:ext cx="0" cy="6278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FCFA928-0CFC-5E7D-6AC3-81443A725917}"/>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10E316B6-D55C-A975-4530-19D807E8979C}"/>
              </a:ext>
              <a:ext uri="{C183D7F6-B498-43B3-948B-1728B52AA6E4}">
                <adec:decorative xmlns:adec="http://schemas.microsoft.com/office/drawing/2017/decorative" val="1"/>
              </a:ext>
            </a:extLst>
          </p:cNvPr>
          <p:cNvGrpSpPr/>
          <p:nvPr userDrawn="1"/>
        </p:nvGrpSpPr>
        <p:grpSpPr>
          <a:xfrm>
            <a:off x="10142660" y="5737859"/>
            <a:ext cx="1827213" cy="484632"/>
            <a:chOff x="1827213" y="6320184"/>
            <a:chExt cx="1889065" cy="515107"/>
          </a:xfrm>
        </p:grpSpPr>
        <p:pic>
          <p:nvPicPr>
            <p:cNvPr id="8" name="Graphic 7">
              <a:extLst>
                <a:ext uri="{FF2B5EF4-FFF2-40B4-BE49-F238E27FC236}">
                  <a16:creationId xmlns:a16="http://schemas.microsoft.com/office/drawing/2014/main" id="{DFEAE1CA-30F6-D4CD-42E7-E40C776B4E6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819A71-30EB-AFD2-186F-9DBB78EE9A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9083940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D464B-A5AC-8F48-99FA-84F28D847A97}"/>
              </a:ext>
              <a:ext uri="{C183D7F6-B498-43B3-948B-1728B52AA6E4}">
                <adec:decorative xmlns:adec="http://schemas.microsoft.com/office/drawing/2017/decorative" val="1"/>
              </a:ext>
            </a:extLst>
          </p:cNvPr>
          <p:cNvSpPr/>
          <p:nvPr userDrawn="1"/>
        </p:nvSpPr>
        <p:spPr>
          <a:xfrm>
            <a:off x="1" y="1"/>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22A1F32F-5A98-B43B-7314-5216E2C58D2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Tennessee Technical Assistance Network and Tennessee Tiered Support Center combined logo">
            <a:extLst>
              <a:ext uri="{FF2B5EF4-FFF2-40B4-BE49-F238E27FC236}">
                <a16:creationId xmlns:a16="http://schemas.microsoft.com/office/drawing/2014/main" id="{7B763667-DFC9-B4D9-200C-073209F3BB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6" name="Footer Placeholder 5">
            <a:extLst>
              <a:ext uri="{FF2B5EF4-FFF2-40B4-BE49-F238E27FC236}">
                <a16:creationId xmlns:a16="http://schemas.microsoft.com/office/drawing/2014/main" id="{CEE4F6A9-2E67-09D5-92FD-B9C74D8AA37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421922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No Border balanced logo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8" y="1634836"/>
            <a:ext cx="11204831" cy="4378036"/>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B5D10000-67FF-DD43-9E31-3F0A5DAC7F84}"/>
              </a:ext>
              <a:ext uri="{C183D7F6-B498-43B3-948B-1728B52AA6E4}">
                <adec:decorative xmlns:adec="http://schemas.microsoft.com/office/drawing/2017/decorative" val="1"/>
              </a:ext>
            </a:extLst>
          </p:cNvPr>
          <p:cNvGrpSpPr/>
          <p:nvPr userDrawn="1"/>
        </p:nvGrpSpPr>
        <p:grpSpPr>
          <a:xfrm>
            <a:off x="87606" y="6182486"/>
            <a:ext cx="12013611" cy="175769"/>
            <a:chOff x="-556175" y="5388428"/>
            <a:chExt cx="10206500" cy="149291"/>
          </a:xfrm>
        </p:grpSpPr>
        <p:grpSp>
          <p:nvGrpSpPr>
            <p:cNvPr id="7" name="Group 6">
              <a:extLst>
                <a:ext uri="{FF2B5EF4-FFF2-40B4-BE49-F238E27FC236}">
                  <a16:creationId xmlns:a16="http://schemas.microsoft.com/office/drawing/2014/main" id="{A3A15094-7A12-4547-841F-3F598746B08A}"/>
                </a:ext>
              </a:extLst>
            </p:cNvPr>
            <p:cNvGrpSpPr/>
            <p:nvPr userDrawn="1"/>
          </p:nvGrpSpPr>
          <p:grpSpPr>
            <a:xfrm>
              <a:off x="-556175" y="5388428"/>
              <a:ext cx="2501953" cy="149291"/>
              <a:chOff x="6927228" y="7552706"/>
              <a:chExt cx="5016271" cy="227062"/>
            </a:xfrm>
          </p:grpSpPr>
          <p:sp>
            <p:nvSpPr>
              <p:cNvPr id="156" name="Oval 155">
                <a:extLst>
                  <a:ext uri="{FF2B5EF4-FFF2-40B4-BE49-F238E27FC236}">
                    <a16:creationId xmlns:a16="http://schemas.microsoft.com/office/drawing/2014/main" id="{AC81769C-ACD0-AA46-B55B-55D9845DC1D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BC76E733-8AC1-8244-A878-DA7EECA7CB64}"/>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5826B60D-6BD7-BE4E-B6AE-340C1C09DC5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3611D097-B55B-AE44-9B42-DCA92C06CDC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46C53F09-7D4D-B94C-B8E0-11F2795FDB96}"/>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A486865-4261-1B4B-B0F7-2D5849B35D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AC73E1FF-F2EC-BE45-AEB5-7FFAABDE2BA1}"/>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D3859127-8766-774E-AF82-8BEF0AC5F5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EDACB262-FDFC-F442-9CCA-41D550EB3488}"/>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7B900191-750E-A946-8349-F4790B296A5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7C70DE60-DBF4-CA44-AF95-5957981C2AC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FCC1CCEA-99D5-4D4F-A014-D288FAABDB0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A88879A-B09A-F545-B3CD-B5C985D01F3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599358C-6F81-C24A-BC47-7167EC9786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9754045-23E0-6543-91C2-E7296919294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DCA3B432-94C5-E841-A4FA-1DAB112F779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BB765CDB-B45E-4446-8F5B-E51DB59E6B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FED056CB-4654-0144-B516-8F7048BA26A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3EBDDD1E-2CE1-5E47-B197-FBB2AEAA3ED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104DEC34-9F54-5C41-B50C-D1871B7F653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4F96B8D3-C1A3-9D45-B2C0-0F7F96815FE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50123706-07DE-0E4E-90CE-C4D6842A0A28}"/>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AE7D8CBD-6778-B94D-B063-660BD02DA28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3C62E5E3-D59A-4443-9ACE-988B9A15868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41978F71-AF9E-7D4C-9AB6-5A1FD0B2480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589FFE61-9030-534B-A6F4-2FC1730F52D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014C2F76-16A9-E840-B6E6-F49949CEEB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6639544A-CF32-BC4D-BFC0-E2DC34E49E5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D3BCBB0D-40AC-FF4B-A1D4-E8BD7CAFB7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109A4713-EEC6-724A-924A-004AB4FBE6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F88CCCC1-D404-1F41-B8D3-15E36B5964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94D58B8E-0625-054E-8C67-52822EB7A05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B9DCFAA-93B3-8644-AD88-9EC07EEA99E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EDB23739-9E10-4345-8C0E-6C0F3ECEC3D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E83BE764-F6D7-D047-990F-AB458CD41F4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1E74F30B-2336-9346-9200-F78A2723F3E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70734039-795D-5D48-9694-F635EE86C9F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C1E56BE-4508-6A44-B8D0-6CAF3643ED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211267B-870F-6946-ABDF-1F5861ADC4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8D151696-3744-F44E-A416-96C512145F8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36BDF7-A7C7-5D43-973B-785D3D698F4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C20E71D8-1BF8-BC4A-94D3-40D6ADC9BB3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1BE462C-96AE-244A-9A1E-F1D3E8526D7F}"/>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69E1E159-EF97-C547-9277-59CA6EA008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CA5878C4-288C-1C4B-84A2-5070CB95B58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A6C3D10E-8DA4-C24C-B029-754C4867904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3F3EB9-2191-E741-87F6-7825BE855E9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7E45163F-DBE1-914F-8A1F-1A787E2DC33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86297214-78B1-CF4B-B744-901345F30602}"/>
                </a:ext>
              </a:extLst>
            </p:cNvPr>
            <p:cNvGrpSpPr/>
            <p:nvPr userDrawn="1"/>
          </p:nvGrpSpPr>
          <p:grpSpPr>
            <a:xfrm>
              <a:off x="2008922" y="5388428"/>
              <a:ext cx="2501953" cy="149291"/>
              <a:chOff x="6927228" y="7552706"/>
              <a:chExt cx="5016271" cy="227062"/>
            </a:xfrm>
          </p:grpSpPr>
          <p:sp>
            <p:nvSpPr>
              <p:cNvPr id="108" name="Oval 107">
                <a:extLst>
                  <a:ext uri="{FF2B5EF4-FFF2-40B4-BE49-F238E27FC236}">
                    <a16:creationId xmlns:a16="http://schemas.microsoft.com/office/drawing/2014/main" id="{292706E5-076B-5F4C-812F-FEC6E9915D4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4E3D1405-581F-6244-91CD-85A984DEC763}"/>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F2BCD18-8678-404E-9D15-F1BD7C07525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27BFD6CE-ECCD-444D-A7B0-4B48D67FDF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37929201-4384-E146-B984-1B2B04F2FDC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41A8DBFB-0288-314B-8FC9-105BF1D70A1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B66C2E77-979E-8447-B176-1CCDA73AD47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B4F26C27-0427-084D-90EE-625F83DD47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72460563-A889-E945-8955-E9D1F149E02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40A6ACA5-BBB6-6141-8F99-097460C84AC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4BCCFF44-BB58-5643-A26C-CA81C93C438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61A0BA7-8837-BC4A-A51F-2CF4F9B6130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2926DD6-27B3-8149-B92A-D411A42B44C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5EB62302-9E2F-5544-A7B6-57F7CED38A4F}"/>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79815D6B-B72A-E045-8689-A8ED057DEC6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083634D3-5FEC-8842-B7B2-8B230768EFE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9E4A9B-0FED-554A-A870-B4709BE5CFC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60B57485-220E-714B-A2C2-B3B85ADE0B0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8AFB7CB3-A903-DD4A-B6F2-0F5CF5CDE09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F66685-D8F3-2C42-9253-CB6FE5AB083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FD9D70CF-6892-AB40-9B13-D229F7448A0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7E74A9E9-14B9-254D-A201-96B112C001B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F7C45194-5CBF-6840-B5A4-8D3A44D4FD6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C9F3887-2520-364D-8505-A53938DB66C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535A291F-F9F8-6240-AB7E-9688DCD3AD5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AF7E5FF7-B52D-A849-BEF0-E1DF76E4E0C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EB3407C5-1F9F-D949-9ABA-889FE9C4A3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716575CD-F19A-224E-8826-8835C6162D6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EDC22ADC-686E-504D-B0D0-4B51D43A2AF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5F35CC8B-996A-144F-946D-15D332A9336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E5CBD76-CCC7-5142-8407-168685142F4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2F2862C-DA42-3B4E-842C-C81DD965EF1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96FE1C5-2B0A-584A-B04A-4F3DA96992C2}"/>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567B61A4-0A80-8F4E-8D71-6166C6E33FC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FEAA5028-41C5-6647-A1CC-45132219185D}"/>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25B31FB-57CE-1545-8795-44733B298239}"/>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D4072B1-FF73-9848-9733-7C55D1A0050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3BE2D710-FF1F-954D-AF85-6DA1D68D3AF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805013CF-77D8-7341-9093-41782D24F6C9}"/>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E29D4563-308F-B44A-9773-E565F20D211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F47E6BB1-1E6D-044C-932D-F7F73227459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280F1885-F2F7-404A-A8A0-90189995FA5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BDD3253-8FFE-0745-863F-B612B527939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793644F3-7B15-0448-99E0-A95C47E1D63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7FB7D09-035C-C646-B7E8-C044DB0F2B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91AC3056-116B-5445-BC1D-67EE52B6E6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9197D4B-68B1-E745-8F21-415016EAB75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02C8B4F6-259F-584B-8F27-69244A42D5B5}"/>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0" name="Group 9">
              <a:extLst>
                <a:ext uri="{FF2B5EF4-FFF2-40B4-BE49-F238E27FC236}">
                  <a16:creationId xmlns:a16="http://schemas.microsoft.com/office/drawing/2014/main" id="{50D03E38-69EB-DC4D-A1D7-FB8B055B3764}"/>
                </a:ext>
              </a:extLst>
            </p:cNvPr>
            <p:cNvGrpSpPr/>
            <p:nvPr userDrawn="1"/>
          </p:nvGrpSpPr>
          <p:grpSpPr>
            <a:xfrm>
              <a:off x="4583275" y="5388428"/>
              <a:ext cx="2501953" cy="149291"/>
              <a:chOff x="6927228" y="7552706"/>
              <a:chExt cx="5016271" cy="227062"/>
            </a:xfrm>
          </p:grpSpPr>
          <p:sp>
            <p:nvSpPr>
              <p:cNvPr id="60" name="Oval 59">
                <a:extLst>
                  <a:ext uri="{FF2B5EF4-FFF2-40B4-BE49-F238E27FC236}">
                    <a16:creationId xmlns:a16="http://schemas.microsoft.com/office/drawing/2014/main" id="{DF83B358-F012-4445-AC3A-1ABD62EB8A5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0B0CFAB7-51E2-C64C-9CC8-F024812FF95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D9D9FB5E-EC1A-CC46-9248-EAA8754542A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1DC9453-8CB4-C446-B4DB-E592CB833E6D}"/>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EFC4078-951A-8747-8304-DD69FAB1D965}"/>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008135A2-0ADA-EE43-BF14-307F8D29A19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AA7F266-163E-8E44-A219-3936AC3BE60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BF96821-339B-7540-AF72-5322BFCDC8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F8393D7-2917-A94A-919B-650F3CE90BB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979D1CD9-296B-0845-8DB1-810AFB12268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30D36610-910D-DA42-875F-F4B35ED17CD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5F38B31-6862-3243-BEF5-366B7DB8D7B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78087064-1DB8-0946-BB41-42B82E19F5E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0E0F0522-2F6B-EC43-A2B6-550C1BCD9F0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5EFFE54-37C4-9048-BE15-4D39983644B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FED94618-5D44-5C4B-A7B4-B6B9A3C5592A}"/>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E44D03E3-63F4-6440-BFB0-562E5210B3F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57295A1-8673-6541-B40A-740E7490099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3F61C51-FF64-314A-8ED8-591841616E3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28B7D709-C184-D540-A4A0-8D4E03DFB698}"/>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3D872C8F-5DD9-AE44-A051-3F62028060F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1B265698-03A2-E74B-B1BC-8DADEB33840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A50DE7-C78C-9441-878B-7EED15998D72}"/>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D29EEB4-E77B-0A40-8550-48358B40D2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334AB9B7-5A59-2C40-947D-339323EAF64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A39BADCC-E5D0-3B47-8FF0-DA5D7A6F6A8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0815E60-D580-3D4D-9577-9E3F2831883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ECF54FB2-76F1-C449-AC3C-7F608DABC9A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9B50446C-7133-CA47-95D7-4088A012ED8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27C3106-421B-5D48-8E14-E49DC444A98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389D8682-C322-A54B-AE4C-01A52CC5EF78}"/>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D5D83B9-2A90-5744-9D12-465762EC988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C66BB921-2452-694F-8E9A-26069D607E6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CBC8AB1-5CBD-E64F-A202-D1D90143BF30}"/>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A7DAC34-6AED-6C4F-9B83-3914DEB95F3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D6C7F3-B425-4E4F-866C-120C25EBA05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DD50A258-8AA1-9445-B251-2B6B68E65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D57B083A-9063-FE45-8303-4126F7DCD87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33C4777-3165-6046-98E4-45327DE8E11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E7CB826-708C-1441-B1DD-D88EF14F624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C5E96F96-021C-CE44-9DD2-CDC018BD0D76}"/>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DF448B1A-2AC4-2D47-8024-EBF9DB0810D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C107FAEB-0D07-2F48-8EB1-7DA42F5FCBC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D1F9484-750A-8542-9677-223E0C81461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6C2DE35-6592-8D46-91C2-E7E229AF8C2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2F00CD62-DA8E-1D46-9A2B-C44D2E205F9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D30E9B3-AE1A-3949-89A0-A8D4072212CC}"/>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609772A-8D5B-674D-B520-98089C35BE9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97264B34-1353-B840-B929-B78AE18C8968}"/>
                </a:ext>
              </a:extLst>
            </p:cNvPr>
            <p:cNvGrpSpPr/>
            <p:nvPr userDrawn="1"/>
          </p:nvGrpSpPr>
          <p:grpSpPr>
            <a:xfrm>
              <a:off x="7148372" y="5388428"/>
              <a:ext cx="2501953" cy="149291"/>
              <a:chOff x="6927228" y="7552706"/>
              <a:chExt cx="5016271" cy="227062"/>
            </a:xfrm>
          </p:grpSpPr>
          <p:sp>
            <p:nvSpPr>
              <p:cNvPr id="12" name="Oval 11">
                <a:extLst>
                  <a:ext uri="{FF2B5EF4-FFF2-40B4-BE49-F238E27FC236}">
                    <a16:creationId xmlns:a16="http://schemas.microsoft.com/office/drawing/2014/main" id="{06455C24-9D00-3E42-B03D-9131EA1007BF}"/>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9BF9D318-54BD-6548-8035-05EB85BEA27D}"/>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a:extLst>
                  <a:ext uri="{FF2B5EF4-FFF2-40B4-BE49-F238E27FC236}">
                    <a16:creationId xmlns:a16="http://schemas.microsoft.com/office/drawing/2014/main" id="{2057AD0F-E641-3B49-8157-42793C103BC7}"/>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B355372B-14E8-094B-AF56-18AD8DB080E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ADDEA467-0890-2E43-A9C6-7F9B1D6AF8E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48FA7C5F-6973-8E4F-9F6F-AA3305E2AB5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5C7D7484-03A9-E845-AC47-694AD30250B6}"/>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751892BF-DF01-9F48-984B-22DFA1F94AA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42BA570F-EEED-1D46-B19E-A3CFC99248D1}"/>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1EFA85B5-5007-0F41-8FE1-2E864981C6C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B40490A4-6A5F-DA43-938B-BA8011D4183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A12CA745-1BFE-C54E-A388-1C71FEA6F59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14DD249-A210-A448-B03A-022B96494C8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1856CFBD-76DE-E54B-8811-40BF5B85151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3E13981-996B-F74E-BDB0-BBD65F1DCF2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35226105-411C-9546-8605-7F0029202508}"/>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9AA2FDC-7E18-8143-B79A-88D706793D6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E45312BB-D91F-214A-A12F-CCCA557A28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7A711E9-D108-364B-846D-FE2A61BA462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12D691DA-3FA9-D94F-A669-867ECD0ACC1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A6D2D21F-8FD5-0A49-B275-A50B6C81DB2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C8A3FE7C-CCE3-E54C-9DD5-38276A91560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D28709A-CD3D-BB4A-ABA0-2337551819A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6BD1E5D2-367A-6945-8DA7-31C5CBDF35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4C7FC2FE-5670-5D43-BB96-CC0BB20D6F0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EE110EAD-D09B-0949-9FAC-B9E5336BD679}"/>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9902BEEE-E692-AD4A-A016-57551BC4FE3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D2BCF384-61FE-474F-8678-D22C295228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C0E0173-D74F-8F4D-A549-DB54BDBAE66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39C27113-99AA-B049-8007-E2F256506BD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0FAA9F2E-EA23-0342-B585-56175D88294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5FBC823E-7C2A-E04D-AEC4-9F891174BF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F67A6D3-BDDD-1A42-8E08-885709559F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537C916-282F-FF46-8D64-7B69850B2886}"/>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819AC659-69E8-9042-8C36-62644A554E4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C56E4CB-B47A-5948-979C-ED344D50B0F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6C2692BD-89C9-DF47-8AEA-9017569DB77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141AED1D-2BE5-AF42-9F28-A20471EED3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ED400831-0FCD-774D-BDC8-FFE72A97E550}"/>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C3CAB3B-A75A-D74A-BFD3-F8171988C7C3}"/>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545A9641-E700-F248-9D33-500442AC5D7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11AF4AB0-7D82-E647-87BE-B74954EE8B1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0E07ED09-94BB-2742-8051-944ACD92921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467A6002-BF98-BB47-B773-94158633CF8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10122CE-0D61-534D-8216-10B671E3925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E7DEED5B-3E22-DD47-9F07-F1D320D6B72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9D7049D5-06F4-9C48-A4FA-95128E7BB4B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314E10B6-8E47-EA46-B151-9A59EF1610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987C5E03-77D1-CEB9-EF4C-EF74F439B7C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B03A1299-C635-1EB0-2F7E-406FDAEAE703}"/>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4" name="Graphic 3">
              <a:extLst>
                <a:ext uri="{FF2B5EF4-FFF2-40B4-BE49-F238E27FC236}">
                  <a16:creationId xmlns:a16="http://schemas.microsoft.com/office/drawing/2014/main" id="{8C38DFA8-131A-742E-EDF4-5D28089C962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4" name="Picture 203" descr="Tennessee Tiered Supports Center logo">
              <a:extLst>
                <a:ext uri="{FF2B5EF4-FFF2-40B4-BE49-F238E27FC236}">
                  <a16:creationId xmlns:a16="http://schemas.microsoft.com/office/drawing/2014/main" id="{7E6D1967-31E7-0C0E-7951-A1FE9E2730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0642692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mon Logos &amp; TN State 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C317-737F-5BEA-73FB-243C041439EC}"/>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839A0BA4-CFBC-23A6-6245-6928C2BDD750}"/>
              </a:ext>
              <a:ext uri="{C183D7F6-B498-43B3-948B-1728B52AA6E4}">
                <adec:decorative xmlns:adec="http://schemas.microsoft.com/office/drawing/2017/decorative" val="1"/>
              </a:ext>
            </a:extLst>
          </p:cNvPr>
          <p:cNvSpPr/>
          <p:nvPr userDrawn="1"/>
        </p:nvSpPr>
        <p:spPr>
          <a:xfrm>
            <a:off x="0" y="3991335"/>
            <a:ext cx="12188825" cy="2866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9C0D59-0BEA-3260-E41D-5E85B005E1D8}"/>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120887-E1CE-B2B1-8DB1-0E7C1F14C0DD}"/>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dirty="0"/>
              <a:t>© Tennessee Department of Education </a:t>
            </a:r>
            <a:endParaRPr lang="id-ID" dirty="0"/>
          </a:p>
          <a:p>
            <a:endParaRPr lang="en-US" dirty="0"/>
          </a:p>
        </p:txBody>
      </p:sp>
      <p:pic>
        <p:nvPicPr>
          <p:cNvPr id="6" name="Picture 5" descr="Tennessee Technical Assistance Network and Tennessee Tiered Support Center combined logo">
            <a:extLst>
              <a:ext uri="{FF2B5EF4-FFF2-40B4-BE49-F238E27FC236}">
                <a16:creationId xmlns:a16="http://schemas.microsoft.com/office/drawing/2014/main" id="{32BFF5EE-8FD3-9623-02BE-DF5CECA49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Tree>
    <p:extLst>
      <p:ext uri="{BB962C8B-B14F-4D97-AF65-F5344CB8AC3E}">
        <p14:creationId xmlns:p14="http://schemas.microsoft.com/office/powerpoint/2010/main" val="4348666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9C73A878-3EA9-5D51-64C2-7B1E16B20599}"/>
              </a:ext>
            </a:extLst>
          </p:cNvPr>
          <p:cNvSpPr>
            <a:spLocks noGrp="1"/>
          </p:cNvSpPr>
          <p:nvPr>
            <p:ph type="title" hasCustomPrompt="1"/>
          </p:nvPr>
        </p:nvSpPr>
        <p:spPr>
          <a:xfrm>
            <a:off x="507868" y="228600"/>
            <a:ext cx="11071516" cy="1208314"/>
          </a:xfrm>
        </p:spPr>
        <p:txBody>
          <a:bodyPr/>
          <a:lstStyle/>
          <a:p>
            <a:r>
              <a:rPr lang="en-US" dirty="0"/>
              <a:t>Break</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dirty="0"/>
              <a:t>Click to add a message about the break duration.</a:t>
            </a:r>
            <a:endParaRPr lang="en-US" dirty="0"/>
          </a:p>
        </p:txBody>
      </p:sp>
      <p:sp>
        <p:nvSpPr>
          <p:cNvPr id="17" name="Text Placeholder 16">
            <a:extLst>
              <a:ext uri="{FF2B5EF4-FFF2-40B4-BE49-F238E27FC236}">
                <a16:creationId xmlns:a16="http://schemas.microsoft.com/office/drawing/2014/main" id="{2507FB6A-9326-D384-94D0-1B29CFA3A1FE}"/>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dirty="0"/>
              <a:t>Newsletter</a:t>
            </a:r>
            <a:endParaRPr lang="en-US" dirty="0"/>
          </a:p>
        </p:txBody>
      </p:sp>
      <p:sp>
        <p:nvSpPr>
          <p:cNvPr id="18" name="Text Placeholder 16">
            <a:extLst>
              <a:ext uri="{FF2B5EF4-FFF2-40B4-BE49-F238E27FC236}">
                <a16:creationId xmlns:a16="http://schemas.microsoft.com/office/drawing/2014/main" id="{8FE607B1-8196-D851-DE80-BE000D56166F}"/>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dirty="0"/>
              <a:t>Social Media</a:t>
            </a:r>
            <a:endParaRPr lang="en-US" dirty="0"/>
          </a:p>
        </p:txBody>
      </p:sp>
      <p:sp>
        <p:nvSpPr>
          <p:cNvPr id="19" name="Text Placeholder 16">
            <a:extLst>
              <a:ext uri="{FF2B5EF4-FFF2-40B4-BE49-F238E27FC236}">
                <a16:creationId xmlns:a16="http://schemas.microsoft.com/office/drawing/2014/main" id="{5D218C8E-9236-23D0-6994-EB51655A8BD6}"/>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dirty="0"/>
              <a:t>@tennesseetsc</a:t>
            </a:r>
            <a:endParaRPr lang="en-US" dirty="0"/>
          </a:p>
        </p:txBody>
      </p:sp>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pic>
        <p:nvPicPr>
          <p:cNvPr id="2" name="Picture 1">
            <a:extLst>
              <a:ext uri="{FF2B5EF4-FFF2-40B4-BE49-F238E27FC236}">
                <a16:creationId xmlns:a16="http://schemas.microsoft.com/office/drawing/2014/main" id="{EE37A51C-B803-520E-136C-4A6E4B9FF205}"/>
              </a:ext>
              <a:ext uri="{C183D7F6-B498-43B3-948B-1728B52AA6E4}">
                <adec:decorative xmlns:adec="http://schemas.microsoft.com/office/drawing/2017/decorative" val="1"/>
              </a:ext>
            </a:extLst>
          </p:cNvPr>
          <p:cNvPicPr>
            <a:picLocks noChangeAspect="1"/>
          </p:cNvPicPr>
          <p:nvPr userDrawn="1"/>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10825" y="71260"/>
            <a:ext cx="1680518" cy="1371600"/>
          </a:xfrm>
          <a:prstGeom prst="rect">
            <a:avLst/>
          </a:prstGeom>
          <a:noFill/>
          <a:ln>
            <a:noFill/>
          </a:ln>
        </p:spPr>
      </p:pic>
      <p:pic>
        <p:nvPicPr>
          <p:cNvPr id="21" name="Content Placeholder 3">
            <a:extLst>
              <a:ext uri="{FF2B5EF4-FFF2-40B4-BE49-F238E27FC236}">
                <a16:creationId xmlns:a16="http://schemas.microsoft.com/office/drawing/2014/main" id="{622E8834-271B-CD86-A676-E4B78B5455A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8097" y="3385883"/>
            <a:ext cx="2315536" cy="1737104"/>
          </a:xfrm>
          <a:prstGeom prst="rect">
            <a:avLst/>
          </a:prstGeom>
        </p:spPr>
      </p:pic>
      <p:grpSp>
        <p:nvGrpSpPr>
          <p:cNvPr id="3" name="Group 2">
            <a:extLst>
              <a:ext uri="{FF2B5EF4-FFF2-40B4-BE49-F238E27FC236}">
                <a16:creationId xmlns:a16="http://schemas.microsoft.com/office/drawing/2014/main" id="{223E82F0-3B20-5F92-5A54-B3F2B7C692C3}"/>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5" name="Graphic 4">
              <a:extLst>
                <a:ext uri="{FF2B5EF4-FFF2-40B4-BE49-F238E27FC236}">
                  <a16:creationId xmlns:a16="http://schemas.microsoft.com/office/drawing/2014/main" id="{35212413-34C5-AA03-A223-52D94260499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74A798B9-1D5C-2CAD-0085-146FACCD9C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Footer Placeholder 2">
            <a:extLst>
              <a:ext uri="{FF2B5EF4-FFF2-40B4-BE49-F238E27FC236}">
                <a16:creationId xmlns:a16="http://schemas.microsoft.com/office/drawing/2014/main" id="{E0C72C17-E067-80D9-6F50-75E73A9F747F}"/>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41065227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Lunch">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6EC4DAA0-E7E7-D454-A324-4C18136D0751}"/>
              </a:ext>
            </a:extLst>
          </p:cNvPr>
          <p:cNvSpPr>
            <a:spLocks noGrp="1"/>
          </p:cNvSpPr>
          <p:nvPr>
            <p:ph type="title" hasCustomPrompt="1"/>
          </p:nvPr>
        </p:nvSpPr>
        <p:spPr>
          <a:xfrm>
            <a:off x="507868" y="228600"/>
            <a:ext cx="11071516" cy="1208314"/>
          </a:xfrm>
        </p:spPr>
        <p:txBody>
          <a:bodyPr/>
          <a:lstStyle/>
          <a:p>
            <a:r>
              <a:rPr lang="en-US" dirty="0"/>
              <a:t>Lunch</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dirty="0"/>
              <a:t>Click to add a message about the lunch duration.</a:t>
            </a:r>
            <a:endParaRPr lang="en-US" dirty="0"/>
          </a:p>
        </p:txBody>
      </p:sp>
      <p:sp>
        <p:nvSpPr>
          <p:cNvPr id="17" name="Text Placeholder 16">
            <a:extLst>
              <a:ext uri="{FF2B5EF4-FFF2-40B4-BE49-F238E27FC236}">
                <a16:creationId xmlns:a16="http://schemas.microsoft.com/office/drawing/2014/main" id="{161202DF-E4BC-3C6A-2EB9-2563551F92FF}"/>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dirty="0"/>
              <a:t>Newsletter</a:t>
            </a:r>
            <a:endParaRPr lang="en-US" dirty="0"/>
          </a:p>
        </p:txBody>
      </p:sp>
      <p:sp>
        <p:nvSpPr>
          <p:cNvPr id="18" name="Text Placeholder 16">
            <a:extLst>
              <a:ext uri="{FF2B5EF4-FFF2-40B4-BE49-F238E27FC236}">
                <a16:creationId xmlns:a16="http://schemas.microsoft.com/office/drawing/2014/main" id="{497E94DF-F13E-7085-8095-E57391430215}"/>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dirty="0"/>
              <a:t>Social Media</a:t>
            </a:r>
            <a:endParaRPr lang="en-US" dirty="0"/>
          </a:p>
        </p:txBody>
      </p:sp>
      <p:sp>
        <p:nvSpPr>
          <p:cNvPr id="19" name="Text Placeholder 16">
            <a:extLst>
              <a:ext uri="{FF2B5EF4-FFF2-40B4-BE49-F238E27FC236}">
                <a16:creationId xmlns:a16="http://schemas.microsoft.com/office/drawing/2014/main" id="{85DEF0D5-D99F-CA10-086C-135EC496F347}"/>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dirty="0"/>
              <a:t>@tennesseetsc</a:t>
            </a:r>
            <a:endParaRPr lang="en-US" dirty="0"/>
          </a:p>
        </p:txBody>
      </p:sp>
      <p:pic>
        <p:nvPicPr>
          <p:cNvPr id="3" name="Google Shape;4016;p142">
            <a:extLst>
              <a:ext uri="{FF2B5EF4-FFF2-40B4-BE49-F238E27FC236}">
                <a16:creationId xmlns:a16="http://schemas.microsoft.com/office/drawing/2014/main" id="{7BB96D91-FC3C-9C73-FB98-5036BF274001}"/>
              </a:ext>
              <a:ext uri="{C183D7F6-B498-43B3-948B-1728B52AA6E4}">
                <adec:decorative xmlns:adec="http://schemas.microsoft.com/office/drawing/2017/decorative" val="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13961" y="70402"/>
            <a:ext cx="1508001" cy="1090961"/>
          </a:xfrm>
          <a:prstGeom prst="rect">
            <a:avLst/>
          </a:prstGeom>
          <a:noFill/>
          <a:ln>
            <a:noFill/>
          </a:ln>
        </p:spPr>
      </p:pic>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grpSp>
        <p:nvGrpSpPr>
          <p:cNvPr id="21" name="Group 20">
            <a:extLst>
              <a:ext uri="{FF2B5EF4-FFF2-40B4-BE49-F238E27FC236}">
                <a16:creationId xmlns:a16="http://schemas.microsoft.com/office/drawing/2014/main" id="{D61262AE-0FAF-9B38-8850-00E5AE9A199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22" name="Graphic 21">
              <a:extLst>
                <a:ext uri="{FF2B5EF4-FFF2-40B4-BE49-F238E27FC236}">
                  <a16:creationId xmlns:a16="http://schemas.microsoft.com/office/drawing/2014/main" id="{1DA42FA3-84A4-C578-4D4B-4428E6CE4FF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23" name="Picture 22" descr="Tennessee Tiered Supports Center logo">
              <a:extLst>
                <a:ext uri="{FF2B5EF4-FFF2-40B4-BE49-F238E27FC236}">
                  <a16:creationId xmlns:a16="http://schemas.microsoft.com/office/drawing/2014/main" id="{4CA78034-845E-B3B1-CADF-45E757FEB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24" name="Footer Placeholder 2">
            <a:extLst>
              <a:ext uri="{FF2B5EF4-FFF2-40B4-BE49-F238E27FC236}">
                <a16:creationId xmlns:a16="http://schemas.microsoft.com/office/drawing/2014/main" id="{BB369887-C6EE-4931-6191-666302C6C1BA}"/>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18638748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Connect with U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1BEA8A-0DE2-7557-6047-76A38F55F3FF}"/>
              </a:ext>
              <a:ext uri="{C183D7F6-B498-43B3-948B-1728B52AA6E4}">
                <adec:decorative xmlns:adec="http://schemas.microsoft.com/office/drawing/2017/decorative" val="1"/>
              </a:ext>
            </a:extLst>
          </p:cNvPr>
          <p:cNvSpPr/>
          <p:nvPr userDrawn="1"/>
        </p:nvSpPr>
        <p:spPr>
          <a:xfrm>
            <a:off x="0" y="4899385"/>
            <a:ext cx="12188825" cy="2015067"/>
          </a:xfrm>
          <a:prstGeom prst="rect">
            <a:avLst/>
          </a:prstGeom>
          <a:solidFill>
            <a:srgbClr val="0D2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C22DFD3-5488-B414-CF99-931332D8E4F7}"/>
              </a:ext>
            </a:extLst>
          </p:cNvPr>
          <p:cNvGrpSpPr/>
          <p:nvPr/>
        </p:nvGrpSpPr>
        <p:grpSpPr>
          <a:xfrm>
            <a:off x="705050" y="2549898"/>
            <a:ext cx="10718937" cy="2075661"/>
            <a:chOff x="560495" y="3144722"/>
            <a:chExt cx="8041297" cy="2110843"/>
          </a:xfrm>
        </p:grpSpPr>
        <p:sp>
          <p:nvSpPr>
            <p:cNvPr id="5" name="Google Shape;1698;p136" descr="Internet logo">
              <a:extLst>
                <a:ext uri="{FF2B5EF4-FFF2-40B4-BE49-F238E27FC236}">
                  <a16:creationId xmlns:a16="http://schemas.microsoft.com/office/drawing/2014/main" id="{A22B5DCE-3619-F7AD-74C8-1E1A60139A6F}"/>
                </a:ext>
              </a:extLst>
            </p:cNvPr>
            <p:cNvSpPr/>
            <p:nvPr/>
          </p:nvSpPr>
          <p:spPr>
            <a:xfrm>
              <a:off x="3294551"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4" name="Google Shape;1698;p136" descr="Internet logo">
              <a:extLst>
                <a:ext uri="{FF2B5EF4-FFF2-40B4-BE49-F238E27FC236}">
                  <a16:creationId xmlns:a16="http://schemas.microsoft.com/office/drawing/2014/main" id="{05FC85D5-C9AC-6EF9-E49C-9DE71ABE7C34}"/>
                </a:ext>
              </a:extLst>
            </p:cNvPr>
            <p:cNvSpPr/>
            <p:nvPr/>
          </p:nvSpPr>
          <p:spPr>
            <a:xfrm>
              <a:off x="560495"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98;p136" descr="Internet logo">
              <a:extLst>
                <a:ext uri="{FF2B5EF4-FFF2-40B4-BE49-F238E27FC236}">
                  <a16:creationId xmlns:a16="http://schemas.microsoft.com/office/drawing/2014/main" id="{1281BCAD-6937-042F-55F7-F0038542B707}"/>
                </a:ext>
              </a:extLst>
            </p:cNvPr>
            <p:cNvSpPr/>
            <p:nvPr/>
          </p:nvSpPr>
          <p:spPr>
            <a:xfrm>
              <a:off x="6046895"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pSp>
      <p:sp>
        <p:nvSpPr>
          <p:cNvPr id="21" name="Title 20">
            <a:extLst>
              <a:ext uri="{FF2B5EF4-FFF2-40B4-BE49-F238E27FC236}">
                <a16:creationId xmlns:a16="http://schemas.microsoft.com/office/drawing/2014/main" id="{9A7A5B2A-DC47-23A2-EF78-5521020EDBB2}"/>
              </a:ext>
            </a:extLst>
          </p:cNvPr>
          <p:cNvSpPr>
            <a:spLocks noGrp="1"/>
          </p:cNvSpPr>
          <p:nvPr>
            <p:ph type="title"/>
          </p:nvPr>
        </p:nvSpPr>
        <p:spPr/>
        <p:txBody>
          <a:bodyPr/>
          <a:lstStyle/>
          <a:p>
            <a:r>
              <a:rPr lang="en-US"/>
              <a:t>Click to edit Master title style</a:t>
            </a:r>
          </a:p>
        </p:txBody>
      </p:sp>
      <p:sp>
        <p:nvSpPr>
          <p:cNvPr id="23" name="Text Placeholder 22">
            <a:extLst>
              <a:ext uri="{FF2B5EF4-FFF2-40B4-BE49-F238E27FC236}">
                <a16:creationId xmlns:a16="http://schemas.microsoft.com/office/drawing/2014/main" id="{6D4ED009-0AE0-6366-6398-A174CDE5C4E7}"/>
              </a:ext>
            </a:extLst>
          </p:cNvPr>
          <p:cNvSpPr>
            <a:spLocks noGrp="1"/>
          </p:cNvSpPr>
          <p:nvPr>
            <p:ph type="body" sz="quarter" idx="10" hasCustomPrompt="1"/>
          </p:nvPr>
        </p:nvSpPr>
        <p:spPr>
          <a:xfrm>
            <a:off x="744807" y="1503908"/>
            <a:ext cx="10639425" cy="881863"/>
          </a:xfrm>
        </p:spPr>
        <p:txBody>
          <a:bodyPr/>
          <a:lstStyle>
            <a:lvl1pPr marL="257111" marR="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lvl1pPr>
            <a:lvl2pPr>
              <a:buNone/>
              <a:defRPr/>
            </a:lvl2pPr>
            <a:lvl3pPr>
              <a:buNone/>
              <a:defRPr/>
            </a:lvl3pPr>
            <a:lvl4pPr>
              <a:buNone/>
              <a:defRPr/>
            </a:lvl4pPr>
            <a:lvl5pPr>
              <a:buNone/>
              <a:defRPr/>
            </a:lvl5pPr>
          </a:lstStyle>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sz="2400" dirty="0">
                <a:latin typeface="Arial" panose="020B0604020202020204" pitchFamily="34" charset="0"/>
                <a:cs typeface="Arial" panose="020B0604020202020204" pitchFamily="34" charset="0"/>
              </a:rPr>
              <a:t>To learn more about our services, connect with us on our website, through our newsletter, and on social media.</a:t>
            </a:r>
          </a:p>
        </p:txBody>
      </p:sp>
      <p:sp>
        <p:nvSpPr>
          <p:cNvPr id="25" name="Text Placeholder 24">
            <a:extLst>
              <a:ext uri="{FF2B5EF4-FFF2-40B4-BE49-F238E27FC236}">
                <a16:creationId xmlns:a16="http://schemas.microsoft.com/office/drawing/2014/main" id="{3EB6E324-6632-FAAF-745E-D826329A655A}"/>
              </a:ext>
            </a:extLst>
          </p:cNvPr>
          <p:cNvSpPr>
            <a:spLocks noGrp="1"/>
          </p:cNvSpPr>
          <p:nvPr>
            <p:ph type="body" sz="quarter" idx="11" hasCustomPrompt="1"/>
          </p:nvPr>
        </p:nvSpPr>
        <p:spPr>
          <a:xfrm>
            <a:off x="1116302" y="2644274"/>
            <a:ext cx="2800350" cy="523875"/>
          </a:xfrm>
        </p:spPr>
        <p:txBody>
          <a:bodyPr/>
          <a:lstStyle>
            <a:lvl1pPr algn="ctr">
              <a:buNone/>
              <a:defRPr b="1">
                <a:solidFill>
                  <a:schemeClr val="accent2"/>
                </a:solidFill>
              </a:defRPr>
            </a:lvl1pPr>
            <a:lvl2pPr>
              <a:buNone/>
              <a:defRPr/>
            </a:lvl2pPr>
          </a:lstStyle>
          <a:p>
            <a:pPr lvl="0"/>
            <a:r>
              <a:rPr lang="en-US" b="1" dirty="0"/>
              <a:t>Website</a:t>
            </a:r>
            <a:endParaRPr lang="en-US" dirty="0"/>
          </a:p>
        </p:txBody>
      </p:sp>
      <p:sp>
        <p:nvSpPr>
          <p:cNvPr id="28" name="Text Placeholder 27">
            <a:extLst>
              <a:ext uri="{FF2B5EF4-FFF2-40B4-BE49-F238E27FC236}">
                <a16:creationId xmlns:a16="http://schemas.microsoft.com/office/drawing/2014/main" id="{7D320B78-59AF-C221-3C5D-9A6493C7C15B}"/>
              </a:ext>
            </a:extLst>
          </p:cNvPr>
          <p:cNvSpPr>
            <a:spLocks noGrp="1"/>
          </p:cNvSpPr>
          <p:nvPr>
            <p:ph type="body" sz="quarter" idx="12" hasCustomPrompt="1"/>
          </p:nvPr>
        </p:nvSpPr>
        <p:spPr>
          <a:xfrm>
            <a:off x="1133397" y="4070386"/>
            <a:ext cx="2800350" cy="490537"/>
          </a:xfrm>
        </p:spPr>
        <p:txBody>
          <a:bodyPr/>
          <a:lstStyle>
            <a:lvl1pPr algn="ctr">
              <a:buNone/>
              <a:defRPr b="1"/>
            </a:lvl1pPr>
          </a:lstStyle>
          <a:p>
            <a:pPr lvl="0"/>
            <a:r>
              <a:rPr lang="en-US" dirty="0" err="1"/>
              <a:t>tennesseetsc.org</a:t>
            </a:r>
            <a:endParaRPr lang="en-US" dirty="0"/>
          </a:p>
        </p:txBody>
      </p:sp>
      <p:sp>
        <p:nvSpPr>
          <p:cNvPr id="29" name="Text Placeholder 24">
            <a:extLst>
              <a:ext uri="{FF2B5EF4-FFF2-40B4-BE49-F238E27FC236}">
                <a16:creationId xmlns:a16="http://schemas.microsoft.com/office/drawing/2014/main" id="{E9C4D04B-2EB8-6769-C5FE-485C14607D04}"/>
              </a:ext>
            </a:extLst>
          </p:cNvPr>
          <p:cNvSpPr>
            <a:spLocks noGrp="1"/>
          </p:cNvSpPr>
          <p:nvPr>
            <p:ph type="body" sz="quarter" idx="13" hasCustomPrompt="1"/>
          </p:nvPr>
        </p:nvSpPr>
        <p:spPr>
          <a:xfrm>
            <a:off x="4643451" y="2643713"/>
            <a:ext cx="2800350" cy="523875"/>
          </a:xfrm>
        </p:spPr>
        <p:txBody>
          <a:bodyPr/>
          <a:lstStyle>
            <a:lvl1pPr algn="ctr">
              <a:buNone/>
              <a:defRPr b="1">
                <a:solidFill>
                  <a:schemeClr val="accent2"/>
                </a:solidFill>
              </a:defRPr>
            </a:lvl1pPr>
            <a:lvl2pPr>
              <a:buNone/>
              <a:defRPr/>
            </a:lvl2pPr>
          </a:lstStyle>
          <a:p>
            <a:pPr lvl="0"/>
            <a:r>
              <a:rPr lang="en-US" b="1" dirty="0"/>
              <a:t>Newsletter</a:t>
            </a:r>
            <a:endParaRPr lang="en-US" dirty="0"/>
          </a:p>
        </p:txBody>
      </p:sp>
      <p:sp>
        <p:nvSpPr>
          <p:cNvPr id="30" name="Text Placeholder 24">
            <a:extLst>
              <a:ext uri="{FF2B5EF4-FFF2-40B4-BE49-F238E27FC236}">
                <a16:creationId xmlns:a16="http://schemas.microsoft.com/office/drawing/2014/main" id="{BA0C8542-BDF4-D4B0-56D9-C3B8BCB25059}"/>
              </a:ext>
            </a:extLst>
          </p:cNvPr>
          <p:cNvSpPr>
            <a:spLocks noGrp="1"/>
          </p:cNvSpPr>
          <p:nvPr>
            <p:ph type="body" sz="quarter" idx="14" hasCustomPrompt="1"/>
          </p:nvPr>
        </p:nvSpPr>
        <p:spPr>
          <a:xfrm>
            <a:off x="8422751" y="2643713"/>
            <a:ext cx="2800350" cy="523875"/>
          </a:xfrm>
        </p:spPr>
        <p:txBody>
          <a:bodyPr/>
          <a:lstStyle>
            <a:lvl1pPr algn="ctr">
              <a:buNone/>
              <a:defRPr b="1">
                <a:solidFill>
                  <a:schemeClr val="accent2"/>
                </a:solidFill>
              </a:defRPr>
            </a:lvl1pPr>
            <a:lvl2pPr>
              <a:buNone/>
              <a:defRPr/>
            </a:lvl2pPr>
          </a:lstStyle>
          <a:p>
            <a:pPr lvl="0"/>
            <a:r>
              <a:rPr lang="en-US" b="1" dirty="0"/>
              <a:t>Social Media</a:t>
            </a:r>
            <a:endParaRPr lang="en-US" dirty="0"/>
          </a:p>
        </p:txBody>
      </p:sp>
      <p:sp>
        <p:nvSpPr>
          <p:cNvPr id="31" name="Text Placeholder 16">
            <a:extLst>
              <a:ext uri="{FF2B5EF4-FFF2-40B4-BE49-F238E27FC236}">
                <a16:creationId xmlns:a16="http://schemas.microsoft.com/office/drawing/2014/main" id="{FBAC517B-182F-38DB-5154-878E1EE569F9}"/>
              </a:ext>
            </a:extLst>
          </p:cNvPr>
          <p:cNvSpPr>
            <a:spLocks noGrp="1"/>
          </p:cNvSpPr>
          <p:nvPr>
            <p:ph type="body" sz="quarter" idx="15" hasCustomPrompt="1"/>
          </p:nvPr>
        </p:nvSpPr>
        <p:spPr>
          <a:xfrm>
            <a:off x="8261620" y="4192240"/>
            <a:ext cx="3122612" cy="519112"/>
          </a:xfrm>
        </p:spPr>
        <p:txBody>
          <a:bodyPr/>
          <a:lstStyle>
            <a:lvl1pPr algn="ctr">
              <a:buNone/>
              <a:defRPr b="1">
                <a:solidFill>
                  <a:schemeClr val="tx1"/>
                </a:solidFill>
              </a:defRPr>
            </a:lvl1pPr>
          </a:lstStyle>
          <a:p>
            <a:pPr lvl="0"/>
            <a:r>
              <a:rPr lang="en-US" b="1" dirty="0"/>
              <a:t>@tennesseetsc</a:t>
            </a:r>
            <a:endParaRPr lang="en-US" dirty="0"/>
          </a:p>
        </p:txBody>
      </p:sp>
      <p:sp>
        <p:nvSpPr>
          <p:cNvPr id="32" name="Content Placeholder 18">
            <a:extLst>
              <a:ext uri="{FF2B5EF4-FFF2-40B4-BE49-F238E27FC236}">
                <a16:creationId xmlns:a16="http://schemas.microsoft.com/office/drawing/2014/main" id="{3B3B1837-533E-8D62-2227-36273BD96F39}"/>
              </a:ext>
            </a:extLst>
          </p:cNvPr>
          <p:cNvSpPr>
            <a:spLocks noGrp="1"/>
          </p:cNvSpPr>
          <p:nvPr>
            <p:ph sz="quarter" idx="16" hasCustomPrompt="1"/>
          </p:nvPr>
        </p:nvSpPr>
        <p:spPr>
          <a:xfrm>
            <a:off x="102160" y="4947604"/>
            <a:ext cx="12086665" cy="1908992"/>
          </a:xfrm>
        </p:spPr>
        <p:txBody>
          <a:bodyPr/>
          <a:lstStyle>
            <a:lvl1pPr marL="0" marR="0" indent="0" algn="l" defTabSz="685629" rtl="0" eaLnBrk="1" fontAlgn="auto" latinLnBrk="0" hangingPunct="1">
              <a:lnSpc>
                <a:spcPts val="1480"/>
              </a:lnSpc>
              <a:spcBef>
                <a:spcPts val="0"/>
              </a:spcBef>
              <a:spcAft>
                <a:spcPts val="0"/>
              </a:spcAft>
              <a:buClr>
                <a:schemeClr val="tx1"/>
              </a:buClr>
              <a:buSzTx/>
              <a:buFont typeface="Wingdings" panose="05000000000000000000" pitchFamily="2" charset="2"/>
              <a:buNone/>
              <a:tabLst/>
              <a:defRPr sz="2400">
                <a:solidFill>
                  <a:schemeClr val="bg1"/>
                </a:solidFill>
              </a:defRPr>
            </a:lvl1pPr>
          </a:lstStyle>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dirty="0">
                <a:latin typeface="Arial"/>
                <a:ea typeface="Open Sans"/>
                <a:cs typeface="Open Sans"/>
              </a:rPr>
              <a:t>Permission is granted to use and copy these materials for noncommercial educational</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dirty="0">
                <a:latin typeface="Arial"/>
                <a:ea typeface="Open Sans"/>
                <a:cs typeface="Open Sans"/>
              </a:rPr>
              <a:t>purposes with attribution credit to the Tennessee Department of Education. If you wish </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dirty="0">
                <a:latin typeface="Arial"/>
                <a:ea typeface="Open Sans"/>
                <a:cs typeface="Open Sans"/>
              </a:rPr>
              <a:t>to use these materials for reasons other than  noncommercial educational</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dirty="0">
                <a:latin typeface="Arial"/>
                <a:ea typeface="Open Sans"/>
                <a:cs typeface="Open Sans"/>
              </a:rPr>
              <a:t>purposes, please contact the Office of General Counsel at (615) 741-2921.</a:t>
            </a:r>
          </a:p>
          <a:p>
            <a:pPr lvl="0"/>
            <a:endParaRPr lang="en-US" dirty="0"/>
          </a:p>
        </p:txBody>
      </p:sp>
      <p:pic>
        <p:nvPicPr>
          <p:cNvPr id="34" name="Google Shape;1701;p136">
            <a:extLst>
              <a:ext uri="{FF2B5EF4-FFF2-40B4-BE49-F238E27FC236}">
                <a16:creationId xmlns:a16="http://schemas.microsoft.com/office/drawing/2014/main" id="{DFED6CA6-F0A6-335E-61CE-BD5F8C41008E}"/>
              </a:ext>
              <a:ext uri="{C183D7F6-B498-43B3-948B-1728B52AA6E4}">
                <adec:decorative xmlns:adec="http://schemas.microsoft.com/office/drawing/2017/decorative" val="1"/>
              </a:ext>
            </a:extLst>
          </p:cNvPr>
          <p:cNvPicPr preferRelativeResize="0"/>
          <p:nvPr userDrawn="1"/>
        </p:nvPicPr>
        <p:blipFill rotWithShape="1">
          <a:blip r:embed="rId2" cstate="screen">
            <a:grayscl/>
            <a:alphaModFix/>
            <a:extLst>
              <a:ext uri="{28A0092B-C50C-407E-A947-70E740481C1C}">
                <a14:useLocalDpi xmlns:a14="http://schemas.microsoft.com/office/drawing/2010/main"/>
              </a:ext>
            </a:extLst>
          </a:blip>
          <a:srcRect/>
          <a:stretch/>
        </p:blipFill>
        <p:spPr>
          <a:xfrm>
            <a:off x="1659836" y="3258920"/>
            <a:ext cx="1741564" cy="755627"/>
          </a:xfrm>
          <a:prstGeom prst="rect">
            <a:avLst/>
          </a:prstGeom>
          <a:noFill/>
          <a:ln>
            <a:noFill/>
          </a:ln>
        </p:spPr>
      </p:pic>
      <p:pic>
        <p:nvPicPr>
          <p:cNvPr id="35" name="Content Placeholder 3">
            <a:extLst>
              <a:ext uri="{FF2B5EF4-FFF2-40B4-BE49-F238E27FC236}">
                <a16:creationId xmlns:a16="http://schemas.microsoft.com/office/drawing/2014/main" id="{760F8C34-0EA6-C78D-3ACD-3BC974C43C5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17745" y="2861311"/>
            <a:ext cx="2210362" cy="1658203"/>
          </a:xfrm>
          <a:prstGeom prst="rect">
            <a:avLst/>
          </a:prstGeom>
        </p:spPr>
      </p:pic>
      <p:pic>
        <p:nvPicPr>
          <p:cNvPr id="7" name="Picture 6" descr="Tennessee Technical Assistance Network and Tennessee Tiered Support Center combined logo">
            <a:extLst>
              <a:ext uri="{FF2B5EF4-FFF2-40B4-BE49-F238E27FC236}">
                <a16:creationId xmlns:a16="http://schemas.microsoft.com/office/drawing/2014/main" id="{7A9F75BA-D563-D326-FEF7-8B0E327308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8" name="Footer Placeholder 2">
            <a:extLst>
              <a:ext uri="{FF2B5EF4-FFF2-40B4-BE49-F238E27FC236}">
                <a16:creationId xmlns:a16="http://schemas.microsoft.com/office/drawing/2014/main" id="{72C60A34-87BB-6B7B-4825-E227F44F50BA}"/>
              </a:ext>
              <a:ext uri="{C183D7F6-B498-43B3-948B-1728B52AA6E4}">
                <adec:decorative xmlns:adec="http://schemas.microsoft.com/office/drawing/2017/decorative" val="1"/>
              </a:ext>
            </a:extLst>
          </p:cNvPr>
          <p:cNvSpPr>
            <a:spLocks noGrp="1"/>
          </p:cNvSpPr>
          <p:nvPr>
            <p:ph type="ftr" sz="quarter" idx="17"/>
          </p:nvPr>
        </p:nvSpPr>
        <p:spPr>
          <a:xfrm>
            <a:off x="9193495" y="6629400"/>
            <a:ext cx="2995330" cy="342246"/>
          </a:xfrm>
        </p:spPr>
        <p:txBody>
          <a:bodyPr/>
          <a:lstStyle>
            <a:lvl1pPr>
              <a:defRPr>
                <a:solidFill>
                  <a:schemeClr val="bg1"/>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27265327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FD79-89CD-66AB-25F1-E63654382345}"/>
              </a:ext>
            </a:extLst>
          </p:cNvPr>
          <p:cNvSpPr>
            <a:spLocks noGrp="1"/>
          </p:cNvSpPr>
          <p:nvPr>
            <p:ph type="title"/>
          </p:nvPr>
        </p:nvSpPr>
        <p:spPr>
          <a:xfrm>
            <a:off x="507868" y="164160"/>
            <a:ext cx="11071516" cy="1208314"/>
          </a:xfrm>
        </p:spPr>
        <p:txBody>
          <a:bodyPr/>
          <a:lstStyle/>
          <a:p>
            <a:r>
              <a:rPr lang="en-US"/>
              <a:t>Click to edit Master title style</a:t>
            </a:r>
          </a:p>
        </p:txBody>
      </p:sp>
      <p:sp>
        <p:nvSpPr>
          <p:cNvPr id="3" name="Google Shape;152;p27">
            <a:extLst>
              <a:ext uri="{FF2B5EF4-FFF2-40B4-BE49-F238E27FC236}">
                <a16:creationId xmlns:a16="http://schemas.microsoft.com/office/drawing/2014/main" id="{BB7A6273-2DC7-7C4B-A295-F487E36B4EAF}"/>
              </a:ext>
            </a:extLst>
          </p:cNvPr>
          <p:cNvSpPr txBox="1">
            <a:spLocks noGrp="1"/>
          </p:cNvSpPr>
          <p:nvPr>
            <p:ph type="body" idx="1" hasCustomPrompt="1"/>
          </p:nvPr>
        </p:nvSpPr>
        <p:spPr>
          <a:xfrm>
            <a:off x="507868" y="1531923"/>
            <a:ext cx="11071616" cy="4335600"/>
          </a:xfrm>
          <a:prstGeom prst="rect">
            <a:avLst/>
          </a:prstGeom>
          <a:noFill/>
          <a:ln>
            <a:noFill/>
          </a:ln>
        </p:spPr>
        <p:txBody>
          <a:bodyPr spcFirstLastPara="1" wrap="square" lIns="91425" tIns="45700" rIns="91425" bIns="45700" anchor="t" anchorCtr="0">
            <a:normAutofit/>
          </a:bodyPr>
          <a:lstStyle>
            <a:lvl1pPr marL="76200" lvl="0" indent="0" algn="l">
              <a:lnSpc>
                <a:spcPct val="100000"/>
              </a:lnSpc>
              <a:spcBef>
                <a:spcPts val="750"/>
              </a:spcBef>
              <a:spcAft>
                <a:spcPts val="750"/>
              </a:spcAft>
              <a:buSzPts val="2400"/>
              <a:buFont typeface="Arial" panose="020B0604020202020204" pitchFamily="34" charset="0"/>
              <a:buNone/>
              <a:defRPr sz="2400">
                <a:solidFill>
                  <a:schemeClr val="tx1">
                    <a:lumMod val="50000"/>
                  </a:schemeClr>
                </a:solidFill>
                <a:latin typeface="Arial"/>
                <a:ea typeface="Arial"/>
                <a:cs typeface="Arial"/>
                <a:sym typeface="Arial"/>
              </a:defRPr>
            </a:lvl1pPr>
            <a:lvl2pPr marL="914400" lvl="1" indent="-355600" algn="l">
              <a:spcBef>
                <a:spcPts val="675"/>
              </a:spcBef>
              <a:spcAft>
                <a:spcPts val="0"/>
              </a:spcAft>
              <a:buSzPts val="2000"/>
              <a:buChar char="–"/>
              <a:defRPr>
                <a:solidFill>
                  <a:schemeClr val="accent2"/>
                </a:solidFill>
                <a:latin typeface="Arial"/>
                <a:ea typeface="Arial"/>
                <a:cs typeface="Arial"/>
                <a:sym typeface="Arial"/>
              </a:defRPr>
            </a:lvl2pPr>
            <a:lvl3pPr marL="1371600" lvl="2" indent="-342900" algn="l">
              <a:spcBef>
                <a:spcPts val="675"/>
              </a:spcBef>
              <a:spcAft>
                <a:spcPts val="0"/>
              </a:spcAft>
              <a:buSzPts val="1800"/>
              <a:buChar char="•"/>
              <a:defRPr>
                <a:solidFill>
                  <a:schemeClr val="accent2"/>
                </a:solidFill>
                <a:latin typeface="Arial"/>
                <a:ea typeface="Arial"/>
                <a:cs typeface="Arial"/>
                <a:sym typeface="Arial"/>
              </a:defRPr>
            </a:lvl3pPr>
            <a:lvl4pPr marL="1828800" lvl="3" indent="-330200" algn="l">
              <a:spcBef>
                <a:spcPts val="675"/>
              </a:spcBef>
              <a:spcAft>
                <a:spcPts val="0"/>
              </a:spcAft>
              <a:buSzPts val="1600"/>
              <a:buChar char="o"/>
              <a:defRPr>
                <a:solidFill>
                  <a:schemeClr val="accent2"/>
                </a:solidFill>
                <a:latin typeface="Arial"/>
                <a:ea typeface="Arial"/>
                <a:cs typeface="Arial"/>
                <a:sym typeface="Arial"/>
              </a:defRPr>
            </a:lvl4pPr>
            <a:lvl5pPr marL="2286000" lvl="4" indent="-317500" algn="l">
              <a:spcBef>
                <a:spcPts val="675"/>
              </a:spcBef>
              <a:spcAft>
                <a:spcPts val="0"/>
              </a:spcAft>
              <a:buSzPts val="1400"/>
              <a:buChar char="»"/>
              <a:defRPr>
                <a:solidFill>
                  <a:schemeClr val="accent2"/>
                </a:solidFill>
                <a:latin typeface="Arial"/>
                <a:ea typeface="Arial"/>
                <a:cs typeface="Arial"/>
                <a:sym typeface="Arial"/>
              </a:defRPr>
            </a:lvl5pPr>
            <a:lvl6pPr marL="2743200" lvl="5" indent="-342900" algn="l">
              <a:spcBef>
                <a:spcPts val="675"/>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r>
              <a:rPr lang="en-US" dirty="0"/>
              <a:t>Click to add references, which must be in size 24 or 18 font with all lines left justified. </a:t>
            </a:r>
          </a:p>
          <a:p>
            <a:endParaRPr dirty="0"/>
          </a:p>
        </p:txBody>
      </p:sp>
      <p:grpSp>
        <p:nvGrpSpPr>
          <p:cNvPr id="4" name="Group 3">
            <a:extLst>
              <a:ext uri="{FF2B5EF4-FFF2-40B4-BE49-F238E27FC236}">
                <a16:creationId xmlns:a16="http://schemas.microsoft.com/office/drawing/2014/main" id="{A93F6FE3-0636-4E21-BD48-E143F21D1CA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9" name="Graphic 8">
              <a:extLst>
                <a:ext uri="{FF2B5EF4-FFF2-40B4-BE49-F238E27FC236}">
                  <a16:creationId xmlns:a16="http://schemas.microsoft.com/office/drawing/2014/main" id="{32A510ED-083B-B8BE-5314-4F03A0F6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36B68449-69D2-F2F9-5D82-99EB8E9851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1" name="Footer Placeholder 2">
            <a:extLst>
              <a:ext uri="{FF2B5EF4-FFF2-40B4-BE49-F238E27FC236}">
                <a16:creationId xmlns:a16="http://schemas.microsoft.com/office/drawing/2014/main" id="{5A3A0105-22FE-E84B-0EDA-FED2CCA83DCE}"/>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16638279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SS-Sho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dirty="0"/>
              <a:t>Click to edit TESS-Short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306066" y="2009966"/>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648507" y="1493837"/>
            <a:ext cx="1419668"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dirty="0"/>
              <a:t>TESS-Short</a:t>
            </a:r>
            <a:endParaRPr lang="en-US" dirty="0"/>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CF4B47FF-40CA-F8E4-1206-93AFB789D87E}"/>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0" name="Graphic 9">
              <a:extLst>
                <a:ext uri="{FF2B5EF4-FFF2-40B4-BE49-F238E27FC236}">
                  <a16:creationId xmlns:a16="http://schemas.microsoft.com/office/drawing/2014/main" id="{48552C1C-65DB-C6A8-6243-A75049D32C9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5449FB16-39D1-051B-D54F-C2A0BBFDDA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8473173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ESS-Ful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dirty="0"/>
              <a:t>Click to edit TESS-Full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297988" y="2124184"/>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728251" y="1493837"/>
            <a:ext cx="1339924"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dirty="0"/>
              <a:t>TESS-Full</a:t>
            </a:r>
            <a:endParaRPr lang="en-US" dirty="0"/>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93A6D9B7-B3B7-2ECD-8C71-D2F3AF38A44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DD6FF94B-05DC-E54B-B79F-5DBA9F9ED0D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69E4C7ED-66D5-3718-3AB6-504157B510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2726423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hank you and Disclaimer">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hasCustomPrompt="1"/>
          </p:nvPr>
        </p:nvSpPr>
        <p:spPr>
          <a:xfrm>
            <a:off x="2133468" y="228600"/>
            <a:ext cx="959209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Thank you!</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8"/>
            <a:ext cx="9592096" cy="2250624"/>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hasCustomPrompt="1"/>
          </p:nvPr>
        </p:nvSpPr>
        <p:spPr>
          <a:xfrm>
            <a:off x="1938814" y="3827534"/>
            <a:ext cx="10138410" cy="2114410"/>
          </a:xfrm>
        </p:spPr>
        <p:txBody>
          <a:bodyPr/>
          <a:lstStyle>
            <a:lvl1pPr marL="0" marR="0" indent="0" algn="l" defTabSz="685629" rtl="0" eaLnBrk="1" fontAlgn="auto" latinLnBrk="0" hangingPunct="1">
              <a:lnSpc>
                <a:spcPct val="100000"/>
              </a:lnSpc>
              <a:spcBef>
                <a:spcPts val="0"/>
              </a:spcBef>
              <a:spcAft>
                <a:spcPts val="0"/>
              </a:spcAft>
              <a:buClr>
                <a:srgbClr val="3C3E40"/>
              </a:buClr>
              <a:buSzTx/>
              <a:buFont typeface="Wingdings" panose="05000000000000000000" pitchFamily="2" charset="2"/>
              <a:buNone/>
              <a:tabLst/>
              <a:defRPr sz="2400"/>
            </a:lvl1pPr>
            <a:lvl2pPr>
              <a:buNone/>
              <a:defRPr/>
            </a:lvl2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Permission is granted to use and copy these materials for noncommercial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educational purposes with attribution credit to the Tennessee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Department of Education. If you wish to use these materials for reasons</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other than noncommercial educational purposes, please contact the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Office of General Counsel at (615) 741-2921.</a:t>
            </a: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endParaRPr kumimoji="0" lang="en-US" sz="1800" b="0" i="1" u="none" strike="noStrike" kern="1200" cap="none" spc="0" normalizeH="0" baseline="0" noProof="0" dirty="0">
              <a:ln>
                <a:noFill/>
              </a:ln>
              <a:solidFill>
                <a:srgbClr val="000000"/>
              </a:solidFill>
              <a:effectLst/>
              <a:uLnTx/>
              <a:uFillTx/>
              <a:latin typeface="Arial"/>
              <a:ea typeface="Open Sans"/>
              <a:cs typeface="Open Sans"/>
            </a:endParaRP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94A64D8D-A492-72D7-589F-9F8BFC274DCA}"/>
              </a:ext>
              <a:ext uri="{C183D7F6-B498-43B3-948B-1728B52AA6E4}">
                <adec:decorative xmlns:adec="http://schemas.microsoft.com/office/drawing/2017/decorative" val="1"/>
              </a:ext>
            </a:extLst>
          </p:cNvPr>
          <p:cNvGrpSpPr/>
          <p:nvPr userDrawn="1"/>
        </p:nvGrpSpPr>
        <p:grpSpPr>
          <a:xfrm>
            <a:off x="1882992" y="6328962"/>
            <a:ext cx="1827213" cy="484632"/>
            <a:chOff x="1827213" y="6320184"/>
            <a:chExt cx="1889065" cy="515107"/>
          </a:xfrm>
        </p:grpSpPr>
        <p:pic>
          <p:nvPicPr>
            <p:cNvPr id="10" name="Graphic 9">
              <a:extLst>
                <a:ext uri="{FF2B5EF4-FFF2-40B4-BE49-F238E27FC236}">
                  <a16:creationId xmlns:a16="http://schemas.microsoft.com/office/drawing/2014/main" id="{DE18532D-8AFF-B726-26ED-D71CB90ABF5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E54C5420-C1D4-05F4-FD23-B01D910518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7176421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531919"/>
            <a:ext cx="11071516"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4" name="Group 3">
            <a:extLst>
              <a:ext uri="{FF2B5EF4-FFF2-40B4-BE49-F238E27FC236}">
                <a16:creationId xmlns:a16="http://schemas.microsoft.com/office/drawing/2014/main" id="{75756E1D-D64A-B72F-0DC3-6C1AD4C12FAB}"/>
              </a:ext>
              <a:ext uri="{C183D7F6-B498-43B3-948B-1728B52AA6E4}">
                <adec:decorative xmlns:adec="http://schemas.microsoft.com/office/drawing/2017/decorative" val="1"/>
              </a:ext>
            </a:extLst>
          </p:cNvPr>
          <p:cNvGrpSpPr/>
          <p:nvPr userDrawn="1"/>
        </p:nvGrpSpPr>
        <p:grpSpPr>
          <a:xfrm>
            <a:off x="10259568" y="5969724"/>
            <a:ext cx="1827213" cy="484632"/>
            <a:chOff x="1827213" y="6320184"/>
            <a:chExt cx="1889065" cy="515107"/>
          </a:xfrm>
        </p:grpSpPr>
        <p:pic>
          <p:nvPicPr>
            <p:cNvPr id="6" name="Graphic 5">
              <a:extLst>
                <a:ext uri="{FF2B5EF4-FFF2-40B4-BE49-F238E27FC236}">
                  <a16:creationId xmlns:a16="http://schemas.microsoft.com/office/drawing/2014/main" id="{31281CDB-018C-93C0-49CA-6926F54D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2972AD4B-A18E-3CD6-F85A-0989574E12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3551384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Alt Opening Slide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solidFill>
                  <a:srgbClr val="000000"/>
                </a:solidFill>
              </a:defRPr>
            </a:lvl1pPr>
          </a:lstStyle>
          <a:p>
            <a:pPr lvl="0"/>
            <a:r>
              <a:rPr lang="en-US"/>
              <a:t>Date</a:t>
            </a:r>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09978" y="0"/>
            <a:ext cx="6778753" cy="6858000"/>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233355782"/>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3 No Border balanced logo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8" y="1634836"/>
            <a:ext cx="3945599" cy="4378036"/>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B5D10000-67FF-DD43-9E31-3F0A5DAC7F84}"/>
              </a:ext>
              <a:ext uri="{C183D7F6-B498-43B3-948B-1728B52AA6E4}">
                <adec:decorative xmlns:adec="http://schemas.microsoft.com/office/drawing/2017/decorative" val="1"/>
              </a:ext>
            </a:extLst>
          </p:cNvPr>
          <p:cNvGrpSpPr/>
          <p:nvPr userDrawn="1"/>
        </p:nvGrpSpPr>
        <p:grpSpPr>
          <a:xfrm>
            <a:off x="87606" y="6182486"/>
            <a:ext cx="12013611" cy="175769"/>
            <a:chOff x="-556175" y="5388428"/>
            <a:chExt cx="10206500" cy="149291"/>
          </a:xfrm>
        </p:grpSpPr>
        <p:grpSp>
          <p:nvGrpSpPr>
            <p:cNvPr id="7" name="Group 6">
              <a:extLst>
                <a:ext uri="{FF2B5EF4-FFF2-40B4-BE49-F238E27FC236}">
                  <a16:creationId xmlns:a16="http://schemas.microsoft.com/office/drawing/2014/main" id="{A3A15094-7A12-4547-841F-3F598746B08A}"/>
                </a:ext>
              </a:extLst>
            </p:cNvPr>
            <p:cNvGrpSpPr/>
            <p:nvPr userDrawn="1"/>
          </p:nvGrpSpPr>
          <p:grpSpPr>
            <a:xfrm>
              <a:off x="-556175" y="5388428"/>
              <a:ext cx="2501953" cy="149291"/>
              <a:chOff x="6927228" y="7552706"/>
              <a:chExt cx="5016271" cy="227062"/>
            </a:xfrm>
          </p:grpSpPr>
          <p:sp>
            <p:nvSpPr>
              <p:cNvPr id="156" name="Oval 155">
                <a:extLst>
                  <a:ext uri="{FF2B5EF4-FFF2-40B4-BE49-F238E27FC236}">
                    <a16:creationId xmlns:a16="http://schemas.microsoft.com/office/drawing/2014/main" id="{AC81769C-ACD0-AA46-B55B-55D9845DC1D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BC76E733-8AC1-8244-A878-DA7EECA7CB64}"/>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5826B60D-6BD7-BE4E-B6AE-340C1C09DC5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3611D097-B55B-AE44-9B42-DCA92C06CDC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46C53F09-7D4D-B94C-B8E0-11F2795FDB96}"/>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A486865-4261-1B4B-B0F7-2D5849B35D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AC73E1FF-F2EC-BE45-AEB5-7FFAABDE2BA1}"/>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D3859127-8766-774E-AF82-8BEF0AC5F5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EDACB262-FDFC-F442-9CCA-41D550EB3488}"/>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7B900191-750E-A946-8349-F4790B296A5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7C70DE60-DBF4-CA44-AF95-5957981C2AC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FCC1CCEA-99D5-4D4F-A014-D288FAABDB0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A88879A-B09A-F545-B3CD-B5C985D01F3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599358C-6F81-C24A-BC47-7167EC9786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9754045-23E0-6543-91C2-E7296919294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DCA3B432-94C5-E841-A4FA-1DAB112F779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BB765CDB-B45E-4446-8F5B-E51DB59E6B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FED056CB-4654-0144-B516-8F7048BA26A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3EBDDD1E-2CE1-5E47-B197-FBB2AEAA3ED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104DEC34-9F54-5C41-B50C-D1871B7F653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4F96B8D3-C1A3-9D45-B2C0-0F7F96815FE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50123706-07DE-0E4E-90CE-C4D6842A0A28}"/>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AE7D8CBD-6778-B94D-B063-660BD02DA28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3C62E5E3-D59A-4443-9ACE-988B9A15868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41978F71-AF9E-7D4C-9AB6-5A1FD0B2480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589FFE61-9030-534B-A6F4-2FC1730F52D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014C2F76-16A9-E840-B6E6-F49949CEEB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6639544A-CF32-BC4D-BFC0-E2DC34E49E5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D3BCBB0D-40AC-FF4B-A1D4-E8BD7CAFB7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109A4713-EEC6-724A-924A-004AB4FBE6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F88CCCC1-D404-1F41-B8D3-15E36B5964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94D58B8E-0625-054E-8C67-52822EB7A05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B9DCFAA-93B3-8644-AD88-9EC07EEA99E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EDB23739-9E10-4345-8C0E-6C0F3ECEC3D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E83BE764-F6D7-D047-990F-AB458CD41F4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1E74F30B-2336-9346-9200-F78A2723F3E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70734039-795D-5D48-9694-F635EE86C9F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C1E56BE-4508-6A44-B8D0-6CAF3643ED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211267B-870F-6946-ABDF-1F5861ADC4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8D151696-3744-F44E-A416-96C512145F8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36BDF7-A7C7-5D43-973B-785D3D698F4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C20E71D8-1BF8-BC4A-94D3-40D6ADC9BB3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1BE462C-96AE-244A-9A1E-F1D3E8526D7F}"/>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69E1E159-EF97-C547-9277-59CA6EA008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CA5878C4-288C-1C4B-84A2-5070CB95B58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A6C3D10E-8DA4-C24C-B029-754C4867904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3F3EB9-2191-E741-87F6-7825BE855E9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7E45163F-DBE1-914F-8A1F-1A787E2DC33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86297214-78B1-CF4B-B744-901345F30602}"/>
                </a:ext>
              </a:extLst>
            </p:cNvPr>
            <p:cNvGrpSpPr/>
            <p:nvPr userDrawn="1"/>
          </p:nvGrpSpPr>
          <p:grpSpPr>
            <a:xfrm>
              <a:off x="2008922" y="5388428"/>
              <a:ext cx="2501953" cy="149291"/>
              <a:chOff x="6927228" y="7552706"/>
              <a:chExt cx="5016271" cy="227062"/>
            </a:xfrm>
          </p:grpSpPr>
          <p:sp>
            <p:nvSpPr>
              <p:cNvPr id="108" name="Oval 107">
                <a:extLst>
                  <a:ext uri="{FF2B5EF4-FFF2-40B4-BE49-F238E27FC236}">
                    <a16:creationId xmlns:a16="http://schemas.microsoft.com/office/drawing/2014/main" id="{292706E5-076B-5F4C-812F-FEC6E9915D4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4E3D1405-581F-6244-91CD-85A984DEC763}"/>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F2BCD18-8678-404E-9D15-F1BD7C07525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27BFD6CE-ECCD-444D-A7B0-4B48D67FDF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37929201-4384-E146-B984-1B2B04F2FDC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41A8DBFB-0288-314B-8FC9-105BF1D70A1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B66C2E77-979E-8447-B176-1CCDA73AD47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B4F26C27-0427-084D-90EE-625F83DD47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72460563-A889-E945-8955-E9D1F149E02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40A6ACA5-BBB6-6141-8F99-097460C84AC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4BCCFF44-BB58-5643-A26C-CA81C93C438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61A0BA7-8837-BC4A-A51F-2CF4F9B6130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2926DD6-27B3-8149-B92A-D411A42B44C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5EB62302-9E2F-5544-A7B6-57F7CED38A4F}"/>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79815D6B-B72A-E045-8689-A8ED057DEC6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083634D3-5FEC-8842-B7B2-8B230768EFE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9E4A9B-0FED-554A-A870-B4709BE5CFC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60B57485-220E-714B-A2C2-B3B85ADE0B0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8AFB7CB3-A903-DD4A-B6F2-0F5CF5CDE09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F66685-D8F3-2C42-9253-CB6FE5AB083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FD9D70CF-6892-AB40-9B13-D229F7448A0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7E74A9E9-14B9-254D-A201-96B112C001B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F7C45194-5CBF-6840-B5A4-8D3A44D4FD6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C9F3887-2520-364D-8505-A53938DB66C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535A291F-F9F8-6240-AB7E-9688DCD3AD5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AF7E5FF7-B52D-A849-BEF0-E1DF76E4E0C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EB3407C5-1F9F-D949-9ABA-889FE9C4A3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716575CD-F19A-224E-8826-8835C6162D6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EDC22ADC-686E-504D-B0D0-4B51D43A2AF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5F35CC8B-996A-144F-946D-15D332A9336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E5CBD76-CCC7-5142-8407-168685142F4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2F2862C-DA42-3B4E-842C-C81DD965EF1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96FE1C5-2B0A-584A-B04A-4F3DA96992C2}"/>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567B61A4-0A80-8F4E-8D71-6166C6E33FC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FEAA5028-41C5-6647-A1CC-45132219185D}"/>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25B31FB-57CE-1545-8795-44733B298239}"/>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D4072B1-FF73-9848-9733-7C55D1A0050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3BE2D710-FF1F-954D-AF85-6DA1D68D3AF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805013CF-77D8-7341-9093-41782D24F6C9}"/>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E29D4563-308F-B44A-9773-E565F20D211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F47E6BB1-1E6D-044C-932D-F7F73227459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280F1885-F2F7-404A-A8A0-90189995FA5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BDD3253-8FFE-0745-863F-B612B527939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793644F3-7B15-0448-99E0-A95C47E1D63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7FB7D09-035C-C646-B7E8-C044DB0F2B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91AC3056-116B-5445-BC1D-67EE52B6E6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9197D4B-68B1-E745-8F21-415016EAB75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02C8B4F6-259F-584B-8F27-69244A42D5B5}"/>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0" name="Group 9">
              <a:extLst>
                <a:ext uri="{FF2B5EF4-FFF2-40B4-BE49-F238E27FC236}">
                  <a16:creationId xmlns:a16="http://schemas.microsoft.com/office/drawing/2014/main" id="{50D03E38-69EB-DC4D-A1D7-FB8B055B3764}"/>
                </a:ext>
              </a:extLst>
            </p:cNvPr>
            <p:cNvGrpSpPr/>
            <p:nvPr userDrawn="1"/>
          </p:nvGrpSpPr>
          <p:grpSpPr>
            <a:xfrm>
              <a:off x="4583275" y="5388428"/>
              <a:ext cx="2501953" cy="149291"/>
              <a:chOff x="6927228" y="7552706"/>
              <a:chExt cx="5016271" cy="227062"/>
            </a:xfrm>
          </p:grpSpPr>
          <p:sp>
            <p:nvSpPr>
              <p:cNvPr id="60" name="Oval 59">
                <a:extLst>
                  <a:ext uri="{FF2B5EF4-FFF2-40B4-BE49-F238E27FC236}">
                    <a16:creationId xmlns:a16="http://schemas.microsoft.com/office/drawing/2014/main" id="{DF83B358-F012-4445-AC3A-1ABD62EB8A5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0B0CFAB7-51E2-C64C-9CC8-F024812FF95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D9D9FB5E-EC1A-CC46-9248-EAA8754542A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1DC9453-8CB4-C446-B4DB-E592CB833E6D}"/>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EFC4078-951A-8747-8304-DD69FAB1D965}"/>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008135A2-0ADA-EE43-BF14-307F8D29A19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AA7F266-163E-8E44-A219-3936AC3BE60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BF96821-339B-7540-AF72-5322BFCDC8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F8393D7-2917-A94A-919B-650F3CE90BB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979D1CD9-296B-0845-8DB1-810AFB12268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30D36610-910D-DA42-875F-F4B35ED17CD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5F38B31-6862-3243-BEF5-366B7DB8D7B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78087064-1DB8-0946-BB41-42B82E19F5E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0E0F0522-2F6B-EC43-A2B6-550C1BCD9F0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5EFFE54-37C4-9048-BE15-4D39983644B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FED94618-5D44-5C4B-A7B4-B6B9A3C5592A}"/>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E44D03E3-63F4-6440-BFB0-562E5210B3F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57295A1-8673-6541-B40A-740E7490099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3F61C51-FF64-314A-8ED8-591841616E3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28B7D709-C184-D540-A4A0-8D4E03DFB698}"/>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3D872C8F-5DD9-AE44-A051-3F62028060F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1B265698-03A2-E74B-B1BC-8DADEB33840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A50DE7-C78C-9441-878B-7EED15998D72}"/>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D29EEB4-E77B-0A40-8550-48358B40D2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334AB9B7-5A59-2C40-947D-339323EAF64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A39BADCC-E5D0-3B47-8FF0-DA5D7A6F6A8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0815E60-D580-3D4D-9577-9E3F2831883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ECF54FB2-76F1-C449-AC3C-7F608DABC9A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9B50446C-7133-CA47-95D7-4088A012ED8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27C3106-421B-5D48-8E14-E49DC444A98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389D8682-C322-A54B-AE4C-01A52CC5EF78}"/>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D5D83B9-2A90-5744-9D12-465762EC988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C66BB921-2452-694F-8E9A-26069D607E6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CBC8AB1-5CBD-E64F-A202-D1D90143BF30}"/>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A7DAC34-6AED-6C4F-9B83-3914DEB95F3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D6C7F3-B425-4E4F-866C-120C25EBA05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DD50A258-8AA1-9445-B251-2B6B68E65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D57B083A-9063-FE45-8303-4126F7DCD87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33C4777-3165-6046-98E4-45327DE8E11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E7CB826-708C-1441-B1DD-D88EF14F624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C5E96F96-021C-CE44-9DD2-CDC018BD0D76}"/>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DF448B1A-2AC4-2D47-8024-EBF9DB0810D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C107FAEB-0D07-2F48-8EB1-7DA42F5FCBC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D1F9484-750A-8542-9677-223E0C81461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6C2DE35-6592-8D46-91C2-E7E229AF8C2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2F00CD62-DA8E-1D46-9A2B-C44D2E205F9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D30E9B3-AE1A-3949-89A0-A8D4072212CC}"/>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609772A-8D5B-674D-B520-98089C35BE9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97264B34-1353-B840-B929-B78AE18C8968}"/>
                </a:ext>
              </a:extLst>
            </p:cNvPr>
            <p:cNvGrpSpPr/>
            <p:nvPr userDrawn="1"/>
          </p:nvGrpSpPr>
          <p:grpSpPr>
            <a:xfrm>
              <a:off x="7148372" y="5388428"/>
              <a:ext cx="2501953" cy="149291"/>
              <a:chOff x="6927228" y="7552706"/>
              <a:chExt cx="5016271" cy="227062"/>
            </a:xfrm>
          </p:grpSpPr>
          <p:sp>
            <p:nvSpPr>
              <p:cNvPr id="12" name="Oval 11">
                <a:extLst>
                  <a:ext uri="{FF2B5EF4-FFF2-40B4-BE49-F238E27FC236}">
                    <a16:creationId xmlns:a16="http://schemas.microsoft.com/office/drawing/2014/main" id="{06455C24-9D00-3E42-B03D-9131EA1007BF}"/>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9BF9D318-54BD-6548-8035-05EB85BEA27D}"/>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a:extLst>
                  <a:ext uri="{FF2B5EF4-FFF2-40B4-BE49-F238E27FC236}">
                    <a16:creationId xmlns:a16="http://schemas.microsoft.com/office/drawing/2014/main" id="{2057AD0F-E641-3B49-8157-42793C103BC7}"/>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B355372B-14E8-094B-AF56-18AD8DB080E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ADDEA467-0890-2E43-A9C6-7F9B1D6AF8E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48FA7C5F-6973-8E4F-9F6F-AA3305E2AB5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5C7D7484-03A9-E845-AC47-694AD30250B6}"/>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751892BF-DF01-9F48-984B-22DFA1F94AA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42BA570F-EEED-1D46-B19E-A3CFC99248D1}"/>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1EFA85B5-5007-0F41-8FE1-2E864981C6C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B40490A4-6A5F-DA43-938B-BA8011D4183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A12CA745-1BFE-C54E-A388-1C71FEA6F59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14DD249-A210-A448-B03A-022B96494C8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1856CFBD-76DE-E54B-8811-40BF5B85151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3E13981-996B-F74E-BDB0-BBD65F1DCF2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35226105-411C-9546-8605-7F0029202508}"/>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9AA2FDC-7E18-8143-B79A-88D706793D6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E45312BB-D91F-214A-A12F-CCCA557A28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7A711E9-D108-364B-846D-FE2A61BA462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12D691DA-3FA9-D94F-A669-867ECD0ACC1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A6D2D21F-8FD5-0A49-B275-A50B6C81DB2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C8A3FE7C-CCE3-E54C-9DD5-38276A91560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D28709A-CD3D-BB4A-ABA0-2337551819A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6BD1E5D2-367A-6945-8DA7-31C5CBDF35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4C7FC2FE-5670-5D43-BB96-CC0BB20D6F0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EE110EAD-D09B-0949-9FAC-B9E5336BD679}"/>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9902BEEE-E692-AD4A-A016-57551BC4FE3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D2BCF384-61FE-474F-8678-D22C295228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C0E0173-D74F-8F4D-A549-DB54BDBAE66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39C27113-99AA-B049-8007-E2F256506BD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0FAA9F2E-EA23-0342-B585-56175D88294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5FBC823E-7C2A-E04D-AEC4-9F891174BF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F67A6D3-BDDD-1A42-8E08-885709559F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537C916-282F-FF46-8D64-7B69850B2886}"/>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819AC659-69E8-9042-8C36-62644A554E4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C56E4CB-B47A-5948-979C-ED344D50B0F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6C2692BD-89C9-DF47-8AEA-9017569DB77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141AED1D-2BE5-AF42-9F28-A20471EED3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ED400831-0FCD-774D-BDC8-FFE72A97E550}"/>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C3CAB3B-A75A-D74A-BFD3-F8171988C7C3}"/>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545A9641-E700-F248-9D33-500442AC5D7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11AF4AB0-7D82-E647-87BE-B74954EE8B1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0E07ED09-94BB-2742-8051-944ACD92921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467A6002-BF98-BB47-B773-94158633CF8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10122CE-0D61-534D-8216-10B671E3925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E7DEED5B-3E22-DD47-9F07-F1D320D6B72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9D7049D5-06F4-9C48-A4FA-95128E7BB4B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314E10B6-8E47-EA46-B151-9A59EF1610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987C5E03-77D1-CEB9-EF4C-EF74F439B7C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B03A1299-C635-1EB0-2F7E-406FDAEAE703}"/>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4" name="Graphic 3">
              <a:extLst>
                <a:ext uri="{FF2B5EF4-FFF2-40B4-BE49-F238E27FC236}">
                  <a16:creationId xmlns:a16="http://schemas.microsoft.com/office/drawing/2014/main" id="{8C38DFA8-131A-742E-EDF4-5D28089C962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4" name="Picture 203" descr="Tennessee Tiered Supports Center logo">
              <a:extLst>
                <a:ext uri="{FF2B5EF4-FFF2-40B4-BE49-F238E27FC236}">
                  <a16:creationId xmlns:a16="http://schemas.microsoft.com/office/drawing/2014/main" id="{7E6D1967-31E7-0C0E-7951-A1FE9E2730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206" name="Content Placeholder 205">
            <a:extLst>
              <a:ext uri="{FF2B5EF4-FFF2-40B4-BE49-F238E27FC236}">
                <a16:creationId xmlns:a16="http://schemas.microsoft.com/office/drawing/2014/main" id="{49DA4B6C-AD23-293A-0D79-057C72DE4535}"/>
              </a:ext>
            </a:extLst>
          </p:cNvPr>
          <p:cNvSpPr>
            <a:spLocks noGrp="1"/>
          </p:cNvSpPr>
          <p:nvPr>
            <p:ph sz="quarter" idx="12"/>
          </p:nvPr>
        </p:nvSpPr>
        <p:spPr>
          <a:xfrm>
            <a:off x="5842529" y="1634835"/>
            <a:ext cx="4634037" cy="1650231"/>
          </a:xfrm>
        </p:spPr>
        <p:txBody>
          <a:bodyPr/>
          <a:lstStyle/>
          <a:p>
            <a:pPr lvl="0"/>
            <a:r>
              <a:rPr lang="en-US" dirty="0"/>
              <a:t>Click to edit Master text styles</a:t>
            </a:r>
          </a:p>
          <a:p>
            <a:pPr lvl="1"/>
            <a:r>
              <a:rPr lang="en-US" dirty="0"/>
              <a:t>Second level</a:t>
            </a:r>
          </a:p>
          <a:p>
            <a:pPr lvl="2"/>
            <a:r>
              <a:rPr lang="en-US" dirty="0"/>
              <a:t>Third level</a:t>
            </a:r>
          </a:p>
        </p:txBody>
      </p:sp>
      <p:sp>
        <p:nvSpPr>
          <p:cNvPr id="210" name="Content Placeholder 209">
            <a:extLst>
              <a:ext uri="{FF2B5EF4-FFF2-40B4-BE49-F238E27FC236}">
                <a16:creationId xmlns:a16="http://schemas.microsoft.com/office/drawing/2014/main" id="{3A2CAF7B-E97F-23DF-FEA7-CD1BE6BC58BA}"/>
              </a:ext>
            </a:extLst>
          </p:cNvPr>
          <p:cNvSpPr>
            <a:spLocks noGrp="1"/>
          </p:cNvSpPr>
          <p:nvPr>
            <p:ph sz="quarter" idx="13"/>
          </p:nvPr>
        </p:nvSpPr>
        <p:spPr>
          <a:xfrm>
            <a:off x="5842000" y="3624263"/>
            <a:ext cx="4633913"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6417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09978" y="0"/>
            <a:ext cx="6778753" cy="6858000"/>
          </a:xfrm>
          <a:prstGeom prst="rect">
            <a:avLst/>
          </a:prstGeom>
        </p:spPr>
      </p:pic>
      <p:pic>
        <p:nvPicPr>
          <p:cNvPr id="2" name="Graphic 1" descr="Red and blue Tennessee Technical Assistance Network (TN-TAN) logo">
            <a:extLst>
              <a:ext uri="{FF2B5EF4-FFF2-40B4-BE49-F238E27FC236}">
                <a16:creationId xmlns:a16="http://schemas.microsoft.com/office/drawing/2014/main" id="{9369D50C-37EF-DE7D-5B53-ADF560ECCE6B}"/>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503238" y="37826"/>
            <a:ext cx="3453176" cy="1193662"/>
          </a:xfrm>
          <a:prstGeom prst="rect">
            <a:avLst/>
          </a:prstGeom>
        </p:spPr>
      </p:pic>
      <p:pic>
        <p:nvPicPr>
          <p:cNvPr id="3" name="Picture 2" descr="Tennessee Tiered Supports Center logo">
            <a:extLst>
              <a:ext uri="{FF2B5EF4-FFF2-40B4-BE49-F238E27FC236}">
                <a16:creationId xmlns:a16="http://schemas.microsoft.com/office/drawing/2014/main" id="{41ED77A7-21BB-3842-03A9-244D35C093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57675" y="281162"/>
            <a:ext cx="927106" cy="927106"/>
          </a:xfrm>
          <a:prstGeom prst="rect">
            <a:avLst/>
          </a:prstGeom>
        </p:spPr>
      </p:pic>
      <p:sp>
        <p:nvSpPr>
          <p:cNvPr id="10" name="Title 9">
            <a:extLst>
              <a:ext uri="{FF2B5EF4-FFF2-40B4-BE49-F238E27FC236}">
                <a16:creationId xmlns:a16="http://schemas.microsoft.com/office/drawing/2014/main" id="{929C3BD6-72E4-AF75-7230-B392F13CFC73}"/>
              </a:ext>
            </a:extLst>
          </p:cNvPr>
          <p:cNvSpPr>
            <a:spLocks noGrp="1"/>
          </p:cNvSpPr>
          <p:nvPr>
            <p:ph type="title"/>
          </p:nvPr>
        </p:nvSpPr>
        <p:spPr>
          <a:xfrm>
            <a:off x="503238" y="2249002"/>
            <a:ext cx="5590538" cy="1208314"/>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solidFill>
                  <a:srgbClr val="000000"/>
                </a:solidFill>
              </a:defRPr>
            </a:lvl1pPr>
          </a:lstStyle>
          <a:p>
            <a:pPr lvl="0"/>
            <a:r>
              <a:rPr lang="en-US"/>
              <a:t>Date</a:t>
            </a:r>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055271387"/>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lt 2 Opening Slide (change pictur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chemeClr val="tx1"/>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lvl1pPr>
          </a:lstStyle>
          <a:p>
            <a:pPr lvl="0"/>
            <a:r>
              <a:rPr lang="en-US"/>
              <a:t>Date</a:t>
            </a:r>
          </a:p>
        </p:txBody>
      </p:sp>
      <p:pic>
        <p:nvPicPr>
          <p:cNvPr id="8" name="Picture 7" descr="TN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3" name="Picture 2" descr="Tennessee Tiered Supports Center logo">
            <a:extLst>
              <a:ext uri="{FF2B5EF4-FFF2-40B4-BE49-F238E27FC236}">
                <a16:creationId xmlns:a16="http://schemas.microsoft.com/office/drawing/2014/main" id="{5C4FB114-AB9F-BD19-7E80-63B1963538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8513" y="251025"/>
            <a:ext cx="927106" cy="927106"/>
          </a:xfrm>
          <a:prstGeom prst="rect">
            <a:avLst/>
          </a:prstGeom>
        </p:spPr>
      </p:pic>
      <p:sp>
        <p:nvSpPr>
          <p:cNvPr id="4" name="Footer Placeholder 3" descr="Tennessee Department of Education copyright">
            <a:extLst>
              <a:ext uri="{FF2B5EF4-FFF2-40B4-BE49-F238E27FC236}">
                <a16:creationId xmlns:a16="http://schemas.microsoft.com/office/drawing/2014/main" id="{598D5297-8096-1C8C-1059-C46CF42D3ECB}"/>
              </a:ext>
              <a:ext uri="{C183D7F6-B498-43B3-948B-1728B52AA6E4}">
                <adec:decorative xmlns:adec="http://schemas.microsoft.com/office/drawing/2017/decorative" val="0"/>
              </a:ext>
            </a:extLst>
          </p:cNvPr>
          <p:cNvSpPr>
            <a:spLocks noGrp="1"/>
          </p:cNvSpPr>
          <p:nvPr>
            <p:ph type="ftr" sz="quarter" idx="12"/>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869907"/>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A23FE1-FFBC-DA11-FA54-923890FE9D02}"/>
              </a:ext>
            </a:extLst>
          </p:cNvPr>
          <p:cNvSpPr>
            <a:spLocks noGrp="1"/>
          </p:cNvSpPr>
          <p:nvPr>
            <p:ph type="title" hasCustomPrompt="1"/>
          </p:nvPr>
        </p:nvSpPr>
        <p:spPr>
          <a:xfrm>
            <a:off x="2102330" y="228600"/>
            <a:ext cx="9610246" cy="1208314"/>
          </a:xfrm>
        </p:spPr>
        <p:txBody>
          <a:bodyPr/>
          <a:lstStyle/>
          <a:p>
            <a:r>
              <a:rPr lang="en-US"/>
              <a:t>Learning Objectives</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mj-lt"/>
              <a:buAutoNum type="arabicPeriod"/>
              <a:defRPr/>
            </a:lvl1pPr>
            <a:lvl2pPr>
              <a:lnSpc>
                <a:spcPct val="100000"/>
              </a:lnSpc>
              <a:buClr>
                <a:srgbClr val="000000"/>
              </a:buClr>
              <a:buFontTx/>
              <a:buNone/>
              <a:defRPr/>
            </a:lvl2pPr>
            <a:lvl3pPr>
              <a:lnSpc>
                <a:spcPct val="100000"/>
              </a:lnSpc>
              <a:buClr>
                <a:srgbClr val="000000"/>
              </a:buClr>
              <a:buFontTx/>
              <a:buNone/>
              <a:defRPr/>
            </a:lvl3pPr>
            <a:lvl4pPr marL="16002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7" name="Group 6">
            <a:extLst>
              <a:ext uri="{FF2B5EF4-FFF2-40B4-BE49-F238E27FC236}">
                <a16:creationId xmlns:a16="http://schemas.microsoft.com/office/drawing/2014/main" id="{C75948DD-D5B4-6ED4-D7A0-AB34695BBA1E}"/>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0" name="Graphic 9">
              <a:extLst>
                <a:ext uri="{FF2B5EF4-FFF2-40B4-BE49-F238E27FC236}">
                  <a16:creationId xmlns:a16="http://schemas.microsoft.com/office/drawing/2014/main" id="{58199171-196B-5C19-B200-46A378FEE80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A9B8DD53-5413-1BCC-EEDB-9327BC30A0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402235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Arial" panose="020B0604020202020204" pitchFamily="34" charset="0"/>
              <a:buChar char="•"/>
              <a:defRPr/>
            </a:lvl1pPr>
            <a:lvl2pPr>
              <a:lnSpc>
                <a:spcPct val="100000"/>
              </a:lnSpc>
              <a:buClr>
                <a:srgbClr val="000000"/>
              </a:buClr>
              <a:buFont typeface="Courier New" panose="02070309020205020404" pitchFamily="49" charset="0"/>
              <a:buChar char="o"/>
              <a:defRPr/>
            </a:lvl2pPr>
            <a:lvl3pPr>
              <a:lnSpc>
                <a:spcPct val="100000"/>
              </a:lnSpc>
              <a:buClr>
                <a:srgbClr val="000000"/>
              </a:buClr>
              <a:buFont typeface="Wingdings" pitchFamily="2" charset="2"/>
              <a:buChar char="§"/>
              <a:defRPr/>
            </a:lvl3pPr>
            <a:lvl4pPr marL="1600200" marR="0" indent="-256032" algn="l" defTabSz="914400" rtl="0" eaLnBrk="1" fontAlgn="auto" latinLnBrk="0" hangingPunct="1">
              <a:lnSpc>
                <a:spcPct val="100000"/>
              </a:lnSpc>
              <a:spcBef>
                <a:spcPts val="750"/>
              </a:spcBef>
              <a:spcAft>
                <a:spcPts val="0"/>
              </a:spcAft>
              <a:buClrTx/>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12" name="Group 11">
            <a:extLst>
              <a:ext uri="{FF2B5EF4-FFF2-40B4-BE49-F238E27FC236}">
                <a16:creationId xmlns:a16="http://schemas.microsoft.com/office/drawing/2014/main" id="{0D342FFE-B191-7217-CD26-49857DA2C7FA}"/>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3" name="Graphic 12">
              <a:extLst>
                <a:ext uri="{FF2B5EF4-FFF2-40B4-BE49-F238E27FC236}">
                  <a16:creationId xmlns:a16="http://schemas.microsoft.com/office/drawing/2014/main" id="{296151BE-BB28-FC89-3B29-40EC5103ADF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AABC9776-32CC-BEEE-61E7-F865A06AD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6" name="Title 5">
            <a:extLst>
              <a:ext uri="{FF2B5EF4-FFF2-40B4-BE49-F238E27FC236}">
                <a16:creationId xmlns:a16="http://schemas.microsoft.com/office/drawing/2014/main" id="{E7A23FE1-FFBC-DA11-FA54-923890FE9D02}"/>
              </a:ext>
            </a:extLst>
          </p:cNvPr>
          <p:cNvSpPr>
            <a:spLocks noGrp="1"/>
          </p:cNvSpPr>
          <p:nvPr>
            <p:ph type="title"/>
          </p:nvPr>
        </p:nvSpPr>
        <p:spPr>
          <a:xfrm>
            <a:off x="2102330" y="228600"/>
            <a:ext cx="9610246" cy="1208314"/>
          </a:xfrm>
        </p:spPr>
        <p:txBody>
          <a:bodyPr/>
          <a:lstStyle/>
          <a:p>
            <a:r>
              <a:rPr lang="en-US"/>
              <a:t>Click to edit Master title style</a:t>
            </a:r>
          </a:p>
        </p:txBody>
      </p:sp>
    </p:spTree>
    <p:extLst>
      <p:ext uri="{BB962C8B-B14F-4D97-AF65-F5344CB8AC3E}">
        <p14:creationId xmlns:p14="http://schemas.microsoft.com/office/powerpoint/2010/main" val="34846222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elcome and Atten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hasCustomPrompt="1"/>
          </p:nvPr>
        </p:nvSpPr>
        <p:spPr>
          <a:xfrm>
            <a:off x="633534" y="228600"/>
            <a:ext cx="5460878" cy="1208314"/>
          </a:xfrm>
        </p:spPr>
        <p:txBody>
          <a:bodyPr/>
          <a:lstStyle/>
          <a:p>
            <a:r>
              <a:rPr lang="en-US"/>
              <a:t>Welcome and Attendance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949904" y="6547305"/>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15" name="Group 14">
            <a:extLst>
              <a:ext uri="{FF2B5EF4-FFF2-40B4-BE49-F238E27FC236}">
                <a16:creationId xmlns:a16="http://schemas.microsoft.com/office/drawing/2014/main" id="{996A9E91-F0C3-2634-23C0-C219FF9532CA}"/>
              </a:ext>
              <a:ext uri="{C183D7F6-B498-43B3-948B-1728B52AA6E4}">
                <adec:decorative xmlns:adec="http://schemas.microsoft.com/office/drawing/2017/decorative" val="1"/>
              </a:ext>
            </a:extLst>
          </p:cNvPr>
          <p:cNvGrpSpPr/>
          <p:nvPr userDrawn="1"/>
        </p:nvGrpSpPr>
        <p:grpSpPr>
          <a:xfrm>
            <a:off x="0" y="6307084"/>
            <a:ext cx="1827213" cy="484632"/>
            <a:chOff x="1827213" y="6320184"/>
            <a:chExt cx="1889065" cy="515107"/>
          </a:xfrm>
        </p:grpSpPr>
        <p:pic>
          <p:nvPicPr>
            <p:cNvPr id="16" name="Graphic 15">
              <a:extLst>
                <a:ext uri="{FF2B5EF4-FFF2-40B4-BE49-F238E27FC236}">
                  <a16:creationId xmlns:a16="http://schemas.microsoft.com/office/drawing/2014/main" id="{C5273270-4D6C-9DDE-AE64-C7E17831D1B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4377B015-3D22-0CBF-DFC9-05CA5B66EE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9083577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6A80A89-1BA0-5C44-8514-C5D9DFBD7236}"/>
              </a:ext>
              <a:ext uri="{C183D7F6-B498-43B3-948B-1728B52AA6E4}">
                <adec:decorative xmlns:adec="http://schemas.microsoft.com/office/drawing/2017/decorative" val="1"/>
              </a:ext>
            </a:extLst>
          </p:cNvPr>
          <p:cNvSpPr/>
          <p:nvPr userDrawn="1"/>
        </p:nvSpPr>
        <p:spPr>
          <a:xfrm>
            <a:off x="-23257"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5" name="Group 4">
            <a:extLst>
              <a:ext uri="{C183D7F6-B498-43B3-948B-1728B52AA6E4}">
                <adec:decorative xmlns:adec="http://schemas.microsoft.com/office/drawing/2017/decorative" val="1"/>
              </a:ext>
            </a:extLst>
          </p:cNvPr>
          <p:cNvGrpSpPr/>
          <p:nvPr userDrawn="1"/>
        </p:nvGrpSpPr>
        <p:grpSpPr>
          <a:xfrm>
            <a:off x="7870558" y="6134302"/>
            <a:ext cx="4055885" cy="196444"/>
            <a:chOff x="6927228" y="7552706"/>
            <a:chExt cx="5016271" cy="227062"/>
          </a:xfrm>
        </p:grpSpPr>
        <p:sp>
          <p:nvSpPr>
            <p:cNvPr id="6" name="Oval 5">
              <a:extLst>
                <a:ext uri="{C183D7F6-B498-43B3-948B-1728B52AA6E4}">
                  <adec:decorative xmlns:adec="http://schemas.microsoft.com/office/drawing/2017/decorative" val="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7" name="Title Placeholder 1">
            <a:extLst>
              <a:ext uri="{FF2B5EF4-FFF2-40B4-BE49-F238E27FC236}">
                <a16:creationId xmlns:a16="http://schemas.microsoft.com/office/drawing/2014/main" id="{23F9C191-2D7F-CD43-AE85-0484228973D6}"/>
              </a:ext>
            </a:extLst>
          </p:cNvPr>
          <p:cNvSpPr>
            <a:spLocks noGrp="1"/>
          </p:cNvSpPr>
          <p:nvPr>
            <p:ph type="title" hasCustomPrompt="1"/>
          </p:nvPr>
        </p:nvSpPr>
        <p:spPr>
          <a:xfrm>
            <a:off x="5491334" y="228600"/>
            <a:ext cx="624672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Agenda</a:t>
            </a:r>
          </a:p>
        </p:txBody>
      </p:sp>
      <p:sp>
        <p:nvSpPr>
          <p:cNvPr id="58" name="Text Placeholder 4">
            <a:extLst>
              <a:ext uri="{FF2B5EF4-FFF2-40B4-BE49-F238E27FC236}">
                <a16:creationId xmlns:a16="http://schemas.microsoft.com/office/drawing/2014/main" id="{A66B4290-B988-2544-9CDD-E153F59314DE}"/>
              </a:ext>
            </a:extLst>
          </p:cNvPr>
          <p:cNvSpPr>
            <a:spLocks noGrp="1"/>
          </p:cNvSpPr>
          <p:nvPr>
            <p:ph type="body" sz="quarter" idx="10"/>
          </p:nvPr>
        </p:nvSpPr>
        <p:spPr>
          <a:xfrm>
            <a:off x="5500255" y="1531917"/>
            <a:ext cx="6246726" cy="4411683"/>
          </a:xfrm>
        </p:spPr>
        <p:txBody>
          <a:bodyPr/>
          <a:lstStyle>
            <a:lvl1pPr marL="257111" marR="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solidFill>
                  <a:srgbClr val="000000"/>
                </a:solidFill>
              </a:defRPr>
            </a:lvl1pPr>
            <a:lvl2pPr marL="557074" marR="0"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lvl2pPr>
            <a:lvl3pPr marL="857036"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sz="2400"/>
            </a:lvl3pPr>
            <a:lvl4pPr marL="1199850" marR="0" indent="-171407"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1542664"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60" name="Group 59">
            <a:extLst>
              <a:ext uri="{FF2B5EF4-FFF2-40B4-BE49-F238E27FC236}">
                <a16:creationId xmlns:a16="http://schemas.microsoft.com/office/drawing/2014/main" id="{5F227487-E919-7A49-B599-FA575AC1F4FE}"/>
              </a:ext>
              <a:ext uri="{C183D7F6-B498-43B3-948B-1728B52AA6E4}">
                <adec:decorative xmlns:adec="http://schemas.microsoft.com/office/drawing/2017/decorative" val="1"/>
              </a:ext>
            </a:extLst>
          </p:cNvPr>
          <p:cNvGrpSpPr/>
          <p:nvPr userDrawn="1"/>
        </p:nvGrpSpPr>
        <p:grpSpPr>
          <a:xfrm rot="16200000">
            <a:off x="-229494" y="3199707"/>
            <a:ext cx="6858000" cy="458586"/>
            <a:chOff x="0" y="6170814"/>
            <a:chExt cx="12188825" cy="458586"/>
          </a:xfrm>
        </p:grpSpPr>
        <p:sp>
          <p:nvSpPr>
            <p:cNvPr id="61" name="Rectangle 60">
              <a:extLst>
                <a:ext uri="{FF2B5EF4-FFF2-40B4-BE49-F238E27FC236}">
                  <a16:creationId xmlns:a16="http://schemas.microsoft.com/office/drawing/2014/main" id="{89D72522-0673-2A40-9161-9546733B7C88}"/>
                </a:ext>
                <a:ext uri="{C183D7F6-B498-43B3-948B-1728B52AA6E4}">
                  <adec:decorative xmlns:adec="http://schemas.microsoft.com/office/drawing/2017/decorative" val="1"/>
                </a:ext>
              </a:extLst>
            </p:cNvPr>
            <p:cNvSpPr/>
            <p:nvPr userDrawn="1"/>
          </p:nvSpPr>
          <p:spPr>
            <a:xfrm>
              <a:off x="0" y="6170814"/>
              <a:ext cx="12188825"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AF55D50-06B9-9149-AA67-072EB550E6E7}"/>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371612A-D036-A140-A204-E10D7C771A1E}"/>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AD5FB9A4-B083-FA46-B029-5FAF6078FE60}"/>
              </a:ext>
              <a:ext uri="{C183D7F6-B498-43B3-948B-1728B52AA6E4}">
                <adec:decorative xmlns:adec="http://schemas.microsoft.com/office/drawing/2017/decorative" val="1"/>
              </a:ext>
            </a:extLst>
          </p:cNvPr>
          <p:cNvSpPr/>
          <p:nvPr userDrawn="1"/>
        </p:nvSpPr>
        <p:spPr>
          <a:xfrm>
            <a:off x="437243" y="393865"/>
            <a:ext cx="4708359" cy="60702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BEA938F1-66E1-8B52-1516-21323718B8BC}"/>
              </a:ext>
              <a:ext uri="{C183D7F6-B498-43B3-948B-1728B52AA6E4}">
                <adec:decorative xmlns:adec="http://schemas.microsoft.com/office/drawing/2017/decorative" val="1"/>
              </a:ext>
            </a:extLst>
          </p:cNvPr>
          <p:cNvSpPr>
            <a:spLocks noGrp="1"/>
          </p:cNvSpPr>
          <p:nvPr>
            <p:ph type="ftr" sz="quarter" idx="12"/>
          </p:nvPr>
        </p:nvSpPr>
        <p:spPr>
          <a:xfrm>
            <a:off x="9129333" y="6485544"/>
            <a:ext cx="2995330" cy="303577"/>
          </a:xfrm>
        </p:spPr>
        <p:txBody>
          <a:bodyPr/>
          <a:lstStyle>
            <a:lvl1pPr>
              <a:defRPr>
                <a:solidFill>
                  <a:srgbClr val="000000"/>
                </a:solidFill>
              </a:defRPr>
            </a:lvl1pPr>
          </a:lstStyle>
          <a:p>
            <a:r>
              <a:rPr lang="en-US"/>
              <a:t>© Tennessee Department of Education </a:t>
            </a:r>
            <a:endParaRPr lang="id-ID"/>
          </a:p>
        </p:txBody>
      </p:sp>
      <p:pic>
        <p:nvPicPr>
          <p:cNvPr id="69" name="Picture 68">
            <a:extLst>
              <a:ext uri="{FF2B5EF4-FFF2-40B4-BE49-F238E27FC236}">
                <a16:creationId xmlns:a16="http://schemas.microsoft.com/office/drawing/2014/main" id="{A1797D00-C26B-CE11-84C3-7D1FDB6F179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389" y="625474"/>
            <a:ext cx="4203700" cy="5607050"/>
          </a:xfrm>
          <a:prstGeom prst="rect">
            <a:avLst/>
          </a:prstGeom>
        </p:spPr>
      </p:pic>
      <p:grpSp>
        <p:nvGrpSpPr>
          <p:cNvPr id="2" name="Group 1">
            <a:extLst>
              <a:ext uri="{FF2B5EF4-FFF2-40B4-BE49-F238E27FC236}">
                <a16:creationId xmlns:a16="http://schemas.microsoft.com/office/drawing/2014/main" id="{2D266491-4F27-598B-76AB-45E7F98F73A5}"/>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3" name="Graphic 2">
              <a:extLst>
                <a:ext uri="{FF2B5EF4-FFF2-40B4-BE49-F238E27FC236}">
                  <a16:creationId xmlns:a16="http://schemas.microsoft.com/office/drawing/2014/main" id="{792E0602-7FB3-B0F4-3462-239AB43E5D3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56" name="Picture 55" descr="Tennessee Tiered Supports Center logo">
              <a:extLst>
                <a:ext uri="{FF2B5EF4-FFF2-40B4-BE49-F238E27FC236}">
                  <a16:creationId xmlns:a16="http://schemas.microsoft.com/office/drawing/2014/main" id="{CD330E14-74B0-0D58-A3AE-6DEC0BAAC6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8359524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9308-2F65-2848-AAFA-EE30143CC517}"/>
              </a:ext>
              <a:ext uri="{C183D7F6-B498-43B3-948B-1728B52AA6E4}">
                <adec:decorative xmlns:adec="http://schemas.microsoft.com/office/drawing/2017/decorative" val="1"/>
              </a:ext>
            </a:extLst>
          </p:cNvPr>
          <p:cNvSpPr/>
          <p:nvPr userDrawn="1"/>
        </p:nvSpPr>
        <p:spPr>
          <a:xfrm>
            <a:off x="1" y="2"/>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073" y="1996312"/>
            <a:ext cx="8881659" cy="1759104"/>
          </a:xfrm>
        </p:spPr>
        <p:txBody>
          <a:bodyPr anchor="b">
            <a:normAutofit/>
          </a:bodyPr>
          <a:lstStyle>
            <a:lvl1pPr>
              <a:defRPr sz="3600">
                <a:solidFill>
                  <a:schemeClr val="bg1"/>
                </a:solidFill>
                <a:latin typeface="Georgia" panose="02040502050405020303" pitchFamily="18" charset="0"/>
              </a:defRPr>
            </a:lvl1pPr>
          </a:lstStyle>
          <a:p>
            <a:r>
              <a:rPr lang="en-US"/>
              <a:t>Click to edit Master title style</a:t>
            </a:r>
          </a:p>
        </p:txBody>
      </p:sp>
      <p:sp>
        <p:nvSpPr>
          <p:cNvPr id="9" name="Text Placeholder 8"/>
          <p:cNvSpPr>
            <a:spLocks noGrp="1"/>
          </p:cNvSpPr>
          <p:nvPr>
            <p:ph type="body" sz="quarter" idx="10"/>
          </p:nvPr>
        </p:nvSpPr>
        <p:spPr>
          <a:xfrm>
            <a:off x="507869" y="3808754"/>
            <a:ext cx="7544375" cy="2019300"/>
          </a:xfrm>
        </p:spPr>
        <p:txBody>
          <a:bodyPr>
            <a:normAutofit/>
          </a:bodyPr>
          <a:lstStyle>
            <a:lvl1pPr marL="0" indent="0">
              <a:buNone/>
              <a:defRPr sz="2400">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A24EC782-1B54-8047-A170-93C1869A6B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0906"/>
            <a:ext cx="1590642" cy="629429"/>
          </a:xfrm>
          <a:prstGeom prst="rect">
            <a:avLst/>
          </a:prstGeom>
        </p:spPr>
      </p:pic>
      <p:sp>
        <p:nvSpPr>
          <p:cNvPr id="14" name="Right Triangle 13">
            <a:extLst>
              <a:ext uri="{FF2B5EF4-FFF2-40B4-BE49-F238E27FC236}">
                <a16:creationId xmlns:a16="http://schemas.microsoft.com/office/drawing/2014/main" id="{BA51A2CB-DEA5-E648-B477-EDB42CDE57EC}"/>
              </a:ext>
              <a:ext uri="{C183D7F6-B498-43B3-948B-1728B52AA6E4}">
                <adec:decorative xmlns:adec="http://schemas.microsoft.com/office/drawing/2017/decorative" val="1"/>
              </a:ext>
            </a:extLst>
          </p:cNvPr>
          <p:cNvSpPr/>
          <p:nvPr userDrawn="1"/>
        </p:nvSpPr>
        <p:spPr>
          <a:xfrm flipH="1">
            <a:off x="8131032" y="57202"/>
            <a:ext cx="4057793" cy="6858000"/>
          </a:xfrm>
          <a:prstGeom prst="rtTriangle">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849F3B-A36C-8C44-9AA2-BC9AB8AF4C0C}"/>
              </a:ext>
              <a:ext uri="{C183D7F6-B498-43B3-948B-1728B52AA6E4}">
                <adec:decorative xmlns:adec="http://schemas.microsoft.com/office/drawing/2017/decorative" val="1"/>
              </a:ext>
            </a:extLst>
          </p:cNvPr>
          <p:cNvGrpSpPr/>
          <p:nvPr userDrawn="1"/>
        </p:nvGrpSpPr>
        <p:grpSpPr>
          <a:xfrm>
            <a:off x="87609" y="267987"/>
            <a:ext cx="11887088" cy="175769"/>
            <a:chOff x="-556175" y="5388428"/>
            <a:chExt cx="10099009" cy="149291"/>
          </a:xfrm>
        </p:grpSpPr>
        <p:grpSp>
          <p:nvGrpSpPr>
            <p:cNvPr id="11" name="Group 10">
              <a:extLst>
                <a:ext uri="{FF2B5EF4-FFF2-40B4-BE49-F238E27FC236}">
                  <a16:creationId xmlns:a16="http://schemas.microsoft.com/office/drawing/2014/main" id="{BAA4EA4B-0CF8-7A41-9056-B4300BB4E6F8}"/>
                </a:ext>
              </a:extLst>
            </p:cNvPr>
            <p:cNvGrpSpPr/>
            <p:nvPr userDrawn="1"/>
          </p:nvGrpSpPr>
          <p:grpSpPr>
            <a:xfrm>
              <a:off x="-556175" y="5388428"/>
              <a:ext cx="2501953" cy="149291"/>
              <a:chOff x="6927228" y="7552706"/>
              <a:chExt cx="5016271" cy="227062"/>
            </a:xfrm>
          </p:grpSpPr>
          <p:sp>
            <p:nvSpPr>
              <p:cNvPr id="161" name="Oval 160">
                <a:extLst>
                  <a:ext uri="{FF2B5EF4-FFF2-40B4-BE49-F238E27FC236}">
                    <a16:creationId xmlns:a16="http://schemas.microsoft.com/office/drawing/2014/main" id="{206EA435-3B39-1A4E-9264-AA3E38A14AC5}"/>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D5EA43B9-62CB-0043-BD26-C0A6AEE23226}"/>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35ED08B7-16D9-964D-B7D7-AAA79B310D0B}"/>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A2EC5139-D0F4-1649-95F8-76716460EEBE}"/>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220B3E14-7E42-5847-BBF7-8C5B6F70ABE8}"/>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6BFEC779-EE9D-3644-A71C-DA568EE9AEC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2C5EE8FE-03A8-3A42-B5AE-32700953783A}"/>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282F8862-91FA-D54D-804C-7D999652662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7F06E37-9335-8B41-B4CC-87D6F329E9FE}"/>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0692EF78-6BE5-4C45-BBDC-934B7DED276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2BAB7C71-2CA6-3245-8EA0-EB003D734BF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D6793FF5-7C9E-044A-86D6-1455FB5A2DDD}"/>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21410636-46E9-0C40-983D-F63A106EB8B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5F3A8CAD-C5ED-C444-A400-0C8547F3B98D}"/>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320009C4-57FB-E347-879B-026F8BE2E9A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52D66A40-70DA-7A4A-B43A-06089B443F5E}"/>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CEF69C96-8419-2B4C-A171-5886E7B1303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3E56D531-54E8-AC49-BD86-18B61197083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FF6591B-A675-874E-98FC-C3BBB873E5B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CA3ABE9B-58D0-AB45-9483-E99BB2BD534B}"/>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FA497271-DD48-F544-92DE-297E50BF2CBC}"/>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047BD6A-FAC4-BA41-83BD-ADF28AB2314E}"/>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4557C642-121B-A94B-9D58-90610EB1EEB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BC9BB053-2BE3-1C4E-A8E0-083CA7852A46}"/>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5F7257CA-A586-C542-9397-B0ECDA2092C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05EDE776-0D5C-2740-B029-608E8A0B728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F1A9F1-03E2-EC44-B4A9-C58A91EF35F0}"/>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D7B96AA-1058-D641-88C8-0A5CB5E2394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03E4956F-85F7-DC45-B89C-336CCB07CF64}"/>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A1FC606C-0C3B-EB45-A465-7069D3D635D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7D12103E-4B30-8449-843E-30AAE60B8A8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65CF63B-CF5C-B54B-AA26-CCC3386B56E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961E9018-B192-AE4A-BE72-E10E70EEE3B6}"/>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B21BB6D3-5206-6540-9DAF-5937D6318AB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72734CD3-210C-E54F-BFD1-65900AF41C09}"/>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0CDECCAF-6C45-3B40-8579-14A9A8E0A71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3E35EC5F-6544-4B48-BC39-84B339EC4F2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CBF089D7-C027-684B-A375-0E28298696B4}"/>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9843EBFF-53A7-FB46-B38F-9D9206589FE7}"/>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41028949-1888-F34C-BBDE-AF873F5068F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2CCF133F-B5D1-E549-B56F-5A377FC2478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667AB8A7-7D04-8A4E-BDB7-786262071A3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284D9588-B2DD-5F41-B5C5-EB92FA37FB3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5C945B8F-AA7E-E842-9927-5BE1D804A630}"/>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BE0CA13D-85EC-EE42-8D6A-2E584B3F76E2}"/>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6" name="Oval 205">
                <a:extLst>
                  <a:ext uri="{FF2B5EF4-FFF2-40B4-BE49-F238E27FC236}">
                    <a16:creationId xmlns:a16="http://schemas.microsoft.com/office/drawing/2014/main" id="{A49A9E47-0078-C542-BAB2-E864FF94B51E}"/>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7" name="Oval 206">
                <a:extLst>
                  <a:ext uri="{FF2B5EF4-FFF2-40B4-BE49-F238E27FC236}">
                    <a16:creationId xmlns:a16="http://schemas.microsoft.com/office/drawing/2014/main" id="{4B56A45B-DF1A-654B-87B5-D57C99E66554}"/>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8" name="Oval 207">
                <a:extLst>
                  <a:ext uri="{FF2B5EF4-FFF2-40B4-BE49-F238E27FC236}">
                    <a16:creationId xmlns:a16="http://schemas.microsoft.com/office/drawing/2014/main" id="{143CAC94-7C36-CC43-A7AB-21771234750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9271FEA2-63D5-3D41-B42F-34CF16015121}"/>
                </a:ext>
              </a:extLst>
            </p:cNvPr>
            <p:cNvGrpSpPr/>
            <p:nvPr userDrawn="1"/>
          </p:nvGrpSpPr>
          <p:grpSpPr>
            <a:xfrm>
              <a:off x="2008922" y="5388428"/>
              <a:ext cx="2501953" cy="149291"/>
              <a:chOff x="6927228" y="7552706"/>
              <a:chExt cx="5016271" cy="227062"/>
            </a:xfrm>
          </p:grpSpPr>
          <p:sp>
            <p:nvSpPr>
              <p:cNvPr id="113" name="Oval 112">
                <a:extLst>
                  <a:ext uri="{FF2B5EF4-FFF2-40B4-BE49-F238E27FC236}">
                    <a16:creationId xmlns:a16="http://schemas.microsoft.com/office/drawing/2014/main" id="{894C953C-BB22-5941-A86F-4576188E3217}"/>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2EA00C85-0CCB-D140-A4FF-1CEE0765A6E2}"/>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80C65E66-C0FC-9746-A5C2-73876510E674}"/>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3AC81CF0-E6A4-A84A-B2A9-31B6A24729CF}"/>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6D10E6C4-A13B-8E41-9A1C-F4C00B3BDBC4}"/>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AA1E8F3D-0110-3A4E-9EAC-0EFCFF2076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8C9CBEBC-B64D-AC4A-85F5-BE5979E4518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7084259B-5DFA-4B48-BFC3-A1D39F94CF22}"/>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EA507884-B494-8046-A308-D41F54A24A1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A7C35056-71D8-3642-9332-D86979563E6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23088FCA-1B41-CA42-834B-72F386B1D978}"/>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1DE9A8B9-7CC6-E148-B5CE-05828D1A2DA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29C402EC-E63B-1C4D-9325-95E50C98D07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3C0C01AD-0EA0-6E4C-90AD-2A1767CF3E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8D1D3C-64A9-E441-BA32-D4CE23C15B8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0F597194-2DF6-F74F-A333-DD473431EF9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BCE48169-247C-8E48-8D4A-D50F7EA62510}"/>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9DC9EA72-77F7-4046-9AD6-5597059161C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3501A15D-7A94-C84D-A288-72AB4378AD6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2D875C90-7F7B-6F43-90A3-C4BB49F6510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97A51128-51B3-5345-A6A0-0CD1A5DD5D2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39D97B16-4BF5-0042-9A14-E554F4F224C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CC7B2743-661D-3C42-8D0C-3780A55414F3}"/>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FAEE387C-8086-A946-BD45-1AEE9E4A1D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1AA000F0-70C5-954B-B4C8-39FD8FEE501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232A9AE-1A6D-2446-A2C6-A1C9578954D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B4D3D3F8-7193-0E43-BC83-1FDB745FD59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04DB799C-2504-FF40-86BF-E23EA1BC8124}"/>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DBC3635F-F6D5-6249-89CC-D727251C1AF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E8C41FB3-7CE9-4347-9450-2E6FA1E167D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B6A150D-F973-CB46-B4B8-2C6319D5AE5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EE9B4A2C-6A2C-8849-B220-8F9E5DDDA63D}"/>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696FA9B2-93E8-5547-A40B-7255CB269A9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33FF8229-5048-FC4F-88B9-BDE0CE2704B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D4BE7463-43F7-6441-97BC-4E9645FCFDD5}"/>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CD175B4F-94B7-4140-BF9E-37ADEB5CACF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044F9DCE-2B7F-6841-A58B-9CC735F774A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EBAE5DC-6941-AF42-82E9-54A7CA0AB53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48C81B78-6E60-6641-A45F-5DCF72C0D29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B818A35-6020-D742-B5D7-EAE7A8A2C11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83F43CDF-AF72-6242-B16C-AFEECA3BE1BE}"/>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13774CAA-205E-C449-B2D4-4E1B0D55E19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3EDF1371-75B9-F940-8E23-9D71ACFAA2F1}"/>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9A0592DC-11B9-8B46-A723-14C71E7FB22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C6141967-CC00-4E4B-A51C-CC09653D464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1D9D1D30-68A4-C042-9EC8-069758652002}"/>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D3A2933-429F-9648-8695-A933ACCD4671}"/>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D460269A-7090-6A4C-A50B-A0C5B593E7A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5" name="Group 14">
              <a:extLst>
                <a:ext uri="{FF2B5EF4-FFF2-40B4-BE49-F238E27FC236}">
                  <a16:creationId xmlns:a16="http://schemas.microsoft.com/office/drawing/2014/main" id="{0E6F950E-B75F-3140-AD9E-332A661FFB23}"/>
                </a:ext>
              </a:extLst>
            </p:cNvPr>
            <p:cNvGrpSpPr/>
            <p:nvPr userDrawn="1"/>
          </p:nvGrpSpPr>
          <p:grpSpPr>
            <a:xfrm>
              <a:off x="4583275" y="5388428"/>
              <a:ext cx="2501953" cy="149291"/>
              <a:chOff x="6927228" y="7552706"/>
              <a:chExt cx="5016271" cy="227062"/>
            </a:xfrm>
          </p:grpSpPr>
          <p:sp>
            <p:nvSpPr>
              <p:cNvPr id="65" name="Oval 64">
                <a:extLst>
                  <a:ext uri="{FF2B5EF4-FFF2-40B4-BE49-F238E27FC236}">
                    <a16:creationId xmlns:a16="http://schemas.microsoft.com/office/drawing/2014/main" id="{384B1DE5-79A5-2843-A72C-E2614B206B8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B0BCABE5-4E73-F04F-B3AF-6ECA752A844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9DCCCCFC-23A7-6146-8F58-118DC54A289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1B89E2E8-9F3F-024A-8A70-426E1BE1078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266D4AC-D67E-A848-B2E5-E5FA49B0201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5668660C-D1CC-C643-AC17-CFED44C6FB9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A5E0A8E2-FE2C-774C-B8E6-BDF188241F6B}"/>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CC6AB6F-160E-914B-A5A9-2008C220DC2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9BC40C0B-FAF1-EB4E-BDF1-EEE06E8489E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160E685A-C3DA-904B-9B5E-AFCE86BB473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00E897DF-4373-334D-9025-2EC4E028CF6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451D9E58-4D3A-7E4D-8FD1-7C47ACDC9CF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798E3DCB-A169-DA45-8DAD-FBBE6AA0C39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31F90A25-4C0D-5F43-B308-586B1AB437B5}"/>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C9349908-BFF6-2F40-AD4B-B1318FEE7C4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5BFB7C4A-D604-7042-BE02-724E13CADAC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9CAACBCD-3198-0C49-B005-294BF077502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38ABA712-DB38-7E42-8E46-4D72EE198D2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F2DC26A-2292-0C4B-9F27-D34A9389422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A1A675BD-5953-E943-B647-1B5DFF04730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242D4302-8A69-D34A-808E-4A17E456A16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4654412E-AECD-DE48-B3F7-BF5CDAC32A84}"/>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A958F87-5DCA-5B4A-9C19-F44BDBF72A3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1BEE9C6E-F2C5-C248-93F7-9DC7AAD4B2A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3C82C40-9F78-604E-8A73-51AD8BC6FBC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50B2B591-ADAD-5F4C-AB6B-78058A69926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C064662-D3B2-7245-BFF1-954B6938645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3DBD8CC9-1728-0046-9B2C-42CF36A15A6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23C68883-5038-444E-9362-6580416174F5}"/>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7D8BF9E4-5835-4349-BDB3-C28493C8AD8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FC75BE5-188F-7247-9FA7-B8A4616DDDB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A4F523D5-59C6-C948-A06D-E6DEA968208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9DEC9ABA-6E25-CA4A-8197-9F26D64ADAB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842FDEEB-DDC7-4542-A3D9-3002B836B1B1}"/>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3E4B328-0C96-1049-8CAB-E045BA6D333A}"/>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1C296C84-6CEB-804E-A10B-51760C50AB16}"/>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2FAF3117-EF26-634E-96FC-1D8B050281AD}"/>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B270F9DA-6C81-A547-8C34-3B2A9A164542}"/>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47635969-821E-D540-A115-E05882F75AE4}"/>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0C48C81C-4F34-3D4D-96E9-839E4E145EA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4444E25F-F100-264C-A23B-423E9CDCFEF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6F87A6E0-E881-7043-B35E-C934E573066C}"/>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B46BAF82-606D-DA40-9DC5-1981E3104BEE}"/>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CC245857-E44D-E64B-9B1C-6FBE69C4FF7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B8690599-6BBA-4646-A44A-5BE9495B5F53}"/>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286EA83-8AB8-684D-9C4F-5AE20943D96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3903DB5D-F5A8-B043-8ED8-6C234EFFF5B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D5D4EAE5-0356-EE48-9954-FD702B666E7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6" name="Group 15">
              <a:extLst>
                <a:ext uri="{FF2B5EF4-FFF2-40B4-BE49-F238E27FC236}">
                  <a16:creationId xmlns:a16="http://schemas.microsoft.com/office/drawing/2014/main" id="{1ECD57EC-9B00-844A-A19A-9EC3013E7905}"/>
                </a:ext>
              </a:extLst>
            </p:cNvPr>
            <p:cNvGrpSpPr/>
            <p:nvPr userDrawn="1"/>
          </p:nvGrpSpPr>
          <p:grpSpPr>
            <a:xfrm>
              <a:off x="7148372" y="5388428"/>
              <a:ext cx="2394462" cy="149291"/>
              <a:chOff x="6927228" y="7552706"/>
              <a:chExt cx="4800758" cy="227062"/>
            </a:xfrm>
          </p:grpSpPr>
          <p:sp>
            <p:nvSpPr>
              <p:cNvPr id="17" name="Oval 16">
                <a:extLst>
                  <a:ext uri="{FF2B5EF4-FFF2-40B4-BE49-F238E27FC236}">
                    <a16:creationId xmlns:a16="http://schemas.microsoft.com/office/drawing/2014/main" id="{3A62D392-CBDB-5244-A295-F969999C30E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F4113640-A68F-7D42-9B7E-2B4E5520A87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01B608D6-4AED-B649-964F-8F1E0BD2A985}"/>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E9BD793F-F8E1-1243-BF04-47FDEF95265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CF69974F-DE52-364A-8B70-4F8DF24D396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341C8D5E-75EB-1046-8E77-DAB81F68EA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2C19F3FA-F16E-4F48-B81B-51E4C52155E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A45E3686-7C9D-0B47-9B5D-513F9346F8D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F39C2A61-1C9A-ED4F-A3A3-8808719947D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555B5001-B955-4A41-8B28-54C81E48C9D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CBAA5CB7-1687-4D4D-BE89-FA6BBFC7AD9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FB45DA8C-12BA-E043-8A01-9FFEB25C173C}"/>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F8C21DD5-BBD1-AB43-8545-8B23C84D5465}"/>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FD804194-05E5-1B40-A95A-AF0FC597402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812A492D-1DA9-DB41-B350-705B88DDB973}"/>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928D6AF7-418B-D549-85D9-1A359263033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29EA35BC-B648-F941-BB9B-37EA964058D5}"/>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294DD0B2-F176-2D42-9C64-3B5D9FFC08EC}"/>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F21932EA-5E78-0344-8F12-96E1C70E262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9351103D-ACE5-C446-9CE4-5660091CB3C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B7407856-E4AC-FA48-BCB1-3CC0B461D46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3834A26C-E0FB-CE4C-9433-8CAA67831E2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7EC5F057-5E9E-CC4B-B319-95DF2F10B64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F7B1D311-8A48-DE44-A11F-E17F90EB4F1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2DC3E3C0-3A58-AA4A-8395-46D588A5954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185F9D5E-8695-4D46-B542-7868E9BF950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F7B0DA58-D691-0946-A321-F86F9BCAE2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3467E46E-F0B8-604F-9FFA-1535AC5C80F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F6DFDA4-3EFF-AC43-9391-5ED5C7FFF36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383651F0-7934-F74B-B0E9-33F0075583C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237FD67-4E41-D94F-975D-E3F953E60F41}"/>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94EC6473-E956-E047-9250-4504D7FDCF64}"/>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61167F6F-4E36-2A43-9440-2F797CF9FED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249D008E-561B-DB43-937A-40B6FF17969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C2CFDA9F-551B-7543-8DF5-5F1363BD2D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D2BEEAE5-71C9-5B43-858B-1B5EB458012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DEE9DC9C-777B-4141-BB29-B402A6D3265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ADE612C4-80BA-2A44-8C58-E8715930B715}"/>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2E62430D-26B5-7D40-A7F3-E81E5A83A28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08D58D6D-0688-2A4A-9910-914A4A5ED1B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D7D251BE-278E-514F-80DE-276C3AD592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A65B9040-FDB8-1045-AB77-3D7E01FFA19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6E09843D-1D09-F243-8BC0-78C6206FBA6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F38976D9-4CFE-7740-A507-80992474B46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1ABF1F06-95D6-9941-8A31-6F647913906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52" name="Picture 51">
            <a:extLst>
              <a:ext uri="{FF2B5EF4-FFF2-40B4-BE49-F238E27FC236}">
                <a16:creationId xmlns:a16="http://schemas.microsoft.com/office/drawing/2014/main" id="{8138574E-7108-8AA2-ECDE-0002140E840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8597" y="5105438"/>
            <a:ext cx="3201256" cy="1920754"/>
          </a:xfrm>
          <a:prstGeom prst="rect">
            <a:avLst/>
          </a:prstGeom>
        </p:spPr>
      </p:pic>
      <p:sp>
        <p:nvSpPr>
          <p:cNvPr id="6" name="Footer Placeholder 5">
            <a:extLst>
              <a:ext uri="{FF2B5EF4-FFF2-40B4-BE49-F238E27FC236}">
                <a16:creationId xmlns:a16="http://schemas.microsoft.com/office/drawing/2014/main" id="{076C7C57-280D-B4B9-8694-52E055A8B6D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6584397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Content/Left Blue Border, Citation">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p:nvPr>
        </p:nvSpPr>
        <p:spPr>
          <a:xfrm>
            <a:off x="2114033" y="6051204"/>
            <a:ext cx="4783137" cy="528456"/>
          </a:xfrm>
        </p:spPr>
        <p:txBody>
          <a:bodyPr/>
          <a:lstStyle>
            <a:lvl1pPr marL="0" indent="0">
              <a:buNone/>
              <a:defRPr/>
            </a:lvl1pPr>
          </a:lstStyle>
          <a:p>
            <a:pPr lvl="0"/>
            <a:r>
              <a:rPr lang="en-US"/>
              <a:t>Click to edit Master text styles</a:t>
            </a:r>
          </a:p>
        </p:txBody>
      </p:sp>
      <p:sp>
        <p:nvSpPr>
          <p:cNvPr id="6" name="Title 5">
            <a:extLst>
              <a:ext uri="{FF2B5EF4-FFF2-40B4-BE49-F238E27FC236}">
                <a16:creationId xmlns:a16="http://schemas.microsoft.com/office/drawing/2014/main" id="{375FB2D9-0E8D-9506-889E-C58739D60D85}"/>
              </a:ext>
            </a:extLst>
          </p:cNvPr>
          <p:cNvSpPr>
            <a:spLocks noGrp="1"/>
          </p:cNvSpPr>
          <p:nvPr>
            <p:ph type="title"/>
          </p:nvPr>
        </p:nvSpPr>
        <p:spPr>
          <a:xfrm>
            <a:off x="2102329" y="228600"/>
            <a:ext cx="9610245" cy="1208314"/>
          </a:xfrm>
        </p:spPr>
        <p:txBody>
          <a:bodyPr/>
          <a:lstStyle/>
          <a:p>
            <a:r>
              <a:rPr lang="en-US"/>
              <a:t>Click to edit Master title style</a:t>
            </a:r>
          </a:p>
        </p:txBody>
      </p:sp>
      <p:grpSp>
        <p:nvGrpSpPr>
          <p:cNvPr id="7" name="Group 6">
            <a:extLst>
              <a:ext uri="{FF2B5EF4-FFF2-40B4-BE49-F238E27FC236}">
                <a16:creationId xmlns:a16="http://schemas.microsoft.com/office/drawing/2014/main" id="{2CF2566C-0F4F-3DA8-24FD-B41909583EA4}"/>
              </a:ext>
              <a:ext uri="{C183D7F6-B498-43B3-948B-1728B52AA6E4}">
                <adec:decorative xmlns:adec="http://schemas.microsoft.com/office/drawing/2017/decorative" val="1"/>
              </a:ext>
            </a:extLst>
          </p:cNvPr>
          <p:cNvGrpSpPr/>
          <p:nvPr userDrawn="1"/>
        </p:nvGrpSpPr>
        <p:grpSpPr>
          <a:xfrm>
            <a:off x="7191014" y="6309360"/>
            <a:ext cx="1827213" cy="484632"/>
            <a:chOff x="1827213" y="6320184"/>
            <a:chExt cx="1889065" cy="515107"/>
          </a:xfrm>
        </p:grpSpPr>
        <p:pic>
          <p:nvPicPr>
            <p:cNvPr id="15" name="Graphic 14">
              <a:extLst>
                <a:ext uri="{FF2B5EF4-FFF2-40B4-BE49-F238E27FC236}">
                  <a16:creationId xmlns:a16="http://schemas.microsoft.com/office/drawing/2014/main" id="{58269A02-B9F8-047A-2B0A-A20DF999A79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BBB3A1FC-FE97-ABAE-B3B5-EBA577792B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2047466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Left Blue Boarder, 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5" name="Title 14">
            <a:extLst>
              <a:ext uri="{FF2B5EF4-FFF2-40B4-BE49-F238E27FC236}">
                <a16:creationId xmlns:a16="http://schemas.microsoft.com/office/drawing/2014/main" id="{551A2844-2266-7FED-D614-DEAD52EFC428}"/>
              </a:ext>
            </a:extLst>
          </p:cNvPr>
          <p:cNvSpPr>
            <a:spLocks noGrp="1"/>
          </p:cNvSpPr>
          <p:nvPr>
            <p:ph type="title"/>
          </p:nvPr>
        </p:nvSpPr>
        <p:spPr>
          <a:xfrm>
            <a:off x="2096436" y="228600"/>
            <a:ext cx="9727264" cy="1208314"/>
          </a:xfrm>
        </p:spPr>
        <p:txBody>
          <a:bodyPr/>
          <a:lstStyle/>
          <a:p>
            <a:r>
              <a:rPr lang="en-US"/>
              <a:t>Click to edit Master title style</a:t>
            </a:r>
          </a:p>
        </p:txBody>
      </p:sp>
      <p:sp>
        <p:nvSpPr>
          <p:cNvPr id="7" name="Text Placeholder 6">
            <a:extLst>
              <a:ext uri="{FF2B5EF4-FFF2-40B4-BE49-F238E27FC236}">
                <a16:creationId xmlns:a16="http://schemas.microsoft.com/office/drawing/2014/main" id="{CABD8486-C7B6-F4D4-A4F6-C8D28C1EBACC}"/>
              </a:ext>
            </a:extLst>
          </p:cNvPr>
          <p:cNvSpPr>
            <a:spLocks noGrp="1"/>
          </p:cNvSpPr>
          <p:nvPr>
            <p:ph type="body" sz="quarter" idx="14"/>
          </p:nvPr>
        </p:nvSpPr>
        <p:spPr>
          <a:xfrm>
            <a:off x="2097088" y="1620838"/>
            <a:ext cx="9831387" cy="43497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1C85AEC3-EC34-D8CE-162D-D5B21C16CA63}"/>
              </a:ext>
              <a:ext uri="{C183D7F6-B498-43B3-948B-1728B52AA6E4}">
                <adec:decorative xmlns:adec="http://schemas.microsoft.com/office/drawing/2017/decorative" val="1"/>
              </a:ext>
            </a:extLst>
          </p:cNvPr>
          <p:cNvGrpSpPr/>
          <p:nvPr userDrawn="1"/>
        </p:nvGrpSpPr>
        <p:grpSpPr>
          <a:xfrm>
            <a:off x="7184738" y="6309360"/>
            <a:ext cx="1827213" cy="484632"/>
            <a:chOff x="1827213" y="6320184"/>
            <a:chExt cx="1889065" cy="515107"/>
          </a:xfrm>
        </p:grpSpPr>
        <p:pic>
          <p:nvPicPr>
            <p:cNvPr id="10" name="Graphic 9">
              <a:extLst>
                <a:ext uri="{FF2B5EF4-FFF2-40B4-BE49-F238E27FC236}">
                  <a16:creationId xmlns:a16="http://schemas.microsoft.com/office/drawing/2014/main" id="{2050D83D-F2AC-E88D-168C-FBB8B0637E8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C3F8763D-1F6D-6613-A386-799FF82D27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2" name="Text Placeholder 13">
            <a:extLst>
              <a:ext uri="{FF2B5EF4-FFF2-40B4-BE49-F238E27FC236}">
                <a16:creationId xmlns:a16="http://schemas.microsoft.com/office/drawing/2014/main" id="{12289F30-1C79-0B96-3EE2-7AED2D88631A}"/>
              </a:ext>
            </a:extLst>
          </p:cNvPr>
          <p:cNvSpPr>
            <a:spLocks noGrp="1"/>
          </p:cNvSpPr>
          <p:nvPr>
            <p:ph type="body" sz="quarter" idx="19" hasCustomPrompt="1"/>
          </p:nvPr>
        </p:nvSpPr>
        <p:spPr>
          <a:xfrm>
            <a:off x="1929624" y="6366701"/>
            <a:ext cx="4965192" cy="36576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7659029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ontent/Left Grey Boarder, Cit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633217"/>
            <a:ext cx="9610246" cy="42341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hasCustomPrompt="1"/>
          </p:nvPr>
        </p:nvSpPr>
        <p:spPr>
          <a:xfrm>
            <a:off x="2114033" y="6051204"/>
            <a:ext cx="4783137" cy="528456"/>
          </a:xfrm>
        </p:spPr>
        <p:txBody>
          <a:bodyPr anchor="ctr"/>
          <a:lstStyle>
            <a:lvl1pPr marL="0" indent="0">
              <a:buNone/>
              <a:defRPr sz="1800"/>
            </a:lvl1pPr>
          </a:lstStyle>
          <a:p>
            <a:pPr lvl="0"/>
            <a:r>
              <a:rPr lang="en-US"/>
              <a:t>(Click to add citation)</a:t>
            </a:r>
          </a:p>
        </p:txBody>
      </p:sp>
      <p:grpSp>
        <p:nvGrpSpPr>
          <p:cNvPr id="6" name="Group 5">
            <a:extLst>
              <a:ext uri="{FF2B5EF4-FFF2-40B4-BE49-F238E27FC236}">
                <a16:creationId xmlns:a16="http://schemas.microsoft.com/office/drawing/2014/main" id="{05C5839F-2F66-BC7E-01C8-D4E55D69D806}"/>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5" name="Graphic 14">
              <a:extLst>
                <a:ext uri="{FF2B5EF4-FFF2-40B4-BE49-F238E27FC236}">
                  <a16:creationId xmlns:a16="http://schemas.microsoft.com/office/drawing/2014/main" id="{92827A20-0B53-DF86-8F4C-234B2B573D9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A91FDAAE-A1EB-5ECC-BD6F-435E30B0E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300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Right Log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9174B2F2-2FFA-FA35-CDD7-D7613943127A}"/>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8" name="Graphic 7">
              <a:extLst>
                <a:ext uri="{FF2B5EF4-FFF2-40B4-BE49-F238E27FC236}">
                  <a16:creationId xmlns:a16="http://schemas.microsoft.com/office/drawing/2014/main" id="{434D1505-3FF6-F30C-DC13-8140D37BAD1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71BE12-15E0-FBB5-398F-5F6F0A7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814639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128"/>
        <p:cNvGrpSpPr/>
        <p:nvPr/>
      </p:nvGrpSpPr>
      <p:grpSpPr>
        <a:xfrm>
          <a:off x="0" y="0"/>
          <a:ext cx="0" cy="0"/>
          <a:chOff x="0" y="0"/>
          <a:chExt cx="0" cy="0"/>
        </a:xfrm>
      </p:grpSpPr>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494219" y="1744614"/>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7" name="Google Shape;130;p333">
            <a:extLst>
              <a:ext uri="{FF2B5EF4-FFF2-40B4-BE49-F238E27FC236}">
                <a16:creationId xmlns:a16="http://schemas.microsoft.com/office/drawing/2014/main" id="{BCF08EB6-CDB1-2329-80F6-80AEFC5E76DC}"/>
              </a:ext>
            </a:extLst>
          </p:cNvPr>
          <p:cNvSpPr txBox="1">
            <a:spLocks noGrp="1"/>
          </p:cNvSpPr>
          <p:nvPr>
            <p:ph type="body" idx="14"/>
          </p:nvPr>
        </p:nvSpPr>
        <p:spPr>
          <a:xfrm>
            <a:off x="8142183" y="1610552"/>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8" name="Google Shape;130;p333">
            <a:extLst>
              <a:ext uri="{FF2B5EF4-FFF2-40B4-BE49-F238E27FC236}">
                <a16:creationId xmlns:a16="http://schemas.microsoft.com/office/drawing/2014/main" id="{33580784-B185-00F1-E0AF-3413F019B564}"/>
              </a:ext>
            </a:extLst>
          </p:cNvPr>
          <p:cNvSpPr txBox="1">
            <a:spLocks noGrp="1"/>
          </p:cNvSpPr>
          <p:nvPr>
            <p:ph type="body" idx="15"/>
          </p:nvPr>
        </p:nvSpPr>
        <p:spPr>
          <a:xfrm>
            <a:off x="8603740" y="4149549"/>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2" name="Google Shape;130;p333">
            <a:extLst>
              <a:ext uri="{FF2B5EF4-FFF2-40B4-BE49-F238E27FC236}">
                <a16:creationId xmlns:a16="http://schemas.microsoft.com/office/drawing/2014/main" id="{B44347EF-F888-B5DB-8648-26A7ECCE3FC6}"/>
              </a:ext>
            </a:extLst>
          </p:cNvPr>
          <p:cNvSpPr txBox="1">
            <a:spLocks noGrp="1"/>
          </p:cNvSpPr>
          <p:nvPr>
            <p:ph type="body" idx="16"/>
          </p:nvPr>
        </p:nvSpPr>
        <p:spPr>
          <a:xfrm>
            <a:off x="4113522" y="510831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1" name="Google Shape;130;p333">
            <a:extLst>
              <a:ext uri="{FF2B5EF4-FFF2-40B4-BE49-F238E27FC236}">
                <a16:creationId xmlns:a16="http://schemas.microsoft.com/office/drawing/2014/main" id="{6CD4C238-3CC0-1D85-7901-4F94C90A1261}"/>
              </a:ext>
            </a:extLst>
          </p:cNvPr>
          <p:cNvSpPr txBox="1">
            <a:spLocks noGrp="1"/>
          </p:cNvSpPr>
          <p:nvPr>
            <p:ph type="body" idx="17"/>
          </p:nvPr>
        </p:nvSpPr>
        <p:spPr>
          <a:xfrm>
            <a:off x="394828" y="3876195"/>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2" name="Google Shape;130;p333">
            <a:extLst>
              <a:ext uri="{FF2B5EF4-FFF2-40B4-BE49-F238E27FC236}">
                <a16:creationId xmlns:a16="http://schemas.microsoft.com/office/drawing/2014/main" id="{C30DBFF8-92A1-9C29-7E3C-C52C020C246F}"/>
              </a:ext>
            </a:extLst>
          </p:cNvPr>
          <p:cNvSpPr txBox="1">
            <a:spLocks noGrp="1"/>
          </p:cNvSpPr>
          <p:nvPr>
            <p:ph type="body" idx="18"/>
          </p:nvPr>
        </p:nvSpPr>
        <p:spPr>
          <a:xfrm>
            <a:off x="4318200" y="3932346"/>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3" name="Content Placeholder 6">
            <a:extLst>
              <a:ext uri="{FF2B5EF4-FFF2-40B4-BE49-F238E27FC236}">
                <a16:creationId xmlns:a16="http://schemas.microsoft.com/office/drawing/2014/main" id="{8AEAFC02-B2B7-B244-E648-39BA6B6989CC}"/>
              </a:ext>
            </a:extLst>
          </p:cNvPr>
          <p:cNvSpPr>
            <a:spLocks noGrp="1"/>
          </p:cNvSpPr>
          <p:nvPr>
            <p:ph sz="quarter" idx="12"/>
          </p:nvPr>
        </p:nvSpPr>
        <p:spPr>
          <a:xfrm>
            <a:off x="4221928" y="1759576"/>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5" name="Text Placeholder 13">
            <a:extLst>
              <a:ext uri="{FF2B5EF4-FFF2-40B4-BE49-F238E27FC236}">
                <a16:creationId xmlns:a16="http://schemas.microsoft.com/office/drawing/2014/main" id="{4A88FC4E-5398-FEC6-89FA-87CDD414495E}"/>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21188407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3 no Border with Cita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634836"/>
            <a:ext cx="11071516" cy="4232568"/>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EEB9DCA8-6238-73FA-AA8B-496493AE31A1}"/>
              </a:ext>
              <a:ext uri="{C183D7F6-B498-43B3-948B-1728B52AA6E4}">
                <adec:decorative xmlns:adec="http://schemas.microsoft.com/office/drawing/2017/decorative" val="1"/>
              </a:ext>
            </a:extLst>
          </p:cNvPr>
          <p:cNvGrpSpPr/>
          <p:nvPr userDrawn="1"/>
        </p:nvGrpSpPr>
        <p:grpSpPr>
          <a:xfrm>
            <a:off x="87606" y="5926132"/>
            <a:ext cx="12013611" cy="175769"/>
            <a:chOff x="-556175" y="5388428"/>
            <a:chExt cx="10206500" cy="149291"/>
          </a:xfrm>
        </p:grpSpPr>
        <p:grpSp>
          <p:nvGrpSpPr>
            <p:cNvPr id="10" name="Group 9">
              <a:extLst>
                <a:ext uri="{FF2B5EF4-FFF2-40B4-BE49-F238E27FC236}">
                  <a16:creationId xmlns:a16="http://schemas.microsoft.com/office/drawing/2014/main" id="{E6E0DAB3-8E7F-4179-1161-920C6AD16CED}"/>
                </a:ext>
              </a:extLst>
            </p:cNvPr>
            <p:cNvGrpSpPr/>
            <p:nvPr userDrawn="1"/>
          </p:nvGrpSpPr>
          <p:grpSpPr>
            <a:xfrm>
              <a:off x="-556175" y="5388428"/>
              <a:ext cx="2501953" cy="149291"/>
              <a:chOff x="6927228" y="7552706"/>
              <a:chExt cx="5016271" cy="227062"/>
            </a:xfrm>
          </p:grpSpPr>
          <p:sp>
            <p:nvSpPr>
              <p:cNvPr id="158" name="Oval 157">
                <a:extLst>
                  <a:ext uri="{FF2B5EF4-FFF2-40B4-BE49-F238E27FC236}">
                    <a16:creationId xmlns:a16="http://schemas.microsoft.com/office/drawing/2014/main" id="{E89AE584-ECF2-BC8F-75B7-FD5400F2538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14951DB-187F-4040-708C-126DC2F29AA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C125F87B-A46A-80E4-95C0-05BDE8D9E79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42953198-33F9-0F16-7C66-A49C6E9338F9}"/>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2A8A328E-AEA2-5105-8AA0-28261D7D12FD}"/>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9A185A77-915F-A657-E546-14EFF5EC84A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2E2763B5-D7AC-6CEB-4019-17C9F7E180E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B5428B0D-A0DF-84A2-5F4C-118C28AA1F48}"/>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E1482D25-C9DF-7AE9-546B-AEC6505C193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409CF0F3-6C86-D491-2DB2-029996885DF6}"/>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049FF745-6C23-918E-0F50-5E732756D1D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915AB781-D80E-1528-2D5A-02113C439962}"/>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B49ACA8-1A42-EA1A-929C-88C524C33FF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A219A057-02CC-8E8F-A774-069DC6723C43}"/>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07C0424D-6B10-78A4-5BE6-716B6BF3A12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B16DE814-B68C-5689-64A1-DD40A3828856}"/>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10C45777-63EA-B50F-24EC-7B96B5F1D24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2A2E6ED7-86B9-D2BB-FAA2-B44F4FAC6169}"/>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C2D3B5D4-7226-F5DA-F906-0B278E07C9A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8E61B7D9-8616-1B69-E47E-2F36A2BFAA74}"/>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1EA98913-0C8D-F148-4C06-D143BFFE8420}"/>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011A9FF-3FA3-44EE-6B62-49EF31D515A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220B352D-933E-D052-86E0-E3213A1A5BC7}"/>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B4EE8948-DCFC-5A3C-B1A1-7D747B7F3DE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A22C5D8-4E0C-25C2-C360-8A42B99C43A9}"/>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3D6217E5-5652-3CD4-FA09-2CA8075C9964}"/>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8841E1C6-CD78-E85D-FAAE-DE5CC9AE95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E7F8FCC9-AA0A-3D1E-8999-AFA40240470F}"/>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3D9D88B8-984B-E7FA-43FE-88645554EC9B}"/>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7E2B27-3299-0789-B3BF-64BD59B413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E93ACDDF-6AB5-DE98-F43B-7C62AA7A642B}"/>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CE6F48BC-592B-1E45-4C1A-969B9FC9FF58}"/>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4FB75B28-9EC0-07B6-14BE-884D15291BDF}"/>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0FBC3A92-D4D1-19AB-C217-97F0FB92ACF2}"/>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B51306D-986F-CBA6-1B1A-4DC35201EB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336C325A-BD78-6F04-427D-221CFE2C59E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3B1C60E9-0BFC-666C-FFB1-0E865D759672}"/>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50BB2FAE-4725-CBDD-A957-1A7BD4554E78}"/>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F5004D-6574-8868-9F9D-639490F640E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D42ADFC5-B869-8D35-8196-BF5C0D309B5A}"/>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90CA181-22AB-62E7-124E-A4C8A68AF81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8F46772F-D585-FF06-C210-AEA465F6C06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2CF7641C-36D3-D025-B04F-B7C06A32A9D0}"/>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56EE6309-50B2-6FC9-061D-19DAE6098A76}"/>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574F29-DC2B-BD22-1DF8-85532E9E3C3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105B2A24-AC78-2E17-5242-24887792A16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D3E0FBE5-D527-71DE-7B78-E4D6EFF26800}"/>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52437CE0-ECF8-3019-8B09-FE3C7F0A23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1FE2D1AB-3187-983A-F6FC-6DF3B309DCA7}"/>
                </a:ext>
              </a:extLst>
            </p:cNvPr>
            <p:cNvGrpSpPr/>
            <p:nvPr userDrawn="1"/>
          </p:nvGrpSpPr>
          <p:grpSpPr>
            <a:xfrm>
              <a:off x="2008922" y="5388428"/>
              <a:ext cx="2501953" cy="149291"/>
              <a:chOff x="6927228" y="7552706"/>
              <a:chExt cx="5016271" cy="227062"/>
            </a:xfrm>
          </p:grpSpPr>
          <p:sp>
            <p:nvSpPr>
              <p:cNvPr id="110" name="Oval 109">
                <a:extLst>
                  <a:ext uri="{FF2B5EF4-FFF2-40B4-BE49-F238E27FC236}">
                    <a16:creationId xmlns:a16="http://schemas.microsoft.com/office/drawing/2014/main" id="{05D5C87D-406F-F5B2-9E51-3024F2C3FE9B}"/>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1AA05949-F756-9DB4-A157-1801B947DBD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5763670D-9A50-2AEB-C658-AB62F95F026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09BC97B7-2374-4583-C6FA-A05E9A301BA1}"/>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FD1565DA-F2FB-1081-0CEB-FFB247B857B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A2A378B5-0171-B107-7AD1-CDF490A561D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1B7A67D9-1C2C-7D00-A1F3-D587EF91297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FBD2B51E-18B2-BAF4-6E94-BAB3E4D1015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6A60019C-0F23-3C6D-FA11-656C826DC7E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29ECB73A-29AB-FE6D-D389-4332ECC8974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21E65C77-796C-273C-7C8C-59D1413654A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207B3EF4-5784-B234-30F4-7B383111824F}"/>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1348CE23-30FE-38E8-AD30-95EE9D3E5CB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535028FF-CE22-7D9D-1E4A-370869F7830B}"/>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5663307B-9C5E-01A9-2681-1D718E31CF16}"/>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1C2957D7-6C8C-52CB-FD43-D9F41F526A81}"/>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5E770E29-1253-DA3B-91C9-87A504B577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299F4DB7-82D8-88EB-F0A0-4CA9D8B9E76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5324D024-AEFC-D9AE-CA7B-6D3707E5653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2DAEB651-C0F2-B043-551C-BAE008438D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6E892D44-25D8-AAD5-0BF7-4FADA829E3CF}"/>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BA2C46E1-62F1-FA6F-3E2B-E528D95E09E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3E376BC8-3966-0F13-8958-8EA8D5F2F33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6D3232A1-16C6-F41C-462D-C101C95900B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1B31CEA1-C817-D2A9-35E1-4C0A3883A6D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1D1F6E32-2BDD-E88E-3173-11AA7E8D90DB}"/>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4DED25DD-8751-8DB4-38B6-723F62E1F1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74C7FF97-6DE5-6CC3-95B1-CCEF8FBCA846}"/>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883412F-FCB1-3244-84AC-DE4AB8EF3D5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D8A2B32-3261-81A6-EBDF-6D8953EFA66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19F1ACA-2BE3-89D6-69D6-E6FFEAF0B043}"/>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F4F6F207-E6AD-2D62-122E-D4E95576471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3CE58186-80BC-742A-2C7D-71D3B2E61E10}"/>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E2DCC61A-21F9-5548-DBEA-DCEE7CF991DD}"/>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F34CBF0-7D6A-7362-145C-5C3B83F2C573}"/>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D4940665-1235-0C46-2E54-F128C2D1E27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0BFED750-7872-664F-F3BF-5C2B363E564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4647D4BF-D80F-DFD3-932F-EE1B60214461}"/>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1F5E6F2A-DA5A-D89B-0FCE-00F2E82A1AA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CB4F76D0-75CC-FB48-6145-D6C8A6DDD2A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B870B660-C80E-7B50-4669-B1B44592916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629C93EF-6D48-6ED7-E40F-1D2F92DF5232}"/>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BD3723D6-6B8F-F477-DAA0-A2EACE0AF9C8}"/>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6491AE3F-96D5-C727-1EB5-4E3075FF71A8}"/>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E4B3A14E-5ED2-C292-D2BB-4E3562851A35}"/>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B1D47CE0-F0AC-8351-D6F1-DE1F32CF20DC}"/>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06F26BB0-6AB5-39AA-1E4F-3FAA3BB1B759}"/>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0803B1B1-2B5F-CF4B-CF24-4E3BDF94D743}"/>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3BFF51A7-8748-A560-0EF4-574F3A466459}"/>
                </a:ext>
              </a:extLst>
            </p:cNvPr>
            <p:cNvGrpSpPr/>
            <p:nvPr userDrawn="1"/>
          </p:nvGrpSpPr>
          <p:grpSpPr>
            <a:xfrm>
              <a:off x="4583275" y="5388428"/>
              <a:ext cx="2501953" cy="149291"/>
              <a:chOff x="6927228" y="7552706"/>
              <a:chExt cx="5016271" cy="227062"/>
            </a:xfrm>
          </p:grpSpPr>
          <p:sp>
            <p:nvSpPr>
              <p:cNvPr id="62" name="Oval 61">
                <a:extLst>
                  <a:ext uri="{FF2B5EF4-FFF2-40B4-BE49-F238E27FC236}">
                    <a16:creationId xmlns:a16="http://schemas.microsoft.com/office/drawing/2014/main" id="{FAFB9EFC-3736-E45E-0E22-7A5B03BD3B83}"/>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74997A62-53A0-158D-94E5-4675FED4CA1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93DE3C00-980A-A7CA-AFBE-AB8CEBF8503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7393DE01-EF0E-7E38-F3E9-B1C40CEE5336}"/>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9BAB397-8BCF-0216-84D7-5E2BC5EF4A6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A21E1FB0-E1B8-A1B7-4E90-29FE3131860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A04F0108-09F7-FFCB-6264-F5D1327A381F}"/>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5E72610-5F34-35DB-23C2-24D124834BC6}"/>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241C03E9-6852-B756-B024-2615A921C2A5}"/>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3C21F7D7-AA6B-B4FF-D172-54F3EFA40F2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9865C62A-E179-D56E-4062-7A47CD82CD6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25BA81D9-EB01-817C-977C-393B358373C5}"/>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5B8C66AF-7949-5B3F-D3C4-EBC64C2ECF4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DA11AC9E-C623-6F34-8544-7233F0C3E11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CD759449-F462-6AA8-9AA5-08BDC55201EC}"/>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1A13058A-E418-440F-01B4-0F94FA8D27B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C603ACF6-AAA3-D68A-2281-FA1F0EA248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F19A221F-E037-DDF1-C626-572BCF0760B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C6CAE689-FFC6-BC4D-4C08-A5618A94C52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E78B6AE0-E96C-AB23-45AA-F4FC9A3FE7EC}"/>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BD812795-7160-5266-6EC4-46F6A22F5F59}"/>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CFF403B8-C9B0-6011-0BE7-DCCF6A55C19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4CA1CA35-03B2-29EE-DEE4-C67CA157762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D5CD286D-712C-EC79-375F-D970B5D88C4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F294FAFE-2C76-1A61-99CD-F77C5F70C08B}"/>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54018DD1-A65B-0DCF-DEE9-1FC3E7490DB7}"/>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6F9D6FC8-C795-A38A-84D3-6C417269155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1CEE3AAA-E96A-4C04-69B5-A175DD865981}"/>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81C3A6CB-37AA-4E1F-C76F-7E344532D10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BBA7B897-66B0-B315-ABCA-624DFA38C3E5}"/>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10684CF9-F944-C6AB-B4B0-755543E62D9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55051542-D655-6A86-DB16-F705E684820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F96747DB-FDAD-0374-452D-D482D4101559}"/>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52DE2428-E16C-C688-F476-1A94453F96A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207CE99E-ABDF-28E4-5B7B-93E07CBC31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1EDAAC4D-F8C8-7EB6-8768-418A7B52A3C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188AE57B-0601-9872-3052-04003AA05093}"/>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110E132D-7085-8CD2-C68E-1D769EC24D6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0FA64BAA-2A48-092E-E184-B58AEB9428ED}"/>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B96845A-C7B9-6485-CD9D-5FF0CBECF086}"/>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5D14DC65-1E93-033F-8812-A7E61A26BB1D}"/>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607EFE90-29E4-2404-49DD-1319F320ED77}"/>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D5B4D03-65A3-6C1F-F8FA-09ABD071561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7BF1CB08-C67F-8169-EBAD-7517A8E07D6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802BA4DF-A165-7547-3F5D-34896E493C0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4305596D-9FD3-4DEA-22C5-60FB37606BC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36BFB48E-12BE-9EE0-B4CF-D21D6704507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134B98BE-4C3D-9375-98E0-DB3C3144B9F8}"/>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3" name="Group 12">
              <a:extLst>
                <a:ext uri="{FF2B5EF4-FFF2-40B4-BE49-F238E27FC236}">
                  <a16:creationId xmlns:a16="http://schemas.microsoft.com/office/drawing/2014/main" id="{A700B2BD-DC6B-9FF9-9F5D-65F81B965A7C}"/>
                </a:ext>
              </a:extLst>
            </p:cNvPr>
            <p:cNvGrpSpPr/>
            <p:nvPr userDrawn="1"/>
          </p:nvGrpSpPr>
          <p:grpSpPr>
            <a:xfrm>
              <a:off x="7148372" y="5388428"/>
              <a:ext cx="2501953" cy="149291"/>
              <a:chOff x="6927228" y="7552706"/>
              <a:chExt cx="5016271" cy="227062"/>
            </a:xfrm>
          </p:grpSpPr>
          <p:sp>
            <p:nvSpPr>
              <p:cNvPr id="14" name="Oval 13">
                <a:extLst>
                  <a:ext uri="{FF2B5EF4-FFF2-40B4-BE49-F238E27FC236}">
                    <a16:creationId xmlns:a16="http://schemas.microsoft.com/office/drawing/2014/main" id="{A48BEC03-FD23-A0E5-3CE4-BCE0B5FA141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99FE8DB4-D80E-ACB8-A9A5-28D8749734E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9E73B15C-4B7B-7E55-82C5-BBAE0BC4ECD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DEA843BD-682C-9E02-E6A4-2FC3A0486A8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EF431D47-D063-3F3C-7AEC-F60CAA6919E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A8B59FE4-CA1E-5811-E7AA-631E618D86E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D0F61DFC-B35D-CBED-35E0-60489D8F408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754AA7FA-41DB-7911-2D4A-E2151DB63F3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FDCB213E-FC3E-431D-584C-8608C607814C}"/>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85493E92-BB15-4F55-D1B0-ED8B29390A7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1DD6B125-C939-1E22-B4E1-77C4F4B1898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5ED22CA5-C9A6-2798-A86D-2668F3570190}"/>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C8E3698A-DAAB-B701-9872-FCA453BED267}"/>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679FB498-224B-7336-BF52-FCED9AE0C097}"/>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04351B78-58A8-3084-4A2B-74A9F80933C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5CE79ED6-1E61-C462-2EAA-56B91A8735EC}"/>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8D4DEE7B-1DAF-CB79-0163-004B5C5BBB4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2D3B4B0C-1329-7024-1FB1-68641400515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4A8C36BF-370D-B042-86D1-F90BA8C1A6B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F4DA5FDF-77FD-B8DA-6E4F-DEC714E61D5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40361AD0-7467-85A1-6428-72B73DE62F71}"/>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5FFCE93D-6682-93B3-FE98-54D5651DE4D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541BA141-CEE8-B498-AB8F-5294A8563B59}"/>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3317D661-5E9B-C497-DEC2-2CB7A18922D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4E234A06-57AD-A764-6B6A-419CE89AA4B2}"/>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F64B1D5D-6440-7E9A-E380-78CE0922B43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61AAF3EF-E450-AD08-BB9A-399A6C707D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607CDDC8-2553-2F8A-99C9-EEBE354FF525}"/>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639736BB-D6E7-EC42-4459-5D8BB4C2BBD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CD3ACD8F-CE60-788C-8A60-A1B018BA088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7682D9B4-CFA7-FFB5-3477-79929DB0B6A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A128C2F5-B0DB-6ECF-0903-1B2EBABEA299}"/>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FD3E5243-4091-59CD-B9F5-0AA1905FCDE3}"/>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5472BF10-2495-5D9C-E94A-8201A6BFF27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30C34567-F3ED-9E76-A33B-75A93F2EF212}"/>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C2667B0C-779F-8393-F861-5F48A23753CE}"/>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4EFBA08B-1D47-36DF-79FB-6402FDE2D09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358D21A4-34B1-DA24-58D6-EF6B33DDAF8C}"/>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A78DEED5-6DB5-2544-BECE-E8ABC3CDA7BF}"/>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52B775F6-0EC3-E7AF-F78A-10F53B3FCAC8}"/>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32561A4C-D014-3F60-0643-8A2C35292D29}"/>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6F7B8DC8-C919-091C-576F-A1654343C6E4}"/>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5315C8BE-8C65-C459-DE29-926C1AC385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13963B7E-CC96-9ED9-0213-A03839A7492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C9B641E4-4AD8-6F29-29F0-8180156CED7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9CF1F6A9-893A-807E-A41C-07DF207B19D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E9580D26-DEB5-D018-9E43-B0B95820A756}"/>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1DD1C4BE-1B5C-F0FC-ACAB-F1C41C437CCB}"/>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a:t>(Click to add citation)</a:t>
            </a:r>
          </a:p>
        </p:txBody>
      </p:sp>
      <p:grpSp>
        <p:nvGrpSpPr>
          <p:cNvPr id="2" name="Group 1">
            <a:extLst>
              <a:ext uri="{FF2B5EF4-FFF2-40B4-BE49-F238E27FC236}">
                <a16:creationId xmlns:a16="http://schemas.microsoft.com/office/drawing/2014/main" id="{A47DFB92-77A8-5EBC-5775-7A22475EADC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206" name="Graphic 205">
              <a:extLst>
                <a:ext uri="{FF2B5EF4-FFF2-40B4-BE49-F238E27FC236}">
                  <a16:creationId xmlns:a16="http://schemas.microsoft.com/office/drawing/2014/main" id="{A227C480-EDF5-D770-7718-DBAD2DB065A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8" name="Picture 207" descr="Tennessee Tiered Supports Center logo">
              <a:extLst>
                <a:ext uri="{FF2B5EF4-FFF2-40B4-BE49-F238E27FC236}">
                  <a16:creationId xmlns:a16="http://schemas.microsoft.com/office/drawing/2014/main" id="{37633612-317D-7610-5496-6BEC1AFD2E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2590698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128"/>
        <p:cNvGrpSpPr/>
        <p:nvPr/>
      </p:nvGrpSpPr>
      <p:grpSpPr>
        <a:xfrm>
          <a:off x="0" y="0"/>
          <a:ext cx="0" cy="0"/>
          <a:chOff x="0" y="0"/>
          <a:chExt cx="0" cy="0"/>
        </a:xfrm>
      </p:grpSpPr>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494219" y="1565938"/>
            <a:ext cx="3274251" cy="5256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13" name="Content Placeholder 6">
            <a:extLst>
              <a:ext uri="{FF2B5EF4-FFF2-40B4-BE49-F238E27FC236}">
                <a16:creationId xmlns:a16="http://schemas.microsoft.com/office/drawing/2014/main" id="{8AEAFC02-B2B7-B244-E648-39BA6B6989CC}"/>
              </a:ext>
            </a:extLst>
          </p:cNvPr>
          <p:cNvSpPr>
            <a:spLocks noGrp="1"/>
          </p:cNvSpPr>
          <p:nvPr>
            <p:ph sz="quarter" idx="12"/>
          </p:nvPr>
        </p:nvSpPr>
        <p:spPr>
          <a:xfrm>
            <a:off x="515240" y="2583596"/>
            <a:ext cx="2640714" cy="1690807"/>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5" name="Text Placeholder 13">
            <a:extLst>
              <a:ext uri="{FF2B5EF4-FFF2-40B4-BE49-F238E27FC236}">
                <a16:creationId xmlns:a16="http://schemas.microsoft.com/office/drawing/2014/main" id="{4A88FC4E-5398-FEC6-89FA-87CDD414495E}"/>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6" name="Content Placeholder 6">
            <a:extLst>
              <a:ext uri="{FF2B5EF4-FFF2-40B4-BE49-F238E27FC236}">
                <a16:creationId xmlns:a16="http://schemas.microsoft.com/office/drawing/2014/main" id="{167E5689-3BE1-4C34-7348-E25B079D01A4}"/>
              </a:ext>
            </a:extLst>
          </p:cNvPr>
          <p:cNvSpPr>
            <a:spLocks noGrp="1"/>
          </p:cNvSpPr>
          <p:nvPr>
            <p:ph sz="quarter" idx="20"/>
          </p:nvPr>
        </p:nvSpPr>
        <p:spPr>
          <a:xfrm>
            <a:off x="2874379" y="2931981"/>
            <a:ext cx="2455448" cy="1812022"/>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7" name="Content Placeholder 6">
            <a:extLst>
              <a:ext uri="{FF2B5EF4-FFF2-40B4-BE49-F238E27FC236}">
                <a16:creationId xmlns:a16="http://schemas.microsoft.com/office/drawing/2014/main" id="{30AB3133-4667-FF95-F8F2-9B30065506E5}"/>
              </a:ext>
            </a:extLst>
          </p:cNvPr>
          <p:cNvSpPr>
            <a:spLocks noGrp="1"/>
          </p:cNvSpPr>
          <p:nvPr>
            <p:ph sz="quarter" idx="21"/>
          </p:nvPr>
        </p:nvSpPr>
        <p:spPr>
          <a:xfrm>
            <a:off x="1187669" y="4509557"/>
            <a:ext cx="2733937" cy="1789078"/>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8" name="Google Shape;130;p333">
            <a:extLst>
              <a:ext uri="{FF2B5EF4-FFF2-40B4-BE49-F238E27FC236}">
                <a16:creationId xmlns:a16="http://schemas.microsoft.com/office/drawing/2014/main" id="{BAE9F040-0455-91E6-9CBA-D9F3DE8CA1C3}"/>
              </a:ext>
            </a:extLst>
          </p:cNvPr>
          <p:cNvSpPr txBox="1">
            <a:spLocks noGrp="1"/>
          </p:cNvSpPr>
          <p:nvPr>
            <p:ph type="body" idx="22"/>
          </p:nvPr>
        </p:nvSpPr>
        <p:spPr>
          <a:xfrm>
            <a:off x="7416909" y="1425566"/>
            <a:ext cx="3274251" cy="5256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9" name="Content Placeholder 6">
            <a:extLst>
              <a:ext uri="{FF2B5EF4-FFF2-40B4-BE49-F238E27FC236}">
                <a16:creationId xmlns:a16="http://schemas.microsoft.com/office/drawing/2014/main" id="{C5E9DAE8-B4FC-B009-07F1-ED1C6B8D088E}"/>
              </a:ext>
            </a:extLst>
          </p:cNvPr>
          <p:cNvSpPr>
            <a:spLocks noGrp="1"/>
          </p:cNvSpPr>
          <p:nvPr>
            <p:ph sz="quarter" idx="23"/>
          </p:nvPr>
        </p:nvSpPr>
        <p:spPr>
          <a:xfrm>
            <a:off x="6613298" y="2499402"/>
            <a:ext cx="2551969" cy="1801513"/>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0" name="Content Placeholder 6">
            <a:extLst>
              <a:ext uri="{FF2B5EF4-FFF2-40B4-BE49-F238E27FC236}">
                <a16:creationId xmlns:a16="http://schemas.microsoft.com/office/drawing/2014/main" id="{B5D4BA95-426B-1B7D-E5A9-BF256AE15D5D}"/>
              </a:ext>
            </a:extLst>
          </p:cNvPr>
          <p:cNvSpPr>
            <a:spLocks noGrp="1"/>
          </p:cNvSpPr>
          <p:nvPr>
            <p:ph sz="quarter" idx="24"/>
          </p:nvPr>
        </p:nvSpPr>
        <p:spPr>
          <a:xfrm>
            <a:off x="8979139" y="3428999"/>
            <a:ext cx="2455448" cy="1599156"/>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1" name="Content Placeholder 6">
            <a:extLst>
              <a:ext uri="{FF2B5EF4-FFF2-40B4-BE49-F238E27FC236}">
                <a16:creationId xmlns:a16="http://schemas.microsoft.com/office/drawing/2014/main" id="{C128BAF1-E730-4F1C-A513-4376191845D7}"/>
              </a:ext>
            </a:extLst>
          </p:cNvPr>
          <p:cNvSpPr>
            <a:spLocks noGrp="1"/>
          </p:cNvSpPr>
          <p:nvPr>
            <p:ph sz="quarter" idx="25"/>
          </p:nvPr>
        </p:nvSpPr>
        <p:spPr>
          <a:xfrm>
            <a:off x="6371424" y="4509557"/>
            <a:ext cx="2551968" cy="1599156"/>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 name="Google Shape;130;p333">
            <a:extLst>
              <a:ext uri="{FF2B5EF4-FFF2-40B4-BE49-F238E27FC236}">
                <a16:creationId xmlns:a16="http://schemas.microsoft.com/office/drawing/2014/main" id="{BA2EB578-FEC0-D38F-3E60-7F92481831F0}"/>
              </a:ext>
            </a:extLst>
          </p:cNvPr>
          <p:cNvSpPr txBox="1">
            <a:spLocks noGrp="1"/>
          </p:cNvSpPr>
          <p:nvPr>
            <p:ph type="body" idx="26"/>
          </p:nvPr>
        </p:nvSpPr>
        <p:spPr>
          <a:xfrm>
            <a:off x="9314446" y="2472598"/>
            <a:ext cx="2746976" cy="5256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7" name="Google Shape;130;p333">
            <a:extLst>
              <a:ext uri="{FF2B5EF4-FFF2-40B4-BE49-F238E27FC236}">
                <a16:creationId xmlns:a16="http://schemas.microsoft.com/office/drawing/2014/main" id="{3988B5F6-2690-9AD1-03EE-0A7EA3AA3EC6}"/>
              </a:ext>
            </a:extLst>
          </p:cNvPr>
          <p:cNvSpPr txBox="1">
            <a:spLocks noGrp="1"/>
          </p:cNvSpPr>
          <p:nvPr>
            <p:ph type="body" idx="27"/>
          </p:nvPr>
        </p:nvSpPr>
        <p:spPr>
          <a:xfrm>
            <a:off x="9193495" y="5286165"/>
            <a:ext cx="2746976" cy="5256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Tree>
    <p:extLst>
      <p:ext uri="{BB962C8B-B14F-4D97-AF65-F5344CB8AC3E}">
        <p14:creationId xmlns:p14="http://schemas.microsoft.com/office/powerpoint/2010/main" val="17466026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Comparison" preserve="1" userDrawn="1">
  <p:cSld name="2_Comparison">
    <p:spTree>
      <p:nvGrpSpPr>
        <p:cNvPr id="1" name="Shape 128"/>
        <p:cNvGrpSpPr/>
        <p:nvPr/>
      </p:nvGrpSpPr>
      <p:grpSpPr>
        <a:xfrm>
          <a:off x="0" y="0"/>
          <a:ext cx="0" cy="0"/>
          <a:chOff x="0" y="0"/>
          <a:chExt cx="0" cy="0"/>
        </a:xfrm>
      </p:grpSpPr>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494219" y="156593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13" name="Content Placeholder 6">
            <a:extLst>
              <a:ext uri="{FF2B5EF4-FFF2-40B4-BE49-F238E27FC236}">
                <a16:creationId xmlns:a16="http://schemas.microsoft.com/office/drawing/2014/main" id="{8AEAFC02-B2B7-B244-E648-39BA6B6989CC}"/>
              </a:ext>
            </a:extLst>
          </p:cNvPr>
          <p:cNvSpPr>
            <a:spLocks noGrp="1"/>
          </p:cNvSpPr>
          <p:nvPr>
            <p:ph sz="quarter" idx="12"/>
          </p:nvPr>
        </p:nvSpPr>
        <p:spPr>
          <a:xfrm>
            <a:off x="515240" y="2583596"/>
            <a:ext cx="2640714" cy="1690807"/>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5" name="Text Placeholder 13">
            <a:extLst>
              <a:ext uri="{FF2B5EF4-FFF2-40B4-BE49-F238E27FC236}">
                <a16:creationId xmlns:a16="http://schemas.microsoft.com/office/drawing/2014/main" id="{4A88FC4E-5398-FEC6-89FA-87CDD414495E}"/>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6" name="Content Placeholder 6">
            <a:extLst>
              <a:ext uri="{FF2B5EF4-FFF2-40B4-BE49-F238E27FC236}">
                <a16:creationId xmlns:a16="http://schemas.microsoft.com/office/drawing/2014/main" id="{167E5689-3BE1-4C34-7348-E25B079D01A4}"/>
              </a:ext>
            </a:extLst>
          </p:cNvPr>
          <p:cNvSpPr>
            <a:spLocks noGrp="1"/>
          </p:cNvSpPr>
          <p:nvPr>
            <p:ph sz="quarter" idx="20"/>
          </p:nvPr>
        </p:nvSpPr>
        <p:spPr>
          <a:xfrm>
            <a:off x="2874379" y="2931981"/>
            <a:ext cx="2455448" cy="1812022"/>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7" name="Content Placeholder 6">
            <a:extLst>
              <a:ext uri="{FF2B5EF4-FFF2-40B4-BE49-F238E27FC236}">
                <a16:creationId xmlns:a16="http://schemas.microsoft.com/office/drawing/2014/main" id="{30AB3133-4667-FF95-F8F2-9B30065506E5}"/>
              </a:ext>
            </a:extLst>
          </p:cNvPr>
          <p:cNvSpPr>
            <a:spLocks noGrp="1"/>
          </p:cNvSpPr>
          <p:nvPr>
            <p:ph sz="quarter" idx="21"/>
          </p:nvPr>
        </p:nvSpPr>
        <p:spPr>
          <a:xfrm>
            <a:off x="1187669" y="4509557"/>
            <a:ext cx="2733937" cy="1789078"/>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8" name="Google Shape;130;p333">
            <a:extLst>
              <a:ext uri="{FF2B5EF4-FFF2-40B4-BE49-F238E27FC236}">
                <a16:creationId xmlns:a16="http://schemas.microsoft.com/office/drawing/2014/main" id="{BAE9F040-0455-91E6-9CBA-D9F3DE8CA1C3}"/>
              </a:ext>
            </a:extLst>
          </p:cNvPr>
          <p:cNvSpPr txBox="1">
            <a:spLocks noGrp="1"/>
          </p:cNvSpPr>
          <p:nvPr>
            <p:ph type="body" idx="22"/>
          </p:nvPr>
        </p:nvSpPr>
        <p:spPr>
          <a:xfrm>
            <a:off x="7416909" y="1565937"/>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9" name="Content Placeholder 6">
            <a:extLst>
              <a:ext uri="{FF2B5EF4-FFF2-40B4-BE49-F238E27FC236}">
                <a16:creationId xmlns:a16="http://schemas.microsoft.com/office/drawing/2014/main" id="{C5E9DAE8-B4FC-B009-07F1-ED1C6B8D088E}"/>
              </a:ext>
            </a:extLst>
          </p:cNvPr>
          <p:cNvSpPr>
            <a:spLocks noGrp="1"/>
          </p:cNvSpPr>
          <p:nvPr>
            <p:ph sz="quarter" idx="23"/>
          </p:nvPr>
        </p:nvSpPr>
        <p:spPr>
          <a:xfrm>
            <a:off x="6613298" y="2499402"/>
            <a:ext cx="2551969" cy="1801513"/>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0" name="Content Placeholder 6">
            <a:extLst>
              <a:ext uri="{FF2B5EF4-FFF2-40B4-BE49-F238E27FC236}">
                <a16:creationId xmlns:a16="http://schemas.microsoft.com/office/drawing/2014/main" id="{B5D4BA95-426B-1B7D-E5A9-BF256AE15D5D}"/>
              </a:ext>
            </a:extLst>
          </p:cNvPr>
          <p:cNvSpPr>
            <a:spLocks noGrp="1"/>
          </p:cNvSpPr>
          <p:nvPr>
            <p:ph sz="quarter" idx="24"/>
          </p:nvPr>
        </p:nvSpPr>
        <p:spPr>
          <a:xfrm>
            <a:off x="8979139" y="3428999"/>
            <a:ext cx="2455448" cy="1599156"/>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1" name="Content Placeholder 6">
            <a:extLst>
              <a:ext uri="{FF2B5EF4-FFF2-40B4-BE49-F238E27FC236}">
                <a16:creationId xmlns:a16="http://schemas.microsoft.com/office/drawing/2014/main" id="{C128BAF1-E730-4F1C-A513-4376191845D7}"/>
              </a:ext>
            </a:extLst>
          </p:cNvPr>
          <p:cNvSpPr>
            <a:spLocks noGrp="1"/>
          </p:cNvSpPr>
          <p:nvPr>
            <p:ph sz="quarter" idx="25"/>
          </p:nvPr>
        </p:nvSpPr>
        <p:spPr>
          <a:xfrm>
            <a:off x="6371424" y="4509557"/>
            <a:ext cx="2551968" cy="1599156"/>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Tree>
    <p:extLst>
      <p:ext uri="{BB962C8B-B14F-4D97-AF65-F5344CB8AC3E}">
        <p14:creationId xmlns:p14="http://schemas.microsoft.com/office/powerpoint/2010/main" val="12782974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3 No Border balanced logo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8" y="1634836"/>
            <a:ext cx="11204831" cy="4378036"/>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B5D10000-67FF-DD43-9E31-3F0A5DAC7F84}"/>
              </a:ext>
              <a:ext uri="{C183D7F6-B498-43B3-948B-1728B52AA6E4}">
                <adec:decorative xmlns:adec="http://schemas.microsoft.com/office/drawing/2017/decorative" val="1"/>
              </a:ext>
            </a:extLst>
          </p:cNvPr>
          <p:cNvGrpSpPr/>
          <p:nvPr userDrawn="1"/>
        </p:nvGrpSpPr>
        <p:grpSpPr>
          <a:xfrm>
            <a:off x="87606" y="6182486"/>
            <a:ext cx="12013611" cy="175769"/>
            <a:chOff x="-556175" y="5388428"/>
            <a:chExt cx="10206500" cy="149291"/>
          </a:xfrm>
        </p:grpSpPr>
        <p:grpSp>
          <p:nvGrpSpPr>
            <p:cNvPr id="7" name="Group 6">
              <a:extLst>
                <a:ext uri="{FF2B5EF4-FFF2-40B4-BE49-F238E27FC236}">
                  <a16:creationId xmlns:a16="http://schemas.microsoft.com/office/drawing/2014/main" id="{A3A15094-7A12-4547-841F-3F598746B08A}"/>
                </a:ext>
              </a:extLst>
            </p:cNvPr>
            <p:cNvGrpSpPr/>
            <p:nvPr userDrawn="1"/>
          </p:nvGrpSpPr>
          <p:grpSpPr>
            <a:xfrm>
              <a:off x="-556175" y="5388428"/>
              <a:ext cx="2501953" cy="149291"/>
              <a:chOff x="6927228" y="7552706"/>
              <a:chExt cx="5016271" cy="227062"/>
            </a:xfrm>
          </p:grpSpPr>
          <p:sp>
            <p:nvSpPr>
              <p:cNvPr id="156" name="Oval 155">
                <a:extLst>
                  <a:ext uri="{FF2B5EF4-FFF2-40B4-BE49-F238E27FC236}">
                    <a16:creationId xmlns:a16="http://schemas.microsoft.com/office/drawing/2014/main" id="{AC81769C-ACD0-AA46-B55B-55D9845DC1D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BC76E733-8AC1-8244-A878-DA7EECA7CB64}"/>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5826B60D-6BD7-BE4E-B6AE-340C1C09DC5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3611D097-B55B-AE44-9B42-DCA92C06CDC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46C53F09-7D4D-B94C-B8E0-11F2795FDB96}"/>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A486865-4261-1B4B-B0F7-2D5849B35D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AC73E1FF-F2EC-BE45-AEB5-7FFAABDE2BA1}"/>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D3859127-8766-774E-AF82-8BEF0AC5F5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EDACB262-FDFC-F442-9CCA-41D550EB3488}"/>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7B900191-750E-A946-8349-F4790B296A5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7C70DE60-DBF4-CA44-AF95-5957981C2AC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FCC1CCEA-99D5-4D4F-A014-D288FAABDB0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A88879A-B09A-F545-B3CD-B5C985D01F3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599358C-6F81-C24A-BC47-7167EC9786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9754045-23E0-6543-91C2-E7296919294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DCA3B432-94C5-E841-A4FA-1DAB112F779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BB765CDB-B45E-4446-8F5B-E51DB59E6B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FED056CB-4654-0144-B516-8F7048BA26A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3EBDDD1E-2CE1-5E47-B197-FBB2AEAA3ED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104DEC34-9F54-5C41-B50C-D1871B7F653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4F96B8D3-C1A3-9D45-B2C0-0F7F96815FE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50123706-07DE-0E4E-90CE-C4D6842A0A28}"/>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AE7D8CBD-6778-B94D-B063-660BD02DA28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3C62E5E3-D59A-4443-9ACE-988B9A15868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41978F71-AF9E-7D4C-9AB6-5A1FD0B2480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589FFE61-9030-534B-A6F4-2FC1730F52D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014C2F76-16A9-E840-B6E6-F49949CEEB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6639544A-CF32-BC4D-BFC0-E2DC34E49E5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D3BCBB0D-40AC-FF4B-A1D4-E8BD7CAFB7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109A4713-EEC6-724A-924A-004AB4FBE6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F88CCCC1-D404-1F41-B8D3-15E36B5964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94D58B8E-0625-054E-8C67-52822EB7A05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B9DCFAA-93B3-8644-AD88-9EC07EEA99E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EDB23739-9E10-4345-8C0E-6C0F3ECEC3D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E83BE764-F6D7-D047-990F-AB458CD41F4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1E74F30B-2336-9346-9200-F78A2723F3E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70734039-795D-5D48-9694-F635EE86C9F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C1E56BE-4508-6A44-B8D0-6CAF3643ED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211267B-870F-6946-ABDF-1F5861ADC4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8D151696-3744-F44E-A416-96C512145F8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36BDF7-A7C7-5D43-973B-785D3D698F4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C20E71D8-1BF8-BC4A-94D3-40D6ADC9BB3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1BE462C-96AE-244A-9A1E-F1D3E8526D7F}"/>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69E1E159-EF97-C547-9277-59CA6EA008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CA5878C4-288C-1C4B-84A2-5070CB95B58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A6C3D10E-8DA4-C24C-B029-754C4867904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3F3EB9-2191-E741-87F6-7825BE855E9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7E45163F-DBE1-914F-8A1F-1A787E2DC33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86297214-78B1-CF4B-B744-901345F30602}"/>
                </a:ext>
              </a:extLst>
            </p:cNvPr>
            <p:cNvGrpSpPr/>
            <p:nvPr userDrawn="1"/>
          </p:nvGrpSpPr>
          <p:grpSpPr>
            <a:xfrm>
              <a:off x="2008922" y="5388428"/>
              <a:ext cx="2501953" cy="149291"/>
              <a:chOff x="6927228" y="7552706"/>
              <a:chExt cx="5016271" cy="227062"/>
            </a:xfrm>
          </p:grpSpPr>
          <p:sp>
            <p:nvSpPr>
              <p:cNvPr id="108" name="Oval 107">
                <a:extLst>
                  <a:ext uri="{FF2B5EF4-FFF2-40B4-BE49-F238E27FC236}">
                    <a16:creationId xmlns:a16="http://schemas.microsoft.com/office/drawing/2014/main" id="{292706E5-076B-5F4C-812F-FEC6E9915D4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4E3D1405-581F-6244-91CD-85A984DEC763}"/>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F2BCD18-8678-404E-9D15-F1BD7C07525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27BFD6CE-ECCD-444D-A7B0-4B48D67FDF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37929201-4384-E146-B984-1B2B04F2FDC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41A8DBFB-0288-314B-8FC9-105BF1D70A1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B66C2E77-979E-8447-B176-1CCDA73AD47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B4F26C27-0427-084D-90EE-625F83DD47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72460563-A889-E945-8955-E9D1F149E02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40A6ACA5-BBB6-6141-8F99-097460C84AC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4BCCFF44-BB58-5643-A26C-CA81C93C438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61A0BA7-8837-BC4A-A51F-2CF4F9B6130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2926DD6-27B3-8149-B92A-D411A42B44C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5EB62302-9E2F-5544-A7B6-57F7CED38A4F}"/>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79815D6B-B72A-E045-8689-A8ED057DEC6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083634D3-5FEC-8842-B7B2-8B230768EFE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9E4A9B-0FED-554A-A870-B4709BE5CFC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60B57485-220E-714B-A2C2-B3B85ADE0B0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8AFB7CB3-A903-DD4A-B6F2-0F5CF5CDE09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F66685-D8F3-2C42-9253-CB6FE5AB083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FD9D70CF-6892-AB40-9B13-D229F7448A0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7E74A9E9-14B9-254D-A201-96B112C001B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F7C45194-5CBF-6840-B5A4-8D3A44D4FD6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C9F3887-2520-364D-8505-A53938DB66C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535A291F-F9F8-6240-AB7E-9688DCD3AD5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AF7E5FF7-B52D-A849-BEF0-E1DF76E4E0C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EB3407C5-1F9F-D949-9ABA-889FE9C4A3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716575CD-F19A-224E-8826-8835C6162D6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EDC22ADC-686E-504D-B0D0-4B51D43A2AF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5F35CC8B-996A-144F-946D-15D332A9336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E5CBD76-CCC7-5142-8407-168685142F4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2F2862C-DA42-3B4E-842C-C81DD965EF1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96FE1C5-2B0A-584A-B04A-4F3DA96992C2}"/>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567B61A4-0A80-8F4E-8D71-6166C6E33FC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FEAA5028-41C5-6647-A1CC-45132219185D}"/>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25B31FB-57CE-1545-8795-44733B298239}"/>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D4072B1-FF73-9848-9733-7C55D1A0050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3BE2D710-FF1F-954D-AF85-6DA1D68D3AF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805013CF-77D8-7341-9093-41782D24F6C9}"/>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E29D4563-308F-B44A-9773-E565F20D211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F47E6BB1-1E6D-044C-932D-F7F73227459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280F1885-F2F7-404A-A8A0-90189995FA5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BDD3253-8FFE-0745-863F-B612B527939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793644F3-7B15-0448-99E0-A95C47E1D63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7FB7D09-035C-C646-B7E8-C044DB0F2B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91AC3056-116B-5445-BC1D-67EE52B6E6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9197D4B-68B1-E745-8F21-415016EAB75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02C8B4F6-259F-584B-8F27-69244A42D5B5}"/>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0" name="Group 9">
              <a:extLst>
                <a:ext uri="{FF2B5EF4-FFF2-40B4-BE49-F238E27FC236}">
                  <a16:creationId xmlns:a16="http://schemas.microsoft.com/office/drawing/2014/main" id="{50D03E38-69EB-DC4D-A1D7-FB8B055B3764}"/>
                </a:ext>
              </a:extLst>
            </p:cNvPr>
            <p:cNvGrpSpPr/>
            <p:nvPr userDrawn="1"/>
          </p:nvGrpSpPr>
          <p:grpSpPr>
            <a:xfrm>
              <a:off x="4583275" y="5388428"/>
              <a:ext cx="2501953" cy="149291"/>
              <a:chOff x="6927228" y="7552706"/>
              <a:chExt cx="5016271" cy="227062"/>
            </a:xfrm>
          </p:grpSpPr>
          <p:sp>
            <p:nvSpPr>
              <p:cNvPr id="60" name="Oval 59">
                <a:extLst>
                  <a:ext uri="{FF2B5EF4-FFF2-40B4-BE49-F238E27FC236}">
                    <a16:creationId xmlns:a16="http://schemas.microsoft.com/office/drawing/2014/main" id="{DF83B358-F012-4445-AC3A-1ABD62EB8A5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0B0CFAB7-51E2-C64C-9CC8-F024812FF95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D9D9FB5E-EC1A-CC46-9248-EAA8754542A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1DC9453-8CB4-C446-B4DB-E592CB833E6D}"/>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EFC4078-951A-8747-8304-DD69FAB1D965}"/>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008135A2-0ADA-EE43-BF14-307F8D29A19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AA7F266-163E-8E44-A219-3936AC3BE60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BF96821-339B-7540-AF72-5322BFCDC8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F8393D7-2917-A94A-919B-650F3CE90BB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979D1CD9-296B-0845-8DB1-810AFB12268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30D36610-910D-DA42-875F-F4B35ED17CD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5F38B31-6862-3243-BEF5-366B7DB8D7B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78087064-1DB8-0946-BB41-42B82E19F5E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0E0F0522-2F6B-EC43-A2B6-550C1BCD9F0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5EFFE54-37C4-9048-BE15-4D39983644B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FED94618-5D44-5C4B-A7B4-B6B9A3C5592A}"/>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E44D03E3-63F4-6440-BFB0-562E5210B3F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57295A1-8673-6541-B40A-740E7490099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3F61C51-FF64-314A-8ED8-591841616E3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28B7D709-C184-D540-A4A0-8D4E03DFB698}"/>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3D872C8F-5DD9-AE44-A051-3F62028060F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1B265698-03A2-E74B-B1BC-8DADEB33840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A50DE7-C78C-9441-878B-7EED15998D72}"/>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D29EEB4-E77B-0A40-8550-48358B40D2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334AB9B7-5A59-2C40-947D-339323EAF64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A39BADCC-E5D0-3B47-8FF0-DA5D7A6F6A8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0815E60-D580-3D4D-9577-9E3F2831883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ECF54FB2-76F1-C449-AC3C-7F608DABC9A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9B50446C-7133-CA47-95D7-4088A012ED8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27C3106-421B-5D48-8E14-E49DC444A98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389D8682-C322-A54B-AE4C-01A52CC5EF78}"/>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D5D83B9-2A90-5744-9D12-465762EC988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C66BB921-2452-694F-8E9A-26069D607E6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CBC8AB1-5CBD-E64F-A202-D1D90143BF30}"/>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A7DAC34-6AED-6C4F-9B83-3914DEB95F3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D6C7F3-B425-4E4F-866C-120C25EBA05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DD50A258-8AA1-9445-B251-2B6B68E65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D57B083A-9063-FE45-8303-4126F7DCD87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33C4777-3165-6046-98E4-45327DE8E11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E7CB826-708C-1441-B1DD-D88EF14F624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C5E96F96-021C-CE44-9DD2-CDC018BD0D76}"/>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DF448B1A-2AC4-2D47-8024-EBF9DB0810D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C107FAEB-0D07-2F48-8EB1-7DA42F5FCBC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D1F9484-750A-8542-9677-223E0C81461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6C2DE35-6592-8D46-91C2-E7E229AF8C2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2F00CD62-DA8E-1D46-9A2B-C44D2E205F9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D30E9B3-AE1A-3949-89A0-A8D4072212CC}"/>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609772A-8D5B-674D-B520-98089C35BE9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97264B34-1353-B840-B929-B78AE18C8968}"/>
                </a:ext>
              </a:extLst>
            </p:cNvPr>
            <p:cNvGrpSpPr/>
            <p:nvPr userDrawn="1"/>
          </p:nvGrpSpPr>
          <p:grpSpPr>
            <a:xfrm>
              <a:off x="7148372" y="5388428"/>
              <a:ext cx="2501953" cy="149291"/>
              <a:chOff x="6927228" y="7552706"/>
              <a:chExt cx="5016271" cy="227062"/>
            </a:xfrm>
          </p:grpSpPr>
          <p:sp>
            <p:nvSpPr>
              <p:cNvPr id="12" name="Oval 11">
                <a:extLst>
                  <a:ext uri="{FF2B5EF4-FFF2-40B4-BE49-F238E27FC236}">
                    <a16:creationId xmlns:a16="http://schemas.microsoft.com/office/drawing/2014/main" id="{06455C24-9D00-3E42-B03D-9131EA1007BF}"/>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9BF9D318-54BD-6548-8035-05EB85BEA27D}"/>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a:extLst>
                  <a:ext uri="{FF2B5EF4-FFF2-40B4-BE49-F238E27FC236}">
                    <a16:creationId xmlns:a16="http://schemas.microsoft.com/office/drawing/2014/main" id="{2057AD0F-E641-3B49-8157-42793C103BC7}"/>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B355372B-14E8-094B-AF56-18AD8DB080E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ADDEA467-0890-2E43-A9C6-7F9B1D6AF8E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48FA7C5F-6973-8E4F-9F6F-AA3305E2AB5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5C7D7484-03A9-E845-AC47-694AD30250B6}"/>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751892BF-DF01-9F48-984B-22DFA1F94AA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42BA570F-EEED-1D46-B19E-A3CFC99248D1}"/>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1EFA85B5-5007-0F41-8FE1-2E864981C6C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B40490A4-6A5F-DA43-938B-BA8011D4183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A12CA745-1BFE-C54E-A388-1C71FEA6F59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14DD249-A210-A448-B03A-022B96494C8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1856CFBD-76DE-E54B-8811-40BF5B85151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3E13981-996B-F74E-BDB0-BBD65F1DCF2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35226105-411C-9546-8605-7F0029202508}"/>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9AA2FDC-7E18-8143-B79A-88D706793D6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E45312BB-D91F-214A-A12F-CCCA557A28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7A711E9-D108-364B-846D-FE2A61BA462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12D691DA-3FA9-D94F-A669-867ECD0ACC1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A6D2D21F-8FD5-0A49-B275-A50B6C81DB2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C8A3FE7C-CCE3-E54C-9DD5-38276A91560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D28709A-CD3D-BB4A-ABA0-2337551819A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6BD1E5D2-367A-6945-8DA7-31C5CBDF35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4C7FC2FE-5670-5D43-BB96-CC0BB20D6F0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EE110EAD-D09B-0949-9FAC-B9E5336BD679}"/>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9902BEEE-E692-AD4A-A016-57551BC4FE3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D2BCF384-61FE-474F-8678-D22C295228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C0E0173-D74F-8F4D-A549-DB54BDBAE66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39C27113-99AA-B049-8007-E2F256506BD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0FAA9F2E-EA23-0342-B585-56175D88294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5FBC823E-7C2A-E04D-AEC4-9F891174BF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F67A6D3-BDDD-1A42-8E08-885709559F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537C916-282F-FF46-8D64-7B69850B2886}"/>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819AC659-69E8-9042-8C36-62644A554E4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C56E4CB-B47A-5948-979C-ED344D50B0F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6C2692BD-89C9-DF47-8AEA-9017569DB77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141AED1D-2BE5-AF42-9F28-A20471EED3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ED400831-0FCD-774D-BDC8-FFE72A97E550}"/>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C3CAB3B-A75A-D74A-BFD3-F8171988C7C3}"/>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545A9641-E700-F248-9D33-500442AC5D7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11AF4AB0-7D82-E647-87BE-B74954EE8B1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0E07ED09-94BB-2742-8051-944ACD92921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467A6002-BF98-BB47-B773-94158633CF8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10122CE-0D61-534D-8216-10B671E3925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E7DEED5B-3E22-DD47-9F07-F1D320D6B72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9D7049D5-06F4-9C48-A4FA-95128E7BB4B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314E10B6-8E47-EA46-B151-9A59EF1610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987C5E03-77D1-CEB9-EF4C-EF74F439B7C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B03A1299-C635-1EB0-2F7E-406FDAEAE703}"/>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4" name="Graphic 3">
              <a:extLst>
                <a:ext uri="{FF2B5EF4-FFF2-40B4-BE49-F238E27FC236}">
                  <a16:creationId xmlns:a16="http://schemas.microsoft.com/office/drawing/2014/main" id="{8C38DFA8-131A-742E-EDF4-5D28089C962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4" name="Picture 203" descr="Tennessee Tiered Supports Center logo">
              <a:extLst>
                <a:ext uri="{FF2B5EF4-FFF2-40B4-BE49-F238E27FC236}">
                  <a16:creationId xmlns:a16="http://schemas.microsoft.com/office/drawing/2014/main" id="{7E6D1967-31E7-0C0E-7951-A1FE9E2730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6337467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6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7" y="228600"/>
            <a:ext cx="10969943" cy="956144"/>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478165" y="1302355"/>
            <a:ext cx="10940240" cy="1628029"/>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1" name="Content Placeholder 4">
            <a:extLst>
              <a:ext uri="{FF2B5EF4-FFF2-40B4-BE49-F238E27FC236}">
                <a16:creationId xmlns:a16="http://schemas.microsoft.com/office/drawing/2014/main" id="{7191ACFE-C5C8-7774-AA35-AD8F51E0A790}"/>
              </a:ext>
            </a:extLst>
          </p:cNvPr>
          <p:cNvSpPr>
            <a:spLocks noGrp="1"/>
          </p:cNvSpPr>
          <p:nvPr>
            <p:ph sz="quarter" idx="16"/>
          </p:nvPr>
        </p:nvSpPr>
        <p:spPr>
          <a:xfrm>
            <a:off x="478163" y="3150973"/>
            <a:ext cx="10940240" cy="2310713"/>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2" name="Content Placeholder 4">
            <a:extLst>
              <a:ext uri="{FF2B5EF4-FFF2-40B4-BE49-F238E27FC236}">
                <a16:creationId xmlns:a16="http://schemas.microsoft.com/office/drawing/2014/main" id="{50ED6C92-B445-0685-4184-8B4F5A3A22B2}"/>
              </a:ext>
            </a:extLst>
          </p:cNvPr>
          <p:cNvSpPr>
            <a:spLocks noGrp="1"/>
          </p:cNvSpPr>
          <p:nvPr>
            <p:ph sz="quarter" idx="17"/>
          </p:nvPr>
        </p:nvSpPr>
        <p:spPr>
          <a:xfrm>
            <a:off x="478163" y="5461686"/>
            <a:ext cx="10940240" cy="579022"/>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grpSp>
        <p:nvGrpSpPr>
          <p:cNvPr id="3" name="Group 2">
            <a:extLst>
              <a:ext uri="{FF2B5EF4-FFF2-40B4-BE49-F238E27FC236}">
                <a16:creationId xmlns:a16="http://schemas.microsoft.com/office/drawing/2014/main" id="{73810B8C-1ABB-A6FD-1466-A45C670F0A67}"/>
              </a:ext>
              <a:ext uri="{C183D7F6-B498-43B3-948B-1728B52AA6E4}">
                <adec:decorative xmlns:adec="http://schemas.microsoft.com/office/drawing/2017/decorative" val="1"/>
              </a:ext>
            </a:extLst>
          </p:cNvPr>
          <p:cNvGrpSpPr/>
          <p:nvPr userDrawn="1"/>
        </p:nvGrpSpPr>
        <p:grpSpPr>
          <a:xfrm>
            <a:off x="7142416" y="6226243"/>
            <a:ext cx="1966204" cy="579022"/>
            <a:chOff x="1964643" y="6320184"/>
            <a:chExt cx="1904335" cy="515107"/>
          </a:xfrm>
        </p:grpSpPr>
        <p:pic>
          <p:nvPicPr>
            <p:cNvPr id="6" name="Graphic 5">
              <a:extLst>
                <a:ext uri="{FF2B5EF4-FFF2-40B4-BE49-F238E27FC236}">
                  <a16:creationId xmlns:a16="http://schemas.microsoft.com/office/drawing/2014/main" id="{4C7CED1C-38D7-F6BB-AEB8-11407415258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96464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04EC6A30-1EDE-3257-6FED-4CE136C959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57195" y="6423508"/>
              <a:ext cx="411783" cy="411783"/>
            </a:xfrm>
            <a:prstGeom prst="rect">
              <a:avLst/>
            </a:prstGeom>
          </p:spPr>
        </p:pic>
      </p:grpSp>
      <p:sp>
        <p:nvSpPr>
          <p:cNvPr id="8" name="Footer Placeholder 2">
            <a:extLst>
              <a:ext uri="{FF2B5EF4-FFF2-40B4-BE49-F238E27FC236}">
                <a16:creationId xmlns:a16="http://schemas.microsoft.com/office/drawing/2014/main" id="{9C87A3A9-9336-495E-33B2-7AA7C9A3BFEC}"/>
              </a:ext>
              <a:ext uri="{C183D7F6-B498-43B3-948B-1728B52AA6E4}">
                <adec:decorative xmlns:adec="http://schemas.microsoft.com/office/drawing/2017/decorative" val="1"/>
              </a:ext>
            </a:extLst>
          </p:cNvPr>
          <p:cNvSpPr>
            <a:spLocks noGrp="1"/>
          </p:cNvSpPr>
          <p:nvPr>
            <p:ph type="ftr" sz="quarter" idx="18"/>
          </p:nvPr>
        </p:nvSpPr>
        <p:spPr>
          <a:xfrm>
            <a:off x="9193495" y="6515754"/>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9" name="Text Placeholder 13">
            <a:extLst>
              <a:ext uri="{FF2B5EF4-FFF2-40B4-BE49-F238E27FC236}">
                <a16:creationId xmlns:a16="http://schemas.microsoft.com/office/drawing/2014/main" id="{F53B47B9-76FF-E1AD-B6F1-7F93E61720B6}"/>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6150816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Comparison" preserve="1" userDrawn="1">
  <p:cSld name="3_Comparison">
    <p:spTree>
      <p:nvGrpSpPr>
        <p:cNvPr id="1" name="Shape 128"/>
        <p:cNvGrpSpPr/>
        <p:nvPr/>
      </p:nvGrpSpPr>
      <p:grpSpPr>
        <a:xfrm>
          <a:off x="0" y="0"/>
          <a:ext cx="0" cy="0"/>
          <a:chOff x="0" y="0"/>
          <a:chExt cx="0" cy="0"/>
        </a:xfrm>
      </p:grpSpPr>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633918" y="178300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11" name="Google Shape;130;p333">
            <a:extLst>
              <a:ext uri="{FF2B5EF4-FFF2-40B4-BE49-F238E27FC236}">
                <a16:creationId xmlns:a16="http://schemas.microsoft.com/office/drawing/2014/main" id="{413198E4-151A-AA83-1D3A-7F951DA93580}"/>
              </a:ext>
            </a:extLst>
          </p:cNvPr>
          <p:cNvSpPr txBox="1">
            <a:spLocks noGrp="1"/>
          </p:cNvSpPr>
          <p:nvPr>
            <p:ph type="body" idx="20"/>
          </p:nvPr>
        </p:nvSpPr>
        <p:spPr>
          <a:xfrm>
            <a:off x="7889283" y="164330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2" name="Google Shape;130;p333">
            <a:extLst>
              <a:ext uri="{FF2B5EF4-FFF2-40B4-BE49-F238E27FC236}">
                <a16:creationId xmlns:a16="http://schemas.microsoft.com/office/drawing/2014/main" id="{725D2DA4-2C16-DDF3-C53B-90A9CFB46E1A}"/>
              </a:ext>
            </a:extLst>
          </p:cNvPr>
          <p:cNvSpPr txBox="1">
            <a:spLocks noGrp="1"/>
          </p:cNvSpPr>
          <p:nvPr>
            <p:ph type="body" idx="21"/>
          </p:nvPr>
        </p:nvSpPr>
        <p:spPr>
          <a:xfrm>
            <a:off x="7987218" y="3763527"/>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3" name="Google Shape;130;p333">
            <a:extLst>
              <a:ext uri="{FF2B5EF4-FFF2-40B4-BE49-F238E27FC236}">
                <a16:creationId xmlns:a16="http://schemas.microsoft.com/office/drawing/2014/main" id="{6B87BB20-7647-4A06-9411-30CF166FCC50}"/>
              </a:ext>
            </a:extLst>
          </p:cNvPr>
          <p:cNvSpPr txBox="1">
            <a:spLocks noGrp="1"/>
          </p:cNvSpPr>
          <p:nvPr>
            <p:ph type="body" idx="22"/>
          </p:nvPr>
        </p:nvSpPr>
        <p:spPr>
          <a:xfrm>
            <a:off x="4261598" y="5147509"/>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4" name="Google Shape;130;p333">
            <a:extLst>
              <a:ext uri="{FF2B5EF4-FFF2-40B4-BE49-F238E27FC236}">
                <a16:creationId xmlns:a16="http://schemas.microsoft.com/office/drawing/2014/main" id="{2E8F3374-E723-EC03-6005-57AAF4BB1092}"/>
              </a:ext>
            </a:extLst>
          </p:cNvPr>
          <p:cNvSpPr txBox="1">
            <a:spLocks noGrp="1"/>
          </p:cNvSpPr>
          <p:nvPr>
            <p:ph type="body" idx="23"/>
          </p:nvPr>
        </p:nvSpPr>
        <p:spPr>
          <a:xfrm>
            <a:off x="633917" y="3611127"/>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5" name="Content Placeholder 6">
            <a:extLst>
              <a:ext uri="{FF2B5EF4-FFF2-40B4-BE49-F238E27FC236}">
                <a16:creationId xmlns:a16="http://schemas.microsoft.com/office/drawing/2014/main" id="{814A23FF-B6DB-814F-F4C4-AF4DE2BD6098}"/>
              </a:ext>
            </a:extLst>
          </p:cNvPr>
          <p:cNvSpPr>
            <a:spLocks noGrp="1"/>
          </p:cNvSpPr>
          <p:nvPr>
            <p:ph sz="quarter" idx="12"/>
          </p:nvPr>
        </p:nvSpPr>
        <p:spPr>
          <a:xfrm>
            <a:off x="4197634" y="1866024"/>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7" name="Google Shape;130;p333">
            <a:extLst>
              <a:ext uri="{FF2B5EF4-FFF2-40B4-BE49-F238E27FC236}">
                <a16:creationId xmlns:a16="http://schemas.microsoft.com/office/drawing/2014/main" id="{72F5E3D1-26E9-028C-410A-492A90DEF1EA}"/>
              </a:ext>
            </a:extLst>
          </p:cNvPr>
          <p:cNvSpPr txBox="1">
            <a:spLocks noGrp="1"/>
          </p:cNvSpPr>
          <p:nvPr>
            <p:ph type="body" idx="24"/>
          </p:nvPr>
        </p:nvSpPr>
        <p:spPr>
          <a:xfrm>
            <a:off x="4197634" y="3977093"/>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20" name="Text Placeholder 13">
            <a:extLst>
              <a:ext uri="{FF2B5EF4-FFF2-40B4-BE49-F238E27FC236}">
                <a16:creationId xmlns:a16="http://schemas.microsoft.com/office/drawing/2014/main" id="{C15EE1B9-D85F-58D2-042F-813F4187927F}"/>
              </a:ext>
            </a:extLst>
          </p:cNvPr>
          <p:cNvSpPr>
            <a:spLocks noGrp="1"/>
          </p:cNvSpPr>
          <p:nvPr>
            <p:ph type="body" sz="quarter" idx="19" hasCustomPrompt="1"/>
          </p:nvPr>
        </p:nvSpPr>
        <p:spPr>
          <a:xfrm>
            <a:off x="291022" y="6205582"/>
            <a:ext cx="4965192" cy="36576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15493792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omparison" preserve="1" userDrawn="1">
  <p:cSld name="4_Comparison">
    <p:spTree>
      <p:nvGrpSpPr>
        <p:cNvPr id="1" name="Shape 128"/>
        <p:cNvGrpSpPr/>
        <p:nvPr/>
      </p:nvGrpSpPr>
      <p:grpSpPr>
        <a:xfrm>
          <a:off x="0" y="0"/>
          <a:ext cx="0" cy="0"/>
          <a:chOff x="0" y="0"/>
          <a:chExt cx="0" cy="0"/>
        </a:xfrm>
      </p:grpSpPr>
      <p:sp>
        <p:nvSpPr>
          <p:cNvPr id="129" name="Google Shape;129;p333"/>
          <p:cNvSpPr txBox="1">
            <a:spLocks noGrp="1"/>
          </p:cNvSpPr>
          <p:nvPr>
            <p:ph type="body" idx="1"/>
          </p:nvPr>
        </p:nvSpPr>
        <p:spPr>
          <a:xfrm>
            <a:off x="494219" y="1405406"/>
            <a:ext cx="10512860" cy="731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2400" b="0"/>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30" name="Google Shape;130;p333"/>
          <p:cNvSpPr txBox="1">
            <a:spLocks noGrp="1"/>
          </p:cNvSpPr>
          <p:nvPr>
            <p:ph type="body" idx="2"/>
          </p:nvPr>
        </p:nvSpPr>
        <p:spPr>
          <a:xfrm>
            <a:off x="494218" y="2551250"/>
            <a:ext cx="4119823" cy="5348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32" name="Google Shape;132;p333"/>
          <p:cNvSpPr txBox="1">
            <a:spLocks noGrp="1"/>
          </p:cNvSpPr>
          <p:nvPr>
            <p:ph type="body" idx="4"/>
          </p:nvPr>
        </p:nvSpPr>
        <p:spPr>
          <a:xfrm>
            <a:off x="6828538" y="2552365"/>
            <a:ext cx="4118716" cy="5348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None/>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lang="en-US"/>
          </a:p>
          <a:p>
            <a:pPr lvl="2"/>
            <a:r>
              <a:rPr lang="en-US"/>
              <a:t>	</a:t>
            </a:r>
            <a:endParaRPr/>
          </a:p>
        </p:txBody>
      </p:sp>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494218" y="344670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7" name="Google Shape;130;p333">
            <a:extLst>
              <a:ext uri="{FF2B5EF4-FFF2-40B4-BE49-F238E27FC236}">
                <a16:creationId xmlns:a16="http://schemas.microsoft.com/office/drawing/2014/main" id="{BCF08EB6-CDB1-2329-80F6-80AEFC5E76DC}"/>
              </a:ext>
            </a:extLst>
          </p:cNvPr>
          <p:cNvSpPr txBox="1">
            <a:spLocks noGrp="1"/>
          </p:cNvSpPr>
          <p:nvPr>
            <p:ph type="body" idx="14"/>
          </p:nvPr>
        </p:nvSpPr>
        <p:spPr>
          <a:xfrm>
            <a:off x="4113522" y="3429073"/>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8" name="Google Shape;130;p333">
            <a:extLst>
              <a:ext uri="{FF2B5EF4-FFF2-40B4-BE49-F238E27FC236}">
                <a16:creationId xmlns:a16="http://schemas.microsoft.com/office/drawing/2014/main" id="{33580784-B185-00F1-E0AF-3413F019B564}"/>
              </a:ext>
            </a:extLst>
          </p:cNvPr>
          <p:cNvSpPr txBox="1">
            <a:spLocks noGrp="1"/>
          </p:cNvSpPr>
          <p:nvPr>
            <p:ph type="body" idx="15"/>
          </p:nvPr>
        </p:nvSpPr>
        <p:spPr>
          <a:xfrm>
            <a:off x="7732826" y="3423464"/>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0" name="Google Shape;129;p333">
            <a:extLst>
              <a:ext uri="{FF2B5EF4-FFF2-40B4-BE49-F238E27FC236}">
                <a16:creationId xmlns:a16="http://schemas.microsoft.com/office/drawing/2014/main" id="{005B5681-E0E8-BE65-8646-3033A7A6D273}"/>
              </a:ext>
            </a:extLst>
          </p:cNvPr>
          <p:cNvSpPr txBox="1">
            <a:spLocks noGrp="1"/>
          </p:cNvSpPr>
          <p:nvPr>
            <p:ph type="body" idx="16"/>
          </p:nvPr>
        </p:nvSpPr>
        <p:spPr>
          <a:xfrm>
            <a:off x="494219" y="4503940"/>
            <a:ext cx="10512860" cy="64071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2400" b="0"/>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2939727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9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7" y="228600"/>
            <a:ext cx="10969943" cy="956144"/>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2536107" y="1326710"/>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grpSp>
        <p:nvGrpSpPr>
          <p:cNvPr id="6" name="Group 5">
            <a:extLst>
              <a:ext uri="{FF2B5EF4-FFF2-40B4-BE49-F238E27FC236}">
                <a16:creationId xmlns:a16="http://schemas.microsoft.com/office/drawing/2014/main" id="{3806BE88-38B9-386E-684D-E9D387A71D51}"/>
              </a:ext>
              <a:ext uri="{C183D7F6-B498-43B3-948B-1728B52AA6E4}">
                <adec:decorative xmlns:adec="http://schemas.microsoft.com/office/drawing/2017/decorative" val="1"/>
              </a:ext>
            </a:extLst>
          </p:cNvPr>
          <p:cNvGrpSpPr/>
          <p:nvPr userDrawn="1"/>
        </p:nvGrpSpPr>
        <p:grpSpPr>
          <a:xfrm>
            <a:off x="7000522" y="6226243"/>
            <a:ext cx="1950438" cy="579022"/>
            <a:chOff x="1827213" y="6320184"/>
            <a:chExt cx="1889065" cy="515107"/>
          </a:xfrm>
        </p:grpSpPr>
        <p:pic>
          <p:nvPicPr>
            <p:cNvPr id="7" name="Graphic 6">
              <a:extLst>
                <a:ext uri="{FF2B5EF4-FFF2-40B4-BE49-F238E27FC236}">
                  <a16:creationId xmlns:a16="http://schemas.microsoft.com/office/drawing/2014/main" id="{8CF3AFCC-A417-0426-3FEF-3922E3EAD20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A9B57ADF-4300-E2EB-09C6-38DCA9DB13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1A11A1FE-91F9-E24C-AB74-D55A18C3607E}"/>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13">
            <a:extLst>
              <a:ext uri="{FF2B5EF4-FFF2-40B4-BE49-F238E27FC236}">
                <a16:creationId xmlns:a16="http://schemas.microsoft.com/office/drawing/2014/main" id="{6300FA2D-7E0E-27A6-2246-DAA7DD8B9DC5}"/>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0" name="Content Placeholder 4">
            <a:extLst>
              <a:ext uri="{FF2B5EF4-FFF2-40B4-BE49-F238E27FC236}">
                <a16:creationId xmlns:a16="http://schemas.microsoft.com/office/drawing/2014/main" id="{B4D279D0-ECD3-E7B3-6710-B296F1F54B06}"/>
              </a:ext>
            </a:extLst>
          </p:cNvPr>
          <p:cNvSpPr>
            <a:spLocks noGrp="1"/>
          </p:cNvSpPr>
          <p:nvPr>
            <p:ph sz="quarter" idx="20"/>
          </p:nvPr>
        </p:nvSpPr>
        <p:spPr>
          <a:xfrm>
            <a:off x="2550160" y="2247290"/>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3" name="Content Placeholder 4">
            <a:extLst>
              <a:ext uri="{FF2B5EF4-FFF2-40B4-BE49-F238E27FC236}">
                <a16:creationId xmlns:a16="http://schemas.microsoft.com/office/drawing/2014/main" id="{A70C6D0D-D3AF-5990-B46A-D6BBD79F520E}"/>
              </a:ext>
            </a:extLst>
          </p:cNvPr>
          <p:cNvSpPr>
            <a:spLocks noGrp="1"/>
          </p:cNvSpPr>
          <p:nvPr>
            <p:ph sz="quarter" idx="21"/>
          </p:nvPr>
        </p:nvSpPr>
        <p:spPr>
          <a:xfrm>
            <a:off x="2550160" y="3192222"/>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4" name="Content Placeholder 4">
            <a:extLst>
              <a:ext uri="{FF2B5EF4-FFF2-40B4-BE49-F238E27FC236}">
                <a16:creationId xmlns:a16="http://schemas.microsoft.com/office/drawing/2014/main" id="{C2326558-485A-2BEB-E837-ABD6E180140A}"/>
              </a:ext>
            </a:extLst>
          </p:cNvPr>
          <p:cNvSpPr>
            <a:spLocks noGrp="1"/>
          </p:cNvSpPr>
          <p:nvPr>
            <p:ph sz="quarter" idx="22"/>
          </p:nvPr>
        </p:nvSpPr>
        <p:spPr>
          <a:xfrm>
            <a:off x="2550160" y="4154251"/>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5" name="Content Placeholder 4">
            <a:extLst>
              <a:ext uri="{FF2B5EF4-FFF2-40B4-BE49-F238E27FC236}">
                <a16:creationId xmlns:a16="http://schemas.microsoft.com/office/drawing/2014/main" id="{809936B0-E732-722F-C75A-EFDE838BDAF2}"/>
              </a:ext>
            </a:extLst>
          </p:cNvPr>
          <p:cNvSpPr>
            <a:spLocks noGrp="1"/>
          </p:cNvSpPr>
          <p:nvPr>
            <p:ph sz="quarter" idx="23"/>
          </p:nvPr>
        </p:nvSpPr>
        <p:spPr>
          <a:xfrm>
            <a:off x="2550160" y="5132175"/>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Tree>
    <p:extLst>
      <p:ext uri="{BB962C8B-B14F-4D97-AF65-F5344CB8AC3E}">
        <p14:creationId xmlns:p14="http://schemas.microsoft.com/office/powerpoint/2010/main" val="14524450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7" y="228600"/>
            <a:ext cx="10969943" cy="956144"/>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478164" y="1302357"/>
            <a:ext cx="10999645" cy="956145"/>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3" name="Content Placeholder 4">
            <a:extLst>
              <a:ext uri="{FF2B5EF4-FFF2-40B4-BE49-F238E27FC236}">
                <a16:creationId xmlns:a16="http://schemas.microsoft.com/office/drawing/2014/main" id="{6CDA3BE5-A784-649C-18E9-9CB0B7F5461F}"/>
              </a:ext>
            </a:extLst>
          </p:cNvPr>
          <p:cNvSpPr>
            <a:spLocks noGrp="1"/>
          </p:cNvSpPr>
          <p:nvPr>
            <p:ph sz="quarter" idx="15"/>
          </p:nvPr>
        </p:nvSpPr>
        <p:spPr>
          <a:xfrm>
            <a:off x="478164" y="2572247"/>
            <a:ext cx="10940240" cy="960120"/>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1" name="Content Placeholder 4">
            <a:extLst>
              <a:ext uri="{FF2B5EF4-FFF2-40B4-BE49-F238E27FC236}">
                <a16:creationId xmlns:a16="http://schemas.microsoft.com/office/drawing/2014/main" id="{7191ACFE-C5C8-7774-AA35-AD8F51E0A790}"/>
              </a:ext>
            </a:extLst>
          </p:cNvPr>
          <p:cNvSpPr>
            <a:spLocks noGrp="1"/>
          </p:cNvSpPr>
          <p:nvPr>
            <p:ph sz="quarter" idx="16"/>
          </p:nvPr>
        </p:nvSpPr>
        <p:spPr>
          <a:xfrm>
            <a:off x="478163" y="3842138"/>
            <a:ext cx="10940240" cy="960120"/>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2" name="Content Placeholder 4">
            <a:extLst>
              <a:ext uri="{FF2B5EF4-FFF2-40B4-BE49-F238E27FC236}">
                <a16:creationId xmlns:a16="http://schemas.microsoft.com/office/drawing/2014/main" id="{50ED6C92-B445-0685-4184-8B4F5A3A22B2}"/>
              </a:ext>
            </a:extLst>
          </p:cNvPr>
          <p:cNvSpPr>
            <a:spLocks noGrp="1"/>
          </p:cNvSpPr>
          <p:nvPr>
            <p:ph sz="quarter" idx="17"/>
          </p:nvPr>
        </p:nvSpPr>
        <p:spPr>
          <a:xfrm>
            <a:off x="478163" y="5080588"/>
            <a:ext cx="10940240" cy="960120"/>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grpSp>
        <p:nvGrpSpPr>
          <p:cNvPr id="6" name="Group 5">
            <a:extLst>
              <a:ext uri="{FF2B5EF4-FFF2-40B4-BE49-F238E27FC236}">
                <a16:creationId xmlns:a16="http://schemas.microsoft.com/office/drawing/2014/main" id="{3806BE88-38B9-386E-684D-E9D387A71D51}"/>
              </a:ext>
              <a:ext uri="{C183D7F6-B498-43B3-948B-1728B52AA6E4}">
                <adec:decorative xmlns:adec="http://schemas.microsoft.com/office/drawing/2017/decorative" val="1"/>
              </a:ext>
            </a:extLst>
          </p:cNvPr>
          <p:cNvGrpSpPr/>
          <p:nvPr userDrawn="1"/>
        </p:nvGrpSpPr>
        <p:grpSpPr>
          <a:xfrm>
            <a:off x="7000522" y="6226243"/>
            <a:ext cx="1950438" cy="579022"/>
            <a:chOff x="1827213" y="6320184"/>
            <a:chExt cx="1889065" cy="515107"/>
          </a:xfrm>
        </p:grpSpPr>
        <p:pic>
          <p:nvPicPr>
            <p:cNvPr id="7" name="Graphic 6">
              <a:extLst>
                <a:ext uri="{FF2B5EF4-FFF2-40B4-BE49-F238E27FC236}">
                  <a16:creationId xmlns:a16="http://schemas.microsoft.com/office/drawing/2014/main" id="{8CF3AFCC-A417-0426-3FEF-3922E3EAD20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A9B57ADF-4300-E2EB-09C6-38DCA9DB13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1A11A1FE-91F9-E24C-AB74-D55A18C3607E}"/>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02642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Right Log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9174B2F2-2FFA-FA35-CDD7-D7613943127A}"/>
              </a:ext>
              <a:ext uri="{C183D7F6-B498-43B3-948B-1728B52AA6E4}">
                <adec:decorative xmlns:adec="http://schemas.microsoft.com/office/drawing/2017/decorative" val="1"/>
              </a:ext>
            </a:extLst>
          </p:cNvPr>
          <p:cNvGrpSpPr/>
          <p:nvPr userDrawn="1"/>
        </p:nvGrpSpPr>
        <p:grpSpPr>
          <a:xfrm>
            <a:off x="10197084" y="6015609"/>
            <a:ext cx="1827213" cy="484632"/>
            <a:chOff x="1827213" y="6320184"/>
            <a:chExt cx="1889065" cy="515107"/>
          </a:xfrm>
        </p:grpSpPr>
        <p:pic>
          <p:nvPicPr>
            <p:cNvPr id="8" name="Graphic 7">
              <a:extLst>
                <a:ext uri="{FF2B5EF4-FFF2-40B4-BE49-F238E27FC236}">
                  <a16:creationId xmlns:a16="http://schemas.microsoft.com/office/drawing/2014/main" id="{434D1505-3FF6-F30C-DC13-8140D37BAD1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71BE12-15E0-FBB5-398F-5F6F0A7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6" name="Content Placeholder 5">
            <a:extLst>
              <a:ext uri="{FF2B5EF4-FFF2-40B4-BE49-F238E27FC236}">
                <a16:creationId xmlns:a16="http://schemas.microsoft.com/office/drawing/2014/main" id="{C1706756-FB17-14E9-380E-615DD2D42C95}"/>
              </a:ext>
            </a:extLst>
          </p:cNvPr>
          <p:cNvSpPr>
            <a:spLocks noGrp="1"/>
          </p:cNvSpPr>
          <p:nvPr>
            <p:ph sz="quarter" idx="11"/>
          </p:nvPr>
        </p:nvSpPr>
        <p:spPr>
          <a:xfrm>
            <a:off x="508000" y="1752600"/>
            <a:ext cx="3263900" cy="1200150"/>
          </a:xfrm>
        </p:spPr>
        <p:txBody>
          <a:bodyPr/>
          <a:lstStyle>
            <a:lvl1pPr algn="ctr">
              <a:buNone/>
              <a:defRPr/>
            </a:lvl1pPr>
          </a:lstStyle>
          <a:p>
            <a:pPr lvl="0"/>
            <a:r>
              <a:rPr lang="en-US" dirty="0"/>
              <a:t>Click to edit Master text styles</a:t>
            </a:r>
          </a:p>
        </p:txBody>
      </p:sp>
      <p:sp>
        <p:nvSpPr>
          <p:cNvPr id="7" name="Content Placeholder 5">
            <a:extLst>
              <a:ext uri="{FF2B5EF4-FFF2-40B4-BE49-F238E27FC236}">
                <a16:creationId xmlns:a16="http://schemas.microsoft.com/office/drawing/2014/main" id="{49E62F62-7F63-B1E0-DB3B-F04320ADF751}"/>
              </a:ext>
            </a:extLst>
          </p:cNvPr>
          <p:cNvSpPr>
            <a:spLocks noGrp="1"/>
          </p:cNvSpPr>
          <p:nvPr>
            <p:ph sz="quarter" idx="12"/>
          </p:nvPr>
        </p:nvSpPr>
        <p:spPr>
          <a:xfrm>
            <a:off x="4462462" y="1752600"/>
            <a:ext cx="3263900" cy="1200150"/>
          </a:xfrm>
        </p:spPr>
        <p:txBody>
          <a:bodyPr/>
          <a:lstStyle>
            <a:lvl1pPr algn="ctr">
              <a:buNone/>
              <a:defRPr/>
            </a:lvl1pPr>
          </a:lstStyle>
          <a:p>
            <a:pPr lvl="0"/>
            <a:r>
              <a:rPr lang="en-US" dirty="0"/>
              <a:t>Click to edit Master text styles</a:t>
            </a:r>
          </a:p>
        </p:txBody>
      </p:sp>
      <p:sp>
        <p:nvSpPr>
          <p:cNvPr id="10" name="Content Placeholder 5">
            <a:extLst>
              <a:ext uri="{FF2B5EF4-FFF2-40B4-BE49-F238E27FC236}">
                <a16:creationId xmlns:a16="http://schemas.microsoft.com/office/drawing/2014/main" id="{3CF57F5E-E3A5-C525-725D-8842D60AF008}"/>
              </a:ext>
            </a:extLst>
          </p:cNvPr>
          <p:cNvSpPr>
            <a:spLocks noGrp="1"/>
          </p:cNvSpPr>
          <p:nvPr>
            <p:ph sz="quarter" idx="13"/>
          </p:nvPr>
        </p:nvSpPr>
        <p:spPr>
          <a:xfrm>
            <a:off x="8315484" y="1752600"/>
            <a:ext cx="3263900" cy="1200150"/>
          </a:xfrm>
        </p:spPr>
        <p:txBody>
          <a:bodyPr/>
          <a:lstStyle>
            <a:lvl1pPr algn="ctr">
              <a:buNone/>
              <a:defRPr/>
            </a:lvl1pPr>
          </a:lstStyle>
          <a:p>
            <a:pPr lvl="0"/>
            <a:r>
              <a:rPr lang="en-US" dirty="0"/>
              <a:t>Click to edit Master text styles</a:t>
            </a:r>
          </a:p>
        </p:txBody>
      </p:sp>
      <p:sp>
        <p:nvSpPr>
          <p:cNvPr id="11" name="Content Placeholder 5">
            <a:extLst>
              <a:ext uri="{FF2B5EF4-FFF2-40B4-BE49-F238E27FC236}">
                <a16:creationId xmlns:a16="http://schemas.microsoft.com/office/drawing/2014/main" id="{B1B520A6-624A-C266-E17F-BF927296B46B}"/>
              </a:ext>
            </a:extLst>
          </p:cNvPr>
          <p:cNvSpPr>
            <a:spLocks noGrp="1"/>
          </p:cNvSpPr>
          <p:nvPr>
            <p:ph sz="quarter" idx="14"/>
          </p:nvPr>
        </p:nvSpPr>
        <p:spPr>
          <a:xfrm>
            <a:off x="508000" y="4267200"/>
            <a:ext cx="3263900" cy="1200150"/>
          </a:xfrm>
        </p:spPr>
        <p:txBody>
          <a:bodyPr/>
          <a:lstStyle>
            <a:lvl1pPr algn="ctr">
              <a:buNone/>
              <a:defRPr/>
            </a:lvl1pPr>
          </a:lstStyle>
          <a:p>
            <a:pPr lvl="0"/>
            <a:r>
              <a:rPr lang="en-US" dirty="0"/>
              <a:t>Click to edit Master text styles</a:t>
            </a:r>
          </a:p>
        </p:txBody>
      </p:sp>
      <p:sp>
        <p:nvSpPr>
          <p:cNvPr id="12" name="Content Placeholder 5">
            <a:extLst>
              <a:ext uri="{FF2B5EF4-FFF2-40B4-BE49-F238E27FC236}">
                <a16:creationId xmlns:a16="http://schemas.microsoft.com/office/drawing/2014/main" id="{DF6021AE-2829-A4C2-CE82-0A6A949FC8C4}"/>
              </a:ext>
            </a:extLst>
          </p:cNvPr>
          <p:cNvSpPr>
            <a:spLocks noGrp="1"/>
          </p:cNvSpPr>
          <p:nvPr>
            <p:ph sz="quarter" idx="15"/>
          </p:nvPr>
        </p:nvSpPr>
        <p:spPr>
          <a:xfrm>
            <a:off x="4462462" y="4267200"/>
            <a:ext cx="3263900" cy="1200150"/>
          </a:xfrm>
        </p:spPr>
        <p:txBody>
          <a:bodyPr/>
          <a:lstStyle>
            <a:lvl1pPr algn="ctr">
              <a:buNone/>
              <a:defRPr/>
            </a:lvl1pPr>
          </a:lstStyle>
          <a:p>
            <a:pPr lvl="0"/>
            <a:r>
              <a:rPr lang="en-US" dirty="0"/>
              <a:t>Click to edit Master text styles</a:t>
            </a:r>
          </a:p>
        </p:txBody>
      </p:sp>
      <p:sp>
        <p:nvSpPr>
          <p:cNvPr id="13" name="Content Placeholder 5">
            <a:extLst>
              <a:ext uri="{FF2B5EF4-FFF2-40B4-BE49-F238E27FC236}">
                <a16:creationId xmlns:a16="http://schemas.microsoft.com/office/drawing/2014/main" id="{BD675951-D65B-E6D2-0A75-81B966EDD0A0}"/>
              </a:ext>
            </a:extLst>
          </p:cNvPr>
          <p:cNvSpPr>
            <a:spLocks noGrp="1"/>
          </p:cNvSpPr>
          <p:nvPr>
            <p:ph sz="quarter" idx="16"/>
          </p:nvPr>
        </p:nvSpPr>
        <p:spPr>
          <a:xfrm>
            <a:off x="8315484" y="4346230"/>
            <a:ext cx="3263900" cy="1200150"/>
          </a:xfrm>
        </p:spPr>
        <p:txBody>
          <a:bodyPr/>
          <a:lstStyle>
            <a:lvl1pPr algn="ctr">
              <a:buNone/>
              <a:defRPr/>
            </a:lvl1pPr>
          </a:lstStyle>
          <a:p>
            <a:pPr lvl="0"/>
            <a:r>
              <a:rPr lang="en-US" dirty="0"/>
              <a:t>Click to edit Master text styles</a:t>
            </a:r>
          </a:p>
        </p:txBody>
      </p:sp>
      <p:sp>
        <p:nvSpPr>
          <p:cNvPr id="14" name="Content Placeholder 5">
            <a:extLst>
              <a:ext uri="{FF2B5EF4-FFF2-40B4-BE49-F238E27FC236}">
                <a16:creationId xmlns:a16="http://schemas.microsoft.com/office/drawing/2014/main" id="{12D16425-6352-AC28-55F5-AD74CFD27223}"/>
              </a:ext>
            </a:extLst>
          </p:cNvPr>
          <p:cNvSpPr>
            <a:spLocks noGrp="1"/>
          </p:cNvSpPr>
          <p:nvPr>
            <p:ph sz="quarter" idx="17"/>
          </p:nvPr>
        </p:nvSpPr>
        <p:spPr>
          <a:xfrm>
            <a:off x="2201785" y="5657850"/>
            <a:ext cx="3263900" cy="1200150"/>
          </a:xfrm>
        </p:spPr>
        <p:txBody>
          <a:bodyPr/>
          <a:lstStyle>
            <a:lvl1pPr algn="ctr">
              <a:buNone/>
              <a:defRPr/>
            </a:lvl1pPr>
          </a:lstStyle>
          <a:p>
            <a:pPr lvl="0"/>
            <a:r>
              <a:rPr lang="en-US" dirty="0"/>
              <a:t>Click to edit Master text styles</a:t>
            </a:r>
          </a:p>
        </p:txBody>
      </p:sp>
    </p:spTree>
    <p:extLst>
      <p:ext uri="{BB962C8B-B14F-4D97-AF65-F5344CB8AC3E}">
        <p14:creationId xmlns:p14="http://schemas.microsoft.com/office/powerpoint/2010/main" val="4333002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7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7" y="228600"/>
            <a:ext cx="10969943" cy="956144"/>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478165" y="1302355"/>
            <a:ext cx="10940240" cy="1628029"/>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1" name="Content Placeholder 4">
            <a:extLst>
              <a:ext uri="{FF2B5EF4-FFF2-40B4-BE49-F238E27FC236}">
                <a16:creationId xmlns:a16="http://schemas.microsoft.com/office/drawing/2014/main" id="{7191ACFE-C5C8-7774-AA35-AD8F51E0A790}"/>
              </a:ext>
            </a:extLst>
          </p:cNvPr>
          <p:cNvSpPr>
            <a:spLocks noGrp="1"/>
          </p:cNvSpPr>
          <p:nvPr>
            <p:ph sz="quarter" idx="16"/>
          </p:nvPr>
        </p:nvSpPr>
        <p:spPr>
          <a:xfrm>
            <a:off x="478163" y="3150973"/>
            <a:ext cx="10940240" cy="2310713"/>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grpSp>
        <p:nvGrpSpPr>
          <p:cNvPr id="3" name="Group 2">
            <a:extLst>
              <a:ext uri="{FF2B5EF4-FFF2-40B4-BE49-F238E27FC236}">
                <a16:creationId xmlns:a16="http://schemas.microsoft.com/office/drawing/2014/main" id="{73810B8C-1ABB-A6FD-1466-A45C670F0A6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6" name="Graphic 5">
              <a:extLst>
                <a:ext uri="{FF2B5EF4-FFF2-40B4-BE49-F238E27FC236}">
                  <a16:creationId xmlns:a16="http://schemas.microsoft.com/office/drawing/2014/main" id="{4C7CED1C-38D7-F6BB-AEB8-11407415258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04EC6A30-1EDE-3257-6FED-4CE136C959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Footer Placeholder 2">
            <a:extLst>
              <a:ext uri="{FF2B5EF4-FFF2-40B4-BE49-F238E27FC236}">
                <a16:creationId xmlns:a16="http://schemas.microsoft.com/office/drawing/2014/main" id="{9C87A3A9-9336-495E-33B2-7AA7C9A3BFEC}"/>
              </a:ext>
              <a:ext uri="{C183D7F6-B498-43B3-948B-1728B52AA6E4}">
                <adec:decorative xmlns:adec="http://schemas.microsoft.com/office/drawing/2017/decorative" val="1"/>
              </a:ext>
            </a:extLst>
          </p:cNvPr>
          <p:cNvSpPr>
            <a:spLocks noGrp="1"/>
          </p:cNvSpPr>
          <p:nvPr>
            <p:ph type="ftr" sz="quarter" idx="18"/>
          </p:nvPr>
        </p:nvSpPr>
        <p:spPr>
          <a:xfrm>
            <a:off x="9193495" y="6515754"/>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5419955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TDOE_3 features">
    <p:spTree>
      <p:nvGrpSpPr>
        <p:cNvPr id="1" name=""/>
        <p:cNvGrpSpPr/>
        <p:nvPr/>
      </p:nvGrpSpPr>
      <p:grpSpPr>
        <a:xfrm>
          <a:off x="0" y="0"/>
          <a:ext cx="0" cy="0"/>
          <a:chOff x="0" y="0"/>
          <a:chExt cx="0" cy="0"/>
        </a:xfrm>
      </p:grpSpPr>
      <p:sp>
        <p:nvSpPr>
          <p:cNvPr id="30" name="Google Shape;377;p39">
            <a:extLst>
              <a:ext uri="{FF2B5EF4-FFF2-40B4-BE49-F238E27FC236}">
                <a16:creationId xmlns:a16="http://schemas.microsoft.com/office/drawing/2014/main" id="{C964686A-3D46-49D1-C550-3C6FDFB17FAB}"/>
              </a:ext>
            </a:extLst>
          </p:cNvPr>
          <p:cNvSpPr txBox="1">
            <a:spLocks noGrp="1"/>
          </p:cNvSpPr>
          <p:nvPr>
            <p:ph type="body" idx="1"/>
          </p:nvPr>
        </p:nvSpPr>
        <p:spPr>
          <a:xfrm>
            <a:off x="507868" y="1486964"/>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80;p39">
            <a:extLst>
              <a:ext uri="{FF2B5EF4-FFF2-40B4-BE49-F238E27FC236}">
                <a16:creationId xmlns:a16="http://schemas.microsoft.com/office/drawing/2014/main" id="{746AC598-E6C4-47C2-CBB7-EACFE6606C15}"/>
              </a:ext>
            </a:extLst>
          </p:cNvPr>
          <p:cNvSpPr txBox="1">
            <a:spLocks noGrp="1"/>
          </p:cNvSpPr>
          <p:nvPr>
            <p:ph type="body" idx="3"/>
          </p:nvPr>
        </p:nvSpPr>
        <p:spPr>
          <a:xfrm>
            <a:off x="4329126" y="1499249"/>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83;p39">
            <a:extLst>
              <a:ext uri="{FF2B5EF4-FFF2-40B4-BE49-F238E27FC236}">
                <a16:creationId xmlns:a16="http://schemas.microsoft.com/office/drawing/2014/main" id="{406E0ABF-D4AF-F53B-5C3F-CBFD5AA06269}"/>
              </a:ext>
            </a:extLst>
          </p:cNvPr>
          <p:cNvSpPr txBox="1">
            <a:spLocks noGrp="1"/>
          </p:cNvSpPr>
          <p:nvPr>
            <p:ph type="body" idx="5"/>
          </p:nvPr>
        </p:nvSpPr>
        <p:spPr>
          <a:xfrm>
            <a:off x="8150384" y="1499257"/>
            <a:ext cx="3429000" cy="532352"/>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373;p39">
            <a:extLst>
              <a:ext uri="{FF2B5EF4-FFF2-40B4-BE49-F238E27FC236}">
                <a16:creationId xmlns:a16="http://schemas.microsoft.com/office/drawing/2014/main" id="{4B02E2DD-BA22-3DAF-F0FD-7850BB50FA11}"/>
              </a:ext>
            </a:extLst>
          </p:cNvPr>
          <p:cNvSpPr txBox="1">
            <a:spLocks noGrp="1"/>
          </p:cNvSpPr>
          <p:nvPr>
            <p:ph type="title"/>
          </p:nvPr>
        </p:nvSpPr>
        <p:spPr>
          <a:xfrm>
            <a:off x="507868" y="228601"/>
            <a:ext cx="11071516" cy="104472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18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377;p39">
            <a:extLst>
              <a:ext uri="{FF2B5EF4-FFF2-40B4-BE49-F238E27FC236}">
                <a16:creationId xmlns:a16="http://schemas.microsoft.com/office/drawing/2014/main" id="{073BC925-C07C-271A-5E2A-D48143FE9440}"/>
              </a:ext>
            </a:extLst>
          </p:cNvPr>
          <p:cNvSpPr txBox="1">
            <a:spLocks noGrp="1"/>
          </p:cNvSpPr>
          <p:nvPr>
            <p:ph type="body" idx="12"/>
          </p:nvPr>
        </p:nvSpPr>
        <p:spPr>
          <a:xfrm>
            <a:off x="4329126" y="2424542"/>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377;p39">
            <a:extLst>
              <a:ext uri="{FF2B5EF4-FFF2-40B4-BE49-F238E27FC236}">
                <a16:creationId xmlns:a16="http://schemas.microsoft.com/office/drawing/2014/main" id="{D48D5261-89E7-6B16-8499-60EC3D1534CE}"/>
              </a:ext>
            </a:extLst>
          </p:cNvPr>
          <p:cNvSpPr txBox="1">
            <a:spLocks noGrp="1"/>
          </p:cNvSpPr>
          <p:nvPr>
            <p:ph type="body" idx="13"/>
          </p:nvPr>
        </p:nvSpPr>
        <p:spPr>
          <a:xfrm>
            <a:off x="4329126" y="3414167"/>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77;p39">
            <a:extLst>
              <a:ext uri="{FF2B5EF4-FFF2-40B4-BE49-F238E27FC236}">
                <a16:creationId xmlns:a16="http://schemas.microsoft.com/office/drawing/2014/main" id="{E847D992-8047-0878-1318-1C96BA0392C2}"/>
              </a:ext>
            </a:extLst>
          </p:cNvPr>
          <p:cNvSpPr txBox="1">
            <a:spLocks noGrp="1"/>
          </p:cNvSpPr>
          <p:nvPr>
            <p:ph type="body" idx="14"/>
          </p:nvPr>
        </p:nvSpPr>
        <p:spPr>
          <a:xfrm>
            <a:off x="4329126" y="4403792"/>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 name="Google Shape;377;p39">
            <a:extLst>
              <a:ext uri="{FF2B5EF4-FFF2-40B4-BE49-F238E27FC236}">
                <a16:creationId xmlns:a16="http://schemas.microsoft.com/office/drawing/2014/main" id="{0EE4BF34-23B4-FFDB-314F-C96A8DF46350}"/>
              </a:ext>
            </a:extLst>
          </p:cNvPr>
          <p:cNvSpPr txBox="1">
            <a:spLocks noGrp="1"/>
          </p:cNvSpPr>
          <p:nvPr>
            <p:ph type="body" idx="15"/>
          </p:nvPr>
        </p:nvSpPr>
        <p:spPr>
          <a:xfrm>
            <a:off x="4329126" y="5373511"/>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 name="Google Shape;377;p39">
            <a:extLst>
              <a:ext uri="{FF2B5EF4-FFF2-40B4-BE49-F238E27FC236}">
                <a16:creationId xmlns:a16="http://schemas.microsoft.com/office/drawing/2014/main" id="{6C1C89CC-29BB-423D-37F6-16042CBC78E5}"/>
              </a:ext>
            </a:extLst>
          </p:cNvPr>
          <p:cNvSpPr txBox="1">
            <a:spLocks noGrp="1"/>
          </p:cNvSpPr>
          <p:nvPr>
            <p:ph type="body" idx="16"/>
          </p:nvPr>
        </p:nvSpPr>
        <p:spPr>
          <a:xfrm>
            <a:off x="8298473" y="4633102"/>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9" name="Group 8">
            <a:extLst>
              <a:ext uri="{FF2B5EF4-FFF2-40B4-BE49-F238E27FC236}">
                <a16:creationId xmlns:a16="http://schemas.microsoft.com/office/drawing/2014/main" id="{72BD302D-E2A1-427D-5072-C18CBF41FED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291CBC06-A156-2C85-3162-C0F01FC32DC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8FE27E49-64D5-7769-22FD-C0D975F3AF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2" name="Footer Placeholder 2">
            <a:extLst>
              <a:ext uri="{FF2B5EF4-FFF2-40B4-BE49-F238E27FC236}">
                <a16:creationId xmlns:a16="http://schemas.microsoft.com/office/drawing/2014/main" id="{FE2CE006-49EF-1EC1-189C-2C4EF6EDE094}"/>
              </a:ext>
              <a:ext uri="{C183D7F6-B498-43B3-948B-1728B52AA6E4}">
                <adec:decorative xmlns:adec="http://schemas.microsoft.com/office/drawing/2017/decorative" val="1"/>
              </a:ext>
            </a:extLst>
          </p:cNvPr>
          <p:cNvSpPr>
            <a:spLocks noGrp="1"/>
          </p:cNvSpPr>
          <p:nvPr>
            <p:ph type="ftr" sz="quarter" idx="17"/>
          </p:nvPr>
        </p:nvSpPr>
        <p:spPr>
          <a:xfrm>
            <a:off x="9181545" y="6515754"/>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7991107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Right Log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9174B2F2-2FFA-FA35-CDD7-D7613943127A}"/>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8" name="Graphic 7">
              <a:extLst>
                <a:ext uri="{FF2B5EF4-FFF2-40B4-BE49-F238E27FC236}">
                  <a16:creationId xmlns:a16="http://schemas.microsoft.com/office/drawing/2014/main" id="{434D1505-3FF6-F30C-DC13-8140D37BAD1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71BE12-15E0-FBB5-398F-5F6F0A7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9689215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with Citati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a:xfrm>
            <a:off x="9193495" y="6467854"/>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a:t>(Click to add citation)</a:t>
            </a:r>
          </a:p>
        </p:txBody>
      </p:sp>
      <p:grpSp>
        <p:nvGrpSpPr>
          <p:cNvPr id="2" name="Group 1">
            <a:extLst>
              <a:ext uri="{FF2B5EF4-FFF2-40B4-BE49-F238E27FC236}">
                <a16:creationId xmlns:a16="http://schemas.microsoft.com/office/drawing/2014/main" id="{CBD6CE46-C7E8-42A1-74E2-EE03FD28520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5" name="Graphic 4">
              <a:extLst>
                <a:ext uri="{FF2B5EF4-FFF2-40B4-BE49-F238E27FC236}">
                  <a16:creationId xmlns:a16="http://schemas.microsoft.com/office/drawing/2014/main" id="{3DCEA8BD-FD16-03F8-4E72-65FBB5CD0E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C180CF93-4A15-9405-D52C-64600DEE2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2971726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Custom Layout" preserve="1" userDrawn="1">
  <p:cSld name="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 name="Text Placeholder 5">
            <a:extLst>
              <a:ext uri="{FF2B5EF4-FFF2-40B4-BE49-F238E27FC236}">
                <a16:creationId xmlns:a16="http://schemas.microsoft.com/office/drawing/2014/main" id="{4FC95AD9-1DD8-5BA0-8ADB-0FF234DAAAE9}"/>
              </a:ext>
            </a:extLst>
          </p:cNvPr>
          <p:cNvSpPr>
            <a:spLocks noGrp="1"/>
          </p:cNvSpPr>
          <p:nvPr>
            <p:ph type="body" sz="quarter" idx="11"/>
          </p:nvPr>
        </p:nvSpPr>
        <p:spPr>
          <a:xfrm>
            <a:off x="884349"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a:p>
        </p:txBody>
      </p:sp>
      <p:sp>
        <p:nvSpPr>
          <p:cNvPr id="9" name="Content Placeholder 8">
            <a:extLst>
              <a:ext uri="{FF2B5EF4-FFF2-40B4-BE49-F238E27FC236}">
                <a16:creationId xmlns:a16="http://schemas.microsoft.com/office/drawing/2014/main" id="{A3BDFCA2-2855-E084-A1FF-2F39BBB4B7BD}"/>
              </a:ext>
            </a:extLst>
          </p:cNvPr>
          <p:cNvSpPr>
            <a:spLocks noGrp="1"/>
          </p:cNvSpPr>
          <p:nvPr>
            <p:ph sz="quarter" idx="15"/>
          </p:nvPr>
        </p:nvSpPr>
        <p:spPr>
          <a:xfrm>
            <a:off x="884238"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38589CEC-46CF-C1F6-1022-C74C4C576ADF}"/>
              </a:ext>
            </a:extLst>
          </p:cNvPr>
          <p:cNvSpPr>
            <a:spLocks noGrp="1"/>
          </p:cNvSpPr>
          <p:nvPr>
            <p:ph type="body" sz="quarter" idx="16"/>
          </p:nvPr>
        </p:nvSpPr>
        <p:spPr>
          <a:xfrm>
            <a:off x="6826922"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a:p>
        </p:txBody>
      </p:sp>
      <p:sp>
        <p:nvSpPr>
          <p:cNvPr id="11" name="Content Placeholder 8">
            <a:extLst>
              <a:ext uri="{FF2B5EF4-FFF2-40B4-BE49-F238E27FC236}">
                <a16:creationId xmlns:a16="http://schemas.microsoft.com/office/drawing/2014/main" id="{4AA006B1-9E3D-0C7C-1F1C-FEA432507119}"/>
              </a:ext>
            </a:extLst>
          </p:cNvPr>
          <p:cNvSpPr>
            <a:spLocks noGrp="1"/>
          </p:cNvSpPr>
          <p:nvPr>
            <p:ph sz="quarter" idx="17"/>
          </p:nvPr>
        </p:nvSpPr>
        <p:spPr>
          <a:xfrm>
            <a:off x="6826530"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2E4878DC-CD3D-504E-50ED-0916F7CE9497}"/>
              </a:ext>
            </a:extLst>
          </p:cNvPr>
          <p:cNvSpPr>
            <a:spLocks noGrp="1"/>
          </p:cNvSpPr>
          <p:nvPr>
            <p:ph type="body" sz="quarter" idx="18"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25635"/>
            <a:ext cx="2995330" cy="342246"/>
          </a:xfrm>
        </p:spPr>
        <p:txBody>
          <a:body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55C29A99-5105-BCD0-FAEF-FC039D799B91}"/>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A306C277-230E-AB43-71BA-467970BD999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5F51CB87-4B29-AD35-FA0A-5EF1528DA4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1373787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 name="Rectangle 4">
            <a:extLst>
              <a:ext uri="{FF2B5EF4-FFF2-40B4-BE49-F238E27FC236}">
                <a16:creationId xmlns:a16="http://schemas.microsoft.com/office/drawing/2014/main" id="{B7D5E3DD-33AB-21A9-1389-8BF4C35ECC99}"/>
              </a:ext>
              <a:ext uri="{C183D7F6-B498-43B3-948B-1728B52AA6E4}">
                <adec:decorative xmlns:adec="http://schemas.microsoft.com/office/drawing/2017/decorative" val="1"/>
              </a:ext>
            </a:extLst>
          </p:cNvPr>
          <p:cNvSpPr/>
          <p:nvPr userDrawn="1"/>
        </p:nvSpPr>
        <p:spPr>
          <a:xfrm>
            <a:off x="50786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6D57C6C6-2483-4D39-C9E8-7AC8D4AC8052}"/>
              </a:ext>
              <a:ext uri="{C183D7F6-B498-43B3-948B-1728B52AA6E4}">
                <adec:decorative xmlns:adec="http://schemas.microsoft.com/office/drawing/2017/decorative" val="1"/>
              </a:ext>
            </a:extLst>
          </p:cNvPr>
          <p:cNvSpPr/>
          <p:nvPr userDrawn="1"/>
        </p:nvSpPr>
        <p:spPr>
          <a:xfrm>
            <a:off x="624527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19910"/>
            <a:ext cx="2995330" cy="342246"/>
          </a:xfrm>
        </p:spPr>
        <p:txBody>
          <a:bodyPr/>
          <a:lstStyle/>
          <a:p>
            <a:r>
              <a:rPr lang="en-US"/>
              <a:t>© Tennessee Department of Education </a:t>
            </a:r>
            <a:endParaRPr lang="id-ID"/>
          </a:p>
          <a:p>
            <a:endParaRPr lang="en-US"/>
          </a:p>
        </p:txBody>
      </p:sp>
      <p:sp>
        <p:nvSpPr>
          <p:cNvPr id="25" name="Text Placeholder 24">
            <a:extLst>
              <a:ext uri="{FF2B5EF4-FFF2-40B4-BE49-F238E27FC236}">
                <a16:creationId xmlns:a16="http://schemas.microsoft.com/office/drawing/2014/main" id="{A422D0C7-7AD4-310C-219C-0A0D52187191}"/>
              </a:ext>
            </a:extLst>
          </p:cNvPr>
          <p:cNvSpPr>
            <a:spLocks noGrp="1"/>
          </p:cNvSpPr>
          <p:nvPr>
            <p:ph type="body" sz="quarter" idx="11"/>
          </p:nvPr>
        </p:nvSpPr>
        <p:spPr>
          <a:xfrm>
            <a:off x="508063" y="1579826"/>
            <a:ext cx="11071225" cy="542925"/>
          </a:xfrm>
        </p:spPr>
        <p:txBody>
          <a:bodyPr/>
          <a:lstStyle>
            <a:lvl1pPr>
              <a:buNone/>
              <a:defRPr/>
            </a:lvl1pPr>
          </a:lstStyle>
          <a:p>
            <a:pPr lvl="0"/>
            <a:r>
              <a:rPr lang="en-US"/>
              <a:t>Click to edit Master text styles</a:t>
            </a:r>
          </a:p>
        </p:txBody>
      </p:sp>
      <p:sp>
        <p:nvSpPr>
          <p:cNvPr id="27" name="Text Placeholder 26">
            <a:extLst>
              <a:ext uri="{FF2B5EF4-FFF2-40B4-BE49-F238E27FC236}">
                <a16:creationId xmlns:a16="http://schemas.microsoft.com/office/drawing/2014/main" id="{387B841D-F3E2-F9F4-9A6D-55EA77CF373D}"/>
              </a:ext>
            </a:extLst>
          </p:cNvPr>
          <p:cNvSpPr>
            <a:spLocks noGrp="1"/>
          </p:cNvSpPr>
          <p:nvPr>
            <p:ph type="body" sz="quarter" idx="12"/>
          </p:nvPr>
        </p:nvSpPr>
        <p:spPr>
          <a:xfrm>
            <a:off x="609600" y="2355850"/>
            <a:ext cx="5098473" cy="428625"/>
          </a:xfrm>
        </p:spPr>
        <p:txBody>
          <a:bodyPr/>
          <a:lstStyle>
            <a:lvl1pPr>
              <a:buNone/>
              <a:defRPr b="1">
                <a:solidFill>
                  <a:schemeClr val="accent2"/>
                </a:solidFill>
              </a:defRPr>
            </a:lvl1pPr>
          </a:lstStyle>
          <a:p>
            <a:pPr lvl="0"/>
            <a:r>
              <a:rPr lang="en-US"/>
              <a:t>Click to edit Master text styles</a:t>
            </a:r>
          </a:p>
        </p:txBody>
      </p:sp>
      <p:sp>
        <p:nvSpPr>
          <p:cNvPr id="29" name="Text Placeholder 28">
            <a:extLst>
              <a:ext uri="{FF2B5EF4-FFF2-40B4-BE49-F238E27FC236}">
                <a16:creationId xmlns:a16="http://schemas.microsoft.com/office/drawing/2014/main" id="{703F81D1-2F49-6EB7-F080-7DB6B6C26C10}"/>
              </a:ext>
            </a:extLst>
          </p:cNvPr>
          <p:cNvSpPr>
            <a:spLocks noGrp="1"/>
          </p:cNvSpPr>
          <p:nvPr>
            <p:ph type="body" sz="quarter" idx="13"/>
          </p:nvPr>
        </p:nvSpPr>
        <p:spPr>
          <a:xfrm>
            <a:off x="650875"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0" name="Text Placeholder 26">
            <a:extLst>
              <a:ext uri="{FF2B5EF4-FFF2-40B4-BE49-F238E27FC236}">
                <a16:creationId xmlns:a16="http://schemas.microsoft.com/office/drawing/2014/main" id="{B351DB8A-E535-FCE0-3A7D-84DD1B63530D}"/>
              </a:ext>
            </a:extLst>
          </p:cNvPr>
          <p:cNvSpPr>
            <a:spLocks noGrp="1"/>
          </p:cNvSpPr>
          <p:nvPr>
            <p:ph type="body" sz="quarter" idx="14"/>
          </p:nvPr>
        </p:nvSpPr>
        <p:spPr>
          <a:xfrm>
            <a:off x="6358251" y="2355850"/>
            <a:ext cx="5098473" cy="428625"/>
          </a:xfrm>
        </p:spPr>
        <p:txBody>
          <a:bodyPr/>
          <a:lstStyle>
            <a:lvl1pPr>
              <a:buNone/>
              <a:defRPr b="1">
                <a:solidFill>
                  <a:schemeClr val="accent2"/>
                </a:solidFill>
              </a:defRPr>
            </a:lvl1pPr>
          </a:lstStyle>
          <a:p>
            <a:pPr lvl="0"/>
            <a:r>
              <a:rPr lang="en-US"/>
              <a:t>Click to edit Master text styles</a:t>
            </a:r>
          </a:p>
        </p:txBody>
      </p:sp>
      <p:sp>
        <p:nvSpPr>
          <p:cNvPr id="31" name="Text Placeholder 28">
            <a:extLst>
              <a:ext uri="{FF2B5EF4-FFF2-40B4-BE49-F238E27FC236}">
                <a16:creationId xmlns:a16="http://schemas.microsoft.com/office/drawing/2014/main" id="{FE514A68-5FAE-51EF-45AE-D2291A46F2C8}"/>
              </a:ext>
            </a:extLst>
          </p:cNvPr>
          <p:cNvSpPr>
            <a:spLocks noGrp="1"/>
          </p:cNvSpPr>
          <p:nvPr>
            <p:ph type="body" sz="quarter" idx="15"/>
          </p:nvPr>
        </p:nvSpPr>
        <p:spPr>
          <a:xfrm>
            <a:off x="6357266"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3" name="Text Placeholder 32">
            <a:extLst>
              <a:ext uri="{FF2B5EF4-FFF2-40B4-BE49-F238E27FC236}">
                <a16:creationId xmlns:a16="http://schemas.microsoft.com/office/drawing/2014/main" id="{7E9612A7-5223-FB7A-F083-F09DF5DD6C2A}"/>
              </a:ext>
            </a:extLst>
          </p:cNvPr>
          <p:cNvSpPr>
            <a:spLocks noGrp="1"/>
          </p:cNvSpPr>
          <p:nvPr>
            <p:ph type="body" sz="quarter" idx="16" hasCustomPrompt="1"/>
          </p:nvPr>
        </p:nvSpPr>
        <p:spPr>
          <a:xfrm>
            <a:off x="507868" y="6430592"/>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grpSp>
        <p:nvGrpSpPr>
          <p:cNvPr id="2" name="Group 1">
            <a:extLst>
              <a:ext uri="{FF2B5EF4-FFF2-40B4-BE49-F238E27FC236}">
                <a16:creationId xmlns:a16="http://schemas.microsoft.com/office/drawing/2014/main" id="{459E3CDB-3CDA-ACC9-F57C-22D4C1EEA8D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B217FE2F-61A6-75BF-E81A-05D7BEDC172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3BAA4A84-228D-09F4-C19B-039E2C9504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005009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Three Column with Citation">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7665" y="1691079"/>
            <a:ext cx="3566160" cy="790863"/>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Content Placeholder 6">
            <a:extLst>
              <a:ext uri="{FF2B5EF4-FFF2-40B4-BE49-F238E27FC236}">
                <a16:creationId xmlns:a16="http://schemas.microsoft.com/office/drawing/2014/main" id="{0E37EF65-AA40-1C52-90DE-ABBFF25AF6A9}"/>
              </a:ext>
            </a:extLst>
          </p:cNvPr>
          <p:cNvSpPr>
            <a:spLocks noGrp="1"/>
          </p:cNvSpPr>
          <p:nvPr>
            <p:ph sz="quarter" idx="12"/>
          </p:nvPr>
        </p:nvSpPr>
        <p:spPr>
          <a:xfrm>
            <a:off x="557346" y="2938830"/>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6ADF8DB5-6866-AFA4-7594-F407FDD9C0CB}"/>
              </a:ext>
            </a:extLst>
          </p:cNvPr>
          <p:cNvSpPr>
            <a:spLocks noGrp="1"/>
          </p:cNvSpPr>
          <p:nvPr>
            <p:ph type="body" sz="quarter" idx="16"/>
          </p:nvPr>
        </p:nvSpPr>
        <p:spPr>
          <a:xfrm>
            <a:off x="4311332" y="1691079"/>
            <a:ext cx="3566160" cy="790863"/>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1" name="Content Placeholder 6">
            <a:extLst>
              <a:ext uri="{FF2B5EF4-FFF2-40B4-BE49-F238E27FC236}">
                <a16:creationId xmlns:a16="http://schemas.microsoft.com/office/drawing/2014/main" id="{A3B895F4-9FD8-518A-AE7C-34B2AE664E30}"/>
              </a:ext>
            </a:extLst>
          </p:cNvPr>
          <p:cNvSpPr>
            <a:spLocks noGrp="1"/>
          </p:cNvSpPr>
          <p:nvPr>
            <p:ph sz="quarter" idx="17"/>
          </p:nvPr>
        </p:nvSpPr>
        <p:spPr>
          <a:xfrm>
            <a:off x="4316134" y="2938830"/>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2" name="Text Placeholder 3">
            <a:extLst>
              <a:ext uri="{FF2B5EF4-FFF2-40B4-BE49-F238E27FC236}">
                <a16:creationId xmlns:a16="http://schemas.microsoft.com/office/drawing/2014/main" id="{7E465F70-6205-01E7-E72E-B6286A3DE9EA}"/>
              </a:ext>
            </a:extLst>
          </p:cNvPr>
          <p:cNvSpPr>
            <a:spLocks noGrp="1"/>
          </p:cNvSpPr>
          <p:nvPr>
            <p:ph type="body" sz="quarter" idx="18"/>
          </p:nvPr>
        </p:nvSpPr>
        <p:spPr>
          <a:xfrm>
            <a:off x="8013224" y="1691079"/>
            <a:ext cx="3566160" cy="790863"/>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3" name="Content Placeholder 6">
            <a:extLst>
              <a:ext uri="{FF2B5EF4-FFF2-40B4-BE49-F238E27FC236}">
                <a16:creationId xmlns:a16="http://schemas.microsoft.com/office/drawing/2014/main" id="{E8DBF91D-17E9-4097-88E6-8EEDA2BCFB1E}"/>
              </a:ext>
            </a:extLst>
          </p:cNvPr>
          <p:cNvSpPr>
            <a:spLocks noGrp="1"/>
          </p:cNvSpPr>
          <p:nvPr>
            <p:ph sz="quarter" idx="19"/>
          </p:nvPr>
        </p:nvSpPr>
        <p:spPr>
          <a:xfrm>
            <a:off x="8112587" y="2938830"/>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CDA67EDA-DE8C-A72D-B1FE-2FA878C822B4}"/>
              </a:ext>
            </a:extLst>
          </p:cNvPr>
          <p:cNvSpPr>
            <a:spLocks noGrp="1"/>
          </p:cNvSpPr>
          <p:nvPr>
            <p:ph type="body" sz="quarter" idx="20"/>
          </p:nvPr>
        </p:nvSpPr>
        <p:spPr>
          <a:xfrm>
            <a:off x="3621023" y="5166921"/>
            <a:ext cx="5251671" cy="790863"/>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7" name="Text Placeholder 26">
            <a:extLst>
              <a:ext uri="{FF2B5EF4-FFF2-40B4-BE49-F238E27FC236}">
                <a16:creationId xmlns:a16="http://schemas.microsoft.com/office/drawing/2014/main" id="{DAE1F75C-BE5E-109D-644D-BC0433DCBA16}"/>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spTree>
    <p:extLst>
      <p:ext uri="{BB962C8B-B14F-4D97-AF65-F5344CB8AC3E}">
        <p14:creationId xmlns:p14="http://schemas.microsoft.com/office/powerpoint/2010/main" val="1084673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hree Column with Citation">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7665" y="1691080"/>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4" name="Text Placeholder 13">
            <a:extLst>
              <a:ext uri="{FF2B5EF4-FFF2-40B4-BE49-F238E27FC236}">
                <a16:creationId xmlns:a16="http://schemas.microsoft.com/office/drawing/2014/main" id="{C913F959-A4E3-C54A-FB31-555E182DADF9}"/>
              </a:ext>
            </a:extLst>
          </p:cNvPr>
          <p:cNvSpPr>
            <a:spLocks noGrp="1"/>
          </p:cNvSpPr>
          <p:nvPr>
            <p:ph type="body" sz="quarter" idx="16"/>
          </p:nvPr>
        </p:nvSpPr>
        <p:spPr>
          <a:xfrm>
            <a:off x="508000" y="2402446"/>
            <a:ext cx="3566160" cy="389040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7559F49B-24DC-D5CC-9927-8BC59BDEA431}"/>
              </a:ext>
            </a:extLst>
          </p:cNvPr>
          <p:cNvSpPr>
            <a:spLocks noGrp="1"/>
          </p:cNvSpPr>
          <p:nvPr>
            <p:ph type="body" sz="quarter" idx="17"/>
          </p:nvPr>
        </p:nvSpPr>
        <p:spPr>
          <a:xfrm>
            <a:off x="4311332" y="1701128"/>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8" name="Text Placeholder 13">
            <a:extLst>
              <a:ext uri="{FF2B5EF4-FFF2-40B4-BE49-F238E27FC236}">
                <a16:creationId xmlns:a16="http://schemas.microsoft.com/office/drawing/2014/main" id="{FAD3C0C8-2ADF-F832-A544-7042E4540FE0}"/>
              </a:ext>
            </a:extLst>
          </p:cNvPr>
          <p:cNvSpPr>
            <a:spLocks noGrp="1"/>
          </p:cNvSpPr>
          <p:nvPr>
            <p:ph type="body" sz="quarter" idx="18"/>
          </p:nvPr>
        </p:nvSpPr>
        <p:spPr>
          <a:xfrm>
            <a:off x="4338697" y="2397852"/>
            <a:ext cx="3566160" cy="389040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2" name="Text Placeholder 3">
            <a:extLst>
              <a:ext uri="{FF2B5EF4-FFF2-40B4-BE49-F238E27FC236}">
                <a16:creationId xmlns:a16="http://schemas.microsoft.com/office/drawing/2014/main" id="{E11E86B8-7AF4-CA52-36DF-67F034E0743F}"/>
              </a:ext>
            </a:extLst>
          </p:cNvPr>
          <p:cNvSpPr>
            <a:spLocks noGrp="1"/>
          </p:cNvSpPr>
          <p:nvPr>
            <p:ph type="body" sz="quarter" idx="19"/>
          </p:nvPr>
        </p:nvSpPr>
        <p:spPr>
          <a:xfrm>
            <a:off x="8113912" y="1731959"/>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25" name="Text Placeholder 13">
            <a:extLst>
              <a:ext uri="{FF2B5EF4-FFF2-40B4-BE49-F238E27FC236}">
                <a16:creationId xmlns:a16="http://schemas.microsoft.com/office/drawing/2014/main" id="{57991621-3DAA-04A4-1D39-28A4D03AD41B}"/>
              </a:ext>
            </a:extLst>
          </p:cNvPr>
          <p:cNvSpPr>
            <a:spLocks noGrp="1"/>
          </p:cNvSpPr>
          <p:nvPr>
            <p:ph type="body" sz="quarter" idx="20"/>
          </p:nvPr>
        </p:nvSpPr>
        <p:spPr>
          <a:xfrm>
            <a:off x="8113912" y="2397852"/>
            <a:ext cx="3566160" cy="389040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7" name="Text Placeholder 26">
            <a:extLst>
              <a:ext uri="{FF2B5EF4-FFF2-40B4-BE49-F238E27FC236}">
                <a16:creationId xmlns:a16="http://schemas.microsoft.com/office/drawing/2014/main" id="{B99B2DE1-079A-0722-0926-1F06480F6D74}"/>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9780475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Column with Cit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DADD539-2605-AE44-3188-C32D08BAEF9E}"/>
              </a:ext>
              <a:ext uri="{C183D7F6-B498-43B3-948B-1728B52AA6E4}">
                <adec:decorative xmlns:adec="http://schemas.microsoft.com/office/drawing/2017/decorative" val="1"/>
              </a:ext>
            </a:extLst>
          </p:cNvPr>
          <p:cNvSpPr/>
          <p:nvPr userDrawn="1"/>
        </p:nvSpPr>
        <p:spPr>
          <a:xfrm>
            <a:off x="507665" y="1535521"/>
            <a:ext cx="3621642" cy="574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DC8FD9B7-DB62-DB0B-A6DC-CDC76AAF214D}"/>
              </a:ext>
              <a:ext uri="{C183D7F6-B498-43B3-948B-1728B52AA6E4}">
                <adec:decorative xmlns:adec="http://schemas.microsoft.com/office/drawing/2017/decorative" val="1"/>
              </a:ext>
            </a:extLst>
          </p:cNvPr>
          <p:cNvSpPr/>
          <p:nvPr userDrawn="1"/>
        </p:nvSpPr>
        <p:spPr>
          <a:xfrm>
            <a:off x="4283215" y="1525076"/>
            <a:ext cx="3621642" cy="57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A1950389-8088-58DE-8870-42D529EB82EA}"/>
              </a:ext>
              <a:ext uri="{C183D7F6-B498-43B3-948B-1728B52AA6E4}">
                <adec:decorative xmlns:adec="http://schemas.microsoft.com/office/drawing/2017/decorative" val="1"/>
              </a:ext>
            </a:extLst>
          </p:cNvPr>
          <p:cNvSpPr/>
          <p:nvPr userDrawn="1"/>
        </p:nvSpPr>
        <p:spPr>
          <a:xfrm>
            <a:off x="8059095" y="1530298"/>
            <a:ext cx="3621642" cy="5741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8000"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4" name="Text Placeholder 13">
            <a:extLst>
              <a:ext uri="{FF2B5EF4-FFF2-40B4-BE49-F238E27FC236}">
                <a16:creationId xmlns:a16="http://schemas.microsoft.com/office/drawing/2014/main" id="{C913F959-A4E3-C54A-FB31-555E182DADF9}"/>
              </a:ext>
            </a:extLst>
          </p:cNvPr>
          <p:cNvSpPr>
            <a:spLocks noGrp="1"/>
          </p:cNvSpPr>
          <p:nvPr>
            <p:ph type="body" sz="quarter" idx="16"/>
          </p:nvPr>
        </p:nvSpPr>
        <p:spPr>
          <a:xfrm>
            <a:off x="508000" y="2992438"/>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7559F49B-24DC-D5CC-9927-8BC59BDEA431}"/>
              </a:ext>
            </a:extLst>
          </p:cNvPr>
          <p:cNvSpPr>
            <a:spLocks noGrp="1"/>
          </p:cNvSpPr>
          <p:nvPr>
            <p:ph type="body" sz="quarter" idx="17"/>
          </p:nvPr>
        </p:nvSpPr>
        <p:spPr>
          <a:xfrm>
            <a:off x="4310956"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8" name="Text Placeholder 13">
            <a:extLst>
              <a:ext uri="{FF2B5EF4-FFF2-40B4-BE49-F238E27FC236}">
                <a16:creationId xmlns:a16="http://schemas.microsoft.com/office/drawing/2014/main" id="{FAD3C0C8-2ADF-F832-A544-7042E4540FE0}"/>
              </a:ext>
            </a:extLst>
          </p:cNvPr>
          <p:cNvSpPr>
            <a:spLocks noGrp="1"/>
          </p:cNvSpPr>
          <p:nvPr>
            <p:ph type="body" sz="quarter" idx="18"/>
          </p:nvPr>
        </p:nvSpPr>
        <p:spPr>
          <a:xfrm>
            <a:off x="4338697"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2" name="Text Placeholder 3">
            <a:extLst>
              <a:ext uri="{FF2B5EF4-FFF2-40B4-BE49-F238E27FC236}">
                <a16:creationId xmlns:a16="http://schemas.microsoft.com/office/drawing/2014/main" id="{E11E86B8-7AF4-CA52-36DF-67F034E0743F}"/>
              </a:ext>
            </a:extLst>
          </p:cNvPr>
          <p:cNvSpPr>
            <a:spLocks noGrp="1"/>
          </p:cNvSpPr>
          <p:nvPr>
            <p:ph type="body" sz="quarter" idx="19"/>
          </p:nvPr>
        </p:nvSpPr>
        <p:spPr>
          <a:xfrm>
            <a:off x="8113912"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25" name="Text Placeholder 13">
            <a:extLst>
              <a:ext uri="{FF2B5EF4-FFF2-40B4-BE49-F238E27FC236}">
                <a16:creationId xmlns:a16="http://schemas.microsoft.com/office/drawing/2014/main" id="{57991621-3DAA-04A4-1D39-28A4D03AD41B}"/>
              </a:ext>
            </a:extLst>
          </p:cNvPr>
          <p:cNvSpPr>
            <a:spLocks noGrp="1"/>
          </p:cNvSpPr>
          <p:nvPr>
            <p:ph type="body" sz="quarter" idx="20"/>
          </p:nvPr>
        </p:nvSpPr>
        <p:spPr>
          <a:xfrm>
            <a:off x="8113912"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7" name="Text Placeholder 26">
            <a:extLst>
              <a:ext uri="{FF2B5EF4-FFF2-40B4-BE49-F238E27FC236}">
                <a16:creationId xmlns:a16="http://schemas.microsoft.com/office/drawing/2014/main" id="{B99B2DE1-079A-0722-0926-1F06480F6D74}"/>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0638828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our Column with Separator">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243B4B-68B9-E58F-A233-039F5F9F4A7B}"/>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895600"/>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97C31C7F-433A-9644-9390-2B26312E3F33}"/>
              </a:ext>
            </a:extLst>
          </p:cNvPr>
          <p:cNvSpPr>
            <a:spLocks noGrp="1"/>
          </p:cNvSpPr>
          <p:nvPr>
            <p:ph type="body" sz="quarter" idx="10"/>
          </p:nvPr>
        </p:nvSpPr>
        <p:spPr>
          <a:xfrm>
            <a:off x="989012"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7B3818D9-5BD2-2040-9BDF-31E2187C3796}"/>
              </a:ext>
            </a:extLst>
          </p:cNvPr>
          <p:cNvSpPr>
            <a:spLocks noGrp="1"/>
          </p:cNvSpPr>
          <p:nvPr>
            <p:ph type="body" sz="quarter" idx="11"/>
          </p:nvPr>
        </p:nvSpPr>
        <p:spPr>
          <a:xfrm>
            <a:off x="3617276"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238A674-ECA8-5A49-B8F7-4102627D3496}"/>
              </a:ext>
            </a:extLst>
          </p:cNvPr>
          <p:cNvSpPr>
            <a:spLocks noGrp="1"/>
          </p:cNvSpPr>
          <p:nvPr>
            <p:ph type="body" sz="quarter" idx="12"/>
          </p:nvPr>
        </p:nvSpPr>
        <p:spPr>
          <a:xfrm>
            <a:off x="6245540"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2BC574ED-3995-D24D-A797-4FE6FF9F6B2E}"/>
              </a:ext>
            </a:extLst>
          </p:cNvPr>
          <p:cNvSpPr>
            <a:spLocks noGrp="1"/>
          </p:cNvSpPr>
          <p:nvPr>
            <p:ph type="body" sz="quarter" idx="13"/>
          </p:nvPr>
        </p:nvSpPr>
        <p:spPr>
          <a:xfrm>
            <a:off x="8873804"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39644406-9BEB-6A1F-FC92-4A37B1BC03D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73D9BB52-FF50-9A87-FC4C-F018F871FB8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68142AAF-935B-4C4B-394A-A38C2A6A1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284142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Right Log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9174B2F2-2FFA-FA35-CDD7-D7613943127A}"/>
              </a:ext>
              <a:ext uri="{C183D7F6-B498-43B3-948B-1728B52AA6E4}">
                <adec:decorative xmlns:adec="http://schemas.microsoft.com/office/drawing/2017/decorative" val="1"/>
              </a:ext>
            </a:extLst>
          </p:cNvPr>
          <p:cNvGrpSpPr/>
          <p:nvPr userDrawn="1"/>
        </p:nvGrpSpPr>
        <p:grpSpPr>
          <a:xfrm>
            <a:off x="10178034" y="6009680"/>
            <a:ext cx="1827213" cy="484632"/>
            <a:chOff x="1827213" y="6320184"/>
            <a:chExt cx="1889065" cy="515107"/>
          </a:xfrm>
        </p:grpSpPr>
        <p:pic>
          <p:nvPicPr>
            <p:cNvPr id="8" name="Graphic 7">
              <a:extLst>
                <a:ext uri="{FF2B5EF4-FFF2-40B4-BE49-F238E27FC236}">
                  <a16:creationId xmlns:a16="http://schemas.microsoft.com/office/drawing/2014/main" id="{434D1505-3FF6-F30C-DC13-8140D37BAD1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71BE12-15E0-FBB5-398F-5F6F0A7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6" name="Text Placeholder 4">
            <a:extLst>
              <a:ext uri="{FF2B5EF4-FFF2-40B4-BE49-F238E27FC236}">
                <a16:creationId xmlns:a16="http://schemas.microsoft.com/office/drawing/2014/main" id="{537BE2D8-20C2-D095-7A3C-888CB9D9939E}"/>
              </a:ext>
            </a:extLst>
          </p:cNvPr>
          <p:cNvSpPr>
            <a:spLocks noGrp="1"/>
          </p:cNvSpPr>
          <p:nvPr>
            <p:ph type="body" sz="quarter" idx="11"/>
          </p:nvPr>
        </p:nvSpPr>
        <p:spPr>
          <a:xfrm>
            <a:off x="507868" y="1634836"/>
            <a:ext cx="11204831" cy="4378036"/>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206">
            <a:extLst>
              <a:ext uri="{FF2B5EF4-FFF2-40B4-BE49-F238E27FC236}">
                <a16:creationId xmlns:a16="http://schemas.microsoft.com/office/drawing/2014/main" id="{7B00D2C3-EC70-A5D6-57D2-0B91A4DF76D1}"/>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dirty="0"/>
              <a:t>(Click to add citation)</a:t>
            </a:r>
          </a:p>
        </p:txBody>
      </p:sp>
      <p:sp>
        <p:nvSpPr>
          <p:cNvPr id="5" name="Text Placeholder 206">
            <a:extLst>
              <a:ext uri="{FF2B5EF4-FFF2-40B4-BE49-F238E27FC236}">
                <a16:creationId xmlns:a16="http://schemas.microsoft.com/office/drawing/2014/main" id="{51731AFC-E5C3-50AA-4B1B-D616D8AE3670}"/>
              </a:ext>
            </a:extLst>
          </p:cNvPr>
          <p:cNvSpPr>
            <a:spLocks noGrp="1"/>
          </p:cNvSpPr>
          <p:nvPr>
            <p:ph type="body" sz="quarter" idx="13" hasCustomPrompt="1"/>
          </p:nvPr>
        </p:nvSpPr>
        <p:spPr>
          <a:xfrm>
            <a:off x="4613746" y="5953504"/>
            <a:ext cx="5586413" cy="514350"/>
          </a:xfrm>
        </p:spPr>
        <p:txBody>
          <a:bodyPr anchor="ctr"/>
          <a:lstStyle>
            <a:lvl1pPr>
              <a:buNone/>
              <a:defRPr sz="1800"/>
            </a:lvl1pPr>
          </a:lstStyle>
          <a:p>
            <a:pPr lvl="0"/>
            <a:r>
              <a:rPr lang="en-US" dirty="0"/>
              <a:t>(Click to add citation)</a:t>
            </a:r>
          </a:p>
        </p:txBody>
      </p:sp>
    </p:spTree>
    <p:extLst>
      <p:ext uri="{BB962C8B-B14F-4D97-AF65-F5344CB8AC3E}">
        <p14:creationId xmlns:p14="http://schemas.microsoft.com/office/powerpoint/2010/main" val="18038867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Four Column with headings">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998B95C-D240-AB91-4BC1-EE22CB6F6543}"/>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702004"/>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sp>
        <p:nvSpPr>
          <p:cNvPr id="33" name="Text Placeholder 32">
            <a:extLst>
              <a:ext uri="{FF2B5EF4-FFF2-40B4-BE49-F238E27FC236}">
                <a16:creationId xmlns:a16="http://schemas.microsoft.com/office/drawing/2014/main" id="{FA988A7C-C0D1-8EF5-6DC0-DD4B692394E0}"/>
              </a:ext>
            </a:extLst>
          </p:cNvPr>
          <p:cNvSpPr>
            <a:spLocks noGrp="1"/>
          </p:cNvSpPr>
          <p:nvPr>
            <p:ph type="body" sz="quarter" idx="15"/>
          </p:nvPr>
        </p:nvSpPr>
        <p:spPr>
          <a:xfrm>
            <a:off x="620059"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5" name="Text Placeholder 34">
            <a:extLst>
              <a:ext uri="{FF2B5EF4-FFF2-40B4-BE49-F238E27FC236}">
                <a16:creationId xmlns:a16="http://schemas.microsoft.com/office/drawing/2014/main" id="{95456DDA-80A1-A4A1-EA8E-051164F93DBD}"/>
              </a:ext>
            </a:extLst>
          </p:cNvPr>
          <p:cNvSpPr>
            <a:spLocks noGrp="1"/>
          </p:cNvSpPr>
          <p:nvPr>
            <p:ph type="body" sz="quarter" idx="16"/>
          </p:nvPr>
        </p:nvSpPr>
        <p:spPr>
          <a:xfrm>
            <a:off x="612775" y="3000375"/>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36" name="Text Placeholder 32">
            <a:extLst>
              <a:ext uri="{FF2B5EF4-FFF2-40B4-BE49-F238E27FC236}">
                <a16:creationId xmlns:a16="http://schemas.microsoft.com/office/drawing/2014/main" id="{FDC926E6-F49D-7590-89AF-F242ACED5C66}"/>
              </a:ext>
            </a:extLst>
          </p:cNvPr>
          <p:cNvSpPr>
            <a:spLocks noGrp="1"/>
          </p:cNvSpPr>
          <p:nvPr>
            <p:ph type="body" sz="quarter" idx="17"/>
          </p:nvPr>
        </p:nvSpPr>
        <p:spPr>
          <a:xfrm>
            <a:off x="3563848"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7" name="Text Placeholder 34">
            <a:extLst>
              <a:ext uri="{FF2B5EF4-FFF2-40B4-BE49-F238E27FC236}">
                <a16:creationId xmlns:a16="http://schemas.microsoft.com/office/drawing/2014/main" id="{5D30F795-4DBE-8DAA-ADDC-F026DFCAC129}"/>
              </a:ext>
            </a:extLst>
          </p:cNvPr>
          <p:cNvSpPr>
            <a:spLocks noGrp="1"/>
          </p:cNvSpPr>
          <p:nvPr>
            <p:ph type="body" sz="quarter" idx="18"/>
          </p:nvPr>
        </p:nvSpPr>
        <p:spPr>
          <a:xfrm>
            <a:off x="356365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38" name="Text Placeholder 32">
            <a:extLst>
              <a:ext uri="{FF2B5EF4-FFF2-40B4-BE49-F238E27FC236}">
                <a16:creationId xmlns:a16="http://schemas.microsoft.com/office/drawing/2014/main" id="{FD3C4084-248C-A445-BA6C-4576FDD72D22}"/>
              </a:ext>
            </a:extLst>
          </p:cNvPr>
          <p:cNvSpPr>
            <a:spLocks noGrp="1"/>
          </p:cNvSpPr>
          <p:nvPr>
            <p:ph type="body" sz="quarter" idx="19"/>
          </p:nvPr>
        </p:nvSpPr>
        <p:spPr>
          <a:xfrm>
            <a:off x="6507638" y="2093377"/>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9" name="Text Placeholder 34">
            <a:extLst>
              <a:ext uri="{FF2B5EF4-FFF2-40B4-BE49-F238E27FC236}">
                <a16:creationId xmlns:a16="http://schemas.microsoft.com/office/drawing/2014/main" id="{AC4B9234-3951-52E9-E47B-DB2AF84C3A52}"/>
              </a:ext>
            </a:extLst>
          </p:cNvPr>
          <p:cNvSpPr>
            <a:spLocks noGrp="1"/>
          </p:cNvSpPr>
          <p:nvPr>
            <p:ph type="body" sz="quarter" idx="20"/>
          </p:nvPr>
        </p:nvSpPr>
        <p:spPr>
          <a:xfrm>
            <a:off x="6507638"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40" name="Text Placeholder 32">
            <a:extLst>
              <a:ext uri="{FF2B5EF4-FFF2-40B4-BE49-F238E27FC236}">
                <a16:creationId xmlns:a16="http://schemas.microsoft.com/office/drawing/2014/main" id="{F21B421A-2F41-C271-5B19-0C2285055D9D}"/>
              </a:ext>
            </a:extLst>
          </p:cNvPr>
          <p:cNvSpPr>
            <a:spLocks noGrp="1"/>
          </p:cNvSpPr>
          <p:nvPr>
            <p:ph type="body" sz="quarter" idx="21"/>
          </p:nvPr>
        </p:nvSpPr>
        <p:spPr>
          <a:xfrm>
            <a:off x="9451427"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41" name="Text Placeholder 34">
            <a:extLst>
              <a:ext uri="{FF2B5EF4-FFF2-40B4-BE49-F238E27FC236}">
                <a16:creationId xmlns:a16="http://schemas.microsoft.com/office/drawing/2014/main" id="{AE57CFD4-1AC2-A82B-0761-21AD31477089}"/>
              </a:ext>
            </a:extLst>
          </p:cNvPr>
          <p:cNvSpPr>
            <a:spLocks noGrp="1"/>
          </p:cNvSpPr>
          <p:nvPr>
            <p:ph type="body" sz="quarter" idx="22"/>
          </p:nvPr>
        </p:nvSpPr>
        <p:spPr>
          <a:xfrm>
            <a:off x="945142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grpSp>
        <p:nvGrpSpPr>
          <p:cNvPr id="2" name="Group 1">
            <a:extLst>
              <a:ext uri="{FF2B5EF4-FFF2-40B4-BE49-F238E27FC236}">
                <a16:creationId xmlns:a16="http://schemas.microsoft.com/office/drawing/2014/main" id="{C164C835-BB11-3C1C-B8D8-2EE1F9511E2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3A4E9A29-AE78-7052-3CDC-923C37AB4EF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781AABB8-65EC-5068-F76E-B2ACEAA0EB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114762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42CBF4D8-9553-C541-8755-8ED89563E0A3}"/>
              </a:ext>
              <a:ext uri="{C183D7F6-B498-43B3-948B-1728B52AA6E4}">
                <adec:decorative xmlns:adec="http://schemas.microsoft.com/office/drawing/2017/decorative" val="1"/>
              </a:ext>
            </a:extLst>
          </p:cNvPr>
          <p:cNvSpPr/>
          <p:nvPr userDrawn="1"/>
        </p:nvSpPr>
        <p:spPr>
          <a:xfrm flipH="1">
            <a:off x="5278582" y="0"/>
            <a:ext cx="4057793" cy="6858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4587F7-C138-C246-B8DA-7FD77884A9FA}"/>
              </a:ext>
              <a:ext uri="{C183D7F6-B498-43B3-948B-1728B52AA6E4}">
                <adec:decorative xmlns:adec="http://schemas.microsoft.com/office/drawing/2017/decorative" val="1"/>
              </a:ext>
            </a:extLst>
          </p:cNvPr>
          <p:cNvSpPr/>
          <p:nvPr userDrawn="1"/>
        </p:nvSpPr>
        <p:spPr>
          <a:xfrm>
            <a:off x="9336375" y="0"/>
            <a:ext cx="28524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274009" y="1761320"/>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5179" y="2045988"/>
            <a:ext cx="5024205" cy="4096987"/>
          </a:xfrm>
        </p:spPr>
        <p:txBody>
          <a:bodyPr/>
          <a:lstStyle>
            <a:lvl1pPr>
              <a:buNone/>
              <a:defRPr/>
            </a:lvl1pPr>
          </a:lstStyle>
          <a:p>
            <a:pPr lvl="0"/>
            <a:r>
              <a:rPr lang="en-US"/>
              <a:t>Click to edit Master text styles</a:t>
            </a:r>
          </a:p>
        </p:txBody>
      </p:sp>
      <p:sp>
        <p:nvSpPr>
          <p:cNvPr id="3" name="Footer Placeholder 3">
            <a:extLst>
              <a:ext uri="{FF2B5EF4-FFF2-40B4-BE49-F238E27FC236}">
                <a16:creationId xmlns:a16="http://schemas.microsoft.com/office/drawing/2014/main" id="{460BCF09-E978-135C-9AD5-70C2F51D6D9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37EB4E4-8B42-B6A3-1A4E-14F02A2690A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05EC0FC1-A05C-8F5E-B364-1D8C30E431C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E8F29D0E-7D24-5D3B-AC22-42BFC63E66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005084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ouble text box 2nd heading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10" name="Content Placeholder 9">
            <a:extLst>
              <a:ext uri="{FF2B5EF4-FFF2-40B4-BE49-F238E27FC236}">
                <a16:creationId xmlns:a16="http://schemas.microsoft.com/office/drawing/2014/main" id="{2D435DE7-250E-7C64-7A68-79957444A82E}"/>
              </a:ext>
            </a:extLst>
          </p:cNvPr>
          <p:cNvSpPr>
            <a:spLocks noGrp="1"/>
          </p:cNvSpPr>
          <p:nvPr>
            <p:ph sz="quarter" idx="14"/>
          </p:nvPr>
        </p:nvSpPr>
        <p:spPr>
          <a:xfrm>
            <a:off x="6626225" y="1901825"/>
            <a:ext cx="4953000" cy="4237038"/>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 name="Footer Placeholder 3">
            <a:extLst>
              <a:ext uri="{FF2B5EF4-FFF2-40B4-BE49-F238E27FC236}">
                <a16:creationId xmlns:a16="http://schemas.microsoft.com/office/drawing/2014/main" id="{DEFA0414-4EBF-CA97-8610-BA83F4A84B37}"/>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142994A9-2932-177F-932C-F01E1198287F}"/>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1" name="Graphic 10">
              <a:extLst>
                <a:ext uri="{FF2B5EF4-FFF2-40B4-BE49-F238E27FC236}">
                  <a16:creationId xmlns:a16="http://schemas.microsoft.com/office/drawing/2014/main" id="{6E2BBFF7-AAAA-12D3-F031-A6D990C28F0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23D59EE3-CF32-2C23-3CBA-03E669899F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6442025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02455" y="1600264"/>
            <a:ext cx="5268501" cy="4694663"/>
          </a:xfrm>
        </p:spPr>
        <p:txBody>
          <a:bodyPr/>
          <a:lstStyle/>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p:nvPr>
        </p:nvSpPr>
        <p:spPr>
          <a:xfrm>
            <a:off x="7694341" y="1605776"/>
            <a:ext cx="4017756" cy="4694663"/>
          </a:xfrm>
        </p:spPr>
        <p:txBody>
          <a:bodyPr/>
          <a:lstStyle>
            <a:lvl1pPr marL="0" indent="0">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D807ADDC-CE7F-9C51-2ECC-5A7177597CD1}"/>
              </a:ext>
            </a:extLst>
          </p:cNvPr>
          <p:cNvSpPr>
            <a:spLocks noGrp="1"/>
          </p:cNvSpPr>
          <p:nvPr>
            <p:ph type="body" sz="quarter" idx="14" hasCustomPrompt="1"/>
          </p:nvPr>
        </p:nvSpPr>
        <p:spPr>
          <a:xfrm>
            <a:off x="1951480" y="6397537"/>
            <a:ext cx="4956098" cy="365760"/>
          </a:xfrm>
        </p:spPr>
        <p:txBody>
          <a:bodyPr/>
          <a:lstStyle>
            <a:lvl1pPr>
              <a:buNone/>
              <a:defRPr sz="1800"/>
            </a:lvl1pPr>
          </a:lstStyle>
          <a:p>
            <a:pPr lvl="0"/>
            <a:r>
              <a:rPr lang="en-US"/>
              <a:t>Click to edit chart reference</a:t>
            </a:r>
          </a:p>
        </p:txBody>
      </p:sp>
      <p:grpSp>
        <p:nvGrpSpPr>
          <p:cNvPr id="11" name="Group 10">
            <a:extLst>
              <a:ext uri="{FF2B5EF4-FFF2-40B4-BE49-F238E27FC236}">
                <a16:creationId xmlns:a16="http://schemas.microsoft.com/office/drawing/2014/main" id="{F740819E-F86A-9078-F464-87B1FED936E4}"/>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2" name="Graphic 11">
              <a:extLst>
                <a:ext uri="{FF2B5EF4-FFF2-40B4-BE49-F238E27FC236}">
                  <a16:creationId xmlns:a16="http://schemas.microsoft.com/office/drawing/2014/main" id="{B2027777-66C2-12DA-65E1-B04E224769C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8AA8DFEA-609E-80A4-70E1-6BC9893E3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7587038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14" name="Chart Placeholder 13">
            <a:extLst>
              <a:ext uri="{FF2B5EF4-FFF2-40B4-BE49-F238E27FC236}">
                <a16:creationId xmlns:a16="http://schemas.microsoft.com/office/drawing/2014/main" id="{72F44D50-551C-1D51-9B73-89626AA6ED1F}"/>
              </a:ext>
            </a:extLst>
          </p:cNvPr>
          <p:cNvSpPr>
            <a:spLocks noGrp="1"/>
          </p:cNvSpPr>
          <p:nvPr>
            <p:ph type="chart" sz="quarter" idx="11"/>
          </p:nvPr>
        </p:nvSpPr>
        <p:spPr>
          <a:xfrm>
            <a:off x="7850852" y="1579731"/>
            <a:ext cx="3710910" cy="2466753"/>
          </a:xfrm>
        </p:spPr>
        <p:txBody>
          <a:bodyPr/>
          <a:lstStyle/>
          <a:p>
            <a:endParaRPr lang="en-US"/>
          </a:p>
        </p:txBody>
      </p:sp>
      <p:sp>
        <p:nvSpPr>
          <p:cNvPr id="16" name="Chart Placeholder 15">
            <a:extLst>
              <a:ext uri="{FF2B5EF4-FFF2-40B4-BE49-F238E27FC236}">
                <a16:creationId xmlns:a16="http://schemas.microsoft.com/office/drawing/2014/main" id="{58AC5688-3FDA-5FD8-8AC5-50DD5AC8EBCA}"/>
              </a:ext>
            </a:extLst>
          </p:cNvPr>
          <p:cNvSpPr>
            <a:spLocks noGrp="1"/>
          </p:cNvSpPr>
          <p:nvPr>
            <p:ph type="chart" sz="quarter" idx="12"/>
          </p:nvPr>
        </p:nvSpPr>
        <p:spPr>
          <a:xfrm>
            <a:off x="7868474" y="4189301"/>
            <a:ext cx="3710910" cy="2022586"/>
          </a:xfrm>
        </p:spPr>
        <p:txBody>
          <a:bodyPr/>
          <a:lstStyle/>
          <a:p>
            <a:endParaRPr lang="en-US"/>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996" y="6399112"/>
            <a:ext cx="6679188" cy="390689"/>
          </a:xfrm>
        </p:spPr>
        <p:txBody>
          <a:bodyPr/>
          <a:lstStyle>
            <a:lvl1pPr>
              <a:buNone/>
              <a:defRPr sz="1800"/>
            </a:lvl1pPr>
          </a:lstStyle>
          <a:p>
            <a:pPr lvl="0"/>
            <a:r>
              <a:rPr lang="en-US"/>
              <a:t>Click to edit chart reference</a:t>
            </a:r>
          </a:p>
        </p:txBody>
      </p:sp>
      <p:grpSp>
        <p:nvGrpSpPr>
          <p:cNvPr id="2" name="Group 1">
            <a:extLst>
              <a:ext uri="{FF2B5EF4-FFF2-40B4-BE49-F238E27FC236}">
                <a16:creationId xmlns:a16="http://schemas.microsoft.com/office/drawing/2014/main" id="{DE5A537B-74D9-EE49-8CCD-B5F6481C1F20}"/>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9" name="Graphic 8">
              <a:extLst>
                <a:ext uri="{FF2B5EF4-FFF2-40B4-BE49-F238E27FC236}">
                  <a16:creationId xmlns:a16="http://schemas.microsoft.com/office/drawing/2014/main" id="{9C2EA3C6-8C74-3B81-5F2A-BDAECF1D68D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E9A11D15-BB5B-36BC-2808-F61BDF6784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3625257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Example with 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867" y="6354703"/>
            <a:ext cx="6679317" cy="397603"/>
          </a:xfrm>
        </p:spPr>
        <p:txBody>
          <a:bodyPr anchor="ctr"/>
          <a:lstStyle>
            <a:lvl1pPr marL="0" indent="0">
              <a:buNone/>
              <a:defRPr sz="1800"/>
            </a:lvl1pPr>
          </a:lstStyle>
          <a:p>
            <a:pPr lvl="0"/>
            <a:r>
              <a:rPr lang="en-US"/>
              <a:t>Click to edit chart reference</a:t>
            </a:r>
          </a:p>
        </p:txBody>
      </p:sp>
      <p:sp>
        <p:nvSpPr>
          <p:cNvPr id="7" name="Text Placeholder 6">
            <a:extLst>
              <a:ext uri="{FF2B5EF4-FFF2-40B4-BE49-F238E27FC236}">
                <a16:creationId xmlns:a16="http://schemas.microsoft.com/office/drawing/2014/main" id="{98E25923-06EB-B84E-117E-ADB3507ED9CF}"/>
              </a:ext>
            </a:extLst>
          </p:cNvPr>
          <p:cNvSpPr>
            <a:spLocks noGrp="1"/>
          </p:cNvSpPr>
          <p:nvPr>
            <p:ph type="body" sz="quarter" idx="15" hasCustomPrompt="1"/>
          </p:nvPr>
        </p:nvSpPr>
        <p:spPr>
          <a:xfrm>
            <a:off x="7665285" y="1579730"/>
            <a:ext cx="3914099" cy="4632155"/>
          </a:xfrm>
        </p:spPr>
        <p:txBody>
          <a:bodyPr/>
          <a:lstStyle>
            <a:lvl1pPr marL="0" indent="0">
              <a:buNone/>
              <a:defRPr/>
            </a:lvl1pPr>
          </a:lstStyle>
          <a:p>
            <a:pPr lvl="0"/>
            <a:r>
              <a:rPr lang="en-US"/>
              <a:t>Click to chart summary</a:t>
            </a:r>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DD9326E-8479-6F06-6ECC-E79F82E61E49}"/>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5B3317E8-6763-4E91-7996-7997453C970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FE71777C-036D-B779-3E71-E84389DE4B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1509412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Coll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8453D-51AE-5C4A-8959-A46D7A017A91}"/>
              </a:ext>
              <a:ext uri="{C183D7F6-B498-43B3-948B-1728B52AA6E4}">
                <adec:decorative xmlns:adec="http://schemas.microsoft.com/office/drawing/2017/decorative" val="1"/>
              </a:ext>
            </a:extLst>
          </p:cNvPr>
          <p:cNvSpPr/>
          <p:nvPr userDrawn="1"/>
        </p:nvSpPr>
        <p:spPr>
          <a:xfrm>
            <a:off x="0" y="0"/>
            <a:ext cx="3017520"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Placeholder 1">
            <a:extLst>
              <a:ext uri="{FF2B5EF4-FFF2-40B4-BE49-F238E27FC236}">
                <a16:creationId xmlns:a16="http://schemas.microsoft.com/office/drawing/2014/main" id="{1DDA7C6B-FC07-C44F-B5DA-1C063D92C947}"/>
              </a:ext>
            </a:extLst>
          </p:cNvPr>
          <p:cNvSpPr>
            <a:spLocks noGrp="1"/>
          </p:cNvSpPr>
          <p:nvPr>
            <p:ph type="title"/>
          </p:nvPr>
        </p:nvSpPr>
        <p:spPr>
          <a:xfrm>
            <a:off x="507868" y="357187"/>
            <a:ext cx="2233744" cy="1208314"/>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2B85B437-6871-A748-A3BF-5B62265C6775}"/>
              </a:ext>
            </a:extLst>
          </p:cNvPr>
          <p:cNvSpPr>
            <a:spLocks noGrp="1"/>
          </p:cNvSpPr>
          <p:nvPr>
            <p:ph idx="1" hasCustomPrompt="1"/>
          </p:nvPr>
        </p:nvSpPr>
        <p:spPr>
          <a:xfrm>
            <a:off x="507868" y="1752600"/>
            <a:ext cx="2233744" cy="3815447"/>
          </a:xfrm>
          <a:prstGeom prst="rect">
            <a:avLst/>
          </a:prstGeom>
        </p:spPr>
        <p:txBody>
          <a:bodyPr vert="horz" lIns="91440" tIns="45720" rIns="91440" bIns="45720" rtlCol="0">
            <a:normAutofit/>
          </a:bodyPr>
          <a:lstStyle>
            <a:lvl1pPr marL="0" indent="0">
              <a:spcBef>
                <a:spcPts val="0"/>
              </a:spcBef>
              <a:spcAft>
                <a:spcPts val="1200"/>
              </a:spcAft>
              <a:buNone/>
              <a:defRPr sz="1800">
                <a:solidFill>
                  <a:schemeClr val="bg1"/>
                </a:solidFill>
              </a:defRPr>
            </a:lvl1pPr>
            <a:lvl2pPr marL="342814" indent="0">
              <a:buNone/>
              <a:defRPr>
                <a:solidFill>
                  <a:schemeClr val="bg1"/>
                </a:solidFill>
              </a:defRPr>
            </a:lvl2pPr>
            <a:lvl3pPr marL="685629" indent="0">
              <a:buNone/>
              <a:defRPr>
                <a:solidFill>
                  <a:schemeClr val="bg1"/>
                </a:solidFill>
              </a:defRPr>
            </a:lvl3pPr>
            <a:lvl4pPr marL="1028443" indent="0">
              <a:buNone/>
              <a:defRPr>
                <a:solidFill>
                  <a:schemeClr val="bg1"/>
                </a:solidFill>
              </a:defRPr>
            </a:lvl4pPr>
            <a:lvl5pPr marL="1371257" indent="0">
              <a:buNone/>
              <a:defRPr>
                <a:solidFill>
                  <a:schemeClr val="bg1"/>
                </a:solidFill>
              </a:defRPr>
            </a:lvl5pPr>
          </a:lstStyle>
          <a:p>
            <a:pPr lvl="0"/>
            <a:r>
              <a:rPr lang="en-US"/>
              <a:t>Click to edit Master text styles</a:t>
            </a:r>
          </a:p>
        </p:txBody>
      </p:sp>
      <p:sp>
        <p:nvSpPr>
          <p:cNvPr id="2" name="Text Placeholder 11">
            <a:extLst>
              <a:ext uri="{FF2B5EF4-FFF2-40B4-BE49-F238E27FC236}">
                <a16:creationId xmlns:a16="http://schemas.microsoft.com/office/drawing/2014/main" id="{1964B0A5-FAE1-1B66-48D3-6E8D2A077277}"/>
              </a:ext>
              <a:ext uri="{C183D7F6-B498-43B3-948B-1728B52AA6E4}">
                <adec:decorative xmlns:adec="http://schemas.microsoft.com/office/drawing/2017/decorative" val="1"/>
              </a:ext>
            </a:extLst>
          </p:cNvPr>
          <p:cNvSpPr txBox="1">
            <a:spLocks/>
          </p:cNvSpPr>
          <p:nvPr userDrawn="1"/>
        </p:nvSpPr>
        <p:spPr>
          <a:xfrm>
            <a:off x="7032343" y="6515754"/>
            <a:ext cx="5105401" cy="236981"/>
          </a:xfrm>
          <a:prstGeom prst="rect">
            <a:avLst/>
          </a:prstGeom>
        </p:spPr>
        <p:txBody>
          <a:bodyPr>
            <a:normAutofit lnSpcReduction="10000"/>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a:solidFill>
                  <a:schemeClr val="tx1"/>
                </a:solidFill>
              </a:rPr>
              <a:t>© Tennessee Department of Education </a:t>
            </a:r>
            <a:endParaRPr lang="id-ID">
              <a:solidFill>
                <a:schemeClr val="tx1"/>
              </a:solidFill>
            </a:endParaRPr>
          </a:p>
        </p:txBody>
      </p:sp>
      <p:sp>
        <p:nvSpPr>
          <p:cNvPr id="4" name="Rectangle 3">
            <a:extLst>
              <a:ext uri="{FF2B5EF4-FFF2-40B4-BE49-F238E27FC236}">
                <a16:creationId xmlns:a16="http://schemas.microsoft.com/office/drawing/2014/main" id="{B64B1787-BABE-CE4D-9DEB-0528B582C49E}"/>
              </a:ext>
              <a:ext uri="{C183D7F6-B498-43B3-948B-1728B52AA6E4}">
                <adec:decorative xmlns:adec="http://schemas.microsoft.com/office/drawing/2017/decorative" val="1"/>
              </a:ext>
            </a:extLst>
          </p:cNvPr>
          <p:cNvSpPr/>
          <p:nvPr userDrawn="1"/>
        </p:nvSpPr>
        <p:spPr>
          <a:xfrm>
            <a:off x="9171305" y="6096000"/>
            <a:ext cx="3017520" cy="76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57F99DD9-D346-234E-A484-DC6BB9699C38}"/>
              </a:ext>
              <a:ext uri="{C183D7F6-B498-43B3-948B-1728B52AA6E4}">
                <adec:decorative xmlns:adec="http://schemas.microsoft.com/office/drawing/2017/decorative" val="1"/>
              </a:ext>
            </a:extLst>
          </p:cNvPr>
          <p:cNvSpPr/>
          <p:nvPr userDrawn="1"/>
        </p:nvSpPr>
        <p:spPr>
          <a:xfrm>
            <a:off x="6114204" y="2092779"/>
            <a:ext cx="3017520" cy="76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D76DFE9A-BDB2-8645-8BC3-FA01EBD7BB8D}"/>
              </a:ext>
              <a:ext uri="{C183D7F6-B498-43B3-948B-1728B52AA6E4}">
                <adec:decorative xmlns:adec="http://schemas.microsoft.com/office/drawing/2017/decorative" val="1"/>
              </a:ext>
            </a:extLst>
          </p:cNvPr>
          <p:cNvSpPr/>
          <p:nvPr userDrawn="1"/>
        </p:nvSpPr>
        <p:spPr>
          <a:xfrm>
            <a:off x="3057102" y="0"/>
            <a:ext cx="3017520" cy="76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80EC279B-9D0A-664D-BC1F-CF07F588A7F8}"/>
              </a:ext>
            </a:extLst>
          </p:cNvPr>
          <p:cNvSpPr>
            <a:spLocks noGrp="1"/>
          </p:cNvSpPr>
          <p:nvPr>
            <p:ph type="pic" sz="quarter" idx="10"/>
          </p:nvPr>
        </p:nvSpPr>
        <p:spPr>
          <a:xfrm>
            <a:off x="3057102" y="802822"/>
            <a:ext cx="3017520" cy="3962400"/>
          </a:xfrm>
        </p:spPr>
        <p:txBody>
          <a:bodyPr/>
          <a:lstStyle>
            <a:lvl1pPr>
              <a:buNone/>
              <a:defRPr/>
            </a:lvl1pPr>
          </a:lstStyle>
          <a:p>
            <a:endParaRPr lang="en-US"/>
          </a:p>
        </p:txBody>
      </p:sp>
      <p:sp>
        <p:nvSpPr>
          <p:cNvPr id="13" name="Picture Placeholder 7">
            <a:extLst>
              <a:ext uri="{FF2B5EF4-FFF2-40B4-BE49-F238E27FC236}">
                <a16:creationId xmlns:a16="http://schemas.microsoft.com/office/drawing/2014/main" id="{160D6265-3645-544F-B94D-887DECCE7CCF}"/>
              </a:ext>
            </a:extLst>
          </p:cNvPr>
          <p:cNvSpPr>
            <a:spLocks noGrp="1"/>
          </p:cNvSpPr>
          <p:nvPr>
            <p:ph type="pic" sz="quarter" idx="15"/>
          </p:nvPr>
        </p:nvSpPr>
        <p:spPr>
          <a:xfrm>
            <a:off x="3057102" y="4806043"/>
            <a:ext cx="3017520" cy="2051957"/>
          </a:xfrm>
        </p:spPr>
        <p:txBody>
          <a:bodyPr/>
          <a:lstStyle>
            <a:lvl1pPr>
              <a:buNone/>
              <a:defRPr/>
            </a:lvl1pPr>
          </a:lstStyle>
          <a:p>
            <a:endParaRPr lang="en-US"/>
          </a:p>
        </p:txBody>
      </p:sp>
      <p:sp>
        <p:nvSpPr>
          <p:cNvPr id="12" name="Picture Placeholder 7">
            <a:extLst>
              <a:ext uri="{FF2B5EF4-FFF2-40B4-BE49-F238E27FC236}">
                <a16:creationId xmlns:a16="http://schemas.microsoft.com/office/drawing/2014/main" id="{7BA3ED9C-28A0-F544-BA32-BF1DAFE52262}"/>
              </a:ext>
            </a:extLst>
          </p:cNvPr>
          <p:cNvSpPr>
            <a:spLocks noGrp="1"/>
          </p:cNvSpPr>
          <p:nvPr>
            <p:ph type="pic" sz="quarter" idx="14"/>
          </p:nvPr>
        </p:nvSpPr>
        <p:spPr>
          <a:xfrm>
            <a:off x="6114204" y="0"/>
            <a:ext cx="3017520" cy="2051957"/>
          </a:xfrm>
        </p:spPr>
        <p:txBody>
          <a:bodyPr/>
          <a:lstStyle>
            <a:lvl1pPr>
              <a:buNone/>
              <a:defRPr/>
            </a:lvl1pPr>
          </a:lstStyle>
          <a:p>
            <a:endParaRPr lang="en-US"/>
          </a:p>
        </p:txBody>
      </p:sp>
      <p:sp>
        <p:nvSpPr>
          <p:cNvPr id="9" name="Picture Placeholder 7">
            <a:extLst>
              <a:ext uri="{FF2B5EF4-FFF2-40B4-BE49-F238E27FC236}">
                <a16:creationId xmlns:a16="http://schemas.microsoft.com/office/drawing/2014/main" id="{9ADF8585-3DCE-0A4A-B135-FE9BB13404A0}"/>
              </a:ext>
            </a:extLst>
          </p:cNvPr>
          <p:cNvSpPr>
            <a:spLocks noGrp="1"/>
          </p:cNvSpPr>
          <p:nvPr>
            <p:ph type="pic" sz="quarter" idx="11"/>
          </p:nvPr>
        </p:nvSpPr>
        <p:spPr>
          <a:xfrm>
            <a:off x="6114204" y="2895600"/>
            <a:ext cx="3017520" cy="3962400"/>
          </a:xfrm>
        </p:spPr>
        <p:txBody>
          <a:bodyPr/>
          <a:lstStyle>
            <a:lvl1pPr>
              <a:buNone/>
              <a:defRPr/>
            </a:lvl1pPr>
          </a:lstStyle>
          <a:p>
            <a:endParaRPr lang="en-US"/>
          </a:p>
        </p:txBody>
      </p:sp>
      <p:sp>
        <p:nvSpPr>
          <p:cNvPr id="10" name="Picture Placeholder 7">
            <a:extLst>
              <a:ext uri="{FF2B5EF4-FFF2-40B4-BE49-F238E27FC236}">
                <a16:creationId xmlns:a16="http://schemas.microsoft.com/office/drawing/2014/main" id="{3AEDF44C-7426-A447-9EE5-59E987FE7DF6}"/>
              </a:ext>
            </a:extLst>
          </p:cNvPr>
          <p:cNvSpPr>
            <a:spLocks noGrp="1"/>
          </p:cNvSpPr>
          <p:nvPr>
            <p:ph type="pic" sz="quarter" idx="12"/>
          </p:nvPr>
        </p:nvSpPr>
        <p:spPr>
          <a:xfrm>
            <a:off x="9171305" y="0"/>
            <a:ext cx="3017520" cy="3962400"/>
          </a:xfrm>
        </p:spPr>
        <p:txBody>
          <a:bodyPr/>
          <a:lstStyle>
            <a:lvl1pPr>
              <a:buNone/>
              <a:defRPr/>
            </a:lvl1pPr>
          </a:lstStyle>
          <a:p>
            <a:endParaRPr lang="en-US"/>
          </a:p>
        </p:txBody>
      </p:sp>
      <p:sp>
        <p:nvSpPr>
          <p:cNvPr id="11" name="Picture Placeholder 7">
            <a:extLst>
              <a:ext uri="{FF2B5EF4-FFF2-40B4-BE49-F238E27FC236}">
                <a16:creationId xmlns:a16="http://schemas.microsoft.com/office/drawing/2014/main" id="{DF2D314D-748F-7D4C-B29E-9A76E359919E}"/>
              </a:ext>
            </a:extLst>
          </p:cNvPr>
          <p:cNvSpPr>
            <a:spLocks noGrp="1"/>
          </p:cNvSpPr>
          <p:nvPr>
            <p:ph type="pic" sz="quarter" idx="13"/>
          </p:nvPr>
        </p:nvSpPr>
        <p:spPr>
          <a:xfrm>
            <a:off x="9171305" y="3976845"/>
            <a:ext cx="3017520" cy="2051957"/>
          </a:xfrm>
        </p:spPr>
        <p:txBody>
          <a:bodyPr/>
          <a:lstStyle>
            <a:lvl1pPr>
              <a:buNone/>
              <a:defRPr/>
            </a:lvl1pPr>
          </a:lstStyle>
          <a:p>
            <a:endParaRPr lang="en-US"/>
          </a:p>
        </p:txBody>
      </p:sp>
      <p:sp>
        <p:nvSpPr>
          <p:cNvPr id="16" name="Footer Placeholder 15">
            <a:extLst>
              <a:ext uri="{FF2B5EF4-FFF2-40B4-BE49-F238E27FC236}">
                <a16:creationId xmlns:a16="http://schemas.microsoft.com/office/drawing/2014/main" id="{60662AFE-5C01-1F73-2A03-F4D6B61087EF}"/>
              </a:ext>
              <a:ext uri="{C183D7F6-B498-43B3-948B-1728B52AA6E4}">
                <adec:decorative xmlns:adec="http://schemas.microsoft.com/office/drawing/2017/decorative" val="1"/>
              </a:ext>
            </a:extLst>
          </p:cNvPr>
          <p:cNvSpPr>
            <a:spLocks noGrp="1"/>
          </p:cNvSpPr>
          <p:nvPr>
            <p:ph type="ftr" sz="quarter" idx="16"/>
          </p:nvPr>
        </p:nvSpPr>
        <p:spPr>
          <a:xfrm>
            <a:off x="9193495" y="6618569"/>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7" name="Group 6">
            <a:extLst>
              <a:ext uri="{FF2B5EF4-FFF2-40B4-BE49-F238E27FC236}">
                <a16:creationId xmlns:a16="http://schemas.microsoft.com/office/drawing/2014/main" id="{0C428CCE-BE28-93D9-C936-D2F36D33E3E3}"/>
              </a:ext>
              <a:ext uri="{C183D7F6-B498-43B3-948B-1728B52AA6E4}">
                <adec:decorative xmlns:adec="http://schemas.microsoft.com/office/drawing/2017/decorative" val="1"/>
              </a:ext>
            </a:extLst>
          </p:cNvPr>
          <p:cNvGrpSpPr/>
          <p:nvPr userDrawn="1"/>
        </p:nvGrpSpPr>
        <p:grpSpPr>
          <a:xfrm>
            <a:off x="10259343" y="6036137"/>
            <a:ext cx="1827213" cy="484632"/>
            <a:chOff x="1827213" y="6320184"/>
            <a:chExt cx="1889065" cy="515107"/>
          </a:xfrm>
        </p:grpSpPr>
        <p:pic>
          <p:nvPicPr>
            <p:cNvPr id="17" name="Graphic 16">
              <a:extLst>
                <a:ext uri="{FF2B5EF4-FFF2-40B4-BE49-F238E27FC236}">
                  <a16:creationId xmlns:a16="http://schemas.microsoft.com/office/drawing/2014/main" id="{133A4364-2049-51E7-46FA-6C3C1248CA8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8" name="Picture 17" descr="Tennessee Tiered Supports Center logo">
              <a:extLst>
                <a:ext uri="{FF2B5EF4-FFF2-40B4-BE49-F238E27FC236}">
                  <a16:creationId xmlns:a16="http://schemas.microsoft.com/office/drawing/2014/main" id="{4D7DD848-5C61-27C2-663D-06BC06555E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6467311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7A5AE92-EC6D-4543-8230-AAB67ED5F743}"/>
              </a:ext>
              <a:ext uri="{C183D7F6-B498-43B3-948B-1728B52AA6E4}">
                <adec:decorative xmlns:adec="http://schemas.microsoft.com/office/drawing/2017/decorative" val="1"/>
              </a:ext>
            </a:extLst>
          </p:cNvPr>
          <p:cNvSpPr/>
          <p:nvPr userDrawn="1"/>
        </p:nvSpPr>
        <p:spPr>
          <a:xfrm>
            <a:off x="2" y="0"/>
            <a:ext cx="12188825" cy="4323205"/>
          </a:xfrm>
          <a:custGeom>
            <a:avLst/>
            <a:gdLst>
              <a:gd name="connsiteX0" fmla="*/ 0 w 12188825"/>
              <a:gd name="connsiteY0" fmla="*/ 0 h 4323205"/>
              <a:gd name="connsiteX1" fmla="*/ 12188825 w 12188825"/>
              <a:gd name="connsiteY1" fmla="*/ 0 h 4323205"/>
              <a:gd name="connsiteX2" fmla="*/ 12188825 w 12188825"/>
              <a:gd name="connsiteY2" fmla="*/ 2675705 h 4323205"/>
              <a:gd name="connsiteX3" fmla="*/ 12140429 w 12188825"/>
              <a:gd name="connsiteY3" fmla="*/ 2675705 h 4323205"/>
              <a:gd name="connsiteX4" fmla="*/ 0 w 12188825"/>
              <a:gd name="connsiteY4" fmla="*/ 4323205 h 4323205"/>
              <a:gd name="connsiteX5" fmla="*/ 0 w 12188825"/>
              <a:gd name="connsiteY5" fmla="*/ 2675705 h 4323205"/>
              <a:gd name="connsiteX6" fmla="*/ 0 w 12188825"/>
              <a:gd name="connsiteY6" fmla="*/ 2669551 h 4323205"/>
              <a:gd name="connsiteX7" fmla="*/ 0 w 12188825"/>
              <a:gd name="connsiteY7" fmla="*/ 0 h 4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4323205">
                <a:moveTo>
                  <a:pt x="0" y="0"/>
                </a:moveTo>
                <a:lnTo>
                  <a:pt x="12188825" y="0"/>
                </a:lnTo>
                <a:lnTo>
                  <a:pt x="12188825" y="2675705"/>
                </a:lnTo>
                <a:lnTo>
                  <a:pt x="12140429" y="2675705"/>
                </a:lnTo>
                <a:lnTo>
                  <a:pt x="0" y="4323205"/>
                </a:lnTo>
                <a:lnTo>
                  <a:pt x="0" y="2675705"/>
                </a:lnTo>
                <a:lnTo>
                  <a:pt x="0" y="26695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FD6B18D6-8D55-5343-AD74-20AA063806D4}"/>
              </a:ext>
              <a:ext uri="{C183D7F6-B498-43B3-948B-1728B52AA6E4}">
                <adec:decorative xmlns:adec="http://schemas.microsoft.com/office/drawing/2017/decorative" val="1"/>
              </a:ext>
            </a:extLst>
          </p:cNvPr>
          <p:cNvSpPr>
            <a:spLocks noGrp="1"/>
          </p:cNvSpPr>
          <p:nvPr>
            <p:ph type="pic" sz="quarter" idx="14"/>
          </p:nvPr>
        </p:nvSpPr>
        <p:spPr>
          <a:xfrm>
            <a:off x="1" y="0"/>
            <a:ext cx="12203340" cy="4292711"/>
          </a:xfrm>
          <a:custGeom>
            <a:avLst/>
            <a:gdLst>
              <a:gd name="connsiteX0" fmla="*/ 0 w 12203340"/>
              <a:gd name="connsiteY0" fmla="*/ 0 h 4292711"/>
              <a:gd name="connsiteX1" fmla="*/ 12188825 w 12203340"/>
              <a:gd name="connsiteY1" fmla="*/ 0 h 4292711"/>
              <a:gd name="connsiteX2" fmla="*/ 12203340 w 12203340"/>
              <a:gd name="connsiteY2" fmla="*/ 1767225 h 4292711"/>
              <a:gd name="connsiteX3" fmla="*/ 3015229 w 12203340"/>
              <a:gd name="connsiteY3" fmla="*/ 3668708 h 4292711"/>
              <a:gd name="connsiteX4" fmla="*/ 2996561 w 12203340"/>
              <a:gd name="connsiteY4" fmla="*/ 3643744 h 4292711"/>
              <a:gd name="connsiteX5" fmla="*/ 2055610 w 12203340"/>
              <a:gd name="connsiteY5" fmla="*/ 3199995 h 4292711"/>
              <a:gd name="connsiteX6" fmla="*/ 932034 w 12203340"/>
              <a:gd name="connsiteY6" fmla="*/ 3944751 h 4292711"/>
              <a:gd name="connsiteX7" fmla="*/ 880591 w 12203340"/>
              <a:gd name="connsiteY7" fmla="*/ 4110472 h 4292711"/>
              <a:gd name="connsiteX8" fmla="*/ 0 w 12203340"/>
              <a:gd name="connsiteY8" fmla="*/ 4292711 h 429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340" h="4292711">
                <a:moveTo>
                  <a:pt x="0" y="0"/>
                </a:moveTo>
                <a:lnTo>
                  <a:pt x="12188825" y="0"/>
                </a:lnTo>
                <a:lnTo>
                  <a:pt x="12203340" y="1767225"/>
                </a:lnTo>
                <a:lnTo>
                  <a:pt x="3015229" y="3668708"/>
                </a:lnTo>
                <a:lnTo>
                  <a:pt x="2996561" y="3643744"/>
                </a:lnTo>
                <a:cubicBezTo>
                  <a:pt x="2772905" y="3372736"/>
                  <a:pt x="2434430" y="3199995"/>
                  <a:pt x="2055610" y="3199995"/>
                </a:cubicBezTo>
                <a:cubicBezTo>
                  <a:pt x="1550517" y="3199995"/>
                  <a:pt x="1117149" y="3507089"/>
                  <a:pt x="932034" y="3944751"/>
                </a:cubicBezTo>
                <a:lnTo>
                  <a:pt x="880591" y="4110472"/>
                </a:lnTo>
                <a:lnTo>
                  <a:pt x="0" y="4292711"/>
                </a:lnTo>
                <a:close/>
              </a:path>
            </a:pathLst>
          </a:custGeom>
          <a:pattFill prst="pct5">
            <a:fgClr>
              <a:schemeClr val="tx2"/>
            </a:fgClr>
            <a:bgClr>
              <a:schemeClr val="bg2"/>
            </a:bgClr>
          </a:pattFill>
          <a:effectLst>
            <a:outerShdw blurRad="50800" dist="38100" dir="5400000" algn="t" rotWithShape="0">
              <a:prstClr val="black">
                <a:alpha val="40000"/>
              </a:prstClr>
            </a:outerShdw>
          </a:effectLst>
        </p:spPr>
        <p:txBody>
          <a:bodyPr wrap="square">
            <a:noAutofit/>
          </a:bodyPr>
          <a:lstStyle>
            <a:lvl1pPr indent="0">
              <a:buNone/>
              <a:defRPr>
                <a:solidFill>
                  <a:schemeClr val="tx1">
                    <a:lumMod val="50000"/>
                  </a:schemeClr>
                </a:solidFill>
              </a:defRPr>
            </a:lvl1pPr>
          </a:lstStyle>
          <a:p>
            <a:endParaRPr lang="en-US"/>
          </a:p>
          <a:p>
            <a:endParaRPr lang="en-US"/>
          </a:p>
          <a:p>
            <a:endParaRPr lang="en-US"/>
          </a:p>
          <a:p>
            <a:r>
              <a:rPr lang="en-US"/>
              <a:t>Enter text here. Ensure title reads first. Check color contrast and alt text.</a:t>
            </a:r>
          </a:p>
        </p:txBody>
      </p:sp>
      <p:sp>
        <p:nvSpPr>
          <p:cNvPr id="4" name="Title 3">
            <a:extLst>
              <a:ext uri="{FF2B5EF4-FFF2-40B4-BE49-F238E27FC236}">
                <a16:creationId xmlns:a16="http://schemas.microsoft.com/office/drawing/2014/main" id="{61703139-0868-6071-235B-650A2F84D5E0}"/>
              </a:ext>
            </a:extLst>
          </p:cNvPr>
          <p:cNvSpPr>
            <a:spLocks noGrp="1"/>
          </p:cNvSpPr>
          <p:nvPr>
            <p:ph type="title"/>
          </p:nvPr>
        </p:nvSpPr>
        <p:spPr>
          <a:xfrm>
            <a:off x="53684" y="37146"/>
            <a:ext cx="11071516" cy="1208314"/>
          </a:xfrm>
        </p:spPr>
        <p:txBody>
          <a:bodyPr/>
          <a:lstStyle/>
          <a:p>
            <a:r>
              <a:rPr lang="en-US"/>
              <a:t>Click to edit Master title style</a:t>
            </a:r>
          </a:p>
        </p:txBody>
      </p:sp>
      <p:sp>
        <p:nvSpPr>
          <p:cNvPr id="13" name="Oval 12">
            <a:extLst>
              <a:ext uri="{FF2B5EF4-FFF2-40B4-BE49-F238E27FC236}">
                <a16:creationId xmlns:a16="http://schemas.microsoft.com/office/drawing/2014/main" id="{49E1C433-2BC4-3443-A53B-F3059BD179E8}"/>
              </a:ext>
              <a:ext uri="{C183D7F6-B498-43B3-948B-1728B52AA6E4}">
                <adec:decorative xmlns:adec="http://schemas.microsoft.com/office/drawing/2017/decorative" val="1"/>
              </a:ext>
            </a:extLst>
          </p:cNvPr>
          <p:cNvSpPr>
            <a:spLocks noChangeAspect="1"/>
          </p:cNvSpPr>
          <p:nvPr userDrawn="1"/>
        </p:nvSpPr>
        <p:spPr>
          <a:xfrm>
            <a:off x="833565" y="3199995"/>
            <a:ext cx="2441448" cy="2441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3">
            <a:extLst>
              <a:ext uri="{FF2B5EF4-FFF2-40B4-BE49-F238E27FC236}">
                <a16:creationId xmlns:a16="http://schemas.microsoft.com/office/drawing/2014/main" id="{26E92B36-942C-3A4B-A91C-A961EE87ED19}"/>
              </a:ext>
            </a:extLst>
          </p:cNvPr>
          <p:cNvSpPr>
            <a:spLocks noGrp="1" noChangeAspect="1"/>
          </p:cNvSpPr>
          <p:nvPr>
            <p:ph type="pic" sz="quarter" idx="13"/>
          </p:nvPr>
        </p:nvSpPr>
        <p:spPr>
          <a:xfrm>
            <a:off x="912610" y="3276397"/>
            <a:ext cx="2286000" cy="2286000"/>
          </a:xfrm>
          <a:prstGeom prst="ellipse">
            <a:avLst/>
          </a:prstGeom>
          <a:solidFill>
            <a:schemeClr val="bg1"/>
          </a:solidFill>
        </p:spPr>
        <p:txBody>
          <a:bodyPr/>
          <a:lstStyle>
            <a:lvl1pPr>
              <a:buNone/>
              <a:defRPr/>
            </a:lvl1pPr>
          </a:lstStyle>
          <a:p>
            <a:endParaRPr lang="en-US"/>
          </a:p>
        </p:txBody>
      </p:sp>
      <p:sp>
        <p:nvSpPr>
          <p:cNvPr id="22" name="TextBox 21" descr="Intro quotation marks">
            <a:extLst>
              <a:ext uri="{FF2B5EF4-FFF2-40B4-BE49-F238E27FC236}">
                <a16:creationId xmlns:a16="http://schemas.microsoft.com/office/drawing/2014/main" id="{C92FA52E-1996-EC40-A51A-9A4FE260C35F}"/>
              </a:ext>
              <a:ext uri="{C183D7F6-B498-43B3-948B-1728B52AA6E4}">
                <adec:decorative xmlns:adec="http://schemas.microsoft.com/office/drawing/2017/decorative" val="0"/>
              </a:ext>
            </a:extLst>
          </p:cNvPr>
          <p:cNvSpPr txBox="1"/>
          <p:nvPr userDrawn="1"/>
        </p:nvSpPr>
        <p:spPr>
          <a:xfrm>
            <a:off x="3297385" y="331642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21" name="Text Placeholder 20">
            <a:extLst>
              <a:ext uri="{FF2B5EF4-FFF2-40B4-BE49-F238E27FC236}">
                <a16:creationId xmlns:a16="http://schemas.microsoft.com/office/drawing/2014/main" id="{8372284A-1807-2E4B-BB2C-450C06DF4CA3}"/>
              </a:ext>
            </a:extLst>
          </p:cNvPr>
          <p:cNvSpPr>
            <a:spLocks noGrp="1"/>
          </p:cNvSpPr>
          <p:nvPr>
            <p:ph type="body" sz="quarter" idx="12" hasCustomPrompt="1"/>
          </p:nvPr>
        </p:nvSpPr>
        <p:spPr>
          <a:xfrm>
            <a:off x="4433455" y="4038600"/>
            <a:ext cx="6691745" cy="2306782"/>
          </a:xfrm>
        </p:spPr>
        <p:txBody>
          <a:bodyPr/>
          <a:lstStyle>
            <a:lvl1pPr marL="0" indent="0">
              <a:buNone/>
              <a:defRPr i="1">
                <a:solidFill>
                  <a:srgbClr val="000000"/>
                </a:solidFill>
              </a:defRPr>
            </a:lvl1pPr>
            <a:lvl2pPr marL="342814" indent="0">
              <a:buNone/>
              <a:defRPr/>
            </a:lvl2pPr>
            <a:lvl3pPr marL="685629" indent="0">
              <a:buNone/>
              <a:defRPr/>
            </a:lvl3pPr>
            <a:lvl4pPr marL="1028443" indent="0">
              <a:buNone/>
              <a:defRPr/>
            </a:lvl4pPr>
            <a:lvl5pPr marL="1371257" indent="0">
              <a:buNone/>
              <a:defRPr/>
            </a:lvl5pPr>
          </a:lstStyle>
          <a:p>
            <a:pPr lvl="0"/>
            <a:r>
              <a:rPr lang="en-US"/>
              <a:t>Insert Quote</a:t>
            </a:r>
          </a:p>
        </p:txBody>
      </p:sp>
      <p:sp>
        <p:nvSpPr>
          <p:cNvPr id="3" name="TextBox 2" descr="Ending quotation marks">
            <a:extLst>
              <a:ext uri="{FF2B5EF4-FFF2-40B4-BE49-F238E27FC236}">
                <a16:creationId xmlns:a16="http://schemas.microsoft.com/office/drawing/2014/main" id="{A02616A7-012A-C070-BD90-5D5C7E58CCD7}"/>
              </a:ext>
            </a:extLst>
          </p:cNvPr>
          <p:cNvSpPr txBox="1"/>
          <p:nvPr userDrawn="1"/>
        </p:nvSpPr>
        <p:spPr>
          <a:xfrm>
            <a:off x="11042073" y="519170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5" name="Footer Placeholder 4">
            <a:extLst>
              <a:ext uri="{FF2B5EF4-FFF2-40B4-BE49-F238E27FC236}">
                <a16:creationId xmlns:a16="http://schemas.microsoft.com/office/drawing/2014/main" id="{5724EE45-44BD-F76F-73D5-7AF454179D6F}"/>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25BA1730-1975-E4B5-5EF5-5E23BE3C94C7}"/>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0" name="Graphic 9">
              <a:extLst>
                <a:ext uri="{FF2B5EF4-FFF2-40B4-BE49-F238E27FC236}">
                  <a16:creationId xmlns:a16="http://schemas.microsoft.com/office/drawing/2014/main" id="{FF7B9E25-1AEA-2977-854A-DAE3C6984F2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99A7FD80-4ADC-F3AE-A858-F68BA77DB5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5055579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3178747" y="1775075"/>
            <a:ext cx="5835650" cy="1961609"/>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1436633" y="4074845"/>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074845"/>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4" name="Text Placeholder 21">
            <a:extLst>
              <a:ext uri="{FF2B5EF4-FFF2-40B4-BE49-F238E27FC236}">
                <a16:creationId xmlns:a16="http://schemas.microsoft.com/office/drawing/2014/main" id="{0F1CC456-76A2-0009-7FA7-856C681BF9E2}"/>
              </a:ext>
            </a:extLst>
          </p:cNvPr>
          <p:cNvSpPr>
            <a:spLocks noGrp="1"/>
          </p:cNvSpPr>
          <p:nvPr>
            <p:ph type="body" sz="quarter" idx="14" hasCustomPrompt="1"/>
          </p:nvPr>
        </p:nvSpPr>
        <p:spPr>
          <a:xfrm>
            <a:off x="347219" y="6406571"/>
            <a:ext cx="3224212" cy="376238"/>
          </a:xfrm>
        </p:spPr>
        <p:txBody>
          <a:bodyPr/>
          <a:lstStyle>
            <a:lvl1pPr>
              <a:buNone/>
              <a:defRPr sz="1800"/>
            </a:lvl1pPr>
          </a:lstStyle>
          <a:p>
            <a:pPr lvl="0"/>
            <a:r>
              <a:rPr lang="en-US"/>
              <a:t>(Click to add citation)</a:t>
            </a:r>
          </a:p>
        </p:txBody>
      </p:sp>
    </p:spTree>
    <p:extLst>
      <p:ext uri="{BB962C8B-B14F-4D97-AF65-F5344CB8AC3E}">
        <p14:creationId xmlns:p14="http://schemas.microsoft.com/office/powerpoint/2010/main" val="4954980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3178747" y="1775075"/>
            <a:ext cx="5835650" cy="21336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1447143" y="4163786"/>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685711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Right Log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9174B2F2-2FFA-FA35-CDD7-D7613943127A}"/>
              </a:ext>
              <a:ext uri="{C183D7F6-B498-43B3-948B-1728B52AA6E4}">
                <adec:decorative xmlns:adec="http://schemas.microsoft.com/office/drawing/2017/decorative" val="1"/>
              </a:ext>
            </a:extLst>
          </p:cNvPr>
          <p:cNvGrpSpPr/>
          <p:nvPr userDrawn="1"/>
        </p:nvGrpSpPr>
        <p:grpSpPr>
          <a:xfrm>
            <a:off x="10178034" y="6009680"/>
            <a:ext cx="1827213" cy="484632"/>
            <a:chOff x="1827213" y="6320184"/>
            <a:chExt cx="1889065" cy="515107"/>
          </a:xfrm>
        </p:grpSpPr>
        <p:pic>
          <p:nvPicPr>
            <p:cNvPr id="8" name="Graphic 7">
              <a:extLst>
                <a:ext uri="{FF2B5EF4-FFF2-40B4-BE49-F238E27FC236}">
                  <a16:creationId xmlns:a16="http://schemas.microsoft.com/office/drawing/2014/main" id="{434D1505-3FF6-F30C-DC13-8140D37BAD1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71BE12-15E0-FBB5-398F-5F6F0A7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6" name="Text Placeholder 4">
            <a:extLst>
              <a:ext uri="{FF2B5EF4-FFF2-40B4-BE49-F238E27FC236}">
                <a16:creationId xmlns:a16="http://schemas.microsoft.com/office/drawing/2014/main" id="{537BE2D8-20C2-D095-7A3C-888CB9D9939E}"/>
              </a:ext>
            </a:extLst>
          </p:cNvPr>
          <p:cNvSpPr>
            <a:spLocks noGrp="1"/>
          </p:cNvSpPr>
          <p:nvPr>
            <p:ph type="body" sz="quarter" idx="11"/>
          </p:nvPr>
        </p:nvSpPr>
        <p:spPr>
          <a:xfrm>
            <a:off x="507868" y="1634836"/>
            <a:ext cx="11204831" cy="4378036"/>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206">
            <a:extLst>
              <a:ext uri="{FF2B5EF4-FFF2-40B4-BE49-F238E27FC236}">
                <a16:creationId xmlns:a16="http://schemas.microsoft.com/office/drawing/2014/main" id="{7B00D2C3-EC70-A5D6-57D2-0B91A4DF76D1}"/>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dirty="0"/>
              <a:t>(Click to add citation)</a:t>
            </a:r>
          </a:p>
        </p:txBody>
      </p:sp>
    </p:spTree>
    <p:extLst>
      <p:ext uri="{BB962C8B-B14F-4D97-AF65-F5344CB8AC3E}">
        <p14:creationId xmlns:p14="http://schemas.microsoft.com/office/powerpoint/2010/main" val="35729761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8387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38950" y="1752600"/>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1788436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Layout Three Sections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5720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23357" y="1552574"/>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23357" y="3801835"/>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Content Placeholder 6">
            <a:extLst>
              <a:ext uri="{FF2B5EF4-FFF2-40B4-BE49-F238E27FC236}">
                <a16:creationId xmlns:a16="http://schemas.microsoft.com/office/drawing/2014/main" id="{384AD0E1-AEFF-391E-5C27-3F37CBE6E36B}"/>
              </a:ext>
            </a:extLst>
          </p:cNvPr>
          <p:cNvSpPr>
            <a:spLocks noGrp="1"/>
          </p:cNvSpPr>
          <p:nvPr>
            <p:ph sz="quarter" idx="14"/>
          </p:nvPr>
        </p:nvSpPr>
        <p:spPr>
          <a:xfrm>
            <a:off x="6823357" y="6032047"/>
            <a:ext cx="4781549" cy="540203"/>
          </a:xfrm>
        </p:spPr>
        <p:txBody>
          <a:bodyPr/>
          <a:lstStyle>
            <a:lvl1pPr>
              <a:buNone/>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p:txBody>
      </p:sp>
      <p:grpSp>
        <p:nvGrpSpPr>
          <p:cNvPr id="10" name="Group 9">
            <a:extLst>
              <a:ext uri="{FF2B5EF4-FFF2-40B4-BE49-F238E27FC236}">
                <a16:creationId xmlns:a16="http://schemas.microsoft.com/office/drawing/2014/main" id="{3A26F694-467D-95B5-58F2-DF44A7F29F4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2" name="Graphic 11">
              <a:extLst>
                <a:ext uri="{FF2B5EF4-FFF2-40B4-BE49-F238E27FC236}">
                  <a16:creationId xmlns:a16="http://schemas.microsoft.com/office/drawing/2014/main" id="{06CA6B68-376E-1651-7CCA-103E7CF431E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7D226CDE-47B2-D140-136F-0DDEAC4F56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4821542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5" name="Group 4">
            <a:extLst>
              <a:ext uri="{FF2B5EF4-FFF2-40B4-BE49-F238E27FC236}">
                <a16:creationId xmlns:a16="http://schemas.microsoft.com/office/drawing/2014/main" id="{905210BC-C849-0167-D911-B028C06C898B}"/>
              </a:ext>
              <a:ext uri="{C183D7F6-B498-43B3-948B-1728B52AA6E4}">
                <adec:decorative xmlns:adec="http://schemas.microsoft.com/office/drawing/2017/decorative" val="1"/>
              </a:ext>
            </a:extLst>
          </p:cNvPr>
          <p:cNvGrpSpPr/>
          <p:nvPr userDrawn="1"/>
        </p:nvGrpSpPr>
        <p:grpSpPr>
          <a:xfrm>
            <a:off x="2011680" y="6342018"/>
            <a:ext cx="1827213" cy="484632"/>
            <a:chOff x="1827213" y="6320184"/>
            <a:chExt cx="1889065" cy="515107"/>
          </a:xfrm>
        </p:grpSpPr>
        <p:pic>
          <p:nvPicPr>
            <p:cNvPr id="13" name="Graphic 12">
              <a:extLst>
                <a:ext uri="{FF2B5EF4-FFF2-40B4-BE49-F238E27FC236}">
                  <a16:creationId xmlns:a16="http://schemas.microsoft.com/office/drawing/2014/main" id="{1367E374-8B5C-785C-A041-135298529B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5FF24F4-0DDF-909C-6889-9BF147F6D5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351236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46AEB0A-22CD-F206-1AAD-EE70FF966060}"/>
              </a:ext>
              <a:ext uri="{C183D7F6-B498-43B3-948B-1728B52AA6E4}">
                <adec:decorative xmlns:adec="http://schemas.microsoft.com/office/drawing/2017/decorative" val="1"/>
              </a:ext>
            </a:extLst>
          </p:cNvPr>
          <p:cNvGrpSpPr/>
          <p:nvPr userDrawn="1"/>
        </p:nvGrpSpPr>
        <p:grpSpPr>
          <a:xfrm>
            <a:off x="1827213" y="6345936"/>
            <a:ext cx="1889065" cy="515107"/>
            <a:chOff x="1827213" y="6320184"/>
            <a:chExt cx="1889065" cy="515107"/>
          </a:xfrm>
        </p:grpSpPr>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17908DED-FF2D-4D47-D555-79B258561B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6891751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2/Right Pic Bottom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4" name="Title 13">
            <a:extLst>
              <a:ext uri="{FF2B5EF4-FFF2-40B4-BE49-F238E27FC236}">
                <a16:creationId xmlns:a16="http://schemas.microsoft.com/office/drawing/2014/main" id="{689ADCCF-15BB-AAEC-78B1-8646D7E6FBA9}"/>
              </a:ext>
            </a:extLst>
          </p:cNvPr>
          <p:cNvSpPr>
            <a:spLocks noGrp="1"/>
          </p:cNvSpPr>
          <p:nvPr>
            <p:ph type="title"/>
          </p:nvPr>
        </p:nvSpPr>
        <p:spPr>
          <a:xfrm>
            <a:off x="2133177" y="242937"/>
            <a:ext cx="9592097"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3566857"/>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p:nvPr>
        </p:nvSpPr>
        <p:spPr>
          <a:xfrm>
            <a:off x="2133600" y="5178425"/>
            <a:ext cx="9591675" cy="747713"/>
          </a:xfrm>
        </p:spPr>
        <p:txBody>
          <a:bodyPr/>
          <a:lstStyle>
            <a:lvl1pPr marL="0" indent="0">
              <a:buNone/>
              <a:defRPr sz="1800"/>
            </a:lvl1pPr>
            <a:lvl2pPr>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19" name="Group 18">
            <a:extLst>
              <a:ext uri="{FF2B5EF4-FFF2-40B4-BE49-F238E27FC236}">
                <a16:creationId xmlns:a16="http://schemas.microsoft.com/office/drawing/2014/main" id="{964D54E2-137B-C53A-FEE7-6816EF73AC15}"/>
              </a:ext>
              <a:ext uri="{C183D7F6-B498-43B3-948B-1728B52AA6E4}">
                <adec:decorative xmlns:adec="http://schemas.microsoft.com/office/drawing/2017/decorative" val="1"/>
              </a:ext>
            </a:extLst>
          </p:cNvPr>
          <p:cNvGrpSpPr/>
          <p:nvPr userDrawn="1"/>
        </p:nvGrpSpPr>
        <p:grpSpPr>
          <a:xfrm>
            <a:off x="1828800" y="6345936"/>
            <a:ext cx="1892807" cy="512064"/>
            <a:chOff x="1827213" y="6320184"/>
            <a:chExt cx="1889065" cy="515107"/>
          </a:xfrm>
        </p:grpSpPr>
        <p:pic>
          <p:nvPicPr>
            <p:cNvPr id="20" name="Graphic 19">
              <a:extLst>
                <a:ext uri="{FF2B5EF4-FFF2-40B4-BE49-F238E27FC236}">
                  <a16:creationId xmlns:a16="http://schemas.microsoft.com/office/drawing/2014/main" id="{60C1B09E-E563-5B79-73BA-1F3CC5D655F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1" name="Picture 20" descr="Tennessee Tiered Supports Center logo">
              <a:extLst>
                <a:ext uri="{FF2B5EF4-FFF2-40B4-BE49-F238E27FC236}">
                  <a16:creationId xmlns:a16="http://schemas.microsoft.com/office/drawing/2014/main" id="{49CA60CA-BDAE-7F4D-6422-DED461083B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9015229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eft Picture with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7673E2B-F1DE-D946-A7C2-90F78908CE53}"/>
              </a:ext>
              <a:ext uri="{C183D7F6-B498-43B3-948B-1728B52AA6E4}">
                <adec:decorative xmlns:adec="http://schemas.microsoft.com/office/drawing/2017/decorative" val="1"/>
              </a:ext>
            </a:extLst>
          </p:cNvPr>
          <p:cNvGrpSpPr/>
          <p:nvPr userDrawn="1"/>
        </p:nvGrpSpPr>
        <p:grpSpPr>
          <a:xfrm rot="16200000">
            <a:off x="860684" y="3199707"/>
            <a:ext cx="6858000" cy="458586"/>
            <a:chOff x="0" y="6170814"/>
            <a:chExt cx="12188825" cy="458586"/>
          </a:xfrm>
        </p:grpSpPr>
        <p:sp>
          <p:nvSpPr>
            <p:cNvPr id="9" name="Rectangle 8">
              <a:extLst>
                <a:ext uri="{FF2B5EF4-FFF2-40B4-BE49-F238E27FC236}">
                  <a16:creationId xmlns:a16="http://schemas.microsoft.com/office/drawing/2014/main" id="{601C6AE5-6C82-A34E-9C2F-8FE717E975F0}"/>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DFF7B2-B96F-E049-81A7-045142510EA6}"/>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954184-220A-A146-B4E9-0C730F433DB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22" name="Text Placeholder 21">
            <a:extLst>
              <a:ext uri="{FF2B5EF4-FFF2-40B4-BE49-F238E27FC236}">
                <a16:creationId xmlns:a16="http://schemas.microsoft.com/office/drawing/2014/main" id="{3558587D-4730-4527-8844-396C416A2D83}"/>
              </a:ext>
            </a:extLst>
          </p:cNvPr>
          <p:cNvSpPr>
            <a:spLocks noGrp="1"/>
          </p:cNvSpPr>
          <p:nvPr>
            <p:ph type="body" sz="quarter" idx="14" hasCustomPrompt="1"/>
          </p:nvPr>
        </p:nvSpPr>
        <p:spPr>
          <a:xfrm>
            <a:off x="4582888" y="6407775"/>
            <a:ext cx="3224212" cy="376238"/>
          </a:xfrm>
        </p:spPr>
        <p:txBody>
          <a:bodyPr/>
          <a:lstStyle>
            <a:lvl1pPr>
              <a:buNone/>
              <a:defRPr sz="1800"/>
            </a:lvl1pPr>
          </a:lstStyle>
          <a:p>
            <a:pPr lvl="0"/>
            <a:r>
              <a:rPr lang="en-US"/>
              <a:t>(Click to add citation)</a:t>
            </a:r>
          </a:p>
        </p:txBody>
      </p:sp>
      <p:sp>
        <p:nvSpPr>
          <p:cNvPr id="16" name="Footer Placeholder 15">
            <a:extLst>
              <a:ext uri="{FF2B5EF4-FFF2-40B4-BE49-F238E27FC236}">
                <a16:creationId xmlns:a16="http://schemas.microsoft.com/office/drawing/2014/main" id="{0BFD4928-2FB6-9373-AF3A-15A2A8CDA9DE}"/>
              </a:ext>
              <a:ext uri="{C183D7F6-B498-43B3-948B-1728B52AA6E4}">
                <adec:decorative xmlns:adec="http://schemas.microsoft.com/office/drawing/2017/decorative" val="1"/>
              </a:ext>
            </a:extLst>
          </p:cNvPr>
          <p:cNvSpPr>
            <a:spLocks noGrp="1"/>
          </p:cNvSpPr>
          <p:nvPr>
            <p:ph type="ftr" sz="quarter" idx="13"/>
          </p:nvPr>
        </p:nvSpPr>
        <p:spPr>
          <a:xfrm>
            <a:off x="9242875" y="6629400"/>
            <a:ext cx="2945950" cy="308552"/>
          </a:xfrm>
        </p:spPr>
        <p:txBody>
          <a:bodyPr/>
          <a:lstStyle/>
          <a:p>
            <a:r>
              <a:rPr lang="en-US"/>
              <a:t>© Tennessee Department of Education </a:t>
            </a:r>
            <a:endParaRPr lang="id-ID"/>
          </a:p>
          <a:p>
            <a:endParaRPr lang="en-US"/>
          </a:p>
        </p:txBody>
      </p:sp>
      <p:sp>
        <p:nvSpPr>
          <p:cNvPr id="20" name="Rectangle 19">
            <a:extLst>
              <a:ext uri="{FF2B5EF4-FFF2-40B4-BE49-F238E27FC236}">
                <a16:creationId xmlns:a16="http://schemas.microsoft.com/office/drawing/2014/main" id="{62508BBE-CA94-9BB8-2715-1A5387B0B2F5}"/>
              </a:ext>
            </a:extLst>
          </p:cNvPr>
          <p:cNvSpPr/>
          <p:nvPr userDrawn="1"/>
        </p:nvSpPr>
        <p:spPr>
          <a:xfrm>
            <a:off x="0" y="-1"/>
            <a:ext cx="406039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Picture Placeholder 23">
            <a:extLst>
              <a:ext uri="{FF2B5EF4-FFF2-40B4-BE49-F238E27FC236}">
                <a16:creationId xmlns:a16="http://schemas.microsoft.com/office/drawing/2014/main" id="{15F46DC7-EE9F-3415-76FA-BED2A7B80BEB}"/>
              </a:ext>
            </a:extLst>
          </p:cNvPr>
          <p:cNvSpPr>
            <a:spLocks noGrp="1"/>
          </p:cNvSpPr>
          <p:nvPr>
            <p:ph type="pic" sz="quarter" idx="15"/>
          </p:nvPr>
        </p:nvSpPr>
        <p:spPr>
          <a:xfrm>
            <a:off x="371475" y="510364"/>
            <a:ext cx="3413210" cy="5816008"/>
          </a:xfrm>
        </p:spPr>
        <p:txBody>
          <a:bodyPr/>
          <a:lstStyle/>
          <a:p>
            <a:endParaRPr lang="en-US"/>
          </a:p>
        </p:txBody>
      </p:sp>
      <p:sp>
        <p:nvSpPr>
          <p:cNvPr id="27" name="Title Placeholder 1">
            <a:extLst>
              <a:ext uri="{FF2B5EF4-FFF2-40B4-BE49-F238E27FC236}">
                <a16:creationId xmlns:a16="http://schemas.microsoft.com/office/drawing/2014/main" id="{9D254F00-95CB-A13A-7470-E17CB1AFCED1}"/>
              </a:ext>
            </a:extLst>
          </p:cNvPr>
          <p:cNvSpPr>
            <a:spLocks noGrp="1"/>
          </p:cNvSpPr>
          <p:nvPr>
            <p:ph type="title" hasCustomPrompt="1"/>
          </p:nvPr>
        </p:nvSpPr>
        <p:spPr>
          <a:xfrm>
            <a:off x="4731488" y="228600"/>
            <a:ext cx="699407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title</a:t>
            </a:r>
          </a:p>
        </p:txBody>
      </p:sp>
      <p:sp>
        <p:nvSpPr>
          <p:cNvPr id="29" name="Content Placeholder 28">
            <a:extLst>
              <a:ext uri="{FF2B5EF4-FFF2-40B4-BE49-F238E27FC236}">
                <a16:creationId xmlns:a16="http://schemas.microsoft.com/office/drawing/2014/main" id="{6C63C6BB-7797-F139-CE33-C78907D23724}"/>
              </a:ext>
            </a:extLst>
          </p:cNvPr>
          <p:cNvSpPr>
            <a:spLocks noGrp="1"/>
          </p:cNvSpPr>
          <p:nvPr>
            <p:ph sz="quarter" idx="16"/>
          </p:nvPr>
        </p:nvSpPr>
        <p:spPr>
          <a:xfrm>
            <a:off x="4731200" y="1903227"/>
            <a:ext cx="6994076" cy="3975059"/>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314C9925-B18B-CD67-992E-044B21303D1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51B0AF77-62B2-0724-8FDC-9B8CD5CF64C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4CE75F5A-DBF0-E08B-4F75-BF9CCEA9B0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152042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Content Title Only Left Pictur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54317B-6CE9-91D4-FB2F-EDE77C5CA2CD}"/>
              </a:ext>
            </a:extLst>
          </p:cNvPr>
          <p:cNvSpPr>
            <a:spLocks noGrp="1"/>
          </p:cNvSpPr>
          <p:nvPr>
            <p:ph type="title"/>
          </p:nvPr>
        </p:nvSpPr>
        <p:spPr>
          <a:xfrm>
            <a:off x="4587730" y="228600"/>
            <a:ext cx="6991653" cy="1004299"/>
          </a:xfrm>
        </p:spPr>
        <p:txBody>
          <a:bodyPr/>
          <a:lstStyle/>
          <a:p>
            <a:r>
              <a:rPr lang="en-US"/>
              <a:t>Click to edit Master title style</a:t>
            </a:r>
          </a:p>
        </p:txBody>
      </p:sp>
      <p:sp>
        <p:nvSpPr>
          <p:cNvPr id="3" name="Rectangle 2">
            <a:extLst>
              <a:ext uri="{C183D7F6-B498-43B3-948B-1728B52AA6E4}">
                <adec:decorative xmlns:adec="http://schemas.microsoft.com/office/drawing/2017/decorative" val="1"/>
              </a:ext>
            </a:extLst>
          </p:cNvPr>
          <p:cNvSpPr/>
          <p:nvPr userDrawn="1"/>
        </p:nvSpPr>
        <p:spPr>
          <a:xfrm>
            <a:off x="0"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Picture Placeholder 3">
            <a:extLst>
              <a:ext uri="{FF2B5EF4-FFF2-40B4-BE49-F238E27FC236}">
                <a16:creationId xmlns:a16="http://schemas.microsoft.com/office/drawing/2014/main" id="{09E3FBC9-6C0B-004F-AE00-05853C3DF5B8}"/>
              </a:ext>
            </a:extLst>
          </p:cNvPr>
          <p:cNvSpPr>
            <a:spLocks noGrp="1"/>
          </p:cNvSpPr>
          <p:nvPr>
            <p:ph type="pic" sz="quarter" idx="10"/>
          </p:nvPr>
        </p:nvSpPr>
        <p:spPr>
          <a:xfrm>
            <a:off x="0" y="0"/>
            <a:ext cx="3732213" cy="6858000"/>
          </a:xfrm>
          <a:pattFill prst="pct5">
            <a:fgClr>
              <a:schemeClr val="tx2"/>
            </a:fgClr>
            <a:bgClr>
              <a:schemeClr val="accent2"/>
            </a:bgClr>
          </a:pattFill>
        </p:spPr>
        <p:txBody>
          <a:bodyPr/>
          <a:lstStyle>
            <a:lvl1pPr marL="0" indent="0">
              <a:buNone/>
              <a:defRPr/>
            </a:lvl1pPr>
          </a:lstStyle>
          <a:p>
            <a:endParaRPr lang="en-US"/>
          </a:p>
        </p:txBody>
      </p:sp>
      <p:grpSp>
        <p:nvGrpSpPr>
          <p:cNvPr id="5" name="Group 4">
            <a:extLst>
              <a:ext uri="{FF2B5EF4-FFF2-40B4-BE49-F238E27FC236}">
                <a16:creationId xmlns:a16="http://schemas.microsoft.com/office/drawing/2014/main" id="{C3ABCF23-3149-9C43-B789-074700B153D7}"/>
              </a:ext>
              <a:ext uri="{C183D7F6-B498-43B3-948B-1728B52AA6E4}">
                <adec:decorative xmlns:adec="http://schemas.microsoft.com/office/drawing/2017/decorative" val="1"/>
              </a:ext>
            </a:extLst>
          </p:cNvPr>
          <p:cNvGrpSpPr/>
          <p:nvPr userDrawn="1"/>
        </p:nvGrpSpPr>
        <p:grpSpPr>
          <a:xfrm rot="16200000">
            <a:off x="837305" y="3199707"/>
            <a:ext cx="6858000" cy="458586"/>
            <a:chOff x="0" y="6170814"/>
            <a:chExt cx="12188825" cy="458586"/>
          </a:xfrm>
        </p:grpSpPr>
        <p:sp>
          <p:nvSpPr>
            <p:cNvPr id="6" name="Rectangle 5">
              <a:extLst>
                <a:ext uri="{FF2B5EF4-FFF2-40B4-BE49-F238E27FC236}">
                  <a16:creationId xmlns:a16="http://schemas.microsoft.com/office/drawing/2014/main" id="{1895F846-6F7C-6247-BAFD-365BDB86C733}"/>
                </a:ext>
              </a:extLst>
            </p:cNvPr>
            <p:cNvSpPr/>
            <p:nvPr userDrawn="1"/>
          </p:nvSpPr>
          <p:spPr>
            <a:xfrm>
              <a:off x="0" y="6170814"/>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9BB4C2-476C-4E49-B11D-0F2D32B86F4B}"/>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9D3C85-A57E-DB4A-9A36-C392D30A0D8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0" name="Footer Placeholder 9">
            <a:extLst>
              <a:ext uri="{FF2B5EF4-FFF2-40B4-BE49-F238E27FC236}">
                <a16:creationId xmlns:a16="http://schemas.microsoft.com/office/drawing/2014/main" id="{A40BEEBB-F900-A343-3A7C-A5DAA7D2A2A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087D77E-12F2-ECAE-4262-C29AC3D42F82}"/>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4" name="Graphic 13">
              <a:extLst>
                <a:ext uri="{FF2B5EF4-FFF2-40B4-BE49-F238E27FC236}">
                  <a16:creationId xmlns:a16="http://schemas.microsoft.com/office/drawing/2014/main" id="{3424D558-B892-6B1F-42CB-7C54C2D7C53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30CE9EB2-1F9C-3BEC-C440-E2B795D138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55677181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120831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866308" y="6449470"/>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3" name="Group 2">
            <a:extLst>
              <a:ext uri="{FF2B5EF4-FFF2-40B4-BE49-F238E27FC236}">
                <a16:creationId xmlns:a16="http://schemas.microsoft.com/office/drawing/2014/main" id="{49CAE272-213B-EAF2-0024-DDBF730E2AC8}"/>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3" name="Graphic 12">
              <a:extLst>
                <a:ext uri="{FF2B5EF4-FFF2-40B4-BE49-F238E27FC236}">
                  <a16:creationId xmlns:a16="http://schemas.microsoft.com/office/drawing/2014/main" id="{5A508399-30AF-EBE7-094B-04CA9A18790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DC6B7F6-B7C3-7A51-A278-8321ADA6A2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93134442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225136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2778830"/>
            <a:ext cx="5460878" cy="1169715"/>
          </a:xfrm>
        </p:spPr>
        <p:txBody>
          <a:bodyPr/>
          <a:lstStyle>
            <a:lvl1pPr>
              <a:spcBef>
                <a:spcPts val="0"/>
              </a:spcBef>
              <a:spcAft>
                <a:spcPts val="1200"/>
              </a:spcAft>
              <a:buClr>
                <a:srgbClr val="000000"/>
              </a:buClr>
              <a:buNone/>
              <a:defRPr b="1"/>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a:t>Click to edit Master text styles</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6956144"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Text Placeholder 6">
            <a:extLst>
              <a:ext uri="{FF2B5EF4-FFF2-40B4-BE49-F238E27FC236}">
                <a16:creationId xmlns:a16="http://schemas.microsoft.com/office/drawing/2014/main" id="{403CB18D-48B7-E421-10C5-27050FA59732}"/>
              </a:ext>
            </a:extLst>
          </p:cNvPr>
          <p:cNvSpPr>
            <a:spLocks noGrp="1"/>
          </p:cNvSpPr>
          <p:nvPr>
            <p:ph type="body" sz="quarter" idx="12"/>
          </p:nvPr>
        </p:nvSpPr>
        <p:spPr>
          <a:xfrm>
            <a:off x="633534" y="4158033"/>
            <a:ext cx="5460878" cy="1990746"/>
          </a:xfrm>
        </p:spPr>
        <p:txBody>
          <a:bodyPr/>
          <a:lstStyle>
            <a:lvl1pPr>
              <a:spcBef>
                <a:spcPts val="0"/>
              </a:spcBef>
              <a:spcAft>
                <a:spcPts val="1200"/>
              </a:spcAft>
              <a:buClr>
                <a:srgbClr val="000000"/>
              </a:buClr>
              <a:buFont typeface="Arial" panose="020B0604020202020204" pitchFamily="34" charset="0"/>
              <a:buChar char="•"/>
              <a:defRPr b="0"/>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a:t>Click to edit Master text styles</a:t>
            </a:r>
          </a:p>
        </p:txBody>
      </p:sp>
      <p:sp>
        <p:nvSpPr>
          <p:cNvPr id="13" name="Footer Placeholder 8">
            <a:extLst>
              <a:ext uri="{FF2B5EF4-FFF2-40B4-BE49-F238E27FC236}">
                <a16:creationId xmlns:a16="http://schemas.microsoft.com/office/drawing/2014/main" id="{D787500C-7D74-E244-393C-220BA20A322E}"/>
              </a:ext>
              <a:ext uri="{C183D7F6-B498-43B3-948B-1728B52AA6E4}">
                <adec:decorative xmlns:adec="http://schemas.microsoft.com/office/drawing/2017/decorative" val="1"/>
              </a:ext>
            </a:extLst>
          </p:cNvPr>
          <p:cNvSpPr>
            <a:spLocks noGrp="1"/>
          </p:cNvSpPr>
          <p:nvPr>
            <p:ph type="ftr" sz="quarter" idx="13"/>
          </p:nvPr>
        </p:nvSpPr>
        <p:spPr>
          <a:xfrm>
            <a:off x="1865376" y="6446520"/>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3" name="Group 2">
            <a:extLst>
              <a:ext uri="{FF2B5EF4-FFF2-40B4-BE49-F238E27FC236}">
                <a16:creationId xmlns:a16="http://schemas.microsoft.com/office/drawing/2014/main" id="{3FBEEB35-39FC-4C3E-6511-7741F33B563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4" name="Graphic 13">
              <a:extLst>
                <a:ext uri="{FF2B5EF4-FFF2-40B4-BE49-F238E27FC236}">
                  <a16:creationId xmlns:a16="http://schemas.microsoft.com/office/drawing/2014/main" id="{E28A2E8A-24BE-9A2C-E4B4-5E0983BDBBD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5C17DD86-FB2A-72BF-D306-C3B63313F1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128501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Content/Round Picture Inse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228600"/>
            <a:ext cx="1003927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7319950"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3" name="Group 2">
            <a:extLst>
              <a:ext uri="{FF2B5EF4-FFF2-40B4-BE49-F238E27FC236}">
                <a16:creationId xmlns:a16="http://schemas.microsoft.com/office/drawing/2014/main" id="{276A3134-F569-8646-A42D-F63E04F64D14}"/>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0" name="Freeform 39">
              <a:extLst>
                <a:ext uri="{FF2B5EF4-FFF2-40B4-BE49-F238E27FC236}">
                  <a16:creationId xmlns:a16="http://schemas.microsoft.com/office/drawing/2014/main" id="{93118687-118E-1C41-9FB4-27FF8AD1F8ED}"/>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8CA8E291-A12D-5B49-BE1A-688ACBDCA8B5}"/>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066923CB-F2BF-CA48-8C03-8AEFA99D081C}"/>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Right Triangle 7">
            <a:extLst>
              <a:ext uri="{FF2B5EF4-FFF2-40B4-BE49-F238E27FC236}">
                <a16:creationId xmlns:a16="http://schemas.microsoft.com/office/drawing/2014/main" id="{023B4474-A5E7-FD4B-87BC-41821CD8CA5D}"/>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A55D89-C39F-4D43-AE63-61EB5128A2CE}"/>
              </a:ext>
              <a:ext uri="{C183D7F6-B498-43B3-948B-1728B52AA6E4}">
                <adec:decorative xmlns:adec="http://schemas.microsoft.com/office/drawing/2017/decorative" val="1"/>
              </a:ext>
            </a:extLst>
          </p:cNvPr>
          <p:cNvSpPr/>
          <p:nvPr userDrawn="1"/>
        </p:nvSpPr>
        <p:spPr>
          <a:xfrm>
            <a:off x="8131032" y="2009788"/>
            <a:ext cx="3629107" cy="3630052"/>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Picture Placeholder 23">
            <a:extLst>
              <a:ext uri="{FF2B5EF4-FFF2-40B4-BE49-F238E27FC236}">
                <a16:creationId xmlns:a16="http://schemas.microsoft.com/office/drawing/2014/main" id="{24371D59-BD56-DA4C-843B-99CF7AC81C35}"/>
              </a:ext>
            </a:extLst>
          </p:cNvPr>
          <p:cNvSpPr>
            <a:spLocks noGrp="1" noChangeAspect="1"/>
          </p:cNvSpPr>
          <p:nvPr>
            <p:ph type="pic" sz="quarter" idx="13"/>
          </p:nvPr>
        </p:nvSpPr>
        <p:spPr>
          <a:xfrm>
            <a:off x="8295313" y="2174542"/>
            <a:ext cx="3300545" cy="3300545"/>
          </a:xfrm>
          <a:prstGeom prst="ellipse">
            <a:avLst/>
          </a:prstGeom>
          <a:noFill/>
        </p:spPr>
        <p:txBody>
          <a:bodyPr/>
          <a:lstStyle>
            <a:lvl1pPr>
              <a:buNone/>
              <a:defRPr>
                <a:solidFill>
                  <a:schemeClr val="bg1"/>
                </a:solidFill>
              </a:defRPr>
            </a:lvl1pPr>
          </a:lstStyle>
          <a:p>
            <a:r>
              <a:rPr lang="en-US"/>
              <a:t>Click icon to add picture</a:t>
            </a:r>
          </a:p>
        </p:txBody>
      </p:sp>
      <p:sp>
        <p:nvSpPr>
          <p:cNvPr id="6" name="Footer Placeholder 5">
            <a:extLst>
              <a:ext uri="{FF2B5EF4-FFF2-40B4-BE49-F238E27FC236}">
                <a16:creationId xmlns:a16="http://schemas.microsoft.com/office/drawing/2014/main" id="{98FE7E8F-24C1-1AB1-FA0C-14296A6711C2}"/>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600E2DFB-47ED-24DA-67A1-EF1AB8004BE9}"/>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4" name="Graphic 3">
              <a:extLst>
                <a:ext uri="{FF2B5EF4-FFF2-40B4-BE49-F238E27FC236}">
                  <a16:creationId xmlns:a16="http://schemas.microsoft.com/office/drawing/2014/main" id="{A016E779-2D87-DB93-094C-A58EC5C0A93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C61E2ED0-89B0-CEF5-DCCD-9ABD4582E7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545331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Citati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a:xfrm>
            <a:off x="9193495" y="6467854"/>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dirty="0"/>
              <a:t>(Click to add citation)</a:t>
            </a:r>
          </a:p>
        </p:txBody>
      </p:sp>
      <p:grpSp>
        <p:nvGrpSpPr>
          <p:cNvPr id="2" name="Group 1">
            <a:extLst>
              <a:ext uri="{FF2B5EF4-FFF2-40B4-BE49-F238E27FC236}">
                <a16:creationId xmlns:a16="http://schemas.microsoft.com/office/drawing/2014/main" id="{CBD6CE46-C7E8-42A1-74E2-EE03FD28520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5" name="Graphic 4">
              <a:extLst>
                <a:ext uri="{FF2B5EF4-FFF2-40B4-BE49-F238E27FC236}">
                  <a16:creationId xmlns:a16="http://schemas.microsoft.com/office/drawing/2014/main" id="{3DCEA8BD-FD16-03F8-4E72-65FBB5CD0E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C180CF93-4A15-9405-D52C-64600DEE2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1268575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Laptop Mockup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C7D072-0BEC-C7E7-12C9-4B9871DE38C0}"/>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 name="Freeform 3">
              <a:extLst>
                <a:ext uri="{FF2B5EF4-FFF2-40B4-BE49-F238E27FC236}">
                  <a16:creationId xmlns:a16="http://schemas.microsoft.com/office/drawing/2014/main" id="{7456062E-7CD3-C4E6-98C3-4FE7DD9D1B22}"/>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6EA3E4B-D44A-F270-9548-884A6F72959F}"/>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DE139CA9-D53B-DD0F-4265-217140DD9BCB}"/>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Placeholder 1">
            <a:extLst>
              <a:ext uri="{FF2B5EF4-FFF2-40B4-BE49-F238E27FC236}">
                <a16:creationId xmlns:a16="http://schemas.microsoft.com/office/drawing/2014/main" id="{89F5F014-426F-2B4A-AACE-FCECB62133E6}"/>
              </a:ext>
            </a:extLst>
          </p:cNvPr>
          <p:cNvSpPr>
            <a:spLocks noGrp="1"/>
          </p:cNvSpPr>
          <p:nvPr>
            <p:ph type="title"/>
          </p:nvPr>
        </p:nvSpPr>
        <p:spPr>
          <a:xfrm>
            <a:off x="507868" y="228600"/>
            <a:ext cx="1000614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 name="Text Placeholder 4">
            <a:extLst>
              <a:ext uri="{FF2B5EF4-FFF2-40B4-BE49-F238E27FC236}">
                <a16:creationId xmlns:a16="http://schemas.microsoft.com/office/drawing/2014/main" id="{79225C54-07E2-B24D-8F11-0185A2F9F3C3}"/>
              </a:ext>
            </a:extLst>
          </p:cNvPr>
          <p:cNvSpPr>
            <a:spLocks noGrp="1"/>
          </p:cNvSpPr>
          <p:nvPr>
            <p:ph type="body" sz="quarter" idx="10"/>
          </p:nvPr>
        </p:nvSpPr>
        <p:spPr>
          <a:xfrm>
            <a:off x="507869" y="1531917"/>
            <a:ext cx="5129343"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Right Triangle 6">
            <a:extLst>
              <a:ext uri="{FF2B5EF4-FFF2-40B4-BE49-F238E27FC236}">
                <a16:creationId xmlns:a16="http://schemas.microsoft.com/office/drawing/2014/main" id="{774ADCE8-2BEB-EC4B-BF9D-052D10127E42}"/>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5AA6CB-C2CB-2746-AE1D-5D62C9BD1D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404" y="2514600"/>
            <a:ext cx="6993566" cy="3752850"/>
          </a:xfrm>
          <a:prstGeom prst="rect">
            <a:avLst/>
          </a:prstGeom>
        </p:spPr>
      </p:pic>
      <p:sp>
        <p:nvSpPr>
          <p:cNvPr id="10" name="Picture Placeholder 9">
            <a:extLst>
              <a:ext uri="{FF2B5EF4-FFF2-40B4-BE49-F238E27FC236}">
                <a16:creationId xmlns:a16="http://schemas.microsoft.com/office/drawing/2014/main" id="{1E47A6DE-221A-4246-AA12-63BE5B62FAF9}"/>
              </a:ext>
            </a:extLst>
          </p:cNvPr>
          <p:cNvSpPr>
            <a:spLocks noGrp="1"/>
          </p:cNvSpPr>
          <p:nvPr>
            <p:ph type="pic" sz="quarter" idx="11"/>
          </p:nvPr>
        </p:nvSpPr>
        <p:spPr>
          <a:xfrm>
            <a:off x="6270307" y="2743200"/>
            <a:ext cx="4937760" cy="3097213"/>
          </a:xfrm>
          <a:solidFill>
            <a:schemeClr val="bg1"/>
          </a:solidFill>
        </p:spPr>
        <p:txBody>
          <a:bodyPr/>
          <a:lstStyle/>
          <a:p>
            <a:r>
              <a:rPr lang="en-US"/>
              <a:t>Click icon to add picture</a:t>
            </a:r>
          </a:p>
        </p:txBody>
      </p:sp>
      <p:sp>
        <p:nvSpPr>
          <p:cNvPr id="12" name="Footer Placeholder 11">
            <a:extLst>
              <a:ext uri="{FF2B5EF4-FFF2-40B4-BE49-F238E27FC236}">
                <a16:creationId xmlns:a16="http://schemas.microsoft.com/office/drawing/2014/main" id="{B7769EAC-D4F7-EB17-7A18-B05F114ABD24}"/>
              </a:ext>
              <a:ext uri="{C183D7F6-B498-43B3-948B-1728B52AA6E4}">
                <adec:decorative xmlns:adec="http://schemas.microsoft.com/office/drawing/2017/decorative" val="1"/>
              </a:ext>
            </a:extLst>
          </p:cNvPr>
          <p:cNvSpPr>
            <a:spLocks noGrp="1"/>
          </p:cNvSpPr>
          <p:nvPr>
            <p:ph type="ftr" sz="quarter" idx="12"/>
          </p:nvPr>
        </p:nvSpPr>
        <p:spPr>
          <a:xfrm>
            <a:off x="1865376" y="6446520"/>
            <a:ext cx="3152422" cy="386870"/>
          </a:xfrm>
        </p:spPr>
        <p:txBody>
          <a:bodyPr/>
          <a:lstStyle>
            <a:lvl1pPr>
              <a:defRPr sz="1200">
                <a:solidFill>
                  <a:srgbClr val="000000"/>
                </a:solidFill>
              </a:defRPr>
            </a:lvl1p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B7BEE591-E388-7825-844C-740ECF9F79C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6" name="Graphic 15">
              <a:extLst>
                <a:ext uri="{FF2B5EF4-FFF2-40B4-BE49-F238E27FC236}">
                  <a16:creationId xmlns:a16="http://schemas.microsoft.com/office/drawing/2014/main" id="{B97A7894-1370-E870-7E3E-F23B1A3418A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551FFFAF-140C-2ED0-65D3-DA72FD10E2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6559672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Blank with Citation Blue Background">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solidFill>
                  <a:schemeClr val="bg1"/>
                </a:solidFill>
              </a:defRPr>
            </a:lvl1pPr>
          </a:lstStyle>
          <a:p>
            <a:pPr lvl="0"/>
            <a:r>
              <a:rPr lang="en-US"/>
              <a:t>(Click to add citation)</a:t>
            </a:r>
          </a:p>
        </p:txBody>
      </p:sp>
      <p:pic>
        <p:nvPicPr>
          <p:cNvPr id="4" name="Picture 3" descr="Tennessee Technical Assistance Network and Tennessee Tiered Support Center combined logo">
            <a:extLst>
              <a:ext uri="{FF2B5EF4-FFF2-40B4-BE49-F238E27FC236}">
                <a16:creationId xmlns:a16="http://schemas.microsoft.com/office/drawing/2014/main" id="{776F35D7-E7FA-6D7F-DAC2-DF96A056FE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87184" y="6035040"/>
            <a:ext cx="1986884" cy="1192131"/>
          </a:xfrm>
          <a:prstGeom prst="rect">
            <a:avLst/>
          </a:prstGeom>
        </p:spPr>
      </p:pic>
    </p:spTree>
    <p:extLst>
      <p:ext uri="{BB962C8B-B14F-4D97-AF65-F5344CB8AC3E}">
        <p14:creationId xmlns:p14="http://schemas.microsoft.com/office/powerpoint/2010/main" val="39012513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ntent Alt 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378850-31BD-394C-9D03-7C241ED38CE4}"/>
              </a:ext>
              <a:ext uri="{C183D7F6-B498-43B3-948B-1728B52AA6E4}">
                <adec:decorative xmlns:adec="http://schemas.microsoft.com/office/drawing/2017/decorative" val="1"/>
              </a:ext>
            </a:extLst>
          </p:cNvPr>
          <p:cNvGrpSpPr/>
          <p:nvPr userDrawn="1"/>
        </p:nvGrpSpPr>
        <p:grpSpPr>
          <a:xfrm rot="16200000">
            <a:off x="-1645118" y="4533206"/>
            <a:ext cx="4191003" cy="458586"/>
            <a:chOff x="0" y="6170814"/>
            <a:chExt cx="12188825" cy="458586"/>
          </a:xfrm>
        </p:grpSpPr>
        <p:sp>
          <p:nvSpPr>
            <p:cNvPr id="16" name="Rectangle 15">
              <a:extLst>
                <a:ext uri="{FF2B5EF4-FFF2-40B4-BE49-F238E27FC236}">
                  <a16:creationId xmlns:a16="http://schemas.microsoft.com/office/drawing/2014/main" id="{5CEE3CC4-0BA7-A540-BE31-114A39C2ED44}"/>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BA21B3-E727-A548-9D5F-55D6F2D91AF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1D408C-F4DE-FD4B-B55F-9CB6825C3B94}"/>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1CDA9E0-12DC-DE43-9456-80E8FDC3CD73}"/>
              </a:ext>
              <a:ext uri="{C183D7F6-B498-43B3-948B-1728B52AA6E4}">
                <adec:decorative xmlns:adec="http://schemas.microsoft.com/office/drawing/2017/decorative" val="1"/>
              </a:ext>
            </a:extLst>
          </p:cNvPr>
          <p:cNvSpPr/>
          <p:nvPr userDrawn="1"/>
        </p:nvSpPr>
        <p:spPr>
          <a:xfrm>
            <a:off x="1" y="0"/>
            <a:ext cx="12188824" cy="2813387"/>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980970" y="3009050"/>
            <a:ext cx="1056465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980970" y="4312370"/>
            <a:ext cx="6887224" cy="2101682"/>
          </a:xfrm>
        </p:spPr>
        <p:txBody>
          <a:bodyPr/>
          <a:lstStyle>
            <a:lvl1pPr marL="0" indent="0">
              <a:buNone/>
              <a:defRPr/>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20" name="Picture Placeholder 3">
            <a:extLst>
              <a:ext uri="{FF2B5EF4-FFF2-40B4-BE49-F238E27FC236}">
                <a16:creationId xmlns:a16="http://schemas.microsoft.com/office/drawing/2014/main" id="{BC06C8C0-10E5-AE40-AA72-66BAC2BD7782}"/>
              </a:ext>
            </a:extLst>
          </p:cNvPr>
          <p:cNvSpPr>
            <a:spLocks noGrp="1"/>
          </p:cNvSpPr>
          <p:nvPr>
            <p:ph type="pic" sz="quarter" idx="11"/>
          </p:nvPr>
        </p:nvSpPr>
        <p:spPr>
          <a:xfrm>
            <a:off x="0" y="0"/>
            <a:ext cx="12188952" cy="2667000"/>
          </a:xfrm>
          <a:pattFill prst="pct5">
            <a:fgClr>
              <a:schemeClr val="tx2"/>
            </a:fgClr>
            <a:bgClr>
              <a:schemeClr val="accent2"/>
            </a:bgClr>
          </a:pattFill>
        </p:spPr>
        <p:txBody>
          <a:bodyPr/>
          <a:lstStyle>
            <a:lvl1pPr marL="0" indent="0">
              <a:buNone/>
              <a:defRPr/>
            </a:lvl1pPr>
          </a:lstStyle>
          <a:p>
            <a:endParaRPr lang="en-US"/>
          </a:p>
        </p:txBody>
      </p:sp>
      <p:pic>
        <p:nvPicPr>
          <p:cNvPr id="21" name="Picture 20">
            <a:extLst>
              <a:ext uri="{FF2B5EF4-FFF2-40B4-BE49-F238E27FC236}">
                <a16:creationId xmlns:a16="http://schemas.microsoft.com/office/drawing/2014/main" id="{ED0AD15F-FDAC-A947-937F-1300A3D403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9575" y="5658380"/>
            <a:ext cx="1586983" cy="627866"/>
          </a:xfrm>
          <a:prstGeom prst="rect">
            <a:avLst/>
          </a:prstGeom>
        </p:spPr>
      </p:pic>
      <p:cxnSp>
        <p:nvCxnSpPr>
          <p:cNvPr id="4" name="Straight Connector 3">
            <a:extLst>
              <a:ext uri="{FF2B5EF4-FFF2-40B4-BE49-F238E27FC236}">
                <a16:creationId xmlns:a16="http://schemas.microsoft.com/office/drawing/2014/main" id="{9E76ECB7-2EA1-3954-E258-3FF04720940F}"/>
              </a:ext>
              <a:ext uri="{C183D7F6-B498-43B3-948B-1728B52AA6E4}">
                <adec:decorative xmlns:adec="http://schemas.microsoft.com/office/drawing/2017/decorative" val="1"/>
              </a:ext>
            </a:extLst>
          </p:cNvPr>
          <p:cNvCxnSpPr/>
          <p:nvPr userDrawn="1"/>
        </p:nvCxnSpPr>
        <p:spPr>
          <a:xfrm>
            <a:off x="10027721" y="5658380"/>
            <a:ext cx="0" cy="6278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FCFA928-0CFC-5E7D-6AC3-81443A725917}"/>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10E316B6-D55C-A975-4530-19D807E8979C}"/>
              </a:ext>
              <a:ext uri="{C183D7F6-B498-43B3-948B-1728B52AA6E4}">
                <adec:decorative xmlns:adec="http://schemas.microsoft.com/office/drawing/2017/decorative" val="1"/>
              </a:ext>
            </a:extLst>
          </p:cNvPr>
          <p:cNvGrpSpPr/>
          <p:nvPr userDrawn="1"/>
        </p:nvGrpSpPr>
        <p:grpSpPr>
          <a:xfrm>
            <a:off x="10142660" y="5737859"/>
            <a:ext cx="1827213" cy="484632"/>
            <a:chOff x="1827213" y="6320184"/>
            <a:chExt cx="1889065" cy="515107"/>
          </a:xfrm>
        </p:grpSpPr>
        <p:pic>
          <p:nvPicPr>
            <p:cNvPr id="8" name="Graphic 7">
              <a:extLst>
                <a:ext uri="{FF2B5EF4-FFF2-40B4-BE49-F238E27FC236}">
                  <a16:creationId xmlns:a16="http://schemas.microsoft.com/office/drawing/2014/main" id="{DFEAE1CA-30F6-D4CD-42E7-E40C776B4E6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819A71-30EB-AFD2-186F-9DBB78EE9A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750556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D464B-A5AC-8F48-99FA-84F28D847A97}"/>
              </a:ext>
              <a:ext uri="{C183D7F6-B498-43B3-948B-1728B52AA6E4}">
                <adec:decorative xmlns:adec="http://schemas.microsoft.com/office/drawing/2017/decorative" val="1"/>
              </a:ext>
            </a:extLst>
          </p:cNvPr>
          <p:cNvSpPr/>
          <p:nvPr userDrawn="1"/>
        </p:nvSpPr>
        <p:spPr>
          <a:xfrm>
            <a:off x="1" y="1"/>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22A1F32F-5A98-B43B-7314-5216E2C58D2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Tennessee Technical Assistance Network and Tennessee Tiered Support Center combined logo">
            <a:extLst>
              <a:ext uri="{FF2B5EF4-FFF2-40B4-BE49-F238E27FC236}">
                <a16:creationId xmlns:a16="http://schemas.microsoft.com/office/drawing/2014/main" id="{7B763667-DFC9-B4D9-200C-073209F3BB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6" name="Footer Placeholder 5">
            <a:extLst>
              <a:ext uri="{FF2B5EF4-FFF2-40B4-BE49-F238E27FC236}">
                <a16:creationId xmlns:a16="http://schemas.microsoft.com/office/drawing/2014/main" id="{CEE4F6A9-2E67-09D5-92FD-B9C74D8AA37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5609936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mmon Logos &amp; TN State 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C317-737F-5BEA-73FB-243C041439EC}"/>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839A0BA4-CFBC-23A6-6245-6928C2BDD750}"/>
              </a:ext>
              <a:ext uri="{C183D7F6-B498-43B3-948B-1728B52AA6E4}">
                <adec:decorative xmlns:adec="http://schemas.microsoft.com/office/drawing/2017/decorative" val="1"/>
              </a:ext>
            </a:extLst>
          </p:cNvPr>
          <p:cNvSpPr/>
          <p:nvPr userDrawn="1"/>
        </p:nvSpPr>
        <p:spPr>
          <a:xfrm>
            <a:off x="0" y="3991335"/>
            <a:ext cx="12188825" cy="2866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9C0D59-0BEA-3260-E41D-5E85B005E1D8}"/>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120887-E1CE-B2B1-8DB1-0E7C1F14C0DD}"/>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pic>
        <p:nvPicPr>
          <p:cNvPr id="6" name="Picture 5" descr="Tennessee Technical Assistance Network and Tennessee Tiered Support Center combined logo">
            <a:extLst>
              <a:ext uri="{FF2B5EF4-FFF2-40B4-BE49-F238E27FC236}">
                <a16:creationId xmlns:a16="http://schemas.microsoft.com/office/drawing/2014/main" id="{32BFF5EE-8FD3-9623-02BE-DF5CECA49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Tree>
    <p:extLst>
      <p:ext uri="{BB962C8B-B14F-4D97-AF65-F5344CB8AC3E}">
        <p14:creationId xmlns:p14="http://schemas.microsoft.com/office/powerpoint/2010/main" val="38478698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9C73A878-3EA9-5D51-64C2-7B1E16B20599}"/>
              </a:ext>
            </a:extLst>
          </p:cNvPr>
          <p:cNvSpPr>
            <a:spLocks noGrp="1"/>
          </p:cNvSpPr>
          <p:nvPr>
            <p:ph type="title" hasCustomPrompt="1"/>
          </p:nvPr>
        </p:nvSpPr>
        <p:spPr>
          <a:xfrm>
            <a:off x="507868" y="228600"/>
            <a:ext cx="11071516" cy="1208314"/>
          </a:xfrm>
        </p:spPr>
        <p:txBody>
          <a:bodyPr/>
          <a:lstStyle/>
          <a:p>
            <a:r>
              <a:rPr lang="en-US"/>
              <a:t>Break</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a:t>Click to add a message about the break duration.</a:t>
            </a:r>
            <a:endParaRPr lang="en-US"/>
          </a:p>
        </p:txBody>
      </p:sp>
      <p:sp>
        <p:nvSpPr>
          <p:cNvPr id="17" name="Text Placeholder 16">
            <a:extLst>
              <a:ext uri="{FF2B5EF4-FFF2-40B4-BE49-F238E27FC236}">
                <a16:creationId xmlns:a16="http://schemas.microsoft.com/office/drawing/2014/main" id="{2507FB6A-9326-D384-94D0-1B29CFA3A1FE}"/>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a:t>Newsletter</a:t>
            </a:r>
            <a:endParaRPr lang="en-US"/>
          </a:p>
        </p:txBody>
      </p:sp>
      <p:sp>
        <p:nvSpPr>
          <p:cNvPr id="18" name="Text Placeholder 16">
            <a:extLst>
              <a:ext uri="{FF2B5EF4-FFF2-40B4-BE49-F238E27FC236}">
                <a16:creationId xmlns:a16="http://schemas.microsoft.com/office/drawing/2014/main" id="{8FE607B1-8196-D851-DE80-BE000D56166F}"/>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a:t>Social Media</a:t>
            </a:r>
            <a:endParaRPr lang="en-US"/>
          </a:p>
        </p:txBody>
      </p:sp>
      <p:sp>
        <p:nvSpPr>
          <p:cNvPr id="19" name="Text Placeholder 16">
            <a:extLst>
              <a:ext uri="{FF2B5EF4-FFF2-40B4-BE49-F238E27FC236}">
                <a16:creationId xmlns:a16="http://schemas.microsoft.com/office/drawing/2014/main" id="{5D218C8E-9236-23D0-6994-EB51655A8BD6}"/>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a:t>@tennesseetsc</a:t>
            </a:r>
            <a:endParaRPr lang="en-US"/>
          </a:p>
        </p:txBody>
      </p:sp>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pic>
        <p:nvPicPr>
          <p:cNvPr id="2" name="Picture 1">
            <a:extLst>
              <a:ext uri="{FF2B5EF4-FFF2-40B4-BE49-F238E27FC236}">
                <a16:creationId xmlns:a16="http://schemas.microsoft.com/office/drawing/2014/main" id="{EE37A51C-B803-520E-136C-4A6E4B9FF205}"/>
              </a:ext>
              <a:ext uri="{C183D7F6-B498-43B3-948B-1728B52AA6E4}">
                <adec:decorative xmlns:adec="http://schemas.microsoft.com/office/drawing/2017/decorative" val="1"/>
              </a:ext>
            </a:extLst>
          </p:cNvPr>
          <p:cNvPicPr>
            <a:picLocks noChangeAspect="1"/>
          </p:cNvPicPr>
          <p:nvPr userDrawn="1"/>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10825" y="71260"/>
            <a:ext cx="1680518" cy="1371600"/>
          </a:xfrm>
          <a:prstGeom prst="rect">
            <a:avLst/>
          </a:prstGeom>
          <a:noFill/>
          <a:ln>
            <a:noFill/>
          </a:ln>
        </p:spPr>
      </p:pic>
      <p:pic>
        <p:nvPicPr>
          <p:cNvPr id="21" name="Content Placeholder 3">
            <a:extLst>
              <a:ext uri="{FF2B5EF4-FFF2-40B4-BE49-F238E27FC236}">
                <a16:creationId xmlns:a16="http://schemas.microsoft.com/office/drawing/2014/main" id="{622E8834-271B-CD86-A676-E4B78B5455A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8097" y="3385883"/>
            <a:ext cx="2315536" cy="1737104"/>
          </a:xfrm>
          <a:prstGeom prst="rect">
            <a:avLst/>
          </a:prstGeom>
        </p:spPr>
      </p:pic>
      <p:grpSp>
        <p:nvGrpSpPr>
          <p:cNvPr id="3" name="Group 2">
            <a:extLst>
              <a:ext uri="{FF2B5EF4-FFF2-40B4-BE49-F238E27FC236}">
                <a16:creationId xmlns:a16="http://schemas.microsoft.com/office/drawing/2014/main" id="{223E82F0-3B20-5F92-5A54-B3F2B7C692C3}"/>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5" name="Graphic 4">
              <a:extLst>
                <a:ext uri="{FF2B5EF4-FFF2-40B4-BE49-F238E27FC236}">
                  <a16:creationId xmlns:a16="http://schemas.microsoft.com/office/drawing/2014/main" id="{35212413-34C5-AA03-A223-52D94260499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74A798B9-1D5C-2CAD-0085-146FACCD9C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Footer Placeholder 2">
            <a:extLst>
              <a:ext uri="{FF2B5EF4-FFF2-40B4-BE49-F238E27FC236}">
                <a16:creationId xmlns:a16="http://schemas.microsoft.com/office/drawing/2014/main" id="{E0C72C17-E067-80D9-6F50-75E73A9F747F}"/>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9406337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Lunch">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6EC4DAA0-E7E7-D454-A324-4C18136D0751}"/>
              </a:ext>
            </a:extLst>
          </p:cNvPr>
          <p:cNvSpPr>
            <a:spLocks noGrp="1"/>
          </p:cNvSpPr>
          <p:nvPr>
            <p:ph type="title" hasCustomPrompt="1"/>
          </p:nvPr>
        </p:nvSpPr>
        <p:spPr>
          <a:xfrm>
            <a:off x="507868" y="228600"/>
            <a:ext cx="11071516" cy="1208314"/>
          </a:xfrm>
        </p:spPr>
        <p:txBody>
          <a:bodyPr/>
          <a:lstStyle/>
          <a:p>
            <a:r>
              <a:rPr lang="en-US"/>
              <a:t>Lunch</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a:t>Click to add a message about the lunch duration.</a:t>
            </a:r>
            <a:endParaRPr lang="en-US"/>
          </a:p>
        </p:txBody>
      </p:sp>
      <p:sp>
        <p:nvSpPr>
          <p:cNvPr id="17" name="Text Placeholder 16">
            <a:extLst>
              <a:ext uri="{FF2B5EF4-FFF2-40B4-BE49-F238E27FC236}">
                <a16:creationId xmlns:a16="http://schemas.microsoft.com/office/drawing/2014/main" id="{161202DF-E4BC-3C6A-2EB9-2563551F92FF}"/>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a:t>Newsletter</a:t>
            </a:r>
            <a:endParaRPr lang="en-US"/>
          </a:p>
        </p:txBody>
      </p:sp>
      <p:sp>
        <p:nvSpPr>
          <p:cNvPr id="18" name="Text Placeholder 16">
            <a:extLst>
              <a:ext uri="{FF2B5EF4-FFF2-40B4-BE49-F238E27FC236}">
                <a16:creationId xmlns:a16="http://schemas.microsoft.com/office/drawing/2014/main" id="{497E94DF-F13E-7085-8095-E57391430215}"/>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a:t>Social Media</a:t>
            </a:r>
            <a:endParaRPr lang="en-US"/>
          </a:p>
        </p:txBody>
      </p:sp>
      <p:sp>
        <p:nvSpPr>
          <p:cNvPr id="19" name="Text Placeholder 16">
            <a:extLst>
              <a:ext uri="{FF2B5EF4-FFF2-40B4-BE49-F238E27FC236}">
                <a16:creationId xmlns:a16="http://schemas.microsoft.com/office/drawing/2014/main" id="{85DEF0D5-D99F-CA10-086C-135EC496F347}"/>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a:t>@tennesseetsc</a:t>
            </a:r>
            <a:endParaRPr lang="en-US"/>
          </a:p>
        </p:txBody>
      </p:sp>
      <p:pic>
        <p:nvPicPr>
          <p:cNvPr id="3" name="Google Shape;4016;p142">
            <a:extLst>
              <a:ext uri="{FF2B5EF4-FFF2-40B4-BE49-F238E27FC236}">
                <a16:creationId xmlns:a16="http://schemas.microsoft.com/office/drawing/2014/main" id="{7BB96D91-FC3C-9C73-FB98-5036BF274001}"/>
              </a:ext>
              <a:ext uri="{C183D7F6-B498-43B3-948B-1728B52AA6E4}">
                <adec:decorative xmlns:adec="http://schemas.microsoft.com/office/drawing/2017/decorative" val="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13961" y="70402"/>
            <a:ext cx="1508001" cy="1090961"/>
          </a:xfrm>
          <a:prstGeom prst="rect">
            <a:avLst/>
          </a:prstGeom>
          <a:noFill/>
          <a:ln>
            <a:noFill/>
          </a:ln>
        </p:spPr>
      </p:pic>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grpSp>
        <p:nvGrpSpPr>
          <p:cNvPr id="21" name="Group 20">
            <a:extLst>
              <a:ext uri="{FF2B5EF4-FFF2-40B4-BE49-F238E27FC236}">
                <a16:creationId xmlns:a16="http://schemas.microsoft.com/office/drawing/2014/main" id="{D61262AE-0FAF-9B38-8850-00E5AE9A199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22" name="Graphic 21">
              <a:extLst>
                <a:ext uri="{FF2B5EF4-FFF2-40B4-BE49-F238E27FC236}">
                  <a16:creationId xmlns:a16="http://schemas.microsoft.com/office/drawing/2014/main" id="{1DA42FA3-84A4-C578-4D4B-4428E6CE4FF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23" name="Picture 22" descr="Tennessee Tiered Supports Center logo">
              <a:extLst>
                <a:ext uri="{FF2B5EF4-FFF2-40B4-BE49-F238E27FC236}">
                  <a16:creationId xmlns:a16="http://schemas.microsoft.com/office/drawing/2014/main" id="{4CA78034-845E-B3B1-CADF-45E757FEB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24" name="Footer Placeholder 2">
            <a:extLst>
              <a:ext uri="{FF2B5EF4-FFF2-40B4-BE49-F238E27FC236}">
                <a16:creationId xmlns:a16="http://schemas.microsoft.com/office/drawing/2014/main" id="{BB369887-C6EE-4931-6191-666302C6C1BA}"/>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3688166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onnect with U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1BEA8A-0DE2-7557-6047-76A38F55F3FF}"/>
              </a:ext>
              <a:ext uri="{C183D7F6-B498-43B3-948B-1728B52AA6E4}">
                <adec:decorative xmlns:adec="http://schemas.microsoft.com/office/drawing/2017/decorative" val="1"/>
              </a:ext>
            </a:extLst>
          </p:cNvPr>
          <p:cNvSpPr/>
          <p:nvPr userDrawn="1"/>
        </p:nvSpPr>
        <p:spPr>
          <a:xfrm>
            <a:off x="0" y="4899385"/>
            <a:ext cx="12188825" cy="2015067"/>
          </a:xfrm>
          <a:prstGeom prst="rect">
            <a:avLst/>
          </a:prstGeom>
          <a:solidFill>
            <a:srgbClr val="0D2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C22DFD3-5488-B414-CF99-931332D8E4F7}"/>
              </a:ext>
            </a:extLst>
          </p:cNvPr>
          <p:cNvGrpSpPr/>
          <p:nvPr/>
        </p:nvGrpSpPr>
        <p:grpSpPr>
          <a:xfrm>
            <a:off x="705050" y="2549898"/>
            <a:ext cx="10718937" cy="2075661"/>
            <a:chOff x="560495" y="3144722"/>
            <a:chExt cx="8041297" cy="2110843"/>
          </a:xfrm>
        </p:grpSpPr>
        <p:sp>
          <p:nvSpPr>
            <p:cNvPr id="5" name="Google Shape;1698;p136" descr="Internet logo">
              <a:extLst>
                <a:ext uri="{FF2B5EF4-FFF2-40B4-BE49-F238E27FC236}">
                  <a16:creationId xmlns:a16="http://schemas.microsoft.com/office/drawing/2014/main" id="{A22B5DCE-3619-F7AD-74C8-1E1A60139A6F}"/>
                </a:ext>
              </a:extLst>
            </p:cNvPr>
            <p:cNvSpPr/>
            <p:nvPr/>
          </p:nvSpPr>
          <p:spPr>
            <a:xfrm>
              <a:off x="3294551"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4" name="Google Shape;1698;p136" descr="Internet logo">
              <a:extLst>
                <a:ext uri="{FF2B5EF4-FFF2-40B4-BE49-F238E27FC236}">
                  <a16:creationId xmlns:a16="http://schemas.microsoft.com/office/drawing/2014/main" id="{05FC85D5-C9AC-6EF9-E49C-9DE71ABE7C34}"/>
                </a:ext>
              </a:extLst>
            </p:cNvPr>
            <p:cNvSpPr/>
            <p:nvPr/>
          </p:nvSpPr>
          <p:spPr>
            <a:xfrm>
              <a:off x="560495"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98;p136" descr="Internet logo">
              <a:extLst>
                <a:ext uri="{FF2B5EF4-FFF2-40B4-BE49-F238E27FC236}">
                  <a16:creationId xmlns:a16="http://schemas.microsoft.com/office/drawing/2014/main" id="{1281BCAD-6937-042F-55F7-F0038542B707}"/>
                </a:ext>
              </a:extLst>
            </p:cNvPr>
            <p:cNvSpPr/>
            <p:nvPr/>
          </p:nvSpPr>
          <p:spPr>
            <a:xfrm>
              <a:off x="6046895"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grpSp>
      <p:sp>
        <p:nvSpPr>
          <p:cNvPr id="21" name="Title 20">
            <a:extLst>
              <a:ext uri="{FF2B5EF4-FFF2-40B4-BE49-F238E27FC236}">
                <a16:creationId xmlns:a16="http://schemas.microsoft.com/office/drawing/2014/main" id="{9A7A5B2A-DC47-23A2-EF78-5521020EDBB2}"/>
              </a:ext>
            </a:extLst>
          </p:cNvPr>
          <p:cNvSpPr>
            <a:spLocks noGrp="1"/>
          </p:cNvSpPr>
          <p:nvPr>
            <p:ph type="title"/>
          </p:nvPr>
        </p:nvSpPr>
        <p:spPr/>
        <p:txBody>
          <a:bodyPr/>
          <a:lstStyle/>
          <a:p>
            <a:r>
              <a:rPr lang="en-US"/>
              <a:t>Click to edit Master title style</a:t>
            </a:r>
          </a:p>
        </p:txBody>
      </p:sp>
      <p:sp>
        <p:nvSpPr>
          <p:cNvPr id="23" name="Text Placeholder 22">
            <a:extLst>
              <a:ext uri="{FF2B5EF4-FFF2-40B4-BE49-F238E27FC236}">
                <a16:creationId xmlns:a16="http://schemas.microsoft.com/office/drawing/2014/main" id="{6D4ED009-0AE0-6366-6398-A174CDE5C4E7}"/>
              </a:ext>
            </a:extLst>
          </p:cNvPr>
          <p:cNvSpPr>
            <a:spLocks noGrp="1"/>
          </p:cNvSpPr>
          <p:nvPr>
            <p:ph type="body" sz="quarter" idx="10" hasCustomPrompt="1"/>
          </p:nvPr>
        </p:nvSpPr>
        <p:spPr>
          <a:xfrm>
            <a:off x="744807" y="1503908"/>
            <a:ext cx="10639425" cy="881863"/>
          </a:xfrm>
        </p:spPr>
        <p:txBody>
          <a:bodyPr/>
          <a:lstStyle>
            <a:lvl1pPr marL="257111" marR="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lvl1pPr>
            <a:lvl2pPr>
              <a:buNone/>
              <a:defRPr/>
            </a:lvl2pPr>
            <a:lvl3pPr>
              <a:buNone/>
              <a:defRPr/>
            </a:lvl3pPr>
            <a:lvl4pPr>
              <a:buNone/>
              <a:defRPr/>
            </a:lvl4pPr>
            <a:lvl5pPr>
              <a:buNone/>
              <a:defRPr/>
            </a:lvl5pPr>
          </a:lstStyle>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sz="2400">
                <a:latin typeface="Arial" panose="020B0604020202020204" pitchFamily="34" charset="0"/>
                <a:cs typeface="Arial" panose="020B0604020202020204" pitchFamily="34" charset="0"/>
              </a:rPr>
              <a:t>To learn more about our services, connect with us on our website, through our newsletter, and on social media.</a:t>
            </a:r>
          </a:p>
        </p:txBody>
      </p:sp>
      <p:sp>
        <p:nvSpPr>
          <p:cNvPr id="25" name="Text Placeholder 24">
            <a:extLst>
              <a:ext uri="{FF2B5EF4-FFF2-40B4-BE49-F238E27FC236}">
                <a16:creationId xmlns:a16="http://schemas.microsoft.com/office/drawing/2014/main" id="{3EB6E324-6632-FAAF-745E-D826329A655A}"/>
              </a:ext>
            </a:extLst>
          </p:cNvPr>
          <p:cNvSpPr>
            <a:spLocks noGrp="1"/>
          </p:cNvSpPr>
          <p:nvPr>
            <p:ph type="body" sz="quarter" idx="11" hasCustomPrompt="1"/>
          </p:nvPr>
        </p:nvSpPr>
        <p:spPr>
          <a:xfrm>
            <a:off x="1116302" y="2644274"/>
            <a:ext cx="2800350" cy="523875"/>
          </a:xfrm>
        </p:spPr>
        <p:txBody>
          <a:bodyPr/>
          <a:lstStyle>
            <a:lvl1pPr algn="ctr">
              <a:buNone/>
              <a:defRPr b="1">
                <a:solidFill>
                  <a:schemeClr val="accent2"/>
                </a:solidFill>
              </a:defRPr>
            </a:lvl1pPr>
            <a:lvl2pPr>
              <a:buNone/>
              <a:defRPr/>
            </a:lvl2pPr>
          </a:lstStyle>
          <a:p>
            <a:pPr lvl="0"/>
            <a:r>
              <a:rPr lang="en-US" b="1"/>
              <a:t>Website</a:t>
            </a:r>
            <a:endParaRPr lang="en-US"/>
          </a:p>
        </p:txBody>
      </p:sp>
      <p:sp>
        <p:nvSpPr>
          <p:cNvPr id="28" name="Text Placeholder 27">
            <a:extLst>
              <a:ext uri="{FF2B5EF4-FFF2-40B4-BE49-F238E27FC236}">
                <a16:creationId xmlns:a16="http://schemas.microsoft.com/office/drawing/2014/main" id="{7D320B78-59AF-C221-3C5D-9A6493C7C15B}"/>
              </a:ext>
            </a:extLst>
          </p:cNvPr>
          <p:cNvSpPr>
            <a:spLocks noGrp="1"/>
          </p:cNvSpPr>
          <p:nvPr>
            <p:ph type="body" sz="quarter" idx="12" hasCustomPrompt="1"/>
          </p:nvPr>
        </p:nvSpPr>
        <p:spPr>
          <a:xfrm>
            <a:off x="1133397" y="4070386"/>
            <a:ext cx="2800350" cy="490537"/>
          </a:xfrm>
        </p:spPr>
        <p:txBody>
          <a:bodyPr/>
          <a:lstStyle>
            <a:lvl1pPr algn="ctr">
              <a:buNone/>
              <a:defRPr b="1"/>
            </a:lvl1pPr>
          </a:lstStyle>
          <a:p>
            <a:pPr lvl="0"/>
            <a:r>
              <a:rPr lang="en-US" err="1"/>
              <a:t>tennesseetsc.org</a:t>
            </a:r>
            <a:endParaRPr lang="en-US"/>
          </a:p>
        </p:txBody>
      </p:sp>
      <p:sp>
        <p:nvSpPr>
          <p:cNvPr id="29" name="Text Placeholder 24">
            <a:extLst>
              <a:ext uri="{FF2B5EF4-FFF2-40B4-BE49-F238E27FC236}">
                <a16:creationId xmlns:a16="http://schemas.microsoft.com/office/drawing/2014/main" id="{E9C4D04B-2EB8-6769-C5FE-485C14607D04}"/>
              </a:ext>
            </a:extLst>
          </p:cNvPr>
          <p:cNvSpPr>
            <a:spLocks noGrp="1"/>
          </p:cNvSpPr>
          <p:nvPr>
            <p:ph type="body" sz="quarter" idx="13" hasCustomPrompt="1"/>
          </p:nvPr>
        </p:nvSpPr>
        <p:spPr>
          <a:xfrm>
            <a:off x="4643451" y="2643713"/>
            <a:ext cx="2800350" cy="523875"/>
          </a:xfrm>
        </p:spPr>
        <p:txBody>
          <a:bodyPr/>
          <a:lstStyle>
            <a:lvl1pPr algn="ctr">
              <a:buNone/>
              <a:defRPr b="1">
                <a:solidFill>
                  <a:schemeClr val="accent2"/>
                </a:solidFill>
              </a:defRPr>
            </a:lvl1pPr>
            <a:lvl2pPr>
              <a:buNone/>
              <a:defRPr/>
            </a:lvl2pPr>
          </a:lstStyle>
          <a:p>
            <a:pPr lvl="0"/>
            <a:r>
              <a:rPr lang="en-US" b="1"/>
              <a:t>Newsletter</a:t>
            </a:r>
            <a:endParaRPr lang="en-US"/>
          </a:p>
        </p:txBody>
      </p:sp>
      <p:sp>
        <p:nvSpPr>
          <p:cNvPr id="30" name="Text Placeholder 24">
            <a:extLst>
              <a:ext uri="{FF2B5EF4-FFF2-40B4-BE49-F238E27FC236}">
                <a16:creationId xmlns:a16="http://schemas.microsoft.com/office/drawing/2014/main" id="{BA0C8542-BDF4-D4B0-56D9-C3B8BCB25059}"/>
              </a:ext>
            </a:extLst>
          </p:cNvPr>
          <p:cNvSpPr>
            <a:spLocks noGrp="1"/>
          </p:cNvSpPr>
          <p:nvPr>
            <p:ph type="body" sz="quarter" idx="14" hasCustomPrompt="1"/>
          </p:nvPr>
        </p:nvSpPr>
        <p:spPr>
          <a:xfrm>
            <a:off x="8422751" y="2643713"/>
            <a:ext cx="2800350" cy="523875"/>
          </a:xfrm>
        </p:spPr>
        <p:txBody>
          <a:bodyPr/>
          <a:lstStyle>
            <a:lvl1pPr algn="ctr">
              <a:buNone/>
              <a:defRPr b="1">
                <a:solidFill>
                  <a:schemeClr val="accent2"/>
                </a:solidFill>
              </a:defRPr>
            </a:lvl1pPr>
            <a:lvl2pPr>
              <a:buNone/>
              <a:defRPr/>
            </a:lvl2pPr>
          </a:lstStyle>
          <a:p>
            <a:pPr lvl="0"/>
            <a:r>
              <a:rPr lang="en-US" b="1"/>
              <a:t>Social Media</a:t>
            </a:r>
            <a:endParaRPr lang="en-US"/>
          </a:p>
        </p:txBody>
      </p:sp>
      <p:sp>
        <p:nvSpPr>
          <p:cNvPr id="31" name="Text Placeholder 16">
            <a:extLst>
              <a:ext uri="{FF2B5EF4-FFF2-40B4-BE49-F238E27FC236}">
                <a16:creationId xmlns:a16="http://schemas.microsoft.com/office/drawing/2014/main" id="{FBAC517B-182F-38DB-5154-878E1EE569F9}"/>
              </a:ext>
            </a:extLst>
          </p:cNvPr>
          <p:cNvSpPr>
            <a:spLocks noGrp="1"/>
          </p:cNvSpPr>
          <p:nvPr>
            <p:ph type="body" sz="quarter" idx="15" hasCustomPrompt="1"/>
          </p:nvPr>
        </p:nvSpPr>
        <p:spPr>
          <a:xfrm>
            <a:off x="8261620" y="4192240"/>
            <a:ext cx="3122612" cy="519112"/>
          </a:xfrm>
        </p:spPr>
        <p:txBody>
          <a:bodyPr/>
          <a:lstStyle>
            <a:lvl1pPr algn="ctr">
              <a:buNone/>
              <a:defRPr b="1">
                <a:solidFill>
                  <a:schemeClr val="tx1"/>
                </a:solidFill>
              </a:defRPr>
            </a:lvl1pPr>
          </a:lstStyle>
          <a:p>
            <a:pPr lvl="0"/>
            <a:r>
              <a:rPr lang="en-US" b="1"/>
              <a:t>@tennesseetsc</a:t>
            </a:r>
            <a:endParaRPr lang="en-US"/>
          </a:p>
        </p:txBody>
      </p:sp>
      <p:sp>
        <p:nvSpPr>
          <p:cNvPr id="32" name="Content Placeholder 18">
            <a:extLst>
              <a:ext uri="{FF2B5EF4-FFF2-40B4-BE49-F238E27FC236}">
                <a16:creationId xmlns:a16="http://schemas.microsoft.com/office/drawing/2014/main" id="{3B3B1837-533E-8D62-2227-36273BD96F39}"/>
              </a:ext>
            </a:extLst>
          </p:cNvPr>
          <p:cNvSpPr>
            <a:spLocks noGrp="1"/>
          </p:cNvSpPr>
          <p:nvPr>
            <p:ph sz="quarter" idx="16" hasCustomPrompt="1"/>
          </p:nvPr>
        </p:nvSpPr>
        <p:spPr>
          <a:xfrm>
            <a:off x="102160" y="4947604"/>
            <a:ext cx="12086665" cy="1908992"/>
          </a:xfrm>
        </p:spPr>
        <p:txBody>
          <a:bodyPr/>
          <a:lstStyle>
            <a:lvl1pPr marL="0" marR="0" indent="0" algn="l" defTabSz="685629" rtl="0" eaLnBrk="1" fontAlgn="auto" latinLnBrk="0" hangingPunct="1">
              <a:lnSpc>
                <a:spcPts val="1480"/>
              </a:lnSpc>
              <a:spcBef>
                <a:spcPts val="0"/>
              </a:spcBef>
              <a:spcAft>
                <a:spcPts val="0"/>
              </a:spcAft>
              <a:buClr>
                <a:schemeClr val="tx1"/>
              </a:buClr>
              <a:buSzTx/>
              <a:buFont typeface="Wingdings" panose="05000000000000000000" pitchFamily="2" charset="2"/>
              <a:buNone/>
              <a:tabLst/>
              <a:defRPr sz="2400">
                <a:solidFill>
                  <a:schemeClr val="bg1"/>
                </a:solidFill>
              </a:defRPr>
            </a:lvl1pPr>
          </a:lstStyle>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Permission is granted to use and copy these materials for noncommercial educational</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purposes with attribution credit to the Tennessee Department of Education. If you wish </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to use these materials for reasons other than  noncommercial educational</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purposes, please contact the Office of General Counsel at (615) 741-2921.</a:t>
            </a:r>
          </a:p>
          <a:p>
            <a:pPr lvl="0"/>
            <a:endParaRPr lang="en-US"/>
          </a:p>
        </p:txBody>
      </p:sp>
      <p:pic>
        <p:nvPicPr>
          <p:cNvPr id="34" name="Google Shape;1701;p136" descr="Website for Tennessee Tiered Supports Center located at https://www.tennesseetsc.org">
            <a:extLst>
              <a:ext uri="{FF2B5EF4-FFF2-40B4-BE49-F238E27FC236}">
                <a16:creationId xmlns:a16="http://schemas.microsoft.com/office/drawing/2014/main" id="{DFED6CA6-F0A6-335E-61CE-BD5F8C41008E}"/>
              </a:ext>
              <a:ext uri="{C183D7F6-B498-43B3-948B-1728B52AA6E4}">
                <adec:decorative xmlns:adec="http://schemas.microsoft.com/office/drawing/2017/decorative" val="0"/>
              </a:ext>
            </a:extLst>
          </p:cNvPr>
          <p:cNvPicPr preferRelativeResize="0"/>
          <p:nvPr userDrawn="1"/>
        </p:nvPicPr>
        <p:blipFill rotWithShape="1">
          <a:blip r:embed="rId2" cstate="screen">
            <a:grayscl/>
            <a:alphaModFix/>
            <a:extLst>
              <a:ext uri="{28A0092B-C50C-407E-A947-70E740481C1C}">
                <a14:useLocalDpi xmlns:a14="http://schemas.microsoft.com/office/drawing/2010/main"/>
              </a:ext>
            </a:extLst>
          </a:blip>
          <a:srcRect/>
          <a:stretch/>
        </p:blipFill>
        <p:spPr>
          <a:xfrm>
            <a:off x="1659836" y="3258920"/>
            <a:ext cx="1741564" cy="755627"/>
          </a:xfrm>
          <a:prstGeom prst="rect">
            <a:avLst/>
          </a:prstGeom>
          <a:noFill/>
          <a:ln>
            <a:noFill/>
          </a:ln>
        </p:spPr>
      </p:pic>
      <p:pic>
        <p:nvPicPr>
          <p:cNvPr id="35" name="Content Placeholder 3" descr="Link for Tennessee Tiered Supports Center X account located at https://x.com/tennesseetsc.">
            <a:extLst>
              <a:ext uri="{FF2B5EF4-FFF2-40B4-BE49-F238E27FC236}">
                <a16:creationId xmlns:a16="http://schemas.microsoft.com/office/drawing/2014/main" id="{760F8C34-0EA6-C78D-3ACD-3BC974C43C5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17745" y="2861311"/>
            <a:ext cx="2210362" cy="1658203"/>
          </a:xfrm>
          <a:prstGeom prst="rect">
            <a:avLst/>
          </a:prstGeom>
        </p:spPr>
      </p:pic>
      <p:pic>
        <p:nvPicPr>
          <p:cNvPr id="7" name="Picture 6" descr="Tennessee Technical Assistance Network and Tennessee Tiered Support Center combined logo">
            <a:extLst>
              <a:ext uri="{FF2B5EF4-FFF2-40B4-BE49-F238E27FC236}">
                <a16:creationId xmlns:a16="http://schemas.microsoft.com/office/drawing/2014/main" id="{7A9F75BA-D563-D326-FEF7-8B0E327308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8" name="Footer Placeholder 2">
            <a:extLst>
              <a:ext uri="{FF2B5EF4-FFF2-40B4-BE49-F238E27FC236}">
                <a16:creationId xmlns:a16="http://schemas.microsoft.com/office/drawing/2014/main" id="{72C60A34-87BB-6B7B-4825-E227F44F50BA}"/>
              </a:ext>
              <a:ext uri="{C183D7F6-B498-43B3-948B-1728B52AA6E4}">
                <adec:decorative xmlns:adec="http://schemas.microsoft.com/office/drawing/2017/decorative" val="1"/>
              </a:ext>
            </a:extLst>
          </p:cNvPr>
          <p:cNvSpPr>
            <a:spLocks noGrp="1"/>
          </p:cNvSpPr>
          <p:nvPr>
            <p:ph type="ftr" sz="quarter" idx="17"/>
          </p:nvPr>
        </p:nvSpPr>
        <p:spPr>
          <a:xfrm>
            <a:off x="9193495" y="6629400"/>
            <a:ext cx="2995330" cy="342246"/>
          </a:xfrm>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7048565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FD79-89CD-66AB-25F1-E63654382345}"/>
              </a:ext>
            </a:extLst>
          </p:cNvPr>
          <p:cNvSpPr>
            <a:spLocks noGrp="1"/>
          </p:cNvSpPr>
          <p:nvPr>
            <p:ph type="title"/>
          </p:nvPr>
        </p:nvSpPr>
        <p:spPr>
          <a:xfrm>
            <a:off x="507868" y="164160"/>
            <a:ext cx="11071516" cy="1208314"/>
          </a:xfrm>
        </p:spPr>
        <p:txBody>
          <a:bodyPr/>
          <a:lstStyle/>
          <a:p>
            <a:r>
              <a:rPr lang="en-US"/>
              <a:t>Click to edit Master title style</a:t>
            </a:r>
          </a:p>
        </p:txBody>
      </p:sp>
      <p:sp>
        <p:nvSpPr>
          <p:cNvPr id="3" name="Google Shape;152;p27">
            <a:extLst>
              <a:ext uri="{FF2B5EF4-FFF2-40B4-BE49-F238E27FC236}">
                <a16:creationId xmlns:a16="http://schemas.microsoft.com/office/drawing/2014/main" id="{BB7A6273-2DC7-7C4B-A295-F487E36B4EAF}"/>
              </a:ext>
            </a:extLst>
          </p:cNvPr>
          <p:cNvSpPr txBox="1">
            <a:spLocks noGrp="1"/>
          </p:cNvSpPr>
          <p:nvPr>
            <p:ph type="body" idx="1" hasCustomPrompt="1"/>
          </p:nvPr>
        </p:nvSpPr>
        <p:spPr>
          <a:xfrm>
            <a:off x="507868" y="1531923"/>
            <a:ext cx="11071616" cy="4335600"/>
          </a:xfrm>
          <a:prstGeom prst="rect">
            <a:avLst/>
          </a:prstGeom>
          <a:noFill/>
          <a:ln>
            <a:noFill/>
          </a:ln>
        </p:spPr>
        <p:txBody>
          <a:bodyPr spcFirstLastPara="1" wrap="square" lIns="91425" tIns="45700" rIns="91425" bIns="45700" anchor="t" anchorCtr="0">
            <a:normAutofit/>
          </a:bodyPr>
          <a:lstStyle>
            <a:lvl1pPr marL="76200" lvl="0" indent="0" algn="l">
              <a:lnSpc>
                <a:spcPct val="100000"/>
              </a:lnSpc>
              <a:spcBef>
                <a:spcPts val="750"/>
              </a:spcBef>
              <a:spcAft>
                <a:spcPts val="750"/>
              </a:spcAft>
              <a:buSzPts val="2400"/>
              <a:buFont typeface="Arial" panose="020B0604020202020204" pitchFamily="34" charset="0"/>
              <a:buNone/>
              <a:defRPr sz="2400">
                <a:solidFill>
                  <a:schemeClr val="tx1">
                    <a:lumMod val="50000"/>
                  </a:schemeClr>
                </a:solidFill>
                <a:latin typeface="Arial"/>
                <a:ea typeface="Arial"/>
                <a:cs typeface="Arial"/>
                <a:sym typeface="Arial"/>
              </a:defRPr>
            </a:lvl1pPr>
            <a:lvl2pPr marL="914400" lvl="1" indent="-355600" algn="l">
              <a:spcBef>
                <a:spcPts val="675"/>
              </a:spcBef>
              <a:spcAft>
                <a:spcPts val="0"/>
              </a:spcAft>
              <a:buSzPts val="2000"/>
              <a:buChar char="–"/>
              <a:defRPr>
                <a:solidFill>
                  <a:schemeClr val="accent2"/>
                </a:solidFill>
                <a:latin typeface="Arial"/>
                <a:ea typeface="Arial"/>
                <a:cs typeface="Arial"/>
                <a:sym typeface="Arial"/>
              </a:defRPr>
            </a:lvl2pPr>
            <a:lvl3pPr marL="1371600" lvl="2" indent="-342900" algn="l">
              <a:spcBef>
                <a:spcPts val="675"/>
              </a:spcBef>
              <a:spcAft>
                <a:spcPts val="0"/>
              </a:spcAft>
              <a:buSzPts val="1800"/>
              <a:buChar char="•"/>
              <a:defRPr>
                <a:solidFill>
                  <a:schemeClr val="accent2"/>
                </a:solidFill>
                <a:latin typeface="Arial"/>
                <a:ea typeface="Arial"/>
                <a:cs typeface="Arial"/>
                <a:sym typeface="Arial"/>
              </a:defRPr>
            </a:lvl3pPr>
            <a:lvl4pPr marL="1828800" lvl="3" indent="-330200" algn="l">
              <a:spcBef>
                <a:spcPts val="675"/>
              </a:spcBef>
              <a:spcAft>
                <a:spcPts val="0"/>
              </a:spcAft>
              <a:buSzPts val="1600"/>
              <a:buChar char="o"/>
              <a:defRPr>
                <a:solidFill>
                  <a:schemeClr val="accent2"/>
                </a:solidFill>
                <a:latin typeface="Arial"/>
                <a:ea typeface="Arial"/>
                <a:cs typeface="Arial"/>
                <a:sym typeface="Arial"/>
              </a:defRPr>
            </a:lvl4pPr>
            <a:lvl5pPr marL="2286000" lvl="4" indent="-317500" algn="l">
              <a:spcBef>
                <a:spcPts val="675"/>
              </a:spcBef>
              <a:spcAft>
                <a:spcPts val="0"/>
              </a:spcAft>
              <a:buSzPts val="1400"/>
              <a:buChar char="»"/>
              <a:defRPr>
                <a:solidFill>
                  <a:schemeClr val="accent2"/>
                </a:solidFill>
                <a:latin typeface="Arial"/>
                <a:ea typeface="Arial"/>
                <a:cs typeface="Arial"/>
                <a:sym typeface="Arial"/>
              </a:defRPr>
            </a:lvl5pPr>
            <a:lvl6pPr marL="2743200" lvl="5" indent="-342900" algn="l">
              <a:spcBef>
                <a:spcPts val="675"/>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r>
              <a:rPr lang="en-US"/>
              <a:t>Click to add references, which must be in size 24 or 18 font with all lines left justified. </a:t>
            </a:r>
          </a:p>
          <a:p>
            <a:endParaRPr/>
          </a:p>
        </p:txBody>
      </p:sp>
      <p:grpSp>
        <p:nvGrpSpPr>
          <p:cNvPr id="4" name="Group 3">
            <a:extLst>
              <a:ext uri="{FF2B5EF4-FFF2-40B4-BE49-F238E27FC236}">
                <a16:creationId xmlns:a16="http://schemas.microsoft.com/office/drawing/2014/main" id="{A93F6FE3-0636-4E21-BD48-E143F21D1CA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9" name="Graphic 8">
              <a:extLst>
                <a:ext uri="{FF2B5EF4-FFF2-40B4-BE49-F238E27FC236}">
                  <a16:creationId xmlns:a16="http://schemas.microsoft.com/office/drawing/2014/main" id="{32A510ED-083B-B8BE-5314-4F03A0F6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36B68449-69D2-F2F9-5D82-99EB8E9851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1" name="Footer Placeholder 2">
            <a:extLst>
              <a:ext uri="{FF2B5EF4-FFF2-40B4-BE49-F238E27FC236}">
                <a16:creationId xmlns:a16="http://schemas.microsoft.com/office/drawing/2014/main" id="{5A3A0105-22FE-E84B-0EDA-FED2CCA83DCE}"/>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6521837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SS-Sho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a:t>Click to edit TESS-Short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306066" y="2009966"/>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648507" y="1493837"/>
            <a:ext cx="1419668"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a:t>TESS-Short</a:t>
            </a:r>
            <a:endParaRPr lang="en-US"/>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CF4B47FF-40CA-F8E4-1206-93AFB789D87E}"/>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0" name="Graphic 9">
              <a:extLst>
                <a:ext uri="{FF2B5EF4-FFF2-40B4-BE49-F238E27FC236}">
                  <a16:creationId xmlns:a16="http://schemas.microsoft.com/office/drawing/2014/main" id="{48552C1C-65DB-C6A8-6243-A75049D32C9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5449FB16-39D1-051B-D54F-C2A0BBFDDA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5313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2 Opening Slide (change pictur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chemeClr val="tx1"/>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lvl1pPr>
          </a:lstStyle>
          <a:p>
            <a:pPr lvl="0"/>
            <a:r>
              <a:rPr lang="en-US"/>
              <a:t>Date</a:t>
            </a:r>
          </a:p>
        </p:txBody>
      </p:sp>
      <p:pic>
        <p:nvPicPr>
          <p:cNvPr id="8" name="Picture 7" descr="TN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3" name="Picture 2" descr="Tennessee Tiered Supports Center logo">
            <a:extLst>
              <a:ext uri="{FF2B5EF4-FFF2-40B4-BE49-F238E27FC236}">
                <a16:creationId xmlns:a16="http://schemas.microsoft.com/office/drawing/2014/main" id="{5C4FB114-AB9F-BD19-7E80-63B1963538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8513" y="251025"/>
            <a:ext cx="927106" cy="927106"/>
          </a:xfrm>
          <a:prstGeom prst="rect">
            <a:avLst/>
          </a:prstGeom>
        </p:spPr>
      </p:pic>
      <p:sp>
        <p:nvSpPr>
          <p:cNvPr id="4" name="Footer Placeholder 3" descr="Tennessee Department of Education copyright">
            <a:extLst>
              <a:ext uri="{FF2B5EF4-FFF2-40B4-BE49-F238E27FC236}">
                <a16:creationId xmlns:a16="http://schemas.microsoft.com/office/drawing/2014/main" id="{598D5297-8096-1C8C-1059-C46CF42D3ECB}"/>
              </a:ext>
              <a:ext uri="{C183D7F6-B498-43B3-948B-1728B52AA6E4}">
                <adec:decorative xmlns:adec="http://schemas.microsoft.com/office/drawing/2017/decorative" val="0"/>
              </a:ext>
            </a:extLst>
          </p:cNvPr>
          <p:cNvSpPr>
            <a:spLocks noGrp="1"/>
          </p:cNvSpPr>
          <p:nvPr>
            <p:ph type="ftr" sz="quarter" idx="12"/>
          </p:nvPr>
        </p:nvSpPr>
        <p:spPr>
          <a:xfrm>
            <a:off x="1989451" y="6429212"/>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39223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reserve="1" userDrawn="1">
  <p:cSld name="2_Two columns with headings">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 name="Text Placeholder 5">
            <a:extLst>
              <a:ext uri="{FF2B5EF4-FFF2-40B4-BE49-F238E27FC236}">
                <a16:creationId xmlns:a16="http://schemas.microsoft.com/office/drawing/2014/main" id="{4FC95AD9-1DD8-5BA0-8ADB-0FF234DAAAE9}"/>
              </a:ext>
            </a:extLst>
          </p:cNvPr>
          <p:cNvSpPr>
            <a:spLocks noGrp="1"/>
          </p:cNvSpPr>
          <p:nvPr>
            <p:ph type="body" sz="quarter" idx="11"/>
          </p:nvPr>
        </p:nvSpPr>
        <p:spPr>
          <a:xfrm>
            <a:off x="884349"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dirty="0"/>
          </a:p>
        </p:txBody>
      </p:sp>
      <p:sp>
        <p:nvSpPr>
          <p:cNvPr id="9" name="Content Placeholder 8">
            <a:extLst>
              <a:ext uri="{FF2B5EF4-FFF2-40B4-BE49-F238E27FC236}">
                <a16:creationId xmlns:a16="http://schemas.microsoft.com/office/drawing/2014/main" id="{A3BDFCA2-2855-E084-A1FF-2F39BBB4B7BD}"/>
              </a:ext>
            </a:extLst>
          </p:cNvPr>
          <p:cNvSpPr>
            <a:spLocks noGrp="1"/>
          </p:cNvSpPr>
          <p:nvPr>
            <p:ph sz="quarter" idx="15"/>
          </p:nvPr>
        </p:nvSpPr>
        <p:spPr>
          <a:xfrm>
            <a:off x="884238"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38589CEC-46CF-C1F6-1022-C74C4C576ADF}"/>
              </a:ext>
            </a:extLst>
          </p:cNvPr>
          <p:cNvSpPr>
            <a:spLocks noGrp="1"/>
          </p:cNvSpPr>
          <p:nvPr>
            <p:ph type="body" sz="quarter" idx="16"/>
          </p:nvPr>
        </p:nvSpPr>
        <p:spPr>
          <a:xfrm>
            <a:off x="6826922"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dirty="0"/>
          </a:p>
        </p:txBody>
      </p:sp>
      <p:sp>
        <p:nvSpPr>
          <p:cNvPr id="11" name="Content Placeholder 8">
            <a:extLst>
              <a:ext uri="{FF2B5EF4-FFF2-40B4-BE49-F238E27FC236}">
                <a16:creationId xmlns:a16="http://schemas.microsoft.com/office/drawing/2014/main" id="{4AA006B1-9E3D-0C7C-1F1C-FEA432507119}"/>
              </a:ext>
            </a:extLst>
          </p:cNvPr>
          <p:cNvSpPr>
            <a:spLocks noGrp="1"/>
          </p:cNvSpPr>
          <p:nvPr>
            <p:ph sz="quarter" idx="17"/>
          </p:nvPr>
        </p:nvSpPr>
        <p:spPr>
          <a:xfrm>
            <a:off x="6826530"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2E4878DC-CD3D-504E-50ED-0916F7CE9497}"/>
              </a:ext>
            </a:extLst>
          </p:cNvPr>
          <p:cNvSpPr>
            <a:spLocks noGrp="1"/>
          </p:cNvSpPr>
          <p:nvPr>
            <p:ph type="body" sz="quarter" idx="18" hasCustomPrompt="1"/>
          </p:nvPr>
        </p:nvSpPr>
        <p:spPr>
          <a:xfrm>
            <a:off x="507999" y="6391275"/>
            <a:ext cx="4965192" cy="365760"/>
          </a:xfrm>
        </p:spPr>
        <p:txBody>
          <a:bodyPr anchor="ctr"/>
          <a:lstStyle>
            <a:lvl1pPr>
              <a:buNone/>
              <a:defRPr sz="1800"/>
            </a:lvl1pPr>
          </a:lstStyle>
          <a:p>
            <a:pPr lvl="0"/>
            <a:r>
              <a:rPr lang="en-US" dirty="0"/>
              <a:t>(Click to add citation)</a:t>
            </a:r>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25635"/>
            <a:ext cx="2995330" cy="342246"/>
          </a:xfrm>
        </p:spPr>
        <p:txBody>
          <a:body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55C29A99-5105-BCD0-FAEF-FC039D799B91}"/>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A306C277-230E-AB43-71BA-467970BD999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5F51CB87-4B29-AD35-FA0A-5EF1528DA4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848247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ESS-Ful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a:t>Click to edit TESS-Full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297988" y="2124184"/>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728251" y="1493837"/>
            <a:ext cx="1339924"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a:t>TESS-Full</a:t>
            </a:r>
            <a:endParaRPr lang="en-US"/>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93A6D9B7-B3B7-2ECD-8C71-D2F3AF38A44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DD6FF94B-05DC-E54B-B79F-5DBA9F9ED0D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69E4C7ED-66D5-3718-3AB6-504157B510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8465577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ank you and Disclaimer">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hasCustomPrompt="1"/>
          </p:nvPr>
        </p:nvSpPr>
        <p:spPr>
          <a:xfrm>
            <a:off x="2133468" y="228600"/>
            <a:ext cx="959209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Thank you!</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8"/>
            <a:ext cx="9592096" cy="2250624"/>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hasCustomPrompt="1"/>
          </p:nvPr>
        </p:nvSpPr>
        <p:spPr>
          <a:xfrm>
            <a:off x="1938814" y="3827534"/>
            <a:ext cx="10138410" cy="2114410"/>
          </a:xfrm>
        </p:spPr>
        <p:txBody>
          <a:bodyPr/>
          <a:lstStyle>
            <a:lvl1pPr marL="0" marR="0" indent="0" algn="l" defTabSz="685629" rtl="0" eaLnBrk="1" fontAlgn="auto" latinLnBrk="0" hangingPunct="1">
              <a:lnSpc>
                <a:spcPct val="100000"/>
              </a:lnSpc>
              <a:spcBef>
                <a:spcPts val="0"/>
              </a:spcBef>
              <a:spcAft>
                <a:spcPts val="0"/>
              </a:spcAft>
              <a:buClr>
                <a:srgbClr val="3C3E40"/>
              </a:buClr>
              <a:buSzTx/>
              <a:buFont typeface="Wingdings" panose="05000000000000000000" pitchFamily="2" charset="2"/>
              <a:buNone/>
              <a:tabLst/>
              <a:defRPr sz="2400"/>
            </a:lvl1pPr>
            <a:lvl2pPr>
              <a:buNone/>
              <a:defRPr/>
            </a:lvl2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Permission is granted to use and copy these materials for noncommercial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educational purposes with attribution credit to the Tennessee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Department of Education. If you wish to use these materials for reasons</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other than noncommercial educational purposes, please contact the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Office of General Counsel at (615) 741-2921.</a:t>
            </a: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endParaRPr kumimoji="0" lang="en-US" sz="1800" b="0" i="1" u="none" strike="noStrike" kern="1200" cap="none" spc="0" normalizeH="0" baseline="0" noProof="0">
              <a:ln>
                <a:noFill/>
              </a:ln>
              <a:solidFill>
                <a:srgbClr val="000000"/>
              </a:solidFill>
              <a:effectLst/>
              <a:uLnTx/>
              <a:uFillTx/>
              <a:latin typeface="Arial"/>
              <a:ea typeface="Open Sans"/>
              <a:cs typeface="Open Sans"/>
            </a:endParaRP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94A64D8D-A492-72D7-589F-9F8BFC274DCA}"/>
              </a:ext>
              <a:ext uri="{C183D7F6-B498-43B3-948B-1728B52AA6E4}">
                <adec:decorative xmlns:adec="http://schemas.microsoft.com/office/drawing/2017/decorative" val="1"/>
              </a:ext>
            </a:extLst>
          </p:cNvPr>
          <p:cNvGrpSpPr/>
          <p:nvPr userDrawn="1"/>
        </p:nvGrpSpPr>
        <p:grpSpPr>
          <a:xfrm>
            <a:off x="1882992" y="6328962"/>
            <a:ext cx="1827213" cy="484632"/>
            <a:chOff x="1827213" y="6320184"/>
            <a:chExt cx="1889065" cy="515107"/>
          </a:xfrm>
        </p:grpSpPr>
        <p:pic>
          <p:nvPicPr>
            <p:cNvPr id="10" name="Graphic 9">
              <a:extLst>
                <a:ext uri="{FF2B5EF4-FFF2-40B4-BE49-F238E27FC236}">
                  <a16:creationId xmlns:a16="http://schemas.microsoft.com/office/drawing/2014/main" id="{DE18532D-8AFF-B726-26ED-D71CB90ABF5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E54C5420-C1D4-05F4-FD23-B01D910518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347669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74"/>
        <p:cNvGrpSpPr/>
        <p:nvPr/>
      </p:nvGrpSpPr>
      <p:grpSpPr>
        <a:xfrm>
          <a:off x="0" y="0"/>
          <a:ext cx="0" cy="0"/>
          <a:chOff x="0" y="0"/>
          <a:chExt cx="0" cy="0"/>
        </a:xfrm>
      </p:grpSpPr>
      <p:sp>
        <p:nvSpPr>
          <p:cNvPr id="75" name="Google Shape;75;p30"/>
          <p:cNvSpPr txBox="1">
            <a:spLocks noGrp="1"/>
          </p:cNvSpPr>
          <p:nvPr>
            <p:ph type="body" idx="1"/>
          </p:nvPr>
        </p:nvSpPr>
        <p:spPr>
          <a:xfrm>
            <a:off x="837982" y="1442722"/>
            <a:ext cx="4447308" cy="47342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0"/>
          <p:cNvSpPr txBox="1">
            <a:spLocks noGrp="1"/>
          </p:cNvSpPr>
          <p:nvPr>
            <p:ph type="body" idx="2"/>
          </p:nvPr>
        </p:nvSpPr>
        <p:spPr>
          <a:xfrm>
            <a:off x="5605563" y="1442722"/>
            <a:ext cx="4447308" cy="47342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30"/>
          <p:cNvSpPr txBox="1">
            <a:spLocks noGrp="1"/>
          </p:cNvSpPr>
          <p:nvPr>
            <p:ph type="title"/>
          </p:nvPr>
        </p:nvSpPr>
        <p:spPr>
          <a:xfrm>
            <a:off x="837982" y="365127"/>
            <a:ext cx="9214889" cy="6407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 name="Group 1">
            <a:extLst>
              <a:ext uri="{FF2B5EF4-FFF2-40B4-BE49-F238E27FC236}">
                <a16:creationId xmlns:a16="http://schemas.microsoft.com/office/drawing/2014/main" id="{4D1EDCFD-F9BE-1C52-461F-9FD9ABDC8FF5}"/>
              </a:ext>
              <a:ext uri="{C183D7F6-B498-43B3-948B-1728B52AA6E4}">
                <adec:decorative xmlns:adec="http://schemas.microsoft.com/office/drawing/2017/decorative" val="1"/>
              </a:ext>
            </a:extLst>
          </p:cNvPr>
          <p:cNvGrpSpPr/>
          <p:nvPr userDrawn="1"/>
        </p:nvGrpSpPr>
        <p:grpSpPr>
          <a:xfrm>
            <a:off x="7137238" y="6250557"/>
            <a:ext cx="1827213" cy="484632"/>
            <a:chOff x="1827213" y="6320184"/>
            <a:chExt cx="1889065" cy="515107"/>
          </a:xfrm>
        </p:grpSpPr>
        <p:pic>
          <p:nvPicPr>
            <p:cNvPr id="3" name="Graphic 2">
              <a:extLst>
                <a:ext uri="{FF2B5EF4-FFF2-40B4-BE49-F238E27FC236}">
                  <a16:creationId xmlns:a16="http://schemas.microsoft.com/office/drawing/2014/main" id="{BC25D890-15EE-C946-3A4E-FDFB79C36DCA}"/>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BD3606C4-0681-93F7-5C00-E0CED0186C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5" name="Footer Placeholder 2">
            <a:extLst>
              <a:ext uri="{FF2B5EF4-FFF2-40B4-BE49-F238E27FC236}">
                <a16:creationId xmlns:a16="http://schemas.microsoft.com/office/drawing/2014/main" id="{1ABCA257-1558-951C-73DF-1B6F948B5F00}"/>
              </a:ext>
              <a:ext uri="{C183D7F6-B498-43B3-948B-1728B52AA6E4}">
                <adec:decorative xmlns:adec="http://schemas.microsoft.com/office/drawing/2017/decorative" val="1"/>
              </a:ext>
            </a:extLst>
          </p:cNvPr>
          <p:cNvSpPr>
            <a:spLocks noGrp="1"/>
          </p:cNvSpPr>
          <p:nvPr>
            <p:ph type="ftr" sz="quarter" idx="12"/>
          </p:nvPr>
        </p:nvSpPr>
        <p:spPr>
          <a:xfrm>
            <a:off x="9094640" y="6380533"/>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7779193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TDOE_3 features">
    <p:spTree>
      <p:nvGrpSpPr>
        <p:cNvPr id="1" name=""/>
        <p:cNvGrpSpPr/>
        <p:nvPr/>
      </p:nvGrpSpPr>
      <p:grpSpPr>
        <a:xfrm>
          <a:off x="0" y="0"/>
          <a:ext cx="0" cy="0"/>
          <a:chOff x="0" y="0"/>
          <a:chExt cx="0" cy="0"/>
        </a:xfrm>
      </p:grpSpPr>
      <p:sp>
        <p:nvSpPr>
          <p:cNvPr id="30" name="Google Shape;377;p39">
            <a:extLst>
              <a:ext uri="{FF2B5EF4-FFF2-40B4-BE49-F238E27FC236}">
                <a16:creationId xmlns:a16="http://schemas.microsoft.com/office/drawing/2014/main" id="{C964686A-3D46-49D1-C550-3C6FDFB17FAB}"/>
              </a:ext>
            </a:extLst>
          </p:cNvPr>
          <p:cNvSpPr txBox="1">
            <a:spLocks noGrp="1"/>
          </p:cNvSpPr>
          <p:nvPr>
            <p:ph type="body" idx="1"/>
          </p:nvPr>
        </p:nvSpPr>
        <p:spPr>
          <a:xfrm>
            <a:off x="507868" y="1486963"/>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80;p39">
            <a:extLst>
              <a:ext uri="{FF2B5EF4-FFF2-40B4-BE49-F238E27FC236}">
                <a16:creationId xmlns:a16="http://schemas.microsoft.com/office/drawing/2014/main" id="{746AC598-E6C4-47C2-CBB7-EACFE6606C15}"/>
              </a:ext>
            </a:extLst>
          </p:cNvPr>
          <p:cNvSpPr txBox="1">
            <a:spLocks noGrp="1"/>
          </p:cNvSpPr>
          <p:nvPr>
            <p:ph type="body" idx="3"/>
          </p:nvPr>
        </p:nvSpPr>
        <p:spPr>
          <a:xfrm>
            <a:off x="4329126" y="1499249"/>
            <a:ext cx="3429000" cy="648844"/>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83;p39">
            <a:extLst>
              <a:ext uri="{FF2B5EF4-FFF2-40B4-BE49-F238E27FC236}">
                <a16:creationId xmlns:a16="http://schemas.microsoft.com/office/drawing/2014/main" id="{406E0ABF-D4AF-F53B-5C3F-CBFD5AA06269}"/>
              </a:ext>
            </a:extLst>
          </p:cNvPr>
          <p:cNvSpPr txBox="1">
            <a:spLocks noGrp="1"/>
          </p:cNvSpPr>
          <p:nvPr>
            <p:ph type="body" idx="5"/>
          </p:nvPr>
        </p:nvSpPr>
        <p:spPr>
          <a:xfrm>
            <a:off x="8150384" y="1499257"/>
            <a:ext cx="3429000" cy="648836"/>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373;p39">
            <a:extLst>
              <a:ext uri="{FF2B5EF4-FFF2-40B4-BE49-F238E27FC236}">
                <a16:creationId xmlns:a16="http://schemas.microsoft.com/office/drawing/2014/main" id="{4B02E2DD-BA22-3DAF-F0FD-7850BB50FA11}"/>
              </a:ext>
            </a:extLst>
          </p:cNvPr>
          <p:cNvSpPr txBox="1">
            <a:spLocks noGrp="1"/>
          </p:cNvSpPr>
          <p:nvPr>
            <p:ph type="title"/>
          </p:nvPr>
        </p:nvSpPr>
        <p:spPr>
          <a:xfrm>
            <a:off x="507868" y="228601"/>
            <a:ext cx="11071516" cy="104472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18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Text Placeholder 3">
            <a:extLst>
              <a:ext uri="{FF2B5EF4-FFF2-40B4-BE49-F238E27FC236}">
                <a16:creationId xmlns:a16="http://schemas.microsoft.com/office/drawing/2014/main" id="{87BA9026-C799-FA16-8E45-94D03A34F35C}"/>
              </a:ext>
            </a:extLst>
          </p:cNvPr>
          <p:cNvSpPr>
            <a:spLocks noGrp="1"/>
          </p:cNvSpPr>
          <p:nvPr>
            <p:ph type="body" sz="quarter" idx="11" hasCustomPrompt="1"/>
          </p:nvPr>
        </p:nvSpPr>
        <p:spPr>
          <a:xfrm>
            <a:off x="196306" y="6227200"/>
            <a:ext cx="4960175" cy="465700"/>
          </a:xfrm>
          <a:prstGeom prst="rect">
            <a:avLst/>
          </a:prstGeom>
        </p:spPr>
        <p:txBody>
          <a:bodyPr anchor="ctr"/>
          <a:lstStyle>
            <a:lvl1pPr marL="0" indent="0">
              <a:buFontTx/>
              <a:buNone/>
              <a:defRPr sz="18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(Click to add citation)</a:t>
            </a:r>
          </a:p>
        </p:txBody>
      </p:sp>
      <p:sp>
        <p:nvSpPr>
          <p:cNvPr id="3" name="Google Shape;377;p39">
            <a:extLst>
              <a:ext uri="{FF2B5EF4-FFF2-40B4-BE49-F238E27FC236}">
                <a16:creationId xmlns:a16="http://schemas.microsoft.com/office/drawing/2014/main" id="{073BC925-C07C-271A-5E2A-D48143FE9440}"/>
              </a:ext>
            </a:extLst>
          </p:cNvPr>
          <p:cNvSpPr txBox="1">
            <a:spLocks noGrp="1"/>
          </p:cNvSpPr>
          <p:nvPr>
            <p:ph type="body" idx="12"/>
          </p:nvPr>
        </p:nvSpPr>
        <p:spPr>
          <a:xfrm>
            <a:off x="549738" y="4397773"/>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377;p39">
            <a:extLst>
              <a:ext uri="{FF2B5EF4-FFF2-40B4-BE49-F238E27FC236}">
                <a16:creationId xmlns:a16="http://schemas.microsoft.com/office/drawing/2014/main" id="{D48D5261-89E7-6B16-8499-60EC3D1534CE}"/>
              </a:ext>
            </a:extLst>
          </p:cNvPr>
          <p:cNvSpPr txBox="1">
            <a:spLocks noGrp="1"/>
          </p:cNvSpPr>
          <p:nvPr>
            <p:ph type="body" idx="13"/>
          </p:nvPr>
        </p:nvSpPr>
        <p:spPr>
          <a:xfrm>
            <a:off x="4350061" y="4385485"/>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77;p39">
            <a:extLst>
              <a:ext uri="{FF2B5EF4-FFF2-40B4-BE49-F238E27FC236}">
                <a16:creationId xmlns:a16="http://schemas.microsoft.com/office/drawing/2014/main" id="{E847D992-8047-0878-1318-1C96BA0392C2}"/>
              </a:ext>
            </a:extLst>
          </p:cNvPr>
          <p:cNvSpPr txBox="1">
            <a:spLocks noGrp="1"/>
          </p:cNvSpPr>
          <p:nvPr>
            <p:ph type="body" idx="14"/>
          </p:nvPr>
        </p:nvSpPr>
        <p:spPr>
          <a:xfrm>
            <a:off x="8150384" y="4385486"/>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9" name="Group 8">
            <a:extLst>
              <a:ext uri="{FF2B5EF4-FFF2-40B4-BE49-F238E27FC236}">
                <a16:creationId xmlns:a16="http://schemas.microsoft.com/office/drawing/2014/main" id="{1EE669FA-E28B-6964-7F4D-C4D46FC18433}"/>
              </a:ext>
              <a:ext uri="{C183D7F6-B498-43B3-948B-1728B52AA6E4}">
                <adec:decorative xmlns:adec="http://schemas.microsoft.com/office/drawing/2017/decorative" val="1"/>
              </a:ext>
            </a:extLst>
          </p:cNvPr>
          <p:cNvGrpSpPr/>
          <p:nvPr userDrawn="1"/>
        </p:nvGrpSpPr>
        <p:grpSpPr>
          <a:xfrm>
            <a:off x="7144578" y="6330640"/>
            <a:ext cx="1827213" cy="484632"/>
            <a:chOff x="1827213" y="6320184"/>
            <a:chExt cx="1889065" cy="515107"/>
          </a:xfrm>
        </p:grpSpPr>
        <p:pic>
          <p:nvPicPr>
            <p:cNvPr id="10" name="Graphic 9">
              <a:extLst>
                <a:ext uri="{FF2B5EF4-FFF2-40B4-BE49-F238E27FC236}">
                  <a16:creationId xmlns:a16="http://schemas.microsoft.com/office/drawing/2014/main" id="{00CE90AF-AAAB-BC9A-F1AC-1CC370B89A0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D508D25E-60D7-11FC-DBB0-9D6E5853E8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2" name="Footer Placeholder 2">
            <a:extLst>
              <a:ext uri="{FF2B5EF4-FFF2-40B4-BE49-F238E27FC236}">
                <a16:creationId xmlns:a16="http://schemas.microsoft.com/office/drawing/2014/main" id="{7BF60775-F179-2883-B381-58F856E7BFEA}"/>
              </a:ext>
              <a:ext uri="{C183D7F6-B498-43B3-948B-1728B52AA6E4}">
                <adec:decorative xmlns:adec="http://schemas.microsoft.com/office/drawing/2017/decorative" val="1"/>
              </a:ext>
            </a:extLst>
          </p:cNvPr>
          <p:cNvSpPr>
            <a:spLocks noGrp="1"/>
          </p:cNvSpPr>
          <p:nvPr>
            <p:ph type="ftr" sz="quarter" idx="15"/>
          </p:nvPr>
        </p:nvSpPr>
        <p:spPr>
          <a:xfrm>
            <a:off x="9193495" y="6470579"/>
            <a:ext cx="2995330" cy="387421"/>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296172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531919"/>
            <a:ext cx="11071516"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4" name="Group 3">
            <a:extLst>
              <a:ext uri="{FF2B5EF4-FFF2-40B4-BE49-F238E27FC236}">
                <a16:creationId xmlns:a16="http://schemas.microsoft.com/office/drawing/2014/main" id="{75756E1D-D64A-B72F-0DC3-6C1AD4C12FAB}"/>
              </a:ext>
              <a:ext uri="{C183D7F6-B498-43B3-948B-1728B52AA6E4}">
                <adec:decorative xmlns:adec="http://schemas.microsoft.com/office/drawing/2017/decorative" val="1"/>
              </a:ext>
            </a:extLst>
          </p:cNvPr>
          <p:cNvGrpSpPr/>
          <p:nvPr userDrawn="1"/>
        </p:nvGrpSpPr>
        <p:grpSpPr>
          <a:xfrm>
            <a:off x="10259568" y="5969724"/>
            <a:ext cx="1827213" cy="484632"/>
            <a:chOff x="1827213" y="6320184"/>
            <a:chExt cx="1889065" cy="515107"/>
          </a:xfrm>
        </p:grpSpPr>
        <p:pic>
          <p:nvPicPr>
            <p:cNvPr id="6" name="Graphic 5">
              <a:extLst>
                <a:ext uri="{FF2B5EF4-FFF2-40B4-BE49-F238E27FC236}">
                  <a16:creationId xmlns:a16="http://schemas.microsoft.com/office/drawing/2014/main" id="{31281CDB-018C-93C0-49CA-6926F54D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2972AD4B-A18E-3CD6-F85A-0989574E12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5509766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7"/>
        <p:cNvGrpSpPr/>
        <p:nvPr/>
      </p:nvGrpSpPr>
      <p:grpSpPr>
        <a:xfrm>
          <a:off x="0" y="0"/>
          <a:ext cx="0" cy="0"/>
          <a:chOff x="0" y="0"/>
          <a:chExt cx="0" cy="0"/>
        </a:xfrm>
      </p:grpSpPr>
      <p:sp>
        <p:nvSpPr>
          <p:cNvPr id="72" name="Google Shape;72;p29"/>
          <p:cNvSpPr txBox="1">
            <a:spLocks noGrp="1"/>
          </p:cNvSpPr>
          <p:nvPr>
            <p:ph type="title"/>
          </p:nvPr>
        </p:nvSpPr>
        <p:spPr>
          <a:xfrm>
            <a:off x="888968" y="365127"/>
            <a:ext cx="10461875" cy="6407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9"/>
          <p:cNvSpPr txBox="1">
            <a:spLocks noGrp="1"/>
          </p:cNvSpPr>
          <p:nvPr>
            <p:ph type="body" idx="1"/>
          </p:nvPr>
        </p:nvSpPr>
        <p:spPr>
          <a:xfrm>
            <a:off x="1005580" y="1370965"/>
            <a:ext cx="10345264" cy="48059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24036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userDrawn="1">
  <p:cSld name="Two Columns no headings">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 name="Text Placeholder 5">
            <a:extLst>
              <a:ext uri="{FF2B5EF4-FFF2-40B4-BE49-F238E27FC236}">
                <a16:creationId xmlns:a16="http://schemas.microsoft.com/office/drawing/2014/main" id="{4FC95AD9-1DD8-5BA0-8ADB-0FF234DAAAE9}"/>
              </a:ext>
            </a:extLst>
          </p:cNvPr>
          <p:cNvSpPr>
            <a:spLocks noGrp="1"/>
          </p:cNvSpPr>
          <p:nvPr>
            <p:ph type="body" sz="quarter" idx="11"/>
          </p:nvPr>
        </p:nvSpPr>
        <p:spPr>
          <a:xfrm>
            <a:off x="509570" y="1626919"/>
            <a:ext cx="5324420" cy="424318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5">
            <a:extLst>
              <a:ext uri="{FF2B5EF4-FFF2-40B4-BE49-F238E27FC236}">
                <a16:creationId xmlns:a16="http://schemas.microsoft.com/office/drawing/2014/main" id="{9B981344-5D10-492D-A402-3DBDD8CC2556}"/>
              </a:ext>
            </a:extLst>
          </p:cNvPr>
          <p:cNvSpPr>
            <a:spLocks noGrp="1"/>
          </p:cNvSpPr>
          <p:nvPr>
            <p:ph type="body" sz="quarter" idx="12"/>
          </p:nvPr>
        </p:nvSpPr>
        <p:spPr>
          <a:xfrm>
            <a:off x="6245278" y="1626919"/>
            <a:ext cx="5324420" cy="424318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3">
            <a:extLst>
              <a:ext uri="{FF2B5EF4-FFF2-40B4-BE49-F238E27FC236}">
                <a16:creationId xmlns:a16="http://schemas.microsoft.com/office/drawing/2014/main" id="{05215777-B3B7-2A85-C8E1-D6FC3E78319D}"/>
              </a:ext>
            </a:extLst>
          </p:cNvPr>
          <p:cNvSpPr>
            <a:spLocks noGrp="1"/>
          </p:cNvSpPr>
          <p:nvPr>
            <p:ph type="body" sz="quarter" idx="13" hasCustomPrompt="1"/>
          </p:nvPr>
        </p:nvSpPr>
        <p:spPr>
          <a:xfrm>
            <a:off x="507868" y="6389484"/>
            <a:ext cx="4960175" cy="365760"/>
          </a:xfrm>
          <a:prstGeom prst="rect">
            <a:avLst/>
          </a:prstGeom>
        </p:spPr>
        <p:txBody>
          <a:bodyPr anchor="ctr"/>
          <a:lstStyle>
            <a:lvl1pPr marL="0" indent="0">
              <a:buFontTx/>
              <a:buNone/>
              <a:defRPr sz="18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add citation)</a:t>
            </a:r>
          </a:p>
        </p:txBody>
      </p:sp>
      <p:sp>
        <p:nvSpPr>
          <p:cNvPr id="7" name="Footer Placeholder 2">
            <a:extLst>
              <a:ext uri="{FF2B5EF4-FFF2-40B4-BE49-F238E27FC236}">
                <a16:creationId xmlns:a16="http://schemas.microsoft.com/office/drawing/2014/main" id="{6218B611-AED2-3B7A-BE5A-14BA0E784D3F}"/>
              </a:ext>
              <a:ext uri="{C183D7F6-B498-43B3-948B-1728B52AA6E4}">
                <adec:decorative xmlns:adec="http://schemas.microsoft.com/office/drawing/2017/decorative" val="1"/>
              </a:ext>
            </a:extLst>
          </p:cNvPr>
          <p:cNvSpPr>
            <a:spLocks noGrp="1"/>
          </p:cNvSpPr>
          <p:nvPr>
            <p:ph type="ftr" sz="quarter" idx="10"/>
          </p:nvPr>
        </p:nvSpPr>
        <p:spPr>
          <a:xfrm>
            <a:off x="9193495" y="6620800"/>
            <a:ext cx="2995330" cy="342246"/>
          </a:xfrm>
        </p:spPr>
        <p:txBody>
          <a:body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9CD88E65-D1FD-2993-EFAC-4ADEB6AF4600}"/>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4" name="Graphic 3">
              <a:extLst>
                <a:ext uri="{FF2B5EF4-FFF2-40B4-BE49-F238E27FC236}">
                  <a16:creationId xmlns:a16="http://schemas.microsoft.com/office/drawing/2014/main" id="{8D11F555-1661-79AC-A2BC-E5D6A7FDEB9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5" name="Picture 4" descr="Tennessee Tiered Supports Center logo">
              <a:extLst>
                <a:ext uri="{FF2B5EF4-FFF2-40B4-BE49-F238E27FC236}">
                  <a16:creationId xmlns:a16="http://schemas.microsoft.com/office/drawing/2014/main" id="{BA0D9692-1605-66A7-FD7F-DDBEC0192D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98695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2 Column Headers and Summary">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5" name="Rectangle 4">
            <a:extLst>
              <a:ext uri="{FF2B5EF4-FFF2-40B4-BE49-F238E27FC236}">
                <a16:creationId xmlns:a16="http://schemas.microsoft.com/office/drawing/2014/main" id="{B7D5E3DD-33AB-21A9-1389-8BF4C35ECC99}"/>
              </a:ext>
              <a:ext uri="{C183D7F6-B498-43B3-948B-1728B52AA6E4}">
                <adec:decorative xmlns:adec="http://schemas.microsoft.com/office/drawing/2017/decorative" val="1"/>
              </a:ext>
            </a:extLst>
          </p:cNvPr>
          <p:cNvSpPr/>
          <p:nvPr userDrawn="1"/>
        </p:nvSpPr>
        <p:spPr>
          <a:xfrm>
            <a:off x="50786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6D57C6C6-2483-4D39-C9E8-7AC8D4AC8052}"/>
              </a:ext>
              <a:ext uri="{C183D7F6-B498-43B3-948B-1728B52AA6E4}">
                <adec:decorative xmlns:adec="http://schemas.microsoft.com/office/drawing/2017/decorative" val="1"/>
              </a:ext>
            </a:extLst>
          </p:cNvPr>
          <p:cNvSpPr/>
          <p:nvPr userDrawn="1"/>
        </p:nvSpPr>
        <p:spPr>
          <a:xfrm>
            <a:off x="624527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19910"/>
            <a:ext cx="2995330" cy="342246"/>
          </a:xfrm>
        </p:spPr>
        <p:txBody>
          <a:bodyPr/>
          <a:lstStyle/>
          <a:p>
            <a:r>
              <a:rPr lang="en-US" dirty="0"/>
              <a:t>© Tennessee Department of Education </a:t>
            </a:r>
            <a:endParaRPr lang="id-ID" dirty="0"/>
          </a:p>
          <a:p>
            <a:endParaRPr lang="en-US" dirty="0"/>
          </a:p>
        </p:txBody>
      </p:sp>
      <p:sp>
        <p:nvSpPr>
          <p:cNvPr id="25" name="Text Placeholder 24">
            <a:extLst>
              <a:ext uri="{FF2B5EF4-FFF2-40B4-BE49-F238E27FC236}">
                <a16:creationId xmlns:a16="http://schemas.microsoft.com/office/drawing/2014/main" id="{A422D0C7-7AD4-310C-219C-0A0D52187191}"/>
              </a:ext>
            </a:extLst>
          </p:cNvPr>
          <p:cNvSpPr>
            <a:spLocks noGrp="1"/>
          </p:cNvSpPr>
          <p:nvPr>
            <p:ph type="body" sz="quarter" idx="11"/>
          </p:nvPr>
        </p:nvSpPr>
        <p:spPr>
          <a:xfrm>
            <a:off x="508063" y="1579826"/>
            <a:ext cx="11071225" cy="542925"/>
          </a:xfrm>
        </p:spPr>
        <p:txBody>
          <a:bodyPr/>
          <a:lstStyle>
            <a:lvl1pPr>
              <a:buNone/>
              <a:defRPr/>
            </a:lvl1pPr>
          </a:lstStyle>
          <a:p>
            <a:pPr lvl="0"/>
            <a:r>
              <a:rPr lang="en-US" dirty="0"/>
              <a:t>Click to edit Master text styles</a:t>
            </a:r>
          </a:p>
        </p:txBody>
      </p:sp>
      <p:sp>
        <p:nvSpPr>
          <p:cNvPr id="27" name="Text Placeholder 26">
            <a:extLst>
              <a:ext uri="{FF2B5EF4-FFF2-40B4-BE49-F238E27FC236}">
                <a16:creationId xmlns:a16="http://schemas.microsoft.com/office/drawing/2014/main" id="{387B841D-F3E2-F9F4-9A6D-55EA77CF373D}"/>
              </a:ext>
            </a:extLst>
          </p:cNvPr>
          <p:cNvSpPr>
            <a:spLocks noGrp="1"/>
          </p:cNvSpPr>
          <p:nvPr>
            <p:ph type="body" sz="quarter" idx="12"/>
          </p:nvPr>
        </p:nvSpPr>
        <p:spPr>
          <a:xfrm>
            <a:off x="609600" y="2355850"/>
            <a:ext cx="5098473" cy="428625"/>
          </a:xfrm>
        </p:spPr>
        <p:txBody>
          <a:bodyPr/>
          <a:lstStyle>
            <a:lvl1pPr>
              <a:buNone/>
              <a:defRPr b="1">
                <a:solidFill>
                  <a:schemeClr val="accent2"/>
                </a:solidFill>
              </a:defRPr>
            </a:lvl1pPr>
          </a:lstStyle>
          <a:p>
            <a:pPr lvl="0"/>
            <a:r>
              <a:rPr lang="en-US" dirty="0"/>
              <a:t>Click to edit Master text styles</a:t>
            </a:r>
          </a:p>
        </p:txBody>
      </p:sp>
      <p:sp>
        <p:nvSpPr>
          <p:cNvPr id="29" name="Text Placeholder 28">
            <a:extLst>
              <a:ext uri="{FF2B5EF4-FFF2-40B4-BE49-F238E27FC236}">
                <a16:creationId xmlns:a16="http://schemas.microsoft.com/office/drawing/2014/main" id="{703F81D1-2F49-6EB7-F080-7DB6B6C26C10}"/>
              </a:ext>
            </a:extLst>
          </p:cNvPr>
          <p:cNvSpPr>
            <a:spLocks noGrp="1"/>
          </p:cNvSpPr>
          <p:nvPr>
            <p:ph type="body" sz="quarter" idx="13"/>
          </p:nvPr>
        </p:nvSpPr>
        <p:spPr>
          <a:xfrm>
            <a:off x="650875"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0" name="Text Placeholder 26">
            <a:extLst>
              <a:ext uri="{FF2B5EF4-FFF2-40B4-BE49-F238E27FC236}">
                <a16:creationId xmlns:a16="http://schemas.microsoft.com/office/drawing/2014/main" id="{B351DB8A-E535-FCE0-3A7D-84DD1B63530D}"/>
              </a:ext>
            </a:extLst>
          </p:cNvPr>
          <p:cNvSpPr>
            <a:spLocks noGrp="1"/>
          </p:cNvSpPr>
          <p:nvPr>
            <p:ph type="body" sz="quarter" idx="14"/>
          </p:nvPr>
        </p:nvSpPr>
        <p:spPr>
          <a:xfrm>
            <a:off x="6358251" y="2355850"/>
            <a:ext cx="5098473" cy="428625"/>
          </a:xfrm>
        </p:spPr>
        <p:txBody>
          <a:bodyPr/>
          <a:lstStyle>
            <a:lvl1pPr>
              <a:buNone/>
              <a:defRPr b="1">
                <a:solidFill>
                  <a:schemeClr val="accent2"/>
                </a:solidFill>
              </a:defRPr>
            </a:lvl1pPr>
          </a:lstStyle>
          <a:p>
            <a:pPr lvl="0"/>
            <a:r>
              <a:rPr lang="en-US" dirty="0"/>
              <a:t>Click to edit Master text styles</a:t>
            </a:r>
          </a:p>
        </p:txBody>
      </p:sp>
      <p:sp>
        <p:nvSpPr>
          <p:cNvPr id="31" name="Text Placeholder 28">
            <a:extLst>
              <a:ext uri="{FF2B5EF4-FFF2-40B4-BE49-F238E27FC236}">
                <a16:creationId xmlns:a16="http://schemas.microsoft.com/office/drawing/2014/main" id="{FE514A68-5FAE-51EF-45AE-D2291A46F2C8}"/>
              </a:ext>
            </a:extLst>
          </p:cNvPr>
          <p:cNvSpPr>
            <a:spLocks noGrp="1"/>
          </p:cNvSpPr>
          <p:nvPr>
            <p:ph type="body" sz="quarter" idx="15"/>
          </p:nvPr>
        </p:nvSpPr>
        <p:spPr>
          <a:xfrm>
            <a:off x="6357266"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32">
            <a:extLst>
              <a:ext uri="{FF2B5EF4-FFF2-40B4-BE49-F238E27FC236}">
                <a16:creationId xmlns:a16="http://schemas.microsoft.com/office/drawing/2014/main" id="{7E9612A7-5223-FB7A-F083-F09DF5DD6C2A}"/>
              </a:ext>
            </a:extLst>
          </p:cNvPr>
          <p:cNvSpPr>
            <a:spLocks noGrp="1"/>
          </p:cNvSpPr>
          <p:nvPr>
            <p:ph type="body" sz="quarter" idx="16" hasCustomPrompt="1"/>
          </p:nvPr>
        </p:nvSpPr>
        <p:spPr>
          <a:xfrm>
            <a:off x="507868" y="6430592"/>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dirty="0"/>
              <a:t>(Click to insert citation)</a:t>
            </a:r>
          </a:p>
        </p:txBody>
      </p:sp>
      <p:grpSp>
        <p:nvGrpSpPr>
          <p:cNvPr id="2" name="Group 1">
            <a:extLst>
              <a:ext uri="{FF2B5EF4-FFF2-40B4-BE49-F238E27FC236}">
                <a16:creationId xmlns:a16="http://schemas.microsoft.com/office/drawing/2014/main" id="{459E3CDB-3CDA-ACC9-F57C-22D4C1EEA8D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B217FE2F-61A6-75BF-E81A-05D7BEDC172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3BAA4A84-228D-09F4-C19B-039E2C9504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06541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with Cit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DADD539-2605-AE44-3188-C32D08BAEF9E}"/>
              </a:ext>
              <a:ext uri="{C183D7F6-B498-43B3-948B-1728B52AA6E4}">
                <adec:decorative xmlns:adec="http://schemas.microsoft.com/office/drawing/2017/decorative" val="1"/>
              </a:ext>
            </a:extLst>
          </p:cNvPr>
          <p:cNvSpPr/>
          <p:nvPr userDrawn="1"/>
        </p:nvSpPr>
        <p:spPr>
          <a:xfrm>
            <a:off x="507665" y="1535521"/>
            <a:ext cx="3621642" cy="574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DC8FD9B7-DB62-DB0B-A6DC-CDC76AAF214D}"/>
              </a:ext>
              <a:ext uri="{C183D7F6-B498-43B3-948B-1728B52AA6E4}">
                <adec:decorative xmlns:adec="http://schemas.microsoft.com/office/drawing/2017/decorative" val="1"/>
              </a:ext>
            </a:extLst>
          </p:cNvPr>
          <p:cNvSpPr/>
          <p:nvPr userDrawn="1"/>
        </p:nvSpPr>
        <p:spPr>
          <a:xfrm>
            <a:off x="4283215" y="1525076"/>
            <a:ext cx="3621642" cy="57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A1950389-8088-58DE-8870-42D529EB82EA}"/>
              </a:ext>
              <a:ext uri="{C183D7F6-B498-43B3-948B-1728B52AA6E4}">
                <adec:decorative xmlns:adec="http://schemas.microsoft.com/office/drawing/2017/decorative" val="1"/>
              </a:ext>
            </a:extLst>
          </p:cNvPr>
          <p:cNvSpPr/>
          <p:nvPr userDrawn="1"/>
        </p:nvSpPr>
        <p:spPr>
          <a:xfrm>
            <a:off x="8059095" y="1530298"/>
            <a:ext cx="3621642" cy="5741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8000"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dirty="0"/>
              <a:t>Click to edit</a:t>
            </a:r>
          </a:p>
        </p:txBody>
      </p:sp>
      <p:sp>
        <p:nvSpPr>
          <p:cNvPr id="14" name="Text Placeholder 13">
            <a:extLst>
              <a:ext uri="{FF2B5EF4-FFF2-40B4-BE49-F238E27FC236}">
                <a16:creationId xmlns:a16="http://schemas.microsoft.com/office/drawing/2014/main" id="{C913F959-A4E3-C54A-FB31-555E182DADF9}"/>
              </a:ext>
            </a:extLst>
          </p:cNvPr>
          <p:cNvSpPr>
            <a:spLocks noGrp="1"/>
          </p:cNvSpPr>
          <p:nvPr>
            <p:ph type="body" sz="quarter" idx="16"/>
          </p:nvPr>
        </p:nvSpPr>
        <p:spPr>
          <a:xfrm>
            <a:off x="508000" y="2992438"/>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16" name="Text Placeholder 3">
            <a:extLst>
              <a:ext uri="{FF2B5EF4-FFF2-40B4-BE49-F238E27FC236}">
                <a16:creationId xmlns:a16="http://schemas.microsoft.com/office/drawing/2014/main" id="{7559F49B-24DC-D5CC-9927-8BC59BDEA431}"/>
              </a:ext>
            </a:extLst>
          </p:cNvPr>
          <p:cNvSpPr>
            <a:spLocks noGrp="1"/>
          </p:cNvSpPr>
          <p:nvPr>
            <p:ph type="body" sz="quarter" idx="17"/>
          </p:nvPr>
        </p:nvSpPr>
        <p:spPr>
          <a:xfrm>
            <a:off x="4310956"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dirty="0"/>
              <a:t>Click to edit</a:t>
            </a:r>
          </a:p>
        </p:txBody>
      </p:sp>
      <p:sp>
        <p:nvSpPr>
          <p:cNvPr id="18" name="Text Placeholder 13">
            <a:extLst>
              <a:ext uri="{FF2B5EF4-FFF2-40B4-BE49-F238E27FC236}">
                <a16:creationId xmlns:a16="http://schemas.microsoft.com/office/drawing/2014/main" id="{FAD3C0C8-2ADF-F832-A544-7042E4540FE0}"/>
              </a:ext>
            </a:extLst>
          </p:cNvPr>
          <p:cNvSpPr>
            <a:spLocks noGrp="1"/>
          </p:cNvSpPr>
          <p:nvPr>
            <p:ph type="body" sz="quarter" idx="18"/>
          </p:nvPr>
        </p:nvSpPr>
        <p:spPr>
          <a:xfrm>
            <a:off x="4338697"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22" name="Text Placeholder 3">
            <a:extLst>
              <a:ext uri="{FF2B5EF4-FFF2-40B4-BE49-F238E27FC236}">
                <a16:creationId xmlns:a16="http://schemas.microsoft.com/office/drawing/2014/main" id="{E11E86B8-7AF4-CA52-36DF-67F034E0743F}"/>
              </a:ext>
            </a:extLst>
          </p:cNvPr>
          <p:cNvSpPr>
            <a:spLocks noGrp="1"/>
          </p:cNvSpPr>
          <p:nvPr>
            <p:ph type="body" sz="quarter" idx="19"/>
          </p:nvPr>
        </p:nvSpPr>
        <p:spPr>
          <a:xfrm>
            <a:off x="8113912"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dirty="0"/>
              <a:t>Click to edit</a:t>
            </a:r>
          </a:p>
        </p:txBody>
      </p:sp>
      <p:sp>
        <p:nvSpPr>
          <p:cNvPr id="25" name="Text Placeholder 13">
            <a:extLst>
              <a:ext uri="{FF2B5EF4-FFF2-40B4-BE49-F238E27FC236}">
                <a16:creationId xmlns:a16="http://schemas.microsoft.com/office/drawing/2014/main" id="{57991621-3DAA-04A4-1D39-28A4D03AD41B}"/>
              </a:ext>
            </a:extLst>
          </p:cNvPr>
          <p:cNvSpPr>
            <a:spLocks noGrp="1"/>
          </p:cNvSpPr>
          <p:nvPr>
            <p:ph type="body" sz="quarter" idx="20"/>
          </p:nvPr>
        </p:nvSpPr>
        <p:spPr>
          <a:xfrm>
            <a:off x="8113912"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27" name="Text Placeholder 26">
            <a:extLst>
              <a:ext uri="{FF2B5EF4-FFF2-40B4-BE49-F238E27FC236}">
                <a16:creationId xmlns:a16="http://schemas.microsoft.com/office/drawing/2014/main" id="{B99B2DE1-079A-0722-0926-1F06480F6D74}"/>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dirty="0"/>
              <a:t>(Click to insert citation)</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62719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with Separator">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243B4B-68B9-E58F-A233-039F5F9F4A7B}"/>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895600"/>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97C31C7F-433A-9644-9390-2B26312E3F33}"/>
              </a:ext>
            </a:extLst>
          </p:cNvPr>
          <p:cNvSpPr>
            <a:spLocks noGrp="1"/>
          </p:cNvSpPr>
          <p:nvPr>
            <p:ph type="body" sz="quarter" idx="10"/>
          </p:nvPr>
        </p:nvSpPr>
        <p:spPr>
          <a:xfrm>
            <a:off x="989012"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dirty="0"/>
              <a:t>Click to edit Master text styles</a:t>
            </a:r>
          </a:p>
        </p:txBody>
      </p:sp>
      <p:sp>
        <p:nvSpPr>
          <p:cNvPr id="11" name="Text Placeholder 4">
            <a:extLst>
              <a:ext uri="{FF2B5EF4-FFF2-40B4-BE49-F238E27FC236}">
                <a16:creationId xmlns:a16="http://schemas.microsoft.com/office/drawing/2014/main" id="{7B3818D9-5BD2-2040-9BDF-31E2187C3796}"/>
              </a:ext>
            </a:extLst>
          </p:cNvPr>
          <p:cNvSpPr>
            <a:spLocks noGrp="1"/>
          </p:cNvSpPr>
          <p:nvPr>
            <p:ph type="body" sz="quarter" idx="11"/>
          </p:nvPr>
        </p:nvSpPr>
        <p:spPr>
          <a:xfrm>
            <a:off x="3617276"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dirty="0"/>
              <a:t>Click to edit Master text styles</a:t>
            </a:r>
          </a:p>
        </p:txBody>
      </p:sp>
      <p:sp>
        <p:nvSpPr>
          <p:cNvPr id="13" name="Text Placeholder 4">
            <a:extLst>
              <a:ext uri="{FF2B5EF4-FFF2-40B4-BE49-F238E27FC236}">
                <a16:creationId xmlns:a16="http://schemas.microsoft.com/office/drawing/2014/main" id="{8238A674-ECA8-5A49-B8F7-4102627D3496}"/>
              </a:ext>
            </a:extLst>
          </p:cNvPr>
          <p:cNvSpPr>
            <a:spLocks noGrp="1"/>
          </p:cNvSpPr>
          <p:nvPr>
            <p:ph type="body" sz="quarter" idx="12"/>
          </p:nvPr>
        </p:nvSpPr>
        <p:spPr>
          <a:xfrm>
            <a:off x="6245540"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dirty="0"/>
              <a:t>Click to edit Master text styles</a:t>
            </a:r>
          </a:p>
        </p:txBody>
      </p:sp>
      <p:sp>
        <p:nvSpPr>
          <p:cNvPr id="15" name="Text Placeholder 4">
            <a:extLst>
              <a:ext uri="{FF2B5EF4-FFF2-40B4-BE49-F238E27FC236}">
                <a16:creationId xmlns:a16="http://schemas.microsoft.com/office/drawing/2014/main" id="{2BC574ED-3995-D24D-A797-4FE6FF9F6B2E}"/>
              </a:ext>
            </a:extLst>
          </p:cNvPr>
          <p:cNvSpPr>
            <a:spLocks noGrp="1"/>
          </p:cNvSpPr>
          <p:nvPr>
            <p:ph type="body" sz="quarter" idx="13"/>
          </p:nvPr>
        </p:nvSpPr>
        <p:spPr>
          <a:xfrm>
            <a:off x="8873804"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39644406-9BEB-6A1F-FC92-4A37B1BC03D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73D9BB52-FF50-9A87-FC4C-F018F871FB8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68142AAF-935B-4C4B-394A-A38C2A6A1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273241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ur Column with Separator">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243B4B-68B9-E58F-A233-039F5F9F4A7B}"/>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895600"/>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39644406-9BEB-6A1F-FC92-4A37B1BC03D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73D9BB52-FF50-9A87-FC4C-F018F871FB8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68142AAF-935B-4C4B-394A-A38C2A6A1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7" name="Online Image Placeholder 6">
            <a:extLst>
              <a:ext uri="{FF2B5EF4-FFF2-40B4-BE49-F238E27FC236}">
                <a16:creationId xmlns:a16="http://schemas.microsoft.com/office/drawing/2014/main" id="{591EA9EC-5292-A6CD-4123-86B5A42130B8}"/>
              </a:ext>
            </a:extLst>
          </p:cNvPr>
          <p:cNvSpPr>
            <a:spLocks noGrp="1"/>
          </p:cNvSpPr>
          <p:nvPr>
            <p:ph type="clipArt" sz="quarter" idx="15"/>
          </p:nvPr>
        </p:nvSpPr>
        <p:spPr>
          <a:xfrm>
            <a:off x="989011" y="3493825"/>
            <a:ext cx="2157543" cy="2057400"/>
          </a:xfrm>
        </p:spPr>
        <p:txBody>
          <a:bodyPr/>
          <a:lstStyle/>
          <a:p>
            <a:endParaRPr lang="en-US"/>
          </a:p>
        </p:txBody>
      </p:sp>
      <p:sp>
        <p:nvSpPr>
          <p:cNvPr id="9" name="Online Image Placeholder 6">
            <a:extLst>
              <a:ext uri="{FF2B5EF4-FFF2-40B4-BE49-F238E27FC236}">
                <a16:creationId xmlns:a16="http://schemas.microsoft.com/office/drawing/2014/main" id="{C9A0D58C-9FF9-AECB-1256-077CA295E6CE}"/>
              </a:ext>
            </a:extLst>
          </p:cNvPr>
          <p:cNvSpPr>
            <a:spLocks noGrp="1"/>
          </p:cNvSpPr>
          <p:nvPr>
            <p:ph type="clipArt" sz="quarter" idx="16"/>
          </p:nvPr>
        </p:nvSpPr>
        <p:spPr>
          <a:xfrm>
            <a:off x="3617277" y="3493825"/>
            <a:ext cx="2157543" cy="2057400"/>
          </a:xfrm>
        </p:spPr>
        <p:txBody>
          <a:bodyPr/>
          <a:lstStyle/>
          <a:p>
            <a:endParaRPr lang="en-US"/>
          </a:p>
        </p:txBody>
      </p:sp>
      <p:sp>
        <p:nvSpPr>
          <p:cNvPr id="14" name="Online Image Placeholder 6">
            <a:extLst>
              <a:ext uri="{FF2B5EF4-FFF2-40B4-BE49-F238E27FC236}">
                <a16:creationId xmlns:a16="http://schemas.microsoft.com/office/drawing/2014/main" id="{3A5BF2AA-6C54-47B2-692C-C2F833E9B6AD}"/>
              </a:ext>
            </a:extLst>
          </p:cNvPr>
          <p:cNvSpPr>
            <a:spLocks noGrp="1"/>
          </p:cNvSpPr>
          <p:nvPr>
            <p:ph type="clipArt" sz="quarter" idx="17"/>
          </p:nvPr>
        </p:nvSpPr>
        <p:spPr>
          <a:xfrm>
            <a:off x="6245538" y="3493825"/>
            <a:ext cx="2157543" cy="2057400"/>
          </a:xfrm>
        </p:spPr>
        <p:txBody>
          <a:bodyPr/>
          <a:lstStyle/>
          <a:p>
            <a:endParaRPr lang="en-US"/>
          </a:p>
        </p:txBody>
      </p:sp>
      <p:sp>
        <p:nvSpPr>
          <p:cNvPr id="16" name="Online Image Placeholder 6">
            <a:extLst>
              <a:ext uri="{FF2B5EF4-FFF2-40B4-BE49-F238E27FC236}">
                <a16:creationId xmlns:a16="http://schemas.microsoft.com/office/drawing/2014/main" id="{DE3AB61B-7C05-1CFF-A719-33CC31BABB5B}"/>
              </a:ext>
            </a:extLst>
          </p:cNvPr>
          <p:cNvSpPr>
            <a:spLocks noGrp="1"/>
          </p:cNvSpPr>
          <p:nvPr>
            <p:ph type="clipArt" sz="quarter" idx="18"/>
          </p:nvPr>
        </p:nvSpPr>
        <p:spPr>
          <a:xfrm>
            <a:off x="8873799" y="3493825"/>
            <a:ext cx="2157543" cy="2057400"/>
          </a:xfrm>
        </p:spPr>
        <p:txBody>
          <a:bodyPr/>
          <a:lstStyle/>
          <a:p>
            <a:endParaRPr lang="en-US"/>
          </a:p>
        </p:txBody>
      </p:sp>
    </p:spTree>
    <p:extLst>
      <p:ext uri="{BB962C8B-B14F-4D97-AF65-F5344CB8AC3E}">
        <p14:creationId xmlns:p14="http://schemas.microsoft.com/office/powerpoint/2010/main" val="1380678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Column with headings">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998B95C-D240-AB91-4BC1-EE22CB6F6543}"/>
              </a:ext>
            </a:extLst>
          </p:cNvPr>
          <p:cNvSpPr>
            <a:spLocks noGrp="1"/>
          </p:cNvSpPr>
          <p:nvPr>
            <p:ph type="title"/>
          </p:nvPr>
        </p:nvSpPr>
        <p:spPr/>
        <p:txBody>
          <a:bodyPr/>
          <a:lstStyle/>
          <a:p>
            <a:r>
              <a:rPr lang="en-US" dirty="0"/>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702004"/>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33" name="Text Placeholder 32">
            <a:extLst>
              <a:ext uri="{FF2B5EF4-FFF2-40B4-BE49-F238E27FC236}">
                <a16:creationId xmlns:a16="http://schemas.microsoft.com/office/drawing/2014/main" id="{FA988A7C-C0D1-8EF5-6DC0-DD4B692394E0}"/>
              </a:ext>
            </a:extLst>
          </p:cNvPr>
          <p:cNvSpPr>
            <a:spLocks noGrp="1"/>
          </p:cNvSpPr>
          <p:nvPr>
            <p:ph type="body" sz="quarter" idx="15"/>
          </p:nvPr>
        </p:nvSpPr>
        <p:spPr>
          <a:xfrm>
            <a:off x="620059"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dirty="0"/>
              <a:t>Click to edit</a:t>
            </a:r>
          </a:p>
        </p:txBody>
      </p:sp>
      <p:sp>
        <p:nvSpPr>
          <p:cNvPr id="35" name="Text Placeholder 34">
            <a:extLst>
              <a:ext uri="{FF2B5EF4-FFF2-40B4-BE49-F238E27FC236}">
                <a16:creationId xmlns:a16="http://schemas.microsoft.com/office/drawing/2014/main" id="{95456DDA-80A1-A4A1-EA8E-051164F93DBD}"/>
              </a:ext>
            </a:extLst>
          </p:cNvPr>
          <p:cNvSpPr>
            <a:spLocks noGrp="1"/>
          </p:cNvSpPr>
          <p:nvPr>
            <p:ph type="body" sz="quarter" idx="16"/>
          </p:nvPr>
        </p:nvSpPr>
        <p:spPr>
          <a:xfrm>
            <a:off x="612775" y="3000375"/>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36" name="Text Placeholder 32">
            <a:extLst>
              <a:ext uri="{FF2B5EF4-FFF2-40B4-BE49-F238E27FC236}">
                <a16:creationId xmlns:a16="http://schemas.microsoft.com/office/drawing/2014/main" id="{FDC926E6-F49D-7590-89AF-F242ACED5C66}"/>
              </a:ext>
            </a:extLst>
          </p:cNvPr>
          <p:cNvSpPr>
            <a:spLocks noGrp="1"/>
          </p:cNvSpPr>
          <p:nvPr>
            <p:ph type="body" sz="quarter" idx="17"/>
          </p:nvPr>
        </p:nvSpPr>
        <p:spPr>
          <a:xfrm>
            <a:off x="3563848"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dirty="0"/>
              <a:t>Click to edit</a:t>
            </a:r>
          </a:p>
        </p:txBody>
      </p:sp>
      <p:sp>
        <p:nvSpPr>
          <p:cNvPr id="37" name="Text Placeholder 34">
            <a:extLst>
              <a:ext uri="{FF2B5EF4-FFF2-40B4-BE49-F238E27FC236}">
                <a16:creationId xmlns:a16="http://schemas.microsoft.com/office/drawing/2014/main" id="{5D30F795-4DBE-8DAA-ADDC-F026DFCAC129}"/>
              </a:ext>
            </a:extLst>
          </p:cNvPr>
          <p:cNvSpPr>
            <a:spLocks noGrp="1"/>
          </p:cNvSpPr>
          <p:nvPr>
            <p:ph type="body" sz="quarter" idx="18"/>
          </p:nvPr>
        </p:nvSpPr>
        <p:spPr>
          <a:xfrm>
            <a:off x="356365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38" name="Text Placeholder 32">
            <a:extLst>
              <a:ext uri="{FF2B5EF4-FFF2-40B4-BE49-F238E27FC236}">
                <a16:creationId xmlns:a16="http://schemas.microsoft.com/office/drawing/2014/main" id="{FD3C4084-248C-A445-BA6C-4576FDD72D22}"/>
              </a:ext>
            </a:extLst>
          </p:cNvPr>
          <p:cNvSpPr>
            <a:spLocks noGrp="1"/>
          </p:cNvSpPr>
          <p:nvPr>
            <p:ph type="body" sz="quarter" idx="19"/>
          </p:nvPr>
        </p:nvSpPr>
        <p:spPr>
          <a:xfrm>
            <a:off x="6507638" y="2093377"/>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dirty="0"/>
              <a:t>Click to edit</a:t>
            </a:r>
          </a:p>
        </p:txBody>
      </p:sp>
      <p:sp>
        <p:nvSpPr>
          <p:cNvPr id="39" name="Text Placeholder 34">
            <a:extLst>
              <a:ext uri="{FF2B5EF4-FFF2-40B4-BE49-F238E27FC236}">
                <a16:creationId xmlns:a16="http://schemas.microsoft.com/office/drawing/2014/main" id="{AC4B9234-3951-52E9-E47B-DB2AF84C3A52}"/>
              </a:ext>
            </a:extLst>
          </p:cNvPr>
          <p:cNvSpPr>
            <a:spLocks noGrp="1"/>
          </p:cNvSpPr>
          <p:nvPr>
            <p:ph type="body" sz="quarter" idx="20"/>
          </p:nvPr>
        </p:nvSpPr>
        <p:spPr>
          <a:xfrm>
            <a:off x="6507638"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40" name="Text Placeholder 32">
            <a:extLst>
              <a:ext uri="{FF2B5EF4-FFF2-40B4-BE49-F238E27FC236}">
                <a16:creationId xmlns:a16="http://schemas.microsoft.com/office/drawing/2014/main" id="{F21B421A-2F41-C271-5B19-0C2285055D9D}"/>
              </a:ext>
            </a:extLst>
          </p:cNvPr>
          <p:cNvSpPr>
            <a:spLocks noGrp="1"/>
          </p:cNvSpPr>
          <p:nvPr>
            <p:ph type="body" sz="quarter" idx="21"/>
          </p:nvPr>
        </p:nvSpPr>
        <p:spPr>
          <a:xfrm>
            <a:off x="9451427"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dirty="0"/>
              <a:t>Click to edit</a:t>
            </a:r>
          </a:p>
        </p:txBody>
      </p:sp>
      <p:sp>
        <p:nvSpPr>
          <p:cNvPr id="41" name="Text Placeholder 34">
            <a:extLst>
              <a:ext uri="{FF2B5EF4-FFF2-40B4-BE49-F238E27FC236}">
                <a16:creationId xmlns:a16="http://schemas.microsoft.com/office/drawing/2014/main" id="{AE57CFD4-1AC2-A82B-0761-21AD31477089}"/>
              </a:ext>
            </a:extLst>
          </p:cNvPr>
          <p:cNvSpPr>
            <a:spLocks noGrp="1"/>
          </p:cNvSpPr>
          <p:nvPr>
            <p:ph type="body" sz="quarter" idx="22"/>
          </p:nvPr>
        </p:nvSpPr>
        <p:spPr>
          <a:xfrm>
            <a:off x="945142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grpSp>
        <p:nvGrpSpPr>
          <p:cNvPr id="2" name="Group 1">
            <a:extLst>
              <a:ext uri="{FF2B5EF4-FFF2-40B4-BE49-F238E27FC236}">
                <a16:creationId xmlns:a16="http://schemas.microsoft.com/office/drawing/2014/main" id="{C164C835-BB11-3C1C-B8D8-2EE1F9511E2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3A4E9A29-AE78-7052-3CDC-923C37AB4EF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781AABB8-65EC-5068-F76E-B2ACEAA0EB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40026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42CBF4D8-9553-C541-8755-8ED89563E0A3}"/>
              </a:ext>
              <a:ext uri="{C183D7F6-B498-43B3-948B-1728B52AA6E4}">
                <adec:decorative xmlns:adec="http://schemas.microsoft.com/office/drawing/2017/decorative" val="1"/>
              </a:ext>
            </a:extLst>
          </p:cNvPr>
          <p:cNvSpPr/>
          <p:nvPr userDrawn="1"/>
        </p:nvSpPr>
        <p:spPr>
          <a:xfrm flipH="1">
            <a:off x="5278582" y="0"/>
            <a:ext cx="4057793" cy="6858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4587F7-C138-C246-B8DA-7FD77884A9FA}"/>
              </a:ext>
              <a:ext uri="{C183D7F6-B498-43B3-948B-1728B52AA6E4}">
                <adec:decorative xmlns:adec="http://schemas.microsoft.com/office/drawing/2017/decorative" val="1"/>
              </a:ext>
            </a:extLst>
          </p:cNvPr>
          <p:cNvSpPr/>
          <p:nvPr userDrawn="1"/>
        </p:nvSpPr>
        <p:spPr>
          <a:xfrm>
            <a:off x="9336375" y="0"/>
            <a:ext cx="28524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274009" y="1761320"/>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5179" y="2045988"/>
            <a:ext cx="5024205" cy="4096987"/>
          </a:xfrm>
        </p:spPr>
        <p:txBody>
          <a:bodyPr/>
          <a:lstStyle>
            <a:lvl1pPr>
              <a:buNone/>
              <a:defRPr/>
            </a:lvl1pPr>
          </a:lstStyle>
          <a:p>
            <a:pPr lvl="0"/>
            <a:r>
              <a:rPr lang="en-US" dirty="0"/>
              <a:t>Click to edit Master text styles</a:t>
            </a:r>
          </a:p>
        </p:txBody>
      </p:sp>
      <p:sp>
        <p:nvSpPr>
          <p:cNvPr id="3" name="Footer Placeholder 3">
            <a:extLst>
              <a:ext uri="{FF2B5EF4-FFF2-40B4-BE49-F238E27FC236}">
                <a16:creationId xmlns:a16="http://schemas.microsoft.com/office/drawing/2014/main" id="{460BCF09-E978-135C-9AD5-70C2F51D6D9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37EB4E4-8B42-B6A3-1A4E-14F02A2690A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05EC0FC1-A05C-8F5E-B364-1D8C30E431C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E8F29D0E-7D24-5D3B-AC22-42BFC63E66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13163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ble text box 2nd heading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10" name="Content Placeholder 9">
            <a:extLst>
              <a:ext uri="{FF2B5EF4-FFF2-40B4-BE49-F238E27FC236}">
                <a16:creationId xmlns:a16="http://schemas.microsoft.com/office/drawing/2014/main" id="{2D435DE7-250E-7C64-7A68-79957444A82E}"/>
              </a:ext>
            </a:extLst>
          </p:cNvPr>
          <p:cNvSpPr>
            <a:spLocks noGrp="1"/>
          </p:cNvSpPr>
          <p:nvPr>
            <p:ph sz="quarter" idx="14"/>
          </p:nvPr>
        </p:nvSpPr>
        <p:spPr>
          <a:xfrm>
            <a:off x="6626225" y="1901825"/>
            <a:ext cx="4953000" cy="4237038"/>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3">
            <a:extLst>
              <a:ext uri="{FF2B5EF4-FFF2-40B4-BE49-F238E27FC236}">
                <a16:creationId xmlns:a16="http://schemas.microsoft.com/office/drawing/2014/main" id="{DEFA0414-4EBF-CA97-8610-BA83F4A84B37}"/>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142994A9-2932-177F-932C-F01E1198287F}"/>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1" name="Graphic 10">
              <a:extLst>
                <a:ext uri="{FF2B5EF4-FFF2-40B4-BE49-F238E27FC236}">
                  <a16:creationId xmlns:a16="http://schemas.microsoft.com/office/drawing/2014/main" id="{6E2BBFF7-AAAA-12D3-F031-A6D990C28F0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23D59EE3-CF32-2C23-3CBA-03E669899F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47011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02455" y="1600264"/>
            <a:ext cx="5268501" cy="4694663"/>
          </a:xfrm>
        </p:spPr>
        <p:txBody>
          <a:bodyPr/>
          <a:lstStyle/>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p:nvPr>
        </p:nvSpPr>
        <p:spPr>
          <a:xfrm>
            <a:off x="7694341" y="1605776"/>
            <a:ext cx="4017756" cy="4694663"/>
          </a:xfrm>
        </p:spPr>
        <p:txBody>
          <a:bodyPr/>
          <a:lstStyle>
            <a:lvl1pPr marL="0" indent="0">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D807ADDC-CE7F-9C51-2ECC-5A7177597CD1}"/>
              </a:ext>
            </a:extLst>
          </p:cNvPr>
          <p:cNvSpPr>
            <a:spLocks noGrp="1"/>
          </p:cNvSpPr>
          <p:nvPr>
            <p:ph type="body" sz="quarter" idx="14" hasCustomPrompt="1"/>
          </p:nvPr>
        </p:nvSpPr>
        <p:spPr>
          <a:xfrm>
            <a:off x="1951480" y="6397537"/>
            <a:ext cx="4956098" cy="365760"/>
          </a:xfrm>
        </p:spPr>
        <p:txBody>
          <a:bodyPr/>
          <a:lstStyle>
            <a:lvl1pPr>
              <a:buNone/>
              <a:defRPr sz="1800"/>
            </a:lvl1pPr>
          </a:lstStyle>
          <a:p>
            <a:pPr lvl="0"/>
            <a:r>
              <a:rPr lang="en-US" dirty="0"/>
              <a:t>Click to edit chart reference</a:t>
            </a:r>
          </a:p>
        </p:txBody>
      </p:sp>
      <p:grpSp>
        <p:nvGrpSpPr>
          <p:cNvPr id="11" name="Group 10">
            <a:extLst>
              <a:ext uri="{FF2B5EF4-FFF2-40B4-BE49-F238E27FC236}">
                <a16:creationId xmlns:a16="http://schemas.microsoft.com/office/drawing/2014/main" id="{F740819E-F86A-9078-F464-87B1FED936E4}"/>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2" name="Graphic 11">
              <a:extLst>
                <a:ext uri="{FF2B5EF4-FFF2-40B4-BE49-F238E27FC236}">
                  <a16:creationId xmlns:a16="http://schemas.microsoft.com/office/drawing/2014/main" id="{B2027777-66C2-12DA-65E1-B04E224769C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8AA8DFEA-609E-80A4-70E1-6BC9893E3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23124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A23FE1-FFBC-DA11-FA54-923890FE9D02}"/>
              </a:ext>
            </a:extLst>
          </p:cNvPr>
          <p:cNvSpPr>
            <a:spLocks noGrp="1"/>
          </p:cNvSpPr>
          <p:nvPr>
            <p:ph type="title" hasCustomPrompt="1"/>
          </p:nvPr>
        </p:nvSpPr>
        <p:spPr>
          <a:xfrm>
            <a:off x="2102330" y="228600"/>
            <a:ext cx="9610246" cy="1208314"/>
          </a:xfrm>
        </p:spPr>
        <p:txBody>
          <a:bodyPr/>
          <a:lstStyle/>
          <a:p>
            <a:r>
              <a:rPr lang="en-US" dirty="0"/>
              <a:t>Learning Objectives</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mj-lt"/>
              <a:buAutoNum type="arabicPeriod"/>
              <a:defRPr/>
            </a:lvl1pPr>
            <a:lvl2pPr>
              <a:lnSpc>
                <a:spcPct val="100000"/>
              </a:lnSpc>
              <a:buClr>
                <a:srgbClr val="000000"/>
              </a:buClr>
              <a:buFontTx/>
              <a:buNone/>
              <a:defRPr/>
            </a:lvl2pPr>
            <a:lvl3pPr>
              <a:lnSpc>
                <a:spcPct val="100000"/>
              </a:lnSpc>
              <a:buClr>
                <a:srgbClr val="000000"/>
              </a:buClr>
              <a:buFontTx/>
              <a:buNone/>
              <a:defRPr/>
            </a:lvl3pPr>
            <a:lvl4pPr marL="16002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7" name="Group 6">
            <a:extLst>
              <a:ext uri="{FF2B5EF4-FFF2-40B4-BE49-F238E27FC236}">
                <a16:creationId xmlns:a16="http://schemas.microsoft.com/office/drawing/2014/main" id="{C75948DD-D5B4-6ED4-D7A0-AB34695BBA1E}"/>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0" name="Graphic 9">
              <a:extLst>
                <a:ext uri="{FF2B5EF4-FFF2-40B4-BE49-F238E27FC236}">
                  <a16:creationId xmlns:a16="http://schemas.microsoft.com/office/drawing/2014/main" id="{58199171-196B-5C19-B200-46A378FEE80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A9B8DD53-5413-1BCC-EEDB-9327BC30A0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080337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14" name="Chart Placeholder 13">
            <a:extLst>
              <a:ext uri="{FF2B5EF4-FFF2-40B4-BE49-F238E27FC236}">
                <a16:creationId xmlns:a16="http://schemas.microsoft.com/office/drawing/2014/main" id="{72F44D50-551C-1D51-9B73-89626AA6ED1F}"/>
              </a:ext>
            </a:extLst>
          </p:cNvPr>
          <p:cNvSpPr>
            <a:spLocks noGrp="1"/>
          </p:cNvSpPr>
          <p:nvPr>
            <p:ph type="chart" sz="quarter" idx="11"/>
          </p:nvPr>
        </p:nvSpPr>
        <p:spPr>
          <a:xfrm>
            <a:off x="7850852" y="1579731"/>
            <a:ext cx="3710910" cy="2466753"/>
          </a:xfrm>
        </p:spPr>
        <p:txBody>
          <a:bodyPr/>
          <a:lstStyle/>
          <a:p>
            <a:endParaRPr lang="en-US"/>
          </a:p>
        </p:txBody>
      </p:sp>
      <p:sp>
        <p:nvSpPr>
          <p:cNvPr id="16" name="Chart Placeholder 15">
            <a:extLst>
              <a:ext uri="{FF2B5EF4-FFF2-40B4-BE49-F238E27FC236}">
                <a16:creationId xmlns:a16="http://schemas.microsoft.com/office/drawing/2014/main" id="{58AC5688-3FDA-5FD8-8AC5-50DD5AC8EBCA}"/>
              </a:ext>
            </a:extLst>
          </p:cNvPr>
          <p:cNvSpPr>
            <a:spLocks noGrp="1"/>
          </p:cNvSpPr>
          <p:nvPr>
            <p:ph type="chart" sz="quarter" idx="12"/>
          </p:nvPr>
        </p:nvSpPr>
        <p:spPr>
          <a:xfrm>
            <a:off x="7868474" y="4189301"/>
            <a:ext cx="3710910" cy="2022586"/>
          </a:xfrm>
        </p:spPr>
        <p:txBody>
          <a:bodyPr/>
          <a:lstStyle/>
          <a:p>
            <a:endParaRPr lang="en-US"/>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996" y="6399112"/>
            <a:ext cx="6679188" cy="390689"/>
          </a:xfrm>
        </p:spPr>
        <p:txBody>
          <a:bodyPr/>
          <a:lstStyle>
            <a:lvl1pPr>
              <a:buNone/>
              <a:defRPr sz="1800"/>
            </a:lvl1pPr>
          </a:lstStyle>
          <a:p>
            <a:pPr lvl="0"/>
            <a:r>
              <a:rPr lang="en-US" dirty="0"/>
              <a:t>Click to edit chart reference</a:t>
            </a:r>
          </a:p>
        </p:txBody>
      </p:sp>
      <p:grpSp>
        <p:nvGrpSpPr>
          <p:cNvPr id="2" name="Group 1">
            <a:extLst>
              <a:ext uri="{FF2B5EF4-FFF2-40B4-BE49-F238E27FC236}">
                <a16:creationId xmlns:a16="http://schemas.microsoft.com/office/drawing/2014/main" id="{DE5A537B-74D9-EE49-8CCD-B5F6481C1F20}"/>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9" name="Graphic 8">
              <a:extLst>
                <a:ext uri="{FF2B5EF4-FFF2-40B4-BE49-F238E27FC236}">
                  <a16:creationId xmlns:a16="http://schemas.microsoft.com/office/drawing/2014/main" id="{9C2EA3C6-8C74-3B81-5F2A-BDAECF1D68D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E9A11D15-BB5B-36BC-2808-F61BDF6784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981080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Example with 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867" y="6354703"/>
            <a:ext cx="6679317" cy="397603"/>
          </a:xfrm>
        </p:spPr>
        <p:txBody>
          <a:bodyPr anchor="ctr"/>
          <a:lstStyle>
            <a:lvl1pPr marL="0" indent="0">
              <a:buNone/>
              <a:defRPr sz="1800"/>
            </a:lvl1pPr>
          </a:lstStyle>
          <a:p>
            <a:pPr lvl="0"/>
            <a:r>
              <a:rPr lang="en-US" dirty="0"/>
              <a:t>Click to edit chart reference</a:t>
            </a:r>
          </a:p>
        </p:txBody>
      </p:sp>
      <p:sp>
        <p:nvSpPr>
          <p:cNvPr id="7" name="Text Placeholder 6">
            <a:extLst>
              <a:ext uri="{FF2B5EF4-FFF2-40B4-BE49-F238E27FC236}">
                <a16:creationId xmlns:a16="http://schemas.microsoft.com/office/drawing/2014/main" id="{98E25923-06EB-B84E-117E-ADB3507ED9CF}"/>
              </a:ext>
            </a:extLst>
          </p:cNvPr>
          <p:cNvSpPr>
            <a:spLocks noGrp="1"/>
          </p:cNvSpPr>
          <p:nvPr>
            <p:ph type="body" sz="quarter" idx="15" hasCustomPrompt="1"/>
          </p:nvPr>
        </p:nvSpPr>
        <p:spPr>
          <a:xfrm>
            <a:off x="7665285" y="1579730"/>
            <a:ext cx="3914099" cy="4632155"/>
          </a:xfrm>
        </p:spPr>
        <p:txBody>
          <a:bodyPr/>
          <a:lstStyle>
            <a:lvl1pPr marL="0" indent="0">
              <a:buNone/>
              <a:defRPr/>
            </a:lvl1pPr>
          </a:lstStyle>
          <a:p>
            <a:pPr lvl="0"/>
            <a:r>
              <a:rPr lang="en-US"/>
              <a:t>Click to chart summary</a:t>
            </a:r>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DD9326E-8479-6F06-6ECC-E79F82E61E49}"/>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5B3317E8-6763-4E91-7996-7997453C970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FE71777C-036D-B779-3E71-E84389DE4B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748160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l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8453D-51AE-5C4A-8959-A46D7A017A91}"/>
              </a:ext>
              <a:ext uri="{C183D7F6-B498-43B3-948B-1728B52AA6E4}">
                <adec:decorative xmlns:adec="http://schemas.microsoft.com/office/drawing/2017/decorative" val="1"/>
              </a:ext>
            </a:extLst>
          </p:cNvPr>
          <p:cNvSpPr/>
          <p:nvPr userDrawn="1"/>
        </p:nvSpPr>
        <p:spPr>
          <a:xfrm>
            <a:off x="0" y="0"/>
            <a:ext cx="3017520"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Placeholder 1">
            <a:extLst>
              <a:ext uri="{FF2B5EF4-FFF2-40B4-BE49-F238E27FC236}">
                <a16:creationId xmlns:a16="http://schemas.microsoft.com/office/drawing/2014/main" id="{1DDA7C6B-FC07-C44F-B5DA-1C063D92C947}"/>
              </a:ext>
            </a:extLst>
          </p:cNvPr>
          <p:cNvSpPr>
            <a:spLocks noGrp="1"/>
          </p:cNvSpPr>
          <p:nvPr>
            <p:ph type="title"/>
          </p:nvPr>
        </p:nvSpPr>
        <p:spPr>
          <a:xfrm>
            <a:off x="507868" y="357187"/>
            <a:ext cx="2233744" cy="1208314"/>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2B85B437-6871-A748-A3BF-5B62265C6775}"/>
              </a:ext>
            </a:extLst>
          </p:cNvPr>
          <p:cNvSpPr>
            <a:spLocks noGrp="1"/>
          </p:cNvSpPr>
          <p:nvPr>
            <p:ph idx="1" hasCustomPrompt="1"/>
          </p:nvPr>
        </p:nvSpPr>
        <p:spPr>
          <a:xfrm>
            <a:off x="507868" y="1752600"/>
            <a:ext cx="2233744" cy="3815447"/>
          </a:xfrm>
          <a:prstGeom prst="rect">
            <a:avLst/>
          </a:prstGeom>
        </p:spPr>
        <p:txBody>
          <a:bodyPr vert="horz" lIns="91440" tIns="45720" rIns="91440" bIns="45720" rtlCol="0">
            <a:normAutofit/>
          </a:bodyPr>
          <a:lstStyle>
            <a:lvl1pPr marL="0" indent="0">
              <a:spcBef>
                <a:spcPts val="0"/>
              </a:spcBef>
              <a:spcAft>
                <a:spcPts val="1200"/>
              </a:spcAft>
              <a:buNone/>
              <a:defRPr sz="1800">
                <a:solidFill>
                  <a:schemeClr val="bg1"/>
                </a:solidFill>
              </a:defRPr>
            </a:lvl1pPr>
            <a:lvl2pPr marL="342814" indent="0">
              <a:buNone/>
              <a:defRPr>
                <a:solidFill>
                  <a:schemeClr val="bg1"/>
                </a:solidFill>
              </a:defRPr>
            </a:lvl2pPr>
            <a:lvl3pPr marL="685629" indent="0">
              <a:buNone/>
              <a:defRPr>
                <a:solidFill>
                  <a:schemeClr val="bg1"/>
                </a:solidFill>
              </a:defRPr>
            </a:lvl3pPr>
            <a:lvl4pPr marL="1028443" indent="0">
              <a:buNone/>
              <a:defRPr>
                <a:solidFill>
                  <a:schemeClr val="bg1"/>
                </a:solidFill>
              </a:defRPr>
            </a:lvl4pPr>
            <a:lvl5pPr marL="1371257" indent="0">
              <a:buNone/>
              <a:defRPr>
                <a:solidFill>
                  <a:schemeClr val="bg1"/>
                </a:solidFill>
              </a:defRPr>
            </a:lvl5pPr>
          </a:lstStyle>
          <a:p>
            <a:pPr lvl="0"/>
            <a:r>
              <a:rPr lang="en-US"/>
              <a:t>Click to edit Master text styles</a:t>
            </a:r>
          </a:p>
        </p:txBody>
      </p:sp>
      <p:sp>
        <p:nvSpPr>
          <p:cNvPr id="2" name="Text Placeholder 11">
            <a:extLst>
              <a:ext uri="{FF2B5EF4-FFF2-40B4-BE49-F238E27FC236}">
                <a16:creationId xmlns:a16="http://schemas.microsoft.com/office/drawing/2014/main" id="{1964B0A5-FAE1-1B66-48D3-6E8D2A077277}"/>
              </a:ext>
              <a:ext uri="{C183D7F6-B498-43B3-948B-1728B52AA6E4}">
                <adec:decorative xmlns:adec="http://schemas.microsoft.com/office/drawing/2017/decorative" val="1"/>
              </a:ext>
            </a:extLst>
          </p:cNvPr>
          <p:cNvSpPr txBox="1">
            <a:spLocks/>
          </p:cNvSpPr>
          <p:nvPr userDrawn="1"/>
        </p:nvSpPr>
        <p:spPr>
          <a:xfrm>
            <a:off x="7032343" y="6515754"/>
            <a:ext cx="5105401" cy="236981"/>
          </a:xfrm>
          <a:prstGeom prst="rect">
            <a:avLst/>
          </a:prstGeom>
        </p:spPr>
        <p:txBody>
          <a:bodyPr>
            <a:normAutofit lnSpcReduction="10000"/>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a:solidFill>
                  <a:schemeClr val="tx1"/>
                </a:solidFill>
              </a:rPr>
              <a:t>© Tennessee Department of Education </a:t>
            </a:r>
            <a:endParaRPr lang="id-ID">
              <a:solidFill>
                <a:schemeClr val="tx1"/>
              </a:solidFill>
            </a:endParaRPr>
          </a:p>
        </p:txBody>
      </p:sp>
      <p:sp>
        <p:nvSpPr>
          <p:cNvPr id="4" name="Rectangle 3">
            <a:extLst>
              <a:ext uri="{FF2B5EF4-FFF2-40B4-BE49-F238E27FC236}">
                <a16:creationId xmlns:a16="http://schemas.microsoft.com/office/drawing/2014/main" id="{B64B1787-BABE-CE4D-9DEB-0528B582C49E}"/>
              </a:ext>
              <a:ext uri="{C183D7F6-B498-43B3-948B-1728B52AA6E4}">
                <adec:decorative xmlns:adec="http://schemas.microsoft.com/office/drawing/2017/decorative" val="1"/>
              </a:ext>
            </a:extLst>
          </p:cNvPr>
          <p:cNvSpPr/>
          <p:nvPr userDrawn="1"/>
        </p:nvSpPr>
        <p:spPr>
          <a:xfrm>
            <a:off x="9171305" y="6096000"/>
            <a:ext cx="3017520" cy="76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57F99DD9-D346-234E-A484-DC6BB9699C38}"/>
              </a:ext>
              <a:ext uri="{C183D7F6-B498-43B3-948B-1728B52AA6E4}">
                <adec:decorative xmlns:adec="http://schemas.microsoft.com/office/drawing/2017/decorative" val="1"/>
              </a:ext>
            </a:extLst>
          </p:cNvPr>
          <p:cNvSpPr/>
          <p:nvPr userDrawn="1"/>
        </p:nvSpPr>
        <p:spPr>
          <a:xfrm>
            <a:off x="6114204" y="2092779"/>
            <a:ext cx="3017520" cy="76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D76DFE9A-BDB2-8645-8BC3-FA01EBD7BB8D}"/>
              </a:ext>
              <a:ext uri="{C183D7F6-B498-43B3-948B-1728B52AA6E4}">
                <adec:decorative xmlns:adec="http://schemas.microsoft.com/office/drawing/2017/decorative" val="1"/>
              </a:ext>
            </a:extLst>
          </p:cNvPr>
          <p:cNvSpPr/>
          <p:nvPr userDrawn="1"/>
        </p:nvSpPr>
        <p:spPr>
          <a:xfrm>
            <a:off x="3057102" y="0"/>
            <a:ext cx="3017520" cy="76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80EC279B-9D0A-664D-BC1F-CF07F588A7F8}"/>
              </a:ext>
            </a:extLst>
          </p:cNvPr>
          <p:cNvSpPr>
            <a:spLocks noGrp="1"/>
          </p:cNvSpPr>
          <p:nvPr>
            <p:ph type="pic" sz="quarter" idx="10"/>
          </p:nvPr>
        </p:nvSpPr>
        <p:spPr>
          <a:xfrm>
            <a:off x="3057102" y="802822"/>
            <a:ext cx="3017520" cy="3962400"/>
          </a:xfrm>
        </p:spPr>
        <p:txBody>
          <a:bodyPr/>
          <a:lstStyle>
            <a:lvl1pPr>
              <a:buNone/>
              <a:defRPr/>
            </a:lvl1pPr>
          </a:lstStyle>
          <a:p>
            <a:endParaRPr lang="en-US"/>
          </a:p>
        </p:txBody>
      </p:sp>
      <p:sp>
        <p:nvSpPr>
          <p:cNvPr id="13" name="Picture Placeholder 7">
            <a:extLst>
              <a:ext uri="{FF2B5EF4-FFF2-40B4-BE49-F238E27FC236}">
                <a16:creationId xmlns:a16="http://schemas.microsoft.com/office/drawing/2014/main" id="{160D6265-3645-544F-B94D-887DECCE7CCF}"/>
              </a:ext>
            </a:extLst>
          </p:cNvPr>
          <p:cNvSpPr>
            <a:spLocks noGrp="1"/>
          </p:cNvSpPr>
          <p:nvPr>
            <p:ph type="pic" sz="quarter" idx="15"/>
          </p:nvPr>
        </p:nvSpPr>
        <p:spPr>
          <a:xfrm>
            <a:off x="3057102" y="4806043"/>
            <a:ext cx="3017520" cy="2051957"/>
          </a:xfrm>
        </p:spPr>
        <p:txBody>
          <a:bodyPr/>
          <a:lstStyle>
            <a:lvl1pPr>
              <a:buNone/>
              <a:defRPr/>
            </a:lvl1pPr>
          </a:lstStyle>
          <a:p>
            <a:endParaRPr lang="en-US"/>
          </a:p>
        </p:txBody>
      </p:sp>
      <p:sp>
        <p:nvSpPr>
          <p:cNvPr id="12" name="Picture Placeholder 7">
            <a:extLst>
              <a:ext uri="{FF2B5EF4-FFF2-40B4-BE49-F238E27FC236}">
                <a16:creationId xmlns:a16="http://schemas.microsoft.com/office/drawing/2014/main" id="{7BA3ED9C-28A0-F544-BA32-BF1DAFE52262}"/>
              </a:ext>
            </a:extLst>
          </p:cNvPr>
          <p:cNvSpPr>
            <a:spLocks noGrp="1"/>
          </p:cNvSpPr>
          <p:nvPr>
            <p:ph type="pic" sz="quarter" idx="14"/>
          </p:nvPr>
        </p:nvSpPr>
        <p:spPr>
          <a:xfrm>
            <a:off x="6114204" y="0"/>
            <a:ext cx="3017520" cy="2051957"/>
          </a:xfrm>
        </p:spPr>
        <p:txBody>
          <a:bodyPr/>
          <a:lstStyle>
            <a:lvl1pPr>
              <a:buNone/>
              <a:defRPr/>
            </a:lvl1pPr>
          </a:lstStyle>
          <a:p>
            <a:endParaRPr lang="en-US"/>
          </a:p>
        </p:txBody>
      </p:sp>
      <p:sp>
        <p:nvSpPr>
          <p:cNvPr id="9" name="Picture Placeholder 7">
            <a:extLst>
              <a:ext uri="{FF2B5EF4-FFF2-40B4-BE49-F238E27FC236}">
                <a16:creationId xmlns:a16="http://schemas.microsoft.com/office/drawing/2014/main" id="{9ADF8585-3DCE-0A4A-B135-FE9BB13404A0}"/>
              </a:ext>
            </a:extLst>
          </p:cNvPr>
          <p:cNvSpPr>
            <a:spLocks noGrp="1"/>
          </p:cNvSpPr>
          <p:nvPr>
            <p:ph type="pic" sz="quarter" idx="11"/>
          </p:nvPr>
        </p:nvSpPr>
        <p:spPr>
          <a:xfrm>
            <a:off x="6114204" y="2895600"/>
            <a:ext cx="3017520" cy="3962400"/>
          </a:xfrm>
        </p:spPr>
        <p:txBody>
          <a:bodyPr/>
          <a:lstStyle>
            <a:lvl1pPr>
              <a:buNone/>
              <a:defRPr/>
            </a:lvl1pPr>
          </a:lstStyle>
          <a:p>
            <a:endParaRPr lang="en-US"/>
          </a:p>
        </p:txBody>
      </p:sp>
      <p:sp>
        <p:nvSpPr>
          <p:cNvPr id="10" name="Picture Placeholder 7">
            <a:extLst>
              <a:ext uri="{FF2B5EF4-FFF2-40B4-BE49-F238E27FC236}">
                <a16:creationId xmlns:a16="http://schemas.microsoft.com/office/drawing/2014/main" id="{3AEDF44C-7426-A447-9EE5-59E987FE7DF6}"/>
              </a:ext>
            </a:extLst>
          </p:cNvPr>
          <p:cNvSpPr>
            <a:spLocks noGrp="1"/>
          </p:cNvSpPr>
          <p:nvPr>
            <p:ph type="pic" sz="quarter" idx="12"/>
          </p:nvPr>
        </p:nvSpPr>
        <p:spPr>
          <a:xfrm>
            <a:off x="9171305" y="0"/>
            <a:ext cx="3017520" cy="3962400"/>
          </a:xfrm>
        </p:spPr>
        <p:txBody>
          <a:bodyPr/>
          <a:lstStyle>
            <a:lvl1pPr>
              <a:buNone/>
              <a:defRPr/>
            </a:lvl1pPr>
          </a:lstStyle>
          <a:p>
            <a:endParaRPr lang="en-US"/>
          </a:p>
        </p:txBody>
      </p:sp>
      <p:sp>
        <p:nvSpPr>
          <p:cNvPr id="11" name="Picture Placeholder 7">
            <a:extLst>
              <a:ext uri="{FF2B5EF4-FFF2-40B4-BE49-F238E27FC236}">
                <a16:creationId xmlns:a16="http://schemas.microsoft.com/office/drawing/2014/main" id="{DF2D314D-748F-7D4C-B29E-9A76E359919E}"/>
              </a:ext>
            </a:extLst>
          </p:cNvPr>
          <p:cNvSpPr>
            <a:spLocks noGrp="1"/>
          </p:cNvSpPr>
          <p:nvPr>
            <p:ph type="pic" sz="quarter" idx="13"/>
          </p:nvPr>
        </p:nvSpPr>
        <p:spPr>
          <a:xfrm>
            <a:off x="9171305" y="3976845"/>
            <a:ext cx="3017520" cy="2051957"/>
          </a:xfrm>
        </p:spPr>
        <p:txBody>
          <a:bodyPr/>
          <a:lstStyle>
            <a:lvl1pPr>
              <a:buNone/>
              <a:defRPr/>
            </a:lvl1pPr>
          </a:lstStyle>
          <a:p>
            <a:endParaRPr lang="en-US"/>
          </a:p>
        </p:txBody>
      </p:sp>
      <p:sp>
        <p:nvSpPr>
          <p:cNvPr id="16" name="Footer Placeholder 15">
            <a:extLst>
              <a:ext uri="{FF2B5EF4-FFF2-40B4-BE49-F238E27FC236}">
                <a16:creationId xmlns:a16="http://schemas.microsoft.com/office/drawing/2014/main" id="{60662AFE-5C01-1F73-2A03-F4D6B61087EF}"/>
              </a:ext>
              <a:ext uri="{C183D7F6-B498-43B3-948B-1728B52AA6E4}">
                <adec:decorative xmlns:adec="http://schemas.microsoft.com/office/drawing/2017/decorative" val="1"/>
              </a:ext>
            </a:extLst>
          </p:cNvPr>
          <p:cNvSpPr>
            <a:spLocks noGrp="1"/>
          </p:cNvSpPr>
          <p:nvPr>
            <p:ph type="ftr" sz="quarter" idx="16"/>
          </p:nvPr>
        </p:nvSpPr>
        <p:spPr>
          <a:xfrm>
            <a:off x="9193495" y="6618569"/>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7" name="Group 6">
            <a:extLst>
              <a:ext uri="{FF2B5EF4-FFF2-40B4-BE49-F238E27FC236}">
                <a16:creationId xmlns:a16="http://schemas.microsoft.com/office/drawing/2014/main" id="{0C428CCE-BE28-93D9-C936-D2F36D33E3E3}"/>
              </a:ext>
              <a:ext uri="{C183D7F6-B498-43B3-948B-1728B52AA6E4}">
                <adec:decorative xmlns:adec="http://schemas.microsoft.com/office/drawing/2017/decorative" val="1"/>
              </a:ext>
            </a:extLst>
          </p:cNvPr>
          <p:cNvGrpSpPr/>
          <p:nvPr userDrawn="1"/>
        </p:nvGrpSpPr>
        <p:grpSpPr>
          <a:xfrm>
            <a:off x="10259343" y="6036137"/>
            <a:ext cx="1827213" cy="484632"/>
            <a:chOff x="1827213" y="6320184"/>
            <a:chExt cx="1889065" cy="515107"/>
          </a:xfrm>
        </p:grpSpPr>
        <p:pic>
          <p:nvPicPr>
            <p:cNvPr id="17" name="Graphic 16">
              <a:extLst>
                <a:ext uri="{FF2B5EF4-FFF2-40B4-BE49-F238E27FC236}">
                  <a16:creationId xmlns:a16="http://schemas.microsoft.com/office/drawing/2014/main" id="{133A4364-2049-51E7-46FA-6C3C1248CA8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8" name="Picture 17" descr="Tennessee Tiered Supports Center logo">
              <a:extLst>
                <a:ext uri="{FF2B5EF4-FFF2-40B4-BE49-F238E27FC236}">
                  <a16:creationId xmlns:a16="http://schemas.microsoft.com/office/drawing/2014/main" id="{4D7DD848-5C61-27C2-663D-06BC06555E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09030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7A5AE92-EC6D-4543-8230-AAB67ED5F743}"/>
              </a:ext>
              <a:ext uri="{C183D7F6-B498-43B3-948B-1728B52AA6E4}">
                <adec:decorative xmlns:adec="http://schemas.microsoft.com/office/drawing/2017/decorative" val="1"/>
              </a:ext>
            </a:extLst>
          </p:cNvPr>
          <p:cNvSpPr/>
          <p:nvPr userDrawn="1"/>
        </p:nvSpPr>
        <p:spPr>
          <a:xfrm>
            <a:off x="2" y="0"/>
            <a:ext cx="12188825" cy="4323205"/>
          </a:xfrm>
          <a:custGeom>
            <a:avLst/>
            <a:gdLst>
              <a:gd name="connsiteX0" fmla="*/ 0 w 12188825"/>
              <a:gd name="connsiteY0" fmla="*/ 0 h 4323205"/>
              <a:gd name="connsiteX1" fmla="*/ 12188825 w 12188825"/>
              <a:gd name="connsiteY1" fmla="*/ 0 h 4323205"/>
              <a:gd name="connsiteX2" fmla="*/ 12188825 w 12188825"/>
              <a:gd name="connsiteY2" fmla="*/ 2675705 h 4323205"/>
              <a:gd name="connsiteX3" fmla="*/ 12140429 w 12188825"/>
              <a:gd name="connsiteY3" fmla="*/ 2675705 h 4323205"/>
              <a:gd name="connsiteX4" fmla="*/ 0 w 12188825"/>
              <a:gd name="connsiteY4" fmla="*/ 4323205 h 4323205"/>
              <a:gd name="connsiteX5" fmla="*/ 0 w 12188825"/>
              <a:gd name="connsiteY5" fmla="*/ 2675705 h 4323205"/>
              <a:gd name="connsiteX6" fmla="*/ 0 w 12188825"/>
              <a:gd name="connsiteY6" fmla="*/ 2669551 h 4323205"/>
              <a:gd name="connsiteX7" fmla="*/ 0 w 12188825"/>
              <a:gd name="connsiteY7" fmla="*/ 0 h 4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4323205">
                <a:moveTo>
                  <a:pt x="0" y="0"/>
                </a:moveTo>
                <a:lnTo>
                  <a:pt x="12188825" y="0"/>
                </a:lnTo>
                <a:lnTo>
                  <a:pt x="12188825" y="2675705"/>
                </a:lnTo>
                <a:lnTo>
                  <a:pt x="12140429" y="2675705"/>
                </a:lnTo>
                <a:lnTo>
                  <a:pt x="0" y="4323205"/>
                </a:lnTo>
                <a:lnTo>
                  <a:pt x="0" y="2675705"/>
                </a:lnTo>
                <a:lnTo>
                  <a:pt x="0" y="26695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FD6B18D6-8D55-5343-AD74-20AA063806D4}"/>
              </a:ext>
              <a:ext uri="{C183D7F6-B498-43B3-948B-1728B52AA6E4}">
                <adec:decorative xmlns:adec="http://schemas.microsoft.com/office/drawing/2017/decorative" val="1"/>
              </a:ext>
            </a:extLst>
          </p:cNvPr>
          <p:cNvSpPr>
            <a:spLocks noGrp="1"/>
          </p:cNvSpPr>
          <p:nvPr>
            <p:ph type="pic" sz="quarter" idx="14"/>
          </p:nvPr>
        </p:nvSpPr>
        <p:spPr>
          <a:xfrm>
            <a:off x="1" y="0"/>
            <a:ext cx="12203340" cy="4292711"/>
          </a:xfrm>
          <a:custGeom>
            <a:avLst/>
            <a:gdLst>
              <a:gd name="connsiteX0" fmla="*/ 0 w 12203340"/>
              <a:gd name="connsiteY0" fmla="*/ 0 h 4292711"/>
              <a:gd name="connsiteX1" fmla="*/ 12188825 w 12203340"/>
              <a:gd name="connsiteY1" fmla="*/ 0 h 4292711"/>
              <a:gd name="connsiteX2" fmla="*/ 12203340 w 12203340"/>
              <a:gd name="connsiteY2" fmla="*/ 1767225 h 4292711"/>
              <a:gd name="connsiteX3" fmla="*/ 3015229 w 12203340"/>
              <a:gd name="connsiteY3" fmla="*/ 3668708 h 4292711"/>
              <a:gd name="connsiteX4" fmla="*/ 2996561 w 12203340"/>
              <a:gd name="connsiteY4" fmla="*/ 3643744 h 4292711"/>
              <a:gd name="connsiteX5" fmla="*/ 2055610 w 12203340"/>
              <a:gd name="connsiteY5" fmla="*/ 3199995 h 4292711"/>
              <a:gd name="connsiteX6" fmla="*/ 932034 w 12203340"/>
              <a:gd name="connsiteY6" fmla="*/ 3944751 h 4292711"/>
              <a:gd name="connsiteX7" fmla="*/ 880591 w 12203340"/>
              <a:gd name="connsiteY7" fmla="*/ 4110472 h 4292711"/>
              <a:gd name="connsiteX8" fmla="*/ 0 w 12203340"/>
              <a:gd name="connsiteY8" fmla="*/ 4292711 h 429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340" h="4292711">
                <a:moveTo>
                  <a:pt x="0" y="0"/>
                </a:moveTo>
                <a:lnTo>
                  <a:pt x="12188825" y="0"/>
                </a:lnTo>
                <a:lnTo>
                  <a:pt x="12203340" y="1767225"/>
                </a:lnTo>
                <a:lnTo>
                  <a:pt x="3015229" y="3668708"/>
                </a:lnTo>
                <a:lnTo>
                  <a:pt x="2996561" y="3643744"/>
                </a:lnTo>
                <a:cubicBezTo>
                  <a:pt x="2772905" y="3372736"/>
                  <a:pt x="2434430" y="3199995"/>
                  <a:pt x="2055610" y="3199995"/>
                </a:cubicBezTo>
                <a:cubicBezTo>
                  <a:pt x="1550517" y="3199995"/>
                  <a:pt x="1117149" y="3507089"/>
                  <a:pt x="932034" y="3944751"/>
                </a:cubicBezTo>
                <a:lnTo>
                  <a:pt x="880591" y="4110472"/>
                </a:lnTo>
                <a:lnTo>
                  <a:pt x="0" y="4292711"/>
                </a:lnTo>
                <a:close/>
              </a:path>
            </a:pathLst>
          </a:custGeom>
          <a:pattFill prst="pct5">
            <a:fgClr>
              <a:schemeClr val="tx2"/>
            </a:fgClr>
            <a:bgClr>
              <a:schemeClr val="bg2"/>
            </a:bgClr>
          </a:pattFill>
          <a:effectLst>
            <a:outerShdw blurRad="50800" dist="38100" dir="5400000" algn="t" rotWithShape="0">
              <a:prstClr val="black">
                <a:alpha val="40000"/>
              </a:prstClr>
            </a:outerShdw>
          </a:effectLst>
        </p:spPr>
        <p:txBody>
          <a:bodyPr wrap="square">
            <a:noAutofit/>
          </a:bodyPr>
          <a:lstStyle>
            <a:lvl1pPr indent="0">
              <a:buNone/>
              <a:defRPr>
                <a:solidFill>
                  <a:schemeClr val="tx1">
                    <a:lumMod val="50000"/>
                  </a:schemeClr>
                </a:solidFill>
              </a:defRPr>
            </a:lvl1pPr>
          </a:lstStyle>
          <a:p>
            <a:endParaRPr lang="en-US"/>
          </a:p>
          <a:p>
            <a:endParaRPr lang="en-US"/>
          </a:p>
          <a:p>
            <a:endParaRPr lang="en-US"/>
          </a:p>
          <a:p>
            <a:r>
              <a:rPr lang="en-US"/>
              <a:t>Enter text here. Ensure title reads first. Check color contrast and alt text.</a:t>
            </a:r>
          </a:p>
        </p:txBody>
      </p:sp>
      <p:sp>
        <p:nvSpPr>
          <p:cNvPr id="4" name="Title 3">
            <a:extLst>
              <a:ext uri="{FF2B5EF4-FFF2-40B4-BE49-F238E27FC236}">
                <a16:creationId xmlns:a16="http://schemas.microsoft.com/office/drawing/2014/main" id="{61703139-0868-6071-235B-650A2F84D5E0}"/>
              </a:ext>
            </a:extLst>
          </p:cNvPr>
          <p:cNvSpPr>
            <a:spLocks noGrp="1"/>
          </p:cNvSpPr>
          <p:nvPr>
            <p:ph type="title"/>
          </p:nvPr>
        </p:nvSpPr>
        <p:spPr>
          <a:xfrm>
            <a:off x="53684" y="37146"/>
            <a:ext cx="11071516" cy="1208314"/>
          </a:xfrm>
        </p:spPr>
        <p:txBody>
          <a:bodyPr/>
          <a:lstStyle/>
          <a:p>
            <a:r>
              <a:rPr lang="en-US"/>
              <a:t>Click to edit Master title style</a:t>
            </a:r>
          </a:p>
        </p:txBody>
      </p:sp>
      <p:sp>
        <p:nvSpPr>
          <p:cNvPr id="13" name="Oval 12">
            <a:extLst>
              <a:ext uri="{FF2B5EF4-FFF2-40B4-BE49-F238E27FC236}">
                <a16:creationId xmlns:a16="http://schemas.microsoft.com/office/drawing/2014/main" id="{49E1C433-2BC4-3443-A53B-F3059BD179E8}"/>
              </a:ext>
              <a:ext uri="{C183D7F6-B498-43B3-948B-1728B52AA6E4}">
                <adec:decorative xmlns:adec="http://schemas.microsoft.com/office/drawing/2017/decorative" val="1"/>
              </a:ext>
            </a:extLst>
          </p:cNvPr>
          <p:cNvSpPr>
            <a:spLocks noChangeAspect="1"/>
          </p:cNvSpPr>
          <p:nvPr userDrawn="1"/>
        </p:nvSpPr>
        <p:spPr>
          <a:xfrm>
            <a:off x="833565" y="3199995"/>
            <a:ext cx="2441448" cy="2441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3">
            <a:extLst>
              <a:ext uri="{FF2B5EF4-FFF2-40B4-BE49-F238E27FC236}">
                <a16:creationId xmlns:a16="http://schemas.microsoft.com/office/drawing/2014/main" id="{26E92B36-942C-3A4B-A91C-A961EE87ED19}"/>
              </a:ext>
            </a:extLst>
          </p:cNvPr>
          <p:cNvSpPr>
            <a:spLocks noGrp="1" noChangeAspect="1"/>
          </p:cNvSpPr>
          <p:nvPr>
            <p:ph type="pic" sz="quarter" idx="13"/>
          </p:nvPr>
        </p:nvSpPr>
        <p:spPr>
          <a:xfrm>
            <a:off x="912610" y="3276397"/>
            <a:ext cx="2286000" cy="2286000"/>
          </a:xfrm>
          <a:prstGeom prst="ellipse">
            <a:avLst/>
          </a:prstGeom>
          <a:solidFill>
            <a:schemeClr val="bg1"/>
          </a:solidFill>
        </p:spPr>
        <p:txBody>
          <a:bodyPr/>
          <a:lstStyle>
            <a:lvl1pPr>
              <a:buNone/>
              <a:defRPr/>
            </a:lvl1pPr>
          </a:lstStyle>
          <a:p>
            <a:endParaRPr lang="en-US"/>
          </a:p>
        </p:txBody>
      </p:sp>
      <p:sp>
        <p:nvSpPr>
          <p:cNvPr id="22" name="TextBox 21" descr="Intro quotation marks">
            <a:extLst>
              <a:ext uri="{FF2B5EF4-FFF2-40B4-BE49-F238E27FC236}">
                <a16:creationId xmlns:a16="http://schemas.microsoft.com/office/drawing/2014/main" id="{C92FA52E-1996-EC40-A51A-9A4FE260C35F}"/>
              </a:ext>
              <a:ext uri="{C183D7F6-B498-43B3-948B-1728B52AA6E4}">
                <adec:decorative xmlns:adec="http://schemas.microsoft.com/office/drawing/2017/decorative" val="0"/>
              </a:ext>
            </a:extLst>
          </p:cNvPr>
          <p:cNvSpPr txBox="1"/>
          <p:nvPr userDrawn="1"/>
        </p:nvSpPr>
        <p:spPr>
          <a:xfrm>
            <a:off x="3297385" y="331642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21" name="Text Placeholder 20">
            <a:extLst>
              <a:ext uri="{FF2B5EF4-FFF2-40B4-BE49-F238E27FC236}">
                <a16:creationId xmlns:a16="http://schemas.microsoft.com/office/drawing/2014/main" id="{8372284A-1807-2E4B-BB2C-450C06DF4CA3}"/>
              </a:ext>
            </a:extLst>
          </p:cNvPr>
          <p:cNvSpPr>
            <a:spLocks noGrp="1"/>
          </p:cNvSpPr>
          <p:nvPr>
            <p:ph type="body" sz="quarter" idx="12" hasCustomPrompt="1"/>
          </p:nvPr>
        </p:nvSpPr>
        <p:spPr>
          <a:xfrm>
            <a:off x="4433455" y="4038600"/>
            <a:ext cx="6691745" cy="2306782"/>
          </a:xfrm>
        </p:spPr>
        <p:txBody>
          <a:bodyPr/>
          <a:lstStyle>
            <a:lvl1pPr marL="0" indent="0">
              <a:buNone/>
              <a:defRPr i="1">
                <a:solidFill>
                  <a:srgbClr val="000000"/>
                </a:solidFill>
              </a:defRPr>
            </a:lvl1pPr>
            <a:lvl2pPr marL="342814" indent="0">
              <a:buNone/>
              <a:defRPr/>
            </a:lvl2pPr>
            <a:lvl3pPr marL="685629" indent="0">
              <a:buNone/>
              <a:defRPr/>
            </a:lvl3pPr>
            <a:lvl4pPr marL="1028443" indent="0">
              <a:buNone/>
              <a:defRPr/>
            </a:lvl4pPr>
            <a:lvl5pPr marL="1371257" indent="0">
              <a:buNone/>
              <a:defRPr/>
            </a:lvl5pPr>
          </a:lstStyle>
          <a:p>
            <a:pPr lvl="0"/>
            <a:r>
              <a:rPr lang="en-US"/>
              <a:t>Insert Quote</a:t>
            </a:r>
          </a:p>
        </p:txBody>
      </p:sp>
      <p:sp>
        <p:nvSpPr>
          <p:cNvPr id="3" name="TextBox 2" descr="Ending quotation marks">
            <a:extLst>
              <a:ext uri="{FF2B5EF4-FFF2-40B4-BE49-F238E27FC236}">
                <a16:creationId xmlns:a16="http://schemas.microsoft.com/office/drawing/2014/main" id="{A02616A7-012A-C070-BD90-5D5C7E58CCD7}"/>
              </a:ext>
            </a:extLst>
          </p:cNvPr>
          <p:cNvSpPr txBox="1"/>
          <p:nvPr userDrawn="1"/>
        </p:nvSpPr>
        <p:spPr>
          <a:xfrm>
            <a:off x="11042073" y="519170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5" name="Footer Placeholder 4">
            <a:extLst>
              <a:ext uri="{FF2B5EF4-FFF2-40B4-BE49-F238E27FC236}">
                <a16:creationId xmlns:a16="http://schemas.microsoft.com/office/drawing/2014/main" id="{5724EE45-44BD-F76F-73D5-7AF454179D6F}"/>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25BA1730-1975-E4B5-5EF5-5E23BE3C94C7}"/>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0" name="Graphic 9">
              <a:extLst>
                <a:ext uri="{FF2B5EF4-FFF2-40B4-BE49-F238E27FC236}">
                  <a16:creationId xmlns:a16="http://schemas.microsoft.com/office/drawing/2014/main" id="{FF7B9E25-1AEA-2977-854A-DAE3C6984F2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99A7FD80-4ADC-F3AE-A858-F68BA77DB5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444948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8387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38950" y="1752600"/>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900163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 Three Sections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5720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23357" y="1552574"/>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23357" y="3801835"/>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6">
            <a:extLst>
              <a:ext uri="{FF2B5EF4-FFF2-40B4-BE49-F238E27FC236}">
                <a16:creationId xmlns:a16="http://schemas.microsoft.com/office/drawing/2014/main" id="{384AD0E1-AEFF-391E-5C27-3F37CBE6E36B}"/>
              </a:ext>
            </a:extLst>
          </p:cNvPr>
          <p:cNvSpPr>
            <a:spLocks noGrp="1"/>
          </p:cNvSpPr>
          <p:nvPr>
            <p:ph sz="quarter" idx="14"/>
          </p:nvPr>
        </p:nvSpPr>
        <p:spPr>
          <a:xfrm>
            <a:off x="6823357" y="6032047"/>
            <a:ext cx="4781549" cy="540203"/>
          </a:xfrm>
        </p:spPr>
        <p:txBody>
          <a:bodyPr/>
          <a:lstStyle>
            <a:lvl1pPr>
              <a:buNone/>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p:txBody>
      </p:sp>
      <p:grpSp>
        <p:nvGrpSpPr>
          <p:cNvPr id="10" name="Group 9">
            <a:extLst>
              <a:ext uri="{FF2B5EF4-FFF2-40B4-BE49-F238E27FC236}">
                <a16:creationId xmlns:a16="http://schemas.microsoft.com/office/drawing/2014/main" id="{3A26F694-467D-95B5-58F2-DF44A7F29F4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2" name="Graphic 11">
              <a:extLst>
                <a:ext uri="{FF2B5EF4-FFF2-40B4-BE49-F238E27FC236}">
                  <a16:creationId xmlns:a16="http://schemas.microsoft.com/office/drawing/2014/main" id="{06CA6B68-376E-1651-7CCA-103E7CF431E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7D226CDE-47B2-D140-136F-0DDEAC4F56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548291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5" name="Group 4">
            <a:extLst>
              <a:ext uri="{FF2B5EF4-FFF2-40B4-BE49-F238E27FC236}">
                <a16:creationId xmlns:a16="http://schemas.microsoft.com/office/drawing/2014/main" id="{905210BC-C849-0167-D911-B028C06C898B}"/>
              </a:ext>
              <a:ext uri="{C183D7F6-B498-43B3-948B-1728B52AA6E4}">
                <adec:decorative xmlns:adec="http://schemas.microsoft.com/office/drawing/2017/decorative" val="1"/>
              </a:ext>
            </a:extLst>
          </p:cNvPr>
          <p:cNvGrpSpPr/>
          <p:nvPr userDrawn="1"/>
        </p:nvGrpSpPr>
        <p:grpSpPr>
          <a:xfrm>
            <a:off x="2011680" y="6342018"/>
            <a:ext cx="1827213" cy="484632"/>
            <a:chOff x="1827213" y="6320184"/>
            <a:chExt cx="1889065" cy="515107"/>
          </a:xfrm>
        </p:grpSpPr>
        <p:pic>
          <p:nvPicPr>
            <p:cNvPr id="13" name="Graphic 12">
              <a:extLst>
                <a:ext uri="{FF2B5EF4-FFF2-40B4-BE49-F238E27FC236}">
                  <a16:creationId xmlns:a16="http://schemas.microsoft.com/office/drawing/2014/main" id="{1367E374-8B5C-785C-A041-135298529B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5FF24F4-0DDF-909C-6889-9BF147F6D5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14891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46AEB0A-22CD-F206-1AAD-EE70FF966060}"/>
              </a:ext>
              <a:ext uri="{C183D7F6-B498-43B3-948B-1728B52AA6E4}">
                <adec:decorative xmlns:adec="http://schemas.microsoft.com/office/drawing/2017/decorative" val="1"/>
              </a:ext>
            </a:extLst>
          </p:cNvPr>
          <p:cNvGrpSpPr/>
          <p:nvPr userDrawn="1"/>
        </p:nvGrpSpPr>
        <p:grpSpPr>
          <a:xfrm>
            <a:off x="1827213" y="6345936"/>
            <a:ext cx="1889065" cy="515107"/>
            <a:chOff x="1827213" y="6320184"/>
            <a:chExt cx="1889065" cy="515107"/>
          </a:xfrm>
        </p:grpSpPr>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17908DED-FF2D-4D47-D555-79B258561B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481247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2/Right Pic Bottom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4" name="Title 13">
            <a:extLst>
              <a:ext uri="{FF2B5EF4-FFF2-40B4-BE49-F238E27FC236}">
                <a16:creationId xmlns:a16="http://schemas.microsoft.com/office/drawing/2014/main" id="{689ADCCF-15BB-AAEC-78B1-8646D7E6FBA9}"/>
              </a:ext>
            </a:extLst>
          </p:cNvPr>
          <p:cNvSpPr>
            <a:spLocks noGrp="1"/>
          </p:cNvSpPr>
          <p:nvPr>
            <p:ph type="title"/>
          </p:nvPr>
        </p:nvSpPr>
        <p:spPr>
          <a:xfrm>
            <a:off x="2133177" y="242937"/>
            <a:ext cx="9592097"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3566857"/>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p:nvPr>
        </p:nvSpPr>
        <p:spPr>
          <a:xfrm>
            <a:off x="2133600" y="5178425"/>
            <a:ext cx="9591675" cy="747713"/>
          </a:xfrm>
        </p:spPr>
        <p:txBody>
          <a:bodyPr/>
          <a:lstStyle>
            <a:lvl1pPr marL="0" indent="0">
              <a:buNone/>
              <a:defRPr sz="1800"/>
            </a:lvl1pPr>
            <a:lvl2pPr>
              <a:buNone/>
              <a:defRPr/>
            </a:lvl2pPr>
          </a:lstStyle>
          <a:p>
            <a:pPr lvl="0"/>
            <a:r>
              <a:rPr lang="en-US" dirty="0"/>
              <a:t>Click to edit Master text styles</a:t>
            </a: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19" name="Group 18">
            <a:extLst>
              <a:ext uri="{FF2B5EF4-FFF2-40B4-BE49-F238E27FC236}">
                <a16:creationId xmlns:a16="http://schemas.microsoft.com/office/drawing/2014/main" id="{964D54E2-137B-C53A-FEE7-6816EF73AC15}"/>
              </a:ext>
              <a:ext uri="{C183D7F6-B498-43B3-948B-1728B52AA6E4}">
                <adec:decorative xmlns:adec="http://schemas.microsoft.com/office/drawing/2017/decorative" val="1"/>
              </a:ext>
            </a:extLst>
          </p:cNvPr>
          <p:cNvGrpSpPr/>
          <p:nvPr userDrawn="1"/>
        </p:nvGrpSpPr>
        <p:grpSpPr>
          <a:xfrm>
            <a:off x="1828800" y="6345936"/>
            <a:ext cx="1892807" cy="512064"/>
            <a:chOff x="1827213" y="6320184"/>
            <a:chExt cx="1889065" cy="515107"/>
          </a:xfrm>
        </p:grpSpPr>
        <p:pic>
          <p:nvPicPr>
            <p:cNvPr id="20" name="Graphic 19">
              <a:extLst>
                <a:ext uri="{FF2B5EF4-FFF2-40B4-BE49-F238E27FC236}">
                  <a16:creationId xmlns:a16="http://schemas.microsoft.com/office/drawing/2014/main" id="{60C1B09E-E563-5B79-73BA-1F3CC5D655F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1" name="Picture 20" descr="Tennessee Tiered Supports Center logo">
              <a:extLst>
                <a:ext uri="{FF2B5EF4-FFF2-40B4-BE49-F238E27FC236}">
                  <a16:creationId xmlns:a16="http://schemas.microsoft.com/office/drawing/2014/main" id="{49CA60CA-BDAE-7F4D-6422-DED461083B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44335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Picture with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7673E2B-F1DE-D946-A7C2-90F78908CE53}"/>
              </a:ext>
              <a:ext uri="{C183D7F6-B498-43B3-948B-1728B52AA6E4}">
                <adec:decorative xmlns:adec="http://schemas.microsoft.com/office/drawing/2017/decorative" val="1"/>
              </a:ext>
            </a:extLst>
          </p:cNvPr>
          <p:cNvGrpSpPr/>
          <p:nvPr userDrawn="1"/>
        </p:nvGrpSpPr>
        <p:grpSpPr>
          <a:xfrm rot="16200000">
            <a:off x="860684" y="3199707"/>
            <a:ext cx="6858000" cy="458586"/>
            <a:chOff x="0" y="6170814"/>
            <a:chExt cx="12188825" cy="458586"/>
          </a:xfrm>
        </p:grpSpPr>
        <p:sp>
          <p:nvSpPr>
            <p:cNvPr id="9" name="Rectangle 8">
              <a:extLst>
                <a:ext uri="{FF2B5EF4-FFF2-40B4-BE49-F238E27FC236}">
                  <a16:creationId xmlns:a16="http://schemas.microsoft.com/office/drawing/2014/main" id="{601C6AE5-6C82-A34E-9C2F-8FE717E975F0}"/>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DFF7B2-B96F-E049-81A7-045142510EA6}"/>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954184-220A-A146-B4E9-0C730F433DB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22" name="Text Placeholder 21">
            <a:extLst>
              <a:ext uri="{FF2B5EF4-FFF2-40B4-BE49-F238E27FC236}">
                <a16:creationId xmlns:a16="http://schemas.microsoft.com/office/drawing/2014/main" id="{3558587D-4730-4527-8844-396C416A2D83}"/>
              </a:ext>
            </a:extLst>
          </p:cNvPr>
          <p:cNvSpPr>
            <a:spLocks noGrp="1"/>
          </p:cNvSpPr>
          <p:nvPr>
            <p:ph type="body" sz="quarter" idx="14" hasCustomPrompt="1"/>
          </p:nvPr>
        </p:nvSpPr>
        <p:spPr>
          <a:xfrm>
            <a:off x="4582888" y="6407775"/>
            <a:ext cx="3224212" cy="376238"/>
          </a:xfrm>
        </p:spPr>
        <p:txBody>
          <a:bodyPr/>
          <a:lstStyle>
            <a:lvl1pPr>
              <a:buNone/>
              <a:defRPr sz="1800"/>
            </a:lvl1pPr>
          </a:lstStyle>
          <a:p>
            <a:pPr lvl="0"/>
            <a:r>
              <a:rPr lang="en-US" dirty="0"/>
              <a:t>(Click to add citation)</a:t>
            </a:r>
          </a:p>
        </p:txBody>
      </p:sp>
      <p:sp>
        <p:nvSpPr>
          <p:cNvPr id="16" name="Footer Placeholder 15">
            <a:extLst>
              <a:ext uri="{FF2B5EF4-FFF2-40B4-BE49-F238E27FC236}">
                <a16:creationId xmlns:a16="http://schemas.microsoft.com/office/drawing/2014/main" id="{0BFD4928-2FB6-9373-AF3A-15A2A8CDA9DE}"/>
              </a:ext>
              <a:ext uri="{C183D7F6-B498-43B3-948B-1728B52AA6E4}">
                <adec:decorative xmlns:adec="http://schemas.microsoft.com/office/drawing/2017/decorative" val="1"/>
              </a:ext>
            </a:extLst>
          </p:cNvPr>
          <p:cNvSpPr>
            <a:spLocks noGrp="1"/>
          </p:cNvSpPr>
          <p:nvPr>
            <p:ph type="ftr" sz="quarter" idx="13"/>
          </p:nvPr>
        </p:nvSpPr>
        <p:spPr>
          <a:xfrm>
            <a:off x="9242875" y="6629400"/>
            <a:ext cx="2945950" cy="308552"/>
          </a:xfrm>
        </p:spPr>
        <p:txBody>
          <a:bodyPr/>
          <a:lstStyle/>
          <a:p>
            <a:r>
              <a:rPr lang="en-US" dirty="0"/>
              <a:t>© Tennessee Department of Education </a:t>
            </a:r>
            <a:endParaRPr lang="id-ID" dirty="0"/>
          </a:p>
          <a:p>
            <a:endParaRPr lang="en-US" dirty="0"/>
          </a:p>
        </p:txBody>
      </p:sp>
      <p:sp>
        <p:nvSpPr>
          <p:cNvPr id="20" name="Rectangle 19">
            <a:extLst>
              <a:ext uri="{FF2B5EF4-FFF2-40B4-BE49-F238E27FC236}">
                <a16:creationId xmlns:a16="http://schemas.microsoft.com/office/drawing/2014/main" id="{62508BBE-CA94-9BB8-2715-1A5387B0B2F5}"/>
              </a:ext>
            </a:extLst>
          </p:cNvPr>
          <p:cNvSpPr/>
          <p:nvPr userDrawn="1"/>
        </p:nvSpPr>
        <p:spPr>
          <a:xfrm>
            <a:off x="0" y="-1"/>
            <a:ext cx="406039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Picture Placeholder 23">
            <a:extLst>
              <a:ext uri="{FF2B5EF4-FFF2-40B4-BE49-F238E27FC236}">
                <a16:creationId xmlns:a16="http://schemas.microsoft.com/office/drawing/2014/main" id="{15F46DC7-EE9F-3415-76FA-BED2A7B80BEB}"/>
              </a:ext>
            </a:extLst>
          </p:cNvPr>
          <p:cNvSpPr>
            <a:spLocks noGrp="1"/>
          </p:cNvSpPr>
          <p:nvPr>
            <p:ph type="pic" sz="quarter" idx="15"/>
          </p:nvPr>
        </p:nvSpPr>
        <p:spPr>
          <a:xfrm>
            <a:off x="371475" y="510364"/>
            <a:ext cx="3413210" cy="5816008"/>
          </a:xfrm>
        </p:spPr>
        <p:txBody>
          <a:bodyPr/>
          <a:lstStyle/>
          <a:p>
            <a:endParaRPr lang="en-US"/>
          </a:p>
        </p:txBody>
      </p:sp>
      <p:sp>
        <p:nvSpPr>
          <p:cNvPr id="27" name="Title Placeholder 1">
            <a:extLst>
              <a:ext uri="{FF2B5EF4-FFF2-40B4-BE49-F238E27FC236}">
                <a16:creationId xmlns:a16="http://schemas.microsoft.com/office/drawing/2014/main" id="{9D254F00-95CB-A13A-7470-E17CB1AFCED1}"/>
              </a:ext>
            </a:extLst>
          </p:cNvPr>
          <p:cNvSpPr>
            <a:spLocks noGrp="1"/>
          </p:cNvSpPr>
          <p:nvPr>
            <p:ph type="title" hasCustomPrompt="1"/>
          </p:nvPr>
        </p:nvSpPr>
        <p:spPr>
          <a:xfrm>
            <a:off x="4731488" y="228600"/>
            <a:ext cx="699407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Click to edit title</a:t>
            </a:r>
          </a:p>
        </p:txBody>
      </p:sp>
      <p:sp>
        <p:nvSpPr>
          <p:cNvPr id="29" name="Content Placeholder 28">
            <a:extLst>
              <a:ext uri="{FF2B5EF4-FFF2-40B4-BE49-F238E27FC236}">
                <a16:creationId xmlns:a16="http://schemas.microsoft.com/office/drawing/2014/main" id="{6C63C6BB-7797-F139-CE33-C78907D23724}"/>
              </a:ext>
            </a:extLst>
          </p:cNvPr>
          <p:cNvSpPr>
            <a:spLocks noGrp="1"/>
          </p:cNvSpPr>
          <p:nvPr>
            <p:ph sz="quarter" idx="16"/>
          </p:nvPr>
        </p:nvSpPr>
        <p:spPr>
          <a:xfrm>
            <a:off x="4731200" y="1903227"/>
            <a:ext cx="6994076" cy="3975059"/>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314C9925-B18B-CD67-992E-044B21303D1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51B0AF77-62B2-0724-8FDC-9B8CD5CF64C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4CE75F5A-DBF0-E08B-4F75-BF9CCEA9B0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85541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Arial" panose="020B0604020202020204" pitchFamily="34" charset="0"/>
              <a:buChar char="•"/>
              <a:defRPr/>
            </a:lvl1pPr>
            <a:lvl2pPr>
              <a:lnSpc>
                <a:spcPct val="100000"/>
              </a:lnSpc>
              <a:buClr>
                <a:srgbClr val="000000"/>
              </a:buClr>
              <a:buFont typeface="Courier New" panose="02070309020205020404" pitchFamily="49" charset="0"/>
              <a:buChar char="o"/>
              <a:defRPr/>
            </a:lvl2pPr>
            <a:lvl3pPr>
              <a:lnSpc>
                <a:spcPct val="100000"/>
              </a:lnSpc>
              <a:buClr>
                <a:srgbClr val="000000"/>
              </a:buClr>
              <a:buFont typeface="Wingdings" pitchFamily="2" charset="2"/>
              <a:buChar char="§"/>
              <a:defRPr/>
            </a:lvl3pPr>
            <a:lvl4pPr marL="1600200" marR="0" indent="-256032" algn="l" defTabSz="914400" rtl="0" eaLnBrk="1" fontAlgn="auto" latinLnBrk="0" hangingPunct="1">
              <a:lnSpc>
                <a:spcPct val="100000"/>
              </a:lnSpc>
              <a:spcBef>
                <a:spcPts val="750"/>
              </a:spcBef>
              <a:spcAft>
                <a:spcPts val="0"/>
              </a:spcAft>
              <a:buClrTx/>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12" name="Group 11">
            <a:extLst>
              <a:ext uri="{FF2B5EF4-FFF2-40B4-BE49-F238E27FC236}">
                <a16:creationId xmlns:a16="http://schemas.microsoft.com/office/drawing/2014/main" id="{0D342FFE-B191-7217-CD26-49857DA2C7FA}"/>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3" name="Graphic 12">
              <a:extLst>
                <a:ext uri="{FF2B5EF4-FFF2-40B4-BE49-F238E27FC236}">
                  <a16:creationId xmlns:a16="http://schemas.microsoft.com/office/drawing/2014/main" id="{296151BE-BB28-FC89-3B29-40EC5103ADF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AABC9776-32CC-BEEE-61E7-F865A06AD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6" name="Title 5">
            <a:extLst>
              <a:ext uri="{FF2B5EF4-FFF2-40B4-BE49-F238E27FC236}">
                <a16:creationId xmlns:a16="http://schemas.microsoft.com/office/drawing/2014/main" id="{E7A23FE1-FFBC-DA11-FA54-923890FE9D02}"/>
              </a:ext>
            </a:extLst>
          </p:cNvPr>
          <p:cNvSpPr>
            <a:spLocks noGrp="1"/>
          </p:cNvSpPr>
          <p:nvPr>
            <p:ph type="title"/>
          </p:nvPr>
        </p:nvSpPr>
        <p:spPr>
          <a:xfrm>
            <a:off x="2102330" y="228600"/>
            <a:ext cx="9610246" cy="1208314"/>
          </a:xfrm>
        </p:spPr>
        <p:txBody>
          <a:bodyPr/>
          <a:lstStyle/>
          <a:p>
            <a:r>
              <a:rPr lang="en-US"/>
              <a:t>Click to edit Master title style</a:t>
            </a:r>
          </a:p>
        </p:txBody>
      </p:sp>
    </p:spTree>
    <p:extLst>
      <p:ext uri="{BB962C8B-B14F-4D97-AF65-F5344CB8AC3E}">
        <p14:creationId xmlns:p14="http://schemas.microsoft.com/office/powerpoint/2010/main" val="3686747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Title Only Left Pictur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54317B-6CE9-91D4-FB2F-EDE77C5CA2CD}"/>
              </a:ext>
            </a:extLst>
          </p:cNvPr>
          <p:cNvSpPr>
            <a:spLocks noGrp="1"/>
          </p:cNvSpPr>
          <p:nvPr>
            <p:ph type="title"/>
          </p:nvPr>
        </p:nvSpPr>
        <p:spPr>
          <a:xfrm>
            <a:off x="4587730" y="228600"/>
            <a:ext cx="6991653" cy="1004299"/>
          </a:xfrm>
        </p:spPr>
        <p:txBody>
          <a:bodyPr/>
          <a:lstStyle/>
          <a:p>
            <a:r>
              <a:rPr lang="en-US"/>
              <a:t>Click to edit Master title style</a:t>
            </a:r>
          </a:p>
        </p:txBody>
      </p:sp>
      <p:sp>
        <p:nvSpPr>
          <p:cNvPr id="3" name="Rectangle 2">
            <a:extLst>
              <a:ext uri="{C183D7F6-B498-43B3-948B-1728B52AA6E4}">
                <adec:decorative xmlns:adec="http://schemas.microsoft.com/office/drawing/2017/decorative" val="1"/>
              </a:ext>
            </a:extLst>
          </p:cNvPr>
          <p:cNvSpPr/>
          <p:nvPr userDrawn="1"/>
        </p:nvSpPr>
        <p:spPr>
          <a:xfrm>
            <a:off x="0"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Picture Placeholder 3">
            <a:extLst>
              <a:ext uri="{FF2B5EF4-FFF2-40B4-BE49-F238E27FC236}">
                <a16:creationId xmlns:a16="http://schemas.microsoft.com/office/drawing/2014/main" id="{09E3FBC9-6C0B-004F-AE00-05853C3DF5B8}"/>
              </a:ext>
            </a:extLst>
          </p:cNvPr>
          <p:cNvSpPr>
            <a:spLocks noGrp="1"/>
          </p:cNvSpPr>
          <p:nvPr>
            <p:ph type="pic" sz="quarter" idx="10"/>
          </p:nvPr>
        </p:nvSpPr>
        <p:spPr>
          <a:xfrm>
            <a:off x="0" y="0"/>
            <a:ext cx="3732213" cy="6858000"/>
          </a:xfrm>
          <a:pattFill prst="pct5">
            <a:fgClr>
              <a:schemeClr val="tx2"/>
            </a:fgClr>
            <a:bgClr>
              <a:schemeClr val="accent2"/>
            </a:bgClr>
          </a:pattFill>
        </p:spPr>
        <p:txBody>
          <a:bodyPr/>
          <a:lstStyle>
            <a:lvl1pPr marL="0" indent="0">
              <a:buNone/>
              <a:defRPr/>
            </a:lvl1pPr>
          </a:lstStyle>
          <a:p>
            <a:endParaRPr lang="en-US"/>
          </a:p>
        </p:txBody>
      </p:sp>
      <p:grpSp>
        <p:nvGrpSpPr>
          <p:cNvPr id="5" name="Group 4">
            <a:extLst>
              <a:ext uri="{FF2B5EF4-FFF2-40B4-BE49-F238E27FC236}">
                <a16:creationId xmlns:a16="http://schemas.microsoft.com/office/drawing/2014/main" id="{C3ABCF23-3149-9C43-B789-074700B153D7}"/>
              </a:ext>
              <a:ext uri="{C183D7F6-B498-43B3-948B-1728B52AA6E4}">
                <adec:decorative xmlns:adec="http://schemas.microsoft.com/office/drawing/2017/decorative" val="1"/>
              </a:ext>
            </a:extLst>
          </p:cNvPr>
          <p:cNvGrpSpPr/>
          <p:nvPr userDrawn="1"/>
        </p:nvGrpSpPr>
        <p:grpSpPr>
          <a:xfrm rot="16200000">
            <a:off x="837305" y="3199707"/>
            <a:ext cx="6858000" cy="458586"/>
            <a:chOff x="0" y="6170814"/>
            <a:chExt cx="12188825" cy="458586"/>
          </a:xfrm>
        </p:grpSpPr>
        <p:sp>
          <p:nvSpPr>
            <p:cNvPr id="6" name="Rectangle 5">
              <a:extLst>
                <a:ext uri="{FF2B5EF4-FFF2-40B4-BE49-F238E27FC236}">
                  <a16:creationId xmlns:a16="http://schemas.microsoft.com/office/drawing/2014/main" id="{1895F846-6F7C-6247-BAFD-365BDB86C733}"/>
                </a:ext>
              </a:extLst>
            </p:cNvPr>
            <p:cNvSpPr/>
            <p:nvPr userDrawn="1"/>
          </p:nvSpPr>
          <p:spPr>
            <a:xfrm>
              <a:off x="0" y="6170814"/>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9BB4C2-476C-4E49-B11D-0F2D32B86F4B}"/>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9D3C85-A57E-DB4A-9A36-C392D30A0D8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0" name="Footer Placeholder 9">
            <a:extLst>
              <a:ext uri="{FF2B5EF4-FFF2-40B4-BE49-F238E27FC236}">
                <a16:creationId xmlns:a16="http://schemas.microsoft.com/office/drawing/2014/main" id="{A40BEEBB-F900-A343-3A7C-A5DAA7D2A2A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087D77E-12F2-ECAE-4262-C29AC3D42F82}"/>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4" name="Graphic 13">
              <a:extLst>
                <a:ext uri="{FF2B5EF4-FFF2-40B4-BE49-F238E27FC236}">
                  <a16:creationId xmlns:a16="http://schemas.microsoft.com/office/drawing/2014/main" id="{3424D558-B892-6B1F-42CB-7C54C2D7C53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30CE9EB2-1F9C-3BEC-C440-E2B795D138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636059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120831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dirty="0"/>
              <a:t>Click icon to add picture</a:t>
            </a:r>
          </a:p>
        </p:txBody>
      </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866308" y="6449470"/>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3" name="Group 2">
            <a:extLst>
              <a:ext uri="{FF2B5EF4-FFF2-40B4-BE49-F238E27FC236}">
                <a16:creationId xmlns:a16="http://schemas.microsoft.com/office/drawing/2014/main" id="{49CAE272-213B-EAF2-0024-DDBF730E2AC8}"/>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3" name="Graphic 12">
              <a:extLst>
                <a:ext uri="{FF2B5EF4-FFF2-40B4-BE49-F238E27FC236}">
                  <a16:creationId xmlns:a16="http://schemas.microsoft.com/office/drawing/2014/main" id="{5A508399-30AF-EBE7-094B-04CA9A18790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DC6B7F6-B7C3-7A51-A278-8321ADA6A2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05664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2251364"/>
          </a:xfrm>
        </p:spPr>
        <p:txBody>
          <a:bodyPr/>
          <a:lstStyle/>
          <a:p>
            <a:r>
              <a:rPr lang="en-US" dirty="0"/>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2778830"/>
            <a:ext cx="5460878" cy="1169715"/>
          </a:xfrm>
        </p:spPr>
        <p:txBody>
          <a:bodyPr/>
          <a:lstStyle>
            <a:lvl1pPr>
              <a:spcBef>
                <a:spcPts val="0"/>
              </a:spcBef>
              <a:spcAft>
                <a:spcPts val="1200"/>
              </a:spcAft>
              <a:buClr>
                <a:srgbClr val="000000"/>
              </a:buClr>
              <a:buNone/>
              <a:defRPr b="1"/>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dirty="0"/>
              <a:t>Click to edit Master text styles</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6956144"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Text Placeholder 6">
            <a:extLst>
              <a:ext uri="{FF2B5EF4-FFF2-40B4-BE49-F238E27FC236}">
                <a16:creationId xmlns:a16="http://schemas.microsoft.com/office/drawing/2014/main" id="{403CB18D-48B7-E421-10C5-27050FA59732}"/>
              </a:ext>
            </a:extLst>
          </p:cNvPr>
          <p:cNvSpPr>
            <a:spLocks noGrp="1"/>
          </p:cNvSpPr>
          <p:nvPr>
            <p:ph type="body" sz="quarter" idx="12"/>
          </p:nvPr>
        </p:nvSpPr>
        <p:spPr>
          <a:xfrm>
            <a:off x="633534" y="4158033"/>
            <a:ext cx="5460878" cy="1990746"/>
          </a:xfrm>
        </p:spPr>
        <p:txBody>
          <a:bodyPr/>
          <a:lstStyle>
            <a:lvl1pPr>
              <a:spcBef>
                <a:spcPts val="0"/>
              </a:spcBef>
              <a:spcAft>
                <a:spcPts val="1200"/>
              </a:spcAft>
              <a:buClr>
                <a:srgbClr val="000000"/>
              </a:buClr>
              <a:buFont typeface="Arial" panose="020B0604020202020204" pitchFamily="34" charset="0"/>
              <a:buChar char="•"/>
              <a:defRPr b="0"/>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dirty="0"/>
              <a:t>Click to edit Master text styles</a:t>
            </a:r>
          </a:p>
        </p:txBody>
      </p:sp>
      <p:sp>
        <p:nvSpPr>
          <p:cNvPr id="13" name="Footer Placeholder 8">
            <a:extLst>
              <a:ext uri="{FF2B5EF4-FFF2-40B4-BE49-F238E27FC236}">
                <a16:creationId xmlns:a16="http://schemas.microsoft.com/office/drawing/2014/main" id="{D787500C-7D74-E244-393C-220BA20A322E}"/>
              </a:ext>
              <a:ext uri="{C183D7F6-B498-43B3-948B-1728B52AA6E4}">
                <adec:decorative xmlns:adec="http://schemas.microsoft.com/office/drawing/2017/decorative" val="1"/>
              </a:ext>
            </a:extLst>
          </p:cNvPr>
          <p:cNvSpPr>
            <a:spLocks noGrp="1"/>
          </p:cNvSpPr>
          <p:nvPr>
            <p:ph type="ftr" sz="quarter" idx="13"/>
          </p:nvPr>
        </p:nvSpPr>
        <p:spPr>
          <a:xfrm>
            <a:off x="1865376" y="6446520"/>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3" name="Group 2">
            <a:extLst>
              <a:ext uri="{FF2B5EF4-FFF2-40B4-BE49-F238E27FC236}">
                <a16:creationId xmlns:a16="http://schemas.microsoft.com/office/drawing/2014/main" id="{3FBEEB35-39FC-4C3E-6511-7741F33B563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4" name="Graphic 13">
              <a:extLst>
                <a:ext uri="{FF2B5EF4-FFF2-40B4-BE49-F238E27FC236}">
                  <a16:creationId xmlns:a16="http://schemas.microsoft.com/office/drawing/2014/main" id="{E28A2E8A-24BE-9A2C-E4B4-5E0983BDBBD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5C17DD86-FB2A-72BF-D306-C3B63313F1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60514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Round Picture Inse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228600"/>
            <a:ext cx="1003927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7319950"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3" name="Group 2">
            <a:extLst>
              <a:ext uri="{FF2B5EF4-FFF2-40B4-BE49-F238E27FC236}">
                <a16:creationId xmlns:a16="http://schemas.microsoft.com/office/drawing/2014/main" id="{276A3134-F569-8646-A42D-F63E04F64D14}"/>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0" name="Freeform 39">
              <a:extLst>
                <a:ext uri="{FF2B5EF4-FFF2-40B4-BE49-F238E27FC236}">
                  <a16:creationId xmlns:a16="http://schemas.microsoft.com/office/drawing/2014/main" id="{93118687-118E-1C41-9FB4-27FF8AD1F8ED}"/>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8CA8E291-A12D-5B49-BE1A-688ACBDCA8B5}"/>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066923CB-F2BF-CA48-8C03-8AEFA99D081C}"/>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Right Triangle 7">
            <a:extLst>
              <a:ext uri="{FF2B5EF4-FFF2-40B4-BE49-F238E27FC236}">
                <a16:creationId xmlns:a16="http://schemas.microsoft.com/office/drawing/2014/main" id="{023B4474-A5E7-FD4B-87BC-41821CD8CA5D}"/>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EA55D89-C39F-4D43-AE63-61EB5128A2CE}"/>
              </a:ext>
              <a:ext uri="{C183D7F6-B498-43B3-948B-1728B52AA6E4}">
                <adec:decorative xmlns:adec="http://schemas.microsoft.com/office/drawing/2017/decorative" val="1"/>
              </a:ext>
            </a:extLst>
          </p:cNvPr>
          <p:cNvSpPr/>
          <p:nvPr userDrawn="1"/>
        </p:nvSpPr>
        <p:spPr>
          <a:xfrm>
            <a:off x="8131032" y="2009788"/>
            <a:ext cx="3629107" cy="3630052"/>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Picture Placeholder 23">
            <a:extLst>
              <a:ext uri="{FF2B5EF4-FFF2-40B4-BE49-F238E27FC236}">
                <a16:creationId xmlns:a16="http://schemas.microsoft.com/office/drawing/2014/main" id="{24371D59-BD56-DA4C-843B-99CF7AC81C35}"/>
              </a:ext>
            </a:extLst>
          </p:cNvPr>
          <p:cNvSpPr>
            <a:spLocks noGrp="1" noChangeAspect="1"/>
          </p:cNvSpPr>
          <p:nvPr>
            <p:ph type="pic" sz="quarter" idx="13"/>
          </p:nvPr>
        </p:nvSpPr>
        <p:spPr>
          <a:xfrm>
            <a:off x="8295313" y="2174542"/>
            <a:ext cx="3300545" cy="3300545"/>
          </a:xfrm>
          <a:prstGeom prst="ellipse">
            <a:avLst/>
          </a:prstGeom>
          <a:noFill/>
        </p:spPr>
        <p:txBody>
          <a:bodyPr/>
          <a:lstStyle>
            <a:lvl1pPr>
              <a:buNone/>
              <a:defRPr>
                <a:solidFill>
                  <a:schemeClr val="bg1"/>
                </a:solidFill>
              </a:defRPr>
            </a:lvl1pPr>
          </a:lstStyle>
          <a:p>
            <a:r>
              <a:rPr lang="en-US"/>
              <a:t>Click icon to add picture</a:t>
            </a:r>
          </a:p>
        </p:txBody>
      </p:sp>
      <p:sp>
        <p:nvSpPr>
          <p:cNvPr id="6" name="Footer Placeholder 5">
            <a:extLst>
              <a:ext uri="{FF2B5EF4-FFF2-40B4-BE49-F238E27FC236}">
                <a16:creationId xmlns:a16="http://schemas.microsoft.com/office/drawing/2014/main" id="{98FE7E8F-24C1-1AB1-FA0C-14296A6711C2}"/>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600E2DFB-47ED-24DA-67A1-EF1AB8004BE9}"/>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4" name="Graphic 3">
              <a:extLst>
                <a:ext uri="{FF2B5EF4-FFF2-40B4-BE49-F238E27FC236}">
                  <a16:creationId xmlns:a16="http://schemas.microsoft.com/office/drawing/2014/main" id="{A016E779-2D87-DB93-094C-A58EC5C0A93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C61E2ED0-89B0-CEF5-DCCD-9ABD4582E7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45692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Laptop Mockup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C7D072-0BEC-C7E7-12C9-4B9871DE38C0}"/>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 name="Freeform 3">
              <a:extLst>
                <a:ext uri="{FF2B5EF4-FFF2-40B4-BE49-F238E27FC236}">
                  <a16:creationId xmlns:a16="http://schemas.microsoft.com/office/drawing/2014/main" id="{7456062E-7CD3-C4E6-98C3-4FE7DD9D1B22}"/>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6EA3E4B-D44A-F270-9548-884A6F72959F}"/>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DE139CA9-D53B-DD0F-4265-217140DD9BCB}"/>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Placeholder 1">
            <a:extLst>
              <a:ext uri="{FF2B5EF4-FFF2-40B4-BE49-F238E27FC236}">
                <a16:creationId xmlns:a16="http://schemas.microsoft.com/office/drawing/2014/main" id="{89F5F014-426F-2B4A-AACE-FCECB62133E6}"/>
              </a:ext>
            </a:extLst>
          </p:cNvPr>
          <p:cNvSpPr>
            <a:spLocks noGrp="1"/>
          </p:cNvSpPr>
          <p:nvPr>
            <p:ph type="title"/>
          </p:nvPr>
        </p:nvSpPr>
        <p:spPr>
          <a:xfrm>
            <a:off x="507868" y="228600"/>
            <a:ext cx="1000614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 name="Text Placeholder 4">
            <a:extLst>
              <a:ext uri="{FF2B5EF4-FFF2-40B4-BE49-F238E27FC236}">
                <a16:creationId xmlns:a16="http://schemas.microsoft.com/office/drawing/2014/main" id="{79225C54-07E2-B24D-8F11-0185A2F9F3C3}"/>
              </a:ext>
            </a:extLst>
          </p:cNvPr>
          <p:cNvSpPr>
            <a:spLocks noGrp="1"/>
          </p:cNvSpPr>
          <p:nvPr>
            <p:ph type="body" sz="quarter" idx="10"/>
          </p:nvPr>
        </p:nvSpPr>
        <p:spPr>
          <a:xfrm>
            <a:off x="507869" y="1531917"/>
            <a:ext cx="5129343"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7" name="Right Triangle 6">
            <a:extLst>
              <a:ext uri="{FF2B5EF4-FFF2-40B4-BE49-F238E27FC236}">
                <a16:creationId xmlns:a16="http://schemas.microsoft.com/office/drawing/2014/main" id="{774ADCE8-2BEB-EC4B-BF9D-052D10127E42}"/>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5AA6CB-C2CB-2746-AE1D-5D62C9BD1D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404" y="2514600"/>
            <a:ext cx="6993566" cy="3752850"/>
          </a:xfrm>
          <a:prstGeom prst="rect">
            <a:avLst/>
          </a:prstGeom>
        </p:spPr>
      </p:pic>
      <p:sp>
        <p:nvSpPr>
          <p:cNvPr id="10" name="Picture Placeholder 9">
            <a:extLst>
              <a:ext uri="{FF2B5EF4-FFF2-40B4-BE49-F238E27FC236}">
                <a16:creationId xmlns:a16="http://schemas.microsoft.com/office/drawing/2014/main" id="{1E47A6DE-221A-4246-AA12-63BE5B62FAF9}"/>
              </a:ext>
            </a:extLst>
          </p:cNvPr>
          <p:cNvSpPr>
            <a:spLocks noGrp="1"/>
          </p:cNvSpPr>
          <p:nvPr>
            <p:ph type="pic" sz="quarter" idx="11"/>
          </p:nvPr>
        </p:nvSpPr>
        <p:spPr>
          <a:xfrm>
            <a:off x="6270307" y="2743200"/>
            <a:ext cx="4937760" cy="3097213"/>
          </a:xfrm>
          <a:solidFill>
            <a:schemeClr val="bg1"/>
          </a:solidFill>
        </p:spPr>
        <p:txBody>
          <a:bodyPr/>
          <a:lstStyle/>
          <a:p>
            <a:r>
              <a:rPr lang="en-US"/>
              <a:t>Click icon to add picture</a:t>
            </a:r>
          </a:p>
        </p:txBody>
      </p:sp>
      <p:sp>
        <p:nvSpPr>
          <p:cNvPr id="12" name="Footer Placeholder 11">
            <a:extLst>
              <a:ext uri="{FF2B5EF4-FFF2-40B4-BE49-F238E27FC236}">
                <a16:creationId xmlns:a16="http://schemas.microsoft.com/office/drawing/2014/main" id="{B7769EAC-D4F7-EB17-7A18-B05F114ABD24}"/>
              </a:ext>
              <a:ext uri="{C183D7F6-B498-43B3-948B-1728B52AA6E4}">
                <adec:decorative xmlns:adec="http://schemas.microsoft.com/office/drawing/2017/decorative" val="1"/>
              </a:ext>
            </a:extLst>
          </p:cNvPr>
          <p:cNvSpPr>
            <a:spLocks noGrp="1"/>
          </p:cNvSpPr>
          <p:nvPr>
            <p:ph type="ftr" sz="quarter" idx="12"/>
          </p:nvPr>
        </p:nvSpPr>
        <p:spPr>
          <a:xfrm>
            <a:off x="1865376" y="6446520"/>
            <a:ext cx="3152422" cy="386870"/>
          </a:xfrm>
        </p:spPr>
        <p:txBody>
          <a:bodyPr/>
          <a:lstStyle>
            <a:lvl1pPr>
              <a:defRPr sz="1200">
                <a:solidFill>
                  <a:srgbClr val="000000"/>
                </a:solidFill>
              </a:defRPr>
            </a:lvl1pPr>
          </a:lstStyle>
          <a:p>
            <a:r>
              <a:rPr lang="en-US" dirty="0"/>
              <a:t>© Tennessee Department of Education </a:t>
            </a:r>
            <a:endParaRPr lang="id-ID" dirty="0"/>
          </a:p>
          <a:p>
            <a:endParaRPr lang="en-US" dirty="0"/>
          </a:p>
        </p:txBody>
      </p:sp>
      <p:grpSp>
        <p:nvGrpSpPr>
          <p:cNvPr id="9" name="Group 8">
            <a:extLst>
              <a:ext uri="{FF2B5EF4-FFF2-40B4-BE49-F238E27FC236}">
                <a16:creationId xmlns:a16="http://schemas.microsoft.com/office/drawing/2014/main" id="{B7BEE591-E388-7825-844C-740ECF9F79C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6" name="Graphic 15">
              <a:extLst>
                <a:ext uri="{FF2B5EF4-FFF2-40B4-BE49-F238E27FC236}">
                  <a16:creationId xmlns:a16="http://schemas.microsoft.com/office/drawing/2014/main" id="{B97A7894-1370-E870-7E3E-F23B1A3418A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551FFFAF-140C-2ED0-65D3-DA72FD10E2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533543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with Citation Blue Background">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solidFill>
                  <a:schemeClr val="bg1"/>
                </a:solidFill>
              </a:defRPr>
            </a:lvl1pPr>
          </a:lstStyle>
          <a:p>
            <a:pPr lvl="0"/>
            <a:r>
              <a:rPr lang="en-US" dirty="0"/>
              <a:t>(Click to add citation)</a:t>
            </a:r>
          </a:p>
        </p:txBody>
      </p:sp>
      <p:pic>
        <p:nvPicPr>
          <p:cNvPr id="4" name="Picture 3" descr="Tennessee Technical Assistance Network and Tennessee Tiered Support Center combined logo">
            <a:extLst>
              <a:ext uri="{FF2B5EF4-FFF2-40B4-BE49-F238E27FC236}">
                <a16:creationId xmlns:a16="http://schemas.microsoft.com/office/drawing/2014/main" id="{776F35D7-E7FA-6D7F-DAC2-DF96A056FE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87184" y="6035040"/>
            <a:ext cx="1986884" cy="1192131"/>
          </a:xfrm>
          <a:prstGeom prst="rect">
            <a:avLst/>
          </a:prstGeom>
        </p:spPr>
      </p:pic>
    </p:spTree>
    <p:extLst>
      <p:ext uri="{BB962C8B-B14F-4D97-AF65-F5344CB8AC3E}">
        <p14:creationId xmlns:p14="http://schemas.microsoft.com/office/powerpoint/2010/main" val="1954632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Alt 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378850-31BD-394C-9D03-7C241ED38CE4}"/>
              </a:ext>
              <a:ext uri="{C183D7F6-B498-43B3-948B-1728B52AA6E4}">
                <adec:decorative xmlns:adec="http://schemas.microsoft.com/office/drawing/2017/decorative" val="1"/>
              </a:ext>
            </a:extLst>
          </p:cNvPr>
          <p:cNvGrpSpPr/>
          <p:nvPr userDrawn="1"/>
        </p:nvGrpSpPr>
        <p:grpSpPr>
          <a:xfrm rot="16200000">
            <a:off x="-1645118" y="4533206"/>
            <a:ext cx="4191003" cy="458586"/>
            <a:chOff x="0" y="6170814"/>
            <a:chExt cx="12188825" cy="458586"/>
          </a:xfrm>
        </p:grpSpPr>
        <p:sp>
          <p:nvSpPr>
            <p:cNvPr id="16" name="Rectangle 15">
              <a:extLst>
                <a:ext uri="{FF2B5EF4-FFF2-40B4-BE49-F238E27FC236}">
                  <a16:creationId xmlns:a16="http://schemas.microsoft.com/office/drawing/2014/main" id="{5CEE3CC4-0BA7-A540-BE31-114A39C2ED44}"/>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BA21B3-E727-A548-9D5F-55D6F2D91AF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1D408C-F4DE-FD4B-B55F-9CB6825C3B94}"/>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1CDA9E0-12DC-DE43-9456-80E8FDC3CD73}"/>
              </a:ext>
              <a:ext uri="{C183D7F6-B498-43B3-948B-1728B52AA6E4}">
                <adec:decorative xmlns:adec="http://schemas.microsoft.com/office/drawing/2017/decorative" val="1"/>
              </a:ext>
            </a:extLst>
          </p:cNvPr>
          <p:cNvSpPr/>
          <p:nvPr userDrawn="1"/>
        </p:nvSpPr>
        <p:spPr>
          <a:xfrm>
            <a:off x="1" y="0"/>
            <a:ext cx="12188824" cy="2813387"/>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980970" y="3009050"/>
            <a:ext cx="1056465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980970" y="4312370"/>
            <a:ext cx="6887224" cy="2101682"/>
          </a:xfrm>
        </p:spPr>
        <p:txBody>
          <a:bodyPr/>
          <a:lstStyle>
            <a:lvl1pPr marL="0" indent="0">
              <a:buNone/>
              <a:defRPr/>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20" name="Picture Placeholder 3">
            <a:extLst>
              <a:ext uri="{FF2B5EF4-FFF2-40B4-BE49-F238E27FC236}">
                <a16:creationId xmlns:a16="http://schemas.microsoft.com/office/drawing/2014/main" id="{BC06C8C0-10E5-AE40-AA72-66BAC2BD7782}"/>
              </a:ext>
            </a:extLst>
          </p:cNvPr>
          <p:cNvSpPr>
            <a:spLocks noGrp="1"/>
          </p:cNvSpPr>
          <p:nvPr>
            <p:ph type="pic" sz="quarter" idx="11"/>
          </p:nvPr>
        </p:nvSpPr>
        <p:spPr>
          <a:xfrm>
            <a:off x="0" y="0"/>
            <a:ext cx="12188952" cy="2667000"/>
          </a:xfrm>
          <a:pattFill prst="pct5">
            <a:fgClr>
              <a:schemeClr val="tx2"/>
            </a:fgClr>
            <a:bgClr>
              <a:schemeClr val="accent2"/>
            </a:bgClr>
          </a:pattFill>
        </p:spPr>
        <p:txBody>
          <a:bodyPr/>
          <a:lstStyle>
            <a:lvl1pPr marL="0" indent="0">
              <a:buNone/>
              <a:defRPr/>
            </a:lvl1pPr>
          </a:lstStyle>
          <a:p>
            <a:endParaRPr lang="en-US"/>
          </a:p>
        </p:txBody>
      </p:sp>
      <p:pic>
        <p:nvPicPr>
          <p:cNvPr id="21" name="Picture 20">
            <a:extLst>
              <a:ext uri="{FF2B5EF4-FFF2-40B4-BE49-F238E27FC236}">
                <a16:creationId xmlns:a16="http://schemas.microsoft.com/office/drawing/2014/main" id="{ED0AD15F-FDAC-A947-937F-1300A3D403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9575" y="5658380"/>
            <a:ext cx="1586983" cy="627866"/>
          </a:xfrm>
          <a:prstGeom prst="rect">
            <a:avLst/>
          </a:prstGeom>
        </p:spPr>
      </p:pic>
      <p:cxnSp>
        <p:nvCxnSpPr>
          <p:cNvPr id="4" name="Straight Connector 3">
            <a:extLst>
              <a:ext uri="{FF2B5EF4-FFF2-40B4-BE49-F238E27FC236}">
                <a16:creationId xmlns:a16="http://schemas.microsoft.com/office/drawing/2014/main" id="{9E76ECB7-2EA1-3954-E258-3FF04720940F}"/>
              </a:ext>
              <a:ext uri="{C183D7F6-B498-43B3-948B-1728B52AA6E4}">
                <adec:decorative xmlns:adec="http://schemas.microsoft.com/office/drawing/2017/decorative" val="1"/>
              </a:ext>
            </a:extLst>
          </p:cNvPr>
          <p:cNvCxnSpPr/>
          <p:nvPr userDrawn="1"/>
        </p:nvCxnSpPr>
        <p:spPr>
          <a:xfrm>
            <a:off x="10027721" y="5658380"/>
            <a:ext cx="0" cy="6278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FCFA928-0CFC-5E7D-6AC3-81443A725917}"/>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grpSp>
        <p:nvGrpSpPr>
          <p:cNvPr id="2" name="Group 1">
            <a:extLst>
              <a:ext uri="{FF2B5EF4-FFF2-40B4-BE49-F238E27FC236}">
                <a16:creationId xmlns:a16="http://schemas.microsoft.com/office/drawing/2014/main" id="{10E316B6-D55C-A975-4530-19D807E8979C}"/>
              </a:ext>
              <a:ext uri="{C183D7F6-B498-43B3-948B-1728B52AA6E4}">
                <adec:decorative xmlns:adec="http://schemas.microsoft.com/office/drawing/2017/decorative" val="1"/>
              </a:ext>
            </a:extLst>
          </p:cNvPr>
          <p:cNvGrpSpPr/>
          <p:nvPr userDrawn="1"/>
        </p:nvGrpSpPr>
        <p:grpSpPr>
          <a:xfrm>
            <a:off x="10142660" y="5737859"/>
            <a:ext cx="1827213" cy="484632"/>
            <a:chOff x="1827213" y="6320184"/>
            <a:chExt cx="1889065" cy="515107"/>
          </a:xfrm>
        </p:grpSpPr>
        <p:pic>
          <p:nvPicPr>
            <p:cNvPr id="8" name="Graphic 7">
              <a:extLst>
                <a:ext uri="{FF2B5EF4-FFF2-40B4-BE49-F238E27FC236}">
                  <a16:creationId xmlns:a16="http://schemas.microsoft.com/office/drawing/2014/main" id="{DFEAE1CA-30F6-D4CD-42E7-E40C776B4E6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819A71-30EB-AFD2-186F-9DBB78EE9A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3054353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D464B-A5AC-8F48-99FA-84F28D847A97}"/>
              </a:ext>
              <a:ext uri="{C183D7F6-B498-43B3-948B-1728B52AA6E4}">
                <adec:decorative xmlns:adec="http://schemas.microsoft.com/office/drawing/2017/decorative" val="1"/>
              </a:ext>
            </a:extLst>
          </p:cNvPr>
          <p:cNvSpPr/>
          <p:nvPr userDrawn="1"/>
        </p:nvSpPr>
        <p:spPr>
          <a:xfrm>
            <a:off x="1" y="1"/>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22A1F32F-5A98-B43B-7314-5216E2C58D2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Tennessee Technical Assistance Network and Tennessee Tiered Support Center combined logo">
            <a:extLst>
              <a:ext uri="{FF2B5EF4-FFF2-40B4-BE49-F238E27FC236}">
                <a16:creationId xmlns:a16="http://schemas.microsoft.com/office/drawing/2014/main" id="{7B763667-DFC9-B4D9-200C-073209F3BB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6" name="Footer Placeholder 5">
            <a:extLst>
              <a:ext uri="{FF2B5EF4-FFF2-40B4-BE49-F238E27FC236}">
                <a16:creationId xmlns:a16="http://schemas.microsoft.com/office/drawing/2014/main" id="{CEE4F6A9-2E67-09D5-92FD-B9C74D8AA37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50388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mon Logos &amp; TN State 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C317-737F-5BEA-73FB-243C041439EC}"/>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839A0BA4-CFBC-23A6-6245-6928C2BDD750}"/>
              </a:ext>
              <a:ext uri="{C183D7F6-B498-43B3-948B-1728B52AA6E4}">
                <adec:decorative xmlns:adec="http://schemas.microsoft.com/office/drawing/2017/decorative" val="1"/>
              </a:ext>
            </a:extLst>
          </p:cNvPr>
          <p:cNvSpPr/>
          <p:nvPr userDrawn="1"/>
        </p:nvSpPr>
        <p:spPr>
          <a:xfrm>
            <a:off x="0" y="3991335"/>
            <a:ext cx="12188825" cy="2866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9C0D59-0BEA-3260-E41D-5E85B005E1D8}"/>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120887-E1CE-B2B1-8DB1-0E7C1F14C0DD}"/>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dirty="0"/>
              <a:t>© Tennessee Department of Education </a:t>
            </a:r>
            <a:endParaRPr lang="id-ID" dirty="0"/>
          </a:p>
          <a:p>
            <a:endParaRPr lang="en-US" dirty="0"/>
          </a:p>
        </p:txBody>
      </p:sp>
      <p:pic>
        <p:nvPicPr>
          <p:cNvPr id="6" name="Picture 5" descr="Tennessee Technical Assistance Network and Tennessee Tiered Support Center combined logo">
            <a:extLst>
              <a:ext uri="{FF2B5EF4-FFF2-40B4-BE49-F238E27FC236}">
                <a16:creationId xmlns:a16="http://schemas.microsoft.com/office/drawing/2014/main" id="{32BFF5EE-8FD3-9623-02BE-DF5CECA49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Tree>
    <p:extLst>
      <p:ext uri="{BB962C8B-B14F-4D97-AF65-F5344CB8AC3E}">
        <p14:creationId xmlns:p14="http://schemas.microsoft.com/office/powerpoint/2010/main" val="2778475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9C73A878-3EA9-5D51-64C2-7B1E16B20599}"/>
              </a:ext>
            </a:extLst>
          </p:cNvPr>
          <p:cNvSpPr>
            <a:spLocks noGrp="1"/>
          </p:cNvSpPr>
          <p:nvPr>
            <p:ph type="title" hasCustomPrompt="1"/>
          </p:nvPr>
        </p:nvSpPr>
        <p:spPr>
          <a:xfrm>
            <a:off x="507868" y="228600"/>
            <a:ext cx="11071516" cy="1208314"/>
          </a:xfrm>
        </p:spPr>
        <p:txBody>
          <a:bodyPr/>
          <a:lstStyle/>
          <a:p>
            <a:r>
              <a:rPr lang="en-US" dirty="0"/>
              <a:t>Break</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dirty="0"/>
              <a:t>Click to add a message about the break duration.</a:t>
            </a:r>
            <a:endParaRPr lang="en-US" dirty="0"/>
          </a:p>
        </p:txBody>
      </p:sp>
      <p:sp>
        <p:nvSpPr>
          <p:cNvPr id="17" name="Text Placeholder 16">
            <a:extLst>
              <a:ext uri="{FF2B5EF4-FFF2-40B4-BE49-F238E27FC236}">
                <a16:creationId xmlns:a16="http://schemas.microsoft.com/office/drawing/2014/main" id="{2507FB6A-9326-D384-94D0-1B29CFA3A1FE}"/>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dirty="0"/>
              <a:t>Newsletter</a:t>
            </a:r>
            <a:endParaRPr lang="en-US" dirty="0"/>
          </a:p>
        </p:txBody>
      </p:sp>
      <p:sp>
        <p:nvSpPr>
          <p:cNvPr id="18" name="Text Placeholder 16">
            <a:extLst>
              <a:ext uri="{FF2B5EF4-FFF2-40B4-BE49-F238E27FC236}">
                <a16:creationId xmlns:a16="http://schemas.microsoft.com/office/drawing/2014/main" id="{8FE607B1-8196-D851-DE80-BE000D56166F}"/>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dirty="0"/>
              <a:t>Social Media</a:t>
            </a:r>
            <a:endParaRPr lang="en-US" dirty="0"/>
          </a:p>
        </p:txBody>
      </p:sp>
      <p:sp>
        <p:nvSpPr>
          <p:cNvPr id="19" name="Text Placeholder 16">
            <a:extLst>
              <a:ext uri="{FF2B5EF4-FFF2-40B4-BE49-F238E27FC236}">
                <a16:creationId xmlns:a16="http://schemas.microsoft.com/office/drawing/2014/main" id="{5D218C8E-9236-23D0-6994-EB51655A8BD6}"/>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dirty="0"/>
              <a:t>@tennesseetsc</a:t>
            </a:r>
            <a:endParaRPr lang="en-US" dirty="0"/>
          </a:p>
        </p:txBody>
      </p:sp>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pic>
        <p:nvPicPr>
          <p:cNvPr id="2" name="Picture 1">
            <a:extLst>
              <a:ext uri="{FF2B5EF4-FFF2-40B4-BE49-F238E27FC236}">
                <a16:creationId xmlns:a16="http://schemas.microsoft.com/office/drawing/2014/main" id="{EE37A51C-B803-520E-136C-4A6E4B9FF205}"/>
              </a:ext>
              <a:ext uri="{C183D7F6-B498-43B3-948B-1728B52AA6E4}">
                <adec:decorative xmlns:adec="http://schemas.microsoft.com/office/drawing/2017/decorative" val="1"/>
              </a:ext>
            </a:extLst>
          </p:cNvPr>
          <p:cNvPicPr>
            <a:picLocks noChangeAspect="1"/>
          </p:cNvPicPr>
          <p:nvPr userDrawn="1"/>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10825" y="71260"/>
            <a:ext cx="1680518" cy="1371600"/>
          </a:xfrm>
          <a:prstGeom prst="rect">
            <a:avLst/>
          </a:prstGeom>
          <a:noFill/>
          <a:ln>
            <a:noFill/>
          </a:ln>
        </p:spPr>
      </p:pic>
      <p:pic>
        <p:nvPicPr>
          <p:cNvPr id="21" name="Content Placeholder 3">
            <a:extLst>
              <a:ext uri="{FF2B5EF4-FFF2-40B4-BE49-F238E27FC236}">
                <a16:creationId xmlns:a16="http://schemas.microsoft.com/office/drawing/2014/main" id="{622E8834-271B-CD86-A676-E4B78B5455A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8097" y="3385883"/>
            <a:ext cx="2315536" cy="1737104"/>
          </a:xfrm>
          <a:prstGeom prst="rect">
            <a:avLst/>
          </a:prstGeom>
        </p:spPr>
      </p:pic>
      <p:grpSp>
        <p:nvGrpSpPr>
          <p:cNvPr id="3" name="Group 2">
            <a:extLst>
              <a:ext uri="{FF2B5EF4-FFF2-40B4-BE49-F238E27FC236}">
                <a16:creationId xmlns:a16="http://schemas.microsoft.com/office/drawing/2014/main" id="{223E82F0-3B20-5F92-5A54-B3F2B7C692C3}"/>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5" name="Graphic 4">
              <a:extLst>
                <a:ext uri="{FF2B5EF4-FFF2-40B4-BE49-F238E27FC236}">
                  <a16:creationId xmlns:a16="http://schemas.microsoft.com/office/drawing/2014/main" id="{35212413-34C5-AA03-A223-52D94260499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74A798B9-1D5C-2CAD-0085-146FACCD9C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Footer Placeholder 2">
            <a:extLst>
              <a:ext uri="{FF2B5EF4-FFF2-40B4-BE49-F238E27FC236}">
                <a16:creationId xmlns:a16="http://schemas.microsoft.com/office/drawing/2014/main" id="{E0C72C17-E067-80D9-6F50-75E73A9F747F}"/>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167092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and Atten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hasCustomPrompt="1"/>
          </p:nvPr>
        </p:nvSpPr>
        <p:spPr>
          <a:xfrm>
            <a:off x="633534" y="228600"/>
            <a:ext cx="5460878" cy="1208314"/>
          </a:xfrm>
        </p:spPr>
        <p:txBody>
          <a:bodyPr/>
          <a:lstStyle/>
          <a:p>
            <a:r>
              <a:rPr lang="en-US" dirty="0"/>
              <a:t>Welcome and Attendance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dirty="0"/>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949904" y="6547305"/>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15" name="Group 14">
            <a:extLst>
              <a:ext uri="{FF2B5EF4-FFF2-40B4-BE49-F238E27FC236}">
                <a16:creationId xmlns:a16="http://schemas.microsoft.com/office/drawing/2014/main" id="{996A9E91-F0C3-2634-23C0-C219FF9532CA}"/>
              </a:ext>
              <a:ext uri="{C183D7F6-B498-43B3-948B-1728B52AA6E4}">
                <adec:decorative xmlns:adec="http://schemas.microsoft.com/office/drawing/2017/decorative" val="1"/>
              </a:ext>
            </a:extLst>
          </p:cNvPr>
          <p:cNvGrpSpPr/>
          <p:nvPr userDrawn="1"/>
        </p:nvGrpSpPr>
        <p:grpSpPr>
          <a:xfrm>
            <a:off x="0" y="6307084"/>
            <a:ext cx="1827213" cy="484632"/>
            <a:chOff x="1827213" y="6320184"/>
            <a:chExt cx="1889065" cy="515107"/>
          </a:xfrm>
        </p:grpSpPr>
        <p:pic>
          <p:nvPicPr>
            <p:cNvPr id="16" name="Graphic 15">
              <a:extLst>
                <a:ext uri="{FF2B5EF4-FFF2-40B4-BE49-F238E27FC236}">
                  <a16:creationId xmlns:a16="http://schemas.microsoft.com/office/drawing/2014/main" id="{C5273270-4D6C-9DDE-AE64-C7E17831D1B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4377B015-3D22-0CBF-DFC9-05CA5B66EE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55722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unch">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6EC4DAA0-E7E7-D454-A324-4C18136D0751}"/>
              </a:ext>
            </a:extLst>
          </p:cNvPr>
          <p:cNvSpPr>
            <a:spLocks noGrp="1"/>
          </p:cNvSpPr>
          <p:nvPr>
            <p:ph type="title" hasCustomPrompt="1"/>
          </p:nvPr>
        </p:nvSpPr>
        <p:spPr>
          <a:xfrm>
            <a:off x="507868" y="228600"/>
            <a:ext cx="11071516" cy="1208314"/>
          </a:xfrm>
        </p:spPr>
        <p:txBody>
          <a:bodyPr/>
          <a:lstStyle/>
          <a:p>
            <a:r>
              <a:rPr lang="en-US" dirty="0"/>
              <a:t>Lunch</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dirty="0"/>
              <a:t>Click to add a message about the lunch duration.</a:t>
            </a:r>
            <a:endParaRPr lang="en-US" dirty="0"/>
          </a:p>
        </p:txBody>
      </p:sp>
      <p:sp>
        <p:nvSpPr>
          <p:cNvPr id="17" name="Text Placeholder 16">
            <a:extLst>
              <a:ext uri="{FF2B5EF4-FFF2-40B4-BE49-F238E27FC236}">
                <a16:creationId xmlns:a16="http://schemas.microsoft.com/office/drawing/2014/main" id="{161202DF-E4BC-3C6A-2EB9-2563551F92FF}"/>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dirty="0"/>
              <a:t>Newsletter</a:t>
            </a:r>
            <a:endParaRPr lang="en-US" dirty="0"/>
          </a:p>
        </p:txBody>
      </p:sp>
      <p:sp>
        <p:nvSpPr>
          <p:cNvPr id="18" name="Text Placeholder 16">
            <a:extLst>
              <a:ext uri="{FF2B5EF4-FFF2-40B4-BE49-F238E27FC236}">
                <a16:creationId xmlns:a16="http://schemas.microsoft.com/office/drawing/2014/main" id="{497E94DF-F13E-7085-8095-E57391430215}"/>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dirty="0"/>
              <a:t>Social Media</a:t>
            </a:r>
            <a:endParaRPr lang="en-US" dirty="0"/>
          </a:p>
        </p:txBody>
      </p:sp>
      <p:sp>
        <p:nvSpPr>
          <p:cNvPr id="19" name="Text Placeholder 16">
            <a:extLst>
              <a:ext uri="{FF2B5EF4-FFF2-40B4-BE49-F238E27FC236}">
                <a16:creationId xmlns:a16="http://schemas.microsoft.com/office/drawing/2014/main" id="{85DEF0D5-D99F-CA10-086C-135EC496F347}"/>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dirty="0"/>
              <a:t>@tennesseetsc</a:t>
            </a:r>
            <a:endParaRPr lang="en-US" dirty="0"/>
          </a:p>
        </p:txBody>
      </p:sp>
      <p:pic>
        <p:nvPicPr>
          <p:cNvPr id="3" name="Google Shape;4016;p142">
            <a:extLst>
              <a:ext uri="{FF2B5EF4-FFF2-40B4-BE49-F238E27FC236}">
                <a16:creationId xmlns:a16="http://schemas.microsoft.com/office/drawing/2014/main" id="{7BB96D91-FC3C-9C73-FB98-5036BF274001}"/>
              </a:ext>
              <a:ext uri="{C183D7F6-B498-43B3-948B-1728B52AA6E4}">
                <adec:decorative xmlns:adec="http://schemas.microsoft.com/office/drawing/2017/decorative" val="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13961" y="70402"/>
            <a:ext cx="1508001" cy="1090961"/>
          </a:xfrm>
          <a:prstGeom prst="rect">
            <a:avLst/>
          </a:prstGeom>
          <a:noFill/>
          <a:ln>
            <a:noFill/>
          </a:ln>
        </p:spPr>
      </p:pic>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grpSp>
        <p:nvGrpSpPr>
          <p:cNvPr id="21" name="Group 20">
            <a:extLst>
              <a:ext uri="{FF2B5EF4-FFF2-40B4-BE49-F238E27FC236}">
                <a16:creationId xmlns:a16="http://schemas.microsoft.com/office/drawing/2014/main" id="{D61262AE-0FAF-9B38-8850-00E5AE9A199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22" name="Graphic 21">
              <a:extLst>
                <a:ext uri="{FF2B5EF4-FFF2-40B4-BE49-F238E27FC236}">
                  <a16:creationId xmlns:a16="http://schemas.microsoft.com/office/drawing/2014/main" id="{1DA42FA3-84A4-C578-4D4B-4428E6CE4FF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23" name="Picture 22" descr="Tennessee Tiered Supports Center logo">
              <a:extLst>
                <a:ext uri="{FF2B5EF4-FFF2-40B4-BE49-F238E27FC236}">
                  <a16:creationId xmlns:a16="http://schemas.microsoft.com/office/drawing/2014/main" id="{4CA78034-845E-B3B1-CADF-45E757FEB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24" name="Footer Placeholder 2">
            <a:extLst>
              <a:ext uri="{FF2B5EF4-FFF2-40B4-BE49-F238E27FC236}">
                <a16:creationId xmlns:a16="http://schemas.microsoft.com/office/drawing/2014/main" id="{BB369887-C6EE-4931-6191-666302C6C1BA}"/>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35741741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FD79-89CD-66AB-25F1-E63654382345}"/>
              </a:ext>
            </a:extLst>
          </p:cNvPr>
          <p:cNvSpPr>
            <a:spLocks noGrp="1"/>
          </p:cNvSpPr>
          <p:nvPr>
            <p:ph type="title"/>
          </p:nvPr>
        </p:nvSpPr>
        <p:spPr>
          <a:xfrm>
            <a:off x="507868" y="164160"/>
            <a:ext cx="11071516" cy="1208314"/>
          </a:xfrm>
        </p:spPr>
        <p:txBody>
          <a:bodyPr/>
          <a:lstStyle/>
          <a:p>
            <a:r>
              <a:rPr lang="en-US"/>
              <a:t>Click to edit Master title style</a:t>
            </a:r>
          </a:p>
        </p:txBody>
      </p:sp>
      <p:sp>
        <p:nvSpPr>
          <p:cNvPr id="3" name="Google Shape;152;p27">
            <a:extLst>
              <a:ext uri="{FF2B5EF4-FFF2-40B4-BE49-F238E27FC236}">
                <a16:creationId xmlns:a16="http://schemas.microsoft.com/office/drawing/2014/main" id="{BB7A6273-2DC7-7C4B-A295-F487E36B4EAF}"/>
              </a:ext>
            </a:extLst>
          </p:cNvPr>
          <p:cNvSpPr txBox="1">
            <a:spLocks noGrp="1"/>
          </p:cNvSpPr>
          <p:nvPr>
            <p:ph type="body" idx="1" hasCustomPrompt="1"/>
          </p:nvPr>
        </p:nvSpPr>
        <p:spPr>
          <a:xfrm>
            <a:off x="507868" y="1531923"/>
            <a:ext cx="11071616" cy="4335600"/>
          </a:xfrm>
          <a:prstGeom prst="rect">
            <a:avLst/>
          </a:prstGeom>
          <a:noFill/>
          <a:ln>
            <a:noFill/>
          </a:ln>
        </p:spPr>
        <p:txBody>
          <a:bodyPr spcFirstLastPara="1" wrap="square" lIns="91425" tIns="45700" rIns="91425" bIns="45700" anchor="t" anchorCtr="0">
            <a:normAutofit/>
          </a:bodyPr>
          <a:lstStyle>
            <a:lvl1pPr marL="76200" lvl="0" indent="0" algn="l">
              <a:lnSpc>
                <a:spcPct val="100000"/>
              </a:lnSpc>
              <a:spcBef>
                <a:spcPts val="750"/>
              </a:spcBef>
              <a:spcAft>
                <a:spcPts val="750"/>
              </a:spcAft>
              <a:buSzPts val="2400"/>
              <a:buFont typeface="Arial" panose="020B0604020202020204" pitchFamily="34" charset="0"/>
              <a:buNone/>
              <a:defRPr sz="2400">
                <a:solidFill>
                  <a:schemeClr val="tx1">
                    <a:lumMod val="50000"/>
                  </a:schemeClr>
                </a:solidFill>
                <a:latin typeface="Arial"/>
                <a:ea typeface="Arial"/>
                <a:cs typeface="Arial"/>
                <a:sym typeface="Arial"/>
              </a:defRPr>
            </a:lvl1pPr>
            <a:lvl2pPr marL="914400" lvl="1" indent="-355600" algn="l">
              <a:spcBef>
                <a:spcPts val="675"/>
              </a:spcBef>
              <a:spcAft>
                <a:spcPts val="0"/>
              </a:spcAft>
              <a:buSzPts val="2000"/>
              <a:buChar char="–"/>
              <a:defRPr>
                <a:solidFill>
                  <a:schemeClr val="accent2"/>
                </a:solidFill>
                <a:latin typeface="Arial"/>
                <a:ea typeface="Arial"/>
                <a:cs typeface="Arial"/>
                <a:sym typeface="Arial"/>
              </a:defRPr>
            </a:lvl2pPr>
            <a:lvl3pPr marL="1371600" lvl="2" indent="-342900" algn="l">
              <a:spcBef>
                <a:spcPts val="675"/>
              </a:spcBef>
              <a:spcAft>
                <a:spcPts val="0"/>
              </a:spcAft>
              <a:buSzPts val="1800"/>
              <a:buChar char="•"/>
              <a:defRPr>
                <a:solidFill>
                  <a:schemeClr val="accent2"/>
                </a:solidFill>
                <a:latin typeface="Arial"/>
                <a:ea typeface="Arial"/>
                <a:cs typeface="Arial"/>
                <a:sym typeface="Arial"/>
              </a:defRPr>
            </a:lvl3pPr>
            <a:lvl4pPr marL="1828800" lvl="3" indent="-330200" algn="l">
              <a:spcBef>
                <a:spcPts val="675"/>
              </a:spcBef>
              <a:spcAft>
                <a:spcPts val="0"/>
              </a:spcAft>
              <a:buSzPts val="1600"/>
              <a:buChar char="o"/>
              <a:defRPr>
                <a:solidFill>
                  <a:schemeClr val="accent2"/>
                </a:solidFill>
                <a:latin typeface="Arial"/>
                <a:ea typeface="Arial"/>
                <a:cs typeface="Arial"/>
                <a:sym typeface="Arial"/>
              </a:defRPr>
            </a:lvl4pPr>
            <a:lvl5pPr marL="2286000" lvl="4" indent="-317500" algn="l">
              <a:spcBef>
                <a:spcPts val="675"/>
              </a:spcBef>
              <a:spcAft>
                <a:spcPts val="0"/>
              </a:spcAft>
              <a:buSzPts val="1400"/>
              <a:buChar char="»"/>
              <a:defRPr>
                <a:solidFill>
                  <a:schemeClr val="accent2"/>
                </a:solidFill>
                <a:latin typeface="Arial"/>
                <a:ea typeface="Arial"/>
                <a:cs typeface="Arial"/>
                <a:sym typeface="Arial"/>
              </a:defRPr>
            </a:lvl5pPr>
            <a:lvl6pPr marL="2743200" lvl="5" indent="-342900" algn="l">
              <a:spcBef>
                <a:spcPts val="675"/>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r>
              <a:rPr lang="en-US" dirty="0"/>
              <a:t>Click to add references, which must be in size 24 or 18 font with all lines left justified. </a:t>
            </a:r>
          </a:p>
          <a:p>
            <a:endParaRPr dirty="0"/>
          </a:p>
        </p:txBody>
      </p:sp>
      <p:grpSp>
        <p:nvGrpSpPr>
          <p:cNvPr id="4" name="Group 3">
            <a:extLst>
              <a:ext uri="{FF2B5EF4-FFF2-40B4-BE49-F238E27FC236}">
                <a16:creationId xmlns:a16="http://schemas.microsoft.com/office/drawing/2014/main" id="{A93F6FE3-0636-4E21-BD48-E143F21D1CA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9" name="Graphic 8">
              <a:extLst>
                <a:ext uri="{FF2B5EF4-FFF2-40B4-BE49-F238E27FC236}">
                  <a16:creationId xmlns:a16="http://schemas.microsoft.com/office/drawing/2014/main" id="{32A510ED-083B-B8BE-5314-4F03A0F6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36B68449-69D2-F2F9-5D82-99EB8E9851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1" name="Footer Placeholder 2">
            <a:extLst>
              <a:ext uri="{FF2B5EF4-FFF2-40B4-BE49-F238E27FC236}">
                <a16:creationId xmlns:a16="http://schemas.microsoft.com/office/drawing/2014/main" id="{5A3A0105-22FE-E84B-0EDA-FED2CCA83DCE}"/>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3136315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SS-Sho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dirty="0"/>
              <a:t>Click to edit TESS-Short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306066" y="2009966"/>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648507" y="1493837"/>
            <a:ext cx="1419668"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dirty="0"/>
              <a:t>TESS-Short</a:t>
            </a:r>
            <a:endParaRPr lang="en-US" dirty="0"/>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CF4B47FF-40CA-F8E4-1206-93AFB789D87E}"/>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0" name="Graphic 9">
              <a:extLst>
                <a:ext uri="{FF2B5EF4-FFF2-40B4-BE49-F238E27FC236}">
                  <a16:creationId xmlns:a16="http://schemas.microsoft.com/office/drawing/2014/main" id="{48552C1C-65DB-C6A8-6243-A75049D32C9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5449FB16-39D1-051B-D54F-C2A0BBFDDA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8731550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SS-Ful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dirty="0"/>
              <a:t>Click to edit TESS-Full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297988" y="2124184"/>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728251" y="1493837"/>
            <a:ext cx="1339924"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dirty="0"/>
              <a:t>TESS-Full</a:t>
            </a:r>
            <a:endParaRPr lang="en-US" dirty="0"/>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93A6D9B7-B3B7-2ECD-8C71-D2F3AF38A44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DD6FF94B-05DC-E54B-B79F-5DBA9F9ED0D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69E4C7ED-66D5-3718-3AB6-504157B510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748800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and Disclaimer">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hasCustomPrompt="1"/>
          </p:nvPr>
        </p:nvSpPr>
        <p:spPr>
          <a:xfrm>
            <a:off x="2133468" y="228600"/>
            <a:ext cx="959209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Thank you!</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8"/>
            <a:ext cx="9592096" cy="2250624"/>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hasCustomPrompt="1"/>
          </p:nvPr>
        </p:nvSpPr>
        <p:spPr>
          <a:xfrm>
            <a:off x="1938814" y="3827534"/>
            <a:ext cx="10138410" cy="2114410"/>
          </a:xfrm>
        </p:spPr>
        <p:txBody>
          <a:bodyPr/>
          <a:lstStyle>
            <a:lvl1pPr marL="0" marR="0" indent="0" algn="l" defTabSz="685629" rtl="0" eaLnBrk="1" fontAlgn="auto" latinLnBrk="0" hangingPunct="1">
              <a:lnSpc>
                <a:spcPct val="100000"/>
              </a:lnSpc>
              <a:spcBef>
                <a:spcPts val="0"/>
              </a:spcBef>
              <a:spcAft>
                <a:spcPts val="0"/>
              </a:spcAft>
              <a:buClr>
                <a:srgbClr val="3C3E40"/>
              </a:buClr>
              <a:buSzTx/>
              <a:buFont typeface="Wingdings" panose="05000000000000000000" pitchFamily="2" charset="2"/>
              <a:buNone/>
              <a:tabLst/>
              <a:defRPr sz="2400"/>
            </a:lvl1pPr>
            <a:lvl2pPr>
              <a:buNone/>
              <a:defRPr/>
            </a:lvl2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Permission is granted to use and copy these materials for noncommercial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educational purposes with attribution credit to the Tennessee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Department of Education. If you wish to use these materials for reasons</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other than noncommercial educational purposes, please contact the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dirty="0">
                <a:ln>
                  <a:noFill/>
                </a:ln>
                <a:solidFill>
                  <a:srgbClr val="000000"/>
                </a:solidFill>
                <a:effectLst/>
                <a:uLnTx/>
                <a:uFillTx/>
                <a:latin typeface="Arial"/>
                <a:ea typeface="Open Sans"/>
                <a:cs typeface="Open Sans"/>
              </a:rPr>
              <a:t>Office of General Counsel at (615) 741-2921.</a:t>
            </a: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endParaRPr kumimoji="0" lang="en-US" sz="1800" b="0" i="1" u="none" strike="noStrike" kern="1200" cap="none" spc="0" normalizeH="0" baseline="0" noProof="0" dirty="0">
              <a:ln>
                <a:noFill/>
              </a:ln>
              <a:solidFill>
                <a:srgbClr val="000000"/>
              </a:solidFill>
              <a:effectLst/>
              <a:uLnTx/>
              <a:uFillTx/>
              <a:latin typeface="Arial"/>
              <a:ea typeface="Open Sans"/>
              <a:cs typeface="Open Sans"/>
            </a:endParaRP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94A64D8D-A492-72D7-589F-9F8BFC274DCA}"/>
              </a:ext>
              <a:ext uri="{C183D7F6-B498-43B3-948B-1728B52AA6E4}">
                <adec:decorative xmlns:adec="http://schemas.microsoft.com/office/drawing/2017/decorative" val="1"/>
              </a:ext>
            </a:extLst>
          </p:cNvPr>
          <p:cNvGrpSpPr/>
          <p:nvPr userDrawn="1"/>
        </p:nvGrpSpPr>
        <p:grpSpPr>
          <a:xfrm>
            <a:off x="1882992" y="6328962"/>
            <a:ext cx="1827213" cy="484632"/>
            <a:chOff x="1827213" y="6320184"/>
            <a:chExt cx="1889065" cy="515107"/>
          </a:xfrm>
        </p:grpSpPr>
        <p:pic>
          <p:nvPicPr>
            <p:cNvPr id="10" name="Graphic 9">
              <a:extLst>
                <a:ext uri="{FF2B5EF4-FFF2-40B4-BE49-F238E27FC236}">
                  <a16:creationId xmlns:a16="http://schemas.microsoft.com/office/drawing/2014/main" id="{DE18532D-8AFF-B726-26ED-D71CB90ABF5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E54C5420-C1D4-05F4-FD23-B01D910518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400251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531919"/>
            <a:ext cx="11071516"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4" name="Group 3">
            <a:extLst>
              <a:ext uri="{FF2B5EF4-FFF2-40B4-BE49-F238E27FC236}">
                <a16:creationId xmlns:a16="http://schemas.microsoft.com/office/drawing/2014/main" id="{75756E1D-D64A-B72F-0DC3-6C1AD4C12FAB}"/>
              </a:ext>
              <a:ext uri="{C183D7F6-B498-43B3-948B-1728B52AA6E4}">
                <adec:decorative xmlns:adec="http://schemas.microsoft.com/office/drawing/2017/decorative" val="1"/>
              </a:ext>
            </a:extLst>
          </p:cNvPr>
          <p:cNvGrpSpPr/>
          <p:nvPr userDrawn="1"/>
        </p:nvGrpSpPr>
        <p:grpSpPr>
          <a:xfrm>
            <a:off x="10259568" y="5969724"/>
            <a:ext cx="1827213" cy="484632"/>
            <a:chOff x="1827213" y="6320184"/>
            <a:chExt cx="1889065" cy="515107"/>
          </a:xfrm>
        </p:grpSpPr>
        <p:pic>
          <p:nvPicPr>
            <p:cNvPr id="6" name="Graphic 5">
              <a:extLst>
                <a:ext uri="{FF2B5EF4-FFF2-40B4-BE49-F238E27FC236}">
                  <a16:creationId xmlns:a16="http://schemas.microsoft.com/office/drawing/2014/main" id="{31281CDB-018C-93C0-49CA-6926F54D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2972AD4B-A18E-3CD6-F85A-0989574E12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140128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Alt Opening Slide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solidFill>
                  <a:srgbClr val="000000"/>
                </a:solidFill>
              </a:defRPr>
            </a:lvl1pPr>
          </a:lstStyle>
          <a:p>
            <a:pPr lvl="0"/>
            <a:r>
              <a:rPr lang="en-US"/>
              <a:t>Date</a:t>
            </a:r>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09978" y="0"/>
            <a:ext cx="6778753" cy="6858000"/>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471290679"/>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lt Opening Slide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solidFill>
                  <a:srgbClr val="000000"/>
                </a:solidFill>
              </a:defRPr>
            </a:lvl1pPr>
          </a:lstStyle>
          <a:p>
            <a:pPr lvl="0"/>
            <a:r>
              <a:rPr lang="en-US"/>
              <a:t>Date</a:t>
            </a:r>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09978" y="0"/>
            <a:ext cx="6778753" cy="6858000"/>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218805314"/>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lt 2 Opening Slide (change pictur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chemeClr val="tx1"/>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lvl1pPr>
          </a:lstStyle>
          <a:p>
            <a:pPr lvl="0"/>
            <a:r>
              <a:rPr lang="en-US"/>
              <a:t>Date</a:t>
            </a:r>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TN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21" name="Picture Placeholder 20">
            <a:extLst>
              <a:ext uri="{FF2B5EF4-FFF2-40B4-BE49-F238E27FC236}">
                <a16:creationId xmlns:a16="http://schemas.microsoft.com/office/drawing/2014/main" id="{0EA00B74-34E1-124F-88D8-0EE9D4527CA8}"/>
              </a:ext>
              <a:ext uri="{C183D7F6-B498-43B3-948B-1728B52AA6E4}">
                <adec:decorative xmlns:adec="http://schemas.microsoft.com/office/drawing/2017/decorative" val="1"/>
              </a:ext>
            </a:extLst>
          </p:cNvPr>
          <p:cNvSpPr>
            <a:spLocks noGrp="1"/>
          </p:cNvSpPr>
          <p:nvPr>
            <p:ph type="pic" sz="quarter" idx="11"/>
          </p:nvPr>
        </p:nvSpPr>
        <p:spPr>
          <a:xfrm>
            <a:off x="5409978" y="0"/>
            <a:ext cx="6778845" cy="6858000"/>
          </a:xfrm>
          <a:custGeom>
            <a:avLst/>
            <a:gdLst>
              <a:gd name="connsiteX0" fmla="*/ 4057650 w 6778845"/>
              <a:gd name="connsiteY0" fmla="*/ 0 h 6858000"/>
              <a:gd name="connsiteX1" fmla="*/ 6778845 w 6778845"/>
              <a:gd name="connsiteY1" fmla="*/ 0 h 6858000"/>
              <a:gd name="connsiteX2" fmla="*/ 6778845 w 6778845"/>
              <a:gd name="connsiteY2" fmla="*/ 6858000 h 6858000"/>
              <a:gd name="connsiteX3" fmla="*/ 0 w 6778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78845" h="6858000">
                <a:moveTo>
                  <a:pt x="4057650" y="0"/>
                </a:moveTo>
                <a:lnTo>
                  <a:pt x="6778845" y="0"/>
                </a:lnTo>
                <a:lnTo>
                  <a:pt x="6778845" y="6858000"/>
                </a:lnTo>
                <a:lnTo>
                  <a:pt x="0" y="6858000"/>
                </a:lnTo>
                <a:close/>
              </a:path>
            </a:pathLst>
          </a:custGeom>
          <a:pattFill prst="pct5">
            <a:fgClr>
              <a:schemeClr val="tx2"/>
            </a:fgClr>
            <a:bgClr>
              <a:schemeClr val="accent2"/>
            </a:bgClr>
          </a:pattFill>
        </p:spPr>
        <p:txBody>
          <a:bodyPr wrap="square">
            <a:noAutofit/>
          </a:bodyPr>
          <a:lstStyle>
            <a:lvl1pPr marL="0" indent="0" algn="r">
              <a:buNone/>
              <a:defRPr/>
            </a:lvl1pPr>
          </a:lstStyle>
          <a:p>
            <a:endParaRPr lang="en-US"/>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sp>
        <p:nvSpPr>
          <p:cNvPr id="4" name="Footer Placeholder 3">
            <a:extLst>
              <a:ext uri="{FF2B5EF4-FFF2-40B4-BE49-F238E27FC236}">
                <a16:creationId xmlns:a16="http://schemas.microsoft.com/office/drawing/2014/main" id="{598D5297-8096-1C8C-1059-C46CF42D3ECB}"/>
              </a:ext>
              <a:ext uri="{C183D7F6-B498-43B3-948B-1728B52AA6E4}">
                <adec:decorative xmlns:adec="http://schemas.microsoft.com/office/drawing/2017/decorative" val="0"/>
              </a:ext>
            </a:extLst>
          </p:cNvPr>
          <p:cNvSpPr>
            <a:spLocks noGrp="1"/>
          </p:cNvSpPr>
          <p:nvPr>
            <p:ph type="ftr" sz="quarter" idx="12"/>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718782348"/>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6A80A89-1BA0-5C44-8514-C5D9DFBD7236}"/>
              </a:ext>
              <a:ext uri="{C183D7F6-B498-43B3-948B-1728B52AA6E4}">
                <adec:decorative xmlns:adec="http://schemas.microsoft.com/office/drawing/2017/decorative" val="1"/>
              </a:ext>
            </a:extLst>
          </p:cNvPr>
          <p:cNvSpPr/>
          <p:nvPr userDrawn="1"/>
        </p:nvSpPr>
        <p:spPr>
          <a:xfrm>
            <a:off x="-23257"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5" name="Group 4">
            <a:extLst>
              <a:ext uri="{C183D7F6-B498-43B3-948B-1728B52AA6E4}">
                <adec:decorative xmlns:adec="http://schemas.microsoft.com/office/drawing/2017/decorative" val="1"/>
              </a:ext>
            </a:extLst>
          </p:cNvPr>
          <p:cNvGrpSpPr/>
          <p:nvPr userDrawn="1"/>
        </p:nvGrpSpPr>
        <p:grpSpPr>
          <a:xfrm>
            <a:off x="8528034" y="6106160"/>
            <a:ext cx="3210027" cy="196444"/>
            <a:chOff x="6927228" y="7552706"/>
            <a:chExt cx="5016271" cy="227062"/>
          </a:xfrm>
        </p:grpSpPr>
        <p:sp>
          <p:nvSpPr>
            <p:cNvPr id="6" name="Oval 5">
              <a:extLst>
                <a:ext uri="{C183D7F6-B498-43B3-948B-1728B52AA6E4}">
                  <adec:decorative xmlns:adec="http://schemas.microsoft.com/office/drawing/2017/decorative" val="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7" name="Title Placeholder 1">
            <a:extLst>
              <a:ext uri="{FF2B5EF4-FFF2-40B4-BE49-F238E27FC236}">
                <a16:creationId xmlns:a16="http://schemas.microsoft.com/office/drawing/2014/main" id="{23F9C191-2D7F-CD43-AE85-0484228973D6}"/>
              </a:ext>
            </a:extLst>
          </p:cNvPr>
          <p:cNvSpPr>
            <a:spLocks noGrp="1"/>
          </p:cNvSpPr>
          <p:nvPr>
            <p:ph type="title"/>
          </p:nvPr>
        </p:nvSpPr>
        <p:spPr>
          <a:xfrm>
            <a:off x="5491334" y="228600"/>
            <a:ext cx="624672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8" name="Text Placeholder 4">
            <a:extLst>
              <a:ext uri="{FF2B5EF4-FFF2-40B4-BE49-F238E27FC236}">
                <a16:creationId xmlns:a16="http://schemas.microsoft.com/office/drawing/2014/main" id="{A66B4290-B988-2544-9CDD-E153F59314DE}"/>
              </a:ext>
            </a:extLst>
          </p:cNvPr>
          <p:cNvSpPr>
            <a:spLocks noGrp="1"/>
          </p:cNvSpPr>
          <p:nvPr>
            <p:ph type="body" sz="quarter" idx="10"/>
          </p:nvPr>
        </p:nvSpPr>
        <p:spPr>
          <a:xfrm>
            <a:off x="5500255" y="1531917"/>
            <a:ext cx="6246726" cy="4411683"/>
          </a:xfrm>
        </p:spPr>
        <p:txBody>
          <a:bodyPr/>
          <a:lstStyle>
            <a:lvl1pPr>
              <a:buClr>
                <a:srgbClr val="000000"/>
              </a:buClr>
              <a:defRPr>
                <a:solidFill>
                  <a:srgbClr val="000000"/>
                </a:solidFill>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grpSp>
        <p:nvGrpSpPr>
          <p:cNvPr id="60" name="Group 59">
            <a:extLst>
              <a:ext uri="{FF2B5EF4-FFF2-40B4-BE49-F238E27FC236}">
                <a16:creationId xmlns:a16="http://schemas.microsoft.com/office/drawing/2014/main" id="{5F227487-E919-7A49-B599-FA575AC1F4FE}"/>
              </a:ext>
              <a:ext uri="{C183D7F6-B498-43B3-948B-1728B52AA6E4}">
                <adec:decorative xmlns:adec="http://schemas.microsoft.com/office/drawing/2017/decorative" val="1"/>
              </a:ext>
            </a:extLst>
          </p:cNvPr>
          <p:cNvGrpSpPr/>
          <p:nvPr userDrawn="1"/>
        </p:nvGrpSpPr>
        <p:grpSpPr>
          <a:xfrm rot="16200000">
            <a:off x="-229494" y="3199707"/>
            <a:ext cx="6858000" cy="458586"/>
            <a:chOff x="0" y="6170814"/>
            <a:chExt cx="12188825" cy="458586"/>
          </a:xfrm>
        </p:grpSpPr>
        <p:sp>
          <p:nvSpPr>
            <p:cNvPr id="61" name="Rectangle 60">
              <a:extLst>
                <a:ext uri="{FF2B5EF4-FFF2-40B4-BE49-F238E27FC236}">
                  <a16:creationId xmlns:a16="http://schemas.microsoft.com/office/drawing/2014/main" id="{89D72522-0673-2A40-9161-9546733B7C88}"/>
                </a:ext>
                <a:ext uri="{C183D7F6-B498-43B3-948B-1728B52AA6E4}">
                  <adec:decorative xmlns:adec="http://schemas.microsoft.com/office/drawing/2017/decorative" val="1"/>
                </a:ext>
              </a:extLst>
            </p:cNvPr>
            <p:cNvSpPr/>
            <p:nvPr userDrawn="1"/>
          </p:nvSpPr>
          <p:spPr>
            <a:xfrm>
              <a:off x="0" y="6170814"/>
              <a:ext cx="12188825"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AF55D50-06B9-9149-AA67-072EB550E6E7}"/>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371612A-D036-A140-A204-E10D7C771A1E}"/>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AD5FB9A4-B083-FA46-B029-5FAF6078FE60}"/>
              </a:ext>
              <a:ext uri="{C183D7F6-B498-43B3-948B-1728B52AA6E4}">
                <adec:decorative xmlns:adec="http://schemas.microsoft.com/office/drawing/2017/decorative" val="1"/>
              </a:ext>
            </a:extLst>
          </p:cNvPr>
          <p:cNvSpPr/>
          <p:nvPr userDrawn="1"/>
        </p:nvSpPr>
        <p:spPr>
          <a:xfrm>
            <a:off x="437243" y="393865"/>
            <a:ext cx="4708359" cy="60702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icture Placeholder 2">
            <a:extLst>
              <a:ext uri="{FF2B5EF4-FFF2-40B4-BE49-F238E27FC236}">
                <a16:creationId xmlns:a16="http://schemas.microsoft.com/office/drawing/2014/main" id="{00ECAD39-DFCC-A445-A2F6-945E60E432E3}"/>
              </a:ext>
            </a:extLst>
          </p:cNvPr>
          <p:cNvSpPr>
            <a:spLocks noGrp="1"/>
          </p:cNvSpPr>
          <p:nvPr>
            <p:ph type="pic" sz="quarter" idx="11"/>
          </p:nvPr>
        </p:nvSpPr>
        <p:spPr>
          <a:xfrm>
            <a:off x="708605" y="650914"/>
            <a:ext cx="4165635" cy="5556172"/>
          </a:xfrm>
        </p:spPr>
        <p:txBody>
          <a:bodyPr/>
          <a:lstStyle/>
          <a:p>
            <a:r>
              <a:rPr lang="en-US"/>
              <a:t>Click icon to add picture</a:t>
            </a:r>
          </a:p>
        </p:txBody>
      </p:sp>
      <p:pic>
        <p:nvPicPr>
          <p:cNvPr id="2" name="Graphic 1">
            <a:extLst>
              <a:ext uri="{FF2B5EF4-FFF2-40B4-BE49-F238E27FC236}">
                <a16:creationId xmlns:a16="http://schemas.microsoft.com/office/drawing/2014/main" id="{0BCD23C3-A693-60E6-3003-9800B0CF784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158353" y="91700"/>
            <a:ext cx="1939048" cy="670272"/>
          </a:xfrm>
          <a:prstGeom prst="rect">
            <a:avLst/>
          </a:prstGeom>
        </p:spPr>
      </p:pic>
      <p:sp>
        <p:nvSpPr>
          <p:cNvPr id="4" name="Footer Placeholder 3">
            <a:extLst>
              <a:ext uri="{FF2B5EF4-FFF2-40B4-BE49-F238E27FC236}">
                <a16:creationId xmlns:a16="http://schemas.microsoft.com/office/drawing/2014/main" id="{BEA938F1-66E1-8B52-1516-21323718B8BC}"/>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10201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6A80A89-1BA0-5C44-8514-C5D9DFBD7236}"/>
              </a:ext>
              <a:ext uri="{C183D7F6-B498-43B3-948B-1728B52AA6E4}">
                <adec:decorative xmlns:adec="http://schemas.microsoft.com/office/drawing/2017/decorative" val="1"/>
              </a:ext>
            </a:extLst>
          </p:cNvPr>
          <p:cNvSpPr/>
          <p:nvPr userDrawn="1"/>
        </p:nvSpPr>
        <p:spPr>
          <a:xfrm>
            <a:off x="-23257"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5" name="Group 4">
            <a:extLst>
              <a:ext uri="{C183D7F6-B498-43B3-948B-1728B52AA6E4}">
                <adec:decorative xmlns:adec="http://schemas.microsoft.com/office/drawing/2017/decorative" val="1"/>
              </a:ext>
            </a:extLst>
          </p:cNvPr>
          <p:cNvGrpSpPr/>
          <p:nvPr userDrawn="1"/>
        </p:nvGrpSpPr>
        <p:grpSpPr>
          <a:xfrm>
            <a:off x="7870558" y="6134302"/>
            <a:ext cx="4055885" cy="196444"/>
            <a:chOff x="6927228" y="7552706"/>
            <a:chExt cx="5016271" cy="227062"/>
          </a:xfrm>
        </p:grpSpPr>
        <p:sp>
          <p:nvSpPr>
            <p:cNvPr id="6" name="Oval 5">
              <a:extLst>
                <a:ext uri="{C183D7F6-B498-43B3-948B-1728B52AA6E4}">
                  <adec:decorative xmlns:adec="http://schemas.microsoft.com/office/drawing/2017/decorative" val="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7" name="Title Placeholder 1">
            <a:extLst>
              <a:ext uri="{FF2B5EF4-FFF2-40B4-BE49-F238E27FC236}">
                <a16:creationId xmlns:a16="http://schemas.microsoft.com/office/drawing/2014/main" id="{23F9C191-2D7F-CD43-AE85-0484228973D6}"/>
              </a:ext>
            </a:extLst>
          </p:cNvPr>
          <p:cNvSpPr>
            <a:spLocks noGrp="1"/>
          </p:cNvSpPr>
          <p:nvPr>
            <p:ph type="title" hasCustomPrompt="1"/>
          </p:nvPr>
        </p:nvSpPr>
        <p:spPr>
          <a:xfrm>
            <a:off x="5491334" y="228600"/>
            <a:ext cx="624672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Agenda</a:t>
            </a:r>
          </a:p>
        </p:txBody>
      </p:sp>
      <p:sp>
        <p:nvSpPr>
          <p:cNvPr id="58" name="Text Placeholder 4">
            <a:extLst>
              <a:ext uri="{FF2B5EF4-FFF2-40B4-BE49-F238E27FC236}">
                <a16:creationId xmlns:a16="http://schemas.microsoft.com/office/drawing/2014/main" id="{A66B4290-B988-2544-9CDD-E153F59314DE}"/>
              </a:ext>
            </a:extLst>
          </p:cNvPr>
          <p:cNvSpPr>
            <a:spLocks noGrp="1"/>
          </p:cNvSpPr>
          <p:nvPr>
            <p:ph type="body" sz="quarter" idx="10"/>
          </p:nvPr>
        </p:nvSpPr>
        <p:spPr>
          <a:xfrm>
            <a:off x="5500255" y="1531917"/>
            <a:ext cx="6246726" cy="4411683"/>
          </a:xfrm>
        </p:spPr>
        <p:txBody>
          <a:bodyPr/>
          <a:lstStyle>
            <a:lvl1pPr marL="257111" marR="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solidFill>
                  <a:srgbClr val="000000"/>
                </a:solidFill>
              </a:defRPr>
            </a:lvl1pPr>
            <a:lvl2pPr marL="557074" marR="0"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lvl2pPr>
            <a:lvl3pPr marL="857036"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sz="2400"/>
            </a:lvl3pPr>
            <a:lvl4pPr marL="1199850" marR="0" indent="-171407"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1542664"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60" name="Group 59">
            <a:extLst>
              <a:ext uri="{FF2B5EF4-FFF2-40B4-BE49-F238E27FC236}">
                <a16:creationId xmlns:a16="http://schemas.microsoft.com/office/drawing/2014/main" id="{5F227487-E919-7A49-B599-FA575AC1F4FE}"/>
              </a:ext>
              <a:ext uri="{C183D7F6-B498-43B3-948B-1728B52AA6E4}">
                <adec:decorative xmlns:adec="http://schemas.microsoft.com/office/drawing/2017/decorative" val="1"/>
              </a:ext>
            </a:extLst>
          </p:cNvPr>
          <p:cNvGrpSpPr/>
          <p:nvPr userDrawn="1"/>
        </p:nvGrpSpPr>
        <p:grpSpPr>
          <a:xfrm rot="16200000">
            <a:off x="-229494" y="3199707"/>
            <a:ext cx="6858000" cy="458586"/>
            <a:chOff x="0" y="6170814"/>
            <a:chExt cx="12188825" cy="458586"/>
          </a:xfrm>
        </p:grpSpPr>
        <p:sp>
          <p:nvSpPr>
            <p:cNvPr id="61" name="Rectangle 60">
              <a:extLst>
                <a:ext uri="{FF2B5EF4-FFF2-40B4-BE49-F238E27FC236}">
                  <a16:creationId xmlns:a16="http://schemas.microsoft.com/office/drawing/2014/main" id="{89D72522-0673-2A40-9161-9546733B7C88}"/>
                </a:ext>
                <a:ext uri="{C183D7F6-B498-43B3-948B-1728B52AA6E4}">
                  <adec:decorative xmlns:adec="http://schemas.microsoft.com/office/drawing/2017/decorative" val="1"/>
                </a:ext>
              </a:extLst>
            </p:cNvPr>
            <p:cNvSpPr/>
            <p:nvPr userDrawn="1"/>
          </p:nvSpPr>
          <p:spPr>
            <a:xfrm>
              <a:off x="0" y="6170814"/>
              <a:ext cx="12188825"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AF55D50-06B9-9149-AA67-072EB550E6E7}"/>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371612A-D036-A140-A204-E10D7C771A1E}"/>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AD5FB9A4-B083-FA46-B029-5FAF6078FE60}"/>
              </a:ext>
              <a:ext uri="{C183D7F6-B498-43B3-948B-1728B52AA6E4}">
                <adec:decorative xmlns:adec="http://schemas.microsoft.com/office/drawing/2017/decorative" val="1"/>
              </a:ext>
            </a:extLst>
          </p:cNvPr>
          <p:cNvSpPr/>
          <p:nvPr userDrawn="1"/>
        </p:nvSpPr>
        <p:spPr>
          <a:xfrm>
            <a:off x="437243" y="393865"/>
            <a:ext cx="4708359" cy="60702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BEA938F1-66E1-8B52-1516-21323718B8BC}"/>
              </a:ext>
              <a:ext uri="{C183D7F6-B498-43B3-948B-1728B52AA6E4}">
                <adec:decorative xmlns:adec="http://schemas.microsoft.com/office/drawing/2017/decorative" val="1"/>
              </a:ext>
            </a:extLst>
          </p:cNvPr>
          <p:cNvSpPr>
            <a:spLocks noGrp="1"/>
          </p:cNvSpPr>
          <p:nvPr>
            <p:ph type="ftr" sz="quarter" idx="12"/>
          </p:nvPr>
        </p:nvSpPr>
        <p:spPr>
          <a:xfrm>
            <a:off x="9129333" y="6485544"/>
            <a:ext cx="2995330" cy="303577"/>
          </a:xfrm>
        </p:spPr>
        <p:txBody>
          <a:bodyPr/>
          <a:lstStyle>
            <a:lvl1pPr>
              <a:defRPr>
                <a:solidFill>
                  <a:srgbClr val="000000"/>
                </a:solidFill>
              </a:defRPr>
            </a:lvl1pPr>
          </a:lstStyle>
          <a:p>
            <a:r>
              <a:rPr lang="en-US" dirty="0"/>
              <a:t>© Tennessee Department of Education </a:t>
            </a:r>
            <a:endParaRPr lang="id-ID" dirty="0"/>
          </a:p>
        </p:txBody>
      </p:sp>
      <p:pic>
        <p:nvPicPr>
          <p:cNvPr id="69" name="Picture 68">
            <a:extLst>
              <a:ext uri="{FF2B5EF4-FFF2-40B4-BE49-F238E27FC236}">
                <a16:creationId xmlns:a16="http://schemas.microsoft.com/office/drawing/2014/main" id="{A1797D00-C26B-CE11-84C3-7D1FDB6F179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389" y="625474"/>
            <a:ext cx="4203700" cy="5607050"/>
          </a:xfrm>
          <a:prstGeom prst="rect">
            <a:avLst/>
          </a:prstGeom>
        </p:spPr>
      </p:pic>
      <p:grpSp>
        <p:nvGrpSpPr>
          <p:cNvPr id="2" name="Group 1">
            <a:extLst>
              <a:ext uri="{FF2B5EF4-FFF2-40B4-BE49-F238E27FC236}">
                <a16:creationId xmlns:a16="http://schemas.microsoft.com/office/drawing/2014/main" id="{2D266491-4F27-598B-76AB-45E7F98F73A5}"/>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3" name="Graphic 2">
              <a:extLst>
                <a:ext uri="{FF2B5EF4-FFF2-40B4-BE49-F238E27FC236}">
                  <a16:creationId xmlns:a16="http://schemas.microsoft.com/office/drawing/2014/main" id="{792E0602-7FB3-B0F4-3462-239AB43E5D3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56" name="Picture 55" descr="Tennessee Tiered Supports Center logo">
              <a:extLst>
                <a:ext uri="{FF2B5EF4-FFF2-40B4-BE49-F238E27FC236}">
                  <a16:creationId xmlns:a16="http://schemas.microsoft.com/office/drawing/2014/main" id="{CD330E14-74B0-0D58-A3AE-6DEC0BAAC6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520857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9308-2F65-2848-AAFA-EE30143CC517}"/>
              </a:ext>
              <a:ext uri="{C183D7F6-B498-43B3-948B-1728B52AA6E4}">
                <adec:decorative xmlns:adec="http://schemas.microsoft.com/office/drawing/2017/decorative" val="1"/>
              </a:ext>
            </a:extLst>
          </p:cNvPr>
          <p:cNvSpPr/>
          <p:nvPr userDrawn="1"/>
        </p:nvSpPr>
        <p:spPr>
          <a:xfrm>
            <a:off x="1" y="2"/>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073" y="1996312"/>
            <a:ext cx="8881659" cy="1759104"/>
          </a:xfrm>
        </p:spPr>
        <p:txBody>
          <a:bodyPr anchor="b">
            <a:normAutofit/>
          </a:bodyPr>
          <a:lstStyle>
            <a:lvl1pPr>
              <a:defRPr sz="3600">
                <a:solidFill>
                  <a:schemeClr val="bg1"/>
                </a:solidFill>
                <a:latin typeface="Georgia" panose="02040502050405020303" pitchFamily="18" charset="0"/>
              </a:defRPr>
            </a:lvl1pPr>
          </a:lstStyle>
          <a:p>
            <a:r>
              <a:rPr lang="en-US"/>
              <a:t>Click to edit Master title style</a:t>
            </a:r>
          </a:p>
        </p:txBody>
      </p:sp>
      <p:sp>
        <p:nvSpPr>
          <p:cNvPr id="9" name="Text Placeholder 8"/>
          <p:cNvSpPr>
            <a:spLocks noGrp="1"/>
          </p:cNvSpPr>
          <p:nvPr>
            <p:ph type="body" sz="quarter" idx="10"/>
          </p:nvPr>
        </p:nvSpPr>
        <p:spPr>
          <a:xfrm>
            <a:off x="507869" y="3808754"/>
            <a:ext cx="7544375" cy="2019300"/>
          </a:xfrm>
        </p:spPr>
        <p:txBody>
          <a:bodyPr>
            <a:normAutofit/>
          </a:bodyPr>
          <a:lstStyle>
            <a:lvl1pPr marL="0" indent="0">
              <a:buNone/>
              <a:defRPr sz="2400">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A24EC782-1B54-8047-A170-93C1869A6B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0906"/>
            <a:ext cx="1590642" cy="629429"/>
          </a:xfrm>
          <a:prstGeom prst="rect">
            <a:avLst/>
          </a:prstGeom>
        </p:spPr>
      </p:pic>
      <p:sp>
        <p:nvSpPr>
          <p:cNvPr id="14" name="Right Triangle 13">
            <a:extLst>
              <a:ext uri="{FF2B5EF4-FFF2-40B4-BE49-F238E27FC236}">
                <a16:creationId xmlns:a16="http://schemas.microsoft.com/office/drawing/2014/main" id="{BA51A2CB-DEA5-E648-B477-EDB42CDE57EC}"/>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849F3B-A36C-8C44-9AA2-BC9AB8AF4C0C}"/>
              </a:ext>
              <a:ext uri="{C183D7F6-B498-43B3-948B-1728B52AA6E4}">
                <adec:decorative xmlns:adec="http://schemas.microsoft.com/office/drawing/2017/decorative" val="1"/>
              </a:ext>
            </a:extLst>
          </p:cNvPr>
          <p:cNvGrpSpPr/>
          <p:nvPr userDrawn="1"/>
        </p:nvGrpSpPr>
        <p:grpSpPr>
          <a:xfrm>
            <a:off x="87609" y="267987"/>
            <a:ext cx="11887088" cy="175769"/>
            <a:chOff x="-556175" y="5388428"/>
            <a:chExt cx="10099009" cy="149291"/>
          </a:xfrm>
        </p:grpSpPr>
        <p:grpSp>
          <p:nvGrpSpPr>
            <p:cNvPr id="11" name="Group 10">
              <a:extLst>
                <a:ext uri="{FF2B5EF4-FFF2-40B4-BE49-F238E27FC236}">
                  <a16:creationId xmlns:a16="http://schemas.microsoft.com/office/drawing/2014/main" id="{BAA4EA4B-0CF8-7A41-9056-B4300BB4E6F8}"/>
                </a:ext>
              </a:extLst>
            </p:cNvPr>
            <p:cNvGrpSpPr/>
            <p:nvPr userDrawn="1"/>
          </p:nvGrpSpPr>
          <p:grpSpPr>
            <a:xfrm>
              <a:off x="-556175" y="5388428"/>
              <a:ext cx="2501953" cy="149291"/>
              <a:chOff x="6927228" y="7552706"/>
              <a:chExt cx="5016271" cy="227062"/>
            </a:xfrm>
          </p:grpSpPr>
          <p:sp>
            <p:nvSpPr>
              <p:cNvPr id="161" name="Oval 160">
                <a:extLst>
                  <a:ext uri="{FF2B5EF4-FFF2-40B4-BE49-F238E27FC236}">
                    <a16:creationId xmlns:a16="http://schemas.microsoft.com/office/drawing/2014/main" id="{206EA435-3B39-1A4E-9264-AA3E38A14AC5}"/>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D5EA43B9-62CB-0043-BD26-C0A6AEE23226}"/>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35ED08B7-16D9-964D-B7D7-AAA79B310D0B}"/>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A2EC5139-D0F4-1649-95F8-76716460EEBE}"/>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220B3E14-7E42-5847-BBF7-8C5B6F70ABE8}"/>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6BFEC779-EE9D-3644-A71C-DA568EE9AEC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2C5EE8FE-03A8-3A42-B5AE-32700953783A}"/>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282F8862-91FA-D54D-804C-7D999652662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7F06E37-9335-8B41-B4CC-87D6F329E9FE}"/>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0692EF78-6BE5-4C45-BBDC-934B7DED276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2BAB7C71-2CA6-3245-8EA0-EB003D734BF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D6793FF5-7C9E-044A-86D6-1455FB5A2DDD}"/>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21410636-46E9-0C40-983D-F63A106EB8B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5F3A8CAD-C5ED-C444-A400-0C8547F3B98D}"/>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320009C4-57FB-E347-879B-026F8BE2E9A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52D66A40-70DA-7A4A-B43A-06089B443F5E}"/>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CEF69C96-8419-2B4C-A171-5886E7B1303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3E56D531-54E8-AC49-BD86-18B61197083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FF6591B-A675-874E-98FC-C3BBB873E5B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CA3ABE9B-58D0-AB45-9483-E99BB2BD534B}"/>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FA497271-DD48-F544-92DE-297E50BF2CBC}"/>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047BD6A-FAC4-BA41-83BD-ADF28AB2314E}"/>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4557C642-121B-A94B-9D58-90610EB1EEB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BC9BB053-2BE3-1C4E-A8E0-083CA7852A46}"/>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5F7257CA-A586-C542-9397-B0ECDA2092C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05EDE776-0D5C-2740-B029-608E8A0B728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F1A9F1-03E2-EC44-B4A9-C58A91EF35F0}"/>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D7B96AA-1058-D641-88C8-0A5CB5E2394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03E4956F-85F7-DC45-B89C-336CCB07CF64}"/>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A1FC606C-0C3B-EB45-A465-7069D3D635D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7D12103E-4B30-8449-843E-30AAE60B8A8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65CF63B-CF5C-B54B-AA26-CCC3386B56E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961E9018-B192-AE4A-BE72-E10E70EEE3B6}"/>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B21BB6D3-5206-6540-9DAF-5937D6318AB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72734CD3-210C-E54F-BFD1-65900AF41C09}"/>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0CDECCAF-6C45-3B40-8579-14A9A8E0A71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3E35EC5F-6544-4B48-BC39-84B339EC4F2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CBF089D7-C027-684B-A375-0E28298696B4}"/>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9843EBFF-53A7-FB46-B38F-9D9206589FE7}"/>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41028949-1888-F34C-BBDE-AF873F5068F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2CCF133F-B5D1-E549-B56F-5A377FC2478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667AB8A7-7D04-8A4E-BDB7-786262071A3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284D9588-B2DD-5F41-B5C5-EB92FA37FB3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5C945B8F-AA7E-E842-9927-5BE1D804A630}"/>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BE0CA13D-85EC-EE42-8D6A-2E584B3F76E2}"/>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6" name="Oval 205">
                <a:extLst>
                  <a:ext uri="{FF2B5EF4-FFF2-40B4-BE49-F238E27FC236}">
                    <a16:creationId xmlns:a16="http://schemas.microsoft.com/office/drawing/2014/main" id="{A49A9E47-0078-C542-BAB2-E864FF94B51E}"/>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7" name="Oval 206">
                <a:extLst>
                  <a:ext uri="{FF2B5EF4-FFF2-40B4-BE49-F238E27FC236}">
                    <a16:creationId xmlns:a16="http://schemas.microsoft.com/office/drawing/2014/main" id="{4B56A45B-DF1A-654B-87B5-D57C99E66554}"/>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8" name="Oval 207">
                <a:extLst>
                  <a:ext uri="{FF2B5EF4-FFF2-40B4-BE49-F238E27FC236}">
                    <a16:creationId xmlns:a16="http://schemas.microsoft.com/office/drawing/2014/main" id="{143CAC94-7C36-CC43-A7AB-21771234750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9271FEA2-63D5-3D41-B42F-34CF16015121}"/>
                </a:ext>
              </a:extLst>
            </p:cNvPr>
            <p:cNvGrpSpPr/>
            <p:nvPr userDrawn="1"/>
          </p:nvGrpSpPr>
          <p:grpSpPr>
            <a:xfrm>
              <a:off x="2008922" y="5388428"/>
              <a:ext cx="2501953" cy="149291"/>
              <a:chOff x="6927228" y="7552706"/>
              <a:chExt cx="5016271" cy="227062"/>
            </a:xfrm>
          </p:grpSpPr>
          <p:sp>
            <p:nvSpPr>
              <p:cNvPr id="113" name="Oval 112">
                <a:extLst>
                  <a:ext uri="{FF2B5EF4-FFF2-40B4-BE49-F238E27FC236}">
                    <a16:creationId xmlns:a16="http://schemas.microsoft.com/office/drawing/2014/main" id="{894C953C-BB22-5941-A86F-4576188E3217}"/>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2EA00C85-0CCB-D140-A4FF-1CEE0765A6E2}"/>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80C65E66-C0FC-9746-A5C2-73876510E674}"/>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3AC81CF0-E6A4-A84A-B2A9-31B6A24729CF}"/>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6D10E6C4-A13B-8E41-9A1C-F4C00B3BDBC4}"/>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AA1E8F3D-0110-3A4E-9EAC-0EFCFF2076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8C9CBEBC-B64D-AC4A-85F5-BE5979E4518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7084259B-5DFA-4B48-BFC3-A1D39F94CF22}"/>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EA507884-B494-8046-A308-D41F54A24A1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A7C35056-71D8-3642-9332-D86979563E6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23088FCA-1B41-CA42-834B-72F386B1D978}"/>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1DE9A8B9-7CC6-E148-B5CE-05828D1A2DA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29C402EC-E63B-1C4D-9325-95E50C98D07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3C0C01AD-0EA0-6E4C-90AD-2A1767CF3E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8D1D3C-64A9-E441-BA32-D4CE23C15B8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0F597194-2DF6-F74F-A333-DD473431EF9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BCE48169-247C-8E48-8D4A-D50F7EA62510}"/>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9DC9EA72-77F7-4046-9AD6-5597059161C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3501A15D-7A94-C84D-A288-72AB4378AD6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2D875C90-7F7B-6F43-90A3-C4BB49F6510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97A51128-51B3-5345-A6A0-0CD1A5DD5D2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39D97B16-4BF5-0042-9A14-E554F4F224C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CC7B2743-661D-3C42-8D0C-3780A55414F3}"/>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FAEE387C-8086-A946-BD45-1AEE9E4A1D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1AA000F0-70C5-954B-B4C8-39FD8FEE501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232A9AE-1A6D-2446-A2C6-A1C9578954D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B4D3D3F8-7193-0E43-BC83-1FDB745FD59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04DB799C-2504-FF40-86BF-E23EA1BC8124}"/>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DBC3635F-F6D5-6249-89CC-D727251C1AF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E8C41FB3-7CE9-4347-9450-2E6FA1E167D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B6A150D-F973-CB46-B4B8-2C6319D5AE5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EE9B4A2C-6A2C-8849-B220-8F9E5DDDA63D}"/>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696FA9B2-93E8-5547-A40B-7255CB269A9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33FF8229-5048-FC4F-88B9-BDE0CE2704B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D4BE7463-43F7-6441-97BC-4E9645FCFDD5}"/>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CD175B4F-94B7-4140-BF9E-37ADEB5CACF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044F9DCE-2B7F-6841-A58B-9CC735F774A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EBAE5DC-6941-AF42-82E9-54A7CA0AB53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48C81B78-6E60-6641-A45F-5DCF72C0D29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B818A35-6020-D742-B5D7-EAE7A8A2C11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83F43CDF-AF72-6242-B16C-AFEECA3BE1BE}"/>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13774CAA-205E-C449-B2D4-4E1B0D55E19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3EDF1371-75B9-F940-8E23-9D71ACFAA2F1}"/>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9A0592DC-11B9-8B46-A723-14C71E7FB22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C6141967-CC00-4E4B-A51C-CC09653D464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1D9D1D30-68A4-C042-9EC8-069758652002}"/>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D3A2933-429F-9648-8695-A933ACCD4671}"/>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D460269A-7090-6A4C-A50B-A0C5B593E7A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5" name="Group 14">
              <a:extLst>
                <a:ext uri="{FF2B5EF4-FFF2-40B4-BE49-F238E27FC236}">
                  <a16:creationId xmlns:a16="http://schemas.microsoft.com/office/drawing/2014/main" id="{0E6F950E-B75F-3140-AD9E-332A661FFB23}"/>
                </a:ext>
              </a:extLst>
            </p:cNvPr>
            <p:cNvGrpSpPr/>
            <p:nvPr userDrawn="1"/>
          </p:nvGrpSpPr>
          <p:grpSpPr>
            <a:xfrm>
              <a:off x="4583275" y="5388428"/>
              <a:ext cx="2501953" cy="149291"/>
              <a:chOff x="6927228" y="7552706"/>
              <a:chExt cx="5016271" cy="227062"/>
            </a:xfrm>
          </p:grpSpPr>
          <p:sp>
            <p:nvSpPr>
              <p:cNvPr id="65" name="Oval 64">
                <a:extLst>
                  <a:ext uri="{FF2B5EF4-FFF2-40B4-BE49-F238E27FC236}">
                    <a16:creationId xmlns:a16="http://schemas.microsoft.com/office/drawing/2014/main" id="{384B1DE5-79A5-2843-A72C-E2614B206B8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B0BCABE5-4E73-F04F-B3AF-6ECA752A844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9DCCCCFC-23A7-6146-8F58-118DC54A289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1B89E2E8-9F3F-024A-8A70-426E1BE1078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266D4AC-D67E-A848-B2E5-E5FA49B0201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5668660C-D1CC-C643-AC17-CFED44C6FB9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A5E0A8E2-FE2C-774C-B8E6-BDF188241F6B}"/>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CC6AB6F-160E-914B-A5A9-2008C220DC2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9BC40C0B-FAF1-EB4E-BDF1-EEE06E8489E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160E685A-C3DA-904B-9B5E-AFCE86BB473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00E897DF-4373-334D-9025-2EC4E028CF6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451D9E58-4D3A-7E4D-8FD1-7C47ACDC9CF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798E3DCB-A169-DA45-8DAD-FBBE6AA0C39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31F90A25-4C0D-5F43-B308-586B1AB437B5}"/>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C9349908-BFF6-2F40-AD4B-B1318FEE7C4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5BFB7C4A-D604-7042-BE02-724E13CADAC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9CAACBCD-3198-0C49-B005-294BF077502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38ABA712-DB38-7E42-8E46-4D72EE198D2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F2DC26A-2292-0C4B-9F27-D34A9389422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A1A675BD-5953-E943-B647-1B5DFF04730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242D4302-8A69-D34A-808E-4A17E456A16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4654412E-AECD-DE48-B3F7-BF5CDAC32A84}"/>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A958F87-5DCA-5B4A-9C19-F44BDBF72A3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1BEE9C6E-F2C5-C248-93F7-9DC7AAD4B2A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3C82C40-9F78-604E-8A73-51AD8BC6FBC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50B2B591-ADAD-5F4C-AB6B-78058A69926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C064662-D3B2-7245-BFF1-954B6938645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3DBD8CC9-1728-0046-9B2C-42CF36A15A6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23C68883-5038-444E-9362-6580416174F5}"/>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7D8BF9E4-5835-4349-BDB3-C28493C8AD8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FC75BE5-188F-7247-9FA7-B8A4616DDDB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A4F523D5-59C6-C948-A06D-E6DEA968208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9DEC9ABA-6E25-CA4A-8197-9F26D64ADAB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842FDEEB-DDC7-4542-A3D9-3002B836B1B1}"/>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3E4B328-0C96-1049-8CAB-E045BA6D333A}"/>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1C296C84-6CEB-804E-A10B-51760C50AB16}"/>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2FAF3117-EF26-634E-96FC-1D8B050281AD}"/>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B270F9DA-6C81-A547-8C34-3B2A9A164542}"/>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47635969-821E-D540-A115-E05882F75AE4}"/>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0C48C81C-4F34-3D4D-96E9-839E4E145EA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4444E25F-F100-264C-A23B-423E9CDCFEF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6F87A6E0-E881-7043-B35E-C934E573066C}"/>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B46BAF82-606D-DA40-9DC5-1981E3104BEE}"/>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CC245857-E44D-E64B-9B1C-6FBE69C4FF7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B8690599-6BBA-4646-A44A-5BE9495B5F53}"/>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286EA83-8AB8-684D-9C4F-5AE20943D96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3903DB5D-F5A8-B043-8ED8-6C234EFFF5B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D5D4EAE5-0356-EE48-9954-FD702B666E7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6" name="Group 15">
              <a:extLst>
                <a:ext uri="{FF2B5EF4-FFF2-40B4-BE49-F238E27FC236}">
                  <a16:creationId xmlns:a16="http://schemas.microsoft.com/office/drawing/2014/main" id="{1ECD57EC-9B00-844A-A19A-9EC3013E7905}"/>
                </a:ext>
              </a:extLst>
            </p:cNvPr>
            <p:cNvGrpSpPr/>
            <p:nvPr userDrawn="1"/>
          </p:nvGrpSpPr>
          <p:grpSpPr>
            <a:xfrm>
              <a:off x="7148372" y="5388428"/>
              <a:ext cx="2394462" cy="149291"/>
              <a:chOff x="6927228" y="7552706"/>
              <a:chExt cx="4800758" cy="227062"/>
            </a:xfrm>
          </p:grpSpPr>
          <p:sp>
            <p:nvSpPr>
              <p:cNvPr id="17" name="Oval 16">
                <a:extLst>
                  <a:ext uri="{FF2B5EF4-FFF2-40B4-BE49-F238E27FC236}">
                    <a16:creationId xmlns:a16="http://schemas.microsoft.com/office/drawing/2014/main" id="{3A62D392-CBDB-5244-A295-F969999C30E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F4113640-A68F-7D42-9B7E-2B4E5520A87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01B608D6-4AED-B649-964F-8F1E0BD2A985}"/>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E9BD793F-F8E1-1243-BF04-47FDEF95265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CF69974F-DE52-364A-8B70-4F8DF24D396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341C8D5E-75EB-1046-8E77-DAB81F68EA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2C19F3FA-F16E-4F48-B81B-51E4C52155E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A45E3686-7C9D-0B47-9B5D-513F9346F8D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F39C2A61-1C9A-ED4F-A3A3-8808719947D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555B5001-B955-4A41-8B28-54C81E48C9D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CBAA5CB7-1687-4D4D-BE89-FA6BBFC7AD9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FB45DA8C-12BA-E043-8A01-9FFEB25C173C}"/>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F8C21DD5-BBD1-AB43-8545-8B23C84D5465}"/>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FD804194-05E5-1B40-A95A-AF0FC597402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812A492D-1DA9-DB41-B350-705B88DDB973}"/>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928D6AF7-418B-D549-85D9-1A359263033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29EA35BC-B648-F941-BB9B-37EA964058D5}"/>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294DD0B2-F176-2D42-9C64-3B5D9FFC08EC}"/>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F21932EA-5E78-0344-8F12-96E1C70E262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9351103D-ACE5-C446-9CE4-5660091CB3C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B7407856-E4AC-FA48-BCB1-3CC0B461D46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3834A26C-E0FB-CE4C-9433-8CAA67831E2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7EC5F057-5E9E-CC4B-B319-95DF2F10B64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F7B1D311-8A48-DE44-A11F-E17F90EB4F1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2DC3E3C0-3A58-AA4A-8395-46D588A5954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185F9D5E-8695-4D46-B542-7868E9BF950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F7B0DA58-D691-0946-A321-F86F9BCAE2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3467E46E-F0B8-604F-9FFA-1535AC5C80F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F6DFDA4-3EFF-AC43-9391-5ED5C7FFF36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383651F0-7934-F74B-B0E9-33F0075583C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237FD67-4E41-D94F-975D-E3F953E60F41}"/>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94EC6473-E956-E047-9250-4504D7FDCF64}"/>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61167F6F-4E36-2A43-9440-2F797CF9FED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249D008E-561B-DB43-937A-40B6FF17969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C2CFDA9F-551B-7543-8DF5-5F1363BD2D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D2BEEAE5-71C9-5B43-858B-1B5EB458012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DEE9DC9C-777B-4141-BB29-B402A6D3265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ADE612C4-80BA-2A44-8C58-E8715930B715}"/>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2E62430D-26B5-7D40-A7F3-E81E5A83A28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08D58D6D-0688-2A4A-9910-914A4A5ED1B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D7D251BE-278E-514F-80DE-276C3AD592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A65B9040-FDB8-1045-AB77-3D7E01FFA19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6E09843D-1D09-F243-8BC0-78C6206FBA6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F38976D9-4CFE-7740-A507-80992474B46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1ABF1F06-95D6-9941-8A31-6F647913906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4" name="Graphic 3">
            <a:extLst>
              <a:ext uri="{FF2B5EF4-FFF2-40B4-BE49-F238E27FC236}">
                <a16:creationId xmlns:a16="http://schemas.microsoft.com/office/drawing/2014/main" id="{493A54FA-DF26-F2DB-61FC-8F77823F274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8927026" y="5178308"/>
            <a:ext cx="3098116" cy="1070929"/>
          </a:xfrm>
          <a:prstGeom prst="rect">
            <a:avLst/>
          </a:prstGeom>
        </p:spPr>
      </p:pic>
      <p:sp>
        <p:nvSpPr>
          <p:cNvPr id="6" name="Footer Placeholder 5">
            <a:extLst>
              <a:ext uri="{FF2B5EF4-FFF2-40B4-BE49-F238E27FC236}">
                <a16:creationId xmlns:a16="http://schemas.microsoft.com/office/drawing/2014/main" id="{076C7C57-280D-B4B9-8694-52E055A8B6D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247212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228600"/>
            <a:ext cx="1003927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7319950" cy="4308813"/>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grpSp>
        <p:nvGrpSpPr>
          <p:cNvPr id="3" name="Group 2">
            <a:extLst>
              <a:ext uri="{FF2B5EF4-FFF2-40B4-BE49-F238E27FC236}">
                <a16:creationId xmlns:a16="http://schemas.microsoft.com/office/drawing/2014/main" id="{276A3134-F569-8646-A42D-F63E04F64D14}"/>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0" name="Freeform 39">
              <a:extLst>
                <a:ext uri="{FF2B5EF4-FFF2-40B4-BE49-F238E27FC236}">
                  <a16:creationId xmlns:a16="http://schemas.microsoft.com/office/drawing/2014/main" id="{93118687-118E-1C41-9FB4-27FF8AD1F8ED}"/>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8CA8E291-A12D-5B49-BE1A-688ACBDCA8B5}"/>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066923CB-F2BF-CA48-8C03-8AEFA99D081C}"/>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Right Triangle 7">
            <a:extLst>
              <a:ext uri="{FF2B5EF4-FFF2-40B4-BE49-F238E27FC236}">
                <a16:creationId xmlns:a16="http://schemas.microsoft.com/office/drawing/2014/main" id="{023B4474-A5E7-FD4B-87BC-41821CD8CA5D}"/>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A55D89-C39F-4D43-AE63-61EB5128A2CE}"/>
              </a:ext>
              <a:ext uri="{C183D7F6-B498-43B3-948B-1728B52AA6E4}">
                <adec:decorative xmlns:adec="http://schemas.microsoft.com/office/drawing/2017/decorative" val="1"/>
              </a:ext>
            </a:extLst>
          </p:cNvPr>
          <p:cNvSpPr/>
          <p:nvPr userDrawn="1"/>
        </p:nvSpPr>
        <p:spPr>
          <a:xfrm>
            <a:off x="8131032" y="2009788"/>
            <a:ext cx="3629107" cy="3630052"/>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Picture Placeholder 23">
            <a:extLst>
              <a:ext uri="{FF2B5EF4-FFF2-40B4-BE49-F238E27FC236}">
                <a16:creationId xmlns:a16="http://schemas.microsoft.com/office/drawing/2014/main" id="{24371D59-BD56-DA4C-843B-99CF7AC81C35}"/>
              </a:ext>
            </a:extLst>
          </p:cNvPr>
          <p:cNvSpPr>
            <a:spLocks noGrp="1" noChangeAspect="1"/>
          </p:cNvSpPr>
          <p:nvPr>
            <p:ph type="pic" sz="quarter" idx="13"/>
          </p:nvPr>
        </p:nvSpPr>
        <p:spPr>
          <a:xfrm>
            <a:off x="8295313" y="2174542"/>
            <a:ext cx="3300545" cy="3300545"/>
          </a:xfrm>
          <a:prstGeom prst="ellipse">
            <a:avLst/>
          </a:prstGeom>
          <a:noFill/>
        </p:spPr>
        <p:txBody>
          <a:bodyPr/>
          <a:lstStyle>
            <a:lvl1pPr>
              <a:buNone/>
              <a:defRPr>
                <a:solidFill>
                  <a:schemeClr val="bg1"/>
                </a:solidFill>
              </a:defRPr>
            </a:lvl1pPr>
          </a:lstStyle>
          <a:p>
            <a:r>
              <a:rPr lang="en-US"/>
              <a:t>Click icon to add picture</a:t>
            </a:r>
          </a:p>
        </p:txBody>
      </p:sp>
      <p:pic>
        <p:nvPicPr>
          <p:cNvPr id="4" name="Graphic 3">
            <a:extLst>
              <a:ext uri="{FF2B5EF4-FFF2-40B4-BE49-F238E27FC236}">
                <a16:creationId xmlns:a16="http://schemas.microsoft.com/office/drawing/2014/main" id="{390448A0-3078-AAB6-C5FC-937BBB43739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103923" y="5615974"/>
            <a:ext cx="1939048" cy="670272"/>
          </a:xfrm>
          <a:prstGeom prst="rect">
            <a:avLst/>
          </a:prstGeom>
        </p:spPr>
      </p:pic>
      <p:sp>
        <p:nvSpPr>
          <p:cNvPr id="6" name="Footer Placeholder 5">
            <a:extLst>
              <a:ext uri="{FF2B5EF4-FFF2-40B4-BE49-F238E27FC236}">
                <a16:creationId xmlns:a16="http://schemas.microsoft.com/office/drawing/2014/main" id="{98FE7E8F-24C1-1AB1-FA0C-14296A6711C2}"/>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48279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p:nvPr>
        </p:nvSpPr>
        <p:spPr>
          <a:xfrm>
            <a:off x="2133468" y="228600"/>
            <a:ext cx="959209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245192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2 (with bottom placeholder)">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p:nvPr>
        </p:nvSpPr>
        <p:spPr>
          <a:xfrm>
            <a:off x="2133468" y="228600"/>
            <a:ext cx="959209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3566857"/>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p:nvPr>
        </p:nvSpPr>
        <p:spPr>
          <a:xfrm>
            <a:off x="2133600" y="5178425"/>
            <a:ext cx="9591675" cy="747713"/>
          </a:xfrm>
        </p:spPr>
        <p:txBody>
          <a:bodyPr/>
          <a:lstStyle>
            <a:lvl1pPr marL="0" indent="0">
              <a:buNone/>
              <a:defRPr sz="1800"/>
            </a:lvl1pPr>
            <a:lvl2pPr>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903766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8" y="1531917"/>
            <a:ext cx="11204831" cy="4311785"/>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B5D10000-67FF-DD43-9E31-3F0A5DAC7F84}"/>
              </a:ext>
              <a:ext uri="{C183D7F6-B498-43B3-948B-1728B52AA6E4}">
                <adec:decorative xmlns:adec="http://schemas.microsoft.com/office/drawing/2017/decorative" val="1"/>
              </a:ext>
            </a:extLst>
          </p:cNvPr>
          <p:cNvGrpSpPr/>
          <p:nvPr userDrawn="1"/>
        </p:nvGrpSpPr>
        <p:grpSpPr>
          <a:xfrm>
            <a:off x="87609" y="6201840"/>
            <a:ext cx="12013611" cy="175769"/>
            <a:chOff x="-556175" y="5388428"/>
            <a:chExt cx="10206500" cy="149291"/>
          </a:xfrm>
        </p:grpSpPr>
        <p:grpSp>
          <p:nvGrpSpPr>
            <p:cNvPr id="7" name="Group 6">
              <a:extLst>
                <a:ext uri="{FF2B5EF4-FFF2-40B4-BE49-F238E27FC236}">
                  <a16:creationId xmlns:a16="http://schemas.microsoft.com/office/drawing/2014/main" id="{A3A15094-7A12-4547-841F-3F598746B08A}"/>
                </a:ext>
              </a:extLst>
            </p:cNvPr>
            <p:cNvGrpSpPr/>
            <p:nvPr userDrawn="1"/>
          </p:nvGrpSpPr>
          <p:grpSpPr>
            <a:xfrm>
              <a:off x="-556175" y="5388428"/>
              <a:ext cx="2501953" cy="149291"/>
              <a:chOff x="6927228" y="7552706"/>
              <a:chExt cx="5016271" cy="227062"/>
            </a:xfrm>
          </p:grpSpPr>
          <p:sp>
            <p:nvSpPr>
              <p:cNvPr id="156" name="Oval 155">
                <a:extLst>
                  <a:ext uri="{FF2B5EF4-FFF2-40B4-BE49-F238E27FC236}">
                    <a16:creationId xmlns:a16="http://schemas.microsoft.com/office/drawing/2014/main" id="{AC81769C-ACD0-AA46-B55B-55D9845DC1D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BC76E733-8AC1-8244-A878-DA7EECA7CB64}"/>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5826B60D-6BD7-BE4E-B6AE-340C1C09DC5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3611D097-B55B-AE44-9B42-DCA92C06CDC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46C53F09-7D4D-B94C-B8E0-11F2795FDB96}"/>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A486865-4261-1B4B-B0F7-2D5849B35D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AC73E1FF-F2EC-BE45-AEB5-7FFAABDE2BA1}"/>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D3859127-8766-774E-AF82-8BEF0AC5F5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EDACB262-FDFC-F442-9CCA-41D550EB3488}"/>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7B900191-750E-A946-8349-F4790B296A5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7C70DE60-DBF4-CA44-AF95-5957981C2AC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FCC1CCEA-99D5-4D4F-A014-D288FAABDB0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A88879A-B09A-F545-B3CD-B5C985D01F3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599358C-6F81-C24A-BC47-7167EC9786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9754045-23E0-6543-91C2-E7296919294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DCA3B432-94C5-E841-A4FA-1DAB112F779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BB765CDB-B45E-4446-8F5B-E51DB59E6B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FED056CB-4654-0144-B516-8F7048BA26A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3EBDDD1E-2CE1-5E47-B197-FBB2AEAA3ED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104DEC34-9F54-5C41-B50C-D1871B7F653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4F96B8D3-C1A3-9D45-B2C0-0F7F96815FE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50123706-07DE-0E4E-90CE-C4D6842A0A28}"/>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AE7D8CBD-6778-B94D-B063-660BD02DA28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3C62E5E3-D59A-4443-9ACE-988B9A15868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41978F71-AF9E-7D4C-9AB6-5A1FD0B2480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589FFE61-9030-534B-A6F4-2FC1730F52D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014C2F76-16A9-E840-B6E6-F49949CEEB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6639544A-CF32-BC4D-BFC0-E2DC34E49E5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D3BCBB0D-40AC-FF4B-A1D4-E8BD7CAFB7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109A4713-EEC6-724A-924A-004AB4FBE6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F88CCCC1-D404-1F41-B8D3-15E36B5964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94D58B8E-0625-054E-8C67-52822EB7A05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B9DCFAA-93B3-8644-AD88-9EC07EEA99E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EDB23739-9E10-4345-8C0E-6C0F3ECEC3D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E83BE764-F6D7-D047-990F-AB458CD41F4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1E74F30B-2336-9346-9200-F78A2723F3E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70734039-795D-5D48-9694-F635EE86C9F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C1E56BE-4508-6A44-B8D0-6CAF3643ED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211267B-870F-6946-ABDF-1F5861ADC4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8D151696-3744-F44E-A416-96C512145F8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36BDF7-A7C7-5D43-973B-785D3D698F4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C20E71D8-1BF8-BC4A-94D3-40D6ADC9BB3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1BE462C-96AE-244A-9A1E-F1D3E8526D7F}"/>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69E1E159-EF97-C547-9277-59CA6EA008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CA5878C4-288C-1C4B-84A2-5070CB95B58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A6C3D10E-8DA4-C24C-B029-754C4867904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3F3EB9-2191-E741-87F6-7825BE855E9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7E45163F-DBE1-914F-8A1F-1A787E2DC33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86297214-78B1-CF4B-B744-901345F30602}"/>
                </a:ext>
              </a:extLst>
            </p:cNvPr>
            <p:cNvGrpSpPr/>
            <p:nvPr userDrawn="1"/>
          </p:nvGrpSpPr>
          <p:grpSpPr>
            <a:xfrm>
              <a:off x="2008922" y="5388428"/>
              <a:ext cx="2501953" cy="149291"/>
              <a:chOff x="6927228" y="7552706"/>
              <a:chExt cx="5016271" cy="227062"/>
            </a:xfrm>
          </p:grpSpPr>
          <p:sp>
            <p:nvSpPr>
              <p:cNvPr id="108" name="Oval 107">
                <a:extLst>
                  <a:ext uri="{FF2B5EF4-FFF2-40B4-BE49-F238E27FC236}">
                    <a16:creationId xmlns:a16="http://schemas.microsoft.com/office/drawing/2014/main" id="{292706E5-076B-5F4C-812F-FEC6E9915D4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4E3D1405-581F-6244-91CD-85A984DEC763}"/>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F2BCD18-8678-404E-9D15-F1BD7C07525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27BFD6CE-ECCD-444D-A7B0-4B48D67FDF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37929201-4384-E146-B984-1B2B04F2FDC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41A8DBFB-0288-314B-8FC9-105BF1D70A1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B66C2E77-979E-8447-B176-1CCDA73AD47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B4F26C27-0427-084D-90EE-625F83DD47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72460563-A889-E945-8955-E9D1F149E02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40A6ACA5-BBB6-6141-8F99-097460C84AC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4BCCFF44-BB58-5643-A26C-CA81C93C438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61A0BA7-8837-BC4A-A51F-2CF4F9B6130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2926DD6-27B3-8149-B92A-D411A42B44C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5EB62302-9E2F-5544-A7B6-57F7CED38A4F}"/>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79815D6B-B72A-E045-8689-A8ED057DEC6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083634D3-5FEC-8842-B7B2-8B230768EFE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9E4A9B-0FED-554A-A870-B4709BE5CFC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60B57485-220E-714B-A2C2-B3B85ADE0B0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8AFB7CB3-A903-DD4A-B6F2-0F5CF5CDE09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F66685-D8F3-2C42-9253-CB6FE5AB083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FD9D70CF-6892-AB40-9B13-D229F7448A0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7E74A9E9-14B9-254D-A201-96B112C001B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F7C45194-5CBF-6840-B5A4-8D3A44D4FD6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C9F3887-2520-364D-8505-A53938DB66C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535A291F-F9F8-6240-AB7E-9688DCD3AD5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AF7E5FF7-B52D-A849-BEF0-E1DF76E4E0C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EB3407C5-1F9F-D949-9ABA-889FE9C4A3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716575CD-F19A-224E-8826-8835C6162D6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EDC22ADC-686E-504D-B0D0-4B51D43A2AF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5F35CC8B-996A-144F-946D-15D332A9336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E5CBD76-CCC7-5142-8407-168685142F4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2F2862C-DA42-3B4E-842C-C81DD965EF1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96FE1C5-2B0A-584A-B04A-4F3DA96992C2}"/>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567B61A4-0A80-8F4E-8D71-6166C6E33FC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FEAA5028-41C5-6647-A1CC-45132219185D}"/>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25B31FB-57CE-1545-8795-44733B298239}"/>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D4072B1-FF73-9848-9733-7C55D1A0050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3BE2D710-FF1F-954D-AF85-6DA1D68D3AF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805013CF-77D8-7341-9093-41782D24F6C9}"/>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E29D4563-308F-B44A-9773-E565F20D211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F47E6BB1-1E6D-044C-932D-F7F73227459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280F1885-F2F7-404A-A8A0-90189995FA5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BDD3253-8FFE-0745-863F-B612B527939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793644F3-7B15-0448-99E0-A95C47E1D63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7FB7D09-035C-C646-B7E8-C044DB0F2B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91AC3056-116B-5445-BC1D-67EE52B6E6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9197D4B-68B1-E745-8F21-415016EAB75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02C8B4F6-259F-584B-8F27-69244A42D5B5}"/>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0" name="Group 9">
              <a:extLst>
                <a:ext uri="{FF2B5EF4-FFF2-40B4-BE49-F238E27FC236}">
                  <a16:creationId xmlns:a16="http://schemas.microsoft.com/office/drawing/2014/main" id="{50D03E38-69EB-DC4D-A1D7-FB8B055B3764}"/>
                </a:ext>
              </a:extLst>
            </p:cNvPr>
            <p:cNvGrpSpPr/>
            <p:nvPr userDrawn="1"/>
          </p:nvGrpSpPr>
          <p:grpSpPr>
            <a:xfrm>
              <a:off x="4583275" y="5388428"/>
              <a:ext cx="2501953" cy="149291"/>
              <a:chOff x="6927228" y="7552706"/>
              <a:chExt cx="5016271" cy="227062"/>
            </a:xfrm>
          </p:grpSpPr>
          <p:sp>
            <p:nvSpPr>
              <p:cNvPr id="60" name="Oval 59">
                <a:extLst>
                  <a:ext uri="{FF2B5EF4-FFF2-40B4-BE49-F238E27FC236}">
                    <a16:creationId xmlns:a16="http://schemas.microsoft.com/office/drawing/2014/main" id="{DF83B358-F012-4445-AC3A-1ABD62EB8A5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0B0CFAB7-51E2-C64C-9CC8-F024812FF95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D9D9FB5E-EC1A-CC46-9248-EAA8754542A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1DC9453-8CB4-C446-B4DB-E592CB833E6D}"/>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EFC4078-951A-8747-8304-DD69FAB1D965}"/>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008135A2-0ADA-EE43-BF14-307F8D29A19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AA7F266-163E-8E44-A219-3936AC3BE60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BF96821-339B-7540-AF72-5322BFCDC8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F8393D7-2917-A94A-919B-650F3CE90BB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979D1CD9-296B-0845-8DB1-810AFB12268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30D36610-910D-DA42-875F-F4B35ED17CD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5F38B31-6862-3243-BEF5-366B7DB8D7B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78087064-1DB8-0946-BB41-42B82E19F5E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0E0F0522-2F6B-EC43-A2B6-550C1BCD9F0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5EFFE54-37C4-9048-BE15-4D39983644B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FED94618-5D44-5C4B-A7B4-B6B9A3C5592A}"/>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E44D03E3-63F4-6440-BFB0-562E5210B3F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57295A1-8673-6541-B40A-740E7490099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3F61C51-FF64-314A-8ED8-591841616E3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28B7D709-C184-D540-A4A0-8D4E03DFB698}"/>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3D872C8F-5DD9-AE44-A051-3F62028060F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1B265698-03A2-E74B-B1BC-8DADEB33840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A50DE7-C78C-9441-878B-7EED15998D72}"/>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D29EEB4-E77B-0A40-8550-48358B40D2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334AB9B7-5A59-2C40-947D-339323EAF64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A39BADCC-E5D0-3B47-8FF0-DA5D7A6F6A8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0815E60-D580-3D4D-9577-9E3F2831883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ECF54FB2-76F1-C449-AC3C-7F608DABC9A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9B50446C-7133-CA47-95D7-4088A012ED8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27C3106-421B-5D48-8E14-E49DC444A98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389D8682-C322-A54B-AE4C-01A52CC5EF78}"/>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D5D83B9-2A90-5744-9D12-465762EC988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C66BB921-2452-694F-8E9A-26069D607E6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CBC8AB1-5CBD-E64F-A202-D1D90143BF30}"/>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A7DAC34-6AED-6C4F-9B83-3914DEB95F3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D6C7F3-B425-4E4F-866C-120C25EBA05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DD50A258-8AA1-9445-B251-2B6B68E65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D57B083A-9063-FE45-8303-4126F7DCD87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33C4777-3165-6046-98E4-45327DE8E11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E7CB826-708C-1441-B1DD-D88EF14F624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C5E96F96-021C-CE44-9DD2-CDC018BD0D76}"/>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DF448B1A-2AC4-2D47-8024-EBF9DB0810D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C107FAEB-0D07-2F48-8EB1-7DA42F5FCBC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D1F9484-750A-8542-9677-223E0C81461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6C2DE35-6592-8D46-91C2-E7E229AF8C2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2F00CD62-DA8E-1D46-9A2B-C44D2E205F9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D30E9B3-AE1A-3949-89A0-A8D4072212CC}"/>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609772A-8D5B-674D-B520-98089C35BE9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97264B34-1353-B840-B929-B78AE18C8968}"/>
                </a:ext>
              </a:extLst>
            </p:cNvPr>
            <p:cNvGrpSpPr/>
            <p:nvPr userDrawn="1"/>
          </p:nvGrpSpPr>
          <p:grpSpPr>
            <a:xfrm>
              <a:off x="7148372" y="5388428"/>
              <a:ext cx="2501953" cy="149291"/>
              <a:chOff x="6927228" y="7552706"/>
              <a:chExt cx="5016271" cy="227062"/>
            </a:xfrm>
          </p:grpSpPr>
          <p:sp>
            <p:nvSpPr>
              <p:cNvPr id="12" name="Oval 11">
                <a:extLst>
                  <a:ext uri="{FF2B5EF4-FFF2-40B4-BE49-F238E27FC236}">
                    <a16:creationId xmlns:a16="http://schemas.microsoft.com/office/drawing/2014/main" id="{06455C24-9D00-3E42-B03D-9131EA1007BF}"/>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9BF9D318-54BD-6548-8035-05EB85BEA27D}"/>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a:extLst>
                  <a:ext uri="{FF2B5EF4-FFF2-40B4-BE49-F238E27FC236}">
                    <a16:creationId xmlns:a16="http://schemas.microsoft.com/office/drawing/2014/main" id="{2057AD0F-E641-3B49-8157-42793C103BC7}"/>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B355372B-14E8-094B-AF56-18AD8DB080E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ADDEA467-0890-2E43-A9C6-7F9B1D6AF8E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48FA7C5F-6973-8E4F-9F6F-AA3305E2AB5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5C7D7484-03A9-E845-AC47-694AD30250B6}"/>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751892BF-DF01-9F48-984B-22DFA1F94AA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42BA570F-EEED-1D46-B19E-A3CFC99248D1}"/>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1EFA85B5-5007-0F41-8FE1-2E864981C6C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B40490A4-6A5F-DA43-938B-BA8011D4183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A12CA745-1BFE-C54E-A388-1C71FEA6F59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14DD249-A210-A448-B03A-022B96494C8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1856CFBD-76DE-E54B-8811-40BF5B85151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3E13981-996B-F74E-BDB0-BBD65F1DCF2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35226105-411C-9546-8605-7F0029202508}"/>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9AA2FDC-7E18-8143-B79A-88D706793D6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E45312BB-D91F-214A-A12F-CCCA557A28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7A711E9-D108-364B-846D-FE2A61BA462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12D691DA-3FA9-D94F-A669-867ECD0ACC1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A6D2D21F-8FD5-0A49-B275-A50B6C81DB2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C8A3FE7C-CCE3-E54C-9DD5-38276A91560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D28709A-CD3D-BB4A-ABA0-2337551819A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6BD1E5D2-367A-6945-8DA7-31C5CBDF35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4C7FC2FE-5670-5D43-BB96-CC0BB20D6F0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EE110EAD-D09B-0949-9FAC-B9E5336BD679}"/>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9902BEEE-E692-AD4A-A016-57551BC4FE3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D2BCF384-61FE-474F-8678-D22C295228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C0E0173-D74F-8F4D-A549-DB54BDBAE66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39C27113-99AA-B049-8007-E2F256506BD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0FAA9F2E-EA23-0342-B585-56175D88294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5FBC823E-7C2A-E04D-AEC4-9F891174BF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F67A6D3-BDDD-1A42-8E08-885709559F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537C916-282F-FF46-8D64-7B69850B2886}"/>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819AC659-69E8-9042-8C36-62644A554E4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C56E4CB-B47A-5948-979C-ED344D50B0F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6C2692BD-89C9-DF47-8AEA-9017569DB77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141AED1D-2BE5-AF42-9F28-A20471EED3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ED400831-0FCD-774D-BDC8-FFE72A97E550}"/>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C3CAB3B-A75A-D74A-BFD3-F8171988C7C3}"/>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545A9641-E700-F248-9D33-500442AC5D7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11AF4AB0-7D82-E647-87BE-B74954EE8B1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0E07ED09-94BB-2742-8051-944ACD92921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467A6002-BF98-BB47-B773-94158633CF8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10122CE-0D61-534D-8216-10B671E3925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E7DEED5B-3E22-DD47-9F07-F1D320D6B72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9D7049D5-06F4-9C48-A4FA-95128E7BB4B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314E10B6-8E47-EA46-B151-9A59EF1610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2" name="Graphic 1">
            <a:extLst>
              <a:ext uri="{FF2B5EF4-FFF2-40B4-BE49-F238E27FC236}">
                <a16:creationId xmlns:a16="http://schemas.microsoft.com/office/drawing/2014/main" id="{3E24B081-A28C-AEAA-5948-B020E2D39DCA}"/>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0" y="6291551"/>
            <a:ext cx="1567717" cy="541914"/>
          </a:xfrm>
          <a:prstGeom prst="rect">
            <a:avLst/>
          </a:prstGeom>
        </p:spPr>
      </p:pic>
      <p:sp>
        <p:nvSpPr>
          <p:cNvPr id="3" name="Footer Placeholder 2">
            <a:extLst>
              <a:ext uri="{FF2B5EF4-FFF2-40B4-BE49-F238E27FC236}">
                <a16:creationId xmlns:a16="http://schemas.microsoft.com/office/drawing/2014/main" id="{987C5E03-77D1-CEB9-EF4C-EF74F439B7C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716823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8528034" y="6106160"/>
            <a:ext cx="3210027" cy="196444"/>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6" name="Graphic 5">
            <a:extLst>
              <a:ext uri="{FF2B5EF4-FFF2-40B4-BE49-F238E27FC236}">
                <a16:creationId xmlns:a16="http://schemas.microsoft.com/office/drawing/2014/main" id="{97CF84D0-9ECC-3882-4221-41649F1515E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7790377" y="6319093"/>
            <a:ext cx="1406329" cy="486127"/>
          </a:xfrm>
          <a:prstGeom prst="rect">
            <a:avLst/>
          </a:prstGeom>
        </p:spPr>
      </p:pic>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p:nvPr>
        </p:nvSpPr>
        <p:spPr>
          <a:xfrm>
            <a:off x="2114033" y="6051204"/>
            <a:ext cx="4783137" cy="528456"/>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909867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6" name="Graphic 5">
            <a:extLst>
              <a:ext uri="{FF2B5EF4-FFF2-40B4-BE49-F238E27FC236}">
                <a16:creationId xmlns:a16="http://schemas.microsoft.com/office/drawing/2014/main" id="{97CF84D0-9ECC-3882-4221-41649F1515E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288270"/>
            <a:ext cx="1527048" cy="527856"/>
          </a:xfrm>
          <a:prstGeom prst="rect">
            <a:avLst/>
          </a:prstGeom>
        </p:spPr>
      </p:pic>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01851" y="1521922"/>
            <a:ext cx="9610246" cy="4696007"/>
          </a:xfrm>
        </p:spPr>
        <p:txBody>
          <a:bodyPr/>
          <a:lstStyle/>
          <a:p>
            <a:endParaRPr lang="en-US"/>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p:nvPr>
        </p:nvSpPr>
        <p:spPr>
          <a:xfrm>
            <a:off x="3570288" y="6288269"/>
            <a:ext cx="4783137" cy="528456"/>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3363457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with summar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6" name="Graphic 5">
            <a:extLst>
              <a:ext uri="{FF2B5EF4-FFF2-40B4-BE49-F238E27FC236}">
                <a16:creationId xmlns:a16="http://schemas.microsoft.com/office/drawing/2014/main" id="{97CF84D0-9ECC-3882-4221-41649F1515E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288270"/>
            <a:ext cx="1527048" cy="527856"/>
          </a:xfrm>
          <a:prstGeom prst="rect">
            <a:avLst/>
          </a:prstGeom>
        </p:spPr>
      </p:pic>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42017" y="2672860"/>
            <a:ext cx="9610246" cy="3545069"/>
          </a:xfrm>
        </p:spPr>
        <p:txBody>
          <a:bodyPr/>
          <a:lstStyle/>
          <a:p>
            <a:endParaRPr lang="en-US"/>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9610246" cy="897094"/>
          </a:xfrm>
        </p:spPr>
        <p:txBody>
          <a:bodyPr/>
          <a:lstStyle>
            <a:lvl1pPr marL="0" indent="0">
              <a:buNone/>
              <a:defRPr/>
            </a:lvl1pPr>
          </a:lstStyle>
          <a:p>
            <a:pPr lvl="0"/>
            <a:r>
              <a:rPr lang="en-US"/>
              <a:t>Click to edit table summary</a:t>
            </a:r>
          </a:p>
        </p:txBody>
      </p:sp>
      <p:sp>
        <p:nvSpPr>
          <p:cNvPr id="5" name="Text Placeholder 4">
            <a:extLst>
              <a:ext uri="{FF2B5EF4-FFF2-40B4-BE49-F238E27FC236}">
                <a16:creationId xmlns:a16="http://schemas.microsoft.com/office/drawing/2014/main" id="{CA053B7B-3524-9616-ABA0-B151A91360F3}"/>
              </a:ext>
            </a:extLst>
          </p:cNvPr>
          <p:cNvSpPr>
            <a:spLocks noGrp="1"/>
          </p:cNvSpPr>
          <p:nvPr>
            <p:ph type="body" sz="quarter" idx="13" hasCustomPrompt="1"/>
          </p:nvPr>
        </p:nvSpPr>
        <p:spPr>
          <a:xfrm>
            <a:off x="3552825" y="6288088"/>
            <a:ext cx="5064125" cy="528637"/>
          </a:xfrm>
        </p:spPr>
        <p:txBody>
          <a:bodyPr/>
          <a:lstStyle>
            <a:lvl1pPr marL="0" indent="0">
              <a:buNone/>
              <a:defRPr/>
            </a:lvl1pPr>
          </a:lstStyle>
          <a:p>
            <a:pPr lvl="0"/>
            <a:r>
              <a:rPr lang="en-US"/>
              <a:t>Click to edit table reference</a:t>
            </a:r>
          </a:p>
        </p:txBody>
      </p:sp>
    </p:spTree>
    <p:extLst>
      <p:ext uri="{BB962C8B-B14F-4D97-AF65-F5344CB8AC3E}">
        <p14:creationId xmlns:p14="http://schemas.microsoft.com/office/powerpoint/2010/main" val="3642181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ll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8453D-51AE-5C4A-8959-A46D7A017A91}"/>
              </a:ext>
              <a:ext uri="{C183D7F6-B498-43B3-948B-1728B52AA6E4}">
                <adec:decorative xmlns:adec="http://schemas.microsoft.com/office/drawing/2017/decorative" val="1"/>
              </a:ext>
            </a:extLst>
          </p:cNvPr>
          <p:cNvSpPr/>
          <p:nvPr userDrawn="1"/>
        </p:nvSpPr>
        <p:spPr>
          <a:xfrm>
            <a:off x="0" y="0"/>
            <a:ext cx="3017520"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Placeholder 1">
            <a:extLst>
              <a:ext uri="{FF2B5EF4-FFF2-40B4-BE49-F238E27FC236}">
                <a16:creationId xmlns:a16="http://schemas.microsoft.com/office/drawing/2014/main" id="{1DDA7C6B-FC07-C44F-B5DA-1C063D92C947}"/>
              </a:ext>
            </a:extLst>
          </p:cNvPr>
          <p:cNvSpPr>
            <a:spLocks noGrp="1"/>
          </p:cNvSpPr>
          <p:nvPr>
            <p:ph type="title"/>
          </p:nvPr>
        </p:nvSpPr>
        <p:spPr>
          <a:xfrm>
            <a:off x="507868" y="357187"/>
            <a:ext cx="2233744" cy="1208314"/>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2B85B437-6871-A748-A3BF-5B62265C6775}"/>
              </a:ext>
            </a:extLst>
          </p:cNvPr>
          <p:cNvSpPr>
            <a:spLocks noGrp="1"/>
          </p:cNvSpPr>
          <p:nvPr>
            <p:ph idx="1" hasCustomPrompt="1"/>
          </p:nvPr>
        </p:nvSpPr>
        <p:spPr>
          <a:xfrm>
            <a:off x="507868" y="1752600"/>
            <a:ext cx="2233744" cy="3815447"/>
          </a:xfrm>
          <a:prstGeom prst="rect">
            <a:avLst/>
          </a:prstGeom>
        </p:spPr>
        <p:txBody>
          <a:bodyPr vert="horz" lIns="91440" tIns="45720" rIns="91440" bIns="45720" rtlCol="0">
            <a:normAutofit/>
          </a:bodyPr>
          <a:lstStyle>
            <a:lvl1pPr marL="0" indent="0">
              <a:spcBef>
                <a:spcPts val="0"/>
              </a:spcBef>
              <a:spcAft>
                <a:spcPts val="1200"/>
              </a:spcAft>
              <a:buNone/>
              <a:defRPr sz="1800">
                <a:solidFill>
                  <a:schemeClr val="bg1"/>
                </a:solidFill>
              </a:defRPr>
            </a:lvl1pPr>
            <a:lvl2pPr marL="342814" indent="0">
              <a:buNone/>
              <a:defRPr>
                <a:solidFill>
                  <a:schemeClr val="bg1"/>
                </a:solidFill>
              </a:defRPr>
            </a:lvl2pPr>
            <a:lvl3pPr marL="685629" indent="0">
              <a:buNone/>
              <a:defRPr>
                <a:solidFill>
                  <a:schemeClr val="bg1"/>
                </a:solidFill>
              </a:defRPr>
            </a:lvl3pPr>
            <a:lvl4pPr marL="1028443" indent="0">
              <a:buNone/>
              <a:defRPr>
                <a:solidFill>
                  <a:schemeClr val="bg1"/>
                </a:solidFill>
              </a:defRPr>
            </a:lvl4pPr>
            <a:lvl5pPr marL="1371257" indent="0">
              <a:buNone/>
              <a:defRPr>
                <a:solidFill>
                  <a:schemeClr val="bg1"/>
                </a:solidFill>
              </a:defRPr>
            </a:lvl5pPr>
          </a:lstStyle>
          <a:p>
            <a:pPr lvl="0"/>
            <a:r>
              <a:rPr lang="en-US"/>
              <a:t>Click to edit Master text styles</a:t>
            </a:r>
          </a:p>
        </p:txBody>
      </p:sp>
      <p:sp>
        <p:nvSpPr>
          <p:cNvPr id="2" name="Text Placeholder 11">
            <a:extLst>
              <a:ext uri="{FF2B5EF4-FFF2-40B4-BE49-F238E27FC236}">
                <a16:creationId xmlns:a16="http://schemas.microsoft.com/office/drawing/2014/main" id="{1964B0A5-FAE1-1B66-48D3-6E8D2A077277}"/>
              </a:ext>
            </a:extLst>
          </p:cNvPr>
          <p:cNvSpPr txBox="1">
            <a:spLocks/>
          </p:cNvSpPr>
          <p:nvPr userDrawn="1"/>
        </p:nvSpPr>
        <p:spPr>
          <a:xfrm>
            <a:off x="7032343" y="6515754"/>
            <a:ext cx="5105401" cy="236981"/>
          </a:xfrm>
          <a:prstGeom prst="rect">
            <a:avLst/>
          </a:prstGeom>
        </p:spPr>
        <p:txBody>
          <a:bodyPr>
            <a:normAutofit lnSpcReduction="10000"/>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a:solidFill>
                  <a:schemeClr val="tx1"/>
                </a:solidFill>
              </a:rPr>
              <a:t>© Tennessee Department of Education </a:t>
            </a:r>
            <a:endParaRPr lang="id-ID">
              <a:solidFill>
                <a:schemeClr val="tx1"/>
              </a:solidFill>
            </a:endParaRPr>
          </a:p>
        </p:txBody>
      </p:sp>
      <p:sp>
        <p:nvSpPr>
          <p:cNvPr id="4" name="Rectangle 3">
            <a:extLst>
              <a:ext uri="{FF2B5EF4-FFF2-40B4-BE49-F238E27FC236}">
                <a16:creationId xmlns:a16="http://schemas.microsoft.com/office/drawing/2014/main" id="{B64B1787-BABE-CE4D-9DEB-0528B582C49E}"/>
              </a:ext>
              <a:ext uri="{C183D7F6-B498-43B3-948B-1728B52AA6E4}">
                <adec:decorative xmlns:adec="http://schemas.microsoft.com/office/drawing/2017/decorative" val="1"/>
              </a:ext>
            </a:extLst>
          </p:cNvPr>
          <p:cNvSpPr/>
          <p:nvPr userDrawn="1"/>
        </p:nvSpPr>
        <p:spPr>
          <a:xfrm>
            <a:off x="9171305" y="6096000"/>
            <a:ext cx="3017520" cy="76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57F99DD9-D346-234E-A484-DC6BB9699C38}"/>
              </a:ext>
              <a:ext uri="{C183D7F6-B498-43B3-948B-1728B52AA6E4}">
                <adec:decorative xmlns:adec="http://schemas.microsoft.com/office/drawing/2017/decorative" val="1"/>
              </a:ext>
            </a:extLst>
          </p:cNvPr>
          <p:cNvSpPr/>
          <p:nvPr userDrawn="1"/>
        </p:nvSpPr>
        <p:spPr>
          <a:xfrm>
            <a:off x="6114204" y="2092779"/>
            <a:ext cx="3017520" cy="76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D76DFE9A-BDB2-8645-8BC3-FA01EBD7BB8D}"/>
              </a:ext>
              <a:ext uri="{C183D7F6-B498-43B3-948B-1728B52AA6E4}">
                <adec:decorative xmlns:adec="http://schemas.microsoft.com/office/drawing/2017/decorative" val="1"/>
              </a:ext>
            </a:extLst>
          </p:cNvPr>
          <p:cNvSpPr/>
          <p:nvPr userDrawn="1"/>
        </p:nvSpPr>
        <p:spPr>
          <a:xfrm>
            <a:off x="3057102" y="0"/>
            <a:ext cx="3017520" cy="76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80EC279B-9D0A-664D-BC1F-CF07F588A7F8}"/>
              </a:ext>
            </a:extLst>
          </p:cNvPr>
          <p:cNvSpPr>
            <a:spLocks noGrp="1"/>
          </p:cNvSpPr>
          <p:nvPr>
            <p:ph type="pic" sz="quarter" idx="10"/>
          </p:nvPr>
        </p:nvSpPr>
        <p:spPr>
          <a:xfrm>
            <a:off x="3057102" y="802822"/>
            <a:ext cx="3017520" cy="3962400"/>
          </a:xfrm>
        </p:spPr>
        <p:txBody>
          <a:bodyPr/>
          <a:lstStyle>
            <a:lvl1pPr>
              <a:buNone/>
              <a:defRPr/>
            </a:lvl1pPr>
          </a:lstStyle>
          <a:p>
            <a:endParaRPr lang="en-US"/>
          </a:p>
        </p:txBody>
      </p:sp>
      <p:sp>
        <p:nvSpPr>
          <p:cNvPr id="13" name="Picture Placeholder 7">
            <a:extLst>
              <a:ext uri="{FF2B5EF4-FFF2-40B4-BE49-F238E27FC236}">
                <a16:creationId xmlns:a16="http://schemas.microsoft.com/office/drawing/2014/main" id="{160D6265-3645-544F-B94D-887DECCE7CCF}"/>
              </a:ext>
            </a:extLst>
          </p:cNvPr>
          <p:cNvSpPr>
            <a:spLocks noGrp="1"/>
          </p:cNvSpPr>
          <p:nvPr>
            <p:ph type="pic" sz="quarter" idx="15"/>
          </p:nvPr>
        </p:nvSpPr>
        <p:spPr>
          <a:xfrm>
            <a:off x="3057102" y="4806043"/>
            <a:ext cx="3017520" cy="2051957"/>
          </a:xfrm>
        </p:spPr>
        <p:txBody>
          <a:bodyPr/>
          <a:lstStyle>
            <a:lvl1pPr>
              <a:buNone/>
              <a:defRPr/>
            </a:lvl1pPr>
          </a:lstStyle>
          <a:p>
            <a:endParaRPr lang="en-US"/>
          </a:p>
        </p:txBody>
      </p:sp>
      <p:sp>
        <p:nvSpPr>
          <p:cNvPr id="12" name="Picture Placeholder 7">
            <a:extLst>
              <a:ext uri="{FF2B5EF4-FFF2-40B4-BE49-F238E27FC236}">
                <a16:creationId xmlns:a16="http://schemas.microsoft.com/office/drawing/2014/main" id="{7BA3ED9C-28A0-F544-BA32-BF1DAFE52262}"/>
              </a:ext>
            </a:extLst>
          </p:cNvPr>
          <p:cNvSpPr>
            <a:spLocks noGrp="1"/>
          </p:cNvSpPr>
          <p:nvPr>
            <p:ph type="pic" sz="quarter" idx="14"/>
          </p:nvPr>
        </p:nvSpPr>
        <p:spPr>
          <a:xfrm>
            <a:off x="6114204" y="0"/>
            <a:ext cx="3017520" cy="2051957"/>
          </a:xfrm>
        </p:spPr>
        <p:txBody>
          <a:bodyPr/>
          <a:lstStyle>
            <a:lvl1pPr>
              <a:buNone/>
              <a:defRPr/>
            </a:lvl1pPr>
          </a:lstStyle>
          <a:p>
            <a:endParaRPr lang="en-US"/>
          </a:p>
        </p:txBody>
      </p:sp>
      <p:sp>
        <p:nvSpPr>
          <p:cNvPr id="9" name="Picture Placeholder 7">
            <a:extLst>
              <a:ext uri="{FF2B5EF4-FFF2-40B4-BE49-F238E27FC236}">
                <a16:creationId xmlns:a16="http://schemas.microsoft.com/office/drawing/2014/main" id="{9ADF8585-3DCE-0A4A-B135-FE9BB13404A0}"/>
              </a:ext>
            </a:extLst>
          </p:cNvPr>
          <p:cNvSpPr>
            <a:spLocks noGrp="1"/>
          </p:cNvSpPr>
          <p:nvPr>
            <p:ph type="pic" sz="quarter" idx="11"/>
          </p:nvPr>
        </p:nvSpPr>
        <p:spPr>
          <a:xfrm>
            <a:off x="6114204" y="2895600"/>
            <a:ext cx="3017520" cy="3962400"/>
          </a:xfrm>
        </p:spPr>
        <p:txBody>
          <a:bodyPr/>
          <a:lstStyle>
            <a:lvl1pPr>
              <a:buNone/>
              <a:defRPr/>
            </a:lvl1pPr>
          </a:lstStyle>
          <a:p>
            <a:endParaRPr lang="en-US"/>
          </a:p>
        </p:txBody>
      </p:sp>
      <p:sp>
        <p:nvSpPr>
          <p:cNvPr id="10" name="Picture Placeholder 7">
            <a:extLst>
              <a:ext uri="{FF2B5EF4-FFF2-40B4-BE49-F238E27FC236}">
                <a16:creationId xmlns:a16="http://schemas.microsoft.com/office/drawing/2014/main" id="{3AEDF44C-7426-A447-9EE5-59E987FE7DF6}"/>
              </a:ext>
            </a:extLst>
          </p:cNvPr>
          <p:cNvSpPr>
            <a:spLocks noGrp="1"/>
          </p:cNvSpPr>
          <p:nvPr>
            <p:ph type="pic" sz="quarter" idx="12"/>
          </p:nvPr>
        </p:nvSpPr>
        <p:spPr>
          <a:xfrm>
            <a:off x="9171305" y="0"/>
            <a:ext cx="3017520" cy="3962400"/>
          </a:xfrm>
        </p:spPr>
        <p:txBody>
          <a:bodyPr/>
          <a:lstStyle>
            <a:lvl1pPr>
              <a:buNone/>
              <a:defRPr/>
            </a:lvl1pPr>
          </a:lstStyle>
          <a:p>
            <a:endParaRPr lang="en-US"/>
          </a:p>
        </p:txBody>
      </p:sp>
      <p:sp>
        <p:nvSpPr>
          <p:cNvPr id="11" name="Picture Placeholder 7">
            <a:extLst>
              <a:ext uri="{FF2B5EF4-FFF2-40B4-BE49-F238E27FC236}">
                <a16:creationId xmlns:a16="http://schemas.microsoft.com/office/drawing/2014/main" id="{DF2D314D-748F-7D4C-B29E-9A76E359919E}"/>
              </a:ext>
            </a:extLst>
          </p:cNvPr>
          <p:cNvSpPr>
            <a:spLocks noGrp="1"/>
          </p:cNvSpPr>
          <p:nvPr>
            <p:ph type="pic" sz="quarter" idx="13"/>
          </p:nvPr>
        </p:nvSpPr>
        <p:spPr>
          <a:xfrm>
            <a:off x="9171305" y="3976845"/>
            <a:ext cx="3017520" cy="2051957"/>
          </a:xfrm>
        </p:spPr>
        <p:txBody>
          <a:bodyPr/>
          <a:lstStyle>
            <a:lvl1pPr>
              <a:buNone/>
              <a:defRPr/>
            </a:lvl1pPr>
          </a:lstStyle>
          <a:p>
            <a:endParaRPr lang="en-US"/>
          </a:p>
        </p:txBody>
      </p:sp>
      <p:pic>
        <p:nvPicPr>
          <p:cNvPr id="7" name="Graphic 6">
            <a:extLst>
              <a:ext uri="{FF2B5EF4-FFF2-40B4-BE49-F238E27FC236}">
                <a16:creationId xmlns:a16="http://schemas.microsoft.com/office/drawing/2014/main" id="{8328BFA3-2218-722B-9178-B36C64C80E7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493241" y="5978769"/>
            <a:ext cx="1549730" cy="535696"/>
          </a:xfrm>
          <a:prstGeom prst="rect">
            <a:avLst/>
          </a:prstGeom>
        </p:spPr>
      </p:pic>
      <p:sp>
        <p:nvSpPr>
          <p:cNvPr id="16" name="Footer Placeholder 15">
            <a:extLst>
              <a:ext uri="{FF2B5EF4-FFF2-40B4-BE49-F238E27FC236}">
                <a16:creationId xmlns:a16="http://schemas.microsoft.com/office/drawing/2014/main" id="{60662AFE-5C01-1F73-2A03-F4D6B61087EF}"/>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5449679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aptop Mockup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C7D072-0BEC-C7E7-12C9-4B9871DE38C0}"/>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 name="Freeform 3">
              <a:extLst>
                <a:ext uri="{FF2B5EF4-FFF2-40B4-BE49-F238E27FC236}">
                  <a16:creationId xmlns:a16="http://schemas.microsoft.com/office/drawing/2014/main" id="{7456062E-7CD3-C4E6-98C3-4FE7DD9D1B22}"/>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6EA3E4B-D44A-F270-9548-884A6F72959F}"/>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DE139CA9-D53B-DD0F-4265-217140DD9BCB}"/>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Placeholder 1">
            <a:extLst>
              <a:ext uri="{FF2B5EF4-FFF2-40B4-BE49-F238E27FC236}">
                <a16:creationId xmlns:a16="http://schemas.microsoft.com/office/drawing/2014/main" id="{89F5F014-426F-2B4A-AACE-FCECB62133E6}"/>
              </a:ext>
            </a:extLst>
          </p:cNvPr>
          <p:cNvSpPr>
            <a:spLocks noGrp="1"/>
          </p:cNvSpPr>
          <p:nvPr>
            <p:ph type="title"/>
          </p:nvPr>
        </p:nvSpPr>
        <p:spPr>
          <a:xfrm>
            <a:off x="507868" y="228600"/>
            <a:ext cx="1000614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 name="Text Placeholder 4">
            <a:extLst>
              <a:ext uri="{FF2B5EF4-FFF2-40B4-BE49-F238E27FC236}">
                <a16:creationId xmlns:a16="http://schemas.microsoft.com/office/drawing/2014/main" id="{79225C54-07E2-B24D-8F11-0185A2F9F3C3}"/>
              </a:ext>
            </a:extLst>
          </p:cNvPr>
          <p:cNvSpPr>
            <a:spLocks noGrp="1"/>
          </p:cNvSpPr>
          <p:nvPr>
            <p:ph type="body" sz="quarter" idx="10"/>
          </p:nvPr>
        </p:nvSpPr>
        <p:spPr>
          <a:xfrm>
            <a:off x="507869" y="1531917"/>
            <a:ext cx="5129343" cy="4308813"/>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sp>
        <p:nvSpPr>
          <p:cNvPr id="7" name="Right Triangle 6">
            <a:extLst>
              <a:ext uri="{FF2B5EF4-FFF2-40B4-BE49-F238E27FC236}">
                <a16:creationId xmlns:a16="http://schemas.microsoft.com/office/drawing/2014/main" id="{774ADCE8-2BEB-EC4B-BF9D-052D10127E42}"/>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5AA6CB-C2CB-2746-AE1D-5D62C9BD1D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404" y="2514600"/>
            <a:ext cx="6993566" cy="3752850"/>
          </a:xfrm>
          <a:prstGeom prst="rect">
            <a:avLst/>
          </a:prstGeom>
        </p:spPr>
      </p:pic>
      <p:sp>
        <p:nvSpPr>
          <p:cNvPr id="10" name="Picture Placeholder 9">
            <a:extLst>
              <a:ext uri="{FF2B5EF4-FFF2-40B4-BE49-F238E27FC236}">
                <a16:creationId xmlns:a16="http://schemas.microsoft.com/office/drawing/2014/main" id="{1E47A6DE-221A-4246-AA12-63BE5B62FAF9}"/>
              </a:ext>
            </a:extLst>
          </p:cNvPr>
          <p:cNvSpPr>
            <a:spLocks noGrp="1"/>
          </p:cNvSpPr>
          <p:nvPr>
            <p:ph type="pic" sz="quarter" idx="11"/>
          </p:nvPr>
        </p:nvSpPr>
        <p:spPr>
          <a:xfrm>
            <a:off x="6270307" y="2743200"/>
            <a:ext cx="4937760" cy="3097213"/>
          </a:xfrm>
          <a:solidFill>
            <a:schemeClr val="bg1"/>
          </a:solidFill>
        </p:spPr>
        <p:txBody>
          <a:bodyPr/>
          <a:lstStyle/>
          <a:p>
            <a:r>
              <a:rPr lang="en-US"/>
              <a:t>Click icon to add picture</a:t>
            </a:r>
          </a:p>
        </p:txBody>
      </p:sp>
      <p:pic>
        <p:nvPicPr>
          <p:cNvPr id="9" name="Graphic 8">
            <a:extLst>
              <a:ext uri="{FF2B5EF4-FFF2-40B4-BE49-F238E27FC236}">
                <a16:creationId xmlns:a16="http://schemas.microsoft.com/office/drawing/2014/main" id="{E7BEFCA2-8879-3A8F-9450-1E27B8DE237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8242644" y="6267450"/>
            <a:ext cx="1579324" cy="545926"/>
          </a:xfrm>
          <a:prstGeom prst="rect">
            <a:avLst/>
          </a:prstGeom>
        </p:spPr>
      </p:pic>
      <p:sp>
        <p:nvSpPr>
          <p:cNvPr id="12" name="Footer Placeholder 11">
            <a:extLst>
              <a:ext uri="{FF2B5EF4-FFF2-40B4-BE49-F238E27FC236}">
                <a16:creationId xmlns:a16="http://schemas.microsoft.com/office/drawing/2014/main" id="{B7769EAC-D4F7-EB17-7A18-B05F114ABD24}"/>
              </a:ext>
              <a:ext uri="{C183D7F6-B498-43B3-948B-1728B52AA6E4}">
                <adec:decorative xmlns:adec="http://schemas.microsoft.com/office/drawing/2017/decorative" val="1"/>
              </a:ext>
            </a:extLst>
          </p:cNvPr>
          <p:cNvSpPr>
            <a:spLocks noGrp="1"/>
          </p:cNvSpPr>
          <p:nvPr>
            <p:ph type="ftr" sz="quarter" idx="12"/>
          </p:nvPr>
        </p:nvSpPr>
        <p:spPr>
          <a:xfrm>
            <a:off x="9933580" y="6486450"/>
            <a:ext cx="2186996" cy="386870"/>
          </a:xfrm>
        </p:spPr>
        <p:txBody>
          <a:bodyPr/>
          <a:lstStyle>
            <a:lvl1pPr>
              <a:defRPr sz="1200">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5786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9308-2F65-2848-AAFA-EE30143CC517}"/>
              </a:ext>
              <a:ext uri="{C183D7F6-B498-43B3-948B-1728B52AA6E4}">
                <adec:decorative xmlns:adec="http://schemas.microsoft.com/office/drawing/2017/decorative" val="1"/>
              </a:ext>
            </a:extLst>
          </p:cNvPr>
          <p:cNvSpPr/>
          <p:nvPr userDrawn="1"/>
        </p:nvSpPr>
        <p:spPr>
          <a:xfrm>
            <a:off x="1" y="2"/>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073" y="1996312"/>
            <a:ext cx="8881659" cy="1759104"/>
          </a:xfrm>
        </p:spPr>
        <p:txBody>
          <a:bodyPr anchor="b">
            <a:normAutofit/>
          </a:bodyPr>
          <a:lstStyle>
            <a:lvl1pPr>
              <a:defRPr sz="3600">
                <a:solidFill>
                  <a:schemeClr val="bg1"/>
                </a:solidFill>
                <a:latin typeface="Georgia" panose="02040502050405020303" pitchFamily="18" charset="0"/>
              </a:defRPr>
            </a:lvl1pPr>
          </a:lstStyle>
          <a:p>
            <a:r>
              <a:rPr lang="en-US"/>
              <a:t>Click to edit Master title style</a:t>
            </a:r>
          </a:p>
        </p:txBody>
      </p:sp>
      <p:sp>
        <p:nvSpPr>
          <p:cNvPr id="9" name="Text Placeholder 8"/>
          <p:cNvSpPr>
            <a:spLocks noGrp="1"/>
          </p:cNvSpPr>
          <p:nvPr>
            <p:ph type="body" sz="quarter" idx="10"/>
          </p:nvPr>
        </p:nvSpPr>
        <p:spPr>
          <a:xfrm>
            <a:off x="507869" y="3808754"/>
            <a:ext cx="7544375" cy="2019300"/>
          </a:xfrm>
        </p:spPr>
        <p:txBody>
          <a:bodyPr>
            <a:normAutofit/>
          </a:bodyPr>
          <a:lstStyle>
            <a:lvl1pPr marL="0" indent="0">
              <a:buNone/>
              <a:defRPr sz="2400">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A24EC782-1B54-8047-A170-93C1869A6B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0906"/>
            <a:ext cx="1590642" cy="629429"/>
          </a:xfrm>
          <a:prstGeom prst="rect">
            <a:avLst/>
          </a:prstGeom>
        </p:spPr>
      </p:pic>
      <p:sp>
        <p:nvSpPr>
          <p:cNvPr id="14" name="Right Triangle 13">
            <a:extLst>
              <a:ext uri="{FF2B5EF4-FFF2-40B4-BE49-F238E27FC236}">
                <a16:creationId xmlns:a16="http://schemas.microsoft.com/office/drawing/2014/main" id="{BA51A2CB-DEA5-E648-B477-EDB42CDE57EC}"/>
              </a:ext>
              <a:ext uri="{C183D7F6-B498-43B3-948B-1728B52AA6E4}">
                <adec:decorative xmlns:adec="http://schemas.microsoft.com/office/drawing/2017/decorative" val="1"/>
              </a:ext>
            </a:extLst>
          </p:cNvPr>
          <p:cNvSpPr/>
          <p:nvPr userDrawn="1"/>
        </p:nvSpPr>
        <p:spPr>
          <a:xfrm flipH="1">
            <a:off x="8131032" y="57202"/>
            <a:ext cx="4057793" cy="6858000"/>
          </a:xfrm>
          <a:prstGeom prst="rtTriangle">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849F3B-A36C-8C44-9AA2-BC9AB8AF4C0C}"/>
              </a:ext>
              <a:ext uri="{C183D7F6-B498-43B3-948B-1728B52AA6E4}">
                <adec:decorative xmlns:adec="http://schemas.microsoft.com/office/drawing/2017/decorative" val="1"/>
              </a:ext>
            </a:extLst>
          </p:cNvPr>
          <p:cNvGrpSpPr/>
          <p:nvPr userDrawn="1"/>
        </p:nvGrpSpPr>
        <p:grpSpPr>
          <a:xfrm>
            <a:off x="87609" y="267987"/>
            <a:ext cx="11887088" cy="175769"/>
            <a:chOff x="-556175" y="5388428"/>
            <a:chExt cx="10099009" cy="149291"/>
          </a:xfrm>
        </p:grpSpPr>
        <p:grpSp>
          <p:nvGrpSpPr>
            <p:cNvPr id="11" name="Group 10">
              <a:extLst>
                <a:ext uri="{FF2B5EF4-FFF2-40B4-BE49-F238E27FC236}">
                  <a16:creationId xmlns:a16="http://schemas.microsoft.com/office/drawing/2014/main" id="{BAA4EA4B-0CF8-7A41-9056-B4300BB4E6F8}"/>
                </a:ext>
              </a:extLst>
            </p:cNvPr>
            <p:cNvGrpSpPr/>
            <p:nvPr userDrawn="1"/>
          </p:nvGrpSpPr>
          <p:grpSpPr>
            <a:xfrm>
              <a:off x="-556175" y="5388428"/>
              <a:ext cx="2501953" cy="149291"/>
              <a:chOff x="6927228" y="7552706"/>
              <a:chExt cx="5016271" cy="227062"/>
            </a:xfrm>
          </p:grpSpPr>
          <p:sp>
            <p:nvSpPr>
              <p:cNvPr id="161" name="Oval 160">
                <a:extLst>
                  <a:ext uri="{FF2B5EF4-FFF2-40B4-BE49-F238E27FC236}">
                    <a16:creationId xmlns:a16="http://schemas.microsoft.com/office/drawing/2014/main" id="{206EA435-3B39-1A4E-9264-AA3E38A14AC5}"/>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D5EA43B9-62CB-0043-BD26-C0A6AEE23226}"/>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35ED08B7-16D9-964D-B7D7-AAA79B310D0B}"/>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A2EC5139-D0F4-1649-95F8-76716460EEBE}"/>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220B3E14-7E42-5847-BBF7-8C5B6F70ABE8}"/>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6BFEC779-EE9D-3644-A71C-DA568EE9AEC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2C5EE8FE-03A8-3A42-B5AE-32700953783A}"/>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282F8862-91FA-D54D-804C-7D999652662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7F06E37-9335-8B41-B4CC-87D6F329E9FE}"/>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0692EF78-6BE5-4C45-BBDC-934B7DED276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2BAB7C71-2CA6-3245-8EA0-EB003D734BF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D6793FF5-7C9E-044A-86D6-1455FB5A2DDD}"/>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21410636-46E9-0C40-983D-F63A106EB8B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5F3A8CAD-C5ED-C444-A400-0C8547F3B98D}"/>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320009C4-57FB-E347-879B-026F8BE2E9A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52D66A40-70DA-7A4A-B43A-06089B443F5E}"/>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CEF69C96-8419-2B4C-A171-5886E7B1303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3E56D531-54E8-AC49-BD86-18B61197083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FF6591B-A675-874E-98FC-C3BBB873E5B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CA3ABE9B-58D0-AB45-9483-E99BB2BD534B}"/>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FA497271-DD48-F544-92DE-297E50BF2CBC}"/>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047BD6A-FAC4-BA41-83BD-ADF28AB2314E}"/>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4557C642-121B-A94B-9D58-90610EB1EEB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BC9BB053-2BE3-1C4E-A8E0-083CA7852A46}"/>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5F7257CA-A586-C542-9397-B0ECDA2092C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05EDE776-0D5C-2740-B029-608E8A0B728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F1A9F1-03E2-EC44-B4A9-C58A91EF35F0}"/>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D7B96AA-1058-D641-88C8-0A5CB5E2394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03E4956F-85F7-DC45-B89C-336CCB07CF64}"/>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A1FC606C-0C3B-EB45-A465-7069D3D635D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7D12103E-4B30-8449-843E-30AAE60B8A8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65CF63B-CF5C-B54B-AA26-CCC3386B56E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961E9018-B192-AE4A-BE72-E10E70EEE3B6}"/>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B21BB6D3-5206-6540-9DAF-5937D6318AB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72734CD3-210C-E54F-BFD1-65900AF41C09}"/>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0CDECCAF-6C45-3B40-8579-14A9A8E0A71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3E35EC5F-6544-4B48-BC39-84B339EC4F2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CBF089D7-C027-684B-A375-0E28298696B4}"/>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9843EBFF-53A7-FB46-B38F-9D9206589FE7}"/>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41028949-1888-F34C-BBDE-AF873F5068F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2CCF133F-B5D1-E549-B56F-5A377FC2478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667AB8A7-7D04-8A4E-BDB7-786262071A3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284D9588-B2DD-5F41-B5C5-EB92FA37FB3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5C945B8F-AA7E-E842-9927-5BE1D804A630}"/>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BE0CA13D-85EC-EE42-8D6A-2E584B3F76E2}"/>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6" name="Oval 205">
                <a:extLst>
                  <a:ext uri="{FF2B5EF4-FFF2-40B4-BE49-F238E27FC236}">
                    <a16:creationId xmlns:a16="http://schemas.microsoft.com/office/drawing/2014/main" id="{A49A9E47-0078-C542-BAB2-E864FF94B51E}"/>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7" name="Oval 206">
                <a:extLst>
                  <a:ext uri="{FF2B5EF4-FFF2-40B4-BE49-F238E27FC236}">
                    <a16:creationId xmlns:a16="http://schemas.microsoft.com/office/drawing/2014/main" id="{4B56A45B-DF1A-654B-87B5-D57C99E66554}"/>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8" name="Oval 207">
                <a:extLst>
                  <a:ext uri="{FF2B5EF4-FFF2-40B4-BE49-F238E27FC236}">
                    <a16:creationId xmlns:a16="http://schemas.microsoft.com/office/drawing/2014/main" id="{143CAC94-7C36-CC43-A7AB-21771234750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9271FEA2-63D5-3D41-B42F-34CF16015121}"/>
                </a:ext>
              </a:extLst>
            </p:cNvPr>
            <p:cNvGrpSpPr/>
            <p:nvPr userDrawn="1"/>
          </p:nvGrpSpPr>
          <p:grpSpPr>
            <a:xfrm>
              <a:off x="2008922" y="5388428"/>
              <a:ext cx="2501953" cy="149291"/>
              <a:chOff x="6927228" y="7552706"/>
              <a:chExt cx="5016271" cy="227062"/>
            </a:xfrm>
          </p:grpSpPr>
          <p:sp>
            <p:nvSpPr>
              <p:cNvPr id="113" name="Oval 112">
                <a:extLst>
                  <a:ext uri="{FF2B5EF4-FFF2-40B4-BE49-F238E27FC236}">
                    <a16:creationId xmlns:a16="http://schemas.microsoft.com/office/drawing/2014/main" id="{894C953C-BB22-5941-A86F-4576188E3217}"/>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2EA00C85-0CCB-D140-A4FF-1CEE0765A6E2}"/>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80C65E66-C0FC-9746-A5C2-73876510E674}"/>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3AC81CF0-E6A4-A84A-B2A9-31B6A24729CF}"/>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6D10E6C4-A13B-8E41-9A1C-F4C00B3BDBC4}"/>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AA1E8F3D-0110-3A4E-9EAC-0EFCFF2076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8C9CBEBC-B64D-AC4A-85F5-BE5979E4518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7084259B-5DFA-4B48-BFC3-A1D39F94CF22}"/>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EA507884-B494-8046-A308-D41F54A24A1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A7C35056-71D8-3642-9332-D86979563E6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23088FCA-1B41-CA42-834B-72F386B1D978}"/>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1DE9A8B9-7CC6-E148-B5CE-05828D1A2DA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29C402EC-E63B-1C4D-9325-95E50C98D07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3C0C01AD-0EA0-6E4C-90AD-2A1767CF3E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8D1D3C-64A9-E441-BA32-D4CE23C15B8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0F597194-2DF6-F74F-A333-DD473431EF9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BCE48169-247C-8E48-8D4A-D50F7EA62510}"/>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9DC9EA72-77F7-4046-9AD6-5597059161C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3501A15D-7A94-C84D-A288-72AB4378AD6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2D875C90-7F7B-6F43-90A3-C4BB49F6510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97A51128-51B3-5345-A6A0-0CD1A5DD5D2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39D97B16-4BF5-0042-9A14-E554F4F224C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CC7B2743-661D-3C42-8D0C-3780A55414F3}"/>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FAEE387C-8086-A946-BD45-1AEE9E4A1D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1AA000F0-70C5-954B-B4C8-39FD8FEE501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232A9AE-1A6D-2446-A2C6-A1C9578954D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B4D3D3F8-7193-0E43-BC83-1FDB745FD59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04DB799C-2504-FF40-86BF-E23EA1BC8124}"/>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DBC3635F-F6D5-6249-89CC-D727251C1AF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E8C41FB3-7CE9-4347-9450-2E6FA1E167D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B6A150D-F973-CB46-B4B8-2C6319D5AE5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EE9B4A2C-6A2C-8849-B220-8F9E5DDDA63D}"/>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696FA9B2-93E8-5547-A40B-7255CB269A9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33FF8229-5048-FC4F-88B9-BDE0CE2704B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D4BE7463-43F7-6441-97BC-4E9645FCFDD5}"/>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CD175B4F-94B7-4140-BF9E-37ADEB5CACF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044F9DCE-2B7F-6841-A58B-9CC735F774A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EBAE5DC-6941-AF42-82E9-54A7CA0AB53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48C81B78-6E60-6641-A45F-5DCF72C0D29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B818A35-6020-D742-B5D7-EAE7A8A2C11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83F43CDF-AF72-6242-B16C-AFEECA3BE1BE}"/>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13774CAA-205E-C449-B2D4-4E1B0D55E19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3EDF1371-75B9-F940-8E23-9D71ACFAA2F1}"/>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9A0592DC-11B9-8B46-A723-14C71E7FB22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C6141967-CC00-4E4B-A51C-CC09653D464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1D9D1D30-68A4-C042-9EC8-069758652002}"/>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D3A2933-429F-9648-8695-A933ACCD4671}"/>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D460269A-7090-6A4C-A50B-A0C5B593E7A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5" name="Group 14">
              <a:extLst>
                <a:ext uri="{FF2B5EF4-FFF2-40B4-BE49-F238E27FC236}">
                  <a16:creationId xmlns:a16="http://schemas.microsoft.com/office/drawing/2014/main" id="{0E6F950E-B75F-3140-AD9E-332A661FFB23}"/>
                </a:ext>
              </a:extLst>
            </p:cNvPr>
            <p:cNvGrpSpPr/>
            <p:nvPr userDrawn="1"/>
          </p:nvGrpSpPr>
          <p:grpSpPr>
            <a:xfrm>
              <a:off x="4583275" y="5388428"/>
              <a:ext cx="2501953" cy="149291"/>
              <a:chOff x="6927228" y="7552706"/>
              <a:chExt cx="5016271" cy="227062"/>
            </a:xfrm>
          </p:grpSpPr>
          <p:sp>
            <p:nvSpPr>
              <p:cNvPr id="65" name="Oval 64">
                <a:extLst>
                  <a:ext uri="{FF2B5EF4-FFF2-40B4-BE49-F238E27FC236}">
                    <a16:creationId xmlns:a16="http://schemas.microsoft.com/office/drawing/2014/main" id="{384B1DE5-79A5-2843-A72C-E2614B206B8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B0BCABE5-4E73-F04F-B3AF-6ECA752A844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9DCCCCFC-23A7-6146-8F58-118DC54A289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1B89E2E8-9F3F-024A-8A70-426E1BE1078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266D4AC-D67E-A848-B2E5-E5FA49B0201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5668660C-D1CC-C643-AC17-CFED44C6FB9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A5E0A8E2-FE2C-774C-B8E6-BDF188241F6B}"/>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CC6AB6F-160E-914B-A5A9-2008C220DC2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9BC40C0B-FAF1-EB4E-BDF1-EEE06E8489E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160E685A-C3DA-904B-9B5E-AFCE86BB473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00E897DF-4373-334D-9025-2EC4E028CF6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451D9E58-4D3A-7E4D-8FD1-7C47ACDC9CF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798E3DCB-A169-DA45-8DAD-FBBE6AA0C39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31F90A25-4C0D-5F43-B308-586B1AB437B5}"/>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C9349908-BFF6-2F40-AD4B-B1318FEE7C4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5BFB7C4A-D604-7042-BE02-724E13CADAC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9CAACBCD-3198-0C49-B005-294BF077502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38ABA712-DB38-7E42-8E46-4D72EE198D2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F2DC26A-2292-0C4B-9F27-D34A9389422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A1A675BD-5953-E943-B647-1B5DFF04730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242D4302-8A69-D34A-808E-4A17E456A16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4654412E-AECD-DE48-B3F7-BF5CDAC32A84}"/>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A958F87-5DCA-5B4A-9C19-F44BDBF72A3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1BEE9C6E-F2C5-C248-93F7-9DC7AAD4B2A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3C82C40-9F78-604E-8A73-51AD8BC6FBC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50B2B591-ADAD-5F4C-AB6B-78058A69926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C064662-D3B2-7245-BFF1-954B6938645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3DBD8CC9-1728-0046-9B2C-42CF36A15A6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23C68883-5038-444E-9362-6580416174F5}"/>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7D8BF9E4-5835-4349-BDB3-C28493C8AD8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FC75BE5-188F-7247-9FA7-B8A4616DDDB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A4F523D5-59C6-C948-A06D-E6DEA968208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9DEC9ABA-6E25-CA4A-8197-9F26D64ADAB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842FDEEB-DDC7-4542-A3D9-3002B836B1B1}"/>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3E4B328-0C96-1049-8CAB-E045BA6D333A}"/>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1C296C84-6CEB-804E-A10B-51760C50AB16}"/>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2FAF3117-EF26-634E-96FC-1D8B050281AD}"/>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B270F9DA-6C81-A547-8C34-3B2A9A164542}"/>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47635969-821E-D540-A115-E05882F75AE4}"/>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0C48C81C-4F34-3D4D-96E9-839E4E145EA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4444E25F-F100-264C-A23B-423E9CDCFEF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6F87A6E0-E881-7043-B35E-C934E573066C}"/>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B46BAF82-606D-DA40-9DC5-1981E3104BEE}"/>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CC245857-E44D-E64B-9B1C-6FBE69C4FF7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B8690599-6BBA-4646-A44A-5BE9495B5F53}"/>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286EA83-8AB8-684D-9C4F-5AE20943D96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3903DB5D-F5A8-B043-8ED8-6C234EFFF5B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D5D4EAE5-0356-EE48-9954-FD702B666E7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6" name="Group 15">
              <a:extLst>
                <a:ext uri="{FF2B5EF4-FFF2-40B4-BE49-F238E27FC236}">
                  <a16:creationId xmlns:a16="http://schemas.microsoft.com/office/drawing/2014/main" id="{1ECD57EC-9B00-844A-A19A-9EC3013E7905}"/>
                </a:ext>
              </a:extLst>
            </p:cNvPr>
            <p:cNvGrpSpPr/>
            <p:nvPr userDrawn="1"/>
          </p:nvGrpSpPr>
          <p:grpSpPr>
            <a:xfrm>
              <a:off x="7148372" y="5388428"/>
              <a:ext cx="2394462" cy="149291"/>
              <a:chOff x="6927228" y="7552706"/>
              <a:chExt cx="4800758" cy="227062"/>
            </a:xfrm>
          </p:grpSpPr>
          <p:sp>
            <p:nvSpPr>
              <p:cNvPr id="17" name="Oval 16">
                <a:extLst>
                  <a:ext uri="{FF2B5EF4-FFF2-40B4-BE49-F238E27FC236}">
                    <a16:creationId xmlns:a16="http://schemas.microsoft.com/office/drawing/2014/main" id="{3A62D392-CBDB-5244-A295-F969999C30E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F4113640-A68F-7D42-9B7E-2B4E5520A87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01B608D6-4AED-B649-964F-8F1E0BD2A985}"/>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E9BD793F-F8E1-1243-BF04-47FDEF95265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CF69974F-DE52-364A-8B70-4F8DF24D396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341C8D5E-75EB-1046-8E77-DAB81F68EA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2C19F3FA-F16E-4F48-B81B-51E4C52155E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A45E3686-7C9D-0B47-9B5D-513F9346F8D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F39C2A61-1C9A-ED4F-A3A3-8808719947D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555B5001-B955-4A41-8B28-54C81E48C9D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CBAA5CB7-1687-4D4D-BE89-FA6BBFC7AD9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FB45DA8C-12BA-E043-8A01-9FFEB25C173C}"/>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F8C21DD5-BBD1-AB43-8545-8B23C84D5465}"/>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FD804194-05E5-1B40-A95A-AF0FC597402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812A492D-1DA9-DB41-B350-705B88DDB973}"/>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928D6AF7-418B-D549-85D9-1A359263033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29EA35BC-B648-F941-BB9B-37EA964058D5}"/>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294DD0B2-F176-2D42-9C64-3B5D9FFC08EC}"/>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F21932EA-5E78-0344-8F12-96E1C70E262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9351103D-ACE5-C446-9CE4-5660091CB3C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B7407856-E4AC-FA48-BCB1-3CC0B461D46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3834A26C-E0FB-CE4C-9433-8CAA67831E2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7EC5F057-5E9E-CC4B-B319-95DF2F10B64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F7B1D311-8A48-DE44-A11F-E17F90EB4F1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2DC3E3C0-3A58-AA4A-8395-46D588A5954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185F9D5E-8695-4D46-B542-7868E9BF950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F7B0DA58-D691-0946-A321-F86F9BCAE2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3467E46E-F0B8-604F-9FFA-1535AC5C80F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F6DFDA4-3EFF-AC43-9391-5ED5C7FFF36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383651F0-7934-F74B-B0E9-33F0075583C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237FD67-4E41-D94F-975D-E3F953E60F41}"/>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94EC6473-E956-E047-9250-4504D7FDCF64}"/>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61167F6F-4E36-2A43-9440-2F797CF9FED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249D008E-561B-DB43-937A-40B6FF17969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C2CFDA9F-551B-7543-8DF5-5F1363BD2D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D2BEEAE5-71C9-5B43-858B-1B5EB458012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DEE9DC9C-777B-4141-BB29-B402A6D3265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ADE612C4-80BA-2A44-8C58-E8715930B715}"/>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2E62430D-26B5-7D40-A7F3-E81E5A83A28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08D58D6D-0688-2A4A-9910-914A4A5ED1B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D7D251BE-278E-514F-80DE-276C3AD592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A65B9040-FDB8-1045-AB77-3D7E01FFA19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6E09843D-1D09-F243-8BC0-78C6206FBA6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F38976D9-4CFE-7740-A507-80992474B46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1ABF1F06-95D6-9941-8A31-6F647913906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52" name="Picture 51">
            <a:extLst>
              <a:ext uri="{FF2B5EF4-FFF2-40B4-BE49-F238E27FC236}">
                <a16:creationId xmlns:a16="http://schemas.microsoft.com/office/drawing/2014/main" id="{8138574E-7108-8AA2-ECDE-0002140E840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8597" y="5105438"/>
            <a:ext cx="3201256" cy="1920754"/>
          </a:xfrm>
          <a:prstGeom prst="rect">
            <a:avLst/>
          </a:prstGeom>
        </p:spPr>
      </p:pic>
      <p:sp>
        <p:nvSpPr>
          <p:cNvPr id="6" name="Footer Placeholder 5">
            <a:extLst>
              <a:ext uri="{FF2B5EF4-FFF2-40B4-BE49-F238E27FC236}">
                <a16:creationId xmlns:a16="http://schemas.microsoft.com/office/drawing/2014/main" id="{076C7C57-280D-B4B9-8694-52E055A8B6D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42590534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7A5AE92-EC6D-4543-8230-AAB67ED5F743}"/>
              </a:ext>
              <a:ext uri="{C183D7F6-B498-43B3-948B-1728B52AA6E4}">
                <adec:decorative xmlns:adec="http://schemas.microsoft.com/office/drawing/2017/decorative" val="1"/>
              </a:ext>
            </a:extLst>
          </p:cNvPr>
          <p:cNvSpPr/>
          <p:nvPr userDrawn="1"/>
        </p:nvSpPr>
        <p:spPr>
          <a:xfrm>
            <a:off x="2" y="0"/>
            <a:ext cx="12188825" cy="4323205"/>
          </a:xfrm>
          <a:custGeom>
            <a:avLst/>
            <a:gdLst>
              <a:gd name="connsiteX0" fmla="*/ 0 w 12188825"/>
              <a:gd name="connsiteY0" fmla="*/ 0 h 4323205"/>
              <a:gd name="connsiteX1" fmla="*/ 12188825 w 12188825"/>
              <a:gd name="connsiteY1" fmla="*/ 0 h 4323205"/>
              <a:gd name="connsiteX2" fmla="*/ 12188825 w 12188825"/>
              <a:gd name="connsiteY2" fmla="*/ 2675705 h 4323205"/>
              <a:gd name="connsiteX3" fmla="*/ 12140429 w 12188825"/>
              <a:gd name="connsiteY3" fmla="*/ 2675705 h 4323205"/>
              <a:gd name="connsiteX4" fmla="*/ 0 w 12188825"/>
              <a:gd name="connsiteY4" fmla="*/ 4323205 h 4323205"/>
              <a:gd name="connsiteX5" fmla="*/ 0 w 12188825"/>
              <a:gd name="connsiteY5" fmla="*/ 2675705 h 4323205"/>
              <a:gd name="connsiteX6" fmla="*/ 0 w 12188825"/>
              <a:gd name="connsiteY6" fmla="*/ 2669551 h 4323205"/>
              <a:gd name="connsiteX7" fmla="*/ 0 w 12188825"/>
              <a:gd name="connsiteY7" fmla="*/ 0 h 4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4323205">
                <a:moveTo>
                  <a:pt x="0" y="0"/>
                </a:moveTo>
                <a:lnTo>
                  <a:pt x="12188825" y="0"/>
                </a:lnTo>
                <a:lnTo>
                  <a:pt x="12188825" y="2675705"/>
                </a:lnTo>
                <a:lnTo>
                  <a:pt x="12140429" y="2675705"/>
                </a:lnTo>
                <a:lnTo>
                  <a:pt x="0" y="4323205"/>
                </a:lnTo>
                <a:lnTo>
                  <a:pt x="0" y="2675705"/>
                </a:lnTo>
                <a:lnTo>
                  <a:pt x="0" y="26695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FD6B18D6-8D55-5343-AD74-20AA063806D4}"/>
              </a:ext>
              <a:ext uri="{C183D7F6-B498-43B3-948B-1728B52AA6E4}">
                <adec:decorative xmlns:adec="http://schemas.microsoft.com/office/drawing/2017/decorative" val="1"/>
              </a:ext>
            </a:extLst>
          </p:cNvPr>
          <p:cNvSpPr>
            <a:spLocks noGrp="1"/>
          </p:cNvSpPr>
          <p:nvPr>
            <p:ph type="pic" sz="quarter" idx="14"/>
          </p:nvPr>
        </p:nvSpPr>
        <p:spPr>
          <a:xfrm>
            <a:off x="1" y="0"/>
            <a:ext cx="12203340" cy="4292711"/>
          </a:xfrm>
          <a:custGeom>
            <a:avLst/>
            <a:gdLst>
              <a:gd name="connsiteX0" fmla="*/ 0 w 12203340"/>
              <a:gd name="connsiteY0" fmla="*/ 0 h 4292711"/>
              <a:gd name="connsiteX1" fmla="*/ 12188825 w 12203340"/>
              <a:gd name="connsiteY1" fmla="*/ 0 h 4292711"/>
              <a:gd name="connsiteX2" fmla="*/ 12203340 w 12203340"/>
              <a:gd name="connsiteY2" fmla="*/ 1767225 h 4292711"/>
              <a:gd name="connsiteX3" fmla="*/ 3015229 w 12203340"/>
              <a:gd name="connsiteY3" fmla="*/ 3668708 h 4292711"/>
              <a:gd name="connsiteX4" fmla="*/ 2996561 w 12203340"/>
              <a:gd name="connsiteY4" fmla="*/ 3643744 h 4292711"/>
              <a:gd name="connsiteX5" fmla="*/ 2055610 w 12203340"/>
              <a:gd name="connsiteY5" fmla="*/ 3199995 h 4292711"/>
              <a:gd name="connsiteX6" fmla="*/ 932034 w 12203340"/>
              <a:gd name="connsiteY6" fmla="*/ 3944751 h 4292711"/>
              <a:gd name="connsiteX7" fmla="*/ 880591 w 12203340"/>
              <a:gd name="connsiteY7" fmla="*/ 4110472 h 4292711"/>
              <a:gd name="connsiteX8" fmla="*/ 0 w 12203340"/>
              <a:gd name="connsiteY8" fmla="*/ 4292711 h 429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340" h="4292711">
                <a:moveTo>
                  <a:pt x="0" y="0"/>
                </a:moveTo>
                <a:lnTo>
                  <a:pt x="12188825" y="0"/>
                </a:lnTo>
                <a:lnTo>
                  <a:pt x="12203340" y="1767225"/>
                </a:lnTo>
                <a:lnTo>
                  <a:pt x="3015229" y="3668708"/>
                </a:lnTo>
                <a:lnTo>
                  <a:pt x="2996561" y="3643744"/>
                </a:lnTo>
                <a:cubicBezTo>
                  <a:pt x="2772905" y="3372736"/>
                  <a:pt x="2434430" y="3199995"/>
                  <a:pt x="2055610" y="3199995"/>
                </a:cubicBezTo>
                <a:cubicBezTo>
                  <a:pt x="1550517" y="3199995"/>
                  <a:pt x="1117149" y="3507089"/>
                  <a:pt x="932034" y="3944751"/>
                </a:cubicBezTo>
                <a:lnTo>
                  <a:pt x="880591" y="4110472"/>
                </a:lnTo>
                <a:lnTo>
                  <a:pt x="0" y="4292711"/>
                </a:lnTo>
                <a:close/>
              </a:path>
            </a:pathLst>
          </a:custGeom>
          <a:pattFill prst="pct5">
            <a:fgClr>
              <a:schemeClr val="tx2"/>
            </a:fgClr>
            <a:bgClr>
              <a:schemeClr val="bg2"/>
            </a:bgClr>
          </a:pattFill>
          <a:effectLst>
            <a:outerShdw blurRad="50800" dist="38100" dir="5400000" algn="t" rotWithShape="0">
              <a:prstClr val="black">
                <a:alpha val="40000"/>
              </a:prstClr>
            </a:outerShdw>
          </a:effectLst>
        </p:spPr>
        <p:txBody>
          <a:bodyPr wrap="square">
            <a:noAutofit/>
          </a:bodyPr>
          <a:lstStyle>
            <a:lvl1pPr indent="0">
              <a:buNone/>
              <a:defRPr>
                <a:solidFill>
                  <a:schemeClr val="tx1">
                    <a:lumMod val="50000"/>
                  </a:schemeClr>
                </a:solidFill>
              </a:defRPr>
            </a:lvl1pPr>
          </a:lstStyle>
          <a:p>
            <a:endParaRPr lang="en-US"/>
          </a:p>
          <a:p>
            <a:endParaRPr lang="en-US"/>
          </a:p>
          <a:p>
            <a:endParaRPr lang="en-US"/>
          </a:p>
          <a:p>
            <a:r>
              <a:rPr lang="en-US"/>
              <a:t>Enter text here. Ensure title reads first. Check color contrast and alt text.</a:t>
            </a:r>
          </a:p>
        </p:txBody>
      </p:sp>
      <p:sp>
        <p:nvSpPr>
          <p:cNvPr id="4" name="Title 3">
            <a:extLst>
              <a:ext uri="{FF2B5EF4-FFF2-40B4-BE49-F238E27FC236}">
                <a16:creationId xmlns:a16="http://schemas.microsoft.com/office/drawing/2014/main" id="{61703139-0868-6071-235B-650A2F84D5E0}"/>
              </a:ext>
            </a:extLst>
          </p:cNvPr>
          <p:cNvSpPr>
            <a:spLocks noGrp="1"/>
          </p:cNvSpPr>
          <p:nvPr>
            <p:ph type="title"/>
          </p:nvPr>
        </p:nvSpPr>
        <p:spPr>
          <a:xfrm>
            <a:off x="53684" y="37146"/>
            <a:ext cx="11071516" cy="1208314"/>
          </a:xfrm>
        </p:spPr>
        <p:txBody>
          <a:bodyPr/>
          <a:lstStyle/>
          <a:p>
            <a:r>
              <a:rPr lang="en-US"/>
              <a:t>Click to edit Master title style</a:t>
            </a:r>
          </a:p>
        </p:txBody>
      </p:sp>
      <p:sp>
        <p:nvSpPr>
          <p:cNvPr id="13" name="Oval 12">
            <a:extLst>
              <a:ext uri="{FF2B5EF4-FFF2-40B4-BE49-F238E27FC236}">
                <a16:creationId xmlns:a16="http://schemas.microsoft.com/office/drawing/2014/main" id="{49E1C433-2BC4-3443-A53B-F3059BD179E8}"/>
              </a:ext>
              <a:ext uri="{C183D7F6-B498-43B3-948B-1728B52AA6E4}">
                <adec:decorative xmlns:adec="http://schemas.microsoft.com/office/drawing/2017/decorative" val="1"/>
              </a:ext>
            </a:extLst>
          </p:cNvPr>
          <p:cNvSpPr>
            <a:spLocks noChangeAspect="1"/>
          </p:cNvSpPr>
          <p:nvPr userDrawn="1"/>
        </p:nvSpPr>
        <p:spPr>
          <a:xfrm>
            <a:off x="833565" y="3199995"/>
            <a:ext cx="2441448" cy="2441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3">
            <a:extLst>
              <a:ext uri="{FF2B5EF4-FFF2-40B4-BE49-F238E27FC236}">
                <a16:creationId xmlns:a16="http://schemas.microsoft.com/office/drawing/2014/main" id="{26E92B36-942C-3A4B-A91C-A961EE87ED19}"/>
              </a:ext>
            </a:extLst>
          </p:cNvPr>
          <p:cNvSpPr>
            <a:spLocks noGrp="1" noChangeAspect="1"/>
          </p:cNvSpPr>
          <p:nvPr>
            <p:ph type="pic" sz="quarter" idx="13"/>
          </p:nvPr>
        </p:nvSpPr>
        <p:spPr>
          <a:xfrm>
            <a:off x="912610" y="3276397"/>
            <a:ext cx="2286000" cy="2286000"/>
          </a:xfrm>
          <a:prstGeom prst="ellipse">
            <a:avLst/>
          </a:prstGeom>
          <a:solidFill>
            <a:schemeClr val="bg1"/>
          </a:solidFill>
        </p:spPr>
        <p:txBody>
          <a:bodyPr/>
          <a:lstStyle>
            <a:lvl1pPr>
              <a:buNone/>
              <a:defRPr/>
            </a:lvl1pPr>
          </a:lstStyle>
          <a:p>
            <a:endParaRPr lang="en-US"/>
          </a:p>
        </p:txBody>
      </p:sp>
      <p:sp>
        <p:nvSpPr>
          <p:cNvPr id="22" name="TextBox 21" descr="Intro quotation marks">
            <a:extLst>
              <a:ext uri="{FF2B5EF4-FFF2-40B4-BE49-F238E27FC236}">
                <a16:creationId xmlns:a16="http://schemas.microsoft.com/office/drawing/2014/main" id="{C92FA52E-1996-EC40-A51A-9A4FE260C35F}"/>
              </a:ext>
              <a:ext uri="{C183D7F6-B498-43B3-948B-1728B52AA6E4}">
                <adec:decorative xmlns:adec="http://schemas.microsoft.com/office/drawing/2017/decorative" val="0"/>
              </a:ext>
            </a:extLst>
          </p:cNvPr>
          <p:cNvSpPr txBox="1"/>
          <p:nvPr userDrawn="1"/>
        </p:nvSpPr>
        <p:spPr>
          <a:xfrm>
            <a:off x="3297385" y="331642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21" name="Text Placeholder 20">
            <a:extLst>
              <a:ext uri="{FF2B5EF4-FFF2-40B4-BE49-F238E27FC236}">
                <a16:creationId xmlns:a16="http://schemas.microsoft.com/office/drawing/2014/main" id="{8372284A-1807-2E4B-BB2C-450C06DF4CA3}"/>
              </a:ext>
            </a:extLst>
          </p:cNvPr>
          <p:cNvSpPr>
            <a:spLocks noGrp="1"/>
          </p:cNvSpPr>
          <p:nvPr>
            <p:ph type="body" sz="quarter" idx="12" hasCustomPrompt="1"/>
          </p:nvPr>
        </p:nvSpPr>
        <p:spPr>
          <a:xfrm>
            <a:off x="4433455" y="4038600"/>
            <a:ext cx="6691745" cy="2306782"/>
          </a:xfrm>
        </p:spPr>
        <p:txBody>
          <a:bodyPr/>
          <a:lstStyle>
            <a:lvl1pPr marL="0" indent="0">
              <a:buNone/>
              <a:defRPr i="1">
                <a:solidFill>
                  <a:srgbClr val="000000"/>
                </a:solidFill>
              </a:defRPr>
            </a:lvl1pPr>
            <a:lvl2pPr marL="342814" indent="0">
              <a:buNone/>
              <a:defRPr/>
            </a:lvl2pPr>
            <a:lvl3pPr marL="685629" indent="0">
              <a:buNone/>
              <a:defRPr/>
            </a:lvl3pPr>
            <a:lvl4pPr marL="1028443" indent="0">
              <a:buNone/>
              <a:defRPr/>
            </a:lvl4pPr>
            <a:lvl5pPr marL="1371257" indent="0">
              <a:buNone/>
              <a:defRPr/>
            </a:lvl5pPr>
          </a:lstStyle>
          <a:p>
            <a:pPr lvl="0"/>
            <a:r>
              <a:rPr lang="en-US"/>
              <a:t>Insert Quote</a:t>
            </a:r>
          </a:p>
        </p:txBody>
      </p:sp>
      <p:sp>
        <p:nvSpPr>
          <p:cNvPr id="3" name="TextBox 2" descr="Ending quotation marks">
            <a:extLst>
              <a:ext uri="{FF2B5EF4-FFF2-40B4-BE49-F238E27FC236}">
                <a16:creationId xmlns:a16="http://schemas.microsoft.com/office/drawing/2014/main" id="{A02616A7-012A-C070-BD90-5D5C7E58CCD7}"/>
              </a:ext>
            </a:extLst>
          </p:cNvPr>
          <p:cNvSpPr txBox="1"/>
          <p:nvPr userDrawn="1"/>
        </p:nvSpPr>
        <p:spPr>
          <a:xfrm>
            <a:off x="11042073" y="519170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pic>
        <p:nvPicPr>
          <p:cNvPr id="2" name="Graphic 1">
            <a:extLst>
              <a:ext uri="{FF2B5EF4-FFF2-40B4-BE49-F238E27FC236}">
                <a16:creationId xmlns:a16="http://schemas.microsoft.com/office/drawing/2014/main" id="{6E0DDC75-429C-9FE1-1937-F3F738E2F26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0" y="6068150"/>
            <a:ext cx="1939048" cy="670272"/>
          </a:xfrm>
          <a:prstGeom prst="rect">
            <a:avLst/>
          </a:prstGeom>
        </p:spPr>
      </p:pic>
      <p:sp>
        <p:nvSpPr>
          <p:cNvPr id="5" name="Footer Placeholder 4">
            <a:extLst>
              <a:ext uri="{FF2B5EF4-FFF2-40B4-BE49-F238E27FC236}">
                <a16:creationId xmlns:a16="http://schemas.microsoft.com/office/drawing/2014/main" id="{5724EE45-44BD-F76F-73D5-7AF454179D6F}"/>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227395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CC3E-438C-6944-AEA0-C670E2943613}"/>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895600"/>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97C31C7F-433A-9644-9390-2B26312E3F33}"/>
              </a:ext>
            </a:extLst>
          </p:cNvPr>
          <p:cNvSpPr>
            <a:spLocks noGrp="1"/>
          </p:cNvSpPr>
          <p:nvPr>
            <p:ph type="body" sz="quarter" idx="10"/>
          </p:nvPr>
        </p:nvSpPr>
        <p:spPr>
          <a:xfrm>
            <a:off x="989012" y="3498014"/>
            <a:ext cx="2157544" cy="2057400"/>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7B3818D9-5BD2-2040-9BDF-31E2187C3796}"/>
              </a:ext>
            </a:extLst>
          </p:cNvPr>
          <p:cNvSpPr>
            <a:spLocks noGrp="1"/>
          </p:cNvSpPr>
          <p:nvPr>
            <p:ph type="body" sz="quarter" idx="11"/>
          </p:nvPr>
        </p:nvSpPr>
        <p:spPr>
          <a:xfrm>
            <a:off x="3617276" y="3498014"/>
            <a:ext cx="2157544" cy="2057400"/>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238A674-ECA8-5A49-B8F7-4102627D3496}"/>
              </a:ext>
            </a:extLst>
          </p:cNvPr>
          <p:cNvSpPr>
            <a:spLocks noGrp="1"/>
          </p:cNvSpPr>
          <p:nvPr>
            <p:ph type="body" sz="quarter" idx="12"/>
          </p:nvPr>
        </p:nvSpPr>
        <p:spPr>
          <a:xfrm>
            <a:off x="6245540" y="3498014"/>
            <a:ext cx="2157544" cy="2057400"/>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2BC574ED-3995-D24D-A797-4FE6FF9F6B2E}"/>
              </a:ext>
            </a:extLst>
          </p:cNvPr>
          <p:cNvSpPr>
            <a:spLocks noGrp="1"/>
          </p:cNvSpPr>
          <p:nvPr>
            <p:ph type="body" sz="quarter" idx="13"/>
          </p:nvPr>
        </p:nvSpPr>
        <p:spPr>
          <a:xfrm>
            <a:off x="8873804" y="3498014"/>
            <a:ext cx="2157544" cy="2057400"/>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pic>
        <p:nvPicPr>
          <p:cNvPr id="3" name="Graphic 2">
            <a:extLst>
              <a:ext uri="{FF2B5EF4-FFF2-40B4-BE49-F238E27FC236}">
                <a16:creationId xmlns:a16="http://schemas.microsoft.com/office/drawing/2014/main" id="{E1AAAF43-B935-51CA-EBBB-3E43578A3B1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0" y="6066388"/>
            <a:ext cx="1939048" cy="670272"/>
          </a:xfrm>
          <a:prstGeom prst="rect">
            <a:avLst/>
          </a:prstGeom>
        </p:spPr>
      </p:pic>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069117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6">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7673E2B-F1DE-D946-A7C2-90F78908CE53}"/>
              </a:ext>
              <a:ext uri="{C183D7F6-B498-43B3-948B-1728B52AA6E4}">
                <adec:decorative xmlns:adec="http://schemas.microsoft.com/office/drawing/2017/decorative" val="1"/>
              </a:ext>
            </a:extLst>
          </p:cNvPr>
          <p:cNvGrpSpPr/>
          <p:nvPr userDrawn="1"/>
        </p:nvGrpSpPr>
        <p:grpSpPr>
          <a:xfrm rot="16200000">
            <a:off x="-1272916" y="3199707"/>
            <a:ext cx="6858000" cy="458586"/>
            <a:chOff x="0" y="6170814"/>
            <a:chExt cx="12188825" cy="458586"/>
          </a:xfrm>
        </p:grpSpPr>
        <p:sp>
          <p:nvSpPr>
            <p:cNvPr id="9" name="Rectangle 8">
              <a:extLst>
                <a:ext uri="{FF2B5EF4-FFF2-40B4-BE49-F238E27FC236}">
                  <a16:creationId xmlns:a16="http://schemas.microsoft.com/office/drawing/2014/main" id="{601C6AE5-6C82-A34E-9C2F-8FE717E975F0}"/>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DFF7B2-B96F-E049-81A7-045142510EA6}"/>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954184-220A-A146-B4E9-0C730F433DB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2" name="Title Placeholder 1">
            <a:extLst>
              <a:ext uri="{FF2B5EF4-FFF2-40B4-BE49-F238E27FC236}">
                <a16:creationId xmlns:a16="http://schemas.microsoft.com/office/drawing/2014/main" id="{BE56A7AD-B524-8F4E-964F-304BB1BE56DC}"/>
              </a:ext>
            </a:extLst>
          </p:cNvPr>
          <p:cNvSpPr>
            <a:spLocks noGrp="1"/>
          </p:cNvSpPr>
          <p:nvPr>
            <p:ph type="title"/>
          </p:nvPr>
        </p:nvSpPr>
        <p:spPr>
          <a:xfrm>
            <a:off x="2665537" y="228600"/>
            <a:ext cx="904716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4" name="Content Placeholder 4">
            <a:extLst>
              <a:ext uri="{FF2B5EF4-FFF2-40B4-BE49-F238E27FC236}">
                <a16:creationId xmlns:a16="http://schemas.microsoft.com/office/drawing/2014/main" id="{CAD296F8-2F26-6248-B8FB-B6E8D2CD0573}"/>
              </a:ext>
            </a:extLst>
          </p:cNvPr>
          <p:cNvSpPr>
            <a:spLocks noGrp="1"/>
          </p:cNvSpPr>
          <p:nvPr>
            <p:ph sz="quarter" idx="12"/>
          </p:nvPr>
        </p:nvSpPr>
        <p:spPr>
          <a:xfrm>
            <a:off x="2665412" y="1531917"/>
            <a:ext cx="9047164" cy="4335483"/>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sp>
        <p:nvSpPr>
          <p:cNvPr id="65" name="Picture Placeholder 3">
            <a:extLst>
              <a:ext uri="{FF2B5EF4-FFF2-40B4-BE49-F238E27FC236}">
                <a16:creationId xmlns:a16="http://schemas.microsoft.com/office/drawing/2014/main" id="{079C10EB-00BD-F440-BC51-26A2EF457023}"/>
              </a:ext>
            </a:extLst>
          </p:cNvPr>
          <p:cNvSpPr>
            <a:spLocks noGrp="1"/>
          </p:cNvSpPr>
          <p:nvPr>
            <p:ph type="pic" sz="quarter" idx="10"/>
          </p:nvPr>
        </p:nvSpPr>
        <p:spPr>
          <a:xfrm>
            <a:off x="0" y="0"/>
            <a:ext cx="1801368" cy="685800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013" dirty="0">
                <a:solidFill>
                  <a:schemeClr val="lt1"/>
                </a:solidFill>
                <a:latin typeface="+mn-lt"/>
                <a:ea typeface="+mn-ea"/>
                <a:cs typeface="+mn-cs"/>
              </a:defRPr>
            </a:lvl1pPr>
          </a:lstStyle>
          <a:p>
            <a:pPr marL="0" lvl="0" algn="ctr" defTabSz="914217"/>
            <a:r>
              <a:rPr lang="en-US"/>
              <a:t>Click icon to add picture</a:t>
            </a:r>
          </a:p>
        </p:txBody>
      </p:sp>
      <p:grpSp>
        <p:nvGrpSpPr>
          <p:cNvPr id="2" name="Group 1">
            <a:extLst>
              <a:ext uri="{FF2B5EF4-FFF2-40B4-BE49-F238E27FC236}">
                <a16:creationId xmlns:a16="http://schemas.microsoft.com/office/drawing/2014/main" id="{BBB82FA9-D576-D1D3-EB59-F69C58A8A964}"/>
              </a:ext>
              <a:ext uri="{C183D7F6-B498-43B3-948B-1728B52AA6E4}">
                <adec:decorative xmlns:adec="http://schemas.microsoft.com/office/drawing/2017/decorative" val="1"/>
              </a:ext>
            </a:extLst>
          </p:cNvPr>
          <p:cNvGrpSpPr/>
          <p:nvPr userDrawn="1"/>
        </p:nvGrpSpPr>
        <p:grpSpPr>
          <a:xfrm>
            <a:off x="8528034" y="6106160"/>
            <a:ext cx="3210027" cy="196444"/>
            <a:chOff x="6927228" y="7552706"/>
            <a:chExt cx="5016271" cy="227062"/>
          </a:xfrm>
        </p:grpSpPr>
        <p:sp>
          <p:nvSpPr>
            <p:cNvPr id="3" name="Oval 2">
              <a:extLst>
                <a:ext uri="{FF2B5EF4-FFF2-40B4-BE49-F238E27FC236}">
                  <a16:creationId xmlns:a16="http://schemas.microsoft.com/office/drawing/2014/main" id="{8E13609B-3938-2062-DC23-24402D29AD9C}"/>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247702AA-339B-E49F-5034-C79229B6DA1A}"/>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0EC4150D-8893-044A-CAB5-82B3FFB5B5D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 name="Oval 5">
              <a:extLst>
                <a:ext uri="{FF2B5EF4-FFF2-40B4-BE49-F238E27FC236}">
                  <a16:creationId xmlns:a16="http://schemas.microsoft.com/office/drawing/2014/main" id="{4DF89842-448B-A75E-6D94-356FC110ACF5}"/>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a:extLst>
                <a:ext uri="{FF2B5EF4-FFF2-40B4-BE49-F238E27FC236}">
                  <a16:creationId xmlns:a16="http://schemas.microsoft.com/office/drawing/2014/main" id="{5B989901-5D8D-D7F1-8C73-96BDB2C279E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D4E6C3FF-09CF-FCC5-F819-AB10FD7960F4}"/>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0CCFAFB6-8B37-95AA-24EF-BB1C1FB3C93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DD7FEFF3-FB6D-A7EF-FAEC-88C60C7CABE7}"/>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B5014327-7C6A-E6B3-D9B7-4A02A60B8CB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504882F-9DBE-185C-F3EE-94CF79AC0FFA}"/>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0AAD3ADD-2F79-FC5D-6CE3-96FFB178010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6F4063E9-8863-5AB7-D6C9-36728852F3F5}"/>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2F22D429-4CBD-082E-2E5C-CD7CBA6389CE}"/>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B7098DB3-506A-8CEB-51BE-8558444F8403}"/>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7A3F52C7-D4C8-EC29-7FB5-991F16F4C517}"/>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FEDBEFD9-8A60-E420-5162-21888993630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6EA6C269-F0DE-B6A8-06C6-8FAF7DD693FF}"/>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0AF58527-3FA7-91BC-2351-30BD99F9CDDD}"/>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5204CD7F-1E8F-B365-0B41-7942E3E38755}"/>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B5201B1-BCAD-B1A5-4533-05AE24C94900}"/>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DF01DFB5-EDE0-5B96-0B42-EE197D3278C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85754732-106D-D371-FAA2-067CB844CDC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D178E087-6D79-4C60-FC49-18346A672D24}"/>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E8A0DB7F-A9AD-EBF4-89FE-0EAA5ED98B75}"/>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BF988A40-AA8E-1834-9598-9800AC736DF8}"/>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190B9D75-57F0-527A-C40A-C5690925F2C5}"/>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B1A4445F-A2E4-8918-0ACF-42545AFDF01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D2C1E781-D019-D641-9047-10BAFA4E66D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FC9EB9EF-1D48-8148-6570-5A9DC6B4BF2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E2FD2E88-CDF7-E545-9682-A7CF47113DA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5040441C-16C9-4314-45C3-D58BBBC07E6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B41F9105-C549-C0D8-4244-9D91AC44A5B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1CA2E5E1-011F-4712-8702-F0C03DFC13DD}"/>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B619AD74-D8F8-E36A-758B-1DB1EDA01ED2}"/>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87512BC4-BC3A-B63E-0AE6-6BFB84024C07}"/>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3B1889C-599D-AB4D-51EE-12951DB849AC}"/>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BBB160E-D03C-153E-E296-27859AF4EB11}"/>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136B0DE8-D0A0-CC3E-C572-82400CB1215F}"/>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FEBB4986-C05D-545A-0791-9F64A01B78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D7DE3897-4FD0-1A03-E581-F13BA1AFEB38}"/>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8711616E-B0AE-DA4B-0E7C-E006542DEC8F}"/>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091056C8-D6A2-230D-811C-F2E6CA4827E3}"/>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F0A9774C-B0A6-A26D-A2B5-AFA2D29BCCF9}"/>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6159A600-34B4-566D-4E14-CC214C90CBC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9D97F48-41BA-3B8F-19F2-25547D98DD0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2E4013FC-4B75-E77C-D252-06666DCAC094}"/>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1BBF0F1E-BDE4-17EE-73DA-53F66B154150}"/>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9A2E3AD3-96D2-5562-46A7-89AB2193744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pic>
        <p:nvPicPr>
          <p:cNvPr id="15" name="Graphic 14">
            <a:extLst>
              <a:ext uri="{FF2B5EF4-FFF2-40B4-BE49-F238E27FC236}">
                <a16:creationId xmlns:a16="http://schemas.microsoft.com/office/drawing/2014/main" id="{96A02B81-873C-E604-F236-C524ADF062E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8436324" y="6308625"/>
            <a:ext cx="1327672" cy="458937"/>
          </a:xfrm>
          <a:prstGeom prst="rect">
            <a:avLst/>
          </a:prstGeom>
        </p:spPr>
      </p:pic>
      <p:sp>
        <p:nvSpPr>
          <p:cNvPr id="16" name="Footer Placeholder 15">
            <a:extLst>
              <a:ext uri="{FF2B5EF4-FFF2-40B4-BE49-F238E27FC236}">
                <a16:creationId xmlns:a16="http://schemas.microsoft.com/office/drawing/2014/main" id="{0BFD4928-2FB6-9373-AF3A-15A2A8CDA9DE}"/>
              </a:ext>
              <a:ext uri="{C183D7F6-B498-43B3-948B-1728B52AA6E4}">
                <adec:decorative xmlns:adec="http://schemas.microsoft.com/office/drawing/2017/decorative" val="1"/>
              </a:ext>
            </a:extLst>
          </p:cNvPr>
          <p:cNvSpPr>
            <a:spLocks noGrp="1"/>
          </p:cNvSpPr>
          <p:nvPr>
            <p:ph type="ftr" sz="quarter" idx="13"/>
          </p:nvPr>
        </p:nvSpPr>
        <p:spPr>
          <a:xfrm>
            <a:off x="9823720" y="6535555"/>
            <a:ext cx="2091106" cy="308552"/>
          </a:xfrm>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713539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120831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defRPr/>
            </a:lvl1pPr>
            <a:lvl2pPr>
              <a:spcBef>
                <a:spcPts val="0"/>
              </a:spcBef>
              <a:spcAft>
                <a:spcPts val="1200"/>
              </a:spcAft>
              <a:buClr>
                <a:srgbClr val="000000"/>
              </a:buClr>
              <a:defRPr/>
            </a:lvl2pPr>
            <a:lvl3pPr>
              <a:spcBef>
                <a:spcPts val="0"/>
              </a:spcBef>
              <a:spcAft>
                <a:spcPts val="1200"/>
              </a:spcAft>
              <a:buClr>
                <a:srgbClr val="000000"/>
              </a:buClr>
              <a:defRPr/>
            </a:lvl3pPr>
            <a:lvl4pPr>
              <a:spcBef>
                <a:spcPts val="0"/>
              </a:spcBef>
              <a:spcAft>
                <a:spcPts val="1200"/>
              </a:spcAft>
              <a:buClr>
                <a:srgbClr val="000000"/>
              </a:buClr>
              <a:defRPr/>
            </a:lvl4pPr>
            <a:lvl5pPr>
              <a:spcBef>
                <a:spcPts val="0"/>
              </a:spcBef>
              <a:spcAft>
                <a:spcPts val="1200"/>
              </a:spcAft>
              <a:buClr>
                <a:srgbClr val="000000"/>
              </a:buClr>
              <a:defRPr/>
            </a:lvl5pPr>
          </a:lstStyle>
          <a:p>
            <a:pPr lvl="0"/>
            <a:r>
              <a:rPr lang="en-US" dirty="0"/>
              <a:t>Click to edit Master text styles</a:t>
            </a:r>
          </a:p>
          <a:p>
            <a:pPr lvl="1"/>
            <a:r>
              <a:rPr lang="en-US" dirty="0"/>
              <a:t>Second level</a:t>
            </a:r>
          </a:p>
          <a:p>
            <a:pPr lvl="2"/>
            <a:r>
              <a:rPr lang="en-US" dirty="0"/>
              <a:t>Third level</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3" name="Text Placeholder 11">
            <a:extLst>
              <a:ext uri="{FF2B5EF4-FFF2-40B4-BE49-F238E27FC236}">
                <a16:creationId xmlns:a16="http://schemas.microsoft.com/office/drawing/2014/main" id="{34F7E5B8-205A-957D-3664-018EA6E80E7B}"/>
              </a:ext>
              <a:ext uri="{C183D7F6-B498-43B3-948B-1728B52AA6E4}">
                <adec:decorative xmlns:adec="http://schemas.microsoft.com/office/drawing/2017/decorative" val="1"/>
              </a:ext>
            </a:extLst>
          </p:cNvPr>
          <p:cNvSpPr txBox="1">
            <a:spLocks/>
          </p:cNvSpPr>
          <p:nvPr userDrawn="1"/>
        </p:nvSpPr>
        <p:spPr>
          <a:xfrm>
            <a:off x="7032343" y="6515754"/>
            <a:ext cx="5105401" cy="236981"/>
          </a:xfrm>
          <a:prstGeom prst="rect">
            <a:avLst/>
          </a:prstGeom>
        </p:spPr>
        <p:txBody>
          <a:bodyPr>
            <a:noAutofit/>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200">
                <a:solidFill>
                  <a:schemeClr val="bg1"/>
                </a:solidFill>
              </a:rPr>
              <a:t>© Tennessee Department of Education </a:t>
            </a:r>
            <a:endParaRPr lang="id-ID" sz="1200">
              <a:solidFill>
                <a:schemeClr val="bg1"/>
              </a:solidFill>
            </a:endParaRPr>
          </a:p>
        </p:txBody>
      </p:sp>
      <p:pic>
        <p:nvPicPr>
          <p:cNvPr id="9" name="Graphic 8">
            <a:extLst>
              <a:ext uri="{FF2B5EF4-FFF2-40B4-BE49-F238E27FC236}">
                <a16:creationId xmlns:a16="http://schemas.microsoft.com/office/drawing/2014/main" id="{BAA64F93-BA28-0925-38AA-920AE2A970E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0" y="6254279"/>
            <a:ext cx="1627833" cy="562694"/>
          </a:xfrm>
          <a:prstGeom prst="rect">
            <a:avLst/>
          </a:prstGeom>
        </p:spPr>
      </p:pic>
    </p:spTree>
    <p:extLst>
      <p:ext uri="{BB962C8B-B14F-4D97-AF65-F5344CB8AC3E}">
        <p14:creationId xmlns:p14="http://schemas.microsoft.com/office/powerpoint/2010/main" val="38403760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 8">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54317B-6CE9-91D4-FB2F-EDE77C5CA2CD}"/>
              </a:ext>
            </a:extLst>
          </p:cNvPr>
          <p:cNvSpPr>
            <a:spLocks noGrp="1"/>
          </p:cNvSpPr>
          <p:nvPr>
            <p:ph type="title"/>
          </p:nvPr>
        </p:nvSpPr>
        <p:spPr>
          <a:xfrm>
            <a:off x="4587730" y="228600"/>
            <a:ext cx="6991653" cy="1004299"/>
          </a:xfrm>
        </p:spPr>
        <p:txBody>
          <a:bodyPr/>
          <a:lstStyle/>
          <a:p>
            <a:r>
              <a:rPr lang="en-US"/>
              <a:t>Click to edit Master title style</a:t>
            </a:r>
          </a:p>
        </p:txBody>
      </p:sp>
      <p:sp>
        <p:nvSpPr>
          <p:cNvPr id="3" name="Rectangle 2">
            <a:extLst>
              <a:ext uri="{C183D7F6-B498-43B3-948B-1728B52AA6E4}">
                <adec:decorative xmlns:adec="http://schemas.microsoft.com/office/drawing/2017/decorative" val="1"/>
              </a:ext>
            </a:extLst>
          </p:cNvPr>
          <p:cNvSpPr/>
          <p:nvPr userDrawn="1"/>
        </p:nvSpPr>
        <p:spPr>
          <a:xfrm>
            <a:off x="0"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Picture Placeholder 3">
            <a:extLst>
              <a:ext uri="{FF2B5EF4-FFF2-40B4-BE49-F238E27FC236}">
                <a16:creationId xmlns:a16="http://schemas.microsoft.com/office/drawing/2014/main" id="{09E3FBC9-6C0B-004F-AE00-05853C3DF5B8}"/>
              </a:ext>
            </a:extLst>
          </p:cNvPr>
          <p:cNvSpPr>
            <a:spLocks noGrp="1"/>
          </p:cNvSpPr>
          <p:nvPr>
            <p:ph type="pic" sz="quarter" idx="10"/>
          </p:nvPr>
        </p:nvSpPr>
        <p:spPr>
          <a:xfrm>
            <a:off x="0" y="0"/>
            <a:ext cx="3732213" cy="6858000"/>
          </a:xfrm>
          <a:pattFill prst="pct5">
            <a:fgClr>
              <a:schemeClr val="tx2"/>
            </a:fgClr>
            <a:bgClr>
              <a:schemeClr val="accent2"/>
            </a:bgClr>
          </a:pattFill>
        </p:spPr>
        <p:txBody>
          <a:bodyPr/>
          <a:lstStyle>
            <a:lvl1pPr marL="0" indent="0">
              <a:buNone/>
              <a:defRPr/>
            </a:lvl1pPr>
          </a:lstStyle>
          <a:p>
            <a:endParaRPr lang="en-US"/>
          </a:p>
        </p:txBody>
      </p:sp>
      <p:grpSp>
        <p:nvGrpSpPr>
          <p:cNvPr id="5" name="Group 4">
            <a:extLst>
              <a:ext uri="{FF2B5EF4-FFF2-40B4-BE49-F238E27FC236}">
                <a16:creationId xmlns:a16="http://schemas.microsoft.com/office/drawing/2014/main" id="{C3ABCF23-3149-9C43-B789-074700B153D7}"/>
              </a:ext>
              <a:ext uri="{C183D7F6-B498-43B3-948B-1728B52AA6E4}">
                <adec:decorative xmlns:adec="http://schemas.microsoft.com/office/drawing/2017/decorative" val="1"/>
              </a:ext>
            </a:extLst>
          </p:cNvPr>
          <p:cNvGrpSpPr/>
          <p:nvPr userDrawn="1"/>
        </p:nvGrpSpPr>
        <p:grpSpPr>
          <a:xfrm rot="16200000">
            <a:off x="837305" y="3199707"/>
            <a:ext cx="6858000" cy="458586"/>
            <a:chOff x="0" y="6170814"/>
            <a:chExt cx="12188825" cy="458586"/>
          </a:xfrm>
        </p:grpSpPr>
        <p:sp>
          <p:nvSpPr>
            <p:cNvPr id="6" name="Rectangle 5">
              <a:extLst>
                <a:ext uri="{FF2B5EF4-FFF2-40B4-BE49-F238E27FC236}">
                  <a16:creationId xmlns:a16="http://schemas.microsoft.com/office/drawing/2014/main" id="{1895F846-6F7C-6247-BAFD-365BDB86C733}"/>
                </a:ext>
              </a:extLst>
            </p:cNvPr>
            <p:cNvSpPr/>
            <p:nvPr userDrawn="1"/>
          </p:nvSpPr>
          <p:spPr>
            <a:xfrm>
              <a:off x="0" y="6170814"/>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9BB4C2-476C-4E49-B11D-0F2D32B86F4B}"/>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9D3C85-A57E-DB4A-9A36-C392D30A0D8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pic>
        <p:nvPicPr>
          <p:cNvPr id="2" name="Graphic 1">
            <a:extLst>
              <a:ext uri="{FF2B5EF4-FFF2-40B4-BE49-F238E27FC236}">
                <a16:creationId xmlns:a16="http://schemas.microsoft.com/office/drawing/2014/main" id="{0586DC44-4AD2-86C2-8568-0D4026A7155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509570" y="5928302"/>
            <a:ext cx="1587814" cy="548861"/>
          </a:xfrm>
          <a:prstGeom prst="rect">
            <a:avLst/>
          </a:prstGeom>
        </p:spPr>
      </p:pic>
      <p:sp>
        <p:nvSpPr>
          <p:cNvPr id="10" name="Footer Placeholder 9">
            <a:extLst>
              <a:ext uri="{FF2B5EF4-FFF2-40B4-BE49-F238E27FC236}">
                <a16:creationId xmlns:a16="http://schemas.microsoft.com/office/drawing/2014/main" id="{A40BEEBB-F900-A343-3A7C-A5DAA7D2A2A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698220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ntent 9">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378850-31BD-394C-9D03-7C241ED38CE4}"/>
              </a:ext>
              <a:ext uri="{C183D7F6-B498-43B3-948B-1728B52AA6E4}">
                <adec:decorative xmlns:adec="http://schemas.microsoft.com/office/drawing/2017/decorative" val="1"/>
              </a:ext>
            </a:extLst>
          </p:cNvPr>
          <p:cNvGrpSpPr/>
          <p:nvPr userDrawn="1"/>
        </p:nvGrpSpPr>
        <p:grpSpPr>
          <a:xfrm rot="16200000">
            <a:off x="-1645118" y="4533206"/>
            <a:ext cx="4191003" cy="458586"/>
            <a:chOff x="0" y="6170814"/>
            <a:chExt cx="12188825" cy="458586"/>
          </a:xfrm>
        </p:grpSpPr>
        <p:sp>
          <p:nvSpPr>
            <p:cNvPr id="16" name="Rectangle 15">
              <a:extLst>
                <a:ext uri="{FF2B5EF4-FFF2-40B4-BE49-F238E27FC236}">
                  <a16:creationId xmlns:a16="http://schemas.microsoft.com/office/drawing/2014/main" id="{5CEE3CC4-0BA7-A540-BE31-114A39C2ED44}"/>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BA21B3-E727-A548-9D5F-55D6F2D91AF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1D408C-F4DE-FD4B-B55F-9CB6825C3B94}"/>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1CDA9E0-12DC-DE43-9456-80E8FDC3CD73}"/>
              </a:ext>
              <a:ext uri="{C183D7F6-B498-43B3-948B-1728B52AA6E4}">
                <adec:decorative xmlns:adec="http://schemas.microsoft.com/office/drawing/2017/decorative" val="1"/>
              </a:ext>
            </a:extLst>
          </p:cNvPr>
          <p:cNvSpPr/>
          <p:nvPr userDrawn="1"/>
        </p:nvSpPr>
        <p:spPr>
          <a:xfrm>
            <a:off x="1" y="0"/>
            <a:ext cx="12188824" cy="2813387"/>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980970" y="3009050"/>
            <a:ext cx="1056465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980970" y="4312370"/>
            <a:ext cx="6887224" cy="2101682"/>
          </a:xfrm>
        </p:spPr>
        <p:txBody>
          <a:bodyPr/>
          <a:lstStyle>
            <a:lvl1pPr marL="0" indent="0">
              <a:buNone/>
              <a:defRPr/>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20" name="Picture Placeholder 3">
            <a:extLst>
              <a:ext uri="{FF2B5EF4-FFF2-40B4-BE49-F238E27FC236}">
                <a16:creationId xmlns:a16="http://schemas.microsoft.com/office/drawing/2014/main" id="{BC06C8C0-10E5-AE40-AA72-66BAC2BD7782}"/>
              </a:ext>
            </a:extLst>
          </p:cNvPr>
          <p:cNvSpPr>
            <a:spLocks noGrp="1"/>
          </p:cNvSpPr>
          <p:nvPr>
            <p:ph type="pic" sz="quarter" idx="11"/>
          </p:nvPr>
        </p:nvSpPr>
        <p:spPr>
          <a:xfrm>
            <a:off x="0" y="0"/>
            <a:ext cx="12188952" cy="2667000"/>
          </a:xfrm>
          <a:pattFill prst="pct5">
            <a:fgClr>
              <a:schemeClr val="tx2"/>
            </a:fgClr>
            <a:bgClr>
              <a:schemeClr val="accent2"/>
            </a:bgClr>
          </a:pattFill>
        </p:spPr>
        <p:txBody>
          <a:bodyPr/>
          <a:lstStyle>
            <a:lvl1pPr marL="0" indent="0">
              <a:buNone/>
              <a:defRPr/>
            </a:lvl1pPr>
          </a:lstStyle>
          <a:p>
            <a:endParaRPr lang="en-US"/>
          </a:p>
        </p:txBody>
      </p:sp>
      <p:pic>
        <p:nvPicPr>
          <p:cNvPr id="21" name="Picture 20">
            <a:extLst>
              <a:ext uri="{FF2B5EF4-FFF2-40B4-BE49-F238E27FC236}">
                <a16:creationId xmlns:a16="http://schemas.microsoft.com/office/drawing/2014/main" id="{ED0AD15F-FDAC-A947-937F-1300A3D403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9575" y="5658380"/>
            <a:ext cx="1586983" cy="627866"/>
          </a:xfrm>
          <a:prstGeom prst="rect">
            <a:avLst/>
          </a:prstGeom>
        </p:spPr>
      </p:pic>
      <p:pic>
        <p:nvPicPr>
          <p:cNvPr id="2" name="Graphic 1">
            <a:extLst>
              <a:ext uri="{FF2B5EF4-FFF2-40B4-BE49-F238E27FC236}">
                <a16:creationId xmlns:a16="http://schemas.microsoft.com/office/drawing/2014/main" id="{06F7889F-C1FD-47C5-F896-9A50D85093A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0103923" y="5615974"/>
            <a:ext cx="1939048" cy="670272"/>
          </a:xfrm>
          <a:prstGeom prst="rect">
            <a:avLst/>
          </a:prstGeom>
        </p:spPr>
      </p:pic>
      <p:cxnSp>
        <p:nvCxnSpPr>
          <p:cNvPr id="4" name="Straight Connector 3">
            <a:extLst>
              <a:ext uri="{FF2B5EF4-FFF2-40B4-BE49-F238E27FC236}">
                <a16:creationId xmlns:a16="http://schemas.microsoft.com/office/drawing/2014/main" id="{9E76ECB7-2EA1-3954-E258-3FF04720940F}"/>
              </a:ext>
              <a:ext uri="{C183D7F6-B498-43B3-948B-1728B52AA6E4}">
                <adec:decorative xmlns:adec="http://schemas.microsoft.com/office/drawing/2017/decorative" val="1"/>
              </a:ext>
            </a:extLst>
          </p:cNvPr>
          <p:cNvCxnSpPr/>
          <p:nvPr userDrawn="1"/>
        </p:nvCxnSpPr>
        <p:spPr>
          <a:xfrm>
            <a:off x="10027721" y="5658380"/>
            <a:ext cx="0" cy="6278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FCFA928-0CFC-5E7D-6AC3-81443A725917}"/>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0111843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531919"/>
            <a:ext cx="11071516" cy="4335485"/>
          </a:xfrm>
        </p:spPr>
        <p:txBody>
          <a:bodyPr/>
          <a:lstStyle>
            <a:lvl1pPr>
              <a:spcBef>
                <a:spcPts val="0"/>
              </a:spcBef>
              <a:spcAft>
                <a:spcPts val="1200"/>
              </a:spcAft>
              <a:buClr>
                <a:srgbClr val="000000"/>
              </a:buClr>
              <a:defRPr/>
            </a:lvl1pPr>
            <a:lvl2pPr>
              <a:spcBef>
                <a:spcPts val="0"/>
              </a:spcBef>
              <a:spcAft>
                <a:spcPts val="1200"/>
              </a:spcAft>
              <a:buClr>
                <a:srgbClr val="000000"/>
              </a:buClr>
              <a:defRPr/>
            </a:lvl2pPr>
            <a:lvl3pPr>
              <a:spcBef>
                <a:spcPts val="0"/>
              </a:spcBef>
              <a:spcAft>
                <a:spcPts val="1200"/>
              </a:spcAft>
              <a:buClr>
                <a:srgbClr val="000000"/>
              </a:buClr>
              <a:defRPr/>
            </a:lvl3pPr>
            <a:lvl4pPr>
              <a:spcBef>
                <a:spcPts val="0"/>
              </a:spcBef>
              <a:spcAft>
                <a:spcPts val="1200"/>
              </a:spcAft>
              <a:buClr>
                <a:srgbClr val="000000"/>
              </a:buClr>
              <a:defRPr/>
            </a:lvl4pPr>
            <a:lvl5pPr>
              <a:spcBef>
                <a:spcPts val="0"/>
              </a:spcBef>
              <a:spcAft>
                <a:spcPts val="1200"/>
              </a:spcAft>
              <a:buClr>
                <a:srgbClr val="000000"/>
              </a:buClr>
              <a:defRPr/>
            </a:lvl5pPr>
          </a:lstStyle>
          <a:p>
            <a:pPr lvl="0"/>
            <a:r>
              <a:rPr lang="en-US" dirty="0"/>
              <a:t>Click to edit Master text styles</a:t>
            </a:r>
          </a:p>
          <a:p>
            <a:pPr lvl="1"/>
            <a:r>
              <a:rPr lang="en-US" dirty="0"/>
              <a:t>Second level</a:t>
            </a:r>
          </a:p>
          <a:p>
            <a:pPr lvl="2"/>
            <a:r>
              <a:rPr lang="en-US" dirty="0"/>
              <a:t>Third level</a:t>
            </a:r>
          </a:p>
        </p:txBody>
      </p:sp>
      <p:pic>
        <p:nvPicPr>
          <p:cNvPr id="2" name="Graphic 1">
            <a:extLst>
              <a:ext uri="{FF2B5EF4-FFF2-40B4-BE49-F238E27FC236}">
                <a16:creationId xmlns:a16="http://schemas.microsoft.com/office/drawing/2014/main" id="{5396EDA4-1632-8E26-2ABA-15522972500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500527" y="5962409"/>
            <a:ext cx="1552491" cy="536651"/>
          </a:xfrm>
          <a:prstGeom prst="rect">
            <a:avLst/>
          </a:prstGeom>
        </p:spPr>
      </p:pic>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8855014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pic>
        <p:nvPicPr>
          <p:cNvPr id="2" name="Graphic 1">
            <a:extLst>
              <a:ext uri="{FF2B5EF4-FFF2-40B4-BE49-F238E27FC236}">
                <a16:creationId xmlns:a16="http://schemas.microsoft.com/office/drawing/2014/main" id="{017FC750-F50D-9AB3-D070-F4180588570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480431" y="5916944"/>
            <a:ext cx="1562540" cy="540124"/>
          </a:xfrm>
          <a:prstGeom prst="rect">
            <a:avLst/>
          </a:prstGeom>
        </p:spPr>
      </p:pic>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478206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D464B-A5AC-8F48-99FA-84F28D847A97}"/>
              </a:ext>
              <a:ext uri="{C183D7F6-B498-43B3-948B-1728B52AA6E4}">
                <adec:decorative xmlns:adec="http://schemas.microsoft.com/office/drawing/2017/decorative" val="1"/>
              </a:ext>
            </a:extLst>
          </p:cNvPr>
          <p:cNvSpPr/>
          <p:nvPr userDrawn="1"/>
        </p:nvSpPr>
        <p:spPr>
          <a:xfrm>
            <a:off x="1" y="0"/>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22A1F32F-5A98-B43B-7314-5216E2C58D2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E674F16A-9D66-8302-1459-EFE433C68D6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422211" y="5817480"/>
            <a:ext cx="1715533" cy="593010"/>
          </a:xfrm>
          <a:prstGeom prst="rect">
            <a:avLst/>
          </a:prstGeom>
        </p:spPr>
      </p:pic>
      <p:sp>
        <p:nvSpPr>
          <p:cNvPr id="6" name="Footer Placeholder 5">
            <a:extLst>
              <a:ext uri="{FF2B5EF4-FFF2-40B4-BE49-F238E27FC236}">
                <a16:creationId xmlns:a16="http://schemas.microsoft.com/office/drawing/2014/main" id="{CEE4F6A9-2E67-09D5-92FD-B9C74D8AA37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108457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pic>
        <p:nvPicPr>
          <p:cNvPr id="2" name="Graphic 1">
            <a:extLst>
              <a:ext uri="{FF2B5EF4-FFF2-40B4-BE49-F238E27FC236}">
                <a16:creationId xmlns:a16="http://schemas.microsoft.com/office/drawing/2014/main" id="{7CD5FC28-67BF-3D41-7F66-7BA3DA9696C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7731890" y="6211943"/>
            <a:ext cx="1563232" cy="540363"/>
          </a:xfrm>
          <a:prstGeom prst="rect">
            <a:avLst/>
          </a:prstGeom>
        </p:spPr>
      </p:pic>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14" name="Chart Placeholder 13">
            <a:extLst>
              <a:ext uri="{FF2B5EF4-FFF2-40B4-BE49-F238E27FC236}">
                <a16:creationId xmlns:a16="http://schemas.microsoft.com/office/drawing/2014/main" id="{72F44D50-551C-1D51-9B73-89626AA6ED1F}"/>
              </a:ext>
            </a:extLst>
          </p:cNvPr>
          <p:cNvSpPr>
            <a:spLocks noGrp="1"/>
          </p:cNvSpPr>
          <p:nvPr>
            <p:ph type="chart" sz="quarter" idx="11"/>
          </p:nvPr>
        </p:nvSpPr>
        <p:spPr>
          <a:xfrm>
            <a:off x="7850852" y="1579731"/>
            <a:ext cx="3710910" cy="2466753"/>
          </a:xfrm>
        </p:spPr>
        <p:txBody>
          <a:bodyPr/>
          <a:lstStyle/>
          <a:p>
            <a:endParaRPr lang="en-US"/>
          </a:p>
        </p:txBody>
      </p:sp>
      <p:sp>
        <p:nvSpPr>
          <p:cNvPr id="16" name="Chart Placeholder 15">
            <a:extLst>
              <a:ext uri="{FF2B5EF4-FFF2-40B4-BE49-F238E27FC236}">
                <a16:creationId xmlns:a16="http://schemas.microsoft.com/office/drawing/2014/main" id="{58AC5688-3FDA-5FD8-8AC5-50DD5AC8EBCA}"/>
              </a:ext>
            </a:extLst>
          </p:cNvPr>
          <p:cNvSpPr>
            <a:spLocks noGrp="1"/>
          </p:cNvSpPr>
          <p:nvPr>
            <p:ph type="chart" sz="quarter" idx="12"/>
          </p:nvPr>
        </p:nvSpPr>
        <p:spPr>
          <a:xfrm>
            <a:off x="7868474" y="4189301"/>
            <a:ext cx="3710910" cy="2022586"/>
          </a:xfrm>
        </p:spPr>
        <p:txBody>
          <a:bodyPr/>
          <a:lstStyle/>
          <a:p>
            <a:endParaRPr lang="en-US"/>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8000" y="6400800"/>
            <a:ext cx="6961188" cy="350838"/>
          </a:xfrm>
        </p:spPr>
        <p:txBody>
          <a:bodyPr/>
          <a:lstStyle>
            <a:lvl1pPr>
              <a:buNone/>
              <a:defRPr/>
            </a:lvl1pPr>
          </a:lstStyle>
          <a:p>
            <a:pPr lvl="0"/>
            <a:r>
              <a:rPr lang="en-US"/>
              <a:t>Click to edit chart reference</a:t>
            </a:r>
          </a:p>
        </p:txBody>
      </p:sp>
    </p:spTree>
    <p:extLst>
      <p:ext uri="{BB962C8B-B14F-4D97-AF65-F5344CB8AC3E}">
        <p14:creationId xmlns:p14="http://schemas.microsoft.com/office/powerpoint/2010/main" val="377626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Left Blue Border, Citation">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p:nvPr>
        </p:nvSpPr>
        <p:spPr>
          <a:xfrm>
            <a:off x="2114033" y="6051204"/>
            <a:ext cx="4783137" cy="528456"/>
          </a:xfrm>
        </p:spPr>
        <p:txBody>
          <a:bodyPr/>
          <a:lstStyle>
            <a:lvl1pPr marL="0" indent="0">
              <a:buNone/>
              <a:defRPr/>
            </a:lvl1pPr>
          </a:lstStyle>
          <a:p>
            <a:pPr lvl="0"/>
            <a:r>
              <a:rPr lang="en-US"/>
              <a:t>Click to edit Master text styles</a:t>
            </a:r>
          </a:p>
        </p:txBody>
      </p:sp>
      <p:sp>
        <p:nvSpPr>
          <p:cNvPr id="6" name="Title 5">
            <a:extLst>
              <a:ext uri="{FF2B5EF4-FFF2-40B4-BE49-F238E27FC236}">
                <a16:creationId xmlns:a16="http://schemas.microsoft.com/office/drawing/2014/main" id="{375FB2D9-0E8D-9506-889E-C58739D60D85}"/>
              </a:ext>
            </a:extLst>
          </p:cNvPr>
          <p:cNvSpPr>
            <a:spLocks noGrp="1"/>
          </p:cNvSpPr>
          <p:nvPr>
            <p:ph type="title"/>
          </p:nvPr>
        </p:nvSpPr>
        <p:spPr>
          <a:xfrm>
            <a:off x="2102329" y="228600"/>
            <a:ext cx="9610245" cy="1208314"/>
          </a:xfrm>
        </p:spPr>
        <p:txBody>
          <a:bodyPr/>
          <a:lstStyle/>
          <a:p>
            <a:r>
              <a:rPr lang="en-US"/>
              <a:t>Click to edit Master title style</a:t>
            </a:r>
          </a:p>
        </p:txBody>
      </p:sp>
      <p:grpSp>
        <p:nvGrpSpPr>
          <p:cNvPr id="7" name="Group 6">
            <a:extLst>
              <a:ext uri="{FF2B5EF4-FFF2-40B4-BE49-F238E27FC236}">
                <a16:creationId xmlns:a16="http://schemas.microsoft.com/office/drawing/2014/main" id="{2CF2566C-0F4F-3DA8-24FD-B41909583EA4}"/>
              </a:ext>
              <a:ext uri="{C183D7F6-B498-43B3-948B-1728B52AA6E4}">
                <adec:decorative xmlns:adec="http://schemas.microsoft.com/office/drawing/2017/decorative" val="1"/>
              </a:ext>
            </a:extLst>
          </p:cNvPr>
          <p:cNvGrpSpPr/>
          <p:nvPr userDrawn="1"/>
        </p:nvGrpSpPr>
        <p:grpSpPr>
          <a:xfrm>
            <a:off x="7191014" y="6309360"/>
            <a:ext cx="1827213" cy="484632"/>
            <a:chOff x="1827213" y="6320184"/>
            <a:chExt cx="1889065" cy="515107"/>
          </a:xfrm>
        </p:grpSpPr>
        <p:pic>
          <p:nvPicPr>
            <p:cNvPr id="15" name="Graphic 14">
              <a:extLst>
                <a:ext uri="{FF2B5EF4-FFF2-40B4-BE49-F238E27FC236}">
                  <a16:creationId xmlns:a16="http://schemas.microsoft.com/office/drawing/2014/main" id="{58269A02-B9F8-047A-2B0A-A20DF999A79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BBB3A1FC-FE97-ABAE-B3B5-EBA577792B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39571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 Example with 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pic>
        <p:nvPicPr>
          <p:cNvPr id="2" name="Graphic 1">
            <a:extLst>
              <a:ext uri="{FF2B5EF4-FFF2-40B4-BE49-F238E27FC236}">
                <a16:creationId xmlns:a16="http://schemas.microsoft.com/office/drawing/2014/main" id="{7CD5FC28-67BF-3D41-7F66-7BA3DA9696C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7731890" y="6211943"/>
            <a:ext cx="1563232" cy="540363"/>
          </a:xfrm>
          <a:prstGeom prst="rect">
            <a:avLst/>
          </a:prstGeom>
        </p:spPr>
      </p:pic>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867" y="6354703"/>
            <a:ext cx="6961443" cy="397603"/>
          </a:xfrm>
        </p:spPr>
        <p:txBody>
          <a:bodyPr/>
          <a:lstStyle>
            <a:lvl1pPr marL="0" indent="0">
              <a:buNone/>
              <a:defRPr/>
            </a:lvl1pPr>
          </a:lstStyle>
          <a:p>
            <a:pPr lvl="0"/>
            <a:r>
              <a:rPr lang="en-US"/>
              <a:t>Click to edit chart reference</a:t>
            </a:r>
          </a:p>
        </p:txBody>
      </p:sp>
      <p:sp>
        <p:nvSpPr>
          <p:cNvPr id="7" name="Text Placeholder 6">
            <a:extLst>
              <a:ext uri="{FF2B5EF4-FFF2-40B4-BE49-F238E27FC236}">
                <a16:creationId xmlns:a16="http://schemas.microsoft.com/office/drawing/2014/main" id="{98E25923-06EB-B84E-117E-ADB3507ED9CF}"/>
              </a:ext>
            </a:extLst>
          </p:cNvPr>
          <p:cNvSpPr>
            <a:spLocks noGrp="1"/>
          </p:cNvSpPr>
          <p:nvPr>
            <p:ph type="body" sz="quarter" idx="15" hasCustomPrompt="1"/>
          </p:nvPr>
        </p:nvSpPr>
        <p:spPr>
          <a:xfrm>
            <a:off x="7665285" y="1579730"/>
            <a:ext cx="3914099" cy="4632155"/>
          </a:xfrm>
        </p:spPr>
        <p:txBody>
          <a:bodyPr/>
          <a:lstStyle>
            <a:lvl1pPr marL="0" indent="0">
              <a:buNone/>
              <a:defRPr/>
            </a:lvl1pPr>
          </a:lstStyle>
          <a:p>
            <a:pPr lvl="0"/>
            <a:r>
              <a:rPr lang="en-US"/>
              <a:t>Click to chart summary</a:t>
            </a:r>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6107467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42CBF4D8-9553-C541-8755-8ED89563E0A3}"/>
              </a:ext>
              <a:ext uri="{C183D7F6-B498-43B3-948B-1728B52AA6E4}">
                <adec:decorative xmlns:adec="http://schemas.microsoft.com/office/drawing/2017/decorative" val="1"/>
              </a:ext>
            </a:extLst>
          </p:cNvPr>
          <p:cNvSpPr/>
          <p:nvPr userDrawn="1"/>
        </p:nvSpPr>
        <p:spPr>
          <a:xfrm flipH="1">
            <a:off x="5278582" y="0"/>
            <a:ext cx="4057793" cy="6858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4587F7-C138-C246-B8DA-7FD77884A9FA}"/>
              </a:ext>
              <a:ext uri="{C183D7F6-B498-43B3-948B-1728B52AA6E4}">
                <adec:decorative xmlns:adec="http://schemas.microsoft.com/office/drawing/2017/decorative" val="1"/>
              </a:ext>
            </a:extLst>
          </p:cNvPr>
          <p:cNvSpPr/>
          <p:nvPr userDrawn="1"/>
        </p:nvSpPr>
        <p:spPr>
          <a:xfrm>
            <a:off x="9336375" y="0"/>
            <a:ext cx="28524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1613" y="2006600"/>
            <a:ext cx="5027612" cy="449263"/>
          </a:xfrm>
        </p:spPr>
        <p:txBody>
          <a:bodyPr/>
          <a:lstStyle>
            <a:lvl1pPr>
              <a:buNone/>
              <a:defRPr/>
            </a:lvl1pPr>
          </a:lstStyle>
          <a:p>
            <a:pPr lvl="0"/>
            <a:r>
              <a:rPr lang="en-US"/>
              <a:t>Click to edit Master text styles</a:t>
            </a:r>
          </a:p>
        </p:txBody>
      </p:sp>
      <p:sp>
        <p:nvSpPr>
          <p:cNvPr id="3" name="Footer Placeholder 3">
            <a:extLst>
              <a:ext uri="{FF2B5EF4-FFF2-40B4-BE49-F238E27FC236}">
                <a16:creationId xmlns:a16="http://schemas.microsoft.com/office/drawing/2014/main" id="{460BCF09-E978-135C-9AD5-70C2F51D6D9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4089799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ouble text box 2">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1613" y="2006600"/>
            <a:ext cx="5027612" cy="449263"/>
          </a:xfrm>
        </p:spPr>
        <p:txBody>
          <a:bodyPr/>
          <a:lstStyle>
            <a:lvl1pPr>
              <a:buNone/>
              <a:defRPr/>
            </a:lvl1pPr>
          </a:lstStyle>
          <a:p>
            <a:pPr lvl="0"/>
            <a:r>
              <a:rPr lang="en-US"/>
              <a:t>Click to edit Master text styles</a:t>
            </a:r>
          </a:p>
        </p:txBody>
      </p:sp>
      <p:sp>
        <p:nvSpPr>
          <p:cNvPr id="3" name="Footer Placeholder 3">
            <a:extLst>
              <a:ext uri="{FF2B5EF4-FFF2-40B4-BE49-F238E27FC236}">
                <a16:creationId xmlns:a16="http://schemas.microsoft.com/office/drawing/2014/main" id="{DEFA0414-4EBF-CA97-8610-BA83F4A84B37}"/>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1394725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mon Logos &amp; TN State 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C317-737F-5BEA-73FB-243C041439EC}"/>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839A0BA4-CFBC-23A6-6245-6928C2BDD750}"/>
              </a:ext>
              <a:ext uri="{C183D7F6-B498-43B3-948B-1728B52AA6E4}">
                <adec:decorative xmlns:adec="http://schemas.microsoft.com/office/drawing/2017/decorative" val="1"/>
              </a:ext>
            </a:extLst>
          </p:cNvPr>
          <p:cNvSpPr/>
          <p:nvPr userDrawn="1"/>
        </p:nvSpPr>
        <p:spPr>
          <a:xfrm>
            <a:off x="0" y="3991335"/>
            <a:ext cx="12188825" cy="2866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9C0D59-0BEA-3260-E41D-5E85B005E1D8}"/>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120887-E1CE-B2B1-8DB1-0E7C1F14C0DD}"/>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2195441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ustom Layout" userDrawn="1">
  <p:cSld name="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7"/>
          <p:cNvSpPr txBox="1">
            <a:spLocks noGrp="1"/>
          </p:cNvSpPr>
          <p:nvPr>
            <p:ph type="body" idx="1"/>
          </p:nvPr>
        </p:nvSpPr>
        <p:spPr>
          <a:xfrm>
            <a:off x="507868" y="1531923"/>
            <a:ext cx="7387299" cy="4335600"/>
          </a:xfrm>
          <a:prstGeom prst="rect">
            <a:avLst/>
          </a:prstGeom>
          <a:noFill/>
          <a:ln>
            <a:noFill/>
          </a:ln>
        </p:spPr>
        <p:txBody>
          <a:bodyPr spcFirstLastPara="1" wrap="square" lIns="91425" tIns="45700" rIns="91425" bIns="45700" anchor="t" anchorCtr="0">
            <a:normAutofit/>
          </a:bodyPr>
          <a:lstStyle>
            <a:lvl1pPr marL="457063" lvl="0" indent="-380886" algn="l">
              <a:lnSpc>
                <a:spcPct val="100000"/>
              </a:lnSpc>
              <a:spcBef>
                <a:spcPts val="0"/>
              </a:spcBef>
              <a:spcAft>
                <a:spcPts val="0"/>
              </a:spcAft>
              <a:buClr>
                <a:srgbClr val="000000"/>
              </a:buClr>
              <a:buSzPts val="2400"/>
              <a:buFont typeface="Wingdings" panose="05000000000000000000" pitchFamily="2" charset="2"/>
              <a:buChar char="§"/>
              <a:defRPr>
                <a:solidFill>
                  <a:schemeClr val="accent2"/>
                </a:solidFill>
                <a:latin typeface="Arial"/>
                <a:ea typeface="Arial"/>
                <a:cs typeface="Arial"/>
                <a:sym typeface="Arial"/>
              </a:defRPr>
            </a:lvl1pPr>
            <a:lvl2pPr marL="914126" lvl="1" indent="-355493" algn="l">
              <a:lnSpc>
                <a:spcPct val="100000"/>
              </a:lnSpc>
              <a:spcBef>
                <a:spcPts val="900"/>
              </a:spcBef>
              <a:spcAft>
                <a:spcPts val="0"/>
              </a:spcAft>
              <a:buSzPts val="2000"/>
              <a:buChar char="–"/>
              <a:defRPr>
                <a:solidFill>
                  <a:schemeClr val="accent2"/>
                </a:solidFill>
                <a:latin typeface="Arial"/>
                <a:ea typeface="Arial"/>
                <a:cs typeface="Arial"/>
                <a:sym typeface="Arial"/>
              </a:defRPr>
            </a:lvl2pPr>
            <a:lvl3pPr marL="1371189" lvl="2" indent="-342797" algn="l">
              <a:lnSpc>
                <a:spcPct val="100000"/>
              </a:lnSpc>
              <a:spcBef>
                <a:spcPts val="900"/>
              </a:spcBef>
              <a:spcAft>
                <a:spcPts val="0"/>
              </a:spcAft>
              <a:buSzPts val="1800"/>
              <a:buChar char="•"/>
              <a:defRPr>
                <a:solidFill>
                  <a:schemeClr val="accent2"/>
                </a:solidFill>
                <a:latin typeface="Arial"/>
                <a:ea typeface="Arial"/>
                <a:cs typeface="Arial"/>
                <a:sym typeface="Arial"/>
              </a:defRPr>
            </a:lvl3pPr>
            <a:lvl4pPr marL="1828251" lvl="3" indent="-330101" algn="l">
              <a:lnSpc>
                <a:spcPct val="100000"/>
              </a:lnSpc>
              <a:spcBef>
                <a:spcPts val="900"/>
              </a:spcBef>
              <a:spcAft>
                <a:spcPts val="0"/>
              </a:spcAft>
              <a:buSzPts val="1600"/>
              <a:buChar char="o"/>
              <a:defRPr>
                <a:solidFill>
                  <a:schemeClr val="accent2"/>
                </a:solidFill>
                <a:latin typeface="Arial"/>
                <a:ea typeface="Arial"/>
                <a:cs typeface="Arial"/>
                <a:sym typeface="Arial"/>
              </a:defRPr>
            </a:lvl4pPr>
            <a:lvl5pPr marL="2285314" lvl="4" indent="-317405" algn="l">
              <a:lnSpc>
                <a:spcPct val="100000"/>
              </a:lnSpc>
              <a:spcBef>
                <a:spcPts val="900"/>
              </a:spcBef>
              <a:spcAft>
                <a:spcPts val="0"/>
              </a:spcAft>
              <a:buSzPts val="1400"/>
              <a:buChar char="»"/>
              <a:defRPr>
                <a:solidFill>
                  <a:schemeClr val="accent2"/>
                </a:solidFill>
                <a:latin typeface="Arial"/>
                <a:ea typeface="Arial"/>
                <a:cs typeface="Arial"/>
                <a:sym typeface="Arial"/>
              </a:defRPr>
            </a:lvl5pPr>
            <a:lvl6pPr marL="2742377" lvl="5" indent="-342797" algn="l">
              <a:lnSpc>
                <a:spcPct val="100000"/>
              </a:lnSpc>
              <a:spcBef>
                <a:spcPts val="900"/>
              </a:spcBef>
              <a:spcAft>
                <a:spcPts val="0"/>
              </a:spcAft>
              <a:buClr>
                <a:schemeClr val="dk1"/>
              </a:buClr>
              <a:buSzPts val="1800"/>
              <a:buChar char="•"/>
              <a:defRPr/>
            </a:lvl6pPr>
            <a:lvl7pPr marL="3199440" lvl="6" indent="-342797" algn="l">
              <a:lnSpc>
                <a:spcPct val="100000"/>
              </a:lnSpc>
              <a:spcBef>
                <a:spcPts val="360"/>
              </a:spcBef>
              <a:spcAft>
                <a:spcPts val="0"/>
              </a:spcAft>
              <a:buClr>
                <a:schemeClr val="dk1"/>
              </a:buClr>
              <a:buSzPts val="1800"/>
              <a:buChar char="•"/>
              <a:defRPr/>
            </a:lvl7pPr>
            <a:lvl8pPr marL="3656503" lvl="7" indent="-342797" algn="l">
              <a:lnSpc>
                <a:spcPct val="100000"/>
              </a:lnSpc>
              <a:spcBef>
                <a:spcPts val="360"/>
              </a:spcBef>
              <a:spcAft>
                <a:spcPts val="0"/>
              </a:spcAft>
              <a:buClr>
                <a:schemeClr val="dk1"/>
              </a:buClr>
              <a:buSzPts val="1800"/>
              <a:buChar char="•"/>
              <a:defRPr/>
            </a:lvl8pPr>
            <a:lvl9pPr marL="4113566" lvl="8" indent="-342797" algn="l">
              <a:lnSpc>
                <a:spcPct val="100000"/>
              </a:lnSpc>
              <a:spcBef>
                <a:spcPts val="360"/>
              </a:spcBef>
              <a:spcAft>
                <a:spcPts val="0"/>
              </a:spcAft>
              <a:buClr>
                <a:schemeClr val="dk1"/>
              </a:buClr>
              <a:buSzPts val="1800"/>
              <a:buChar char="•"/>
              <a:defRPr/>
            </a:lvl9pPr>
          </a:lstStyle>
          <a:p>
            <a:endParaRPr/>
          </a:p>
        </p:txBody>
      </p:sp>
      <p:pic>
        <p:nvPicPr>
          <p:cNvPr id="2" name="Graphic 1">
            <a:extLst>
              <a:ext uri="{FF2B5EF4-FFF2-40B4-BE49-F238E27FC236}">
                <a16:creationId xmlns:a16="http://schemas.microsoft.com/office/drawing/2014/main" id="{610B5DA0-B723-5F5E-130B-869097EFA75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138513" y="5867523"/>
            <a:ext cx="1542444" cy="533178"/>
          </a:xfrm>
          <a:prstGeom prst="rect">
            <a:avLst/>
          </a:prstGeom>
        </p:spPr>
      </p:pic>
      <p:sp>
        <p:nvSpPr>
          <p:cNvPr id="4" name="Footer Placeholder 3">
            <a:extLst>
              <a:ext uri="{FF2B5EF4-FFF2-40B4-BE49-F238E27FC236}">
                <a16:creationId xmlns:a16="http://schemas.microsoft.com/office/drawing/2014/main" id="{2555FDF2-77C4-CB82-948B-183CA2D3B9B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184077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1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7"/>
          <p:cNvSpPr txBox="1">
            <a:spLocks noGrp="1"/>
          </p:cNvSpPr>
          <p:nvPr>
            <p:ph type="body" idx="1"/>
          </p:nvPr>
        </p:nvSpPr>
        <p:spPr>
          <a:xfrm>
            <a:off x="507868" y="1531923"/>
            <a:ext cx="11071616" cy="4335600"/>
          </a:xfrm>
          <a:prstGeom prst="rect">
            <a:avLst/>
          </a:prstGeom>
          <a:noFill/>
          <a:ln>
            <a:noFill/>
          </a:ln>
        </p:spPr>
        <p:txBody>
          <a:bodyPr spcFirstLastPara="1" wrap="square" lIns="91425" tIns="45700" rIns="91425" bIns="45700" anchor="t" anchorCtr="0">
            <a:normAutofit/>
          </a:bodyPr>
          <a:lstStyle>
            <a:lvl1pPr marL="457063" lvl="0" indent="-380886" algn="l">
              <a:spcBef>
                <a:spcPts val="0"/>
              </a:spcBef>
              <a:spcAft>
                <a:spcPts val="0"/>
              </a:spcAft>
              <a:buSzPts val="2400"/>
              <a:buNone/>
              <a:defRPr>
                <a:solidFill>
                  <a:schemeClr val="accent2"/>
                </a:solidFill>
                <a:latin typeface="Arial"/>
                <a:ea typeface="Arial"/>
                <a:cs typeface="Arial"/>
                <a:sym typeface="Arial"/>
              </a:defRPr>
            </a:lvl1pPr>
            <a:lvl2pPr marL="914126" lvl="1" indent="-355493" algn="l">
              <a:spcBef>
                <a:spcPts val="900"/>
              </a:spcBef>
              <a:spcAft>
                <a:spcPts val="0"/>
              </a:spcAft>
              <a:buSzPts val="2000"/>
              <a:buChar char="–"/>
              <a:defRPr>
                <a:solidFill>
                  <a:schemeClr val="accent2"/>
                </a:solidFill>
                <a:latin typeface="Arial"/>
                <a:ea typeface="Arial"/>
                <a:cs typeface="Arial"/>
                <a:sym typeface="Arial"/>
              </a:defRPr>
            </a:lvl2pPr>
            <a:lvl3pPr marL="1371189" lvl="2" indent="-342797" algn="l">
              <a:spcBef>
                <a:spcPts val="900"/>
              </a:spcBef>
              <a:spcAft>
                <a:spcPts val="0"/>
              </a:spcAft>
              <a:buSzPts val="1800"/>
              <a:buChar char="•"/>
              <a:defRPr>
                <a:solidFill>
                  <a:schemeClr val="accent2"/>
                </a:solidFill>
                <a:latin typeface="Arial"/>
                <a:ea typeface="Arial"/>
                <a:cs typeface="Arial"/>
                <a:sym typeface="Arial"/>
              </a:defRPr>
            </a:lvl3pPr>
            <a:lvl4pPr marL="1828251" lvl="3" indent="-330101" algn="l">
              <a:spcBef>
                <a:spcPts val="900"/>
              </a:spcBef>
              <a:spcAft>
                <a:spcPts val="0"/>
              </a:spcAft>
              <a:buSzPts val="1600"/>
              <a:buChar char="o"/>
              <a:defRPr>
                <a:solidFill>
                  <a:schemeClr val="accent2"/>
                </a:solidFill>
                <a:latin typeface="Arial"/>
                <a:ea typeface="Arial"/>
                <a:cs typeface="Arial"/>
                <a:sym typeface="Arial"/>
              </a:defRPr>
            </a:lvl4pPr>
            <a:lvl5pPr marL="2285314" lvl="4" indent="-317405" algn="l">
              <a:spcBef>
                <a:spcPts val="900"/>
              </a:spcBef>
              <a:spcAft>
                <a:spcPts val="0"/>
              </a:spcAft>
              <a:buSzPts val="1400"/>
              <a:buChar char="»"/>
              <a:defRPr>
                <a:solidFill>
                  <a:schemeClr val="accent2"/>
                </a:solidFill>
                <a:latin typeface="Arial"/>
                <a:ea typeface="Arial"/>
                <a:cs typeface="Arial"/>
                <a:sym typeface="Arial"/>
              </a:defRPr>
            </a:lvl5pPr>
            <a:lvl6pPr marL="2742377" lvl="5" indent="-342797" algn="l">
              <a:spcBef>
                <a:spcPts val="900"/>
              </a:spcBef>
              <a:spcAft>
                <a:spcPts val="0"/>
              </a:spcAft>
              <a:buClr>
                <a:schemeClr val="dk1"/>
              </a:buClr>
              <a:buSzPts val="1800"/>
              <a:buChar char="•"/>
              <a:defRPr/>
            </a:lvl6pPr>
            <a:lvl7pPr marL="3199440" lvl="6" indent="-342797" algn="l">
              <a:spcBef>
                <a:spcPts val="360"/>
              </a:spcBef>
              <a:spcAft>
                <a:spcPts val="0"/>
              </a:spcAft>
              <a:buClr>
                <a:schemeClr val="dk1"/>
              </a:buClr>
              <a:buSzPts val="1800"/>
              <a:buChar char="•"/>
              <a:defRPr/>
            </a:lvl7pPr>
            <a:lvl8pPr marL="3656503" lvl="7" indent="-342797" algn="l">
              <a:spcBef>
                <a:spcPts val="360"/>
              </a:spcBef>
              <a:spcAft>
                <a:spcPts val="0"/>
              </a:spcAft>
              <a:buClr>
                <a:schemeClr val="dk1"/>
              </a:buClr>
              <a:buSzPts val="1800"/>
              <a:buChar char="•"/>
              <a:defRPr/>
            </a:lvl8pPr>
            <a:lvl9pPr marL="4113566" lvl="8" indent="-342797" algn="l">
              <a:spcBef>
                <a:spcPts val="360"/>
              </a:spcBef>
              <a:spcAft>
                <a:spcPts val="0"/>
              </a:spcAft>
              <a:buClr>
                <a:schemeClr val="dk1"/>
              </a:buClr>
              <a:buSzPts val="1800"/>
              <a:buChar char="•"/>
              <a:defRPr/>
            </a:lvl9pPr>
          </a:lstStyle>
          <a:p>
            <a:endParaRPr/>
          </a:p>
        </p:txBody>
      </p:sp>
      <p:sp>
        <p:nvSpPr>
          <p:cNvPr id="2" name="Footer Placeholder 1">
            <a:extLst>
              <a:ext uri="{FF2B5EF4-FFF2-40B4-BE49-F238E27FC236}">
                <a16:creationId xmlns:a16="http://schemas.microsoft.com/office/drawing/2014/main" id="{7DDBE89F-9C4A-8EDE-66A4-41DB46A019EE}"/>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5058693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838700"/>
          </a:xfrm>
        </p:spPr>
        <p:txBody>
          <a:bodyPr/>
          <a:lstStyle>
            <a:lvl1pPr>
              <a:buClr>
                <a:srgbClr val="000000"/>
              </a:buClr>
              <a:defRPr/>
            </a:lvl1pPr>
            <a:lvl2pPr>
              <a:buClr>
                <a:srgbClr val="000000"/>
              </a:buClr>
              <a:defRPr/>
            </a:lvl2pPr>
            <a:lvl3pPr>
              <a:buClr>
                <a:srgbClr val="000000"/>
              </a:buClr>
              <a:defRPr/>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38950" y="1752600"/>
            <a:ext cx="4740275" cy="2114550"/>
          </a:xfrm>
        </p:spPr>
        <p:txBody>
          <a:bodyPr/>
          <a:lstStyle>
            <a:lvl1pPr>
              <a:buClr>
                <a:srgbClr val="000000"/>
              </a:buClr>
              <a:defRPr>
                <a:solidFill>
                  <a:schemeClr val="tx1"/>
                </a:solidFill>
              </a:defRPr>
            </a:lvl1pPr>
            <a:lvl2pPr>
              <a:buClr>
                <a:srgbClr val="000000"/>
              </a:buClr>
              <a:defRPr>
                <a:solidFill>
                  <a:schemeClr val="tx1"/>
                </a:solidFill>
              </a:defRPr>
            </a:lvl2pPr>
            <a:lvl3pPr>
              <a:buClr>
                <a:srgbClr val="000000"/>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2114550"/>
          </a:xfrm>
        </p:spPr>
        <p:txBody>
          <a:bodyPr/>
          <a:lstStyle>
            <a:lvl1pPr>
              <a:buClr>
                <a:srgbClr val="000000"/>
              </a:buClr>
              <a:defRPr>
                <a:solidFill>
                  <a:schemeClr val="tx1"/>
                </a:solidFill>
              </a:defRPr>
            </a:lvl1pPr>
            <a:lvl2pPr>
              <a:buClr>
                <a:srgbClr val="000000"/>
              </a:buClr>
              <a:defRPr>
                <a:solidFill>
                  <a:schemeClr val="tx1"/>
                </a:solidFill>
              </a:defRPr>
            </a:lvl2pPr>
            <a:lvl3pPr>
              <a:buClr>
                <a:srgbClr val="000000"/>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3107994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yout for Informational Slid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838700"/>
          </a:xfrm>
        </p:spPr>
        <p:txBody>
          <a:bodyPr/>
          <a:lstStyle>
            <a:lvl1pPr>
              <a:buClr>
                <a:srgbClr val="000000"/>
              </a:buClr>
              <a:defRPr/>
            </a:lvl1pPr>
            <a:lvl2pPr>
              <a:buClr>
                <a:srgbClr val="000000"/>
              </a:buClr>
              <a:defRPr/>
            </a:lvl2pPr>
            <a:lvl3pPr>
              <a:buClr>
                <a:srgbClr val="000000"/>
              </a:buClr>
              <a:defRPr/>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23357" y="1552574"/>
            <a:ext cx="4781549" cy="2133599"/>
          </a:xfrm>
        </p:spPr>
        <p:txBody>
          <a:bodyPr/>
          <a:lstStyle>
            <a:lvl1pPr>
              <a:buClr>
                <a:srgbClr val="000000"/>
              </a:buClr>
              <a:defRPr>
                <a:solidFill>
                  <a:schemeClr val="tx1"/>
                </a:solidFill>
              </a:defRPr>
            </a:lvl1pPr>
            <a:lvl2pPr>
              <a:buClr>
                <a:srgbClr val="000000"/>
              </a:buClr>
              <a:defRPr>
                <a:solidFill>
                  <a:schemeClr val="tx1"/>
                </a:solidFill>
              </a:defRPr>
            </a:lvl2pPr>
            <a:lvl3pPr>
              <a:buClr>
                <a:srgbClr val="000000"/>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23357" y="3801835"/>
            <a:ext cx="4781549" cy="2133599"/>
          </a:xfrm>
        </p:spPr>
        <p:txBody>
          <a:bodyPr/>
          <a:lstStyle>
            <a:lvl1pPr>
              <a:buClr>
                <a:srgbClr val="000000"/>
              </a:buClr>
              <a:defRPr>
                <a:solidFill>
                  <a:schemeClr val="tx1"/>
                </a:solidFill>
              </a:defRPr>
            </a:lvl1pPr>
            <a:lvl2pPr>
              <a:buClr>
                <a:srgbClr val="000000"/>
              </a:buClr>
              <a:defRPr>
                <a:solidFill>
                  <a:schemeClr val="tx1"/>
                </a:solidFill>
              </a:defRPr>
            </a:lvl2pPr>
            <a:lvl3pPr>
              <a:buClr>
                <a:srgbClr val="000000"/>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Content Placeholder 6">
            <a:extLst>
              <a:ext uri="{FF2B5EF4-FFF2-40B4-BE49-F238E27FC236}">
                <a16:creationId xmlns:a16="http://schemas.microsoft.com/office/drawing/2014/main" id="{384AD0E1-AEFF-391E-5C27-3F37CBE6E36B}"/>
              </a:ext>
            </a:extLst>
          </p:cNvPr>
          <p:cNvSpPr>
            <a:spLocks noGrp="1"/>
          </p:cNvSpPr>
          <p:nvPr>
            <p:ph sz="quarter" idx="14"/>
          </p:nvPr>
        </p:nvSpPr>
        <p:spPr>
          <a:xfrm>
            <a:off x="6823357" y="6032047"/>
            <a:ext cx="4781549" cy="540203"/>
          </a:xfrm>
        </p:spPr>
        <p:txBody>
          <a:bodyPr/>
          <a:lstStyle>
            <a:lvl1pPr>
              <a:buNone/>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p:txBody>
      </p:sp>
    </p:spTree>
    <p:extLst>
      <p:ext uri="{BB962C8B-B14F-4D97-AF65-F5344CB8AC3E}">
        <p14:creationId xmlns:p14="http://schemas.microsoft.com/office/powerpoint/2010/main" val="21783220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09978" y="0"/>
            <a:ext cx="6778753" cy="6858000"/>
          </a:xfrm>
          <a:prstGeom prst="rect">
            <a:avLst/>
          </a:prstGeom>
        </p:spPr>
      </p:pic>
      <p:sp>
        <p:nvSpPr>
          <p:cNvPr id="10" name="Title 9">
            <a:extLst>
              <a:ext uri="{FF2B5EF4-FFF2-40B4-BE49-F238E27FC236}">
                <a16:creationId xmlns:a16="http://schemas.microsoft.com/office/drawing/2014/main" id="{929C3BD6-72E4-AF75-7230-B392F13CFC73}"/>
              </a:ext>
            </a:extLst>
          </p:cNvPr>
          <p:cNvSpPr>
            <a:spLocks noGrp="1"/>
          </p:cNvSpPr>
          <p:nvPr>
            <p:ph type="title"/>
          </p:nvPr>
        </p:nvSpPr>
        <p:spPr>
          <a:xfrm>
            <a:off x="503238" y="2249002"/>
            <a:ext cx="5590538" cy="1208314"/>
          </a:xfrm>
        </p:spPr>
        <p:txBody>
          <a:bodyPr/>
          <a:lstStyle/>
          <a:p>
            <a:r>
              <a:rPr lang="en-US" dirty="0"/>
              <a:t>Click to edit Master title style</a:t>
            </a:r>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dirty="0"/>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solidFill>
                  <a:srgbClr val="000000"/>
                </a:solidFill>
              </a:defRPr>
            </a:lvl1pPr>
          </a:lstStyle>
          <a:p>
            <a:pPr lvl="0"/>
            <a:r>
              <a:rPr lang="en-US" dirty="0"/>
              <a:t>Date</a:t>
            </a:r>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1770014758"/>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lt 2 Opening Slide (change pictur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chemeClr val="tx1"/>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lvl1pPr>
          </a:lstStyle>
          <a:p>
            <a:pPr lvl="0"/>
            <a:r>
              <a:rPr lang="en-US"/>
              <a:t>Date</a:t>
            </a:r>
          </a:p>
        </p:txBody>
      </p:sp>
      <p:pic>
        <p:nvPicPr>
          <p:cNvPr id="8" name="Picture 7" descr="TN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3" name="Picture 2" descr="Tennessee Tiered Supports Center logo">
            <a:extLst>
              <a:ext uri="{FF2B5EF4-FFF2-40B4-BE49-F238E27FC236}">
                <a16:creationId xmlns:a16="http://schemas.microsoft.com/office/drawing/2014/main" id="{5C4FB114-AB9F-BD19-7E80-63B1963538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8513" y="251025"/>
            <a:ext cx="927106" cy="927106"/>
          </a:xfrm>
          <a:prstGeom prst="rect">
            <a:avLst/>
          </a:prstGeom>
        </p:spPr>
      </p:pic>
      <p:sp>
        <p:nvSpPr>
          <p:cNvPr id="4" name="Footer Placeholder 3" descr="Tennessee Department of Education copyright">
            <a:extLst>
              <a:ext uri="{FF2B5EF4-FFF2-40B4-BE49-F238E27FC236}">
                <a16:creationId xmlns:a16="http://schemas.microsoft.com/office/drawing/2014/main" id="{598D5297-8096-1C8C-1059-C46CF42D3ECB}"/>
              </a:ext>
              <a:ext uri="{C183D7F6-B498-43B3-948B-1728B52AA6E4}">
                <adec:decorative xmlns:adec="http://schemas.microsoft.com/office/drawing/2017/decorative" val="0"/>
              </a:ext>
            </a:extLst>
          </p:cNvPr>
          <p:cNvSpPr>
            <a:spLocks noGrp="1"/>
          </p:cNvSpPr>
          <p:nvPr>
            <p:ph type="ftr" sz="quarter" idx="12"/>
          </p:nvPr>
        </p:nvSpPr>
        <p:spPr>
          <a:xfrm>
            <a:off x="1989451" y="6429212"/>
            <a:ext cx="2995330" cy="342246"/>
          </a:xfrm>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96652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Left Blue Boarder, 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5" name="Title 14">
            <a:extLst>
              <a:ext uri="{FF2B5EF4-FFF2-40B4-BE49-F238E27FC236}">
                <a16:creationId xmlns:a16="http://schemas.microsoft.com/office/drawing/2014/main" id="{551A2844-2266-7FED-D614-DEAD52EFC428}"/>
              </a:ext>
            </a:extLst>
          </p:cNvPr>
          <p:cNvSpPr>
            <a:spLocks noGrp="1"/>
          </p:cNvSpPr>
          <p:nvPr>
            <p:ph type="title"/>
          </p:nvPr>
        </p:nvSpPr>
        <p:spPr>
          <a:xfrm>
            <a:off x="2096436" y="228600"/>
            <a:ext cx="9727264" cy="1208314"/>
          </a:xfrm>
        </p:spPr>
        <p:txBody>
          <a:bodyPr/>
          <a:lstStyle/>
          <a:p>
            <a:r>
              <a:rPr lang="en-US"/>
              <a:t>Click to edit Master title style</a:t>
            </a:r>
          </a:p>
        </p:txBody>
      </p:sp>
      <p:sp>
        <p:nvSpPr>
          <p:cNvPr id="7" name="Text Placeholder 6">
            <a:extLst>
              <a:ext uri="{FF2B5EF4-FFF2-40B4-BE49-F238E27FC236}">
                <a16:creationId xmlns:a16="http://schemas.microsoft.com/office/drawing/2014/main" id="{CABD8486-C7B6-F4D4-A4F6-C8D28C1EBACC}"/>
              </a:ext>
            </a:extLst>
          </p:cNvPr>
          <p:cNvSpPr>
            <a:spLocks noGrp="1"/>
          </p:cNvSpPr>
          <p:nvPr>
            <p:ph type="body" sz="quarter" idx="14"/>
          </p:nvPr>
        </p:nvSpPr>
        <p:spPr>
          <a:xfrm>
            <a:off x="2097088" y="1620838"/>
            <a:ext cx="9831387" cy="43497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1C85AEC3-EC34-D8CE-162D-D5B21C16CA63}"/>
              </a:ext>
              <a:ext uri="{C183D7F6-B498-43B3-948B-1728B52AA6E4}">
                <adec:decorative xmlns:adec="http://schemas.microsoft.com/office/drawing/2017/decorative" val="1"/>
              </a:ext>
            </a:extLst>
          </p:cNvPr>
          <p:cNvGrpSpPr/>
          <p:nvPr userDrawn="1"/>
        </p:nvGrpSpPr>
        <p:grpSpPr>
          <a:xfrm>
            <a:off x="7184738" y="6309360"/>
            <a:ext cx="1827213" cy="484632"/>
            <a:chOff x="1827213" y="6320184"/>
            <a:chExt cx="1889065" cy="515107"/>
          </a:xfrm>
        </p:grpSpPr>
        <p:pic>
          <p:nvPicPr>
            <p:cNvPr id="10" name="Graphic 9">
              <a:extLst>
                <a:ext uri="{FF2B5EF4-FFF2-40B4-BE49-F238E27FC236}">
                  <a16:creationId xmlns:a16="http://schemas.microsoft.com/office/drawing/2014/main" id="{2050D83D-F2AC-E88D-168C-FBB8B0637E8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C3F8763D-1F6D-6613-A386-799FF82D27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2" name="Text Placeholder 3">
            <a:extLst>
              <a:ext uri="{FF2B5EF4-FFF2-40B4-BE49-F238E27FC236}">
                <a16:creationId xmlns:a16="http://schemas.microsoft.com/office/drawing/2014/main" id="{238C2187-D9DB-EEAE-2EE9-63D341B148B8}"/>
              </a:ext>
            </a:extLst>
          </p:cNvPr>
          <p:cNvSpPr>
            <a:spLocks noGrp="1"/>
          </p:cNvSpPr>
          <p:nvPr>
            <p:ph type="body" sz="quarter" idx="15" hasCustomPrompt="1"/>
          </p:nvPr>
        </p:nvSpPr>
        <p:spPr>
          <a:xfrm>
            <a:off x="2114033" y="6051204"/>
            <a:ext cx="4783137" cy="528456"/>
          </a:xfrm>
        </p:spPr>
        <p:txBody>
          <a:bodyPr anchor="ctr"/>
          <a:lstStyle>
            <a:lvl1pPr marL="0" indent="0">
              <a:buNone/>
              <a:defRPr sz="1800"/>
            </a:lvl1pPr>
          </a:lstStyle>
          <a:p>
            <a:pPr lvl="0"/>
            <a:r>
              <a:rPr lang="en-US" dirty="0"/>
              <a:t>(Click to add citation)</a:t>
            </a:r>
          </a:p>
        </p:txBody>
      </p:sp>
    </p:spTree>
    <p:extLst>
      <p:ext uri="{BB962C8B-B14F-4D97-AF65-F5344CB8AC3E}">
        <p14:creationId xmlns:p14="http://schemas.microsoft.com/office/powerpoint/2010/main" val="29829349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7" name="Google Shape;12;p21">
            <a:extLst>
              <a:ext uri="{FF2B5EF4-FFF2-40B4-BE49-F238E27FC236}">
                <a16:creationId xmlns:a16="http://schemas.microsoft.com/office/drawing/2014/main" id="{2BA5FEDA-B28E-E34A-79B5-D1659F0F2AED}"/>
              </a:ext>
              <a:ext uri="{C183D7F6-B498-43B3-948B-1728B52AA6E4}">
                <adec:decorative xmlns:adec="http://schemas.microsoft.com/office/drawing/2017/decorative" val="1"/>
              </a:ext>
            </a:extLst>
          </p:cNvPr>
          <p:cNvSpPr txBox="1"/>
          <p:nvPr/>
        </p:nvSpPr>
        <p:spPr>
          <a:xfrm>
            <a:off x="7032344" y="6515757"/>
            <a:ext cx="5105401" cy="236981"/>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dk1"/>
              </a:buClr>
              <a:buSzPts val="750"/>
              <a:buFont typeface="Noto Sans Symbols"/>
              <a:buNone/>
            </a:pPr>
            <a:r>
              <a:rPr lang="en-US" sz="750" b="0" i="0" u="none" strike="noStrike" cap="none" dirty="0">
                <a:solidFill>
                  <a:schemeClr val="dk2"/>
                </a:solidFill>
                <a:latin typeface="Open Sans"/>
                <a:ea typeface="Open Sans"/>
                <a:cs typeface="Open Sans"/>
                <a:sym typeface="Open Sans"/>
              </a:rPr>
              <a:t>© Tennessee Department of Education </a:t>
            </a:r>
            <a:endParaRPr sz="750" b="0" i="0" u="none" strike="noStrike" cap="none" dirty="0">
              <a:solidFill>
                <a:schemeClr val="dk2"/>
              </a:solidFill>
              <a:latin typeface="Open Sans"/>
              <a:ea typeface="Open Sans"/>
              <a:cs typeface="Open Sans"/>
              <a:sym typeface="Open Sans"/>
            </a:endParaRPr>
          </a:p>
        </p:txBody>
      </p:sp>
      <p:sp>
        <p:nvSpPr>
          <p:cNvPr id="3" name="Text Placeholder 2">
            <a:extLst>
              <a:ext uri="{FF2B5EF4-FFF2-40B4-BE49-F238E27FC236}">
                <a16:creationId xmlns:a16="http://schemas.microsoft.com/office/drawing/2014/main" id="{E8BE162F-42EE-5150-D836-C0985150B0E6}"/>
              </a:ext>
            </a:extLst>
          </p:cNvPr>
          <p:cNvSpPr>
            <a:spLocks noGrp="1"/>
          </p:cNvSpPr>
          <p:nvPr>
            <p:ph type="body" sz="quarter" idx="10"/>
          </p:nvPr>
        </p:nvSpPr>
        <p:spPr>
          <a:xfrm>
            <a:off x="571500" y="209550"/>
            <a:ext cx="11029950" cy="1054100"/>
          </a:xfrm>
        </p:spPr>
        <p:txBody>
          <a:bodyPr anchor="ctr"/>
          <a:lstStyle>
            <a:lvl1pPr>
              <a:buNone/>
              <a:defRPr sz="3600" b="1">
                <a:solidFill>
                  <a:schemeClr val="accent2"/>
                </a:solidFill>
                <a:latin typeface="Georgia" panose="02040502050405020303" pitchFamily="18" charset="0"/>
              </a:defRPr>
            </a:lvl1pPr>
          </a:lstStyle>
          <a:p>
            <a:pPr lvl="0"/>
            <a:endParaRPr lang="en-US" dirty="0"/>
          </a:p>
        </p:txBody>
      </p:sp>
      <p:grpSp>
        <p:nvGrpSpPr>
          <p:cNvPr id="9" name="Group 8">
            <a:extLst>
              <a:ext uri="{FF2B5EF4-FFF2-40B4-BE49-F238E27FC236}">
                <a16:creationId xmlns:a16="http://schemas.microsoft.com/office/drawing/2014/main" id="{A3646F4C-D47D-82C6-6968-313C59D63525}"/>
              </a:ext>
              <a:ext uri="{C183D7F6-B498-43B3-948B-1728B52AA6E4}">
                <adec:decorative xmlns:adec="http://schemas.microsoft.com/office/drawing/2017/decorative" val="1"/>
              </a:ext>
            </a:extLst>
          </p:cNvPr>
          <p:cNvGrpSpPr/>
          <p:nvPr userDrawn="1"/>
        </p:nvGrpSpPr>
        <p:grpSpPr>
          <a:xfrm>
            <a:off x="10487482" y="6096118"/>
            <a:ext cx="1508709" cy="381539"/>
            <a:chOff x="1827213" y="6320184"/>
            <a:chExt cx="1889065" cy="515107"/>
          </a:xfrm>
        </p:grpSpPr>
        <p:pic>
          <p:nvPicPr>
            <p:cNvPr id="11" name="Graphic 10">
              <a:extLst>
                <a:ext uri="{FF2B5EF4-FFF2-40B4-BE49-F238E27FC236}">
                  <a16:creationId xmlns:a16="http://schemas.microsoft.com/office/drawing/2014/main" id="{62C325CF-B2B0-62B4-DB95-F7AABC4DD17A}"/>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1A4AFA1-0FB6-FF03-9B0E-DB94BD8D16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Online Image Placeholder 7">
            <a:extLst>
              <a:ext uri="{FF2B5EF4-FFF2-40B4-BE49-F238E27FC236}">
                <a16:creationId xmlns:a16="http://schemas.microsoft.com/office/drawing/2014/main" id="{6D250899-A0C9-BB30-AAEB-4BFAA61C9B9D}"/>
              </a:ext>
            </a:extLst>
          </p:cNvPr>
          <p:cNvSpPr>
            <a:spLocks noGrp="1"/>
          </p:cNvSpPr>
          <p:nvPr>
            <p:ph type="clipArt" sz="quarter" idx="11"/>
          </p:nvPr>
        </p:nvSpPr>
        <p:spPr>
          <a:xfrm>
            <a:off x="571500" y="1558925"/>
            <a:ext cx="11029950" cy="2984046"/>
          </a:xfrm>
        </p:spPr>
        <p:txBody>
          <a:bodyPr/>
          <a:lstStyle/>
          <a:p>
            <a:endParaRPr lang="en-US"/>
          </a:p>
        </p:txBody>
      </p:sp>
      <p:sp>
        <p:nvSpPr>
          <p:cNvPr id="13" name="Text Placeholder 12">
            <a:extLst>
              <a:ext uri="{FF2B5EF4-FFF2-40B4-BE49-F238E27FC236}">
                <a16:creationId xmlns:a16="http://schemas.microsoft.com/office/drawing/2014/main" id="{EC118189-869A-4AA0-E87B-67C2AD52ADE2}"/>
              </a:ext>
            </a:extLst>
          </p:cNvPr>
          <p:cNvSpPr>
            <a:spLocks noGrp="1"/>
          </p:cNvSpPr>
          <p:nvPr>
            <p:ph type="body" sz="quarter" idx="12"/>
          </p:nvPr>
        </p:nvSpPr>
        <p:spPr>
          <a:xfrm>
            <a:off x="4005263" y="4789714"/>
            <a:ext cx="6416675" cy="1684111"/>
          </a:xfrm>
        </p:spPr>
        <p:txBody>
          <a:bodyPr/>
          <a:lstStyle>
            <a:lvl1pPr>
              <a:buNone/>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4250591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A23FE1-FFBC-DA11-FA54-923890FE9D02}"/>
              </a:ext>
            </a:extLst>
          </p:cNvPr>
          <p:cNvSpPr>
            <a:spLocks noGrp="1"/>
          </p:cNvSpPr>
          <p:nvPr>
            <p:ph type="title" hasCustomPrompt="1"/>
          </p:nvPr>
        </p:nvSpPr>
        <p:spPr>
          <a:xfrm>
            <a:off x="2102330" y="228600"/>
            <a:ext cx="9610246" cy="1208314"/>
          </a:xfrm>
        </p:spPr>
        <p:txBody>
          <a:bodyPr/>
          <a:lstStyle/>
          <a:p>
            <a:r>
              <a:rPr lang="en-US" dirty="0"/>
              <a:t>Learning Objectives</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mj-lt"/>
              <a:buAutoNum type="arabicPeriod"/>
              <a:defRPr/>
            </a:lvl1pPr>
            <a:lvl2pPr>
              <a:lnSpc>
                <a:spcPct val="100000"/>
              </a:lnSpc>
              <a:buClr>
                <a:srgbClr val="000000"/>
              </a:buClr>
              <a:buFontTx/>
              <a:buNone/>
              <a:defRPr/>
            </a:lvl2pPr>
            <a:lvl3pPr>
              <a:lnSpc>
                <a:spcPct val="100000"/>
              </a:lnSpc>
              <a:buClr>
                <a:srgbClr val="000000"/>
              </a:buClr>
              <a:buFontTx/>
              <a:buNone/>
              <a:defRPr/>
            </a:lvl3pPr>
            <a:lvl4pPr marL="16002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7" name="Group 6">
            <a:extLst>
              <a:ext uri="{FF2B5EF4-FFF2-40B4-BE49-F238E27FC236}">
                <a16:creationId xmlns:a16="http://schemas.microsoft.com/office/drawing/2014/main" id="{C75948DD-D5B4-6ED4-D7A0-AB34695BBA1E}"/>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0" name="Graphic 9">
              <a:extLst>
                <a:ext uri="{FF2B5EF4-FFF2-40B4-BE49-F238E27FC236}">
                  <a16:creationId xmlns:a16="http://schemas.microsoft.com/office/drawing/2014/main" id="{58199171-196B-5C19-B200-46A378FEE80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A9B8DD53-5413-1BCC-EEDB-9327BC30A0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1424581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Arial" panose="020B0604020202020204" pitchFamily="34" charset="0"/>
              <a:buChar char="•"/>
              <a:defRPr/>
            </a:lvl1pPr>
            <a:lvl2pPr>
              <a:lnSpc>
                <a:spcPct val="100000"/>
              </a:lnSpc>
              <a:buClr>
                <a:srgbClr val="000000"/>
              </a:buClr>
              <a:buFont typeface="Courier New" panose="02070309020205020404" pitchFamily="49" charset="0"/>
              <a:buChar char="o"/>
              <a:defRPr/>
            </a:lvl2pPr>
            <a:lvl3pPr>
              <a:lnSpc>
                <a:spcPct val="100000"/>
              </a:lnSpc>
              <a:buClr>
                <a:srgbClr val="000000"/>
              </a:buClr>
              <a:buFont typeface="Wingdings" pitchFamily="2" charset="2"/>
              <a:buChar char="§"/>
              <a:defRPr/>
            </a:lvl3pPr>
            <a:lvl4pPr marL="1600200" marR="0" indent="-256032" algn="l" defTabSz="914400" rtl="0" eaLnBrk="1" fontAlgn="auto" latinLnBrk="0" hangingPunct="1">
              <a:lnSpc>
                <a:spcPct val="100000"/>
              </a:lnSpc>
              <a:spcBef>
                <a:spcPts val="750"/>
              </a:spcBef>
              <a:spcAft>
                <a:spcPts val="0"/>
              </a:spcAft>
              <a:buClrTx/>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12" name="Group 11">
            <a:extLst>
              <a:ext uri="{FF2B5EF4-FFF2-40B4-BE49-F238E27FC236}">
                <a16:creationId xmlns:a16="http://schemas.microsoft.com/office/drawing/2014/main" id="{0D342FFE-B191-7217-CD26-49857DA2C7FA}"/>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3" name="Graphic 12">
              <a:extLst>
                <a:ext uri="{FF2B5EF4-FFF2-40B4-BE49-F238E27FC236}">
                  <a16:creationId xmlns:a16="http://schemas.microsoft.com/office/drawing/2014/main" id="{296151BE-BB28-FC89-3B29-40EC5103ADF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AABC9776-32CC-BEEE-61E7-F865A06AD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6" name="Title 5">
            <a:extLst>
              <a:ext uri="{FF2B5EF4-FFF2-40B4-BE49-F238E27FC236}">
                <a16:creationId xmlns:a16="http://schemas.microsoft.com/office/drawing/2014/main" id="{E7A23FE1-FFBC-DA11-FA54-923890FE9D02}"/>
              </a:ext>
            </a:extLst>
          </p:cNvPr>
          <p:cNvSpPr>
            <a:spLocks noGrp="1"/>
          </p:cNvSpPr>
          <p:nvPr>
            <p:ph type="title"/>
          </p:nvPr>
        </p:nvSpPr>
        <p:spPr>
          <a:xfrm>
            <a:off x="2102330" y="228600"/>
            <a:ext cx="9610246" cy="1208314"/>
          </a:xfrm>
        </p:spPr>
        <p:txBody>
          <a:bodyPr/>
          <a:lstStyle/>
          <a:p>
            <a:r>
              <a:rPr lang="en-US"/>
              <a:t>Click to edit Master title style</a:t>
            </a:r>
          </a:p>
        </p:txBody>
      </p:sp>
    </p:spTree>
    <p:extLst>
      <p:ext uri="{BB962C8B-B14F-4D97-AF65-F5344CB8AC3E}">
        <p14:creationId xmlns:p14="http://schemas.microsoft.com/office/powerpoint/2010/main" val="16046430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elcome and Atten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hasCustomPrompt="1"/>
          </p:nvPr>
        </p:nvSpPr>
        <p:spPr>
          <a:xfrm>
            <a:off x="633534" y="228600"/>
            <a:ext cx="5460878" cy="1208314"/>
          </a:xfrm>
        </p:spPr>
        <p:txBody>
          <a:bodyPr/>
          <a:lstStyle/>
          <a:p>
            <a:r>
              <a:rPr lang="en-US" dirty="0"/>
              <a:t>Welcome and Attendance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dirty="0"/>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949904" y="6547305"/>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15" name="Group 14">
            <a:extLst>
              <a:ext uri="{FF2B5EF4-FFF2-40B4-BE49-F238E27FC236}">
                <a16:creationId xmlns:a16="http://schemas.microsoft.com/office/drawing/2014/main" id="{996A9E91-F0C3-2634-23C0-C219FF9532CA}"/>
              </a:ext>
              <a:ext uri="{C183D7F6-B498-43B3-948B-1728B52AA6E4}">
                <adec:decorative xmlns:adec="http://schemas.microsoft.com/office/drawing/2017/decorative" val="1"/>
              </a:ext>
            </a:extLst>
          </p:cNvPr>
          <p:cNvGrpSpPr/>
          <p:nvPr userDrawn="1"/>
        </p:nvGrpSpPr>
        <p:grpSpPr>
          <a:xfrm>
            <a:off x="0" y="6307084"/>
            <a:ext cx="1827213" cy="484632"/>
            <a:chOff x="1827213" y="6320184"/>
            <a:chExt cx="1889065" cy="515107"/>
          </a:xfrm>
        </p:grpSpPr>
        <p:pic>
          <p:nvPicPr>
            <p:cNvPr id="16" name="Graphic 15">
              <a:extLst>
                <a:ext uri="{FF2B5EF4-FFF2-40B4-BE49-F238E27FC236}">
                  <a16:creationId xmlns:a16="http://schemas.microsoft.com/office/drawing/2014/main" id="{C5273270-4D6C-9DDE-AE64-C7E17831D1B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4377B015-3D22-0CBF-DFC9-05CA5B66EE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75601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6A80A89-1BA0-5C44-8514-C5D9DFBD7236}"/>
              </a:ext>
              <a:ext uri="{C183D7F6-B498-43B3-948B-1728B52AA6E4}">
                <adec:decorative xmlns:adec="http://schemas.microsoft.com/office/drawing/2017/decorative" val="1"/>
              </a:ext>
            </a:extLst>
          </p:cNvPr>
          <p:cNvSpPr/>
          <p:nvPr userDrawn="1"/>
        </p:nvSpPr>
        <p:spPr>
          <a:xfrm>
            <a:off x="-23257"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5" name="Group 4">
            <a:extLst>
              <a:ext uri="{C183D7F6-B498-43B3-948B-1728B52AA6E4}">
                <adec:decorative xmlns:adec="http://schemas.microsoft.com/office/drawing/2017/decorative" val="1"/>
              </a:ext>
            </a:extLst>
          </p:cNvPr>
          <p:cNvGrpSpPr/>
          <p:nvPr userDrawn="1"/>
        </p:nvGrpSpPr>
        <p:grpSpPr>
          <a:xfrm>
            <a:off x="7870558" y="6134302"/>
            <a:ext cx="4055885" cy="196444"/>
            <a:chOff x="6927228" y="7552706"/>
            <a:chExt cx="5016271" cy="227062"/>
          </a:xfrm>
        </p:grpSpPr>
        <p:sp>
          <p:nvSpPr>
            <p:cNvPr id="6" name="Oval 5">
              <a:extLst>
                <a:ext uri="{C183D7F6-B498-43B3-948B-1728B52AA6E4}">
                  <adec:decorative xmlns:adec="http://schemas.microsoft.com/office/drawing/2017/decorative" val="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7" name="Title Placeholder 1">
            <a:extLst>
              <a:ext uri="{FF2B5EF4-FFF2-40B4-BE49-F238E27FC236}">
                <a16:creationId xmlns:a16="http://schemas.microsoft.com/office/drawing/2014/main" id="{23F9C191-2D7F-CD43-AE85-0484228973D6}"/>
              </a:ext>
            </a:extLst>
          </p:cNvPr>
          <p:cNvSpPr>
            <a:spLocks noGrp="1"/>
          </p:cNvSpPr>
          <p:nvPr>
            <p:ph type="title" hasCustomPrompt="1"/>
          </p:nvPr>
        </p:nvSpPr>
        <p:spPr>
          <a:xfrm>
            <a:off x="5491334" y="228600"/>
            <a:ext cx="624672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Agenda</a:t>
            </a:r>
          </a:p>
        </p:txBody>
      </p:sp>
      <p:sp>
        <p:nvSpPr>
          <p:cNvPr id="58" name="Text Placeholder 4">
            <a:extLst>
              <a:ext uri="{FF2B5EF4-FFF2-40B4-BE49-F238E27FC236}">
                <a16:creationId xmlns:a16="http://schemas.microsoft.com/office/drawing/2014/main" id="{A66B4290-B988-2544-9CDD-E153F59314DE}"/>
              </a:ext>
            </a:extLst>
          </p:cNvPr>
          <p:cNvSpPr>
            <a:spLocks noGrp="1"/>
          </p:cNvSpPr>
          <p:nvPr>
            <p:ph type="body" sz="quarter" idx="10"/>
          </p:nvPr>
        </p:nvSpPr>
        <p:spPr>
          <a:xfrm>
            <a:off x="5500255" y="1531917"/>
            <a:ext cx="6246726" cy="4411683"/>
          </a:xfrm>
        </p:spPr>
        <p:txBody>
          <a:bodyPr/>
          <a:lstStyle>
            <a:lvl1pPr marL="257111" marR="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solidFill>
                  <a:srgbClr val="000000"/>
                </a:solidFill>
              </a:defRPr>
            </a:lvl1pPr>
            <a:lvl2pPr marL="557074" marR="0"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lvl2pPr>
            <a:lvl3pPr marL="857036"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sz="2400"/>
            </a:lvl3pPr>
            <a:lvl4pPr marL="1199850" marR="0" indent="-171407"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1542664"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60" name="Group 59">
            <a:extLst>
              <a:ext uri="{FF2B5EF4-FFF2-40B4-BE49-F238E27FC236}">
                <a16:creationId xmlns:a16="http://schemas.microsoft.com/office/drawing/2014/main" id="{5F227487-E919-7A49-B599-FA575AC1F4FE}"/>
              </a:ext>
              <a:ext uri="{C183D7F6-B498-43B3-948B-1728B52AA6E4}">
                <adec:decorative xmlns:adec="http://schemas.microsoft.com/office/drawing/2017/decorative" val="1"/>
              </a:ext>
            </a:extLst>
          </p:cNvPr>
          <p:cNvGrpSpPr/>
          <p:nvPr userDrawn="1"/>
        </p:nvGrpSpPr>
        <p:grpSpPr>
          <a:xfrm rot="16200000">
            <a:off x="-229494" y="3199707"/>
            <a:ext cx="6858000" cy="458586"/>
            <a:chOff x="0" y="6170814"/>
            <a:chExt cx="12188825" cy="458586"/>
          </a:xfrm>
        </p:grpSpPr>
        <p:sp>
          <p:nvSpPr>
            <p:cNvPr id="61" name="Rectangle 60">
              <a:extLst>
                <a:ext uri="{FF2B5EF4-FFF2-40B4-BE49-F238E27FC236}">
                  <a16:creationId xmlns:a16="http://schemas.microsoft.com/office/drawing/2014/main" id="{89D72522-0673-2A40-9161-9546733B7C88}"/>
                </a:ext>
                <a:ext uri="{C183D7F6-B498-43B3-948B-1728B52AA6E4}">
                  <adec:decorative xmlns:adec="http://schemas.microsoft.com/office/drawing/2017/decorative" val="1"/>
                </a:ext>
              </a:extLst>
            </p:cNvPr>
            <p:cNvSpPr/>
            <p:nvPr userDrawn="1"/>
          </p:nvSpPr>
          <p:spPr>
            <a:xfrm>
              <a:off x="0" y="6170814"/>
              <a:ext cx="12188825"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AF55D50-06B9-9149-AA67-072EB550E6E7}"/>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371612A-D036-A140-A204-E10D7C771A1E}"/>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AD5FB9A4-B083-FA46-B029-5FAF6078FE60}"/>
              </a:ext>
              <a:ext uri="{C183D7F6-B498-43B3-948B-1728B52AA6E4}">
                <adec:decorative xmlns:adec="http://schemas.microsoft.com/office/drawing/2017/decorative" val="1"/>
              </a:ext>
            </a:extLst>
          </p:cNvPr>
          <p:cNvSpPr/>
          <p:nvPr userDrawn="1"/>
        </p:nvSpPr>
        <p:spPr>
          <a:xfrm>
            <a:off x="437243" y="393865"/>
            <a:ext cx="4708359" cy="60702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BEA938F1-66E1-8B52-1516-21323718B8BC}"/>
              </a:ext>
              <a:ext uri="{C183D7F6-B498-43B3-948B-1728B52AA6E4}">
                <adec:decorative xmlns:adec="http://schemas.microsoft.com/office/drawing/2017/decorative" val="1"/>
              </a:ext>
            </a:extLst>
          </p:cNvPr>
          <p:cNvSpPr>
            <a:spLocks noGrp="1"/>
          </p:cNvSpPr>
          <p:nvPr>
            <p:ph type="ftr" sz="quarter" idx="12"/>
          </p:nvPr>
        </p:nvSpPr>
        <p:spPr>
          <a:xfrm>
            <a:off x="9129333" y="6485544"/>
            <a:ext cx="2995330" cy="303577"/>
          </a:xfrm>
        </p:spPr>
        <p:txBody>
          <a:bodyPr/>
          <a:lstStyle>
            <a:lvl1pPr>
              <a:defRPr>
                <a:solidFill>
                  <a:srgbClr val="000000"/>
                </a:solidFill>
              </a:defRPr>
            </a:lvl1pPr>
          </a:lstStyle>
          <a:p>
            <a:r>
              <a:rPr lang="en-US" dirty="0"/>
              <a:t>© Tennessee Department of Education </a:t>
            </a:r>
            <a:endParaRPr lang="id-ID" dirty="0"/>
          </a:p>
        </p:txBody>
      </p:sp>
      <p:pic>
        <p:nvPicPr>
          <p:cNvPr id="69" name="Picture 68">
            <a:extLst>
              <a:ext uri="{FF2B5EF4-FFF2-40B4-BE49-F238E27FC236}">
                <a16:creationId xmlns:a16="http://schemas.microsoft.com/office/drawing/2014/main" id="{A1797D00-C26B-CE11-84C3-7D1FDB6F179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389" y="625474"/>
            <a:ext cx="4203700" cy="5607050"/>
          </a:xfrm>
          <a:prstGeom prst="rect">
            <a:avLst/>
          </a:prstGeom>
        </p:spPr>
      </p:pic>
      <p:grpSp>
        <p:nvGrpSpPr>
          <p:cNvPr id="2" name="Group 1">
            <a:extLst>
              <a:ext uri="{FF2B5EF4-FFF2-40B4-BE49-F238E27FC236}">
                <a16:creationId xmlns:a16="http://schemas.microsoft.com/office/drawing/2014/main" id="{2D266491-4F27-598B-76AB-45E7F98F73A5}"/>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3" name="Graphic 2">
              <a:extLst>
                <a:ext uri="{FF2B5EF4-FFF2-40B4-BE49-F238E27FC236}">
                  <a16:creationId xmlns:a16="http://schemas.microsoft.com/office/drawing/2014/main" id="{792E0602-7FB3-B0F4-3462-239AB43E5D3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56" name="Picture 55" descr="Tennessee Tiered Supports Center logo">
              <a:extLst>
                <a:ext uri="{FF2B5EF4-FFF2-40B4-BE49-F238E27FC236}">
                  <a16:creationId xmlns:a16="http://schemas.microsoft.com/office/drawing/2014/main" id="{CD330E14-74B0-0D58-A3AE-6DEC0BAAC6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1809838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9308-2F65-2848-AAFA-EE30143CC517}"/>
              </a:ext>
              <a:ext uri="{C183D7F6-B498-43B3-948B-1728B52AA6E4}">
                <adec:decorative xmlns:adec="http://schemas.microsoft.com/office/drawing/2017/decorative" val="1"/>
              </a:ext>
            </a:extLst>
          </p:cNvPr>
          <p:cNvSpPr/>
          <p:nvPr userDrawn="1"/>
        </p:nvSpPr>
        <p:spPr>
          <a:xfrm>
            <a:off x="1" y="2"/>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073" y="1996312"/>
            <a:ext cx="8881659" cy="1759104"/>
          </a:xfrm>
        </p:spPr>
        <p:txBody>
          <a:bodyPr anchor="b">
            <a:normAutofit/>
          </a:bodyPr>
          <a:lstStyle>
            <a:lvl1pPr>
              <a:defRPr sz="3600">
                <a:solidFill>
                  <a:schemeClr val="bg1"/>
                </a:solidFill>
                <a:latin typeface="Georgia" panose="02040502050405020303" pitchFamily="18" charset="0"/>
              </a:defRPr>
            </a:lvl1pPr>
          </a:lstStyle>
          <a:p>
            <a:r>
              <a:rPr lang="en-US"/>
              <a:t>Click to edit Master title style</a:t>
            </a:r>
          </a:p>
        </p:txBody>
      </p:sp>
      <p:sp>
        <p:nvSpPr>
          <p:cNvPr id="9" name="Text Placeholder 8"/>
          <p:cNvSpPr>
            <a:spLocks noGrp="1"/>
          </p:cNvSpPr>
          <p:nvPr>
            <p:ph type="body" sz="quarter" idx="10"/>
          </p:nvPr>
        </p:nvSpPr>
        <p:spPr>
          <a:xfrm>
            <a:off x="507869" y="3808754"/>
            <a:ext cx="7544375" cy="2019300"/>
          </a:xfrm>
        </p:spPr>
        <p:txBody>
          <a:bodyPr>
            <a:normAutofit/>
          </a:bodyPr>
          <a:lstStyle>
            <a:lvl1pPr marL="0" indent="0">
              <a:buNone/>
              <a:defRPr sz="2400">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A24EC782-1B54-8047-A170-93C1869A6B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0906"/>
            <a:ext cx="1590642" cy="629429"/>
          </a:xfrm>
          <a:prstGeom prst="rect">
            <a:avLst/>
          </a:prstGeom>
        </p:spPr>
      </p:pic>
      <p:sp>
        <p:nvSpPr>
          <p:cNvPr id="14" name="Right Triangle 13">
            <a:extLst>
              <a:ext uri="{FF2B5EF4-FFF2-40B4-BE49-F238E27FC236}">
                <a16:creationId xmlns:a16="http://schemas.microsoft.com/office/drawing/2014/main" id="{BA51A2CB-DEA5-E648-B477-EDB42CDE57EC}"/>
              </a:ext>
              <a:ext uri="{C183D7F6-B498-43B3-948B-1728B52AA6E4}">
                <adec:decorative xmlns:adec="http://schemas.microsoft.com/office/drawing/2017/decorative" val="1"/>
              </a:ext>
            </a:extLst>
          </p:cNvPr>
          <p:cNvSpPr/>
          <p:nvPr userDrawn="1"/>
        </p:nvSpPr>
        <p:spPr>
          <a:xfrm flipH="1">
            <a:off x="8131032" y="57202"/>
            <a:ext cx="4057793" cy="6858000"/>
          </a:xfrm>
          <a:prstGeom prst="rtTriangle">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849F3B-A36C-8C44-9AA2-BC9AB8AF4C0C}"/>
              </a:ext>
              <a:ext uri="{C183D7F6-B498-43B3-948B-1728B52AA6E4}">
                <adec:decorative xmlns:adec="http://schemas.microsoft.com/office/drawing/2017/decorative" val="1"/>
              </a:ext>
            </a:extLst>
          </p:cNvPr>
          <p:cNvGrpSpPr/>
          <p:nvPr userDrawn="1"/>
        </p:nvGrpSpPr>
        <p:grpSpPr>
          <a:xfrm>
            <a:off x="87609" y="267987"/>
            <a:ext cx="11887088" cy="175769"/>
            <a:chOff x="-556175" y="5388428"/>
            <a:chExt cx="10099009" cy="149291"/>
          </a:xfrm>
        </p:grpSpPr>
        <p:grpSp>
          <p:nvGrpSpPr>
            <p:cNvPr id="11" name="Group 10">
              <a:extLst>
                <a:ext uri="{FF2B5EF4-FFF2-40B4-BE49-F238E27FC236}">
                  <a16:creationId xmlns:a16="http://schemas.microsoft.com/office/drawing/2014/main" id="{BAA4EA4B-0CF8-7A41-9056-B4300BB4E6F8}"/>
                </a:ext>
              </a:extLst>
            </p:cNvPr>
            <p:cNvGrpSpPr/>
            <p:nvPr userDrawn="1"/>
          </p:nvGrpSpPr>
          <p:grpSpPr>
            <a:xfrm>
              <a:off x="-556175" y="5388428"/>
              <a:ext cx="2501953" cy="149291"/>
              <a:chOff x="6927228" y="7552706"/>
              <a:chExt cx="5016271" cy="227062"/>
            </a:xfrm>
          </p:grpSpPr>
          <p:sp>
            <p:nvSpPr>
              <p:cNvPr id="161" name="Oval 160">
                <a:extLst>
                  <a:ext uri="{FF2B5EF4-FFF2-40B4-BE49-F238E27FC236}">
                    <a16:creationId xmlns:a16="http://schemas.microsoft.com/office/drawing/2014/main" id="{206EA435-3B39-1A4E-9264-AA3E38A14AC5}"/>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D5EA43B9-62CB-0043-BD26-C0A6AEE23226}"/>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35ED08B7-16D9-964D-B7D7-AAA79B310D0B}"/>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A2EC5139-D0F4-1649-95F8-76716460EEBE}"/>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220B3E14-7E42-5847-BBF7-8C5B6F70ABE8}"/>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6BFEC779-EE9D-3644-A71C-DA568EE9AEC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2C5EE8FE-03A8-3A42-B5AE-32700953783A}"/>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282F8862-91FA-D54D-804C-7D999652662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7F06E37-9335-8B41-B4CC-87D6F329E9FE}"/>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0692EF78-6BE5-4C45-BBDC-934B7DED276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2BAB7C71-2CA6-3245-8EA0-EB003D734BF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D6793FF5-7C9E-044A-86D6-1455FB5A2DDD}"/>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21410636-46E9-0C40-983D-F63A106EB8B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5F3A8CAD-C5ED-C444-A400-0C8547F3B98D}"/>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320009C4-57FB-E347-879B-026F8BE2E9A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52D66A40-70DA-7A4A-B43A-06089B443F5E}"/>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CEF69C96-8419-2B4C-A171-5886E7B1303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3E56D531-54E8-AC49-BD86-18B61197083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FF6591B-A675-874E-98FC-C3BBB873E5B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CA3ABE9B-58D0-AB45-9483-E99BB2BD534B}"/>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FA497271-DD48-F544-92DE-297E50BF2CBC}"/>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047BD6A-FAC4-BA41-83BD-ADF28AB2314E}"/>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4557C642-121B-A94B-9D58-90610EB1EEB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BC9BB053-2BE3-1C4E-A8E0-083CA7852A46}"/>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5F7257CA-A586-C542-9397-B0ECDA2092C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05EDE776-0D5C-2740-B029-608E8A0B728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F1A9F1-03E2-EC44-B4A9-C58A91EF35F0}"/>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D7B96AA-1058-D641-88C8-0A5CB5E2394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03E4956F-85F7-DC45-B89C-336CCB07CF64}"/>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A1FC606C-0C3B-EB45-A465-7069D3D635D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7D12103E-4B30-8449-843E-30AAE60B8A8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65CF63B-CF5C-B54B-AA26-CCC3386B56E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961E9018-B192-AE4A-BE72-E10E70EEE3B6}"/>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B21BB6D3-5206-6540-9DAF-5937D6318AB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72734CD3-210C-E54F-BFD1-65900AF41C09}"/>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0CDECCAF-6C45-3B40-8579-14A9A8E0A71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3E35EC5F-6544-4B48-BC39-84B339EC4F2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CBF089D7-C027-684B-A375-0E28298696B4}"/>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9843EBFF-53A7-FB46-B38F-9D9206589FE7}"/>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41028949-1888-F34C-BBDE-AF873F5068F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2CCF133F-B5D1-E549-B56F-5A377FC2478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667AB8A7-7D04-8A4E-BDB7-786262071A3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284D9588-B2DD-5F41-B5C5-EB92FA37FB3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5C945B8F-AA7E-E842-9927-5BE1D804A630}"/>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BE0CA13D-85EC-EE42-8D6A-2E584B3F76E2}"/>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6" name="Oval 205">
                <a:extLst>
                  <a:ext uri="{FF2B5EF4-FFF2-40B4-BE49-F238E27FC236}">
                    <a16:creationId xmlns:a16="http://schemas.microsoft.com/office/drawing/2014/main" id="{A49A9E47-0078-C542-BAB2-E864FF94B51E}"/>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7" name="Oval 206">
                <a:extLst>
                  <a:ext uri="{FF2B5EF4-FFF2-40B4-BE49-F238E27FC236}">
                    <a16:creationId xmlns:a16="http://schemas.microsoft.com/office/drawing/2014/main" id="{4B56A45B-DF1A-654B-87B5-D57C99E66554}"/>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8" name="Oval 207">
                <a:extLst>
                  <a:ext uri="{FF2B5EF4-FFF2-40B4-BE49-F238E27FC236}">
                    <a16:creationId xmlns:a16="http://schemas.microsoft.com/office/drawing/2014/main" id="{143CAC94-7C36-CC43-A7AB-21771234750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9271FEA2-63D5-3D41-B42F-34CF16015121}"/>
                </a:ext>
              </a:extLst>
            </p:cNvPr>
            <p:cNvGrpSpPr/>
            <p:nvPr userDrawn="1"/>
          </p:nvGrpSpPr>
          <p:grpSpPr>
            <a:xfrm>
              <a:off x="2008922" y="5388428"/>
              <a:ext cx="2501953" cy="149291"/>
              <a:chOff x="6927228" y="7552706"/>
              <a:chExt cx="5016271" cy="227062"/>
            </a:xfrm>
          </p:grpSpPr>
          <p:sp>
            <p:nvSpPr>
              <p:cNvPr id="113" name="Oval 112">
                <a:extLst>
                  <a:ext uri="{FF2B5EF4-FFF2-40B4-BE49-F238E27FC236}">
                    <a16:creationId xmlns:a16="http://schemas.microsoft.com/office/drawing/2014/main" id="{894C953C-BB22-5941-A86F-4576188E3217}"/>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2EA00C85-0CCB-D140-A4FF-1CEE0765A6E2}"/>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80C65E66-C0FC-9746-A5C2-73876510E674}"/>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3AC81CF0-E6A4-A84A-B2A9-31B6A24729CF}"/>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6D10E6C4-A13B-8E41-9A1C-F4C00B3BDBC4}"/>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AA1E8F3D-0110-3A4E-9EAC-0EFCFF2076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8C9CBEBC-B64D-AC4A-85F5-BE5979E4518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7084259B-5DFA-4B48-BFC3-A1D39F94CF22}"/>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EA507884-B494-8046-A308-D41F54A24A1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A7C35056-71D8-3642-9332-D86979563E6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23088FCA-1B41-CA42-834B-72F386B1D978}"/>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1DE9A8B9-7CC6-E148-B5CE-05828D1A2DA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29C402EC-E63B-1C4D-9325-95E50C98D07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3C0C01AD-0EA0-6E4C-90AD-2A1767CF3E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8D1D3C-64A9-E441-BA32-D4CE23C15B8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0F597194-2DF6-F74F-A333-DD473431EF9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BCE48169-247C-8E48-8D4A-D50F7EA62510}"/>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9DC9EA72-77F7-4046-9AD6-5597059161C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3501A15D-7A94-C84D-A288-72AB4378AD6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2D875C90-7F7B-6F43-90A3-C4BB49F6510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97A51128-51B3-5345-A6A0-0CD1A5DD5D2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39D97B16-4BF5-0042-9A14-E554F4F224C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CC7B2743-661D-3C42-8D0C-3780A55414F3}"/>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FAEE387C-8086-A946-BD45-1AEE9E4A1D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1AA000F0-70C5-954B-B4C8-39FD8FEE501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232A9AE-1A6D-2446-A2C6-A1C9578954D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B4D3D3F8-7193-0E43-BC83-1FDB745FD59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04DB799C-2504-FF40-86BF-E23EA1BC8124}"/>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DBC3635F-F6D5-6249-89CC-D727251C1AF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E8C41FB3-7CE9-4347-9450-2E6FA1E167D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B6A150D-F973-CB46-B4B8-2C6319D5AE5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EE9B4A2C-6A2C-8849-B220-8F9E5DDDA63D}"/>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696FA9B2-93E8-5547-A40B-7255CB269A9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33FF8229-5048-FC4F-88B9-BDE0CE2704B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D4BE7463-43F7-6441-97BC-4E9645FCFDD5}"/>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CD175B4F-94B7-4140-BF9E-37ADEB5CACF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044F9DCE-2B7F-6841-A58B-9CC735F774A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EBAE5DC-6941-AF42-82E9-54A7CA0AB53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48C81B78-6E60-6641-A45F-5DCF72C0D29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B818A35-6020-D742-B5D7-EAE7A8A2C11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83F43CDF-AF72-6242-B16C-AFEECA3BE1BE}"/>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13774CAA-205E-C449-B2D4-4E1B0D55E19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3EDF1371-75B9-F940-8E23-9D71ACFAA2F1}"/>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9A0592DC-11B9-8B46-A723-14C71E7FB22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C6141967-CC00-4E4B-A51C-CC09653D464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1D9D1D30-68A4-C042-9EC8-069758652002}"/>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D3A2933-429F-9648-8695-A933ACCD4671}"/>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D460269A-7090-6A4C-A50B-A0C5B593E7A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5" name="Group 14">
              <a:extLst>
                <a:ext uri="{FF2B5EF4-FFF2-40B4-BE49-F238E27FC236}">
                  <a16:creationId xmlns:a16="http://schemas.microsoft.com/office/drawing/2014/main" id="{0E6F950E-B75F-3140-AD9E-332A661FFB23}"/>
                </a:ext>
              </a:extLst>
            </p:cNvPr>
            <p:cNvGrpSpPr/>
            <p:nvPr userDrawn="1"/>
          </p:nvGrpSpPr>
          <p:grpSpPr>
            <a:xfrm>
              <a:off x="4583275" y="5388428"/>
              <a:ext cx="2501953" cy="149291"/>
              <a:chOff x="6927228" y="7552706"/>
              <a:chExt cx="5016271" cy="227062"/>
            </a:xfrm>
          </p:grpSpPr>
          <p:sp>
            <p:nvSpPr>
              <p:cNvPr id="65" name="Oval 64">
                <a:extLst>
                  <a:ext uri="{FF2B5EF4-FFF2-40B4-BE49-F238E27FC236}">
                    <a16:creationId xmlns:a16="http://schemas.microsoft.com/office/drawing/2014/main" id="{384B1DE5-79A5-2843-A72C-E2614B206B8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B0BCABE5-4E73-F04F-B3AF-6ECA752A844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9DCCCCFC-23A7-6146-8F58-118DC54A289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1B89E2E8-9F3F-024A-8A70-426E1BE1078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266D4AC-D67E-A848-B2E5-E5FA49B0201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5668660C-D1CC-C643-AC17-CFED44C6FB9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A5E0A8E2-FE2C-774C-B8E6-BDF188241F6B}"/>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CC6AB6F-160E-914B-A5A9-2008C220DC2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9BC40C0B-FAF1-EB4E-BDF1-EEE06E8489E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160E685A-C3DA-904B-9B5E-AFCE86BB473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00E897DF-4373-334D-9025-2EC4E028CF6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451D9E58-4D3A-7E4D-8FD1-7C47ACDC9CF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798E3DCB-A169-DA45-8DAD-FBBE6AA0C39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31F90A25-4C0D-5F43-B308-586B1AB437B5}"/>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C9349908-BFF6-2F40-AD4B-B1318FEE7C4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5BFB7C4A-D604-7042-BE02-724E13CADAC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9CAACBCD-3198-0C49-B005-294BF077502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38ABA712-DB38-7E42-8E46-4D72EE198D2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F2DC26A-2292-0C4B-9F27-D34A9389422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A1A675BD-5953-E943-B647-1B5DFF04730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242D4302-8A69-D34A-808E-4A17E456A16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4654412E-AECD-DE48-B3F7-BF5CDAC32A84}"/>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A958F87-5DCA-5B4A-9C19-F44BDBF72A3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1BEE9C6E-F2C5-C248-93F7-9DC7AAD4B2A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3C82C40-9F78-604E-8A73-51AD8BC6FBC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50B2B591-ADAD-5F4C-AB6B-78058A69926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C064662-D3B2-7245-BFF1-954B6938645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3DBD8CC9-1728-0046-9B2C-42CF36A15A6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23C68883-5038-444E-9362-6580416174F5}"/>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7D8BF9E4-5835-4349-BDB3-C28493C8AD8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FC75BE5-188F-7247-9FA7-B8A4616DDDB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A4F523D5-59C6-C948-A06D-E6DEA968208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9DEC9ABA-6E25-CA4A-8197-9F26D64ADAB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842FDEEB-DDC7-4542-A3D9-3002B836B1B1}"/>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3E4B328-0C96-1049-8CAB-E045BA6D333A}"/>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1C296C84-6CEB-804E-A10B-51760C50AB16}"/>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2FAF3117-EF26-634E-96FC-1D8B050281AD}"/>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B270F9DA-6C81-A547-8C34-3B2A9A164542}"/>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47635969-821E-D540-A115-E05882F75AE4}"/>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0C48C81C-4F34-3D4D-96E9-839E4E145EA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4444E25F-F100-264C-A23B-423E9CDCFEF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6F87A6E0-E881-7043-B35E-C934E573066C}"/>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B46BAF82-606D-DA40-9DC5-1981E3104BEE}"/>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CC245857-E44D-E64B-9B1C-6FBE69C4FF7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B8690599-6BBA-4646-A44A-5BE9495B5F53}"/>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286EA83-8AB8-684D-9C4F-5AE20943D96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3903DB5D-F5A8-B043-8ED8-6C234EFFF5B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D5D4EAE5-0356-EE48-9954-FD702B666E7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6" name="Group 15">
              <a:extLst>
                <a:ext uri="{FF2B5EF4-FFF2-40B4-BE49-F238E27FC236}">
                  <a16:creationId xmlns:a16="http://schemas.microsoft.com/office/drawing/2014/main" id="{1ECD57EC-9B00-844A-A19A-9EC3013E7905}"/>
                </a:ext>
              </a:extLst>
            </p:cNvPr>
            <p:cNvGrpSpPr/>
            <p:nvPr userDrawn="1"/>
          </p:nvGrpSpPr>
          <p:grpSpPr>
            <a:xfrm>
              <a:off x="7148372" y="5388428"/>
              <a:ext cx="2394462" cy="149291"/>
              <a:chOff x="6927228" y="7552706"/>
              <a:chExt cx="4800758" cy="227062"/>
            </a:xfrm>
          </p:grpSpPr>
          <p:sp>
            <p:nvSpPr>
              <p:cNvPr id="17" name="Oval 16">
                <a:extLst>
                  <a:ext uri="{FF2B5EF4-FFF2-40B4-BE49-F238E27FC236}">
                    <a16:creationId xmlns:a16="http://schemas.microsoft.com/office/drawing/2014/main" id="{3A62D392-CBDB-5244-A295-F969999C30E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F4113640-A68F-7D42-9B7E-2B4E5520A87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01B608D6-4AED-B649-964F-8F1E0BD2A985}"/>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E9BD793F-F8E1-1243-BF04-47FDEF95265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CF69974F-DE52-364A-8B70-4F8DF24D396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341C8D5E-75EB-1046-8E77-DAB81F68EA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2C19F3FA-F16E-4F48-B81B-51E4C52155E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A45E3686-7C9D-0B47-9B5D-513F9346F8D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F39C2A61-1C9A-ED4F-A3A3-8808719947D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555B5001-B955-4A41-8B28-54C81E48C9D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CBAA5CB7-1687-4D4D-BE89-FA6BBFC7AD9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FB45DA8C-12BA-E043-8A01-9FFEB25C173C}"/>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F8C21DD5-BBD1-AB43-8545-8B23C84D5465}"/>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FD804194-05E5-1B40-A95A-AF0FC597402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812A492D-1DA9-DB41-B350-705B88DDB973}"/>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928D6AF7-418B-D549-85D9-1A359263033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29EA35BC-B648-F941-BB9B-37EA964058D5}"/>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294DD0B2-F176-2D42-9C64-3B5D9FFC08EC}"/>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F21932EA-5E78-0344-8F12-96E1C70E262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9351103D-ACE5-C446-9CE4-5660091CB3C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B7407856-E4AC-FA48-BCB1-3CC0B461D46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3834A26C-E0FB-CE4C-9433-8CAA67831E2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7EC5F057-5E9E-CC4B-B319-95DF2F10B64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F7B1D311-8A48-DE44-A11F-E17F90EB4F1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2DC3E3C0-3A58-AA4A-8395-46D588A5954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185F9D5E-8695-4D46-B542-7868E9BF950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F7B0DA58-D691-0946-A321-F86F9BCAE2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3467E46E-F0B8-604F-9FFA-1535AC5C80F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F6DFDA4-3EFF-AC43-9391-5ED5C7FFF36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383651F0-7934-F74B-B0E9-33F0075583C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237FD67-4E41-D94F-975D-E3F953E60F41}"/>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94EC6473-E956-E047-9250-4504D7FDCF64}"/>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61167F6F-4E36-2A43-9440-2F797CF9FED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249D008E-561B-DB43-937A-40B6FF17969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C2CFDA9F-551B-7543-8DF5-5F1363BD2D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D2BEEAE5-71C9-5B43-858B-1B5EB458012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DEE9DC9C-777B-4141-BB29-B402A6D3265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ADE612C4-80BA-2A44-8C58-E8715930B715}"/>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2E62430D-26B5-7D40-A7F3-E81E5A83A28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08D58D6D-0688-2A4A-9910-914A4A5ED1B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D7D251BE-278E-514F-80DE-276C3AD592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A65B9040-FDB8-1045-AB77-3D7E01FFA19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6E09843D-1D09-F243-8BC0-78C6206FBA6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F38976D9-4CFE-7740-A507-80992474B46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1ABF1F06-95D6-9941-8A31-6F647913906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52" name="Picture 51">
            <a:extLst>
              <a:ext uri="{FF2B5EF4-FFF2-40B4-BE49-F238E27FC236}">
                <a16:creationId xmlns:a16="http://schemas.microsoft.com/office/drawing/2014/main" id="{8138574E-7108-8AA2-ECDE-0002140E840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8597" y="5105438"/>
            <a:ext cx="3201256" cy="1920754"/>
          </a:xfrm>
          <a:prstGeom prst="rect">
            <a:avLst/>
          </a:prstGeom>
        </p:spPr>
      </p:pic>
      <p:sp>
        <p:nvSpPr>
          <p:cNvPr id="6" name="Footer Placeholder 5">
            <a:extLst>
              <a:ext uri="{FF2B5EF4-FFF2-40B4-BE49-F238E27FC236}">
                <a16:creationId xmlns:a16="http://schemas.microsoft.com/office/drawing/2014/main" id="{076C7C57-280D-B4B9-8694-52E055A8B6D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29708066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ontent/Left Blue Border, Citation">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p:nvPr>
        </p:nvSpPr>
        <p:spPr>
          <a:xfrm>
            <a:off x="2114033" y="6051204"/>
            <a:ext cx="4783137" cy="528456"/>
          </a:xfrm>
        </p:spPr>
        <p:txBody>
          <a:bodyPr/>
          <a:lstStyle>
            <a:lvl1pPr marL="0" indent="0">
              <a:buNone/>
              <a:defRPr/>
            </a:lvl1pPr>
          </a:lstStyle>
          <a:p>
            <a:pPr lvl="0"/>
            <a:r>
              <a:rPr lang="en-US"/>
              <a:t>Click to edit Master text styles</a:t>
            </a:r>
          </a:p>
        </p:txBody>
      </p:sp>
      <p:sp>
        <p:nvSpPr>
          <p:cNvPr id="6" name="Title 5">
            <a:extLst>
              <a:ext uri="{FF2B5EF4-FFF2-40B4-BE49-F238E27FC236}">
                <a16:creationId xmlns:a16="http://schemas.microsoft.com/office/drawing/2014/main" id="{375FB2D9-0E8D-9506-889E-C58739D60D85}"/>
              </a:ext>
            </a:extLst>
          </p:cNvPr>
          <p:cNvSpPr>
            <a:spLocks noGrp="1"/>
          </p:cNvSpPr>
          <p:nvPr>
            <p:ph type="title"/>
          </p:nvPr>
        </p:nvSpPr>
        <p:spPr>
          <a:xfrm>
            <a:off x="2102329" y="228600"/>
            <a:ext cx="9610245" cy="1208314"/>
          </a:xfrm>
        </p:spPr>
        <p:txBody>
          <a:bodyPr/>
          <a:lstStyle/>
          <a:p>
            <a:r>
              <a:rPr lang="en-US"/>
              <a:t>Click to edit Master title style</a:t>
            </a:r>
          </a:p>
        </p:txBody>
      </p:sp>
      <p:grpSp>
        <p:nvGrpSpPr>
          <p:cNvPr id="7" name="Group 6">
            <a:extLst>
              <a:ext uri="{FF2B5EF4-FFF2-40B4-BE49-F238E27FC236}">
                <a16:creationId xmlns:a16="http://schemas.microsoft.com/office/drawing/2014/main" id="{2CF2566C-0F4F-3DA8-24FD-B41909583EA4}"/>
              </a:ext>
              <a:ext uri="{C183D7F6-B498-43B3-948B-1728B52AA6E4}">
                <adec:decorative xmlns:adec="http://schemas.microsoft.com/office/drawing/2017/decorative" val="1"/>
              </a:ext>
            </a:extLst>
          </p:cNvPr>
          <p:cNvGrpSpPr/>
          <p:nvPr userDrawn="1"/>
        </p:nvGrpSpPr>
        <p:grpSpPr>
          <a:xfrm>
            <a:off x="7191014" y="6309360"/>
            <a:ext cx="1827213" cy="484632"/>
            <a:chOff x="1827213" y="6320184"/>
            <a:chExt cx="1889065" cy="515107"/>
          </a:xfrm>
        </p:grpSpPr>
        <p:pic>
          <p:nvPicPr>
            <p:cNvPr id="15" name="Graphic 14">
              <a:extLst>
                <a:ext uri="{FF2B5EF4-FFF2-40B4-BE49-F238E27FC236}">
                  <a16:creationId xmlns:a16="http://schemas.microsoft.com/office/drawing/2014/main" id="{58269A02-B9F8-047A-2B0A-A20DF999A79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BBB3A1FC-FE97-ABAE-B3B5-EBA577792B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1877405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Left Blue Boarder, 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5" name="Title 14">
            <a:extLst>
              <a:ext uri="{FF2B5EF4-FFF2-40B4-BE49-F238E27FC236}">
                <a16:creationId xmlns:a16="http://schemas.microsoft.com/office/drawing/2014/main" id="{551A2844-2266-7FED-D614-DEAD52EFC428}"/>
              </a:ext>
            </a:extLst>
          </p:cNvPr>
          <p:cNvSpPr>
            <a:spLocks noGrp="1"/>
          </p:cNvSpPr>
          <p:nvPr>
            <p:ph type="title"/>
          </p:nvPr>
        </p:nvSpPr>
        <p:spPr>
          <a:xfrm>
            <a:off x="2096436" y="228600"/>
            <a:ext cx="9727264" cy="1208314"/>
          </a:xfrm>
        </p:spPr>
        <p:txBody>
          <a:bodyPr/>
          <a:lstStyle/>
          <a:p>
            <a:r>
              <a:rPr lang="en-US"/>
              <a:t>Click to edit Master title style</a:t>
            </a:r>
          </a:p>
        </p:txBody>
      </p:sp>
      <p:sp>
        <p:nvSpPr>
          <p:cNvPr id="7" name="Text Placeholder 6">
            <a:extLst>
              <a:ext uri="{FF2B5EF4-FFF2-40B4-BE49-F238E27FC236}">
                <a16:creationId xmlns:a16="http://schemas.microsoft.com/office/drawing/2014/main" id="{CABD8486-C7B6-F4D4-A4F6-C8D28C1EBACC}"/>
              </a:ext>
            </a:extLst>
          </p:cNvPr>
          <p:cNvSpPr>
            <a:spLocks noGrp="1"/>
          </p:cNvSpPr>
          <p:nvPr>
            <p:ph type="body" sz="quarter" idx="14"/>
          </p:nvPr>
        </p:nvSpPr>
        <p:spPr>
          <a:xfrm>
            <a:off x="2097088" y="1620838"/>
            <a:ext cx="9831387" cy="43497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1C85AEC3-EC34-D8CE-162D-D5B21C16CA63}"/>
              </a:ext>
              <a:ext uri="{C183D7F6-B498-43B3-948B-1728B52AA6E4}">
                <adec:decorative xmlns:adec="http://schemas.microsoft.com/office/drawing/2017/decorative" val="1"/>
              </a:ext>
            </a:extLst>
          </p:cNvPr>
          <p:cNvGrpSpPr/>
          <p:nvPr userDrawn="1"/>
        </p:nvGrpSpPr>
        <p:grpSpPr>
          <a:xfrm>
            <a:off x="7184738" y="6309360"/>
            <a:ext cx="1827213" cy="484632"/>
            <a:chOff x="1827213" y="6320184"/>
            <a:chExt cx="1889065" cy="515107"/>
          </a:xfrm>
        </p:grpSpPr>
        <p:pic>
          <p:nvPicPr>
            <p:cNvPr id="10" name="Graphic 9">
              <a:extLst>
                <a:ext uri="{FF2B5EF4-FFF2-40B4-BE49-F238E27FC236}">
                  <a16:creationId xmlns:a16="http://schemas.microsoft.com/office/drawing/2014/main" id="{2050D83D-F2AC-E88D-168C-FBB8B0637E8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C3F8763D-1F6D-6613-A386-799FF82D27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5709666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ontent/Left Grey Boarder, Cit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633217"/>
            <a:ext cx="9610246" cy="42341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hasCustomPrompt="1"/>
          </p:nvPr>
        </p:nvSpPr>
        <p:spPr>
          <a:xfrm>
            <a:off x="2114033" y="6051204"/>
            <a:ext cx="4783137" cy="528456"/>
          </a:xfrm>
        </p:spPr>
        <p:txBody>
          <a:bodyPr anchor="ctr"/>
          <a:lstStyle>
            <a:lvl1pPr marL="0" indent="0">
              <a:buNone/>
              <a:defRPr sz="1800"/>
            </a:lvl1pPr>
          </a:lstStyle>
          <a:p>
            <a:pPr lvl="0"/>
            <a:r>
              <a:rPr lang="en-US" dirty="0"/>
              <a:t>(Click to add citation)</a:t>
            </a:r>
          </a:p>
        </p:txBody>
      </p:sp>
      <p:grpSp>
        <p:nvGrpSpPr>
          <p:cNvPr id="6" name="Group 5">
            <a:extLst>
              <a:ext uri="{FF2B5EF4-FFF2-40B4-BE49-F238E27FC236}">
                <a16:creationId xmlns:a16="http://schemas.microsoft.com/office/drawing/2014/main" id="{05C5839F-2F66-BC7E-01C8-D4E55D69D806}"/>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5" name="Graphic 14">
              <a:extLst>
                <a:ext uri="{FF2B5EF4-FFF2-40B4-BE49-F238E27FC236}">
                  <a16:creationId xmlns:a16="http://schemas.microsoft.com/office/drawing/2014/main" id="{92827A20-0B53-DF86-8F4C-234B2B573D9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A91FDAAE-A1EB-5ECC-BD6F-435E30B0E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900055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3 no Border with Cita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634836"/>
            <a:ext cx="11071516" cy="4232568"/>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dirty="0"/>
              <a:t>Click to edit Master text styles</a:t>
            </a:r>
          </a:p>
          <a:p>
            <a:pPr lvl="1"/>
            <a:r>
              <a:rPr lang="en-US" dirty="0"/>
              <a:t>Second level</a:t>
            </a:r>
          </a:p>
          <a:p>
            <a:pPr lvl="2"/>
            <a:r>
              <a:rPr lang="en-US" dirty="0"/>
              <a:t>Third level</a:t>
            </a:r>
          </a:p>
        </p:txBody>
      </p:sp>
      <p:grpSp>
        <p:nvGrpSpPr>
          <p:cNvPr id="9" name="Group 8">
            <a:extLst>
              <a:ext uri="{FF2B5EF4-FFF2-40B4-BE49-F238E27FC236}">
                <a16:creationId xmlns:a16="http://schemas.microsoft.com/office/drawing/2014/main" id="{EEB9DCA8-6238-73FA-AA8B-496493AE31A1}"/>
              </a:ext>
              <a:ext uri="{C183D7F6-B498-43B3-948B-1728B52AA6E4}">
                <adec:decorative xmlns:adec="http://schemas.microsoft.com/office/drawing/2017/decorative" val="1"/>
              </a:ext>
            </a:extLst>
          </p:cNvPr>
          <p:cNvGrpSpPr/>
          <p:nvPr userDrawn="1"/>
        </p:nvGrpSpPr>
        <p:grpSpPr>
          <a:xfrm>
            <a:off x="87606" y="5926132"/>
            <a:ext cx="12013611" cy="175769"/>
            <a:chOff x="-556175" y="5388428"/>
            <a:chExt cx="10206500" cy="149291"/>
          </a:xfrm>
        </p:grpSpPr>
        <p:grpSp>
          <p:nvGrpSpPr>
            <p:cNvPr id="10" name="Group 9">
              <a:extLst>
                <a:ext uri="{FF2B5EF4-FFF2-40B4-BE49-F238E27FC236}">
                  <a16:creationId xmlns:a16="http://schemas.microsoft.com/office/drawing/2014/main" id="{E6E0DAB3-8E7F-4179-1161-920C6AD16CED}"/>
                </a:ext>
              </a:extLst>
            </p:cNvPr>
            <p:cNvGrpSpPr/>
            <p:nvPr userDrawn="1"/>
          </p:nvGrpSpPr>
          <p:grpSpPr>
            <a:xfrm>
              <a:off x="-556175" y="5388428"/>
              <a:ext cx="2501953" cy="149291"/>
              <a:chOff x="6927228" y="7552706"/>
              <a:chExt cx="5016271" cy="227062"/>
            </a:xfrm>
          </p:grpSpPr>
          <p:sp>
            <p:nvSpPr>
              <p:cNvPr id="158" name="Oval 157">
                <a:extLst>
                  <a:ext uri="{FF2B5EF4-FFF2-40B4-BE49-F238E27FC236}">
                    <a16:creationId xmlns:a16="http://schemas.microsoft.com/office/drawing/2014/main" id="{E89AE584-ECF2-BC8F-75B7-FD5400F2538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14951DB-187F-4040-708C-126DC2F29AA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C125F87B-A46A-80E4-95C0-05BDE8D9E79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42953198-33F9-0F16-7C66-A49C6E9338F9}"/>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2A8A328E-AEA2-5105-8AA0-28261D7D12FD}"/>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9A185A77-915F-A657-E546-14EFF5EC84A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2E2763B5-D7AC-6CEB-4019-17C9F7E180E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B5428B0D-A0DF-84A2-5F4C-118C28AA1F48}"/>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E1482D25-C9DF-7AE9-546B-AEC6505C193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409CF0F3-6C86-D491-2DB2-029996885DF6}"/>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049FF745-6C23-918E-0F50-5E732756D1D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915AB781-D80E-1528-2D5A-02113C439962}"/>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B49ACA8-1A42-EA1A-929C-88C524C33FF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A219A057-02CC-8E8F-A774-069DC6723C43}"/>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07C0424D-6B10-78A4-5BE6-716B6BF3A12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B16DE814-B68C-5689-64A1-DD40A3828856}"/>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10C45777-63EA-B50F-24EC-7B96B5F1D24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2A2E6ED7-86B9-D2BB-FAA2-B44F4FAC6169}"/>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C2D3B5D4-7226-F5DA-F906-0B278E07C9A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8E61B7D9-8616-1B69-E47E-2F36A2BFAA74}"/>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1EA98913-0C8D-F148-4C06-D143BFFE8420}"/>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011A9FF-3FA3-44EE-6B62-49EF31D515A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220B352D-933E-D052-86E0-E3213A1A5BC7}"/>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B4EE8948-DCFC-5A3C-B1A1-7D747B7F3DE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A22C5D8-4E0C-25C2-C360-8A42B99C43A9}"/>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3D6217E5-5652-3CD4-FA09-2CA8075C9964}"/>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8841E1C6-CD78-E85D-FAAE-DE5CC9AE95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E7F8FCC9-AA0A-3D1E-8999-AFA40240470F}"/>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3D9D88B8-984B-E7FA-43FE-88645554EC9B}"/>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7E2B27-3299-0789-B3BF-64BD59B413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E93ACDDF-6AB5-DE98-F43B-7C62AA7A642B}"/>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CE6F48BC-592B-1E45-4C1A-969B9FC9FF58}"/>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4FB75B28-9EC0-07B6-14BE-884D15291BDF}"/>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0FBC3A92-D4D1-19AB-C217-97F0FB92ACF2}"/>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B51306D-986F-CBA6-1B1A-4DC35201EB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336C325A-BD78-6F04-427D-221CFE2C59E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3B1C60E9-0BFC-666C-FFB1-0E865D759672}"/>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50BB2FAE-4725-CBDD-A957-1A7BD4554E78}"/>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F5004D-6574-8868-9F9D-639490F640E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D42ADFC5-B869-8D35-8196-BF5C0D309B5A}"/>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90CA181-22AB-62E7-124E-A4C8A68AF81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8F46772F-D585-FF06-C210-AEA465F6C06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2CF7641C-36D3-D025-B04F-B7C06A32A9D0}"/>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56EE6309-50B2-6FC9-061D-19DAE6098A76}"/>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574F29-DC2B-BD22-1DF8-85532E9E3C3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105B2A24-AC78-2E17-5242-24887792A16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D3E0FBE5-D527-71DE-7B78-E4D6EFF26800}"/>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52437CE0-ECF8-3019-8B09-FE3C7F0A23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1FE2D1AB-3187-983A-F6FC-6DF3B309DCA7}"/>
                </a:ext>
              </a:extLst>
            </p:cNvPr>
            <p:cNvGrpSpPr/>
            <p:nvPr userDrawn="1"/>
          </p:nvGrpSpPr>
          <p:grpSpPr>
            <a:xfrm>
              <a:off x="2008922" y="5388428"/>
              <a:ext cx="2501953" cy="149291"/>
              <a:chOff x="6927228" y="7552706"/>
              <a:chExt cx="5016271" cy="227062"/>
            </a:xfrm>
          </p:grpSpPr>
          <p:sp>
            <p:nvSpPr>
              <p:cNvPr id="110" name="Oval 109">
                <a:extLst>
                  <a:ext uri="{FF2B5EF4-FFF2-40B4-BE49-F238E27FC236}">
                    <a16:creationId xmlns:a16="http://schemas.microsoft.com/office/drawing/2014/main" id="{05D5C87D-406F-F5B2-9E51-3024F2C3FE9B}"/>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1AA05949-F756-9DB4-A157-1801B947DBD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5763670D-9A50-2AEB-C658-AB62F95F026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09BC97B7-2374-4583-C6FA-A05E9A301BA1}"/>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FD1565DA-F2FB-1081-0CEB-FFB247B857B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A2A378B5-0171-B107-7AD1-CDF490A561D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1B7A67D9-1C2C-7D00-A1F3-D587EF91297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FBD2B51E-18B2-BAF4-6E94-BAB3E4D1015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6A60019C-0F23-3C6D-FA11-656C826DC7E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29ECB73A-29AB-FE6D-D389-4332ECC8974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21E65C77-796C-273C-7C8C-59D1413654A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207B3EF4-5784-B234-30F4-7B383111824F}"/>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1348CE23-30FE-38E8-AD30-95EE9D3E5CB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535028FF-CE22-7D9D-1E4A-370869F7830B}"/>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5663307B-9C5E-01A9-2681-1D718E31CF16}"/>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1C2957D7-6C8C-52CB-FD43-D9F41F526A81}"/>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5E770E29-1253-DA3B-91C9-87A504B577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299F4DB7-82D8-88EB-F0A0-4CA9D8B9E76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5324D024-AEFC-D9AE-CA7B-6D3707E5653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2DAEB651-C0F2-B043-551C-BAE008438D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6E892D44-25D8-AAD5-0BF7-4FADA829E3CF}"/>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BA2C46E1-62F1-FA6F-3E2B-E528D95E09E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3E376BC8-3966-0F13-8958-8EA8D5F2F33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6D3232A1-16C6-F41C-462D-C101C95900B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1B31CEA1-C817-D2A9-35E1-4C0A3883A6D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1D1F6E32-2BDD-E88E-3173-11AA7E8D90DB}"/>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4DED25DD-8751-8DB4-38B6-723F62E1F1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74C7FF97-6DE5-6CC3-95B1-CCEF8FBCA846}"/>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883412F-FCB1-3244-84AC-DE4AB8EF3D5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D8A2B32-3261-81A6-EBDF-6D8953EFA66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19F1ACA-2BE3-89D6-69D6-E6FFEAF0B043}"/>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F4F6F207-E6AD-2D62-122E-D4E95576471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3CE58186-80BC-742A-2C7D-71D3B2E61E10}"/>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E2DCC61A-21F9-5548-DBEA-DCEE7CF991DD}"/>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F34CBF0-7D6A-7362-145C-5C3B83F2C573}"/>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D4940665-1235-0C46-2E54-F128C2D1E27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0BFED750-7872-664F-F3BF-5C2B363E564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4647D4BF-D80F-DFD3-932F-EE1B60214461}"/>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1F5E6F2A-DA5A-D89B-0FCE-00F2E82A1AA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CB4F76D0-75CC-FB48-6145-D6C8A6DDD2A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B870B660-C80E-7B50-4669-B1B44592916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629C93EF-6D48-6ED7-E40F-1D2F92DF5232}"/>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BD3723D6-6B8F-F477-DAA0-A2EACE0AF9C8}"/>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6491AE3F-96D5-C727-1EB5-4E3075FF71A8}"/>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E4B3A14E-5ED2-C292-D2BB-4E3562851A35}"/>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B1D47CE0-F0AC-8351-D6F1-DE1F32CF20DC}"/>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06F26BB0-6AB5-39AA-1E4F-3FAA3BB1B759}"/>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0803B1B1-2B5F-CF4B-CF24-4E3BDF94D743}"/>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3BFF51A7-8748-A560-0EF4-574F3A466459}"/>
                </a:ext>
              </a:extLst>
            </p:cNvPr>
            <p:cNvGrpSpPr/>
            <p:nvPr userDrawn="1"/>
          </p:nvGrpSpPr>
          <p:grpSpPr>
            <a:xfrm>
              <a:off x="4583275" y="5388428"/>
              <a:ext cx="2501953" cy="149291"/>
              <a:chOff x="6927228" y="7552706"/>
              <a:chExt cx="5016271" cy="227062"/>
            </a:xfrm>
          </p:grpSpPr>
          <p:sp>
            <p:nvSpPr>
              <p:cNvPr id="62" name="Oval 61">
                <a:extLst>
                  <a:ext uri="{FF2B5EF4-FFF2-40B4-BE49-F238E27FC236}">
                    <a16:creationId xmlns:a16="http://schemas.microsoft.com/office/drawing/2014/main" id="{FAFB9EFC-3736-E45E-0E22-7A5B03BD3B83}"/>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74997A62-53A0-158D-94E5-4675FED4CA1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93DE3C00-980A-A7CA-AFBE-AB8CEBF8503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7393DE01-EF0E-7E38-F3E9-B1C40CEE5336}"/>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9BAB397-8BCF-0216-84D7-5E2BC5EF4A6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A21E1FB0-E1B8-A1B7-4E90-29FE3131860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A04F0108-09F7-FFCB-6264-F5D1327A381F}"/>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5E72610-5F34-35DB-23C2-24D124834BC6}"/>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241C03E9-6852-B756-B024-2615A921C2A5}"/>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3C21F7D7-AA6B-B4FF-D172-54F3EFA40F2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9865C62A-E179-D56E-4062-7A47CD82CD6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25BA81D9-EB01-817C-977C-393B358373C5}"/>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5B8C66AF-7949-5B3F-D3C4-EBC64C2ECF4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DA11AC9E-C623-6F34-8544-7233F0C3E11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CD759449-F462-6AA8-9AA5-08BDC55201EC}"/>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1A13058A-E418-440F-01B4-0F94FA8D27B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C603ACF6-AAA3-D68A-2281-FA1F0EA248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F19A221F-E037-DDF1-C626-572BCF0760B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C6CAE689-FFC6-BC4D-4C08-A5618A94C52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E78B6AE0-E96C-AB23-45AA-F4FC9A3FE7EC}"/>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BD812795-7160-5266-6EC4-46F6A22F5F59}"/>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CFF403B8-C9B0-6011-0BE7-DCCF6A55C19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4CA1CA35-03B2-29EE-DEE4-C67CA157762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D5CD286D-712C-EC79-375F-D970B5D88C4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F294FAFE-2C76-1A61-99CD-F77C5F70C08B}"/>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54018DD1-A65B-0DCF-DEE9-1FC3E7490DB7}"/>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6F9D6FC8-C795-A38A-84D3-6C417269155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1CEE3AAA-E96A-4C04-69B5-A175DD865981}"/>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81C3A6CB-37AA-4E1F-C76F-7E344532D10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BBA7B897-66B0-B315-ABCA-624DFA38C3E5}"/>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10684CF9-F944-C6AB-B4B0-755543E62D9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55051542-D655-6A86-DB16-F705E684820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F96747DB-FDAD-0374-452D-D482D4101559}"/>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52DE2428-E16C-C688-F476-1A94453F96A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207CE99E-ABDF-28E4-5B7B-93E07CBC31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1EDAAC4D-F8C8-7EB6-8768-418A7B52A3C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188AE57B-0601-9872-3052-04003AA05093}"/>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110E132D-7085-8CD2-C68E-1D769EC24D6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0FA64BAA-2A48-092E-E184-B58AEB9428ED}"/>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B96845A-C7B9-6485-CD9D-5FF0CBECF086}"/>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5D14DC65-1E93-033F-8812-A7E61A26BB1D}"/>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607EFE90-29E4-2404-49DD-1319F320ED77}"/>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D5B4D03-65A3-6C1F-F8FA-09ABD071561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7BF1CB08-C67F-8169-EBAD-7517A8E07D6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802BA4DF-A165-7547-3F5D-34896E493C0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4305596D-9FD3-4DEA-22C5-60FB37606BC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36BFB48E-12BE-9EE0-B4CF-D21D6704507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134B98BE-4C3D-9375-98E0-DB3C3144B9F8}"/>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3" name="Group 12">
              <a:extLst>
                <a:ext uri="{FF2B5EF4-FFF2-40B4-BE49-F238E27FC236}">
                  <a16:creationId xmlns:a16="http://schemas.microsoft.com/office/drawing/2014/main" id="{A700B2BD-DC6B-9FF9-9F5D-65F81B965A7C}"/>
                </a:ext>
              </a:extLst>
            </p:cNvPr>
            <p:cNvGrpSpPr/>
            <p:nvPr userDrawn="1"/>
          </p:nvGrpSpPr>
          <p:grpSpPr>
            <a:xfrm>
              <a:off x="7148372" y="5388428"/>
              <a:ext cx="2501953" cy="149291"/>
              <a:chOff x="6927228" y="7552706"/>
              <a:chExt cx="5016271" cy="227062"/>
            </a:xfrm>
          </p:grpSpPr>
          <p:sp>
            <p:nvSpPr>
              <p:cNvPr id="14" name="Oval 13">
                <a:extLst>
                  <a:ext uri="{FF2B5EF4-FFF2-40B4-BE49-F238E27FC236}">
                    <a16:creationId xmlns:a16="http://schemas.microsoft.com/office/drawing/2014/main" id="{A48BEC03-FD23-A0E5-3CE4-BCE0B5FA141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99FE8DB4-D80E-ACB8-A9A5-28D8749734E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9E73B15C-4B7B-7E55-82C5-BBAE0BC4ECD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DEA843BD-682C-9E02-E6A4-2FC3A0486A8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EF431D47-D063-3F3C-7AEC-F60CAA6919E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A8B59FE4-CA1E-5811-E7AA-631E618D86E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D0F61DFC-B35D-CBED-35E0-60489D8F408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754AA7FA-41DB-7911-2D4A-E2151DB63F3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FDCB213E-FC3E-431D-584C-8608C607814C}"/>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85493E92-BB15-4F55-D1B0-ED8B29390A7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1DD6B125-C939-1E22-B4E1-77C4F4B1898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5ED22CA5-C9A6-2798-A86D-2668F3570190}"/>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C8E3698A-DAAB-B701-9872-FCA453BED267}"/>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679FB498-224B-7336-BF52-FCED9AE0C097}"/>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04351B78-58A8-3084-4A2B-74A9F80933C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5CE79ED6-1E61-C462-2EAA-56B91A8735EC}"/>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8D4DEE7B-1DAF-CB79-0163-004B5C5BBB4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2D3B4B0C-1329-7024-1FB1-68641400515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4A8C36BF-370D-B042-86D1-F90BA8C1A6B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F4DA5FDF-77FD-B8DA-6E4F-DEC714E61D5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40361AD0-7467-85A1-6428-72B73DE62F71}"/>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5FFCE93D-6682-93B3-FE98-54D5651DE4D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541BA141-CEE8-B498-AB8F-5294A8563B59}"/>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3317D661-5E9B-C497-DEC2-2CB7A18922D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4E234A06-57AD-A764-6B6A-419CE89AA4B2}"/>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F64B1D5D-6440-7E9A-E380-78CE0922B43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61AAF3EF-E450-AD08-BB9A-399A6C707D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607CDDC8-2553-2F8A-99C9-EEBE354FF525}"/>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639736BB-D6E7-EC42-4459-5D8BB4C2BBD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CD3ACD8F-CE60-788C-8A60-A1B018BA088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7682D9B4-CFA7-FFB5-3477-79929DB0B6A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A128C2F5-B0DB-6ECF-0903-1B2EBABEA299}"/>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FD3E5243-4091-59CD-B9F5-0AA1905FCDE3}"/>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5472BF10-2495-5D9C-E94A-8201A6BFF27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30C34567-F3ED-9E76-A33B-75A93F2EF212}"/>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C2667B0C-779F-8393-F861-5F48A23753CE}"/>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4EFBA08B-1D47-36DF-79FB-6402FDE2D09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358D21A4-34B1-DA24-58D6-EF6B33DDAF8C}"/>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A78DEED5-6DB5-2544-BECE-E8ABC3CDA7BF}"/>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52B775F6-0EC3-E7AF-F78A-10F53B3FCAC8}"/>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32561A4C-D014-3F60-0643-8A2C35292D29}"/>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6F7B8DC8-C919-091C-576F-A1654343C6E4}"/>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5315C8BE-8C65-C459-DE29-926C1AC385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13963B7E-CC96-9ED9-0213-A03839A7492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C9B641E4-4AD8-6F29-29F0-8180156CED7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9CF1F6A9-893A-807E-A41C-07DF207B19D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E9580D26-DEB5-D018-9E43-B0B95820A756}"/>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1DD1C4BE-1B5C-F0FC-ACAB-F1C41C437CCB}"/>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dirty="0"/>
              <a:t>© Tennessee Department of Education </a:t>
            </a:r>
            <a:endParaRPr lang="id-ID" dirty="0"/>
          </a:p>
          <a:p>
            <a:endParaRPr lang="en-US" dirty="0"/>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dirty="0"/>
              <a:t>(Click to add citation)</a:t>
            </a:r>
          </a:p>
        </p:txBody>
      </p:sp>
      <p:grpSp>
        <p:nvGrpSpPr>
          <p:cNvPr id="2" name="Group 1">
            <a:extLst>
              <a:ext uri="{FF2B5EF4-FFF2-40B4-BE49-F238E27FC236}">
                <a16:creationId xmlns:a16="http://schemas.microsoft.com/office/drawing/2014/main" id="{A47DFB92-77A8-5EBC-5775-7A22475EADC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206" name="Graphic 205">
              <a:extLst>
                <a:ext uri="{FF2B5EF4-FFF2-40B4-BE49-F238E27FC236}">
                  <a16:creationId xmlns:a16="http://schemas.microsoft.com/office/drawing/2014/main" id="{A227C480-EDF5-D770-7718-DBAD2DB065A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8" name="Picture 207" descr="Tennessee Tiered Supports Center logo">
              <a:extLst>
                <a:ext uri="{FF2B5EF4-FFF2-40B4-BE49-F238E27FC236}">
                  <a16:creationId xmlns:a16="http://schemas.microsoft.com/office/drawing/2014/main" id="{37633612-317D-7610-5496-6BEC1AFD2E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1146843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theme" Target="../theme/theme2.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47" Type="http://schemas.openxmlformats.org/officeDocument/2006/relationships/slideLayout" Target="../slideLayouts/slideLayout134.xml"/><Relationship Id="rId50" Type="http://schemas.openxmlformats.org/officeDocument/2006/relationships/slideLayout" Target="../slideLayouts/slideLayout137.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9" Type="http://schemas.openxmlformats.org/officeDocument/2006/relationships/slideLayout" Target="../slideLayouts/slideLayout116.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45" Type="http://schemas.openxmlformats.org/officeDocument/2006/relationships/slideLayout" Target="../slideLayouts/slideLayout132.xml"/><Relationship Id="rId53" Type="http://schemas.openxmlformats.org/officeDocument/2006/relationships/theme" Target="../theme/theme3.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4" Type="http://schemas.openxmlformats.org/officeDocument/2006/relationships/slideLayout" Target="../slideLayouts/slideLayout131.xml"/><Relationship Id="rId52" Type="http://schemas.openxmlformats.org/officeDocument/2006/relationships/slideLayout" Target="../slideLayouts/slideLayout139.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slideLayout" Target="../slideLayouts/slideLayout130.xml"/><Relationship Id="rId48" Type="http://schemas.openxmlformats.org/officeDocument/2006/relationships/slideLayout" Target="../slideLayouts/slideLayout135.xml"/><Relationship Id="rId8" Type="http://schemas.openxmlformats.org/officeDocument/2006/relationships/slideLayout" Target="../slideLayouts/slideLayout95.xml"/><Relationship Id="rId51" Type="http://schemas.openxmlformats.org/officeDocument/2006/relationships/slideLayout" Target="../slideLayouts/slideLayout138.xml"/><Relationship Id="rId3" Type="http://schemas.openxmlformats.org/officeDocument/2006/relationships/slideLayout" Target="../slideLayouts/slideLayout90.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46" Type="http://schemas.openxmlformats.org/officeDocument/2006/relationships/slideLayout" Target="../slideLayouts/slideLayout133.xml"/><Relationship Id="rId20" Type="http://schemas.openxmlformats.org/officeDocument/2006/relationships/slideLayout" Target="../slideLayouts/slideLayout107.xml"/><Relationship Id="rId41" Type="http://schemas.openxmlformats.org/officeDocument/2006/relationships/slideLayout" Target="../slideLayouts/slideLayout12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49" Type="http://schemas.openxmlformats.org/officeDocument/2006/relationships/slideLayout" Target="../slideLayouts/slideLayout136.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65.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42" Type="http://schemas.openxmlformats.org/officeDocument/2006/relationships/slideLayout" Target="../slideLayouts/slideLayout181.xml"/><Relationship Id="rId47" Type="http://schemas.openxmlformats.org/officeDocument/2006/relationships/slideLayout" Target="../slideLayouts/slideLayout186.xml"/><Relationship Id="rId50" Type="http://schemas.openxmlformats.org/officeDocument/2006/relationships/slideLayout" Target="../slideLayouts/slideLayout189.xml"/><Relationship Id="rId55" Type="http://schemas.openxmlformats.org/officeDocument/2006/relationships/slideLayout" Target="../slideLayouts/slideLayout194.xml"/><Relationship Id="rId63" Type="http://schemas.openxmlformats.org/officeDocument/2006/relationships/slideLayout" Target="../slideLayouts/slideLayout20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9" Type="http://schemas.openxmlformats.org/officeDocument/2006/relationships/slideLayout" Target="../slideLayouts/slideLayout168.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slideLayout" Target="../slideLayouts/slideLayout179.xml"/><Relationship Id="rId45" Type="http://schemas.openxmlformats.org/officeDocument/2006/relationships/slideLayout" Target="../slideLayouts/slideLayout184.xml"/><Relationship Id="rId53" Type="http://schemas.openxmlformats.org/officeDocument/2006/relationships/slideLayout" Target="../slideLayouts/slideLayout192.xml"/><Relationship Id="rId58" Type="http://schemas.openxmlformats.org/officeDocument/2006/relationships/slideLayout" Target="../slideLayouts/slideLayout197.xml"/><Relationship Id="rId66" Type="http://schemas.openxmlformats.org/officeDocument/2006/relationships/slideLayout" Target="../slideLayouts/slideLayout205.xml"/><Relationship Id="rId5" Type="http://schemas.openxmlformats.org/officeDocument/2006/relationships/slideLayout" Target="../slideLayouts/slideLayout144.xml"/><Relationship Id="rId61" Type="http://schemas.openxmlformats.org/officeDocument/2006/relationships/slideLayout" Target="../slideLayouts/slideLayout200.xml"/><Relationship Id="rId19" Type="http://schemas.openxmlformats.org/officeDocument/2006/relationships/slideLayout" Target="../slideLayouts/slideLayout15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 Id="rId43" Type="http://schemas.openxmlformats.org/officeDocument/2006/relationships/slideLayout" Target="../slideLayouts/slideLayout182.xml"/><Relationship Id="rId48" Type="http://schemas.openxmlformats.org/officeDocument/2006/relationships/slideLayout" Target="../slideLayouts/slideLayout187.xml"/><Relationship Id="rId56" Type="http://schemas.openxmlformats.org/officeDocument/2006/relationships/slideLayout" Target="../slideLayouts/slideLayout195.xml"/><Relationship Id="rId64" Type="http://schemas.openxmlformats.org/officeDocument/2006/relationships/slideLayout" Target="../slideLayouts/slideLayout203.xml"/><Relationship Id="rId8" Type="http://schemas.openxmlformats.org/officeDocument/2006/relationships/slideLayout" Target="../slideLayouts/slideLayout147.xml"/><Relationship Id="rId51" Type="http://schemas.openxmlformats.org/officeDocument/2006/relationships/slideLayout" Target="../slideLayouts/slideLayout190.xml"/><Relationship Id="rId3" Type="http://schemas.openxmlformats.org/officeDocument/2006/relationships/slideLayout" Target="../slideLayouts/slideLayout142.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46" Type="http://schemas.openxmlformats.org/officeDocument/2006/relationships/slideLayout" Target="../slideLayouts/slideLayout185.xml"/><Relationship Id="rId59" Type="http://schemas.openxmlformats.org/officeDocument/2006/relationships/slideLayout" Target="../slideLayouts/slideLayout198.xml"/><Relationship Id="rId67" Type="http://schemas.openxmlformats.org/officeDocument/2006/relationships/theme" Target="../theme/theme4.xml"/><Relationship Id="rId20" Type="http://schemas.openxmlformats.org/officeDocument/2006/relationships/slideLayout" Target="../slideLayouts/slideLayout159.xml"/><Relationship Id="rId41" Type="http://schemas.openxmlformats.org/officeDocument/2006/relationships/slideLayout" Target="../slideLayouts/slideLayout180.xml"/><Relationship Id="rId54" Type="http://schemas.openxmlformats.org/officeDocument/2006/relationships/slideLayout" Target="../slideLayouts/slideLayout193.xml"/><Relationship Id="rId62" Type="http://schemas.openxmlformats.org/officeDocument/2006/relationships/slideLayout" Target="../slideLayouts/slideLayout20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49" Type="http://schemas.openxmlformats.org/officeDocument/2006/relationships/slideLayout" Target="../slideLayouts/slideLayout188.xml"/><Relationship Id="rId57" Type="http://schemas.openxmlformats.org/officeDocument/2006/relationships/slideLayout" Target="../slideLayouts/slideLayout196.xml"/><Relationship Id="rId10" Type="http://schemas.openxmlformats.org/officeDocument/2006/relationships/slideLayout" Target="../slideLayouts/slideLayout149.xml"/><Relationship Id="rId31" Type="http://schemas.openxmlformats.org/officeDocument/2006/relationships/slideLayout" Target="../slideLayouts/slideLayout170.xml"/><Relationship Id="rId44" Type="http://schemas.openxmlformats.org/officeDocument/2006/relationships/slideLayout" Target="../slideLayouts/slideLayout183.xml"/><Relationship Id="rId52" Type="http://schemas.openxmlformats.org/officeDocument/2006/relationships/slideLayout" Target="../slideLayouts/slideLayout191.xml"/><Relationship Id="rId60" Type="http://schemas.openxmlformats.org/officeDocument/2006/relationships/slideLayout" Target="../slideLayouts/slideLayout199.xml"/><Relationship Id="rId65" Type="http://schemas.openxmlformats.org/officeDocument/2006/relationships/slideLayout" Target="../slideLayouts/slideLayout204.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9"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dirty="0"/>
              <a:t>Click to edit title style</a:t>
            </a:r>
          </a:p>
        </p:txBody>
      </p:sp>
      <p:sp>
        <p:nvSpPr>
          <p:cNvPr id="5" name="Footer Placeholder 4">
            <a:extLst>
              <a:ext uri="{FF2B5EF4-FFF2-40B4-BE49-F238E27FC236}">
                <a16:creationId xmlns:a16="http://schemas.microsoft.com/office/drawing/2014/main" id="{9AF50120-D8C8-4169-6E52-B2D68EFA9BE5}"/>
              </a:ext>
              <a:ext uri="{C183D7F6-B498-43B3-948B-1728B52AA6E4}">
                <adec:decorative xmlns:adec="http://schemas.microsoft.com/office/drawing/2017/decorative" val="1"/>
              </a:ext>
            </a:extLst>
          </p:cNvPr>
          <p:cNvSpPr>
            <a:spLocks noGrp="1"/>
          </p:cNvSpPr>
          <p:nvPr>
            <p:ph type="ftr" sz="quarter" idx="3"/>
          </p:nvPr>
        </p:nvSpPr>
        <p:spPr>
          <a:xfrm>
            <a:off x="9193495" y="6572956"/>
            <a:ext cx="2995330" cy="342246"/>
          </a:xfrm>
          <a:prstGeom prst="rect">
            <a:avLst/>
          </a:prstGeom>
        </p:spPr>
        <p:txBody>
          <a:bodyPr vert="horz" lIns="91440" tIns="45720" rIns="91440" bIns="45720" rtlCol="0" anchor="ctr"/>
          <a:lstStyle>
            <a:lvl1pPr algn="l">
              <a:defRPr sz="1200">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187039470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58" r:id="rId3"/>
    <p:sldLayoutId id="2147484052" r:id="rId4"/>
    <p:sldLayoutId id="2147484059" r:id="rId5"/>
    <p:sldLayoutId id="2147483988" r:id="rId6"/>
    <p:sldLayoutId id="2147483989" r:id="rId7"/>
    <p:sldLayoutId id="2147484051" r:id="rId8"/>
    <p:sldLayoutId id="2147483993" r:id="rId9"/>
    <p:sldLayoutId id="2147484096" r:id="rId10"/>
    <p:sldLayoutId id="2147484038" r:id="rId11"/>
    <p:sldLayoutId id="2147484004" r:id="rId12"/>
    <p:sldLayoutId id="2147483992" r:id="rId13"/>
    <p:sldLayoutId id="2147484093" r:id="rId14"/>
    <p:sldLayoutId id="2147484005" r:id="rId15"/>
    <p:sldLayoutId id="2147484095" r:id="rId16"/>
    <p:sldLayoutId id="2147484094" r:id="rId17"/>
    <p:sldLayoutId id="2147484151" r:id="rId18"/>
    <p:sldLayoutId id="2147484041" r:id="rId19"/>
    <p:sldLayoutId id="2147484039" r:id="rId20"/>
    <p:sldLayoutId id="2147484028" r:id="rId21"/>
    <p:sldLayoutId id="2147484029" r:id="rId22"/>
    <p:sldLayoutId id="2147484043" r:id="rId23"/>
    <p:sldLayoutId id="2147483998" r:id="rId24"/>
    <p:sldLayoutId id="2147484092" r:id="rId25"/>
    <p:sldLayoutId id="2147484040" r:id="rId26"/>
    <p:sldLayoutId id="2147484021" r:id="rId27"/>
    <p:sldLayoutId id="2147484027" r:id="rId28"/>
    <p:sldLayoutId id="2147484018" r:id="rId29"/>
    <p:sldLayoutId id="2147484019" r:id="rId30"/>
    <p:sldLayoutId id="2147484024" r:id="rId31"/>
    <p:sldLayoutId id="2147483995" r:id="rId32"/>
    <p:sldLayoutId id="2147483997" r:id="rId33"/>
    <p:sldLayoutId id="2147484025" r:id="rId34"/>
    <p:sldLayoutId id="2147484026" r:id="rId35"/>
    <p:sldLayoutId id="2147483991" r:id="rId36"/>
    <p:sldLayoutId id="2147484057" r:id="rId37"/>
    <p:sldLayoutId id="2147484020" r:id="rId38"/>
    <p:sldLayoutId id="2147484000" r:id="rId39"/>
    <p:sldLayoutId id="2147484002" r:id="rId40"/>
    <p:sldLayoutId id="2147484001" r:id="rId41"/>
    <p:sldLayoutId id="2147484055" r:id="rId42"/>
    <p:sldLayoutId id="2147483990" r:id="rId43"/>
    <p:sldLayoutId id="2147483996" r:id="rId44"/>
    <p:sldLayoutId id="2147484042" r:id="rId45"/>
    <p:sldLayoutId id="2147484003" r:id="rId46"/>
    <p:sldLayoutId id="2147484006" r:id="rId47"/>
    <p:sldLayoutId id="2147484022" r:id="rId48"/>
    <p:sldLayoutId id="2147484056" r:id="rId49"/>
    <p:sldLayoutId id="2147484031" r:id="rId50"/>
    <p:sldLayoutId id="2147484044" r:id="rId51"/>
    <p:sldLayoutId id="2147484036" r:id="rId52"/>
    <p:sldLayoutId id="2147484037" r:id="rId53"/>
    <p:sldLayoutId id="2147484046" r:id="rId54"/>
    <p:sldLayoutId id="2147484054" r:id="rId55"/>
    <p:sldLayoutId id="2147484150" r:id="rId56"/>
  </p:sldLayoutIdLst>
  <p:hf sldNum="0" hdr="0" dt="0"/>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Open Sans ExtraBold" panose="020B0606030504020204" pitchFamily="34" charset="0"/>
          <a:cs typeface="Open Sans ExtraBold" panose="020B0606030504020204" pitchFamily="34" charset="0"/>
        </a:defRPr>
      </a:lvl1pPr>
    </p:titleStyle>
    <p:bodyStyle>
      <a:lvl1pPr marL="257111" indent="-257111"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557074" indent="-214260"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857036" indent="-171407" algn="l" defTabSz="685629" rtl="0" eaLnBrk="1" latinLnBrk="0" hangingPunct="1">
        <a:spcBef>
          <a:spcPct val="20000"/>
        </a:spcBef>
        <a:buClr>
          <a:schemeClr val="tx1"/>
        </a:buClr>
        <a:buFont typeface="Wingdings"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542664" indent="-171407" algn="l" defTabSz="685629" rtl="0" eaLnBrk="1" latinLnBrk="0" hangingPunct="1">
        <a:spcBef>
          <a:spcPct val="20000"/>
        </a:spcBef>
        <a:buClr>
          <a:schemeClr val="tx1"/>
        </a:buClr>
        <a:buFont typeface="Wingdings" pitchFamily="2" charset="2"/>
        <a:buChar char="q"/>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a:t>Click to edit title style</a:t>
            </a:r>
          </a:p>
        </p:txBody>
      </p:sp>
      <p:sp>
        <p:nvSpPr>
          <p:cNvPr id="5" name="Footer Placeholder 4">
            <a:extLst>
              <a:ext uri="{FF2B5EF4-FFF2-40B4-BE49-F238E27FC236}">
                <a16:creationId xmlns:a16="http://schemas.microsoft.com/office/drawing/2014/main" id="{9AF50120-D8C8-4169-6E52-B2D68EFA9BE5}"/>
              </a:ext>
            </a:extLst>
          </p:cNvPr>
          <p:cNvSpPr>
            <a:spLocks noGrp="1"/>
          </p:cNvSpPr>
          <p:nvPr>
            <p:ph type="ftr" sz="quarter" idx="3"/>
          </p:nvPr>
        </p:nvSpPr>
        <p:spPr>
          <a:xfrm>
            <a:off x="9193495" y="6572956"/>
            <a:ext cx="2995330" cy="342246"/>
          </a:xfrm>
          <a:prstGeom prst="rect">
            <a:avLst/>
          </a:prstGeom>
        </p:spPr>
        <p:txBody>
          <a:bodyPr vert="horz" lIns="91440" tIns="45720" rIns="91440" bIns="45720" rtlCol="0" anchor="ctr"/>
          <a:lstStyle>
            <a:lvl1pPr algn="l">
              <a:defRPr sz="1200">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813019576"/>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 id="2147484078" r:id="rId18"/>
    <p:sldLayoutId id="2147484079" r:id="rId19"/>
    <p:sldLayoutId id="2147484080" r:id="rId20"/>
    <p:sldLayoutId id="2147484081" r:id="rId21"/>
    <p:sldLayoutId id="2147484082" r:id="rId22"/>
    <p:sldLayoutId id="2147484083" r:id="rId23"/>
    <p:sldLayoutId id="2147484084" r:id="rId24"/>
    <p:sldLayoutId id="2147484085" r:id="rId25"/>
    <p:sldLayoutId id="2147484086" r:id="rId26"/>
    <p:sldLayoutId id="2147484087" r:id="rId27"/>
    <p:sldLayoutId id="2147484088" r:id="rId28"/>
    <p:sldLayoutId id="2147484089" r:id="rId29"/>
    <p:sldLayoutId id="2147484090" r:id="rId30"/>
    <p:sldLayoutId id="2147484091" r:id="rId31"/>
  </p:sldLayoutIdLst>
  <p:hf sldNum="0" hdr="0" dt="0"/>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Open Sans ExtraBold" panose="020B0606030504020204" pitchFamily="34" charset="0"/>
          <a:cs typeface="Open Sans ExtraBold" panose="020B0606030504020204" pitchFamily="34" charset="0"/>
        </a:defRPr>
      </a:lvl1pPr>
    </p:titleStyle>
    <p:body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dirty="0"/>
              <a:t>Click to edit title style</a:t>
            </a:r>
          </a:p>
        </p:txBody>
      </p:sp>
      <p:sp>
        <p:nvSpPr>
          <p:cNvPr id="5" name="Footer Placeholder 4">
            <a:extLst>
              <a:ext uri="{FF2B5EF4-FFF2-40B4-BE49-F238E27FC236}">
                <a16:creationId xmlns:a16="http://schemas.microsoft.com/office/drawing/2014/main" id="{9AF50120-D8C8-4169-6E52-B2D68EFA9BE5}"/>
              </a:ext>
              <a:ext uri="{C183D7F6-B498-43B3-948B-1728B52AA6E4}">
                <adec:decorative xmlns:adec="http://schemas.microsoft.com/office/drawing/2017/decorative" val="1"/>
              </a:ext>
            </a:extLst>
          </p:cNvPr>
          <p:cNvSpPr>
            <a:spLocks noGrp="1"/>
          </p:cNvSpPr>
          <p:nvPr>
            <p:ph type="ftr" sz="quarter" idx="3"/>
          </p:nvPr>
        </p:nvSpPr>
        <p:spPr>
          <a:xfrm>
            <a:off x="9193495" y="6572956"/>
            <a:ext cx="2995330" cy="342246"/>
          </a:xfrm>
          <a:prstGeom prst="rect">
            <a:avLst/>
          </a:prstGeom>
        </p:spPr>
        <p:txBody>
          <a:bodyPr vert="horz" lIns="91440" tIns="45720" rIns="91440" bIns="45720" rtlCol="0" anchor="ctr"/>
          <a:lstStyle>
            <a:lvl1pPr algn="l">
              <a:defRPr sz="1200">
                <a:solidFill>
                  <a:srgbClr val="000000"/>
                </a:solidFill>
              </a:defRPr>
            </a:lvl1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1428366384"/>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 id="2147484127" r:id="rId30"/>
    <p:sldLayoutId id="2147484128" r:id="rId31"/>
    <p:sldLayoutId id="2147484129" r:id="rId32"/>
    <p:sldLayoutId id="2147484130" r:id="rId33"/>
    <p:sldLayoutId id="2147484131" r:id="rId34"/>
    <p:sldLayoutId id="2147484132" r:id="rId35"/>
    <p:sldLayoutId id="2147484133" r:id="rId36"/>
    <p:sldLayoutId id="2147484134" r:id="rId37"/>
    <p:sldLayoutId id="2147484135" r:id="rId38"/>
    <p:sldLayoutId id="2147484136" r:id="rId39"/>
    <p:sldLayoutId id="2147484137" r:id="rId40"/>
    <p:sldLayoutId id="2147484138" r:id="rId41"/>
    <p:sldLayoutId id="2147484139" r:id="rId42"/>
    <p:sldLayoutId id="2147484140" r:id="rId43"/>
    <p:sldLayoutId id="2147484141" r:id="rId44"/>
    <p:sldLayoutId id="2147484142" r:id="rId45"/>
    <p:sldLayoutId id="2147484143" r:id="rId46"/>
    <p:sldLayoutId id="2147484144" r:id="rId47"/>
    <p:sldLayoutId id="2147484145" r:id="rId48"/>
    <p:sldLayoutId id="2147484146" r:id="rId49"/>
    <p:sldLayoutId id="2147484147" r:id="rId50"/>
    <p:sldLayoutId id="2147484148" r:id="rId51"/>
    <p:sldLayoutId id="2147484149" r:id="rId52"/>
  </p:sldLayoutIdLst>
  <p:hf sldNum="0" hdr="0" dt="0"/>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Open Sans ExtraBold" panose="020B0606030504020204" pitchFamily="34" charset="0"/>
          <a:cs typeface="Open Sans ExtraBold" panose="020B0606030504020204" pitchFamily="34" charset="0"/>
        </a:defRPr>
      </a:lvl1pPr>
    </p:titleStyle>
    <p:bodyStyle>
      <a:lvl1pPr marL="257111" indent="-257111"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557074" indent="-214260"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857036" indent="-171407" algn="l" defTabSz="685629" rtl="0" eaLnBrk="1" latinLnBrk="0" hangingPunct="1">
        <a:spcBef>
          <a:spcPct val="20000"/>
        </a:spcBef>
        <a:buClr>
          <a:schemeClr val="tx1"/>
        </a:buClr>
        <a:buFont typeface="Wingdings"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542664" indent="-171407" algn="l" defTabSz="685629" rtl="0" eaLnBrk="1" latinLnBrk="0" hangingPunct="1">
        <a:spcBef>
          <a:spcPct val="20000"/>
        </a:spcBef>
        <a:buClr>
          <a:schemeClr val="tx1"/>
        </a:buClr>
        <a:buFont typeface="Wingdings" pitchFamily="2" charset="2"/>
        <a:buChar char="q"/>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a:t>Click to edit title style</a:t>
            </a:r>
          </a:p>
        </p:txBody>
      </p:sp>
      <p:sp>
        <p:nvSpPr>
          <p:cNvPr id="5" name="Footer Placeholder 4">
            <a:extLst>
              <a:ext uri="{FF2B5EF4-FFF2-40B4-BE49-F238E27FC236}">
                <a16:creationId xmlns:a16="http://schemas.microsoft.com/office/drawing/2014/main" id="{9AF50120-D8C8-4169-6E52-B2D68EFA9BE5}"/>
              </a:ext>
              <a:ext uri="{C183D7F6-B498-43B3-948B-1728B52AA6E4}">
                <adec:decorative xmlns:adec="http://schemas.microsoft.com/office/drawing/2017/decorative" val="1"/>
              </a:ext>
            </a:extLst>
          </p:cNvPr>
          <p:cNvSpPr>
            <a:spLocks noGrp="1"/>
          </p:cNvSpPr>
          <p:nvPr>
            <p:ph type="ftr" sz="quarter" idx="3"/>
          </p:nvPr>
        </p:nvSpPr>
        <p:spPr>
          <a:xfrm>
            <a:off x="9193495" y="6572956"/>
            <a:ext cx="2995330" cy="342246"/>
          </a:xfrm>
          <a:prstGeom prst="rect">
            <a:avLst/>
          </a:prstGeom>
        </p:spPr>
        <p:txBody>
          <a:bodyPr vert="horz" lIns="91440" tIns="45720" rIns="91440" bIns="45720" rtlCol="0" anchor="ctr"/>
          <a:lstStyle>
            <a:lvl1pPr algn="l">
              <a:defRPr sz="1200">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40721225"/>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 id="2147484189" r:id="rId37"/>
    <p:sldLayoutId id="2147484190" r:id="rId38"/>
    <p:sldLayoutId id="2147484191" r:id="rId39"/>
    <p:sldLayoutId id="2147484192" r:id="rId40"/>
    <p:sldLayoutId id="2147484193" r:id="rId41"/>
    <p:sldLayoutId id="2147484194" r:id="rId42"/>
    <p:sldLayoutId id="2147484195" r:id="rId43"/>
    <p:sldLayoutId id="2147484196" r:id="rId44"/>
    <p:sldLayoutId id="2147484197" r:id="rId45"/>
    <p:sldLayoutId id="2147484198" r:id="rId46"/>
    <p:sldLayoutId id="2147484199" r:id="rId47"/>
    <p:sldLayoutId id="2147484200" r:id="rId48"/>
    <p:sldLayoutId id="2147484201" r:id="rId49"/>
    <p:sldLayoutId id="2147484202" r:id="rId50"/>
    <p:sldLayoutId id="2147484203" r:id="rId51"/>
    <p:sldLayoutId id="2147484204" r:id="rId52"/>
    <p:sldLayoutId id="2147484205" r:id="rId53"/>
    <p:sldLayoutId id="2147484206" r:id="rId54"/>
    <p:sldLayoutId id="2147484207" r:id="rId55"/>
    <p:sldLayoutId id="2147484208" r:id="rId56"/>
    <p:sldLayoutId id="2147484209" r:id="rId57"/>
    <p:sldLayoutId id="2147484210" r:id="rId58"/>
    <p:sldLayoutId id="2147484211" r:id="rId59"/>
    <p:sldLayoutId id="2147484212" r:id="rId60"/>
    <p:sldLayoutId id="2147484213" r:id="rId61"/>
    <p:sldLayoutId id="2147484214" r:id="rId62"/>
    <p:sldLayoutId id="2147484215" r:id="rId63"/>
    <p:sldLayoutId id="2147484216" r:id="rId64"/>
    <p:sldLayoutId id="2147484217" r:id="rId65"/>
    <p:sldLayoutId id="2147484218" r:id="rId66"/>
  </p:sldLayoutIdLst>
  <p:hf sldNum="0" hdr="0" dt="0"/>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Open Sans ExtraBold" panose="020B0606030504020204" pitchFamily="34" charset="0"/>
          <a:cs typeface="Open Sans ExtraBold" panose="020B0606030504020204" pitchFamily="34" charset="0"/>
        </a:defRPr>
      </a:lvl1pPr>
    </p:titleStyle>
    <p:bodyStyle>
      <a:lvl1pPr marL="257111" indent="-257111"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557074" indent="-214260"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857036" indent="-171407" algn="l" defTabSz="685629" rtl="0" eaLnBrk="1" latinLnBrk="0" hangingPunct="1">
        <a:spcBef>
          <a:spcPct val="20000"/>
        </a:spcBef>
        <a:buClr>
          <a:schemeClr val="tx1"/>
        </a:buClr>
        <a:buFont typeface="Wingdings"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542664" indent="-171407" algn="l" defTabSz="685629" rtl="0" eaLnBrk="1" latinLnBrk="0" hangingPunct="1">
        <a:spcBef>
          <a:spcPct val="20000"/>
        </a:spcBef>
        <a:buClr>
          <a:schemeClr val="tx1"/>
        </a:buClr>
        <a:buFont typeface="Wingdings" pitchFamily="2" charset="2"/>
        <a:buChar char="q"/>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intensiveintervention.org/"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hyperlink" Target="https://tinyurl.com/AttendTASL" TargetMode="External"/><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tn-tan.tnedu.gov/" TargetMode="External"/><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0.xml"/><Relationship Id="rId1" Type="http://schemas.openxmlformats.org/officeDocument/2006/relationships/slideLayout" Target="../slideLayouts/slideLayout84.xml"/><Relationship Id="rId5" Type="http://schemas.openxmlformats.org/officeDocument/2006/relationships/image" Target="../media/image5.png"/><Relationship Id="rId4" Type="http://schemas.openxmlformats.org/officeDocument/2006/relationships/hyperlink" Target="https://kusurvey.ca1.qualtrics.com/jfe/form/SV_085eZrS8I4jZIIC"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tennesseetsc.org/" TargetMode="External"/><Relationship Id="rId7" Type="http://schemas.openxmlformats.org/officeDocument/2006/relationships/image" Target="../media/image61.png"/><Relationship Id="rId2" Type="http://schemas.openxmlformats.org/officeDocument/2006/relationships/notesSlide" Target="../notesSlides/notesSlide81.xml"/><Relationship Id="rId1" Type="http://schemas.openxmlformats.org/officeDocument/2006/relationships/slideLayout" Target="../slideLayouts/slideLayout197.xml"/><Relationship Id="rId6" Type="http://schemas.openxmlformats.org/officeDocument/2006/relationships/image" Target="../media/image17.png"/><Relationship Id="rId5" Type="http://schemas.openxmlformats.org/officeDocument/2006/relationships/hyperlink" Target="https://x.com/tennesseetsc" TargetMode="External"/><Relationship Id="rId4" Type="http://schemas.openxmlformats.org/officeDocument/2006/relationships/hyperlink" Target="https://lp.constantcontactpages.com/su/qb4ROO9/tnmtss" TargetMode="External"/></Relationships>
</file>

<file path=ppt/slides/_rels/slide82.xml.rels><?xml version="1.0" encoding="UTF-8" standalone="yes"?>
<Relationships xmlns="http://schemas.openxmlformats.org/package/2006/relationships"><Relationship Id="rId2" Type="http://schemas.openxmlformats.org/officeDocument/2006/relationships/hyperlink" Target="https://docs.google.com/document/d/1hv_V1uYixl8FmqrF9u6XApm3YxQ1tc3v/edit?usp=sharing&amp;ouid=107995285555402355929&amp;rtpof=true&amp;sd=true"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www.attendanceworks.org/chronic-absence/addressing-chronic-absence/3-tiers-of-intervention/" TargetMode="External"/><Relationship Id="rId2" Type="http://schemas.openxmlformats.org/officeDocument/2006/relationships/notesSlide" Target="../notesSlides/notesSlide82.xml"/><Relationship Id="rId1" Type="http://schemas.openxmlformats.org/officeDocument/2006/relationships/slideLayout" Target="../slideLayouts/slideLayout51.xml"/><Relationship Id="rId4" Type="http://schemas.openxmlformats.org/officeDocument/2006/relationships/hyperlink" Target="https://floridarti.usf.edu/resources/gtips/GTIPS_3rdEd.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fastbridge.illuminateed.com/hc/en-us/articles/1260802344370" TargetMode="External"/><Relationship Id="rId2" Type="http://schemas.openxmlformats.org/officeDocument/2006/relationships/notesSlide" Target="../notesSlides/notesSlide83.xml"/><Relationship Id="rId1" Type="http://schemas.openxmlformats.org/officeDocument/2006/relationships/slideLayout" Target="../slideLayouts/slideLayout51.xml"/><Relationship Id="rId4" Type="http://schemas.openxmlformats.org/officeDocument/2006/relationships/hyperlink" Target="https://iris.peabody.vanderbilt.edu/module/ebp_01/"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intensiveintervention.org/tools-charts/levels-intervention-evidence" TargetMode="External"/><Relationship Id="rId2" Type="http://schemas.openxmlformats.org/officeDocument/2006/relationships/notesSlide" Target="../notesSlides/notesSlide84.xml"/><Relationship Id="rId1" Type="http://schemas.openxmlformats.org/officeDocument/2006/relationships/slideLayout" Target="../slideLayouts/slideLayout51.xml"/><Relationship Id="rId5" Type="http://schemas.openxmlformats.org/officeDocument/2006/relationships/hyperlink" Target="https://www.tn.gov/content/dam/tn/education/2020-21-leg-session/TURS%20Admin%20Considerations%20Final.pdf" TargetMode="External"/><Relationship Id="rId4" Type="http://schemas.openxmlformats.org/officeDocument/2006/relationships/hyperlink" Target="https://www.tn.gov/content/dam/tn/education/special-education/rti/Updated_RTI2_Manual.pdf"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bigthink.com/articles/understanding-data-context/" TargetMode="External"/><Relationship Id="rId2" Type="http://schemas.openxmlformats.org/officeDocument/2006/relationships/notesSlide" Target="../notesSlides/notesSlide85.xml"/><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6.xml"/><Relationship Id="rId1" Type="http://schemas.openxmlformats.org/officeDocument/2006/relationships/slideLayout" Target="../slideLayouts/slideLayout49.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3F2EB3B4-0547-0921-C76F-48A6BF1B812F}"/>
              </a:ext>
            </a:extLst>
          </p:cNvPr>
          <p:cNvSpPr>
            <a:spLocks noGrp="1"/>
          </p:cNvSpPr>
          <p:nvPr>
            <p:ph type="title"/>
          </p:nvPr>
        </p:nvSpPr>
        <p:spPr>
          <a:xfrm>
            <a:off x="2102330" y="228600"/>
            <a:ext cx="9610246" cy="1208314"/>
          </a:xfrm>
        </p:spPr>
        <p:txBody>
          <a:bodyPr/>
          <a:lstStyle/>
          <a:p>
            <a:r>
              <a:rPr lang="en-US" dirty="0"/>
              <a:t>Welcome</a:t>
            </a:r>
          </a:p>
        </p:txBody>
      </p:sp>
      <p:sp>
        <p:nvSpPr>
          <p:cNvPr id="16" name="Content Placeholder 1">
            <a:extLst>
              <a:ext uri="{FF2B5EF4-FFF2-40B4-BE49-F238E27FC236}">
                <a16:creationId xmlns:a16="http://schemas.microsoft.com/office/drawing/2014/main" id="{9D4ED9B4-AD0C-0BA9-CC1C-06FB3CBD3F93}"/>
              </a:ext>
            </a:extLst>
          </p:cNvPr>
          <p:cNvSpPr>
            <a:spLocks noGrp="1"/>
          </p:cNvSpPr>
          <p:nvPr>
            <p:ph sz="quarter" idx="12"/>
          </p:nvPr>
        </p:nvSpPr>
        <p:spPr>
          <a:xfrm>
            <a:off x="2102330" y="1531917"/>
            <a:ext cx="9610246" cy="4335483"/>
          </a:xfrm>
        </p:spPr>
        <p:txBody>
          <a:bodyPr/>
          <a:lstStyle/>
          <a:p>
            <a:pPr marL="114300" indent="0">
              <a:buNone/>
            </a:pPr>
            <a:r>
              <a:rPr lang="en-US" dirty="0">
                <a:latin typeface="Arial"/>
                <a:cs typeface="Arial"/>
              </a:rPr>
              <a:t>As you prepare for </a:t>
            </a:r>
            <a:r>
              <a:rPr lang="en-US" b="1" dirty="0">
                <a:latin typeface="Arial"/>
                <a:cs typeface="Arial"/>
              </a:rPr>
              <a:t>Implementing Tier II</a:t>
            </a:r>
            <a:r>
              <a:rPr lang="en-US" i="1" dirty="0">
                <a:latin typeface="Arial"/>
                <a:cs typeface="Arial"/>
              </a:rPr>
              <a:t>, </a:t>
            </a:r>
            <a:r>
              <a:rPr lang="en-US" dirty="0">
                <a:latin typeface="Arial"/>
                <a:cs typeface="Arial"/>
              </a:rPr>
              <a:t>please:</a:t>
            </a:r>
            <a:endParaRPr lang="en-US" dirty="0">
              <a:latin typeface="Arial"/>
            </a:endParaRPr>
          </a:p>
          <a:p>
            <a:pPr marL="800014" lvl="1" indent="-457200">
              <a:buFont typeface="+mj-lt"/>
              <a:buAutoNum type="arabicPeriod"/>
            </a:pPr>
            <a:r>
              <a:rPr lang="en-US" dirty="0">
                <a:latin typeface="Arial"/>
              </a:rPr>
              <a:t>Sit with your school team.</a:t>
            </a:r>
          </a:p>
          <a:p>
            <a:pPr marL="800014" lvl="1" indent="-457200">
              <a:buFont typeface="+mj-lt"/>
              <a:buAutoNum type="arabicPeriod"/>
            </a:pPr>
            <a:r>
              <a:rPr lang="en-US" dirty="0">
                <a:latin typeface="Arial"/>
              </a:rPr>
              <a:t>Download all materials for this session, if you haven't already.</a:t>
            </a:r>
          </a:p>
          <a:p>
            <a:pPr marL="0" indent="0">
              <a:spcBef>
                <a:spcPts val="4800"/>
              </a:spcBef>
              <a:buNone/>
            </a:pPr>
            <a:r>
              <a:rPr lang="en-US" b="1" dirty="0">
                <a:latin typeface="Arial"/>
                <a:cs typeface="Arial"/>
              </a:rPr>
              <a:t>Wi-Fi Network:</a:t>
            </a:r>
            <a:endParaRPr lang="en-US" dirty="0">
              <a:latin typeface="Arial"/>
              <a:cs typeface="Arial"/>
            </a:endParaRPr>
          </a:p>
          <a:p>
            <a:pPr marL="0" indent="0">
              <a:spcBef>
                <a:spcPts val="600"/>
              </a:spcBef>
              <a:buNone/>
            </a:pPr>
            <a:r>
              <a:rPr lang="en-US" b="1" dirty="0">
                <a:latin typeface="Arial"/>
                <a:cs typeface="Arial"/>
              </a:rPr>
              <a:t>Password:</a:t>
            </a:r>
            <a:endParaRPr lang="en-US" dirty="0"/>
          </a:p>
          <a:p>
            <a:pPr marL="0" indent="0">
              <a:buNone/>
            </a:pPr>
            <a:endParaRPr lang="en-US" dirty="0"/>
          </a:p>
        </p:txBody>
      </p:sp>
      <p:sp>
        <p:nvSpPr>
          <p:cNvPr id="5" name="Footer Placeholder 4">
            <a:extLst>
              <a:ext uri="{FF2B5EF4-FFF2-40B4-BE49-F238E27FC236}">
                <a16:creationId xmlns:a16="http://schemas.microsoft.com/office/drawing/2014/main" id="{7034ECD8-7010-60B1-6201-F3475DEE391F}"/>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spTree>
    <p:extLst>
      <p:ext uri="{BB962C8B-B14F-4D97-AF65-F5344CB8AC3E}">
        <p14:creationId xmlns:p14="http://schemas.microsoft.com/office/powerpoint/2010/main" val="24057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1F5F-8E96-4541-FB75-F3A92C75B373}"/>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C1A4AEC5-2FCB-8EA7-06F1-DAF09378DD15}"/>
              </a:ext>
            </a:extLst>
          </p:cNvPr>
          <p:cNvSpPr>
            <a:spLocks noGrp="1"/>
          </p:cNvSpPr>
          <p:nvPr>
            <p:ph type="body" sz="quarter" idx="10"/>
          </p:nvPr>
        </p:nvSpPr>
        <p:spPr/>
        <p:txBody>
          <a:bodyPr>
            <a:normAutofit fontScale="92500" lnSpcReduction="20000"/>
          </a:bodyPr>
          <a:lstStyle/>
          <a:p>
            <a:pPr marL="114300" indent="0">
              <a:lnSpc>
                <a:spcPct val="150000"/>
              </a:lnSpc>
              <a:buNone/>
            </a:pPr>
            <a:r>
              <a:rPr lang="en-US" dirty="0"/>
              <a:t>8:30 	</a:t>
            </a:r>
            <a:r>
              <a:rPr lang="en-US" dirty="0">
                <a:solidFill>
                  <a:schemeClr val="tx1">
                    <a:lumMod val="50000"/>
                  </a:schemeClr>
                </a:solidFill>
              </a:rPr>
              <a:t>Welcome</a:t>
            </a:r>
            <a:r>
              <a:rPr lang="en-US" dirty="0"/>
              <a:t> and Introductions</a:t>
            </a:r>
          </a:p>
          <a:p>
            <a:pPr marL="114300" indent="0">
              <a:lnSpc>
                <a:spcPct val="150000"/>
              </a:lnSpc>
              <a:buNone/>
            </a:pPr>
            <a:r>
              <a:rPr lang="en-US" dirty="0"/>
              <a:t>8:45		Aligning Tier II Implementation 			Structures</a:t>
            </a:r>
          </a:p>
          <a:p>
            <a:pPr marL="114300" indent="0">
              <a:lnSpc>
                <a:spcPct val="150000"/>
              </a:lnSpc>
              <a:buNone/>
            </a:pPr>
            <a:r>
              <a:rPr lang="en-US" dirty="0"/>
              <a:t>10:45	Characteristics of High-quality 	 		Interventions</a:t>
            </a:r>
          </a:p>
          <a:p>
            <a:pPr marL="114300" indent="0">
              <a:lnSpc>
                <a:spcPct val="150000"/>
              </a:lnSpc>
              <a:buNone/>
            </a:pPr>
            <a:r>
              <a:rPr lang="en-US" dirty="0"/>
              <a:t>12:00	Lunch</a:t>
            </a:r>
          </a:p>
          <a:p>
            <a:pPr marL="114300" indent="0">
              <a:lnSpc>
                <a:spcPct val="150000"/>
              </a:lnSpc>
              <a:buNone/>
            </a:pPr>
            <a:r>
              <a:rPr lang="en-US" dirty="0"/>
              <a:t>1:15 	Evaluating Student Need Using 			Multiple Data Sources</a:t>
            </a:r>
          </a:p>
          <a:p>
            <a:pPr marL="114300" indent="0">
              <a:lnSpc>
                <a:spcPct val="150000"/>
              </a:lnSpc>
              <a:buNone/>
            </a:pPr>
            <a:r>
              <a:rPr lang="en-US" dirty="0"/>
              <a:t>3:15		Wrap-Up</a:t>
            </a:r>
          </a:p>
          <a:p>
            <a:pPr marL="0" indent="0">
              <a:buNone/>
            </a:pPr>
            <a:endParaRPr lang="en-US" dirty="0"/>
          </a:p>
        </p:txBody>
      </p:sp>
      <p:sp>
        <p:nvSpPr>
          <p:cNvPr id="4" name="Footer Placeholder 3">
            <a:extLst>
              <a:ext uri="{FF2B5EF4-FFF2-40B4-BE49-F238E27FC236}">
                <a16:creationId xmlns:a16="http://schemas.microsoft.com/office/drawing/2014/main" id="{0777BA12-4A7B-7A81-B4D2-DADB73442A7B}"/>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t>© Tennessee Department of Education </a:t>
            </a:r>
            <a:endParaRPr lang="id-ID" dirty="0"/>
          </a:p>
        </p:txBody>
      </p:sp>
    </p:spTree>
    <p:extLst>
      <p:ext uri="{BB962C8B-B14F-4D97-AF65-F5344CB8AC3E}">
        <p14:creationId xmlns:p14="http://schemas.microsoft.com/office/powerpoint/2010/main" val="108422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980279-5F20-6442-C555-6B6A1F185B0C}"/>
              </a:ext>
            </a:extLst>
          </p:cNvPr>
          <p:cNvSpPr>
            <a:spLocks noGrp="1"/>
          </p:cNvSpPr>
          <p:nvPr>
            <p:ph type="title"/>
          </p:nvPr>
        </p:nvSpPr>
        <p:spPr/>
        <p:txBody>
          <a:bodyPr/>
          <a:lstStyle/>
          <a:p>
            <a:r>
              <a:rPr lang="en-US" dirty="0"/>
              <a:t>Training Materials</a:t>
            </a:r>
          </a:p>
        </p:txBody>
      </p:sp>
      <p:pic>
        <p:nvPicPr>
          <p:cNvPr id="13" name="Content Placeholder 12" descr="Screenshot of the cover page of the Tier II Training Alignment Guide.">
            <a:extLst>
              <a:ext uri="{FF2B5EF4-FFF2-40B4-BE49-F238E27FC236}">
                <a16:creationId xmlns:a16="http://schemas.microsoft.com/office/drawing/2014/main" id="{E848AC7B-9CB2-0FD1-94F5-EEADCD614767}"/>
              </a:ext>
            </a:extLst>
          </p:cNvPr>
          <p:cNvPicPr>
            <a:picLocks noGrp="1" noChangeAspect="1"/>
          </p:cNvPicPr>
          <p:nvPr>
            <p:ph sz="quarter" idx="11"/>
          </p:nvPr>
        </p:nvPicPr>
        <p:blipFill>
          <a:blip r:embed="rId3">
            <a:extLst>
              <a:ext uri="{28A0092B-C50C-407E-A947-70E740481C1C}">
                <a14:useLocalDpi xmlns:a14="http://schemas.microsoft.com/office/drawing/2010/main"/>
              </a:ext>
            </a:extLst>
          </a:blip>
          <a:stretch>
            <a:fillRect/>
          </a:stretch>
        </p:blipFill>
        <p:spPr>
          <a:xfrm>
            <a:off x="1287269" y="1911274"/>
            <a:ext cx="2468880" cy="3235087"/>
          </a:xfrm>
          <a:prstGeom prst="rect">
            <a:avLst/>
          </a:prstGeom>
        </p:spPr>
      </p:pic>
      <p:pic>
        <p:nvPicPr>
          <p:cNvPr id="15" name="Content Placeholder 14" descr="Screenshot of the opening slide in the Implementing Tier II Interventions and Supports presentation.">
            <a:extLst>
              <a:ext uri="{FF2B5EF4-FFF2-40B4-BE49-F238E27FC236}">
                <a16:creationId xmlns:a16="http://schemas.microsoft.com/office/drawing/2014/main" id="{09D75C8B-7F82-E2C3-9A5A-8D069617889A}"/>
              </a:ext>
            </a:extLst>
          </p:cNvPr>
          <p:cNvPicPr>
            <a:picLocks noGrp="1" noChangeAspect="1"/>
          </p:cNvPicPr>
          <p:nvPr>
            <p:ph sz="quarter" idx="12"/>
          </p:nvPr>
        </p:nvPicPr>
        <p:blipFill>
          <a:blip r:embed="rId4">
            <a:extLst>
              <a:ext uri="{28A0092B-C50C-407E-A947-70E740481C1C}">
                <a14:useLocalDpi xmlns:a14="http://schemas.microsoft.com/office/drawing/2010/main"/>
              </a:ext>
            </a:extLst>
          </a:blip>
          <a:stretch>
            <a:fillRect/>
          </a:stretch>
        </p:blipFill>
        <p:spPr>
          <a:xfrm>
            <a:off x="4362067" y="2160609"/>
            <a:ext cx="3657600" cy="2743200"/>
          </a:xfrm>
          <a:prstGeom prst="rect">
            <a:avLst/>
          </a:prstGeom>
        </p:spPr>
      </p:pic>
      <p:pic>
        <p:nvPicPr>
          <p:cNvPr id="17" name="Content Placeholder 16" descr="Screenshot of the Tier II resource binder cover.">
            <a:extLst>
              <a:ext uri="{FF2B5EF4-FFF2-40B4-BE49-F238E27FC236}">
                <a16:creationId xmlns:a16="http://schemas.microsoft.com/office/drawing/2014/main" id="{E33C22F5-D9CE-287F-A33E-2FCADEBD867D}"/>
              </a:ext>
            </a:extLst>
          </p:cNvPr>
          <p:cNvPicPr>
            <a:picLocks noGrp="1" noChangeAspect="1"/>
          </p:cNvPicPr>
          <p:nvPr>
            <p:ph sz="quarter" idx="13"/>
          </p:nvPr>
        </p:nvPicPr>
        <p:blipFill>
          <a:blip r:embed="rId5">
            <a:extLst>
              <a:ext uri="{28A0092B-C50C-407E-A947-70E740481C1C}">
                <a14:useLocalDpi xmlns:a14="http://schemas.microsoft.com/office/drawing/2010/main"/>
              </a:ext>
            </a:extLst>
          </a:blip>
          <a:stretch>
            <a:fillRect/>
          </a:stretch>
        </p:blipFill>
        <p:spPr>
          <a:xfrm>
            <a:off x="8539931" y="1908351"/>
            <a:ext cx="2743200" cy="3291840"/>
          </a:xfrm>
          <a:prstGeom prst="rect">
            <a:avLst/>
          </a:prstGeom>
        </p:spPr>
      </p:pic>
      <p:sp>
        <p:nvSpPr>
          <p:cNvPr id="3" name="Footer Placeholder 2">
            <a:extLst>
              <a:ext uri="{FF2B5EF4-FFF2-40B4-BE49-F238E27FC236}">
                <a16:creationId xmlns:a16="http://schemas.microsoft.com/office/drawing/2014/main" id="{5B61F9B8-061A-187D-9101-0B3FB359E3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pic>
        <p:nvPicPr>
          <p:cNvPr id="18" name="Picture 17">
            <a:extLst>
              <a:ext uri="{FF2B5EF4-FFF2-40B4-BE49-F238E27FC236}">
                <a16:creationId xmlns:a16="http://schemas.microsoft.com/office/drawing/2014/main" id="{7AC8E3D7-BD63-59BD-E259-A28A724B817F}"/>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01562" y="2255202"/>
            <a:ext cx="2079470" cy="1891125"/>
          </a:xfrm>
          <a:prstGeom prst="rect">
            <a:avLst/>
          </a:prstGeom>
        </p:spPr>
      </p:pic>
      <p:pic>
        <p:nvPicPr>
          <p:cNvPr id="19" name="Picture 18">
            <a:extLst>
              <a:ext uri="{FF2B5EF4-FFF2-40B4-BE49-F238E27FC236}">
                <a16:creationId xmlns:a16="http://schemas.microsoft.com/office/drawing/2014/main" id="{D1290981-5231-5E25-C7B9-36E232681A4C}"/>
              </a:ext>
              <a:ext uri="{C183D7F6-B498-43B3-948B-1728B52AA6E4}">
                <adec:decorative xmlns:adec="http://schemas.microsoft.com/office/drawing/2017/decorative" val="1"/>
              </a:ext>
            </a:extLst>
          </p:cNvPr>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401017" y="228600"/>
            <a:ext cx="559879" cy="699849"/>
          </a:xfrm>
          <a:prstGeom prst="rect">
            <a:avLst/>
          </a:prstGeom>
        </p:spPr>
      </p:pic>
    </p:spTree>
    <p:extLst>
      <p:ext uri="{BB962C8B-B14F-4D97-AF65-F5344CB8AC3E}">
        <p14:creationId xmlns:p14="http://schemas.microsoft.com/office/powerpoint/2010/main" val="135636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062A-FA2D-2263-9AB8-014AD22989B2}"/>
              </a:ext>
            </a:extLst>
          </p:cNvPr>
          <p:cNvSpPr>
            <a:spLocks noGrp="1"/>
          </p:cNvSpPr>
          <p:nvPr>
            <p:ph type="title"/>
          </p:nvPr>
        </p:nvSpPr>
        <p:spPr/>
        <p:txBody>
          <a:bodyPr/>
          <a:lstStyle/>
          <a:p>
            <a:r>
              <a:rPr lang="en-US" dirty="0"/>
              <a:t>Roadmaps</a:t>
            </a:r>
          </a:p>
        </p:txBody>
      </p:sp>
      <p:sp>
        <p:nvSpPr>
          <p:cNvPr id="3" name="Footer Placeholder 2">
            <a:extLst>
              <a:ext uri="{FF2B5EF4-FFF2-40B4-BE49-F238E27FC236}">
                <a16:creationId xmlns:a16="http://schemas.microsoft.com/office/drawing/2014/main" id="{58ED88D0-6D6D-E891-504A-20A4D496AA3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Content Placeholder 8" descr="Screenshot of the District Capacity Assessment of Tennessee.">
            <a:extLst>
              <a:ext uri="{FF2B5EF4-FFF2-40B4-BE49-F238E27FC236}">
                <a16:creationId xmlns:a16="http://schemas.microsoft.com/office/drawing/2014/main" id="{A7004DB2-6CB6-369C-25EE-B888D42A625E}"/>
              </a:ext>
            </a:extLst>
          </p:cNvPr>
          <p:cNvPicPr>
            <a:picLocks noGrp="1" noChangeAspect="1"/>
          </p:cNvPicPr>
          <p:nvPr>
            <p:ph sz="quarter" idx="11"/>
          </p:nvPr>
        </p:nvPicPr>
        <p:blipFill>
          <a:blip r:embed="rId3">
            <a:extLst>
              <a:ext uri="{28A0092B-C50C-407E-A947-70E740481C1C}">
                <a14:useLocalDpi xmlns:a14="http://schemas.microsoft.com/office/drawing/2010/main"/>
              </a:ext>
            </a:extLst>
          </a:blip>
          <a:stretch>
            <a:fillRect/>
          </a:stretch>
        </p:blipFill>
        <p:spPr>
          <a:xfrm>
            <a:off x="1307968" y="1574165"/>
            <a:ext cx="2654300" cy="3060700"/>
          </a:xfrm>
          <a:prstGeom prst="rect">
            <a:avLst/>
          </a:prstGeom>
        </p:spPr>
      </p:pic>
      <p:pic>
        <p:nvPicPr>
          <p:cNvPr id="11" name="Content Placeholder 10" descr="Screenshot of the School Implementation Fidelity Assessment.">
            <a:extLst>
              <a:ext uri="{FF2B5EF4-FFF2-40B4-BE49-F238E27FC236}">
                <a16:creationId xmlns:a16="http://schemas.microsoft.com/office/drawing/2014/main" id="{C1475101-0254-3919-52B6-5005B92C0E09}"/>
              </a:ext>
            </a:extLst>
          </p:cNvPr>
          <p:cNvPicPr>
            <a:picLocks noGrp="1" noChangeAspect="1"/>
          </p:cNvPicPr>
          <p:nvPr>
            <p:ph sz="quarter" idx="12"/>
          </p:nvPr>
        </p:nvPicPr>
        <p:blipFill>
          <a:blip r:embed="rId4">
            <a:extLst>
              <a:ext uri="{28A0092B-C50C-407E-A947-70E740481C1C}">
                <a14:useLocalDpi xmlns:a14="http://schemas.microsoft.com/office/drawing/2010/main"/>
              </a:ext>
            </a:extLst>
          </a:blip>
          <a:stretch>
            <a:fillRect/>
          </a:stretch>
        </p:blipFill>
        <p:spPr>
          <a:xfrm>
            <a:off x="3158811" y="2945674"/>
            <a:ext cx="2616857" cy="3017520"/>
          </a:xfrm>
          <a:prstGeom prst="rect">
            <a:avLst/>
          </a:prstGeom>
        </p:spPr>
      </p:pic>
      <p:pic>
        <p:nvPicPr>
          <p:cNvPr id="13" name="Content Placeholder 12" descr="Screenshot of the Response to Instruction and Intervention A + B Implementation Plan.">
            <a:extLst>
              <a:ext uri="{FF2B5EF4-FFF2-40B4-BE49-F238E27FC236}">
                <a16:creationId xmlns:a16="http://schemas.microsoft.com/office/drawing/2014/main" id="{ECD98FE9-BA0F-524A-9A55-2AFDE08D826B}"/>
              </a:ext>
            </a:extLst>
          </p:cNvPr>
          <p:cNvPicPr>
            <a:picLocks noGrp="1" noChangeAspect="1"/>
          </p:cNvPicPr>
          <p:nvPr>
            <p:ph sz="quarter" idx="13"/>
          </p:nvPr>
        </p:nvPicPr>
        <p:blipFill>
          <a:blip r:embed="rId5">
            <a:extLst>
              <a:ext uri="{28A0092B-C50C-407E-A947-70E740481C1C}">
                <a14:useLocalDpi xmlns:a14="http://schemas.microsoft.com/office/drawing/2010/main"/>
              </a:ext>
            </a:extLst>
          </a:blip>
          <a:stretch>
            <a:fillRect/>
          </a:stretch>
        </p:blipFill>
        <p:spPr>
          <a:xfrm>
            <a:off x="5106408" y="1617345"/>
            <a:ext cx="2613500" cy="3017520"/>
          </a:xfrm>
          <a:prstGeom prst="rect">
            <a:avLst/>
          </a:prstGeom>
        </p:spPr>
      </p:pic>
      <p:pic>
        <p:nvPicPr>
          <p:cNvPr id="15" name="Content Placeholder 14" descr="Screenshot of the Guide for School-Based Resource Mapping tool.">
            <a:extLst>
              <a:ext uri="{FF2B5EF4-FFF2-40B4-BE49-F238E27FC236}">
                <a16:creationId xmlns:a16="http://schemas.microsoft.com/office/drawing/2014/main" id="{ABC19412-9746-B623-CB30-FAE1973126DD}"/>
              </a:ext>
            </a:extLst>
          </p:cNvPr>
          <p:cNvPicPr>
            <a:picLocks noGrp="1" noChangeAspect="1"/>
          </p:cNvPicPr>
          <p:nvPr>
            <p:ph sz="quarter" idx="14"/>
          </p:nvPr>
        </p:nvPicPr>
        <p:blipFill>
          <a:blip r:embed="rId6">
            <a:extLst>
              <a:ext uri="{28A0092B-C50C-407E-A947-70E740481C1C}">
                <a14:useLocalDpi xmlns:a14="http://schemas.microsoft.com/office/drawing/2010/main"/>
              </a:ext>
            </a:extLst>
          </a:blip>
          <a:stretch>
            <a:fillRect/>
          </a:stretch>
        </p:blipFill>
        <p:spPr>
          <a:xfrm>
            <a:off x="7073206" y="3135630"/>
            <a:ext cx="3402724" cy="2286000"/>
          </a:xfrm>
          <a:prstGeom prst="rect">
            <a:avLst/>
          </a:prstGeom>
        </p:spPr>
      </p:pic>
    </p:spTree>
    <p:extLst>
      <p:ext uri="{BB962C8B-B14F-4D97-AF65-F5344CB8AC3E}">
        <p14:creationId xmlns:p14="http://schemas.microsoft.com/office/powerpoint/2010/main" val="290247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9181-27AF-7281-9A2E-FC946DCDAB5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2D66E0-E8B2-406F-AF31-6078772BA869}"/>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A4CC5A95-D216-AF3A-5DC8-F48BBF7E91A0}"/>
              </a:ext>
            </a:extLst>
          </p:cNvPr>
          <p:cNvSpPr>
            <a:spLocks noGrp="1"/>
          </p:cNvSpPr>
          <p:nvPr>
            <p:ph type="title"/>
          </p:nvPr>
        </p:nvSpPr>
        <p:spPr/>
        <p:txBody>
          <a:bodyPr/>
          <a:lstStyle/>
          <a:p>
            <a:r>
              <a:rPr lang="en-US" dirty="0"/>
              <a:t>Pre-Work on Collaborative Teaming</a:t>
            </a:r>
          </a:p>
        </p:txBody>
      </p:sp>
      <p:sp>
        <p:nvSpPr>
          <p:cNvPr id="4" name="Text Placeholder 3">
            <a:extLst>
              <a:ext uri="{FF2B5EF4-FFF2-40B4-BE49-F238E27FC236}">
                <a16:creationId xmlns:a16="http://schemas.microsoft.com/office/drawing/2014/main" id="{A331B1B4-DCF1-929A-EE4E-8867FC7F1C43}"/>
              </a:ext>
            </a:extLst>
          </p:cNvPr>
          <p:cNvSpPr>
            <a:spLocks noGrp="1"/>
          </p:cNvSpPr>
          <p:nvPr>
            <p:ph type="body" sz="quarter" idx="14"/>
          </p:nvPr>
        </p:nvSpPr>
        <p:spPr/>
        <p:txBody>
          <a:bodyPr/>
          <a:lstStyle/>
          <a:p>
            <a:pPr marL="0" marR="0" lvl="0" indent="0" algn="l" defTabSz="914400" rtl="0" eaLnBrk="1" fontAlgn="auto" latinLnBrk="0" hangingPunct="1">
              <a:lnSpc>
                <a:spcPct val="150000"/>
              </a:lnSpc>
              <a:spcBef>
                <a:spcPts val="360"/>
              </a:spcBef>
              <a:spcAft>
                <a:spcPts val="0"/>
              </a:spcAft>
              <a:buClr>
                <a:srgbClr val="3C3E40"/>
              </a:buClr>
              <a:buSzPts val="1800"/>
              <a:buFont typeface="Arial"/>
              <a:buNone/>
              <a:tabLst/>
              <a:defRPr/>
            </a:pPr>
            <a:r>
              <a:rPr kumimoji="0" lang="en-US" sz="2400" b="1" i="0" u="none" strike="noStrike" kern="0" cap="none" spc="0" normalizeH="0" baseline="0" noProof="0" dirty="0">
                <a:ln>
                  <a:noFill/>
                </a:ln>
                <a:effectLst/>
                <a:uLnTx/>
                <a:uFillTx/>
                <a:latin typeface="Arial"/>
                <a:cs typeface="Arial"/>
                <a:sym typeface="Arial"/>
              </a:rPr>
              <a:t>Topics Covered</a:t>
            </a:r>
          </a:p>
          <a:p>
            <a:pPr marL="0" indent="0" fontAlgn="t">
              <a:buNone/>
            </a:pPr>
            <a:r>
              <a:rPr lang="en-US" dirty="0"/>
              <a:t>Leadership for Implementing Tiered Supports Systems</a:t>
            </a:r>
          </a:p>
          <a:p>
            <a:pPr marL="0" indent="0" fontAlgn="t">
              <a:buNone/>
            </a:pPr>
            <a:r>
              <a:rPr lang="en-US" dirty="0"/>
              <a:t>Data-Based Decision-Making Teams</a:t>
            </a:r>
          </a:p>
          <a:p>
            <a:pPr marL="0" indent="0" fontAlgn="t">
              <a:buNone/>
            </a:pPr>
            <a:r>
              <a:rPr lang="en-US" dirty="0"/>
              <a:t>A Guide for School-Based Tiered Support Resource Mapping</a:t>
            </a:r>
          </a:p>
        </p:txBody>
      </p:sp>
      <p:cxnSp>
        <p:nvCxnSpPr>
          <p:cNvPr id="6" name="Straight Connector 5">
            <a:extLst>
              <a:ext uri="{FF2B5EF4-FFF2-40B4-BE49-F238E27FC236}">
                <a16:creationId xmlns:a16="http://schemas.microsoft.com/office/drawing/2014/main" id="{837B5D9A-40F4-7ED5-D953-C0DDE520C913}"/>
              </a:ext>
              <a:ext uri="{C183D7F6-B498-43B3-948B-1728B52AA6E4}">
                <adec:decorative xmlns:adec="http://schemas.microsoft.com/office/drawing/2017/decorative" val="1"/>
              </a:ext>
            </a:extLst>
          </p:cNvPr>
          <p:cNvCxnSpPr>
            <a:cxnSpLocks/>
          </p:cNvCxnSpPr>
          <p:nvPr/>
        </p:nvCxnSpPr>
        <p:spPr>
          <a:xfrm>
            <a:off x="2194809" y="2694484"/>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841BA3EF-E767-D1C6-74BC-4CB159E55555}"/>
              </a:ext>
              <a:ext uri="{C183D7F6-B498-43B3-948B-1728B52AA6E4}">
                <adec:decorative xmlns:adec="http://schemas.microsoft.com/office/drawing/2017/decorative" val="1"/>
              </a:ext>
            </a:extLst>
          </p:cNvPr>
          <p:cNvCxnSpPr>
            <a:cxnSpLocks/>
          </p:cNvCxnSpPr>
          <p:nvPr/>
        </p:nvCxnSpPr>
        <p:spPr>
          <a:xfrm>
            <a:off x="2194809" y="3114210"/>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04F25FF6-B15D-FCA7-4F7E-9352E6A25BF1}"/>
              </a:ext>
              <a:ext uri="{C183D7F6-B498-43B3-948B-1728B52AA6E4}">
                <adec:decorative xmlns:adec="http://schemas.microsoft.com/office/drawing/2017/decorative" val="1"/>
              </a:ext>
            </a:extLst>
          </p:cNvPr>
          <p:cNvCxnSpPr>
            <a:cxnSpLocks/>
          </p:cNvCxnSpPr>
          <p:nvPr/>
        </p:nvCxnSpPr>
        <p:spPr>
          <a:xfrm>
            <a:off x="2194809" y="3581403"/>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7607C11D-EEDA-730A-CF60-00C075B13D4F}"/>
              </a:ext>
              <a:ext uri="{C183D7F6-B498-43B3-948B-1728B52AA6E4}">
                <adec:decorative xmlns:adec="http://schemas.microsoft.com/office/drawing/2017/decorative" val="1"/>
              </a:ext>
            </a:extLst>
          </p:cNvPr>
          <p:cNvCxnSpPr>
            <a:cxnSpLocks/>
          </p:cNvCxnSpPr>
          <p:nvPr/>
        </p:nvCxnSpPr>
        <p:spPr>
          <a:xfrm>
            <a:off x="2194809" y="2202306"/>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750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A8D5-BD6A-D403-93F1-8F7239900907}"/>
              </a:ext>
            </a:extLst>
          </p:cNvPr>
          <p:cNvSpPr>
            <a:spLocks noGrp="1"/>
          </p:cNvSpPr>
          <p:nvPr>
            <p:ph type="title"/>
          </p:nvPr>
        </p:nvSpPr>
        <p:spPr/>
        <p:txBody>
          <a:bodyPr/>
          <a:lstStyle/>
          <a:p>
            <a:r>
              <a:rPr lang="en-US" dirty="0"/>
              <a:t>Resource Mapping Activity</a:t>
            </a:r>
            <a:br>
              <a:rPr lang="en-US" dirty="0"/>
            </a:br>
            <a:r>
              <a:rPr lang="en-US" sz="2400" i="1" dirty="0">
                <a:latin typeface="Arial"/>
              </a:rPr>
              <a:t>Revisit Pre-Work Application Activity</a:t>
            </a:r>
            <a:endParaRPr lang="en-US" sz="2400" dirty="0"/>
          </a:p>
        </p:txBody>
      </p:sp>
      <p:sp>
        <p:nvSpPr>
          <p:cNvPr id="3" name="Text Placeholder 2">
            <a:extLst>
              <a:ext uri="{FF2B5EF4-FFF2-40B4-BE49-F238E27FC236}">
                <a16:creationId xmlns:a16="http://schemas.microsoft.com/office/drawing/2014/main" id="{3FFDAA05-F449-DD2D-07C6-3DA37DDBE8FC}"/>
              </a:ext>
            </a:extLst>
          </p:cNvPr>
          <p:cNvSpPr>
            <a:spLocks noGrp="1"/>
          </p:cNvSpPr>
          <p:nvPr>
            <p:ph type="body" sz="quarter" idx="10"/>
          </p:nvPr>
        </p:nvSpPr>
        <p:spPr/>
        <p:txBody>
          <a:bodyPr/>
          <a:lstStyle/>
          <a:p>
            <a:pPr indent="-342900">
              <a:spcBef>
                <a:spcPts val="600"/>
              </a:spcBef>
              <a:buAutoNum type="arabicPeriod"/>
            </a:pPr>
            <a:r>
              <a:rPr lang="en-US" dirty="0"/>
              <a:t>Open your </a:t>
            </a:r>
            <a:r>
              <a:rPr lang="en-US" i="1" dirty="0"/>
              <a:t>Guide for School-based RTI</a:t>
            </a:r>
            <a:r>
              <a:rPr lang="en-US" i="1" baseline="30000" dirty="0"/>
              <a:t>2</a:t>
            </a:r>
            <a:r>
              <a:rPr lang="en-US" i="1" dirty="0"/>
              <a:t>-A + RTI</a:t>
            </a:r>
            <a:r>
              <a:rPr lang="en-US" i="1" baseline="30000" dirty="0"/>
              <a:t>2</a:t>
            </a:r>
            <a:r>
              <a:rPr lang="en-US" i="1" dirty="0"/>
              <a:t>-B Resource Mapping. </a:t>
            </a:r>
          </a:p>
          <a:p>
            <a:pPr indent="-342900">
              <a:spcBef>
                <a:spcPts val="600"/>
              </a:spcBef>
              <a:buAutoNum type="arabicPeriod"/>
            </a:pPr>
            <a:r>
              <a:rPr lang="en-US" dirty="0"/>
              <a:t>U</a:t>
            </a:r>
            <a:r>
              <a:rPr lang="en-US" dirty="0">
                <a:latin typeface="Arial"/>
                <a:ea typeface="Arial"/>
                <a:cs typeface="Arial"/>
                <a:sym typeface="Arial"/>
              </a:rPr>
              <a:t>pdate each resource mapping tool within the guide.</a:t>
            </a:r>
            <a:endParaRPr lang="en-US" dirty="0">
              <a:latin typeface="Arial"/>
              <a:ea typeface="Arial"/>
              <a:cs typeface="Arial"/>
            </a:endParaRPr>
          </a:p>
          <a:p>
            <a:pPr marL="350838" indent="-320675">
              <a:spcBef>
                <a:spcPts val="600"/>
              </a:spcBef>
              <a:buFont typeface="Arial"/>
              <a:buAutoNum type="arabicPeriod"/>
            </a:pPr>
            <a:r>
              <a:rPr lang="en-US" dirty="0"/>
              <a:t>Remember, your team completed the </a:t>
            </a:r>
            <a:r>
              <a:rPr lang="en-US" i="1" dirty="0"/>
              <a:t>School-Based</a:t>
            </a:r>
            <a:r>
              <a:rPr lang="en-US" i="1" dirty="0">
                <a:latin typeface="Arial"/>
                <a:ea typeface="Arial"/>
                <a:cs typeface="Arial"/>
                <a:sym typeface="Arial"/>
              </a:rPr>
              <a:t> Assessment Alignment Worksheet </a:t>
            </a:r>
            <a:r>
              <a:rPr lang="en-US" dirty="0">
                <a:latin typeface="Arial"/>
                <a:ea typeface="Arial"/>
                <a:cs typeface="Arial"/>
                <a:sym typeface="Arial"/>
              </a:rPr>
              <a:t>as part of the </a:t>
            </a:r>
            <a:r>
              <a:rPr lang="en-US" dirty="0"/>
              <a:t>Alignment Guide at Tier I Training. </a:t>
            </a:r>
          </a:p>
          <a:p>
            <a:pPr marL="0" indent="0">
              <a:buNone/>
            </a:pPr>
            <a:endParaRPr lang="en-US" dirty="0"/>
          </a:p>
        </p:txBody>
      </p:sp>
      <p:sp>
        <p:nvSpPr>
          <p:cNvPr id="4" name="Footer Placeholder 3">
            <a:extLst>
              <a:ext uri="{FF2B5EF4-FFF2-40B4-BE49-F238E27FC236}">
                <a16:creationId xmlns:a16="http://schemas.microsoft.com/office/drawing/2014/main" id="{A72C75AC-E6BA-6C30-6CFB-18DDB948D9A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pic>
        <p:nvPicPr>
          <p:cNvPr id="5" name="Google Shape;832;p53">
            <a:extLst>
              <a:ext uri="{FF2B5EF4-FFF2-40B4-BE49-F238E27FC236}">
                <a16:creationId xmlns:a16="http://schemas.microsoft.com/office/drawing/2014/main" id="{A4A1C39D-5250-ADCD-8BBA-07BD6167EC43}"/>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0766055" y="30678"/>
            <a:ext cx="1150937" cy="1255713"/>
          </a:xfrm>
          <a:prstGeom prst="rect">
            <a:avLst/>
          </a:prstGeom>
          <a:noFill/>
          <a:ln>
            <a:noFill/>
          </a:ln>
        </p:spPr>
      </p:pic>
    </p:spTree>
    <p:extLst>
      <p:ext uri="{BB962C8B-B14F-4D97-AF65-F5344CB8AC3E}">
        <p14:creationId xmlns:p14="http://schemas.microsoft.com/office/powerpoint/2010/main" val="197787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4479-F8EA-8A0E-EE18-885F257CFA65}"/>
              </a:ext>
            </a:extLst>
          </p:cNvPr>
          <p:cNvSpPr>
            <a:spLocks noGrp="1"/>
          </p:cNvSpPr>
          <p:nvPr>
            <p:ph type="title"/>
          </p:nvPr>
        </p:nvSpPr>
        <p:spPr/>
        <p:txBody>
          <a:bodyPr/>
          <a:lstStyle/>
          <a:p>
            <a:r>
              <a:rPr lang="en-US" dirty="0"/>
              <a:t>Aligning Tier II Implementation Structures </a:t>
            </a:r>
          </a:p>
        </p:txBody>
      </p:sp>
      <p:sp>
        <p:nvSpPr>
          <p:cNvPr id="3" name="Text Placeholder 2">
            <a:extLst>
              <a:ext uri="{FF2B5EF4-FFF2-40B4-BE49-F238E27FC236}">
                <a16:creationId xmlns:a16="http://schemas.microsoft.com/office/drawing/2014/main" id="{F3B5057C-F39C-5BED-4A00-DFE2FFBA32D8}"/>
              </a:ext>
            </a:extLst>
          </p:cNvPr>
          <p:cNvSpPr>
            <a:spLocks noGrp="1"/>
          </p:cNvSpPr>
          <p:nvPr>
            <p:ph type="body" sz="quarter" idx="10"/>
          </p:nvPr>
        </p:nvSpPr>
        <p:spPr/>
        <p:txBody>
          <a:bodyPr/>
          <a:lstStyle/>
          <a:p>
            <a:pPr lvl="0" defTabSz="914400">
              <a:spcBef>
                <a:spcPts val="0"/>
              </a:spcBef>
              <a:buClr>
                <a:srgbClr val="000000"/>
              </a:buClr>
              <a:buSzPts val="1800"/>
              <a:defRPr/>
            </a:pPr>
            <a:r>
              <a:rPr lang="en-US" b="1" kern="0" dirty="0">
                <a:solidFill>
                  <a:srgbClr val="FFFFFF"/>
                </a:solidFill>
                <a:latin typeface="Arial"/>
                <a:ea typeface="Arial"/>
                <a:cs typeface="Arial"/>
                <a:sym typeface="Arial"/>
              </a:rPr>
              <a:t>RTI</a:t>
            </a:r>
            <a:r>
              <a:rPr lang="en-US" b="1" kern="0" baseline="30000" dirty="0">
                <a:solidFill>
                  <a:srgbClr val="FFFFFF"/>
                </a:solidFill>
                <a:latin typeface="Arial"/>
                <a:ea typeface="Arial"/>
                <a:cs typeface="Arial"/>
                <a:sym typeface="Arial"/>
              </a:rPr>
              <a:t>2</a:t>
            </a:r>
            <a:r>
              <a:rPr lang="en-US" b="1" kern="0" dirty="0">
                <a:solidFill>
                  <a:srgbClr val="FFFFFF"/>
                </a:solidFill>
                <a:latin typeface="Arial"/>
                <a:ea typeface="Arial"/>
                <a:cs typeface="Arial"/>
                <a:sym typeface="Arial"/>
              </a:rPr>
              <a:t>-A + RTI</a:t>
            </a:r>
            <a:r>
              <a:rPr lang="en-US" b="1" kern="0" baseline="30000" dirty="0">
                <a:solidFill>
                  <a:srgbClr val="FFFFFF"/>
                </a:solidFill>
                <a:latin typeface="Arial"/>
                <a:ea typeface="Arial"/>
                <a:cs typeface="Arial"/>
                <a:sym typeface="Arial"/>
              </a:rPr>
              <a:t>2</a:t>
            </a:r>
            <a:r>
              <a:rPr lang="en-US" b="1" kern="0" dirty="0">
                <a:solidFill>
                  <a:srgbClr val="FFFFFF"/>
                </a:solidFill>
                <a:latin typeface="Arial"/>
                <a:ea typeface="Arial"/>
                <a:cs typeface="Arial"/>
                <a:sym typeface="Arial"/>
              </a:rPr>
              <a:t>-B School Fidelity Assessment: </a:t>
            </a:r>
            <a:endParaRPr lang="en-US" kern="0" dirty="0">
              <a:solidFill>
                <a:srgbClr val="000000"/>
              </a:solidFill>
              <a:latin typeface="Arial"/>
              <a:ea typeface="Arial"/>
              <a:cs typeface="Arial"/>
              <a:sym typeface="Arial"/>
            </a:endParaRPr>
          </a:p>
          <a:p>
            <a:pPr lvl="0" defTabSz="914400">
              <a:spcBef>
                <a:spcPts val="0"/>
              </a:spcBef>
              <a:buClr>
                <a:srgbClr val="000000"/>
              </a:buClr>
              <a:buSzPts val="1800"/>
              <a:defRPr/>
            </a:pPr>
            <a:r>
              <a:rPr lang="en-US" kern="0" dirty="0">
                <a:solidFill>
                  <a:srgbClr val="FFFFFF"/>
                </a:solidFill>
                <a:latin typeface="Arial"/>
                <a:ea typeface="Arial"/>
                <a:cs typeface="Arial"/>
                <a:sym typeface="Arial"/>
              </a:rPr>
              <a:t>Tier II Instruction and Intervention (36-37)</a:t>
            </a:r>
            <a:endParaRPr lang="en-US" kern="0" dirty="0">
              <a:solidFill>
                <a:srgbClr val="000000"/>
              </a:solidFill>
              <a:latin typeface="Arial"/>
              <a:ea typeface="Arial"/>
              <a:cs typeface="Arial"/>
              <a:sym typeface="Arial"/>
            </a:endParaRPr>
          </a:p>
        </p:txBody>
      </p:sp>
      <p:sp>
        <p:nvSpPr>
          <p:cNvPr id="4" name="Footer Placeholder 3">
            <a:extLst>
              <a:ext uri="{FF2B5EF4-FFF2-40B4-BE49-F238E27FC236}">
                <a16:creationId xmlns:a16="http://schemas.microsoft.com/office/drawing/2014/main" id="{F7C8F409-596B-8D19-A029-D40FD05237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161577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423D-EB22-D674-3B73-755AF4B37071}"/>
              </a:ext>
            </a:extLst>
          </p:cNvPr>
          <p:cNvSpPr>
            <a:spLocks noGrp="1"/>
          </p:cNvSpPr>
          <p:nvPr>
            <p:ph type="title"/>
          </p:nvPr>
        </p:nvSpPr>
        <p:spPr/>
        <p:txBody>
          <a:bodyPr/>
          <a:lstStyle/>
          <a:p>
            <a:r>
              <a:rPr lang="en-US" dirty="0"/>
              <a:t>Aligned Supports</a:t>
            </a:r>
          </a:p>
        </p:txBody>
      </p:sp>
      <p:sp>
        <p:nvSpPr>
          <p:cNvPr id="3" name="Footer Placeholder 2">
            <a:extLst>
              <a:ext uri="{FF2B5EF4-FFF2-40B4-BE49-F238E27FC236}">
                <a16:creationId xmlns:a16="http://schemas.microsoft.com/office/drawing/2014/main" id="{51497242-7806-4DE5-73F9-C3BC5848AC9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Content Placeholder 8" descr="Response to Instruction and Intervention Essential Components of Leadership, Assessment, Data-Based Decision Making (with the four step problem solving process of define, analyze, implement and evaluate), and instruction and intervention along with the three tiered triangle. The three tiered triangle shows increased support for students with the labels “all” at the bottom, “some” in the middle, and “few” at the top. ">
            <a:extLst>
              <a:ext uri="{FF2B5EF4-FFF2-40B4-BE49-F238E27FC236}">
                <a16:creationId xmlns:a16="http://schemas.microsoft.com/office/drawing/2014/main" id="{39C138FD-A3FA-D17D-C463-7E28498CA95D}"/>
              </a:ext>
            </a:extLst>
          </p:cNvPr>
          <p:cNvPicPr>
            <a:picLocks noGrp="1" noChangeAspect="1"/>
          </p:cNvPicPr>
          <p:nvPr>
            <p:ph sz="quarter" idx="11"/>
          </p:nvPr>
        </p:nvPicPr>
        <p:blipFill>
          <a:blip r:embed="rId3">
            <a:extLst>
              <a:ext uri="{28A0092B-C50C-407E-A947-70E740481C1C}">
                <a14:useLocalDpi xmlns:a14="http://schemas.microsoft.com/office/drawing/2010/main"/>
              </a:ext>
            </a:extLst>
          </a:blip>
          <a:stretch>
            <a:fillRect/>
          </a:stretch>
        </p:blipFill>
        <p:spPr>
          <a:xfrm>
            <a:off x="1913398" y="1322614"/>
            <a:ext cx="8362028" cy="4754880"/>
          </a:xfrm>
          <a:prstGeom prst="rect">
            <a:avLst/>
          </a:prstGeom>
        </p:spPr>
      </p:pic>
    </p:spTree>
    <p:extLst>
      <p:ext uri="{BB962C8B-B14F-4D97-AF65-F5344CB8AC3E}">
        <p14:creationId xmlns:p14="http://schemas.microsoft.com/office/powerpoint/2010/main" val="113667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7CCA-A322-1C9F-971C-D84A41292C8F}"/>
              </a:ext>
            </a:extLst>
          </p:cNvPr>
          <p:cNvSpPr>
            <a:spLocks noGrp="1"/>
          </p:cNvSpPr>
          <p:nvPr>
            <p:ph type="title"/>
          </p:nvPr>
        </p:nvSpPr>
        <p:spPr/>
        <p:txBody>
          <a:bodyPr/>
          <a:lstStyle/>
          <a:p>
            <a:r>
              <a:rPr lang="en-US" dirty="0"/>
              <a:t>Tier II</a:t>
            </a:r>
          </a:p>
        </p:txBody>
      </p:sp>
      <p:sp>
        <p:nvSpPr>
          <p:cNvPr id="3" name="Content Placeholder 2">
            <a:extLst>
              <a:ext uri="{FF2B5EF4-FFF2-40B4-BE49-F238E27FC236}">
                <a16:creationId xmlns:a16="http://schemas.microsoft.com/office/drawing/2014/main" id="{4E5F6B69-8266-7BBA-E4F5-E2D120124F4F}"/>
              </a:ext>
            </a:extLst>
          </p:cNvPr>
          <p:cNvSpPr>
            <a:spLocks noGrp="1"/>
          </p:cNvSpPr>
          <p:nvPr>
            <p:ph sz="quarter" idx="12"/>
          </p:nvPr>
        </p:nvSpPr>
        <p:spPr/>
        <p:txBody>
          <a:bodyPr/>
          <a:lstStyle/>
          <a:p>
            <a:pPr marL="114300" indent="0">
              <a:buNone/>
            </a:pPr>
            <a:r>
              <a:rPr lang="en-US" dirty="0">
                <a:latin typeface="Arial"/>
                <a:cs typeface="Arial"/>
              </a:rPr>
              <a:t>When a data-based assessment process that uses various assessment data from multiple sources indicates that a student is not making adequate gains from Tier I alone, Tier II intervention is implemented </a:t>
            </a:r>
            <a:r>
              <a:rPr lang="en-US" b="1" dirty="0">
                <a:latin typeface="Arial"/>
                <a:cs typeface="Arial"/>
              </a:rPr>
              <a:t>in addition </a:t>
            </a:r>
            <a:r>
              <a:rPr lang="en-US" dirty="0">
                <a:latin typeface="Arial"/>
                <a:cs typeface="Arial"/>
              </a:rPr>
              <a:t>to Tier I instruction.</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1AEF5CE2-099F-868D-6659-AE965373A640}"/>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
        <p:nvSpPr>
          <p:cNvPr id="5" name="Text Placeholder 4">
            <a:extLst>
              <a:ext uri="{FF2B5EF4-FFF2-40B4-BE49-F238E27FC236}">
                <a16:creationId xmlns:a16="http://schemas.microsoft.com/office/drawing/2014/main" id="{E4AFAA3A-01B9-63BB-2B0D-7229645A47CA}"/>
              </a:ext>
            </a:extLst>
          </p:cNvPr>
          <p:cNvSpPr>
            <a:spLocks noGrp="1"/>
          </p:cNvSpPr>
          <p:nvPr>
            <p:ph type="body" sz="quarter" idx="14"/>
          </p:nvPr>
        </p:nvSpPr>
        <p:spPr/>
        <p:txBody>
          <a:bodyPr/>
          <a:lstStyle/>
          <a:p>
            <a:r>
              <a:rPr lang="en-US" dirty="0"/>
              <a:t>(TDOE, 2023)</a:t>
            </a:r>
          </a:p>
        </p:txBody>
      </p:sp>
    </p:spTree>
    <p:extLst>
      <p:ext uri="{BB962C8B-B14F-4D97-AF65-F5344CB8AC3E}">
        <p14:creationId xmlns:p14="http://schemas.microsoft.com/office/powerpoint/2010/main" val="154083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C5882-96A1-30C1-B093-8922BF0C7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B6BDC-34C0-C12D-51A4-45DC1FBC1CC5}"/>
              </a:ext>
            </a:extLst>
          </p:cNvPr>
          <p:cNvSpPr>
            <a:spLocks noGrp="1"/>
          </p:cNvSpPr>
          <p:nvPr>
            <p:ph type="title"/>
          </p:nvPr>
        </p:nvSpPr>
        <p:spPr/>
        <p:txBody>
          <a:bodyPr/>
          <a:lstStyle/>
          <a:p>
            <a:r>
              <a:rPr lang="en-US" dirty="0"/>
              <a:t>Tier II Intervention</a:t>
            </a:r>
          </a:p>
        </p:txBody>
      </p:sp>
      <p:sp>
        <p:nvSpPr>
          <p:cNvPr id="3" name="Content Placeholder 2">
            <a:extLst>
              <a:ext uri="{FF2B5EF4-FFF2-40B4-BE49-F238E27FC236}">
                <a16:creationId xmlns:a16="http://schemas.microsoft.com/office/drawing/2014/main" id="{DDC1D957-A93E-7557-0B4C-24E4305C15BB}"/>
              </a:ext>
            </a:extLst>
          </p:cNvPr>
          <p:cNvSpPr>
            <a:spLocks noGrp="1"/>
          </p:cNvSpPr>
          <p:nvPr>
            <p:ph sz="quarter" idx="12"/>
          </p:nvPr>
        </p:nvSpPr>
        <p:spPr/>
        <p:txBody>
          <a:bodyPr/>
          <a:lstStyle/>
          <a:p>
            <a:pPr marL="114300" lvl="0" indent="0" defTabSz="514359">
              <a:buClr>
                <a:srgbClr val="3C3E40"/>
              </a:buClr>
              <a:buNone/>
              <a:defRPr/>
            </a:pPr>
            <a:r>
              <a:rPr lang="en-US" dirty="0">
                <a:latin typeface="Arial"/>
                <a:cs typeface="Arial"/>
              </a:rPr>
              <a:t>Tier II intervention includes explicit and systematic skill-based interventions designed to address the </a:t>
            </a:r>
            <a:r>
              <a:rPr lang="en-US" b="1" dirty="0">
                <a:latin typeface="Arial"/>
                <a:cs typeface="Arial"/>
              </a:rPr>
              <a:t>specific needs</a:t>
            </a:r>
            <a:r>
              <a:rPr lang="en-US" dirty="0">
                <a:latin typeface="Arial"/>
                <a:cs typeface="Arial"/>
              </a:rPr>
              <a:t> of students and have application opportunities anchored in grade-level content and expectations, whenever possible.</a:t>
            </a:r>
          </a:p>
          <a:p>
            <a:pPr marL="0" indent="0">
              <a:buNone/>
            </a:pPr>
            <a:endParaRPr lang="en-US" dirty="0"/>
          </a:p>
        </p:txBody>
      </p:sp>
      <p:sp>
        <p:nvSpPr>
          <p:cNvPr id="4" name="Footer Placeholder 3">
            <a:extLst>
              <a:ext uri="{FF2B5EF4-FFF2-40B4-BE49-F238E27FC236}">
                <a16:creationId xmlns:a16="http://schemas.microsoft.com/office/drawing/2014/main" id="{55D734E2-DAD5-8EC2-8E13-E5A22C30F629}"/>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
        <p:nvSpPr>
          <p:cNvPr id="5" name="Text Placeholder 4">
            <a:extLst>
              <a:ext uri="{FF2B5EF4-FFF2-40B4-BE49-F238E27FC236}">
                <a16:creationId xmlns:a16="http://schemas.microsoft.com/office/drawing/2014/main" id="{EF144CA4-3D1A-40AB-06CA-3A5986544629}"/>
              </a:ext>
            </a:extLst>
          </p:cNvPr>
          <p:cNvSpPr>
            <a:spLocks noGrp="1"/>
          </p:cNvSpPr>
          <p:nvPr>
            <p:ph type="body" sz="quarter" idx="14"/>
          </p:nvPr>
        </p:nvSpPr>
        <p:spPr/>
        <p:txBody>
          <a:bodyPr/>
          <a:lstStyle/>
          <a:p>
            <a:r>
              <a:rPr lang="en-US" dirty="0"/>
              <a:t>(TDOE, 2023)</a:t>
            </a:r>
          </a:p>
        </p:txBody>
      </p:sp>
    </p:spTree>
    <p:extLst>
      <p:ext uri="{BB962C8B-B14F-4D97-AF65-F5344CB8AC3E}">
        <p14:creationId xmlns:p14="http://schemas.microsoft.com/office/powerpoint/2010/main" val="404421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C073-9B44-9B3C-ED62-F09AB2F9D859}"/>
              </a:ext>
            </a:extLst>
          </p:cNvPr>
          <p:cNvSpPr>
            <a:spLocks noGrp="1"/>
          </p:cNvSpPr>
          <p:nvPr>
            <p:ph type="title"/>
          </p:nvPr>
        </p:nvSpPr>
        <p:spPr/>
        <p:txBody>
          <a:bodyPr/>
          <a:lstStyle/>
          <a:p>
            <a:r>
              <a:rPr lang="en-US" dirty="0"/>
              <a:t>Data for Decision-Making</a:t>
            </a:r>
          </a:p>
        </p:txBody>
      </p:sp>
      <p:sp>
        <p:nvSpPr>
          <p:cNvPr id="3" name="Footer Placeholder 2">
            <a:extLst>
              <a:ext uri="{FF2B5EF4-FFF2-40B4-BE49-F238E27FC236}">
                <a16:creationId xmlns:a16="http://schemas.microsoft.com/office/drawing/2014/main" id="{4268AAFD-150D-0199-2581-F26C7ACB0B03}"/>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4" name="Content Placeholder 3">
            <a:extLst>
              <a:ext uri="{FF2B5EF4-FFF2-40B4-BE49-F238E27FC236}">
                <a16:creationId xmlns:a16="http://schemas.microsoft.com/office/drawing/2014/main" id="{5A50DD99-ACD0-955D-1C36-9BBD5F331C29}"/>
              </a:ext>
            </a:extLst>
          </p:cNvPr>
          <p:cNvSpPr>
            <a:spLocks noGrp="1"/>
          </p:cNvSpPr>
          <p:nvPr>
            <p:ph sz="quarter" idx="11"/>
          </p:nvPr>
        </p:nvSpPr>
        <p:spPr>
          <a:xfrm>
            <a:off x="507999" y="1733550"/>
            <a:ext cx="10677071" cy="1208314"/>
          </a:xfrm>
        </p:spPr>
        <p:txBody>
          <a:bodyPr/>
          <a:lstStyle/>
          <a:p>
            <a:pPr marL="284163" indent="-284163">
              <a:spcBef>
                <a:spcPts val="0"/>
              </a:spcBef>
            </a:pPr>
            <a:r>
              <a:rPr lang="en-US" dirty="0"/>
              <a:t>Access to the “right” data helps school teams problem solve.</a:t>
            </a:r>
          </a:p>
          <a:p>
            <a:pPr marL="284163" indent="-284163"/>
            <a:r>
              <a:rPr lang="en-US" dirty="0"/>
              <a:t>Access to limited data can narrow a team’s perception of the problem.</a:t>
            </a:r>
          </a:p>
        </p:txBody>
      </p:sp>
      <p:pic>
        <p:nvPicPr>
          <p:cNvPr id="9" name="Content Placeholder 8" descr="A screenshot of a slide shared during Overview Training that discussed the four pathways to academic and behavior challenges. ">
            <a:extLst>
              <a:ext uri="{FF2B5EF4-FFF2-40B4-BE49-F238E27FC236}">
                <a16:creationId xmlns:a16="http://schemas.microsoft.com/office/drawing/2014/main" id="{88142FF6-0C13-3268-6C8A-C34656132D7E}"/>
              </a:ext>
            </a:extLst>
          </p:cNvPr>
          <p:cNvPicPr>
            <a:picLocks noGrp="1" noChangeAspect="1"/>
          </p:cNvPicPr>
          <p:nvPr>
            <p:ph sz="quarter" idx="12"/>
          </p:nvPr>
        </p:nvPicPr>
        <p:blipFill>
          <a:blip r:embed="rId3">
            <a:extLst>
              <a:ext uri="{28A0092B-C50C-407E-A947-70E740481C1C}">
                <a14:useLocalDpi xmlns:a14="http://schemas.microsoft.com/office/drawing/2010/main"/>
              </a:ext>
            </a:extLst>
          </a:blip>
          <a:stretch>
            <a:fillRect/>
          </a:stretch>
        </p:blipFill>
        <p:spPr>
          <a:xfrm>
            <a:off x="1802939" y="2941864"/>
            <a:ext cx="3803591" cy="3017520"/>
          </a:xfrm>
          <a:prstGeom prst="rect">
            <a:avLst/>
          </a:prstGeom>
        </p:spPr>
      </p:pic>
      <p:pic>
        <p:nvPicPr>
          <p:cNvPr id="11" name="Content Placeholder 10" descr="A screenshot of a slide shared during Overview Training of Scenario 1 Part A. ">
            <a:extLst>
              <a:ext uri="{FF2B5EF4-FFF2-40B4-BE49-F238E27FC236}">
                <a16:creationId xmlns:a16="http://schemas.microsoft.com/office/drawing/2014/main" id="{304D49E6-BD96-9C77-FC57-D6096EE6DD44}"/>
              </a:ext>
            </a:extLst>
          </p:cNvPr>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6043626" y="2794906"/>
            <a:ext cx="2442263" cy="1828800"/>
          </a:xfrm>
          <a:prstGeom prst="rect">
            <a:avLst/>
          </a:prstGeom>
        </p:spPr>
      </p:pic>
      <p:pic>
        <p:nvPicPr>
          <p:cNvPr id="13" name="Content Placeholder 12" descr="A screenshot of a slide shared during Overview Training of Scenario 1 Part B.">
            <a:extLst>
              <a:ext uri="{FF2B5EF4-FFF2-40B4-BE49-F238E27FC236}">
                <a16:creationId xmlns:a16="http://schemas.microsoft.com/office/drawing/2014/main" id="{A0EB2B4E-612D-F7A4-AFFC-05473F092A8D}"/>
              </a:ext>
            </a:extLst>
          </p:cNvPr>
          <p:cNvPicPr>
            <a:picLocks noGrp="1" noChangeAspect="1"/>
          </p:cNvPicPr>
          <p:nvPr>
            <p:ph sz="quarter" idx="14"/>
          </p:nvPr>
        </p:nvPicPr>
        <p:blipFill>
          <a:blip r:embed="rId5" cstate="screen">
            <a:extLst>
              <a:ext uri="{28A0092B-C50C-407E-A947-70E740481C1C}">
                <a14:useLocalDpi xmlns:a14="http://schemas.microsoft.com/office/drawing/2010/main"/>
              </a:ext>
            </a:extLst>
          </a:blip>
          <a:stretch>
            <a:fillRect/>
          </a:stretch>
        </p:blipFill>
        <p:spPr>
          <a:xfrm>
            <a:off x="7496741" y="4293869"/>
            <a:ext cx="2438399" cy="1828800"/>
          </a:xfrm>
          <a:prstGeom prst="rect">
            <a:avLst/>
          </a:prstGeom>
        </p:spPr>
      </p:pic>
    </p:spTree>
    <p:extLst>
      <p:ext uri="{BB962C8B-B14F-4D97-AF65-F5344CB8AC3E}">
        <p14:creationId xmlns:p14="http://schemas.microsoft.com/office/powerpoint/2010/main" val="282652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F3A0C6-C7D8-CBE3-5BAD-B9E676E5AFFB}"/>
              </a:ext>
            </a:extLst>
          </p:cNvPr>
          <p:cNvSpPr>
            <a:spLocks noGrp="1"/>
          </p:cNvSpPr>
          <p:nvPr>
            <p:ph type="title"/>
          </p:nvPr>
        </p:nvSpPr>
        <p:spPr/>
        <p:txBody>
          <a:bodyPr/>
          <a:lstStyle/>
          <a:p>
            <a:r>
              <a:rPr lang="en-US" dirty="0"/>
              <a:t>Implementing Tier II Interventions and Supports</a:t>
            </a:r>
          </a:p>
        </p:txBody>
      </p:sp>
      <p:sp>
        <p:nvSpPr>
          <p:cNvPr id="8" name="Subtitle 7">
            <a:extLst>
              <a:ext uri="{FF2B5EF4-FFF2-40B4-BE49-F238E27FC236}">
                <a16:creationId xmlns:a16="http://schemas.microsoft.com/office/drawing/2014/main" id="{4E7573A7-9911-9692-2234-A38FB4EF84F7}"/>
              </a:ext>
            </a:extLst>
          </p:cNvPr>
          <p:cNvSpPr>
            <a:spLocks noGrp="1"/>
          </p:cNvSpPr>
          <p:nvPr>
            <p:ph type="subTitle" idx="1"/>
          </p:nvPr>
        </p:nvSpPr>
        <p:spPr/>
        <p:txBody>
          <a:bodyPr/>
          <a:lstStyle/>
          <a:p>
            <a:r>
              <a:rPr lang="en-US" dirty="0"/>
              <a:t>Tennessee Tiered Supports Center</a:t>
            </a:r>
          </a:p>
        </p:txBody>
      </p:sp>
      <p:sp>
        <p:nvSpPr>
          <p:cNvPr id="9" name="Text Placeholder 8">
            <a:extLst>
              <a:ext uri="{FF2B5EF4-FFF2-40B4-BE49-F238E27FC236}">
                <a16:creationId xmlns:a16="http://schemas.microsoft.com/office/drawing/2014/main" id="{F7539685-7AF8-51A4-776A-6A81EF5782A3}"/>
              </a:ext>
            </a:extLst>
          </p:cNvPr>
          <p:cNvSpPr>
            <a:spLocks noGrp="1"/>
          </p:cNvSpPr>
          <p:nvPr>
            <p:ph type="body" sz="quarter" idx="10"/>
          </p:nvPr>
        </p:nvSpPr>
        <p:spPr/>
        <p:txBody>
          <a:bodyPr/>
          <a:lstStyle/>
          <a:p>
            <a:r>
              <a:rPr lang="en-US" dirty="0"/>
              <a:t>Date</a:t>
            </a:r>
          </a:p>
          <a:p>
            <a:endParaRPr lang="en-US" dirty="0"/>
          </a:p>
        </p:txBody>
      </p:sp>
      <p:pic>
        <p:nvPicPr>
          <p:cNvPr id="2" name="Picture 1" descr="Tennessee Department of Education logo">
            <a:extLst>
              <a:ext uri="{FF2B5EF4-FFF2-40B4-BE49-F238E27FC236}">
                <a16:creationId xmlns:a16="http://schemas.microsoft.com/office/drawing/2014/main" id="{57015E44-DD7D-A387-51AE-F11D436BD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4" name="Footer Placeholder 5">
            <a:extLst>
              <a:ext uri="{FF2B5EF4-FFF2-40B4-BE49-F238E27FC236}">
                <a16:creationId xmlns:a16="http://schemas.microsoft.com/office/drawing/2014/main" id="{16DAFED7-A425-DF56-F049-07C509101936}"/>
              </a:ext>
              <a:ext uri="{C183D7F6-B498-43B3-948B-1728B52AA6E4}">
                <adec:decorative xmlns:adec="http://schemas.microsoft.com/office/drawing/2017/decorative" val="0"/>
              </a:ext>
            </a:extLst>
          </p:cNvPr>
          <p:cNvSpPr txBox="1">
            <a:spLocks/>
          </p:cNvSpPr>
          <p:nvPr/>
        </p:nvSpPr>
        <p:spPr>
          <a:xfrm>
            <a:off x="1989451" y="6429212"/>
            <a:ext cx="2995330" cy="342246"/>
          </a:xfrm>
          <a:prstGeom prst="rect">
            <a:avLst/>
          </a:prstGeom>
        </p:spPr>
        <p:txBody>
          <a:bodyPr vert="horz" lIns="91440" tIns="45720" rIns="91440" bIns="45720" rtlCol="0" anchor="ctr"/>
          <a:lstStyle>
            <a:defPPr>
              <a:defRPr lang="en-US"/>
            </a:defPPr>
            <a:lvl1pPr marL="0" algn="l" defTabSz="914217" rtl="0" eaLnBrk="1" latinLnBrk="0" hangingPunct="1">
              <a:defRPr sz="1200" kern="1200">
                <a:solidFill>
                  <a:srgbClr val="000000"/>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dirty="0"/>
              <a:t>© Tennessee Department of Education </a:t>
            </a:r>
            <a:endParaRPr lang="id-ID" dirty="0"/>
          </a:p>
          <a:p>
            <a:endParaRPr lang="en-US" dirty="0"/>
          </a:p>
        </p:txBody>
      </p:sp>
    </p:spTree>
    <p:extLst>
      <p:ext uri="{BB962C8B-B14F-4D97-AF65-F5344CB8AC3E}">
        <p14:creationId xmlns:p14="http://schemas.microsoft.com/office/powerpoint/2010/main" val="345098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A199-A939-63D4-BFB6-7E1A629344AD}"/>
              </a:ext>
            </a:extLst>
          </p:cNvPr>
          <p:cNvSpPr>
            <a:spLocks noGrp="1"/>
          </p:cNvSpPr>
          <p:nvPr>
            <p:ph type="title"/>
          </p:nvPr>
        </p:nvSpPr>
        <p:spPr/>
        <p:txBody>
          <a:bodyPr/>
          <a:lstStyle/>
          <a:p>
            <a:r>
              <a:rPr lang="en-US" dirty="0"/>
              <a:t>Benefits of Collaborative Problem Solving</a:t>
            </a:r>
          </a:p>
        </p:txBody>
      </p:sp>
      <p:sp>
        <p:nvSpPr>
          <p:cNvPr id="3" name="Content Placeholder 2">
            <a:extLst>
              <a:ext uri="{FF2B5EF4-FFF2-40B4-BE49-F238E27FC236}">
                <a16:creationId xmlns:a16="http://schemas.microsoft.com/office/drawing/2014/main" id="{CB4D639D-9D78-126F-1051-CB4DECB4BADC}"/>
              </a:ext>
            </a:extLst>
          </p:cNvPr>
          <p:cNvSpPr>
            <a:spLocks noGrp="1"/>
          </p:cNvSpPr>
          <p:nvPr>
            <p:ph sz="quarter" idx="12"/>
          </p:nvPr>
        </p:nvSpPr>
        <p:spPr/>
        <p:txBody>
          <a:bodyPr/>
          <a:lstStyle/>
          <a:p>
            <a:pPr marL="342900" lvl="0" defTabSz="514359">
              <a:spcBef>
                <a:spcPts val="600"/>
              </a:spcBef>
              <a:buClr>
                <a:srgbClr val="3C3E40"/>
              </a:buClr>
              <a:defRPr/>
            </a:pPr>
            <a:r>
              <a:rPr lang="en-US" dirty="0"/>
              <a:t>More efficient and effective data-based decision-making process</a:t>
            </a:r>
          </a:p>
          <a:p>
            <a:pPr marL="342900" lvl="0" defTabSz="514359">
              <a:spcBef>
                <a:spcPts val="600"/>
              </a:spcBef>
              <a:buClr>
                <a:srgbClr val="3C3E40"/>
              </a:buClr>
              <a:buSzPts val="2400"/>
              <a:defRPr/>
            </a:pPr>
            <a:r>
              <a:rPr lang="en-US" dirty="0"/>
              <a:t>More opportunities for collaboration between stakeholders</a:t>
            </a:r>
          </a:p>
          <a:p>
            <a:pPr marL="342900" lvl="0" defTabSz="514359">
              <a:spcBef>
                <a:spcPts val="600"/>
              </a:spcBef>
              <a:buClr>
                <a:srgbClr val="3C3E40"/>
              </a:buClr>
              <a:buSzPts val="2400"/>
              <a:defRPr/>
            </a:pPr>
            <a:r>
              <a:rPr lang="en-US" dirty="0"/>
              <a:t>Facilitates clearer understanding of the problem and shared commitment to the solution</a:t>
            </a:r>
          </a:p>
          <a:p>
            <a:pPr marL="342900" lvl="0" defTabSz="514359">
              <a:spcBef>
                <a:spcPts val="600"/>
              </a:spcBef>
              <a:buClr>
                <a:srgbClr val="3C3E40"/>
              </a:buClr>
              <a:buSzPts val="2400"/>
              <a:defRPr/>
            </a:pPr>
            <a:r>
              <a:rPr lang="en-US" dirty="0"/>
              <a:t>Allows for planning of interventions that address behavior and academic needs</a:t>
            </a:r>
          </a:p>
        </p:txBody>
      </p:sp>
      <p:sp>
        <p:nvSpPr>
          <p:cNvPr id="4" name="Footer Placeholder 3">
            <a:extLst>
              <a:ext uri="{FF2B5EF4-FFF2-40B4-BE49-F238E27FC236}">
                <a16:creationId xmlns:a16="http://schemas.microsoft.com/office/drawing/2014/main" id="{1DF28DAD-58DE-180B-D6DF-0D65DA626DEE}"/>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287963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02F-A4EE-DC35-8B3D-CC015002D3DC}"/>
              </a:ext>
            </a:extLst>
          </p:cNvPr>
          <p:cNvSpPr>
            <a:spLocks noGrp="1"/>
          </p:cNvSpPr>
          <p:nvPr>
            <p:ph type="title"/>
          </p:nvPr>
        </p:nvSpPr>
        <p:spPr/>
        <p:txBody>
          <a:bodyPr/>
          <a:lstStyle/>
          <a:p>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331"/>
                  </a:ext>
                </a:extLst>
              </a:rPr>
              <a:t>The Characteristics of </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331"/>
                  </a:ext>
                </a:extLst>
              </a:rPr>
              <a:t>High</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31"/>
                  </a:ext>
                </a:extLst>
              </a:rPr>
              <a:t>-</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331"/>
                  </a:ext>
                </a:extLst>
              </a:rPr>
              <a:t>Quality </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331"/>
                  </a:ext>
                </a:extLst>
              </a:rPr>
              <a:t>Interventions</a:t>
            </a:r>
            <a:endParaRPr lang="en-US" dirty="0"/>
          </a:p>
        </p:txBody>
      </p:sp>
      <p:sp>
        <p:nvSpPr>
          <p:cNvPr id="3" name="Text Placeholder 2">
            <a:extLst>
              <a:ext uri="{FF2B5EF4-FFF2-40B4-BE49-F238E27FC236}">
                <a16:creationId xmlns:a16="http://schemas.microsoft.com/office/drawing/2014/main" id="{BB85E320-A9EA-E880-76D0-7A0B150D5D64}"/>
              </a:ext>
            </a:extLst>
          </p:cNvPr>
          <p:cNvSpPr>
            <a:spLocks noGrp="1"/>
          </p:cNvSpPr>
          <p:nvPr>
            <p:ph type="body" sz="quarter" idx="10"/>
          </p:nvPr>
        </p:nvSpPr>
        <p:spPr>
          <a:xfrm>
            <a:off x="507869" y="3808754"/>
            <a:ext cx="8031697" cy="2019300"/>
          </a:xfrm>
        </p:spPr>
        <p:txBody>
          <a:bodyPr/>
          <a:lstStyle/>
          <a:p>
            <a:pPr lvl="0">
              <a:spcBef>
                <a:spcPts val="0"/>
              </a:spcBef>
              <a:buClr>
                <a:srgbClr val="000000"/>
              </a:buClr>
              <a:buSzPts val="1800"/>
            </a:pPr>
            <a:r>
              <a:rPr lang="en-US" b="1" dirty="0">
                <a:solidFill>
                  <a:schemeClr val="lt1"/>
                </a:solidFill>
                <a:latin typeface="Arial"/>
                <a:ea typeface="Arial"/>
                <a:cs typeface="Arial"/>
                <a:sym typeface="Arial"/>
              </a:rPr>
              <a:t>RTI</a:t>
            </a:r>
            <a:r>
              <a:rPr lang="en-US" b="1" baseline="30000" dirty="0">
                <a:solidFill>
                  <a:schemeClr val="lt1"/>
                </a:solidFill>
                <a:latin typeface="Arial"/>
                <a:ea typeface="Arial"/>
                <a:cs typeface="Arial"/>
                <a:sym typeface="Arial"/>
              </a:rPr>
              <a:t>2</a:t>
            </a:r>
            <a:r>
              <a:rPr lang="en-US" b="1" dirty="0">
                <a:solidFill>
                  <a:schemeClr val="lt1"/>
                </a:solidFill>
                <a:latin typeface="Arial"/>
                <a:ea typeface="Arial"/>
                <a:cs typeface="Arial"/>
                <a:sym typeface="Arial"/>
              </a:rPr>
              <a:t>-A + RTI</a:t>
            </a:r>
            <a:r>
              <a:rPr lang="en-US" b="1" baseline="30000" dirty="0">
                <a:solidFill>
                  <a:schemeClr val="lt1"/>
                </a:solidFill>
                <a:latin typeface="Arial"/>
                <a:ea typeface="Arial"/>
                <a:cs typeface="Arial"/>
                <a:sym typeface="Arial"/>
              </a:rPr>
              <a:t>2</a:t>
            </a:r>
            <a:r>
              <a:rPr lang="en-US" b="1" dirty="0">
                <a:solidFill>
                  <a:schemeClr val="lt1"/>
                </a:solidFill>
                <a:latin typeface="Arial"/>
                <a:ea typeface="Arial"/>
                <a:cs typeface="Arial"/>
                <a:sym typeface="Arial"/>
              </a:rPr>
              <a:t>-B School Fidelity Assessment: </a:t>
            </a:r>
            <a:endParaRPr lang="en-US" dirty="0">
              <a:solidFill>
                <a:srgbClr val="000000"/>
              </a:solidFill>
              <a:latin typeface="Arial"/>
              <a:ea typeface="Arial"/>
              <a:cs typeface="Arial"/>
              <a:sym typeface="Arial"/>
            </a:endParaRPr>
          </a:p>
          <a:p>
            <a:pPr lvl="0">
              <a:spcBef>
                <a:spcPts val="0"/>
              </a:spcBef>
              <a:buClr>
                <a:srgbClr val="000000"/>
              </a:buClr>
              <a:buSzPts val="1800"/>
            </a:pPr>
            <a:r>
              <a:rPr lang="en-US" dirty="0">
                <a:solidFill>
                  <a:schemeClr val="lt1"/>
                </a:solidFill>
                <a:latin typeface="Arial"/>
                <a:ea typeface="Arial"/>
                <a:cs typeface="Arial"/>
                <a:sym typeface="Arial"/>
              </a:rPr>
              <a:t>Selection of Instructional Practices and Interventions (19)</a:t>
            </a:r>
          </a:p>
          <a:p>
            <a:pPr lvl="0">
              <a:spcBef>
                <a:spcPts val="0"/>
              </a:spcBef>
              <a:buClr>
                <a:srgbClr val="000000"/>
              </a:buClr>
              <a:buSzPts val="1800"/>
            </a:pPr>
            <a:r>
              <a:rPr lang="en-US" dirty="0">
                <a:solidFill>
                  <a:schemeClr val="lt1"/>
                </a:solidFill>
                <a:latin typeface="Arial"/>
                <a:ea typeface="Arial"/>
                <a:cs typeface="Arial"/>
                <a:sym typeface="Arial"/>
              </a:rPr>
              <a:t>Tier II Instruction and Intervention (36-37)</a:t>
            </a:r>
            <a:endParaRPr lang="en-US" dirty="0">
              <a:solidFill>
                <a:srgbClr val="000000"/>
              </a:solidFill>
              <a:latin typeface="Arial"/>
              <a:ea typeface="Arial"/>
              <a:cs typeface="Arial"/>
              <a:sym typeface="Arial"/>
            </a:endParaRPr>
          </a:p>
        </p:txBody>
      </p:sp>
      <p:sp>
        <p:nvSpPr>
          <p:cNvPr id="4" name="Footer Placeholder 3">
            <a:extLst>
              <a:ext uri="{FF2B5EF4-FFF2-40B4-BE49-F238E27FC236}">
                <a16:creationId xmlns:a16="http://schemas.microsoft.com/office/drawing/2014/main" id="{95850EDE-C496-408C-01EB-B3D707156C1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75078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57B2-46C5-FE90-4163-0593F4345112}"/>
              </a:ext>
            </a:extLst>
          </p:cNvPr>
          <p:cNvSpPr>
            <a:spLocks noGrp="1"/>
          </p:cNvSpPr>
          <p:nvPr>
            <p:ph type="title"/>
          </p:nvPr>
        </p:nvSpPr>
        <p:spPr/>
        <p:txBody>
          <a:bodyPr>
            <a:normAutofit/>
          </a:bodyPr>
          <a:lstStyle/>
          <a:p>
            <a:r>
              <a:rPr lang="en-US" dirty="0"/>
              <a:t>Rolling Hills Scene 1</a:t>
            </a:r>
            <a:br>
              <a:rPr lang="en-US" dirty="0"/>
            </a:br>
            <a:r>
              <a:rPr lang="en-US" sz="2400" i="1" dirty="0">
                <a:latin typeface="Arial"/>
              </a:rPr>
              <a:t>Discussion Questions</a:t>
            </a:r>
            <a:endParaRPr lang="en-US" dirty="0"/>
          </a:p>
        </p:txBody>
      </p:sp>
      <p:sp>
        <p:nvSpPr>
          <p:cNvPr id="3" name="Text Placeholder 2">
            <a:extLst>
              <a:ext uri="{FF2B5EF4-FFF2-40B4-BE49-F238E27FC236}">
                <a16:creationId xmlns:a16="http://schemas.microsoft.com/office/drawing/2014/main" id="{EDF8D9B5-B5D9-870A-2378-2F7F46BB6648}"/>
              </a:ext>
            </a:extLst>
          </p:cNvPr>
          <p:cNvSpPr>
            <a:spLocks noGrp="1"/>
          </p:cNvSpPr>
          <p:nvPr>
            <p:ph type="body" sz="quarter" idx="10"/>
          </p:nvPr>
        </p:nvSpPr>
        <p:spPr/>
        <p:txBody>
          <a:bodyPr/>
          <a:lstStyle/>
          <a:p>
            <a:pPr marL="571500" lvl="0" indent="-457200">
              <a:spcBef>
                <a:spcPts val="600"/>
              </a:spcBef>
              <a:buSzPts val="2400"/>
              <a:buFont typeface="Arial"/>
              <a:buAutoNum type="arabicPeriod"/>
            </a:pPr>
            <a:r>
              <a:rPr lang="en-US" dirty="0">
                <a:latin typeface="Arial"/>
                <a:ea typeface="Arial"/>
                <a:cs typeface="Arial"/>
                <a:sym typeface="Arial"/>
              </a:rPr>
              <a:t>Listen to the audio recording of a discussion at Rolling Hills School.</a:t>
            </a:r>
            <a:endParaRPr lang="en-US" dirty="0"/>
          </a:p>
          <a:p>
            <a:pPr marL="571500" lvl="0" indent="-457200">
              <a:spcBef>
                <a:spcPts val="600"/>
              </a:spcBef>
              <a:buSzPts val="2400"/>
              <a:buFont typeface="Arial"/>
              <a:buAutoNum type="arabicPeriod"/>
            </a:pPr>
            <a:r>
              <a:rPr lang="en-US" dirty="0">
                <a:latin typeface="Arial"/>
                <a:ea typeface="Arial"/>
                <a:cs typeface="Arial"/>
                <a:sym typeface="Arial"/>
              </a:rPr>
              <a:t>Consider these questions and prepare to discuss them during the next activity:</a:t>
            </a:r>
          </a:p>
          <a:p>
            <a:pPr marL="1028700" lvl="1" indent="-457200">
              <a:spcBef>
                <a:spcPts val="600"/>
              </a:spcBef>
              <a:buSzPts val="2400"/>
              <a:buFont typeface="+mj-lt"/>
              <a:buAutoNum type="alphaLcParenR"/>
            </a:pPr>
            <a:r>
              <a:rPr lang="en-US" dirty="0">
                <a:latin typeface="Arial"/>
                <a:ea typeface="Arial"/>
                <a:cs typeface="Arial"/>
                <a:sym typeface="Arial"/>
              </a:rPr>
              <a:t>How is this Tier II conversation similar to conversations your data-based decision-making team has had? </a:t>
            </a:r>
            <a:endParaRPr lang="en-US" dirty="0"/>
          </a:p>
          <a:p>
            <a:pPr marL="1028700" lvl="1" indent="-457200">
              <a:spcBef>
                <a:spcPts val="600"/>
              </a:spcBef>
              <a:buSzPts val="2400"/>
              <a:buFont typeface="+mj-lt"/>
              <a:buAutoNum type="alphaLcParenR"/>
            </a:pPr>
            <a:r>
              <a:rPr lang="en-US" dirty="0">
                <a:latin typeface="Arial"/>
                <a:ea typeface="Arial"/>
                <a:cs typeface="Arial"/>
                <a:sym typeface="Arial"/>
              </a:rPr>
              <a:t>How is it different than conversations you’ve heard? </a:t>
            </a:r>
          </a:p>
        </p:txBody>
      </p:sp>
      <p:sp>
        <p:nvSpPr>
          <p:cNvPr id="4" name="Footer Placeholder 3">
            <a:extLst>
              <a:ext uri="{FF2B5EF4-FFF2-40B4-BE49-F238E27FC236}">
                <a16:creationId xmlns:a16="http://schemas.microsoft.com/office/drawing/2014/main" id="{5DC0EDE7-51BB-F639-4855-3D4CC2010BF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pic>
        <p:nvPicPr>
          <p:cNvPr id="5" name="Google Shape;1028;p71">
            <a:extLst>
              <a:ext uri="{FF2B5EF4-FFF2-40B4-BE49-F238E27FC236}">
                <a16:creationId xmlns:a16="http://schemas.microsoft.com/office/drawing/2014/main" id="{A5EACD2C-9BB4-916A-1C76-79A08AC97CA4}"/>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0756153" y="181201"/>
            <a:ext cx="1150937" cy="1255713"/>
          </a:xfrm>
          <a:prstGeom prst="rect">
            <a:avLst/>
          </a:prstGeom>
          <a:noFill/>
          <a:ln>
            <a:noFill/>
          </a:ln>
        </p:spPr>
      </p:pic>
    </p:spTree>
    <p:extLst>
      <p:ext uri="{BB962C8B-B14F-4D97-AF65-F5344CB8AC3E}">
        <p14:creationId xmlns:p14="http://schemas.microsoft.com/office/powerpoint/2010/main" val="398342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127919-DAB9-DEF2-44C3-A243BCCE973C}"/>
              </a:ext>
            </a:extLst>
          </p:cNvPr>
          <p:cNvSpPr>
            <a:spLocks noGrp="1"/>
          </p:cNvSpPr>
          <p:nvPr>
            <p:ph type="title"/>
          </p:nvPr>
        </p:nvSpPr>
        <p:spPr/>
        <p:txBody>
          <a:bodyPr/>
          <a:lstStyle/>
          <a:p>
            <a:r>
              <a:rPr lang="en-US" dirty="0"/>
              <a:t>School and District Curricula and Intervention Alignment Tools</a:t>
            </a:r>
          </a:p>
        </p:txBody>
      </p:sp>
      <p:pic>
        <p:nvPicPr>
          <p:cNvPr id="17" name="Content Placeholder 16" descr="Screenshot of the School Curricula and Intervention Alignment Tool.">
            <a:extLst>
              <a:ext uri="{FF2B5EF4-FFF2-40B4-BE49-F238E27FC236}">
                <a16:creationId xmlns:a16="http://schemas.microsoft.com/office/drawing/2014/main" id="{AA7EE9D7-6C3A-2356-EE60-F36CF003D80A}"/>
              </a:ext>
            </a:extLst>
          </p:cNvPr>
          <p:cNvPicPr>
            <a:picLocks noGrp="1" noChangeAspect="1"/>
          </p:cNvPicPr>
          <p:nvPr>
            <p:ph sz="quarter" idx="15"/>
          </p:nvPr>
        </p:nvPicPr>
        <p:blipFill>
          <a:blip r:embed="rId3">
            <a:extLst>
              <a:ext uri="{28A0092B-C50C-407E-A947-70E740481C1C}">
                <a14:useLocalDpi xmlns:a14="http://schemas.microsoft.com/office/drawing/2010/main"/>
              </a:ext>
            </a:extLst>
          </a:blip>
          <a:stretch>
            <a:fillRect/>
          </a:stretch>
        </p:blipFill>
        <p:spPr>
          <a:xfrm>
            <a:off x="1355309" y="1658426"/>
            <a:ext cx="4298752" cy="4389120"/>
          </a:xfrm>
          <a:prstGeom prst="rect">
            <a:avLst/>
          </a:prstGeom>
        </p:spPr>
      </p:pic>
      <p:pic>
        <p:nvPicPr>
          <p:cNvPr id="19" name="Content Placeholder 18" descr="Screenshot of the District Curricula and Intervention Alignment Tool.">
            <a:extLst>
              <a:ext uri="{FF2B5EF4-FFF2-40B4-BE49-F238E27FC236}">
                <a16:creationId xmlns:a16="http://schemas.microsoft.com/office/drawing/2014/main" id="{970440C6-A2A4-CC97-3900-AC76A8AC3046}"/>
              </a:ext>
            </a:extLst>
          </p:cNvPr>
          <p:cNvPicPr>
            <a:picLocks noGrp="1" noChangeAspect="1"/>
          </p:cNvPicPr>
          <p:nvPr>
            <p:ph sz="quarter" idx="17"/>
          </p:nvPr>
        </p:nvPicPr>
        <p:blipFill>
          <a:blip r:embed="rId4">
            <a:extLst>
              <a:ext uri="{28A0092B-C50C-407E-A947-70E740481C1C}">
                <a14:useLocalDpi xmlns:a14="http://schemas.microsoft.com/office/drawing/2010/main"/>
              </a:ext>
            </a:extLst>
          </a:blip>
          <a:stretch>
            <a:fillRect/>
          </a:stretch>
        </p:blipFill>
        <p:spPr>
          <a:xfrm>
            <a:off x="6534765" y="1658426"/>
            <a:ext cx="4376398" cy="4389120"/>
          </a:xfrm>
          <a:prstGeom prst="rect">
            <a:avLst/>
          </a:prstGeom>
        </p:spPr>
      </p:pic>
      <p:sp>
        <p:nvSpPr>
          <p:cNvPr id="3" name="Footer Placeholder 2">
            <a:extLst>
              <a:ext uri="{FF2B5EF4-FFF2-40B4-BE49-F238E27FC236}">
                <a16:creationId xmlns:a16="http://schemas.microsoft.com/office/drawing/2014/main" id="{DD19ED9C-6180-7A24-330D-EB422399812B}"/>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378570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FD77-F383-761B-93A0-28F48CDA43CA}"/>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Inventory of Interventions</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Alignment Guide Application Activity</a:t>
            </a:r>
            <a:endParaRPr lang="en-US" dirty="0"/>
          </a:p>
        </p:txBody>
      </p:sp>
      <p:sp>
        <p:nvSpPr>
          <p:cNvPr id="3" name="Text Placeholder 2">
            <a:extLst>
              <a:ext uri="{FF2B5EF4-FFF2-40B4-BE49-F238E27FC236}">
                <a16:creationId xmlns:a16="http://schemas.microsoft.com/office/drawing/2014/main" id="{3002F467-0992-8B0B-FE30-C73CF093DB70}"/>
              </a:ext>
            </a:extLst>
          </p:cNvPr>
          <p:cNvSpPr>
            <a:spLocks noGrp="1"/>
          </p:cNvSpPr>
          <p:nvPr>
            <p:ph type="body" sz="quarter" idx="10"/>
          </p:nvPr>
        </p:nvSpPr>
        <p:spPr/>
        <p:txBody>
          <a:bodyPr/>
          <a:lstStyle/>
          <a:p>
            <a:pPr marL="457200" lvl="0" indent="-342900">
              <a:spcBef>
                <a:spcPts val="0"/>
              </a:spcBef>
              <a:buSzPts val="2400"/>
              <a:buFont typeface="Arial"/>
              <a:buAutoNum type="arabicPeriod"/>
            </a:pPr>
            <a:r>
              <a:rPr lang="en-US" dirty="0">
                <a:latin typeface="Arial"/>
                <a:ea typeface="Arial"/>
                <a:cs typeface="Arial"/>
                <a:sym typeface="Arial"/>
              </a:rPr>
              <a:t>Turn to the </a:t>
            </a:r>
            <a:r>
              <a:rPr lang="en-US" i="1" dirty="0">
                <a:latin typeface="Arial"/>
                <a:ea typeface="Arial"/>
                <a:cs typeface="Arial"/>
                <a:sym typeface="Arial"/>
              </a:rPr>
              <a:t>Inventory of Interventions Activity </a:t>
            </a:r>
            <a:r>
              <a:rPr lang="en-US" dirty="0">
                <a:latin typeface="Arial"/>
                <a:ea typeface="Arial"/>
                <a:cs typeface="Arial"/>
                <a:sym typeface="Arial"/>
              </a:rPr>
              <a:t>in the Alignment Guide.</a:t>
            </a:r>
            <a:endParaRPr lang="en-US" dirty="0"/>
          </a:p>
          <a:p>
            <a:pPr marL="457200" lvl="0" indent="-342900">
              <a:spcBef>
                <a:spcPts val="600"/>
              </a:spcBef>
              <a:buSzPts val="2400"/>
              <a:buFont typeface="Arial"/>
              <a:buAutoNum type="arabicPeriod"/>
            </a:pPr>
            <a:r>
              <a:rPr lang="en-US" dirty="0">
                <a:latin typeface="Arial"/>
                <a:ea typeface="Arial"/>
                <a:cs typeface="Arial"/>
                <a:sym typeface="Arial"/>
              </a:rPr>
              <a:t>Use the </a:t>
            </a:r>
            <a:r>
              <a:rPr lang="en-US" i="1" dirty="0">
                <a:latin typeface="Arial"/>
                <a:ea typeface="Arial"/>
                <a:cs typeface="Arial"/>
                <a:sym typeface="Arial"/>
              </a:rPr>
              <a:t>School Curricula and Interventions Alignment Tool </a:t>
            </a:r>
            <a:r>
              <a:rPr lang="en-US" dirty="0">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1"/>
                  </a:ext>
                </a:extLst>
              </a:rPr>
              <a:t>completed prior to training</a:t>
            </a:r>
            <a:r>
              <a:rPr lang="en-US" i="1" dirty="0">
                <a:latin typeface="Arial"/>
                <a:ea typeface="Arial"/>
                <a:cs typeface="Arial"/>
                <a:sym typeface="Arial"/>
              </a:rPr>
              <a:t> </a:t>
            </a:r>
            <a:r>
              <a:rPr lang="en-US" dirty="0">
                <a:latin typeface="Arial"/>
                <a:ea typeface="Arial"/>
                <a:cs typeface="Arial"/>
                <a:sym typeface="Arial"/>
              </a:rPr>
              <a:t>and refer to the </a:t>
            </a:r>
            <a:r>
              <a:rPr lang="en-US" i="1" dirty="0">
                <a:latin typeface="Arial"/>
                <a:ea typeface="Arial"/>
                <a:cs typeface="Arial"/>
                <a:sym typeface="Arial"/>
              </a:rPr>
              <a:t>District Curricula and Interventions Alignment Tool </a:t>
            </a:r>
            <a:r>
              <a:rPr lang="en-US" dirty="0">
                <a:latin typeface="Arial"/>
                <a:ea typeface="Arial"/>
                <a:cs typeface="Arial"/>
                <a:sym typeface="Arial"/>
              </a:rPr>
              <a:t>for your district as you work through the steps. </a:t>
            </a:r>
          </a:p>
          <a:p>
            <a:pPr marL="457200" lvl="0" indent="-342900">
              <a:spcBef>
                <a:spcPts val="600"/>
              </a:spcBef>
              <a:buSzPts val="2400"/>
              <a:buFont typeface="Arial"/>
              <a:buAutoNum type="arabicPeriod"/>
            </a:pPr>
            <a:r>
              <a:rPr lang="en-US" dirty="0">
                <a:latin typeface="Arial"/>
                <a:ea typeface="Arial"/>
                <a:cs typeface="Arial"/>
                <a:sym typeface="Arial"/>
              </a:rPr>
              <a:t>Answer the questions in each step with your team members.  </a:t>
            </a:r>
          </a:p>
          <a:p>
            <a:pPr marL="457200" lvl="0" indent="-342900">
              <a:spcBef>
                <a:spcPts val="600"/>
              </a:spcBef>
              <a:buSzPts val="2400"/>
              <a:buFont typeface="Arial"/>
              <a:buAutoNum type="arabicPeriod"/>
            </a:pPr>
            <a:r>
              <a:rPr lang="en-US" dirty="0">
                <a:latin typeface="Arial"/>
                <a:ea typeface="Arial"/>
                <a:cs typeface="Arial"/>
                <a:sym typeface="Arial"/>
              </a:rPr>
              <a:t>Be prepared to share with the whole group.</a:t>
            </a:r>
            <a:endParaRPr lang="en-US" dirty="0"/>
          </a:p>
        </p:txBody>
      </p:sp>
      <p:sp>
        <p:nvSpPr>
          <p:cNvPr id="4" name="Footer Placeholder 3">
            <a:extLst>
              <a:ext uri="{FF2B5EF4-FFF2-40B4-BE49-F238E27FC236}">
                <a16:creationId xmlns:a16="http://schemas.microsoft.com/office/drawing/2014/main" id="{1FED490E-EAD7-4644-2E28-CF76202ACB0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pic>
        <p:nvPicPr>
          <p:cNvPr id="5" name="Google Shape;832;p53">
            <a:extLst>
              <a:ext uri="{FF2B5EF4-FFF2-40B4-BE49-F238E27FC236}">
                <a16:creationId xmlns:a16="http://schemas.microsoft.com/office/drawing/2014/main" id="{810ECBF0-B55F-C137-8210-48BE4C062FF4}"/>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0860249" y="30678"/>
            <a:ext cx="1150937" cy="1255713"/>
          </a:xfrm>
          <a:prstGeom prst="rect">
            <a:avLst/>
          </a:prstGeom>
          <a:noFill/>
          <a:ln>
            <a:noFill/>
          </a:ln>
        </p:spPr>
      </p:pic>
    </p:spTree>
    <p:extLst>
      <p:ext uri="{BB962C8B-B14F-4D97-AF65-F5344CB8AC3E}">
        <p14:creationId xmlns:p14="http://schemas.microsoft.com/office/powerpoint/2010/main" val="176699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A367-2A02-2B0B-542F-5D35BAD9B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C58AE-9092-B557-49E7-88140609D5DF}"/>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Group Discussion</a:t>
            </a:r>
            <a:endParaRPr lang="en-US" dirty="0"/>
          </a:p>
        </p:txBody>
      </p:sp>
      <p:sp>
        <p:nvSpPr>
          <p:cNvPr id="3" name="Text Placeholder 2">
            <a:extLst>
              <a:ext uri="{FF2B5EF4-FFF2-40B4-BE49-F238E27FC236}">
                <a16:creationId xmlns:a16="http://schemas.microsoft.com/office/drawing/2014/main" id="{75884471-5859-5F12-9805-F0EAC9491EF7}"/>
              </a:ext>
            </a:extLst>
          </p:cNvPr>
          <p:cNvSpPr>
            <a:spLocks noGrp="1"/>
          </p:cNvSpPr>
          <p:nvPr>
            <p:ph type="body" sz="quarter" idx="10"/>
          </p:nvPr>
        </p:nvSpPr>
        <p:spPr/>
        <p:txBody>
          <a:bodyPr/>
          <a:lstStyle/>
          <a:p>
            <a:pPr marL="457200" lvl="0" indent="-457200">
              <a:spcBef>
                <a:spcPts val="0"/>
              </a:spcBef>
              <a:buSzPts val="2400"/>
              <a:buFont typeface="Arial"/>
              <a:buAutoNum type="arabicPeriod"/>
            </a:pPr>
            <a:r>
              <a:rPr lang="en-US" dirty="0">
                <a:latin typeface="Arial"/>
                <a:ea typeface="Arial"/>
                <a:cs typeface="Arial"/>
                <a:sym typeface="Arial"/>
              </a:rPr>
              <a:t>How do your interventions for academic needs compare to your interventions for behavior needs?</a:t>
            </a:r>
            <a:endParaRPr lang="en-US" dirty="0"/>
          </a:p>
          <a:p>
            <a:pPr marL="461963" indent="-461963">
              <a:spcBef>
                <a:spcPts val="0"/>
              </a:spcBef>
              <a:buAutoNum type="arabicPeriod"/>
            </a:pPr>
            <a:r>
              <a:rPr lang="en-US" dirty="0"/>
              <a:t>When selecting interventions, how does your team make sure to consider students' needs first instead of merely assigning students to available interventions?</a:t>
            </a:r>
          </a:p>
          <a:p>
            <a:pPr marL="457200" lvl="0" indent="-457200">
              <a:spcBef>
                <a:spcPts val="600"/>
              </a:spcBef>
              <a:buSzPts val="2400"/>
              <a:buFont typeface="Arial"/>
              <a:buAutoNum type="arabicPeriod"/>
            </a:pPr>
            <a:r>
              <a:rPr lang="en-US" dirty="0">
                <a:latin typeface="Arial"/>
                <a:ea typeface="Arial"/>
                <a:cs typeface="Arial"/>
                <a:sym typeface="Arial"/>
              </a:rPr>
              <a:t>Is there a better way for you to utilize your teams and staff?</a:t>
            </a:r>
            <a:endParaRPr lang="en-US" dirty="0"/>
          </a:p>
          <a:p>
            <a:pPr marL="457200" lvl="0" indent="-457200">
              <a:spcBef>
                <a:spcPts val="600"/>
              </a:spcBef>
              <a:buSzPts val="2400"/>
              <a:buFont typeface="Arial"/>
              <a:buAutoNum type="arabicPeriod"/>
            </a:pPr>
            <a:r>
              <a:rPr lang="en-US" dirty="0">
                <a:latin typeface="Arial"/>
                <a:ea typeface="Arial"/>
                <a:cs typeface="Arial"/>
                <a:sym typeface="Arial"/>
              </a:rPr>
              <a:t>Are there any organizational barriers (e.g., personnel, schedules, professional development) that need to be addressed?</a:t>
            </a:r>
            <a:endParaRPr lang="en-US" dirty="0"/>
          </a:p>
        </p:txBody>
      </p:sp>
      <p:sp>
        <p:nvSpPr>
          <p:cNvPr id="4" name="Footer Placeholder 3">
            <a:extLst>
              <a:ext uri="{FF2B5EF4-FFF2-40B4-BE49-F238E27FC236}">
                <a16:creationId xmlns:a16="http://schemas.microsoft.com/office/drawing/2014/main" id="{9B822FD6-37B9-02EB-EE46-C7296167989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pic>
        <p:nvPicPr>
          <p:cNvPr id="7" name="Google Shape;1028;p71">
            <a:extLst>
              <a:ext uri="{FF2B5EF4-FFF2-40B4-BE49-F238E27FC236}">
                <a16:creationId xmlns:a16="http://schemas.microsoft.com/office/drawing/2014/main" id="{ECB2D2E6-4B14-AAD2-13DF-8DFE7227C1F2}"/>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1037888" y="379123"/>
            <a:ext cx="1150937" cy="1255713"/>
          </a:xfrm>
          <a:prstGeom prst="rect">
            <a:avLst/>
          </a:prstGeom>
          <a:noFill/>
          <a:ln>
            <a:noFill/>
          </a:ln>
        </p:spPr>
      </p:pic>
    </p:spTree>
    <p:extLst>
      <p:ext uri="{BB962C8B-B14F-4D97-AF65-F5344CB8AC3E}">
        <p14:creationId xmlns:p14="http://schemas.microsoft.com/office/powerpoint/2010/main" val="131719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343B49-E261-323C-20E2-87B4E2A51EFF}"/>
              </a:ext>
            </a:extLst>
          </p:cNvPr>
          <p:cNvSpPr>
            <a:spLocks noGrp="1"/>
          </p:cNvSpPr>
          <p:nvPr>
            <p:ph type="title"/>
          </p:nvPr>
        </p:nvSpPr>
        <p:spPr/>
        <p:txBody>
          <a:bodyPr/>
          <a:lstStyle/>
          <a:p>
            <a:r>
              <a:rPr lang="en-US" dirty="0"/>
              <a:t>Characteristics of High-Quality Interventions</a:t>
            </a:r>
          </a:p>
        </p:txBody>
      </p:sp>
      <p:sp>
        <p:nvSpPr>
          <p:cNvPr id="7" name="Text Placeholder 6">
            <a:extLst>
              <a:ext uri="{FF2B5EF4-FFF2-40B4-BE49-F238E27FC236}">
                <a16:creationId xmlns:a16="http://schemas.microsoft.com/office/drawing/2014/main" id="{DDB24002-E7A5-AAD4-A60B-5B81D734E0CB}"/>
              </a:ext>
            </a:extLst>
          </p:cNvPr>
          <p:cNvSpPr>
            <a:spLocks noGrp="1"/>
          </p:cNvSpPr>
          <p:nvPr>
            <p:ph type="body" sz="quarter" idx="10"/>
          </p:nvPr>
        </p:nvSpPr>
        <p:spPr/>
        <p:txBody>
          <a:bodyPr>
            <a:normAutofit lnSpcReduction="10000"/>
          </a:bodyPr>
          <a:lstStyle/>
          <a:p>
            <a:pPr marL="0" indent="0">
              <a:buNone/>
            </a:pPr>
            <a:r>
              <a:rPr lang="en-US" dirty="0"/>
              <a:t>High-quality</a:t>
            </a:r>
            <a:r>
              <a:rPr lang="en-US" dirty="0">
                <a:latin typeface="Arial"/>
                <a:ea typeface="Arial"/>
                <a:cs typeface="Arial"/>
                <a:sym typeface="Arial"/>
              </a:rPr>
              <a:t> </a:t>
            </a:r>
            <a:r>
              <a:rPr lang="en-US" dirty="0"/>
              <a:t>interventions</a:t>
            </a:r>
            <a:r>
              <a:rPr lang="en-US" dirty="0">
                <a:latin typeface="Arial"/>
                <a:ea typeface="Arial"/>
                <a:cs typeface="Arial"/>
                <a:sym typeface="Arial"/>
              </a:rPr>
              <a:t> are:</a:t>
            </a:r>
            <a:endParaRPr lang="en-US" dirty="0"/>
          </a:p>
          <a:p>
            <a:pPr marL="400050" indent="-400050">
              <a:spcAft>
                <a:spcPts val="0"/>
              </a:spcAft>
            </a:pPr>
            <a:r>
              <a:rPr lang="en-US" dirty="0">
                <a:latin typeface="Arial"/>
                <a:ea typeface="Arial"/>
                <a:cs typeface="Arial"/>
                <a:sym typeface="Arial"/>
              </a:rPr>
              <a:t>supported by </a:t>
            </a:r>
            <a:r>
              <a:rPr lang="en-US" dirty="0"/>
              <a:t>research</a:t>
            </a:r>
            <a:r>
              <a:rPr lang="en-US" dirty="0">
                <a:latin typeface="Arial"/>
                <a:ea typeface="Arial"/>
                <a:cs typeface="Arial"/>
                <a:sym typeface="Arial"/>
              </a:rPr>
              <a:t>,</a:t>
            </a:r>
            <a:endParaRPr lang="en-US" dirty="0"/>
          </a:p>
          <a:p>
            <a:pPr marL="0" lvl="0" indent="-400050">
              <a:spcBef>
                <a:spcPts val="480"/>
              </a:spcBef>
              <a:spcAft>
                <a:spcPts val="0"/>
              </a:spcAft>
              <a:buSzPts val="2400"/>
            </a:pPr>
            <a:r>
              <a:rPr lang="en-US" dirty="0"/>
              <a:t>standardized,</a:t>
            </a:r>
          </a:p>
          <a:p>
            <a:pPr marL="400050" lvl="0" indent="-400050">
              <a:spcBef>
                <a:spcPts val="480"/>
              </a:spcBef>
              <a:spcAft>
                <a:spcPts val="0"/>
              </a:spcAft>
              <a:buSzPts val="2400"/>
            </a:pPr>
            <a:r>
              <a:rPr lang="en-US" dirty="0">
                <a:latin typeface="Arial"/>
                <a:ea typeface="Arial"/>
                <a:cs typeface="Arial"/>
                <a:sym typeface="Arial"/>
              </a:rPr>
              <a:t>delivered by trained interventionists,</a:t>
            </a:r>
            <a:endParaRPr lang="en-US" dirty="0"/>
          </a:p>
          <a:p>
            <a:pPr marL="400050" lvl="0" indent="-400050">
              <a:spcBef>
                <a:spcPts val="480"/>
              </a:spcBef>
              <a:spcAft>
                <a:spcPts val="0"/>
              </a:spcAft>
              <a:buSzPts val="2400"/>
            </a:pPr>
            <a:r>
              <a:rPr lang="en-US" dirty="0">
                <a:latin typeface="Arial"/>
                <a:ea typeface="Arial"/>
                <a:cs typeface="Arial"/>
                <a:sym typeface="Arial"/>
              </a:rPr>
              <a:t>administered at an appropriate dosage,</a:t>
            </a:r>
            <a:endParaRPr lang="en-US" dirty="0"/>
          </a:p>
          <a:p>
            <a:pPr marL="400050" lvl="0" indent="-400050">
              <a:spcBef>
                <a:spcPts val="480"/>
              </a:spcBef>
              <a:spcAft>
                <a:spcPts val="0"/>
              </a:spcAft>
              <a:buSzPts val="2400"/>
            </a:pPr>
            <a:r>
              <a:rPr lang="en-US" dirty="0">
                <a:latin typeface="Arial"/>
                <a:ea typeface="Arial"/>
                <a:cs typeface="Arial"/>
                <a:sym typeface="Arial"/>
              </a:rPr>
              <a:t>comprehensive, and</a:t>
            </a:r>
            <a:endParaRPr lang="en-US" dirty="0">
              <a:latin typeface="Arial"/>
              <a:ea typeface="Arial"/>
              <a:cs typeface="Arial"/>
            </a:endParaRPr>
          </a:p>
          <a:p>
            <a:pPr marL="400050" lvl="0" indent="-400050">
              <a:spcBef>
                <a:spcPts val="480"/>
              </a:spcBef>
              <a:spcAft>
                <a:spcPts val="0"/>
              </a:spcAft>
              <a:buSzPts val="2400"/>
            </a:pPr>
            <a:r>
              <a:rPr lang="en-US" dirty="0">
                <a:latin typeface="Arial"/>
                <a:ea typeface="Arial"/>
                <a:cs typeface="Arial"/>
                <a:sym typeface="Arial"/>
              </a:rPr>
              <a:t>aligned with needed skills or behaviors</a:t>
            </a:r>
            <a:r>
              <a:rPr lang="en-US" dirty="0"/>
              <a:t>.</a:t>
            </a:r>
          </a:p>
          <a:p>
            <a:pPr marL="0" lvl="0" indent="0" algn="ctr">
              <a:spcBef>
                <a:spcPts val="3480"/>
              </a:spcBef>
              <a:spcAft>
                <a:spcPts val="0"/>
              </a:spcAft>
              <a:buSzPts val="2400"/>
              <a:buNone/>
            </a:pPr>
            <a:r>
              <a:rPr lang="en-US" b="1" i="1" dirty="0"/>
              <a:t>Interventions must also be cohesive with Tier I instruction and expectations.</a:t>
            </a:r>
          </a:p>
        </p:txBody>
      </p:sp>
      <p:sp>
        <p:nvSpPr>
          <p:cNvPr id="4" name="Footer Placeholder 3">
            <a:extLst>
              <a:ext uri="{FF2B5EF4-FFF2-40B4-BE49-F238E27FC236}">
                <a16:creationId xmlns:a16="http://schemas.microsoft.com/office/drawing/2014/main" id="{D97DDBBA-AF03-B348-8F20-1FB0D58D16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
        <p:nvSpPr>
          <p:cNvPr id="8" name="Text Placeholder 7">
            <a:extLst>
              <a:ext uri="{FF2B5EF4-FFF2-40B4-BE49-F238E27FC236}">
                <a16:creationId xmlns:a16="http://schemas.microsoft.com/office/drawing/2014/main" id="{18EE0327-9EF6-1ADB-D920-EFAE26128719}"/>
              </a:ext>
            </a:extLst>
          </p:cNvPr>
          <p:cNvSpPr>
            <a:spLocks noGrp="1"/>
          </p:cNvSpPr>
          <p:nvPr>
            <p:ph type="body" sz="quarter" idx="12"/>
          </p:nvPr>
        </p:nvSpPr>
        <p:spPr>
          <a:xfrm>
            <a:off x="245894" y="6210679"/>
            <a:ext cx="7146795" cy="514350"/>
          </a:xfrm>
        </p:spPr>
        <p:txBody>
          <a:bodyPr>
            <a:noAutofit/>
          </a:bodyPr>
          <a:lstStyle/>
          <a:p>
            <a:r>
              <a:rPr lang="en-US" dirty="0">
                <a:latin typeface="Arial"/>
                <a:ea typeface="Arial"/>
                <a:cs typeface="Arial"/>
                <a:sym typeface="Arial"/>
              </a:rPr>
              <a:t>(Fuchs et al., 2017; National Center on Intensive Intervention, 2022)</a:t>
            </a:r>
            <a:endParaRPr lang="en-US" dirty="0"/>
          </a:p>
        </p:txBody>
      </p:sp>
    </p:spTree>
    <p:extLst>
      <p:ext uri="{BB962C8B-B14F-4D97-AF65-F5344CB8AC3E}">
        <p14:creationId xmlns:p14="http://schemas.microsoft.com/office/powerpoint/2010/main" val="3202268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AADF54-348D-C025-FBF5-C88B55CEE6FB}"/>
              </a:ext>
            </a:extLst>
          </p:cNvPr>
          <p:cNvSpPr>
            <a:spLocks noGrp="1"/>
          </p:cNvSpPr>
          <p:nvPr>
            <p:ph type="title"/>
          </p:nvPr>
        </p:nvSpPr>
        <p:spPr/>
        <p:txBody>
          <a:bodyPr/>
          <a:lstStyle/>
          <a:p>
            <a:r>
              <a:rPr lang="en-US" dirty="0"/>
              <a:t>Supported by Research</a:t>
            </a:r>
          </a:p>
        </p:txBody>
      </p:sp>
      <p:sp>
        <p:nvSpPr>
          <p:cNvPr id="7" name="Content Placeholder 6">
            <a:extLst>
              <a:ext uri="{FF2B5EF4-FFF2-40B4-BE49-F238E27FC236}">
                <a16:creationId xmlns:a16="http://schemas.microsoft.com/office/drawing/2014/main" id="{CE74424B-0AF8-4591-E926-FD10368D9863}"/>
              </a:ext>
            </a:extLst>
          </p:cNvPr>
          <p:cNvSpPr>
            <a:spLocks noGrp="1"/>
          </p:cNvSpPr>
          <p:nvPr>
            <p:ph sz="quarter" idx="12"/>
          </p:nvPr>
        </p:nvSpPr>
        <p:spPr/>
        <p:txBody>
          <a:bodyPr/>
          <a:lstStyle/>
          <a:p>
            <a:pPr marL="400050" indent="-400050">
              <a:spcBef>
                <a:spcPts val="676"/>
              </a:spcBef>
            </a:pPr>
            <a:r>
              <a:rPr lang="en-US" dirty="0"/>
              <a:t>Intervention programs and practices should be based on reliable and valid knowledge gained from scientific research.</a:t>
            </a:r>
          </a:p>
          <a:p>
            <a:pPr marL="800100" lvl="1" indent="-342900">
              <a:spcBef>
                <a:spcPts val="676"/>
              </a:spcBef>
            </a:pPr>
            <a:r>
              <a:rPr lang="en-US" b="1" dirty="0"/>
              <a:t>Research-validated</a:t>
            </a:r>
            <a:r>
              <a:rPr lang="en-US" dirty="0"/>
              <a:t> interventions are directly shown to have an evidence base through high-quality studies. </a:t>
            </a:r>
          </a:p>
          <a:p>
            <a:pPr marL="800100" lvl="1" indent="-342900">
              <a:spcBef>
                <a:spcPts val="676"/>
              </a:spcBef>
            </a:pPr>
            <a:r>
              <a:rPr lang="en-US" b="1" dirty="0"/>
              <a:t>Research-based</a:t>
            </a:r>
            <a:r>
              <a:rPr lang="en-US" dirty="0"/>
              <a:t> interventions are based on reliable and trustworthy evidence of effective practices.</a:t>
            </a:r>
          </a:p>
          <a:p>
            <a:pPr marL="400050" indent="-400050">
              <a:spcBef>
                <a:spcPts val="676"/>
              </a:spcBef>
            </a:pPr>
            <a:r>
              <a:rPr lang="en-US" dirty="0"/>
              <a:t>Both provide evidence that the program or practice will lead to student improvement.</a:t>
            </a:r>
          </a:p>
        </p:txBody>
      </p:sp>
      <p:sp>
        <p:nvSpPr>
          <p:cNvPr id="4" name="Footer Placeholder 3">
            <a:extLst>
              <a:ext uri="{FF2B5EF4-FFF2-40B4-BE49-F238E27FC236}">
                <a16:creationId xmlns:a16="http://schemas.microsoft.com/office/drawing/2014/main" id="{32CFE497-0C60-CF73-EDAF-CD2E9C403385}"/>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
        <p:nvSpPr>
          <p:cNvPr id="8" name="Text Placeholder 7">
            <a:extLst>
              <a:ext uri="{FF2B5EF4-FFF2-40B4-BE49-F238E27FC236}">
                <a16:creationId xmlns:a16="http://schemas.microsoft.com/office/drawing/2014/main" id="{D769C03C-F945-794F-5254-663448F21574}"/>
              </a:ext>
            </a:extLst>
          </p:cNvPr>
          <p:cNvSpPr>
            <a:spLocks noGrp="1"/>
          </p:cNvSpPr>
          <p:nvPr>
            <p:ph type="body" sz="quarter" idx="14"/>
          </p:nvPr>
        </p:nvSpPr>
        <p:spPr>
          <a:xfrm>
            <a:off x="2114033" y="6268180"/>
            <a:ext cx="4783137" cy="528456"/>
          </a:xfrm>
        </p:spPr>
        <p:txBody>
          <a:bodyPr>
            <a:noAutofit/>
          </a:bodyPr>
          <a:lstStyle/>
          <a:p>
            <a:r>
              <a:rPr lang="en-US" dirty="0">
                <a:latin typeface="Arial"/>
                <a:ea typeface="Arial"/>
                <a:cs typeface="Arial"/>
                <a:sym typeface="Arial"/>
              </a:rPr>
              <a:t>(IRIS Center, 2014; National Center on Intensive Intervention, 2022; TDOE, 2023)</a:t>
            </a:r>
          </a:p>
          <a:p>
            <a:endParaRPr lang="en-US" dirty="0"/>
          </a:p>
        </p:txBody>
      </p:sp>
    </p:spTree>
    <p:extLst>
      <p:ext uri="{BB962C8B-B14F-4D97-AF65-F5344CB8AC3E}">
        <p14:creationId xmlns:p14="http://schemas.microsoft.com/office/powerpoint/2010/main" val="1311793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80BF8-B132-D429-B5C6-34E8692A470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5154CE7-F1FC-C556-DDE0-E270B74178D4}"/>
              </a:ext>
            </a:extLst>
          </p:cNvPr>
          <p:cNvSpPr>
            <a:spLocks noGrp="1"/>
          </p:cNvSpPr>
          <p:nvPr>
            <p:ph type="title"/>
          </p:nvPr>
        </p:nvSpPr>
        <p:spPr/>
        <p:txBody>
          <a:bodyPr/>
          <a:lstStyle/>
          <a:p>
            <a:r>
              <a:rPr lang="en-US" dirty="0"/>
              <a:t>Standardized</a:t>
            </a:r>
          </a:p>
        </p:txBody>
      </p:sp>
      <p:sp>
        <p:nvSpPr>
          <p:cNvPr id="7" name="Content Placeholder 6">
            <a:extLst>
              <a:ext uri="{FF2B5EF4-FFF2-40B4-BE49-F238E27FC236}">
                <a16:creationId xmlns:a16="http://schemas.microsoft.com/office/drawing/2014/main" id="{3FD60F65-2F90-917A-220B-ABB5CC0CD241}"/>
              </a:ext>
            </a:extLst>
          </p:cNvPr>
          <p:cNvSpPr>
            <a:spLocks noGrp="1"/>
          </p:cNvSpPr>
          <p:nvPr>
            <p:ph sz="quarter" idx="12"/>
          </p:nvPr>
        </p:nvSpPr>
        <p:spPr/>
        <p:txBody>
          <a:bodyPr/>
          <a:lstStyle/>
          <a:p>
            <a:pPr marL="400050" indent="-400050">
              <a:spcBef>
                <a:spcPts val="0"/>
              </a:spcBef>
            </a:pPr>
            <a:r>
              <a:rPr lang="en-US" b="1" dirty="0"/>
              <a:t>Standardized</a:t>
            </a:r>
            <a:r>
              <a:rPr lang="en-US" dirty="0"/>
              <a:t> interventions have well-articulated</a:t>
            </a:r>
            <a:r>
              <a:rPr lang="en-US" dirty="0">
                <a:latin typeface="Arial"/>
                <a:ea typeface="Arial"/>
                <a:cs typeface="Arial"/>
                <a:sym typeface="Arial"/>
              </a:rPr>
              <a:t> procedures for delivery with step-by-step directions.</a:t>
            </a:r>
            <a:endParaRPr lang="en-US" dirty="0"/>
          </a:p>
          <a:p>
            <a:pPr marL="400050" lvl="0" indent="-400050">
              <a:spcBef>
                <a:spcPts val="600"/>
              </a:spcBef>
              <a:buSzPts val="2400"/>
            </a:pPr>
            <a:r>
              <a:rPr lang="en-US" dirty="0">
                <a:latin typeface="Arial"/>
                <a:ea typeface="Arial"/>
                <a:cs typeface="Arial"/>
                <a:sym typeface="Arial"/>
              </a:rPr>
              <a:t>The teacher follows the structure of the lesson accurately and delivers the intervention in the way that it is intended by the creator.</a:t>
            </a:r>
            <a:endParaRPr lang="en-US" dirty="0"/>
          </a:p>
          <a:p>
            <a:pPr marL="400050" indent="-400050">
              <a:spcBef>
                <a:spcPts val="600"/>
              </a:spcBef>
            </a:pPr>
            <a:r>
              <a:rPr lang="en-US" dirty="0">
                <a:latin typeface="Arial"/>
                <a:ea typeface="Arial"/>
                <a:cs typeface="Arial"/>
                <a:sym typeface="Arial"/>
              </a:rPr>
              <a:t>This standardization ensures fidelity.</a:t>
            </a:r>
            <a:endParaRPr lang="en-US" dirty="0"/>
          </a:p>
          <a:p>
            <a:pPr marL="400050" indent="-400050">
              <a:spcBef>
                <a:spcPts val="600"/>
              </a:spcBef>
            </a:pPr>
            <a:r>
              <a:rPr lang="en-US" dirty="0"/>
              <a:t>Standardized interventions can be adapted as needed to be responsive to student need.</a:t>
            </a:r>
          </a:p>
        </p:txBody>
      </p:sp>
      <p:sp>
        <p:nvSpPr>
          <p:cNvPr id="4" name="Footer Placeholder 3">
            <a:extLst>
              <a:ext uri="{FF2B5EF4-FFF2-40B4-BE49-F238E27FC236}">
                <a16:creationId xmlns:a16="http://schemas.microsoft.com/office/drawing/2014/main" id="{F670DF46-7531-D2FB-02DE-821376EDD57B}"/>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942028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3F376-E004-2B01-4026-C497E7CDED5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295B94F-66A9-DF98-2AC4-8C5B5EB21B06}"/>
              </a:ext>
            </a:extLst>
          </p:cNvPr>
          <p:cNvSpPr>
            <a:spLocks noGrp="1"/>
          </p:cNvSpPr>
          <p:nvPr>
            <p:ph type="title"/>
          </p:nvPr>
        </p:nvSpPr>
        <p:spPr/>
        <p:txBody>
          <a:bodyPr/>
          <a:lstStyle/>
          <a:p>
            <a:r>
              <a:rPr lang="en-US" dirty="0"/>
              <a:t>Trained Interventionist</a:t>
            </a:r>
          </a:p>
        </p:txBody>
      </p:sp>
      <p:sp>
        <p:nvSpPr>
          <p:cNvPr id="7" name="Content Placeholder 6">
            <a:extLst>
              <a:ext uri="{FF2B5EF4-FFF2-40B4-BE49-F238E27FC236}">
                <a16:creationId xmlns:a16="http://schemas.microsoft.com/office/drawing/2014/main" id="{26B358BB-00B6-DCD6-2679-6CD1F77652E8}"/>
              </a:ext>
            </a:extLst>
          </p:cNvPr>
          <p:cNvSpPr>
            <a:spLocks noGrp="1"/>
          </p:cNvSpPr>
          <p:nvPr>
            <p:ph sz="quarter" idx="12"/>
          </p:nvPr>
        </p:nvSpPr>
        <p:spPr/>
        <p:txBody>
          <a:bodyPr/>
          <a:lstStyle/>
          <a:p>
            <a:pPr marL="284163" indent="-284163">
              <a:spcBef>
                <a:spcPts val="0"/>
              </a:spcBef>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4"/>
                  </a:ext>
                </a:extLst>
              </a:rPr>
              <a:t>Trained interventionists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4"/>
                  </a:ext>
                </a:extLst>
              </a:rPr>
              <a:t> are individuals trained to deliver a prescribed intervention with fidelity. </a:t>
            </a:r>
            <a:endPar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5"/>
                </a:ext>
              </a:extLst>
            </a:endParaRPr>
          </a:p>
          <a:p>
            <a:pPr marL="284163" lvl="0" indent="-284163">
              <a:spcBef>
                <a:spcPts val="444"/>
              </a:spcBef>
              <a:buSzPts val="24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6"/>
                  </a:ext>
                </a:extLst>
              </a:rPr>
              <a:t>Training should include: </a:t>
            </a:r>
            <a:endPar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7"/>
                </a:ext>
              </a:extLst>
            </a:endParaRPr>
          </a:p>
          <a:p>
            <a:pPr marL="760730" lvl="1" indent="-353695">
              <a:spcBef>
                <a:spcPts val="444"/>
              </a:spcBef>
              <a:buClr>
                <a:schemeClr val="dk1"/>
              </a:buClr>
              <a:buSzPts val="24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8"/>
                  </a:ext>
                </a:extLst>
              </a:rPr>
              <a:t>standardized procedures for intervention delivery,</a:t>
            </a:r>
            <a:endPar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9"/>
                </a:ext>
              </a:extLst>
            </a:endParaRPr>
          </a:p>
          <a:p>
            <a:pPr marL="760730" lvl="1" indent="-353695">
              <a:spcBef>
                <a:spcPts val="444"/>
              </a:spcBef>
              <a:buSzPts val="24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0"/>
                  </a:ext>
                </a:extLst>
              </a:rPr>
              <a:t>application of fidelity checklists or self-reflection logs, </a:t>
            </a:r>
            <a:endPar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1"/>
                </a:ext>
              </a:extLst>
            </a:endParaRPr>
          </a:p>
          <a:p>
            <a:pPr marL="760730" lvl="1" indent="-353695">
              <a:spcBef>
                <a:spcPts val="444"/>
              </a:spcBef>
              <a:buClr>
                <a:schemeClr val="dk1"/>
              </a:buClr>
              <a:buSzPts val="24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2"/>
                  </a:ext>
                </a:extLst>
              </a:rPr>
              <a:t>answers to frequently asked questions, and</a:t>
            </a:r>
            <a:endParaRPr lang="en-US" dirty="0"/>
          </a:p>
          <a:p>
            <a:pPr marL="760730" lvl="1" indent="-353695">
              <a:spcBef>
                <a:spcPts val="444"/>
              </a:spcBef>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3"/>
                  </a:ext>
                </a:extLst>
              </a:rPr>
              <a:t>a variety of 'just in time' strategies to respond to student needs as those needs are presented.</a:t>
            </a:r>
            <a:endParaRPr lang="en-US" dirty="0">
              <a:solidFill>
                <a:srgbClr val="3C3E4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3"/>
                </a:ext>
              </a:extLst>
            </a:endParaRPr>
          </a:p>
          <a:p>
            <a:pPr marL="303530" indent="-342900">
              <a:spcBef>
                <a:spcPts val="444"/>
              </a:spcBef>
              <a:buFont typeface="Arial" panose="02070309020205020404" pitchFamily="49" charset="0"/>
              <a:buChar char="•"/>
            </a:pPr>
            <a:r>
              <a:rPr lang="en-US" dirty="0"/>
              <a:t>Interventions should be taught by qualified, certified teachers, whenever possible.</a:t>
            </a:r>
          </a:p>
        </p:txBody>
      </p:sp>
      <p:sp>
        <p:nvSpPr>
          <p:cNvPr id="4" name="Footer Placeholder 3">
            <a:extLst>
              <a:ext uri="{FF2B5EF4-FFF2-40B4-BE49-F238E27FC236}">
                <a16:creationId xmlns:a16="http://schemas.microsoft.com/office/drawing/2014/main" id="{0D6C7A3B-808D-7BEF-460F-15B513B1AD25}"/>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
        <p:nvSpPr>
          <p:cNvPr id="8" name="Text Placeholder 7">
            <a:extLst>
              <a:ext uri="{FF2B5EF4-FFF2-40B4-BE49-F238E27FC236}">
                <a16:creationId xmlns:a16="http://schemas.microsoft.com/office/drawing/2014/main" id="{E109C36E-1E0C-C27D-D40D-2BF9629BB2B6}"/>
              </a:ext>
            </a:extLst>
          </p:cNvPr>
          <p:cNvSpPr>
            <a:spLocks noGrp="1"/>
          </p:cNvSpPr>
          <p:nvPr>
            <p:ph type="body" sz="quarter" idx="14"/>
          </p:nvPr>
        </p:nvSpPr>
        <p:spPr>
          <a:xfrm>
            <a:off x="2114033" y="6268180"/>
            <a:ext cx="4783137" cy="528456"/>
          </a:xfrm>
        </p:spPr>
        <p:txBody>
          <a:bodyPr>
            <a:noAutofit/>
          </a:bodyPr>
          <a:lstStyle/>
          <a:p>
            <a:pPr>
              <a:spcBef>
                <a:spcPts val="0"/>
              </a:spcBef>
              <a:buSzPts val="700"/>
            </a:pPr>
            <a:r>
              <a:rPr lang="en-US" dirty="0">
                <a:latin typeface="Arial"/>
                <a:ea typeface="Arial"/>
                <a:cs typeface="Arial"/>
                <a:sym typeface="Arial"/>
              </a:rPr>
              <a:t>(Fuchs et al., 2017; National Center on Intensive Intervention, 2022</a:t>
            </a:r>
            <a:r>
              <a:rPr lang="en-US" dirty="0"/>
              <a:t>; TDOE, 2023</a:t>
            </a:r>
            <a:r>
              <a:rPr lang="en-US" dirty="0">
                <a:latin typeface="Arial"/>
                <a:ea typeface="Arial"/>
                <a:cs typeface="Arial"/>
                <a:sym typeface="Arial"/>
              </a:rPr>
              <a:t>)</a:t>
            </a:r>
          </a:p>
          <a:p>
            <a:endParaRPr lang="en-US" dirty="0"/>
          </a:p>
        </p:txBody>
      </p:sp>
    </p:spTree>
    <p:extLst>
      <p:ext uri="{BB962C8B-B14F-4D97-AF65-F5344CB8AC3E}">
        <p14:creationId xmlns:p14="http://schemas.microsoft.com/office/powerpoint/2010/main" val="24083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B839E-0262-ABB5-8F98-E920C3D9EFAF}"/>
              </a:ext>
            </a:extLst>
          </p:cNvPr>
          <p:cNvSpPr>
            <a:spLocks noGrp="1"/>
          </p:cNvSpPr>
          <p:nvPr>
            <p:ph type="title"/>
          </p:nvPr>
        </p:nvSpPr>
        <p:spPr/>
        <p:txBody>
          <a:bodyPr/>
          <a:lstStyle/>
          <a:p>
            <a:r>
              <a:rPr kumimoji="0" lang="en-US" sz="3599" b="1" i="0" u="none" strike="noStrike" kern="1200" cap="none" spc="0" normalizeH="0" baseline="0" noProof="0" dirty="0">
                <a:ln>
                  <a:noFill/>
                </a:ln>
                <a:solidFill>
                  <a:srgbClr val="0E2B5A"/>
                </a:solidFill>
                <a:effectLst/>
                <a:uLnTx/>
                <a:uFillTx/>
                <a:latin typeface="Georgia" panose="02040502050405020303" pitchFamily="18" charset="0"/>
                <a:ea typeface="Open Sans ExtraBold" panose="020B0606030504020204" pitchFamily="34" charset="0"/>
                <a:cs typeface="Open Sans ExtraBold" panose="020B0606030504020204" pitchFamily="34" charset="0"/>
              </a:rPr>
              <a:t>Disclaimer: Generative AI Tools</a:t>
            </a:r>
            <a:endParaRPr lang="en-US" dirty="0"/>
          </a:p>
        </p:txBody>
      </p:sp>
      <p:sp>
        <p:nvSpPr>
          <p:cNvPr id="2" name="Content Placeholder 1">
            <a:extLst>
              <a:ext uri="{FF2B5EF4-FFF2-40B4-BE49-F238E27FC236}">
                <a16:creationId xmlns:a16="http://schemas.microsoft.com/office/drawing/2014/main" id="{C701A828-827B-E1CE-A04B-80B81FDF73D5}"/>
              </a:ext>
            </a:extLst>
          </p:cNvPr>
          <p:cNvSpPr>
            <a:spLocks noGrp="1"/>
          </p:cNvSpPr>
          <p:nvPr>
            <p:ph sz="quarter" idx="12"/>
          </p:nvPr>
        </p:nvSpPr>
        <p:spPr>
          <a:xfrm>
            <a:off x="2102330" y="1468417"/>
            <a:ext cx="9610246" cy="4335483"/>
          </a:xfrm>
        </p:spPr>
        <p:txBody>
          <a:bodyPr>
            <a:noAutofit/>
          </a:bodyPr>
          <a:lstStyle/>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The State of Tennessee does not currently permit the use of generative AI tools (e.g., Otter, Fireflies) in meetings hosted on state resources. Meetings with contractors, vendors, and subrecipients are not public meetings and may involve discussion of protected state data. Generative AI tools are not adequately regulated and are designed to train on data that is collected and may misrepresent data or release protected data to the general public. </a:t>
            </a: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While the state supports your desire to maintain documentation of the meeting and what you learn, please respect our decision to safeguard information and do not attempt to use tools such as these. If you choose to use a tool such as these, the state will block such tools from the meeting.</a:t>
            </a:r>
          </a:p>
        </p:txBody>
      </p:sp>
      <p:sp>
        <p:nvSpPr>
          <p:cNvPr id="3" name="Footer Placeholder 2">
            <a:extLst>
              <a:ext uri="{FF2B5EF4-FFF2-40B4-BE49-F238E27FC236}">
                <a16:creationId xmlns:a16="http://schemas.microsoft.com/office/drawing/2014/main" id="{F95D33AD-749E-7FB9-83E9-77820667BC64}"/>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4453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B8BF-9B5A-36E2-31CC-08289A069C8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1C36F66-68D0-F379-89D6-E1E4B448D70F}"/>
              </a:ext>
            </a:extLst>
          </p:cNvPr>
          <p:cNvSpPr>
            <a:spLocks noGrp="1"/>
          </p:cNvSpPr>
          <p:nvPr>
            <p:ph type="title"/>
          </p:nvPr>
        </p:nvSpPr>
        <p:spPr/>
        <p:txBody>
          <a:bodyPr/>
          <a:lstStyle/>
          <a:p>
            <a:r>
              <a:rPr lang="en-US" dirty="0"/>
              <a:t>Dosage</a:t>
            </a:r>
          </a:p>
        </p:txBody>
      </p:sp>
      <p:sp>
        <p:nvSpPr>
          <p:cNvPr id="7" name="Content Placeholder 6">
            <a:extLst>
              <a:ext uri="{FF2B5EF4-FFF2-40B4-BE49-F238E27FC236}">
                <a16:creationId xmlns:a16="http://schemas.microsoft.com/office/drawing/2014/main" id="{450009D9-7E6E-C906-D82F-880445394A42}"/>
              </a:ext>
            </a:extLst>
          </p:cNvPr>
          <p:cNvSpPr>
            <a:spLocks noGrp="1"/>
          </p:cNvSpPr>
          <p:nvPr>
            <p:ph sz="quarter" idx="12"/>
          </p:nvPr>
        </p:nvSpPr>
        <p:spPr/>
        <p:txBody>
          <a:bodyPr/>
          <a:lstStyle/>
          <a:p>
            <a:pPr marL="346075" lvl="0" indent="-346075">
              <a:spcBef>
                <a:spcPts val="0"/>
              </a:spcBef>
              <a:buSzPts val="2400"/>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4"/>
                  </a:ext>
                </a:extLst>
              </a:rPr>
              <a:t>Dosage</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5"/>
                  </a:ext>
                </a:extLst>
              </a:rPr>
              <a:t> is the number of opportunities a student has to practice needed skills and receive feedback.</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6"/>
                </a:ext>
              </a:extLst>
            </a:endParaRPr>
          </a:p>
          <a:p>
            <a:pPr marL="346075" lvl="0" indent="-346075">
              <a:spcBef>
                <a:spcPts val="600"/>
              </a:spcBef>
              <a:buSzPts val="24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7"/>
                  </a:ext>
                </a:extLst>
              </a:rPr>
              <a:t>Dosage relates to the:</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8"/>
                </a:ext>
              </a:extLst>
            </a:endParaRPr>
          </a:p>
          <a:p>
            <a:pPr marL="800100" lvl="1" indent="-355600">
              <a:spcBef>
                <a:spcPts val="600"/>
              </a:spcBef>
              <a:buSzPts val="24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9"/>
                  </a:ext>
                </a:extLst>
              </a:rPr>
              <a:t>size of the instruction group,</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0"/>
                </a:ext>
              </a:extLst>
            </a:endParaRPr>
          </a:p>
          <a:p>
            <a:pPr marL="800100" lvl="1" indent="-355600">
              <a:spcBef>
                <a:spcPts val="600"/>
              </a:spcBef>
              <a:buSzPts val="24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1"/>
                  </a:ext>
                </a:extLst>
              </a:rPr>
              <a:t>number of minutes each session lasts, and</a:t>
            </a: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2"/>
                </a:ext>
              </a:extLst>
            </a:endParaRPr>
          </a:p>
          <a:p>
            <a:pPr marL="800100" lvl="1" indent="-355600">
              <a:spcBef>
                <a:spcPts val="600"/>
              </a:spcBef>
              <a:buSzPts val="24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3"/>
                  </a:ext>
                </a:extLst>
              </a:rPr>
              <a:t>number of sessions provided in a week.</a:t>
            </a:r>
            <a:endParaRPr lang="en-US" dirty="0"/>
          </a:p>
          <a:p>
            <a:pPr marL="346075" lvl="0" indent="-346075">
              <a:spcBef>
                <a:spcPts val="600"/>
              </a:spcBef>
              <a:buSzPts val="2400"/>
            </a:pPr>
            <a:r>
              <a:rPr lang="en-US" dirty="0">
                <a:solidFill>
                  <a:srgbClr val="3C3E40"/>
                </a:solidFill>
              </a:rPr>
              <a:t>The intervention should provide ample time to practice needed skills after they are clearly explained and modeled.</a:t>
            </a:r>
            <a:endParaRPr lang="en-US" dirty="0"/>
          </a:p>
        </p:txBody>
      </p:sp>
      <p:sp>
        <p:nvSpPr>
          <p:cNvPr id="4" name="Footer Placeholder 3">
            <a:extLst>
              <a:ext uri="{FF2B5EF4-FFF2-40B4-BE49-F238E27FC236}">
                <a16:creationId xmlns:a16="http://schemas.microsoft.com/office/drawing/2014/main" id="{D05298B2-2FA4-D042-800F-2623D34BE0F7}"/>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
        <p:nvSpPr>
          <p:cNvPr id="8" name="Text Placeholder 7">
            <a:extLst>
              <a:ext uri="{FF2B5EF4-FFF2-40B4-BE49-F238E27FC236}">
                <a16:creationId xmlns:a16="http://schemas.microsoft.com/office/drawing/2014/main" id="{3D297F96-C464-8CFB-7F0E-16077F384E75}"/>
              </a:ext>
            </a:extLst>
          </p:cNvPr>
          <p:cNvSpPr>
            <a:spLocks noGrp="1"/>
          </p:cNvSpPr>
          <p:nvPr>
            <p:ph type="body" sz="quarter" idx="14"/>
          </p:nvPr>
        </p:nvSpPr>
        <p:spPr>
          <a:xfrm>
            <a:off x="2114033" y="6268180"/>
            <a:ext cx="4783137" cy="528456"/>
          </a:xfrm>
        </p:spPr>
        <p:txBody>
          <a:bodyPr>
            <a:noAutofit/>
          </a:bodyPr>
          <a:lstStyle/>
          <a:p>
            <a:pPr>
              <a:spcBef>
                <a:spcPts val="0"/>
              </a:spcBef>
              <a:buSzPts val="700"/>
            </a:pPr>
            <a:r>
              <a:rPr lang="en-US" dirty="0">
                <a:latin typeface="Arial"/>
                <a:ea typeface="Arial"/>
                <a:cs typeface="Arial"/>
                <a:sym typeface="Arial"/>
              </a:rPr>
              <a:t>(Fuchs et al., 2017; National Center on Intensive Intervention, 2022)</a:t>
            </a:r>
            <a:endParaRPr lang="en-US" dirty="0"/>
          </a:p>
          <a:p>
            <a:endParaRPr lang="en-US" dirty="0"/>
          </a:p>
        </p:txBody>
      </p:sp>
    </p:spTree>
    <p:extLst>
      <p:ext uri="{BB962C8B-B14F-4D97-AF65-F5344CB8AC3E}">
        <p14:creationId xmlns:p14="http://schemas.microsoft.com/office/powerpoint/2010/main" val="377484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613E1-CAEE-4775-449B-4164B1B055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374EF70-6230-37FD-B42B-F92803CA3059}"/>
              </a:ext>
            </a:extLst>
          </p:cNvPr>
          <p:cNvSpPr>
            <a:spLocks noGrp="1"/>
          </p:cNvSpPr>
          <p:nvPr>
            <p:ph type="title"/>
          </p:nvPr>
        </p:nvSpPr>
        <p:spPr/>
        <p:txBody>
          <a:bodyPr/>
          <a:lstStyle/>
          <a:p>
            <a:r>
              <a:rPr lang="en-US" dirty="0"/>
              <a:t>Comprehensive</a:t>
            </a:r>
          </a:p>
        </p:txBody>
      </p:sp>
      <p:sp>
        <p:nvSpPr>
          <p:cNvPr id="7" name="Content Placeholder 6">
            <a:extLst>
              <a:ext uri="{FF2B5EF4-FFF2-40B4-BE49-F238E27FC236}">
                <a16:creationId xmlns:a16="http://schemas.microsoft.com/office/drawing/2014/main" id="{50F01413-BD7F-072B-C771-960AE966EBD5}"/>
              </a:ext>
            </a:extLst>
          </p:cNvPr>
          <p:cNvSpPr>
            <a:spLocks noGrp="1"/>
          </p:cNvSpPr>
          <p:nvPr>
            <p:ph sz="quarter" idx="12"/>
          </p:nvPr>
        </p:nvSpPr>
        <p:spPr/>
        <p:txBody>
          <a:bodyPr/>
          <a:lstStyle/>
          <a:p>
            <a:pPr marL="0" lvl="0" indent="0">
              <a:spcBef>
                <a:spcPts val="0"/>
              </a:spcBef>
              <a:buSzPct val="100000"/>
              <a:buNone/>
            </a:pPr>
            <a:r>
              <a:rPr lang="en-US" b="1" dirty="0"/>
              <a:t>Comprehensiveness</a:t>
            </a:r>
            <a:r>
              <a:rPr lang="en-US" dirty="0"/>
              <a:t> is the extent to which the intervention includes elements of explicit instruction, including</a:t>
            </a:r>
            <a:r>
              <a:rPr lang="en-US" dirty="0">
                <a:latin typeface="Arial"/>
                <a:ea typeface="Arial"/>
                <a:cs typeface="Arial"/>
                <a:sym typeface="Arial"/>
              </a:rPr>
              <a:t>:</a:t>
            </a:r>
            <a:endParaRPr lang="en-US" dirty="0"/>
          </a:p>
          <a:p>
            <a:pPr marL="685800" lvl="1" indent="-457200">
              <a:spcBef>
                <a:spcPts val="481"/>
              </a:spcBef>
              <a:buSzPct val="100000"/>
              <a:buFont typeface="Arial" panose="020B0604020202020204" pitchFamily="34" charset="0"/>
              <a:buChar char="•"/>
            </a:pPr>
            <a:r>
              <a:rPr lang="en-US" dirty="0">
                <a:latin typeface="Arial"/>
                <a:ea typeface="Arial"/>
                <a:cs typeface="Arial"/>
                <a:sym typeface="Arial"/>
              </a:rPr>
              <a:t>Systematic cumulative review</a:t>
            </a:r>
            <a:endParaRPr lang="en-US" dirty="0"/>
          </a:p>
          <a:p>
            <a:pPr marL="685800" lvl="1" indent="-457200">
              <a:spcBef>
                <a:spcPts val="481"/>
              </a:spcBef>
              <a:buSzPct val="100000"/>
              <a:buFont typeface="Arial" panose="020B0604020202020204" pitchFamily="34" charset="0"/>
              <a:buChar char="•"/>
            </a:pPr>
            <a:r>
              <a:rPr lang="en-US" dirty="0">
                <a:latin typeface="Arial"/>
                <a:ea typeface="Arial"/>
                <a:cs typeface="Arial"/>
                <a:sym typeface="Arial"/>
              </a:rPr>
              <a:t>Opportunities for feedback </a:t>
            </a:r>
            <a:endParaRPr lang="en-US" dirty="0"/>
          </a:p>
          <a:p>
            <a:pPr marL="685800" lvl="1" indent="-457200">
              <a:spcBef>
                <a:spcPts val="481"/>
              </a:spcBef>
              <a:buSzPct val="100000"/>
              <a:buFont typeface="Arial" panose="020B0604020202020204" pitchFamily="34" charset="0"/>
              <a:buChar char="•"/>
            </a:pPr>
            <a:r>
              <a:rPr lang="en-US" dirty="0">
                <a:latin typeface="Arial"/>
                <a:ea typeface="Arial"/>
                <a:cs typeface="Arial"/>
                <a:sym typeface="Arial"/>
              </a:rPr>
              <a:t>Sequence skills logically</a:t>
            </a:r>
            <a:endParaRPr lang="en-US" dirty="0"/>
          </a:p>
        </p:txBody>
      </p:sp>
      <p:sp>
        <p:nvSpPr>
          <p:cNvPr id="4" name="Footer Placeholder 3">
            <a:extLst>
              <a:ext uri="{FF2B5EF4-FFF2-40B4-BE49-F238E27FC236}">
                <a16:creationId xmlns:a16="http://schemas.microsoft.com/office/drawing/2014/main" id="{D33FA13A-F2E1-A500-CD72-164AA1BF1556}"/>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
        <p:nvSpPr>
          <p:cNvPr id="8" name="Text Placeholder 7">
            <a:extLst>
              <a:ext uri="{FF2B5EF4-FFF2-40B4-BE49-F238E27FC236}">
                <a16:creationId xmlns:a16="http://schemas.microsoft.com/office/drawing/2014/main" id="{C28DF5D2-65FF-4BFB-64C5-65F6C27182A2}"/>
              </a:ext>
            </a:extLst>
          </p:cNvPr>
          <p:cNvSpPr>
            <a:spLocks noGrp="1"/>
          </p:cNvSpPr>
          <p:nvPr>
            <p:ph type="body" sz="quarter" idx="14"/>
          </p:nvPr>
        </p:nvSpPr>
        <p:spPr>
          <a:xfrm>
            <a:off x="2114033" y="6268180"/>
            <a:ext cx="4783137" cy="528456"/>
          </a:xfrm>
        </p:spPr>
        <p:txBody>
          <a:bodyPr>
            <a:noAutofit/>
          </a:bodyPr>
          <a:lstStyle/>
          <a:p>
            <a:pPr>
              <a:spcBef>
                <a:spcPts val="0"/>
              </a:spcBef>
              <a:buSzPts val="700"/>
            </a:pPr>
            <a:r>
              <a:rPr lang="en-US" dirty="0">
                <a:latin typeface="Arial"/>
                <a:ea typeface="Arial"/>
                <a:cs typeface="Arial"/>
                <a:sym typeface="Arial"/>
              </a:rPr>
              <a:t>(Fuchs et al., 2017)</a:t>
            </a:r>
            <a:endParaRPr lang="en-US" dirty="0"/>
          </a:p>
          <a:p>
            <a:endParaRPr lang="en-US" dirty="0"/>
          </a:p>
        </p:txBody>
      </p:sp>
    </p:spTree>
    <p:extLst>
      <p:ext uri="{BB962C8B-B14F-4D97-AF65-F5344CB8AC3E}">
        <p14:creationId xmlns:p14="http://schemas.microsoft.com/office/powerpoint/2010/main" val="1889313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72BC866D-03D8-C766-9362-E0BADF2E4BD2}"/>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Comprehensive</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Systematic Cumulative Review</a:t>
            </a:r>
            <a:endParaRPr lang="en-US" dirty="0"/>
          </a:p>
        </p:txBody>
      </p:sp>
      <p:sp>
        <p:nvSpPr>
          <p:cNvPr id="5" name="Google Shape;1102;p76">
            <a:extLst>
              <a:ext uri="{FF2B5EF4-FFF2-40B4-BE49-F238E27FC236}">
                <a16:creationId xmlns:a16="http://schemas.microsoft.com/office/drawing/2014/main" id="{5DD0B288-F366-44D4-4E7A-36C580F96009}"/>
              </a:ext>
            </a:extLst>
          </p:cNvPr>
          <p:cNvSpPr/>
          <p:nvPr/>
        </p:nvSpPr>
        <p:spPr>
          <a:xfrm>
            <a:off x="1870876" y="1656739"/>
            <a:ext cx="1504950"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9"/>
                  </a:ext>
                </a:extLst>
              </a:rPr>
              <a:t>Initial Acquisition: Skill 1</a:t>
            </a:r>
            <a:endParaRPr lang="en-US" sz="1400" b="0" i="0" u="none" strike="noStrike" cap="none" dirty="0">
              <a:solidFill>
                <a:srgbClr val="000000"/>
              </a:solidFill>
              <a:latin typeface="Arial" panose="020B0604020202020204" pitchFamily="34" charset="0"/>
              <a:cs typeface="Arial" panose="020B0604020202020204" pitchFamily="34" charset="0"/>
              <a:sym typeface="Arial"/>
            </a:endParaRPr>
          </a:p>
        </p:txBody>
      </p:sp>
      <p:cxnSp>
        <p:nvCxnSpPr>
          <p:cNvPr id="9" name="Google Shape;1106;p76" descr="Arrow">
            <a:extLst>
              <a:ext uri="{FF2B5EF4-FFF2-40B4-BE49-F238E27FC236}">
                <a16:creationId xmlns:a16="http://schemas.microsoft.com/office/drawing/2014/main" id="{CCB02DFD-9924-51F8-38EA-4AD6FEB24714}"/>
              </a:ext>
              <a:ext uri="{C183D7F6-B498-43B3-948B-1728B52AA6E4}">
                <adec:decorative xmlns:adec="http://schemas.microsoft.com/office/drawing/2017/decorative" val="0"/>
              </a:ext>
            </a:extLst>
          </p:cNvPr>
          <p:cNvCxnSpPr>
            <a:cxnSpLocks/>
            <a:endCxn id="6" idx="1"/>
          </p:cNvCxnSpPr>
          <p:nvPr/>
        </p:nvCxnSpPr>
        <p:spPr>
          <a:xfrm>
            <a:off x="3375718" y="2064022"/>
            <a:ext cx="1046400" cy="0"/>
          </a:xfrm>
          <a:prstGeom prst="straightConnector1">
            <a:avLst/>
          </a:prstGeom>
          <a:noFill/>
          <a:ln w="28575" cap="flat" cmpd="sng">
            <a:solidFill>
              <a:schemeClr val="accent2"/>
            </a:solidFill>
            <a:prstDash val="solid"/>
            <a:miter lim="800000"/>
            <a:headEnd type="none" w="sm" len="sm"/>
            <a:tailEnd type="triangle" w="med" len="med"/>
          </a:ln>
        </p:spPr>
      </p:cxnSp>
      <p:sp>
        <p:nvSpPr>
          <p:cNvPr id="6" name="Google Shape;1103;p76">
            <a:extLst>
              <a:ext uri="{FF2B5EF4-FFF2-40B4-BE49-F238E27FC236}">
                <a16:creationId xmlns:a16="http://schemas.microsoft.com/office/drawing/2014/main" id="{D12DEE03-5D17-93A5-B4A4-740ECFD7E2F1}"/>
              </a:ext>
            </a:extLst>
          </p:cNvPr>
          <p:cNvSpPr/>
          <p:nvPr/>
        </p:nvSpPr>
        <p:spPr>
          <a:xfrm>
            <a:off x="4422118" y="1649684"/>
            <a:ext cx="1189101"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Skill 1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10" name="Google Shape;1107;p76" descr="Arrow">
            <a:extLst>
              <a:ext uri="{FF2B5EF4-FFF2-40B4-BE49-F238E27FC236}">
                <a16:creationId xmlns:a16="http://schemas.microsoft.com/office/drawing/2014/main" id="{88B2FF04-6410-E1B2-0EAE-607F08CFA9A1}"/>
              </a:ext>
              <a:ext uri="{C183D7F6-B498-43B3-948B-1728B52AA6E4}">
                <adec:decorative xmlns:adec="http://schemas.microsoft.com/office/drawing/2017/decorative" val="0"/>
              </a:ext>
            </a:extLst>
          </p:cNvPr>
          <p:cNvCxnSpPr>
            <a:cxnSpLocks/>
            <a:endCxn id="7" idx="1"/>
          </p:cNvCxnSpPr>
          <p:nvPr/>
        </p:nvCxnSpPr>
        <p:spPr>
          <a:xfrm>
            <a:off x="5592691" y="2052296"/>
            <a:ext cx="561900" cy="0"/>
          </a:xfrm>
          <a:prstGeom prst="straightConnector1">
            <a:avLst/>
          </a:prstGeom>
          <a:noFill/>
          <a:ln w="28575" cap="flat" cmpd="sng">
            <a:solidFill>
              <a:schemeClr val="accent2"/>
            </a:solidFill>
            <a:prstDash val="solid"/>
            <a:miter lim="800000"/>
            <a:headEnd type="none" w="sm" len="sm"/>
            <a:tailEnd type="triangle" w="med" len="med"/>
          </a:ln>
        </p:spPr>
      </p:cxnSp>
      <p:sp>
        <p:nvSpPr>
          <p:cNvPr id="7" name="Google Shape;1104;p76">
            <a:extLst>
              <a:ext uri="{FF2B5EF4-FFF2-40B4-BE49-F238E27FC236}">
                <a16:creationId xmlns:a16="http://schemas.microsoft.com/office/drawing/2014/main" id="{818BBE4C-2857-BF73-90AE-5973CA48EDC3}"/>
              </a:ext>
            </a:extLst>
          </p:cNvPr>
          <p:cNvSpPr/>
          <p:nvPr/>
        </p:nvSpPr>
        <p:spPr>
          <a:xfrm>
            <a:off x="6154591" y="1637958"/>
            <a:ext cx="1243046"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Practice: Skill 1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cxnSp>
        <p:nvCxnSpPr>
          <p:cNvPr id="17" name="Google Shape;1114;p76" descr="Arrow">
            <a:extLst>
              <a:ext uri="{FF2B5EF4-FFF2-40B4-BE49-F238E27FC236}">
                <a16:creationId xmlns:a16="http://schemas.microsoft.com/office/drawing/2014/main" id="{1F817359-CB07-B377-85EC-7C83E890872A}"/>
              </a:ext>
            </a:extLst>
          </p:cNvPr>
          <p:cNvCxnSpPr/>
          <p:nvPr/>
        </p:nvCxnSpPr>
        <p:spPr>
          <a:xfrm>
            <a:off x="7397637" y="2032934"/>
            <a:ext cx="561885" cy="0"/>
          </a:xfrm>
          <a:prstGeom prst="straightConnector1">
            <a:avLst/>
          </a:prstGeom>
          <a:noFill/>
          <a:ln w="28575" cap="flat" cmpd="sng">
            <a:solidFill>
              <a:schemeClr val="accent2"/>
            </a:solidFill>
            <a:prstDash val="solid"/>
            <a:miter lim="800000"/>
            <a:headEnd type="none" w="sm" len="sm"/>
            <a:tailEnd type="triangle" w="med" len="med"/>
          </a:ln>
        </p:spPr>
      </p:cxnSp>
      <p:sp>
        <p:nvSpPr>
          <p:cNvPr id="8" name="Google Shape;1105;p76">
            <a:extLst>
              <a:ext uri="{FF2B5EF4-FFF2-40B4-BE49-F238E27FC236}">
                <a16:creationId xmlns:a16="http://schemas.microsoft.com/office/drawing/2014/main" id="{E34056C5-3AC1-F693-2C7C-C1A300CAB96E}"/>
              </a:ext>
            </a:extLst>
          </p:cNvPr>
          <p:cNvSpPr/>
          <p:nvPr/>
        </p:nvSpPr>
        <p:spPr>
          <a:xfrm>
            <a:off x="8010732" y="1624428"/>
            <a:ext cx="1259902"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Practice: Skill 1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1" name="Google Shape;1108;p76">
            <a:extLst>
              <a:ext uri="{FF2B5EF4-FFF2-40B4-BE49-F238E27FC236}">
                <a16:creationId xmlns:a16="http://schemas.microsoft.com/office/drawing/2014/main" id="{C86C418D-B26F-4CC7-59EA-BC98A2E69438}"/>
              </a:ext>
            </a:extLst>
          </p:cNvPr>
          <p:cNvSpPr/>
          <p:nvPr/>
        </p:nvSpPr>
        <p:spPr>
          <a:xfrm>
            <a:off x="3158149" y="2699063"/>
            <a:ext cx="1504800" cy="828600"/>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Initial Acquisition: Skill 2</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cxnSp>
        <p:nvCxnSpPr>
          <p:cNvPr id="15" name="Google Shape;1112;p76" descr="Arrow">
            <a:extLst>
              <a:ext uri="{FF2B5EF4-FFF2-40B4-BE49-F238E27FC236}">
                <a16:creationId xmlns:a16="http://schemas.microsoft.com/office/drawing/2014/main" id="{70C543DC-BA8D-47CF-874C-7F736FDF8C3B}"/>
              </a:ext>
            </a:extLst>
          </p:cNvPr>
          <p:cNvCxnSpPr>
            <a:cxnSpLocks/>
            <a:endCxn id="12" idx="1"/>
          </p:cNvCxnSpPr>
          <p:nvPr/>
        </p:nvCxnSpPr>
        <p:spPr>
          <a:xfrm>
            <a:off x="4663128" y="3097723"/>
            <a:ext cx="719100" cy="0"/>
          </a:xfrm>
          <a:prstGeom prst="straightConnector1">
            <a:avLst/>
          </a:prstGeom>
          <a:noFill/>
          <a:ln w="28575" cap="flat" cmpd="sng">
            <a:solidFill>
              <a:schemeClr val="accent2"/>
            </a:solidFill>
            <a:prstDash val="solid"/>
            <a:miter lim="800000"/>
            <a:headEnd type="none" w="sm" len="sm"/>
            <a:tailEnd type="triangle" w="med" len="med"/>
          </a:ln>
        </p:spPr>
      </p:cxnSp>
      <p:sp>
        <p:nvSpPr>
          <p:cNvPr id="12" name="Google Shape;1109;p76">
            <a:extLst>
              <a:ext uri="{FF2B5EF4-FFF2-40B4-BE49-F238E27FC236}">
                <a16:creationId xmlns:a16="http://schemas.microsoft.com/office/drawing/2014/main" id="{420D7820-5B94-49EC-3360-6DAF851FD9FB}"/>
              </a:ext>
            </a:extLst>
          </p:cNvPr>
          <p:cNvSpPr/>
          <p:nvPr/>
        </p:nvSpPr>
        <p:spPr>
          <a:xfrm>
            <a:off x="5382228" y="2683385"/>
            <a:ext cx="1189100"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Practice: Skill 2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cxnSp>
        <p:nvCxnSpPr>
          <p:cNvPr id="18" name="Google Shape;1115;p76" descr="Arrow">
            <a:extLst>
              <a:ext uri="{FF2B5EF4-FFF2-40B4-BE49-F238E27FC236}">
                <a16:creationId xmlns:a16="http://schemas.microsoft.com/office/drawing/2014/main" id="{D35E717F-F24E-2A01-43B3-BD5DD986EC71}"/>
              </a:ext>
            </a:extLst>
          </p:cNvPr>
          <p:cNvCxnSpPr>
            <a:cxnSpLocks/>
            <a:endCxn id="13" idx="1"/>
          </p:cNvCxnSpPr>
          <p:nvPr/>
        </p:nvCxnSpPr>
        <p:spPr>
          <a:xfrm>
            <a:off x="6571193" y="3113410"/>
            <a:ext cx="678600" cy="0"/>
          </a:xfrm>
          <a:prstGeom prst="straightConnector1">
            <a:avLst/>
          </a:prstGeom>
          <a:noFill/>
          <a:ln w="28575" cap="flat" cmpd="sng">
            <a:solidFill>
              <a:schemeClr val="accent2"/>
            </a:solidFill>
            <a:prstDash val="solid"/>
            <a:miter lim="800000"/>
            <a:headEnd type="none" w="sm" len="sm"/>
            <a:tailEnd type="triangle" w="med" len="med"/>
          </a:ln>
        </p:spPr>
      </p:cxnSp>
      <p:sp>
        <p:nvSpPr>
          <p:cNvPr id="13" name="Google Shape;1110;p76">
            <a:extLst>
              <a:ext uri="{FF2B5EF4-FFF2-40B4-BE49-F238E27FC236}">
                <a16:creationId xmlns:a16="http://schemas.microsoft.com/office/drawing/2014/main" id="{8CC76EA3-1EEB-A1A4-AC90-48CA6FCC51E9}"/>
              </a:ext>
            </a:extLst>
          </p:cNvPr>
          <p:cNvSpPr/>
          <p:nvPr/>
        </p:nvSpPr>
        <p:spPr>
          <a:xfrm>
            <a:off x="7249793" y="2699072"/>
            <a:ext cx="1184063"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Practice: Skill 2</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cxnSp>
        <p:nvCxnSpPr>
          <p:cNvPr id="16" name="Google Shape;1113;p76" descr="Arrow">
            <a:extLst>
              <a:ext uri="{FF2B5EF4-FFF2-40B4-BE49-F238E27FC236}">
                <a16:creationId xmlns:a16="http://schemas.microsoft.com/office/drawing/2014/main" id="{A70DE797-93EC-0C11-4176-757E83397F0C}"/>
              </a:ext>
            </a:extLst>
          </p:cNvPr>
          <p:cNvCxnSpPr/>
          <p:nvPr/>
        </p:nvCxnSpPr>
        <p:spPr>
          <a:xfrm rot="10800000" flipH="1">
            <a:off x="8433856" y="3084784"/>
            <a:ext cx="678465" cy="4190"/>
          </a:xfrm>
          <a:prstGeom prst="straightConnector1">
            <a:avLst/>
          </a:prstGeom>
          <a:noFill/>
          <a:ln w="28575" cap="flat" cmpd="sng">
            <a:solidFill>
              <a:schemeClr val="accent2"/>
            </a:solidFill>
            <a:prstDash val="solid"/>
            <a:miter lim="800000"/>
            <a:headEnd type="none" w="sm" len="sm"/>
            <a:tailEnd type="triangle" w="med" len="med"/>
          </a:ln>
        </p:spPr>
      </p:cxnSp>
      <p:sp>
        <p:nvSpPr>
          <p:cNvPr id="14" name="Google Shape;1111;p76">
            <a:extLst>
              <a:ext uri="{FF2B5EF4-FFF2-40B4-BE49-F238E27FC236}">
                <a16:creationId xmlns:a16="http://schemas.microsoft.com/office/drawing/2014/main" id="{3A7C4654-C9DA-3556-B51D-691FCF6B2813}"/>
              </a:ext>
            </a:extLst>
          </p:cNvPr>
          <p:cNvSpPr/>
          <p:nvPr/>
        </p:nvSpPr>
        <p:spPr>
          <a:xfrm>
            <a:off x="9112321" y="2694882"/>
            <a:ext cx="1184062"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Skill 2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grpSp>
        <p:nvGrpSpPr>
          <p:cNvPr id="19" name="Google Shape;1116;p76" descr="This diagram shows an academic example of systematic cumulative review for a student who needs to learn to segment words. The Initial Acquisition Skill 1 is a consonant-vowel-consonant (CVC) word like cat. After multiple opportunities to practice, the student is introduced to a new skill, or Initial Acquisition Skill 2, a consonant, consonant, vowel, consonant (CCVC) word like trip, and given multiple opportunities to practice those words. ">
            <a:extLst>
              <a:ext uri="{FF2B5EF4-FFF2-40B4-BE49-F238E27FC236}">
                <a16:creationId xmlns:a16="http://schemas.microsoft.com/office/drawing/2014/main" id="{B05D3DF6-7BBF-2D37-326E-B3655B66720D}"/>
              </a:ext>
            </a:extLst>
          </p:cNvPr>
          <p:cNvGrpSpPr/>
          <p:nvPr/>
        </p:nvGrpSpPr>
        <p:grpSpPr>
          <a:xfrm>
            <a:off x="1904538" y="3917006"/>
            <a:ext cx="8583125" cy="2342916"/>
            <a:chOff x="387401" y="3734728"/>
            <a:chExt cx="8583125" cy="2342916"/>
          </a:xfrm>
        </p:grpSpPr>
        <p:grpSp>
          <p:nvGrpSpPr>
            <p:cNvPr id="20" name="Google Shape;1117;p76">
              <a:extLst>
                <a:ext uri="{FF2B5EF4-FFF2-40B4-BE49-F238E27FC236}">
                  <a16:creationId xmlns:a16="http://schemas.microsoft.com/office/drawing/2014/main" id="{5E810BAB-BFA5-F1FC-6157-7AC7DE98A107}"/>
                </a:ext>
              </a:extLst>
            </p:cNvPr>
            <p:cNvGrpSpPr/>
            <p:nvPr/>
          </p:nvGrpSpPr>
          <p:grpSpPr>
            <a:xfrm>
              <a:off x="451392" y="4161915"/>
              <a:ext cx="8519134" cy="1915729"/>
              <a:chOff x="451392" y="4161915"/>
              <a:chExt cx="8519134" cy="1915729"/>
            </a:xfrm>
          </p:grpSpPr>
          <p:sp>
            <p:nvSpPr>
              <p:cNvPr id="22" name="Google Shape;1118;p76">
                <a:extLst>
                  <a:ext uri="{FF2B5EF4-FFF2-40B4-BE49-F238E27FC236}">
                    <a16:creationId xmlns:a16="http://schemas.microsoft.com/office/drawing/2014/main" id="{F0483426-9670-4B09-A042-0B0AF66E48EB}"/>
                  </a:ext>
                </a:extLst>
              </p:cNvPr>
              <p:cNvSpPr/>
              <p:nvPr/>
            </p:nvSpPr>
            <p:spPr>
              <a:xfrm>
                <a:off x="451392" y="4196393"/>
                <a:ext cx="1555749"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Segmenting a CVC word</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23" name="Google Shape;1119;p76">
                <a:extLst>
                  <a:ext uri="{FF2B5EF4-FFF2-40B4-BE49-F238E27FC236}">
                    <a16:creationId xmlns:a16="http://schemas.microsoft.com/office/drawing/2014/main" id="{A15E17FA-6ACA-EEAA-4AAA-FA592D9508C8}"/>
                  </a:ext>
                </a:extLst>
              </p:cNvPr>
              <p:cNvSpPr/>
              <p:nvPr/>
            </p:nvSpPr>
            <p:spPr>
              <a:xfrm>
                <a:off x="2980788" y="4196393"/>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4" name="Google Shape;1120;p76">
                <a:extLst>
                  <a:ext uri="{FF2B5EF4-FFF2-40B4-BE49-F238E27FC236}">
                    <a16:creationId xmlns:a16="http://schemas.microsoft.com/office/drawing/2014/main" id="{A2C6BF79-3772-004F-8C7B-CC2C3188315B}"/>
                  </a:ext>
                </a:extLst>
              </p:cNvPr>
              <p:cNvSpPr/>
              <p:nvPr/>
            </p:nvSpPr>
            <p:spPr>
              <a:xfrm>
                <a:off x="4764173" y="4161916"/>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5" name="Google Shape;1121;p76">
                <a:extLst>
                  <a:ext uri="{FF2B5EF4-FFF2-40B4-BE49-F238E27FC236}">
                    <a16:creationId xmlns:a16="http://schemas.microsoft.com/office/drawing/2014/main" id="{60A42726-3C0A-BFBA-614B-39E1925C87B0}"/>
                  </a:ext>
                </a:extLst>
              </p:cNvPr>
              <p:cNvSpPr/>
              <p:nvPr/>
            </p:nvSpPr>
            <p:spPr>
              <a:xfrm>
                <a:off x="6761147" y="4161915"/>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cxnSp>
            <p:nvCxnSpPr>
              <p:cNvPr id="26" name="Google Shape;1122;p76" descr="Arrow">
                <a:extLst>
                  <a:ext uri="{FF2B5EF4-FFF2-40B4-BE49-F238E27FC236}">
                    <a16:creationId xmlns:a16="http://schemas.microsoft.com/office/drawing/2014/main" id="{6F77885F-F3A2-9C03-338A-F87C84149EA2}"/>
                  </a:ext>
                </a:extLst>
              </p:cNvPr>
              <p:cNvCxnSpPr>
                <a:endCxn id="23" idx="1"/>
              </p:cNvCxnSpPr>
              <p:nvPr/>
            </p:nvCxnSpPr>
            <p:spPr>
              <a:xfrm>
                <a:off x="2054988" y="4610731"/>
                <a:ext cx="925800" cy="0"/>
              </a:xfrm>
              <a:prstGeom prst="straightConnector1">
                <a:avLst/>
              </a:prstGeom>
              <a:noFill/>
              <a:ln w="28575" cap="flat" cmpd="sng">
                <a:solidFill>
                  <a:schemeClr val="accent2"/>
                </a:solidFill>
                <a:prstDash val="solid"/>
                <a:miter lim="800000"/>
                <a:headEnd type="none" w="sm" len="sm"/>
                <a:tailEnd type="triangle" w="med" len="med"/>
              </a:ln>
            </p:spPr>
          </p:cxnSp>
          <p:sp>
            <p:nvSpPr>
              <p:cNvPr id="27" name="Google Shape;1123;p76">
                <a:extLst>
                  <a:ext uri="{FF2B5EF4-FFF2-40B4-BE49-F238E27FC236}">
                    <a16:creationId xmlns:a16="http://schemas.microsoft.com/office/drawing/2014/main" id="{E5AF9013-6985-AB5E-1F9E-3B58068D5078}"/>
                  </a:ext>
                </a:extLst>
              </p:cNvPr>
              <p:cNvSpPr/>
              <p:nvPr/>
            </p:nvSpPr>
            <p:spPr>
              <a:xfrm>
                <a:off x="1830587" y="5248969"/>
                <a:ext cx="1504950"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Segmenting a </a:t>
                </a:r>
                <a:r>
                  <a:rPr lang="en-US" sz="1800">
                    <a:solidFill>
                      <a:schemeClr val="accent2"/>
                    </a:solidFill>
                    <a:latin typeface="Arial" panose="020B0604020202020204" pitchFamily="34" charset="0"/>
                    <a:ea typeface="Helvetica Neue"/>
                    <a:cs typeface="Arial" panose="020B0604020202020204" pitchFamily="34" charset="0"/>
                    <a:sym typeface="Helvetica Neue"/>
                  </a:rPr>
                  <a:t>CCVC</a:t>
                </a: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 word</a:t>
                </a:r>
                <a:endParaRPr sz="1400" b="0" i="0" u="none" strike="noStrike" cap="none">
                  <a:solidFill>
                    <a:schemeClr val="accent2"/>
                  </a:solidFill>
                  <a:latin typeface="Arial" panose="020B0604020202020204" pitchFamily="34" charset="0"/>
                  <a:cs typeface="Arial" panose="020B0604020202020204" pitchFamily="34" charset="0"/>
                  <a:sym typeface="Arial"/>
                </a:endParaRPr>
              </a:p>
            </p:txBody>
          </p:sp>
          <p:sp>
            <p:nvSpPr>
              <p:cNvPr id="28" name="Google Shape;1124;p76">
                <a:extLst>
                  <a:ext uri="{FF2B5EF4-FFF2-40B4-BE49-F238E27FC236}">
                    <a16:creationId xmlns:a16="http://schemas.microsoft.com/office/drawing/2014/main" id="{97B68554-F1A0-A1C1-BCC7-239EDF068576}"/>
                  </a:ext>
                </a:extLst>
              </p:cNvPr>
              <p:cNvSpPr/>
              <p:nvPr/>
            </p:nvSpPr>
            <p:spPr>
              <a:xfrm>
                <a:off x="4001389" y="5231723"/>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29" name="Google Shape;1125;p76">
                <a:extLst>
                  <a:ext uri="{FF2B5EF4-FFF2-40B4-BE49-F238E27FC236}">
                    <a16:creationId xmlns:a16="http://schemas.microsoft.com/office/drawing/2014/main" id="{7F712DA9-A36C-63A6-F4E3-D6EBE8255D0B}"/>
                  </a:ext>
                </a:extLst>
              </p:cNvPr>
              <p:cNvSpPr/>
              <p:nvPr/>
            </p:nvSpPr>
            <p:spPr>
              <a:xfrm>
                <a:off x="5808463" y="5201672"/>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0" name="Google Shape;1126;p76">
                <a:extLst>
                  <a:ext uri="{FF2B5EF4-FFF2-40B4-BE49-F238E27FC236}">
                    <a16:creationId xmlns:a16="http://schemas.microsoft.com/office/drawing/2014/main" id="{D0682935-207D-2F81-0963-DCADAFAAA787}"/>
                  </a:ext>
                </a:extLst>
              </p:cNvPr>
              <p:cNvSpPr/>
              <p:nvPr/>
            </p:nvSpPr>
            <p:spPr>
              <a:xfrm>
                <a:off x="7829304" y="5143860"/>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31" name="Google Shape;1127;p76" descr="Arrow">
                <a:extLst>
                  <a:ext uri="{FF2B5EF4-FFF2-40B4-BE49-F238E27FC236}">
                    <a16:creationId xmlns:a16="http://schemas.microsoft.com/office/drawing/2014/main" id="{EC986D9B-C002-66D8-CE9D-219755EFC89F}"/>
                  </a:ext>
                </a:extLst>
              </p:cNvPr>
              <p:cNvCxnSpPr/>
              <p:nvPr/>
            </p:nvCxnSpPr>
            <p:spPr>
              <a:xfrm>
                <a:off x="4122010" y="4596444"/>
                <a:ext cx="618716"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32" name="Google Shape;1128;p76" descr="Arrow">
                <a:extLst>
                  <a:ext uri="{FF2B5EF4-FFF2-40B4-BE49-F238E27FC236}">
                    <a16:creationId xmlns:a16="http://schemas.microsoft.com/office/drawing/2014/main" id="{8E7A2CBE-EE38-3DD1-FAD6-EBA441779D3A}"/>
                  </a:ext>
                </a:extLst>
              </p:cNvPr>
              <p:cNvCxnSpPr/>
              <p:nvPr/>
            </p:nvCxnSpPr>
            <p:spPr>
              <a:xfrm>
                <a:off x="5905395" y="4599432"/>
                <a:ext cx="832104" cy="1"/>
              </a:xfrm>
              <a:prstGeom prst="straightConnector1">
                <a:avLst/>
              </a:prstGeom>
              <a:noFill/>
              <a:ln w="28575" cap="flat" cmpd="sng">
                <a:solidFill>
                  <a:schemeClr val="accent2"/>
                </a:solidFill>
                <a:prstDash val="solid"/>
                <a:miter lim="800000"/>
                <a:headEnd type="none" w="sm" len="sm"/>
                <a:tailEnd type="triangle" w="med" len="med"/>
              </a:ln>
            </p:spPr>
          </p:cxnSp>
          <p:cxnSp>
            <p:nvCxnSpPr>
              <p:cNvPr id="33" name="Google Shape;1129;p76" descr="Arrow">
                <a:extLst>
                  <a:ext uri="{FF2B5EF4-FFF2-40B4-BE49-F238E27FC236}">
                    <a16:creationId xmlns:a16="http://schemas.microsoft.com/office/drawing/2014/main" id="{99E8A992-BB04-00DA-69C5-918E1F58141C}"/>
                  </a:ext>
                </a:extLst>
              </p:cNvPr>
              <p:cNvCxnSpPr/>
              <p:nvPr/>
            </p:nvCxnSpPr>
            <p:spPr>
              <a:xfrm>
                <a:off x="3335537" y="5646060"/>
                <a:ext cx="618716"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34" name="Google Shape;1130;p76" descr="Arrow">
                <a:extLst>
                  <a:ext uri="{FF2B5EF4-FFF2-40B4-BE49-F238E27FC236}">
                    <a16:creationId xmlns:a16="http://schemas.microsoft.com/office/drawing/2014/main" id="{877C6C91-50FB-2B90-3371-CE27B8F389DC}"/>
                  </a:ext>
                </a:extLst>
              </p:cNvPr>
              <p:cNvCxnSpPr/>
              <p:nvPr/>
            </p:nvCxnSpPr>
            <p:spPr>
              <a:xfrm>
                <a:off x="5159872" y="5641848"/>
                <a:ext cx="618716"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35" name="Google Shape;1131;p76" descr="Arrow">
                <a:extLst>
                  <a:ext uri="{FF2B5EF4-FFF2-40B4-BE49-F238E27FC236}">
                    <a16:creationId xmlns:a16="http://schemas.microsoft.com/office/drawing/2014/main" id="{087536C9-1A6E-3FCB-FAE0-12AAC4EB3EE3}"/>
                  </a:ext>
                </a:extLst>
              </p:cNvPr>
              <p:cNvCxnSpPr/>
              <p:nvPr/>
            </p:nvCxnSpPr>
            <p:spPr>
              <a:xfrm>
                <a:off x="6949685" y="5641848"/>
                <a:ext cx="879619" cy="0"/>
              </a:xfrm>
              <a:prstGeom prst="straightConnector1">
                <a:avLst/>
              </a:prstGeom>
              <a:noFill/>
              <a:ln w="28575" cap="flat" cmpd="sng">
                <a:solidFill>
                  <a:schemeClr val="accent2"/>
                </a:solidFill>
                <a:prstDash val="solid"/>
                <a:miter lim="800000"/>
                <a:headEnd type="none" w="sm" len="sm"/>
                <a:tailEnd type="triangle" w="med" len="med"/>
              </a:ln>
            </p:spPr>
          </p:cxnSp>
        </p:grpSp>
        <p:sp>
          <p:nvSpPr>
            <p:cNvPr id="21" name="Google Shape;1132;p76">
              <a:extLst>
                <a:ext uri="{FF2B5EF4-FFF2-40B4-BE49-F238E27FC236}">
                  <a16:creationId xmlns:a16="http://schemas.microsoft.com/office/drawing/2014/main" id="{399162C6-0922-141A-E6E7-314518E1B6FD}"/>
                </a:ext>
              </a:extLst>
            </p:cNvPr>
            <p:cNvSpPr txBox="1"/>
            <p:nvPr/>
          </p:nvSpPr>
          <p:spPr>
            <a:xfrm>
              <a:off x="387401" y="3734728"/>
              <a:ext cx="2848346" cy="461624"/>
            </a:xfrm>
            <a:prstGeom prst="rect">
              <a:avLst/>
            </a:prstGeom>
            <a:noFill/>
            <a:ln>
              <a:noFill/>
            </a:ln>
          </p:spPr>
          <p:txBody>
            <a:bodyPr spcFirstLastPara="1" wrap="square" lIns="91425" tIns="45700" rIns="91425" bIns="45700" anchor="t" anchorCtr="0">
              <a:spAutoFit/>
            </a:bodyPr>
            <a:lstStyle/>
            <a:p>
              <a:pPr>
                <a:buSzPts val="2400"/>
              </a:pPr>
              <a:r>
                <a:rPr lang="en-US" sz="2400" dirty="0">
                  <a:solidFill>
                    <a:srgbClr val="000000"/>
                  </a:solidFill>
                  <a:latin typeface="Arial" panose="020B0604020202020204" pitchFamily="34" charset="0"/>
                  <a:cs typeface="Arial" panose="020B0604020202020204" pitchFamily="34" charset="0"/>
                </a:rPr>
                <a:t>Academic Example</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grpSp>
      <p:sp>
        <p:nvSpPr>
          <p:cNvPr id="39" name="Text Placeholder 38">
            <a:extLst>
              <a:ext uri="{FF2B5EF4-FFF2-40B4-BE49-F238E27FC236}">
                <a16:creationId xmlns:a16="http://schemas.microsoft.com/office/drawing/2014/main" id="{7655CDD7-95AD-E729-70D0-37577EFD0474}"/>
              </a:ext>
            </a:extLst>
          </p:cNvPr>
          <p:cNvSpPr>
            <a:spLocks noGrp="1"/>
          </p:cNvSpPr>
          <p:nvPr>
            <p:ph type="body" sz="quarter" idx="13"/>
          </p:nvPr>
        </p:nvSpPr>
        <p:spPr/>
        <p:txBody>
          <a:bodyPr/>
          <a:lstStyle/>
          <a:p>
            <a:r>
              <a:rPr lang="en-US" dirty="0"/>
              <a:t>(</a:t>
            </a:r>
            <a:r>
              <a:rPr lang="en-US" dirty="0" err="1"/>
              <a:t>McLesky</a:t>
            </a:r>
            <a:r>
              <a:rPr lang="en-US" dirty="0"/>
              <a:t> et al., 2022)</a:t>
            </a:r>
          </a:p>
        </p:txBody>
      </p:sp>
      <p:sp>
        <p:nvSpPr>
          <p:cNvPr id="45" name="TextBox 44">
            <a:extLst>
              <a:ext uri="{FF2B5EF4-FFF2-40B4-BE49-F238E27FC236}">
                <a16:creationId xmlns:a16="http://schemas.microsoft.com/office/drawing/2014/main" id="{06C1EB89-822B-F59A-461D-789220CDFCE7}"/>
              </a:ext>
              <a:ext uri="{C183D7F6-B498-43B3-948B-1728B52AA6E4}">
                <adec:decorative xmlns:adec="http://schemas.microsoft.com/office/drawing/2017/decorative" val="1"/>
              </a:ext>
            </a:extLst>
          </p:cNvPr>
          <p:cNvSpPr txBox="1"/>
          <p:nvPr/>
        </p:nvSpPr>
        <p:spPr>
          <a:xfrm>
            <a:off x="9174313" y="6509241"/>
            <a:ext cx="6098582" cy="276999"/>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dirty="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27452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6958-D7BA-8F9C-ED4E-A0F21A7997ED}"/>
            </a:ext>
          </a:extLst>
        </p:cNvPr>
        <p:cNvGrpSpPr/>
        <p:nvPr/>
      </p:nvGrpSpPr>
      <p:grpSpPr>
        <a:xfrm>
          <a:off x="0" y="0"/>
          <a:ext cx="0" cy="0"/>
          <a:chOff x="0" y="0"/>
          <a:chExt cx="0" cy="0"/>
        </a:xfrm>
      </p:grpSpPr>
      <p:sp>
        <p:nvSpPr>
          <p:cNvPr id="36" name="Title 35">
            <a:extLst>
              <a:ext uri="{FF2B5EF4-FFF2-40B4-BE49-F238E27FC236}">
                <a16:creationId xmlns:a16="http://schemas.microsoft.com/office/drawing/2014/main" id="{D8E1C2AA-2438-2076-8B84-B83837BE90C6}"/>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Comprehensive</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Systematic Cumulative Review Continued</a:t>
            </a:r>
            <a:endParaRPr lang="en-US" dirty="0"/>
          </a:p>
        </p:txBody>
      </p:sp>
      <p:sp>
        <p:nvSpPr>
          <p:cNvPr id="45" name="TextBox 44">
            <a:extLst>
              <a:ext uri="{FF2B5EF4-FFF2-40B4-BE49-F238E27FC236}">
                <a16:creationId xmlns:a16="http://schemas.microsoft.com/office/drawing/2014/main" id="{DC4B6183-D581-1F26-8306-5A3A263DA2EC}"/>
              </a:ext>
              <a:ext uri="{C183D7F6-B498-43B3-948B-1728B52AA6E4}">
                <adec:decorative xmlns:adec="http://schemas.microsoft.com/office/drawing/2017/decorative" val="1"/>
              </a:ext>
            </a:extLst>
          </p:cNvPr>
          <p:cNvSpPr txBox="1"/>
          <p:nvPr/>
        </p:nvSpPr>
        <p:spPr>
          <a:xfrm>
            <a:off x="9174313" y="6509241"/>
            <a:ext cx="6098582" cy="276999"/>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dirty="0">
              <a:ln>
                <a:noFill/>
              </a:ln>
              <a:solidFill>
                <a:srgbClr val="000000"/>
              </a:solidFill>
              <a:effectLst/>
              <a:uLnTx/>
              <a:uFillTx/>
              <a:latin typeface="Open Sans"/>
              <a:ea typeface="+mn-ea"/>
              <a:cs typeface="+mn-cs"/>
            </a:endParaRPr>
          </a:p>
        </p:txBody>
      </p:sp>
      <p:grpSp>
        <p:nvGrpSpPr>
          <p:cNvPr id="2" name="Google Shape;1101;p76" descr="This diagram shows the general process for systematic cumulative review. A student is introduced to a new skill and given opportunities to practice it. After multiple opportunities to practice, the student is introduced to a new skill, and the cycle continues.">
            <a:extLst>
              <a:ext uri="{FF2B5EF4-FFF2-40B4-BE49-F238E27FC236}">
                <a16:creationId xmlns:a16="http://schemas.microsoft.com/office/drawing/2014/main" id="{793DA2AC-0FD2-D4E7-891A-0CDEA1A8E9E0}"/>
              </a:ext>
              <a:ext uri="{C183D7F6-B498-43B3-948B-1728B52AA6E4}">
                <adec:decorative xmlns:adec="http://schemas.microsoft.com/office/drawing/2017/decorative" val="0"/>
              </a:ext>
            </a:extLst>
          </p:cNvPr>
          <p:cNvGrpSpPr/>
          <p:nvPr/>
        </p:nvGrpSpPr>
        <p:grpSpPr>
          <a:xfrm>
            <a:off x="1841865" y="1629515"/>
            <a:ext cx="8425507" cy="1903319"/>
            <a:chOff x="429546" y="1868060"/>
            <a:chExt cx="8425507" cy="1903319"/>
          </a:xfrm>
        </p:grpSpPr>
        <p:sp>
          <p:nvSpPr>
            <p:cNvPr id="3" name="Google Shape;1102;p76">
              <a:extLst>
                <a:ext uri="{FF2B5EF4-FFF2-40B4-BE49-F238E27FC236}">
                  <a16:creationId xmlns:a16="http://schemas.microsoft.com/office/drawing/2014/main" id="{091D5D3E-1B6A-7022-AFD2-B50C3BE7B8AB}"/>
                </a:ext>
              </a:extLst>
            </p:cNvPr>
            <p:cNvSpPr/>
            <p:nvPr/>
          </p:nvSpPr>
          <p:spPr>
            <a:xfrm>
              <a:off x="429546" y="1900371"/>
              <a:ext cx="1504950"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49"/>
                    </a:ext>
                  </a:extLst>
                </a:rPr>
                <a:t>Initial Acquisition: Skill 1</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7" name="Google Shape;1103;p76">
              <a:extLst>
                <a:ext uri="{FF2B5EF4-FFF2-40B4-BE49-F238E27FC236}">
                  <a16:creationId xmlns:a16="http://schemas.microsoft.com/office/drawing/2014/main" id="{34ED4585-326C-4731-5644-F90E4FD59DC0}"/>
                </a:ext>
              </a:extLst>
            </p:cNvPr>
            <p:cNvSpPr/>
            <p:nvPr/>
          </p:nvSpPr>
          <p:spPr>
            <a:xfrm>
              <a:off x="2980788" y="1893316"/>
              <a:ext cx="1189101"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Skill 1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8" name="Google Shape;1104;p76">
              <a:extLst>
                <a:ext uri="{FF2B5EF4-FFF2-40B4-BE49-F238E27FC236}">
                  <a16:creationId xmlns:a16="http://schemas.microsoft.com/office/drawing/2014/main" id="{394242F7-4677-F7C8-2C20-B5878C0786DF}"/>
                </a:ext>
              </a:extLst>
            </p:cNvPr>
            <p:cNvSpPr/>
            <p:nvPr/>
          </p:nvSpPr>
          <p:spPr>
            <a:xfrm>
              <a:off x="4713261" y="1881590"/>
              <a:ext cx="1243046"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Skill 1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40" name="Google Shape;1105;p76">
              <a:extLst>
                <a:ext uri="{FF2B5EF4-FFF2-40B4-BE49-F238E27FC236}">
                  <a16:creationId xmlns:a16="http://schemas.microsoft.com/office/drawing/2014/main" id="{D428EC5C-7EDD-01D8-FF27-A172203ABF41}"/>
                </a:ext>
              </a:extLst>
            </p:cNvPr>
            <p:cNvSpPr/>
            <p:nvPr/>
          </p:nvSpPr>
          <p:spPr>
            <a:xfrm>
              <a:off x="6569402" y="1868060"/>
              <a:ext cx="1259902"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Practice: Skill 1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cxnSp>
          <p:nvCxnSpPr>
            <p:cNvPr id="41" name="Google Shape;1106;p76" descr="Arrow">
              <a:extLst>
                <a:ext uri="{FF2B5EF4-FFF2-40B4-BE49-F238E27FC236}">
                  <a16:creationId xmlns:a16="http://schemas.microsoft.com/office/drawing/2014/main" id="{17790379-9858-13DD-84BB-01A7A0F3BBDE}"/>
                </a:ext>
              </a:extLst>
            </p:cNvPr>
            <p:cNvCxnSpPr>
              <a:cxnSpLocks/>
              <a:endCxn id="37" idx="1"/>
            </p:cNvCxnSpPr>
            <p:nvPr/>
          </p:nvCxnSpPr>
          <p:spPr>
            <a:xfrm>
              <a:off x="1934388" y="2307654"/>
              <a:ext cx="1046400"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42" name="Google Shape;1107;p76" descr="Arrow">
              <a:extLst>
                <a:ext uri="{FF2B5EF4-FFF2-40B4-BE49-F238E27FC236}">
                  <a16:creationId xmlns:a16="http://schemas.microsoft.com/office/drawing/2014/main" id="{C281B143-4694-7FAA-E485-B7C626824211}"/>
                </a:ext>
              </a:extLst>
            </p:cNvPr>
            <p:cNvCxnSpPr>
              <a:cxnSpLocks/>
              <a:endCxn id="38" idx="1"/>
            </p:cNvCxnSpPr>
            <p:nvPr/>
          </p:nvCxnSpPr>
          <p:spPr>
            <a:xfrm>
              <a:off x="4151361" y="2295928"/>
              <a:ext cx="561900" cy="0"/>
            </a:xfrm>
            <a:prstGeom prst="straightConnector1">
              <a:avLst/>
            </a:prstGeom>
            <a:noFill/>
            <a:ln w="28575" cap="flat" cmpd="sng">
              <a:solidFill>
                <a:schemeClr val="accent2"/>
              </a:solidFill>
              <a:prstDash val="solid"/>
              <a:miter lim="800000"/>
              <a:headEnd type="none" w="sm" len="sm"/>
              <a:tailEnd type="triangle" w="med" len="med"/>
            </a:ln>
          </p:spPr>
        </p:cxnSp>
        <p:sp>
          <p:nvSpPr>
            <p:cNvPr id="43" name="Google Shape;1108;p76">
              <a:extLst>
                <a:ext uri="{FF2B5EF4-FFF2-40B4-BE49-F238E27FC236}">
                  <a16:creationId xmlns:a16="http://schemas.microsoft.com/office/drawing/2014/main" id="{E30F68EA-5CD5-EA1D-467F-8F8290272D87}"/>
                </a:ext>
              </a:extLst>
            </p:cNvPr>
            <p:cNvSpPr/>
            <p:nvPr/>
          </p:nvSpPr>
          <p:spPr>
            <a:xfrm>
              <a:off x="1716819" y="2942695"/>
              <a:ext cx="1504800" cy="828600"/>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Initial Acquisition: Skill 2</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44" name="Google Shape;1109;p76">
              <a:extLst>
                <a:ext uri="{FF2B5EF4-FFF2-40B4-BE49-F238E27FC236}">
                  <a16:creationId xmlns:a16="http://schemas.microsoft.com/office/drawing/2014/main" id="{648C0EB5-9766-C4D0-A07D-EE0A7E59ECD0}"/>
                </a:ext>
              </a:extLst>
            </p:cNvPr>
            <p:cNvSpPr/>
            <p:nvPr/>
          </p:nvSpPr>
          <p:spPr>
            <a:xfrm>
              <a:off x="3940898" y="2927017"/>
              <a:ext cx="1189100"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Skill 2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46" name="Google Shape;1110;p76">
              <a:extLst>
                <a:ext uri="{FF2B5EF4-FFF2-40B4-BE49-F238E27FC236}">
                  <a16:creationId xmlns:a16="http://schemas.microsoft.com/office/drawing/2014/main" id="{21DEC72D-0292-BBFD-BD3D-2818947504C0}"/>
                </a:ext>
              </a:extLst>
            </p:cNvPr>
            <p:cNvSpPr/>
            <p:nvPr/>
          </p:nvSpPr>
          <p:spPr>
            <a:xfrm>
              <a:off x="5808463" y="2942704"/>
              <a:ext cx="1184063"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Skill 2</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47" name="Google Shape;1111;p76">
              <a:extLst>
                <a:ext uri="{FF2B5EF4-FFF2-40B4-BE49-F238E27FC236}">
                  <a16:creationId xmlns:a16="http://schemas.microsoft.com/office/drawing/2014/main" id="{66651428-D380-CDA3-7D0A-3E1942C68ECF}"/>
                </a:ext>
              </a:extLst>
            </p:cNvPr>
            <p:cNvSpPr/>
            <p:nvPr/>
          </p:nvSpPr>
          <p:spPr>
            <a:xfrm>
              <a:off x="7670991" y="2938514"/>
              <a:ext cx="1184062" cy="828675"/>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Skill 2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48" name="Google Shape;1112;p76" descr="Arrow">
              <a:extLst>
                <a:ext uri="{FF2B5EF4-FFF2-40B4-BE49-F238E27FC236}">
                  <a16:creationId xmlns:a16="http://schemas.microsoft.com/office/drawing/2014/main" id="{2B263729-7624-DD42-D4AB-8E3B3DB5DD2E}"/>
                </a:ext>
              </a:extLst>
            </p:cNvPr>
            <p:cNvCxnSpPr>
              <a:cxnSpLocks/>
              <a:endCxn id="44" idx="1"/>
            </p:cNvCxnSpPr>
            <p:nvPr/>
          </p:nvCxnSpPr>
          <p:spPr>
            <a:xfrm>
              <a:off x="3221798" y="3341355"/>
              <a:ext cx="719100"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49" name="Google Shape;1113;p76" descr="Arrow">
              <a:extLst>
                <a:ext uri="{FF2B5EF4-FFF2-40B4-BE49-F238E27FC236}">
                  <a16:creationId xmlns:a16="http://schemas.microsoft.com/office/drawing/2014/main" id="{611DCD55-FA88-764F-0970-F285DBB0CC05}"/>
                </a:ext>
              </a:extLst>
            </p:cNvPr>
            <p:cNvCxnSpPr/>
            <p:nvPr/>
          </p:nvCxnSpPr>
          <p:spPr>
            <a:xfrm rot="10800000" flipH="1">
              <a:off x="6992526" y="3328416"/>
              <a:ext cx="678465" cy="4190"/>
            </a:xfrm>
            <a:prstGeom prst="straightConnector1">
              <a:avLst/>
            </a:prstGeom>
            <a:noFill/>
            <a:ln w="28575" cap="flat" cmpd="sng">
              <a:solidFill>
                <a:schemeClr val="accent2"/>
              </a:solidFill>
              <a:prstDash val="solid"/>
              <a:miter lim="800000"/>
              <a:headEnd type="none" w="sm" len="sm"/>
              <a:tailEnd type="triangle" w="med" len="med"/>
            </a:ln>
          </p:spPr>
        </p:cxnSp>
        <p:cxnSp>
          <p:nvCxnSpPr>
            <p:cNvPr id="50" name="Google Shape;1114;p76" descr="Arrow">
              <a:extLst>
                <a:ext uri="{FF2B5EF4-FFF2-40B4-BE49-F238E27FC236}">
                  <a16:creationId xmlns:a16="http://schemas.microsoft.com/office/drawing/2014/main" id="{8523635C-F686-1DE1-79AA-084B606032A6}"/>
                </a:ext>
              </a:extLst>
            </p:cNvPr>
            <p:cNvCxnSpPr/>
            <p:nvPr/>
          </p:nvCxnSpPr>
          <p:spPr>
            <a:xfrm>
              <a:off x="5956307" y="2276566"/>
              <a:ext cx="561885"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51" name="Google Shape;1115;p76" descr="Arrow">
              <a:extLst>
                <a:ext uri="{FF2B5EF4-FFF2-40B4-BE49-F238E27FC236}">
                  <a16:creationId xmlns:a16="http://schemas.microsoft.com/office/drawing/2014/main" id="{496892FC-A3CE-3983-7C0D-EF0EA34767D4}"/>
                </a:ext>
              </a:extLst>
            </p:cNvPr>
            <p:cNvCxnSpPr>
              <a:cxnSpLocks/>
              <a:endCxn id="46" idx="1"/>
            </p:cNvCxnSpPr>
            <p:nvPr/>
          </p:nvCxnSpPr>
          <p:spPr>
            <a:xfrm>
              <a:off x="5129863" y="3357042"/>
              <a:ext cx="678600" cy="0"/>
            </a:xfrm>
            <a:prstGeom prst="straightConnector1">
              <a:avLst/>
            </a:prstGeom>
            <a:noFill/>
            <a:ln w="28575" cap="flat" cmpd="sng">
              <a:solidFill>
                <a:schemeClr val="accent2"/>
              </a:solidFill>
              <a:prstDash val="solid"/>
              <a:miter lim="800000"/>
              <a:headEnd type="none" w="sm" len="sm"/>
              <a:tailEnd type="triangle" w="med" len="med"/>
            </a:ln>
          </p:spPr>
        </p:cxnSp>
      </p:grpSp>
      <p:grpSp>
        <p:nvGrpSpPr>
          <p:cNvPr id="52" name="Google Shape;1116;p76" descr="This is a behavioral example of systematic cumulative review. A student is introduced to the skill of respectfully disagreeing and receiving opportunities to practice the skill. After multiple opportunities to practice, the student is introduced to acknowledging others’ feelings, and the cycle continues.">
            <a:extLst>
              <a:ext uri="{FF2B5EF4-FFF2-40B4-BE49-F238E27FC236}">
                <a16:creationId xmlns:a16="http://schemas.microsoft.com/office/drawing/2014/main" id="{F4C199E3-1B67-D29D-842D-8C96241FBF11}"/>
              </a:ext>
              <a:ext uri="{C183D7F6-B498-43B3-948B-1728B52AA6E4}">
                <adec:decorative xmlns:adec="http://schemas.microsoft.com/office/drawing/2017/decorative" val="0"/>
              </a:ext>
            </a:extLst>
          </p:cNvPr>
          <p:cNvGrpSpPr/>
          <p:nvPr/>
        </p:nvGrpSpPr>
        <p:grpSpPr>
          <a:xfrm>
            <a:off x="1826057" y="3893224"/>
            <a:ext cx="8583125" cy="2342916"/>
            <a:chOff x="387401" y="3734728"/>
            <a:chExt cx="8583125" cy="2342916"/>
          </a:xfrm>
        </p:grpSpPr>
        <p:grpSp>
          <p:nvGrpSpPr>
            <p:cNvPr id="53" name="Google Shape;1117;p76">
              <a:extLst>
                <a:ext uri="{FF2B5EF4-FFF2-40B4-BE49-F238E27FC236}">
                  <a16:creationId xmlns:a16="http://schemas.microsoft.com/office/drawing/2014/main" id="{4401D485-F4B4-49FB-FEF0-DB608EEEE3AF}"/>
                </a:ext>
              </a:extLst>
            </p:cNvPr>
            <p:cNvGrpSpPr/>
            <p:nvPr/>
          </p:nvGrpSpPr>
          <p:grpSpPr>
            <a:xfrm>
              <a:off x="451392" y="4161915"/>
              <a:ext cx="8519134" cy="1915729"/>
              <a:chOff x="451392" y="4161915"/>
              <a:chExt cx="8519134" cy="1915729"/>
            </a:xfrm>
          </p:grpSpPr>
          <p:sp>
            <p:nvSpPr>
              <p:cNvPr id="55" name="Google Shape;1118;p76">
                <a:extLst>
                  <a:ext uri="{FF2B5EF4-FFF2-40B4-BE49-F238E27FC236}">
                    <a16:creationId xmlns:a16="http://schemas.microsoft.com/office/drawing/2014/main" id="{943C42FB-6B82-F36F-BCAB-DA5E49093D83}"/>
                  </a:ext>
                </a:extLst>
              </p:cNvPr>
              <p:cNvSpPr/>
              <p:nvPr/>
            </p:nvSpPr>
            <p:spPr>
              <a:xfrm>
                <a:off x="451392" y="4196393"/>
                <a:ext cx="1555749"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n-US" sz="1800">
                    <a:solidFill>
                      <a:schemeClr val="accent2"/>
                    </a:solidFill>
                    <a:latin typeface="Arial" panose="020B0604020202020204" pitchFamily="34" charset="0"/>
                    <a:cs typeface="Arial" panose="020B0604020202020204" pitchFamily="34" charset="0"/>
                  </a:rPr>
                  <a:t>Respectfully disagreeing</a:t>
                </a:r>
                <a:endParaRPr lang="en-US" sz="1800" b="0" i="0" u="none" strike="noStrike" cap="none">
                  <a:solidFill>
                    <a:schemeClr val="accent2"/>
                  </a:solidFill>
                  <a:latin typeface="Arial" panose="020B0604020202020204" pitchFamily="34" charset="0"/>
                  <a:cs typeface="Arial" panose="020B0604020202020204" pitchFamily="34" charset="0"/>
                </a:endParaRPr>
              </a:p>
            </p:txBody>
          </p:sp>
          <p:sp>
            <p:nvSpPr>
              <p:cNvPr id="56" name="Google Shape;1119;p76">
                <a:extLst>
                  <a:ext uri="{FF2B5EF4-FFF2-40B4-BE49-F238E27FC236}">
                    <a16:creationId xmlns:a16="http://schemas.microsoft.com/office/drawing/2014/main" id="{544C9672-E692-C7F7-9ED1-D452F05FC4A3}"/>
                  </a:ext>
                </a:extLst>
              </p:cNvPr>
              <p:cNvSpPr/>
              <p:nvPr/>
            </p:nvSpPr>
            <p:spPr>
              <a:xfrm>
                <a:off x="2980788" y="4196393"/>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7" name="Google Shape;1120;p76">
                <a:extLst>
                  <a:ext uri="{FF2B5EF4-FFF2-40B4-BE49-F238E27FC236}">
                    <a16:creationId xmlns:a16="http://schemas.microsoft.com/office/drawing/2014/main" id="{92E30AEE-4445-4E01-D58F-8CD34CF0DCE3}"/>
                  </a:ext>
                </a:extLst>
              </p:cNvPr>
              <p:cNvSpPr/>
              <p:nvPr/>
            </p:nvSpPr>
            <p:spPr>
              <a:xfrm>
                <a:off x="4764173" y="4161916"/>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8" name="Google Shape;1121;p76">
                <a:extLst>
                  <a:ext uri="{FF2B5EF4-FFF2-40B4-BE49-F238E27FC236}">
                    <a16:creationId xmlns:a16="http://schemas.microsoft.com/office/drawing/2014/main" id="{D3295630-6184-5AD4-C406-7B69942D6B85}"/>
                  </a:ext>
                </a:extLst>
              </p:cNvPr>
              <p:cNvSpPr/>
              <p:nvPr/>
            </p:nvSpPr>
            <p:spPr>
              <a:xfrm>
                <a:off x="6761147" y="4161915"/>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59" name="Google Shape;1122;p76" descr="Arrow">
                <a:extLst>
                  <a:ext uri="{FF2B5EF4-FFF2-40B4-BE49-F238E27FC236}">
                    <a16:creationId xmlns:a16="http://schemas.microsoft.com/office/drawing/2014/main" id="{373C5E00-DC4B-FB5C-8F5C-95C155D830F9}"/>
                  </a:ext>
                </a:extLst>
              </p:cNvPr>
              <p:cNvCxnSpPr>
                <a:endCxn id="56" idx="1"/>
              </p:cNvCxnSpPr>
              <p:nvPr/>
            </p:nvCxnSpPr>
            <p:spPr>
              <a:xfrm>
                <a:off x="2054988" y="4610731"/>
                <a:ext cx="925800" cy="0"/>
              </a:xfrm>
              <a:prstGeom prst="straightConnector1">
                <a:avLst/>
              </a:prstGeom>
              <a:noFill/>
              <a:ln w="28575" cap="flat" cmpd="sng">
                <a:solidFill>
                  <a:schemeClr val="accent2"/>
                </a:solidFill>
                <a:prstDash val="solid"/>
                <a:miter lim="800000"/>
                <a:headEnd type="none" w="sm" len="sm"/>
                <a:tailEnd type="triangle" w="med" len="med"/>
              </a:ln>
            </p:spPr>
          </p:cxnSp>
          <p:sp>
            <p:nvSpPr>
              <p:cNvPr id="60" name="Google Shape;1123;p76">
                <a:extLst>
                  <a:ext uri="{FF2B5EF4-FFF2-40B4-BE49-F238E27FC236}">
                    <a16:creationId xmlns:a16="http://schemas.microsoft.com/office/drawing/2014/main" id="{FC85253C-C020-25C4-F69C-768D3B2C682F}"/>
                  </a:ext>
                </a:extLst>
              </p:cNvPr>
              <p:cNvSpPr/>
              <p:nvPr/>
            </p:nvSpPr>
            <p:spPr>
              <a:xfrm>
                <a:off x="1494791" y="5248969"/>
                <a:ext cx="1840746"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n-US" sz="1800" dirty="0">
                    <a:solidFill>
                      <a:schemeClr val="accent2"/>
                    </a:solidFill>
                    <a:latin typeface="Arial" panose="020B0604020202020204" pitchFamily="34" charset="0"/>
                    <a:cs typeface="Arial" panose="020B0604020202020204" pitchFamily="34" charset="0"/>
                  </a:rPr>
                  <a:t>Acknowledging others' feelings</a:t>
                </a:r>
                <a:endParaRPr lang="en-US" sz="1800" b="0" i="0" u="none" strike="noStrike" cap="none" dirty="0">
                  <a:solidFill>
                    <a:schemeClr val="accent2"/>
                  </a:solidFill>
                  <a:latin typeface="Arial" panose="020B0604020202020204" pitchFamily="34" charset="0"/>
                  <a:cs typeface="Arial" panose="020B0604020202020204" pitchFamily="34" charset="0"/>
                </a:endParaRPr>
              </a:p>
            </p:txBody>
          </p:sp>
          <p:sp>
            <p:nvSpPr>
              <p:cNvPr id="61" name="Google Shape;1124;p76">
                <a:extLst>
                  <a:ext uri="{FF2B5EF4-FFF2-40B4-BE49-F238E27FC236}">
                    <a16:creationId xmlns:a16="http://schemas.microsoft.com/office/drawing/2014/main" id="{773C4EC1-98F0-F245-CCF1-DF31A1FE8755}"/>
                  </a:ext>
                </a:extLst>
              </p:cNvPr>
              <p:cNvSpPr/>
              <p:nvPr/>
            </p:nvSpPr>
            <p:spPr>
              <a:xfrm>
                <a:off x="4001389" y="5231723"/>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62" name="Google Shape;1125;p76">
                <a:extLst>
                  <a:ext uri="{FF2B5EF4-FFF2-40B4-BE49-F238E27FC236}">
                    <a16:creationId xmlns:a16="http://schemas.microsoft.com/office/drawing/2014/main" id="{5D9B8455-1D31-1248-D518-1BECD99DE9F4}"/>
                  </a:ext>
                </a:extLst>
              </p:cNvPr>
              <p:cNvSpPr/>
              <p:nvPr/>
            </p:nvSpPr>
            <p:spPr>
              <a:xfrm>
                <a:off x="5808463" y="5201672"/>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63" name="Google Shape;1126;p76">
                <a:extLst>
                  <a:ext uri="{FF2B5EF4-FFF2-40B4-BE49-F238E27FC236}">
                    <a16:creationId xmlns:a16="http://schemas.microsoft.com/office/drawing/2014/main" id="{8DEA07FA-6955-DE9F-95D5-6808AAED97E6}"/>
                  </a:ext>
                </a:extLst>
              </p:cNvPr>
              <p:cNvSpPr/>
              <p:nvPr/>
            </p:nvSpPr>
            <p:spPr>
              <a:xfrm>
                <a:off x="7829304" y="5143860"/>
                <a:ext cx="1141222" cy="828675"/>
              </a:xfrm>
              <a:prstGeom prst="roundRect">
                <a:avLst>
                  <a:gd name="adj" fmla="val 16667"/>
                </a:avLst>
              </a:prstGeom>
              <a:solidFill>
                <a:srgbClr val="B5CDF6"/>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Arial" panose="020B0604020202020204" pitchFamily="34" charset="0"/>
                    <a:ea typeface="Helvetica Neue"/>
                    <a:cs typeface="Arial" panose="020B0604020202020204" pitchFamily="34" charset="0"/>
                    <a:sym typeface="Helvetica Neue"/>
                  </a:rPr>
                  <a:t>Practice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64" name="Google Shape;1127;p76" descr="Arrow">
                <a:extLst>
                  <a:ext uri="{FF2B5EF4-FFF2-40B4-BE49-F238E27FC236}">
                    <a16:creationId xmlns:a16="http://schemas.microsoft.com/office/drawing/2014/main" id="{F63EB1C5-2203-02AA-5DED-376C42AE21CC}"/>
                  </a:ext>
                </a:extLst>
              </p:cNvPr>
              <p:cNvCxnSpPr/>
              <p:nvPr/>
            </p:nvCxnSpPr>
            <p:spPr>
              <a:xfrm>
                <a:off x="4122010" y="4596444"/>
                <a:ext cx="618716"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65" name="Google Shape;1128;p76" descr="Arrow">
                <a:extLst>
                  <a:ext uri="{FF2B5EF4-FFF2-40B4-BE49-F238E27FC236}">
                    <a16:creationId xmlns:a16="http://schemas.microsoft.com/office/drawing/2014/main" id="{A0C255DA-726F-1406-D84C-95DA1159FF77}"/>
                  </a:ext>
                </a:extLst>
              </p:cNvPr>
              <p:cNvCxnSpPr/>
              <p:nvPr/>
            </p:nvCxnSpPr>
            <p:spPr>
              <a:xfrm>
                <a:off x="5905395" y="4599432"/>
                <a:ext cx="832104" cy="1"/>
              </a:xfrm>
              <a:prstGeom prst="straightConnector1">
                <a:avLst/>
              </a:prstGeom>
              <a:noFill/>
              <a:ln w="28575" cap="flat" cmpd="sng">
                <a:solidFill>
                  <a:schemeClr val="accent2"/>
                </a:solidFill>
                <a:prstDash val="solid"/>
                <a:miter lim="800000"/>
                <a:headEnd type="none" w="sm" len="sm"/>
                <a:tailEnd type="triangle" w="med" len="med"/>
              </a:ln>
            </p:spPr>
          </p:cxnSp>
          <p:cxnSp>
            <p:nvCxnSpPr>
              <p:cNvPr id="66" name="Google Shape;1129;p76" descr="Arrow">
                <a:extLst>
                  <a:ext uri="{FF2B5EF4-FFF2-40B4-BE49-F238E27FC236}">
                    <a16:creationId xmlns:a16="http://schemas.microsoft.com/office/drawing/2014/main" id="{8068BE8F-364D-8CED-618A-EC4CF251AE97}"/>
                  </a:ext>
                </a:extLst>
              </p:cNvPr>
              <p:cNvCxnSpPr/>
              <p:nvPr/>
            </p:nvCxnSpPr>
            <p:spPr>
              <a:xfrm>
                <a:off x="3335537" y="5646060"/>
                <a:ext cx="618716"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67" name="Google Shape;1130;p76" descr="Arrow">
                <a:extLst>
                  <a:ext uri="{FF2B5EF4-FFF2-40B4-BE49-F238E27FC236}">
                    <a16:creationId xmlns:a16="http://schemas.microsoft.com/office/drawing/2014/main" id="{4501C5D2-65A3-89B7-2068-94692018FAD1}"/>
                  </a:ext>
                </a:extLst>
              </p:cNvPr>
              <p:cNvCxnSpPr/>
              <p:nvPr/>
            </p:nvCxnSpPr>
            <p:spPr>
              <a:xfrm>
                <a:off x="5159872" y="5641848"/>
                <a:ext cx="618716"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68" name="Google Shape;1131;p76" descr="Arrow">
                <a:extLst>
                  <a:ext uri="{FF2B5EF4-FFF2-40B4-BE49-F238E27FC236}">
                    <a16:creationId xmlns:a16="http://schemas.microsoft.com/office/drawing/2014/main" id="{DA495E80-27D4-057F-0EBE-8B7D2EFB9116}"/>
                  </a:ext>
                </a:extLst>
              </p:cNvPr>
              <p:cNvCxnSpPr/>
              <p:nvPr/>
            </p:nvCxnSpPr>
            <p:spPr>
              <a:xfrm>
                <a:off x="6949685" y="5641848"/>
                <a:ext cx="879619" cy="0"/>
              </a:xfrm>
              <a:prstGeom prst="straightConnector1">
                <a:avLst/>
              </a:prstGeom>
              <a:noFill/>
              <a:ln w="28575" cap="flat" cmpd="sng">
                <a:solidFill>
                  <a:schemeClr val="accent2"/>
                </a:solidFill>
                <a:prstDash val="solid"/>
                <a:miter lim="800000"/>
                <a:headEnd type="none" w="sm" len="sm"/>
                <a:tailEnd type="triangle" w="med" len="med"/>
              </a:ln>
            </p:spPr>
          </p:cxnSp>
        </p:grpSp>
        <p:sp>
          <p:nvSpPr>
            <p:cNvPr id="54" name="Google Shape;1132;p76">
              <a:extLst>
                <a:ext uri="{FF2B5EF4-FFF2-40B4-BE49-F238E27FC236}">
                  <a16:creationId xmlns:a16="http://schemas.microsoft.com/office/drawing/2014/main" id="{0A94B35D-1A30-0ABA-76A2-6E42B1361346}"/>
                </a:ext>
              </a:extLst>
            </p:cNvPr>
            <p:cNvSpPr txBox="1"/>
            <p:nvPr/>
          </p:nvSpPr>
          <p:spPr>
            <a:xfrm>
              <a:off x="387401" y="3734728"/>
              <a:ext cx="2693363" cy="461624"/>
            </a:xfrm>
            <a:prstGeom prst="rect">
              <a:avLst/>
            </a:prstGeom>
            <a:noFill/>
            <a:ln>
              <a:noFill/>
            </a:ln>
          </p:spPr>
          <p:txBody>
            <a:bodyPr spcFirstLastPara="1" wrap="square" lIns="91425" tIns="45700" rIns="91425" bIns="45700" anchor="t" anchorCtr="0">
              <a:spAutoFit/>
            </a:bodyPr>
            <a:lstStyle/>
            <a:p>
              <a:pPr>
                <a:buSzPts val="2400"/>
              </a:pPr>
              <a:r>
                <a:rPr lang="en-US" sz="2400" dirty="0">
                  <a:solidFill>
                    <a:srgbClr val="000000"/>
                  </a:solidFill>
                  <a:latin typeface="Arial" panose="020B0604020202020204" pitchFamily="34" charset="0"/>
                  <a:cs typeface="Arial" panose="020B0604020202020204" pitchFamily="34" charset="0"/>
                </a:rPr>
                <a:t>Behavior Example</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grpSp>
      <p:sp>
        <p:nvSpPr>
          <p:cNvPr id="39" name="Text Placeholder 38">
            <a:extLst>
              <a:ext uri="{FF2B5EF4-FFF2-40B4-BE49-F238E27FC236}">
                <a16:creationId xmlns:a16="http://schemas.microsoft.com/office/drawing/2014/main" id="{3451F31B-8E4D-0D63-7449-B47FC78A6A6C}"/>
              </a:ext>
            </a:extLst>
          </p:cNvPr>
          <p:cNvSpPr>
            <a:spLocks noGrp="1"/>
          </p:cNvSpPr>
          <p:nvPr>
            <p:ph type="body" sz="quarter" idx="13"/>
          </p:nvPr>
        </p:nvSpPr>
        <p:spPr/>
        <p:txBody>
          <a:bodyPr/>
          <a:lstStyle/>
          <a:p>
            <a:r>
              <a:rPr lang="en-US" dirty="0"/>
              <a:t>(McDaniel et al., 2024)</a:t>
            </a:r>
          </a:p>
        </p:txBody>
      </p:sp>
    </p:spTree>
    <p:extLst>
      <p:ext uri="{BB962C8B-B14F-4D97-AF65-F5344CB8AC3E}">
        <p14:creationId xmlns:p14="http://schemas.microsoft.com/office/powerpoint/2010/main" val="35650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C5AB-6E93-6249-52DB-C99D6E676E4F}"/>
              </a:ext>
            </a:extLst>
          </p:cNvPr>
          <p:cNvSpPr>
            <a:spLocks noGrp="1"/>
          </p:cNvSpPr>
          <p:nvPr>
            <p:ph type="title"/>
          </p:nvPr>
        </p:nvSpPr>
        <p:spPr/>
        <p:txBody>
          <a:bodyPr>
            <a:normAutofit/>
          </a:bodyPr>
          <a:lstStyle/>
          <a:p>
            <a:r>
              <a:rPr kumimoji="0" lang="en-US" sz="3600" b="1" i="0" u="none" strike="noStrike" kern="0" cap="none" spc="0" normalizeH="0" baseline="0" noProof="0" dirty="0">
                <a:ln>
                  <a:noFill/>
                </a:ln>
                <a:solidFill>
                  <a:srgbClr val="0E2B5A"/>
                </a:solidFill>
                <a:effectLst/>
                <a:uLnTx/>
                <a:uFillTx/>
                <a:latin typeface="Georgia"/>
                <a:ea typeface="Open Sans ExtraBold" panose="020B0606030504020204" pitchFamily="34" charset="0"/>
                <a:cs typeface="Open Sans ExtraBold" panose="020B0606030504020204" pitchFamily="34" charset="0"/>
                <a:sym typeface="Georgia"/>
              </a:rPr>
              <a:t>Comprehensive</a:t>
            </a:r>
            <a:br>
              <a:rPr kumimoji="0" lang="en-US" sz="3600" b="1" i="0" u="none" strike="noStrike" kern="0" cap="none" spc="0" normalizeH="0" baseline="0" noProof="0" dirty="0">
                <a:ln>
                  <a:noFill/>
                </a:ln>
                <a:solidFill>
                  <a:srgbClr val="0E2B5A"/>
                </a:solidFill>
                <a:effectLst/>
                <a:uLnTx/>
                <a:uFillTx/>
                <a:latin typeface="Georgia"/>
                <a:ea typeface="Open Sans ExtraBold" panose="020B0606030504020204" pitchFamily="34" charset="0"/>
                <a:cs typeface="Open Sans ExtraBold" panose="020B0606030504020204" pitchFamily="34" charset="0"/>
                <a:sym typeface="Georgia"/>
              </a:rPr>
            </a:br>
            <a:r>
              <a:rPr kumimoji="0" lang="en-US" sz="2400" b="1" i="1" u="none" strike="noStrike" kern="0" cap="none" spc="0" normalizeH="0" baseline="0" noProof="0" dirty="0">
                <a:ln>
                  <a:noFill/>
                </a:ln>
                <a:solidFill>
                  <a:srgbClr val="0E2B5A"/>
                </a:solidFill>
                <a:effectLst/>
                <a:uLnTx/>
                <a:uFillTx/>
                <a:latin typeface="Arial"/>
                <a:ea typeface="Open Sans ExtraBold" panose="020B0606030504020204" pitchFamily="34" charset="0"/>
                <a:cs typeface="Open Sans ExtraBold" panose="020B0606030504020204" pitchFamily="34" charset="0"/>
                <a:sym typeface="Georgia"/>
              </a:rPr>
              <a:t>Opportunities for Feedback</a:t>
            </a:r>
            <a:endParaRPr lang="en-US" dirty="0"/>
          </a:p>
        </p:txBody>
      </p:sp>
      <p:sp>
        <p:nvSpPr>
          <p:cNvPr id="3" name="Text Placeholder 2">
            <a:extLst>
              <a:ext uri="{FF2B5EF4-FFF2-40B4-BE49-F238E27FC236}">
                <a16:creationId xmlns:a16="http://schemas.microsoft.com/office/drawing/2014/main" id="{819AAB0F-93E9-5B0E-0B7E-3A39EE8C1FD5}"/>
              </a:ext>
            </a:extLst>
          </p:cNvPr>
          <p:cNvSpPr>
            <a:spLocks noGrp="1"/>
          </p:cNvSpPr>
          <p:nvPr>
            <p:ph type="body" sz="quarter" idx="11"/>
          </p:nvPr>
        </p:nvSpPr>
        <p:spPr/>
        <p:txBody>
          <a:bodyPr/>
          <a:lstStyle/>
          <a:p>
            <a:r>
              <a:rPr lang="en-US" dirty="0"/>
              <a:t>Affirmative Feedback</a:t>
            </a:r>
          </a:p>
        </p:txBody>
      </p:sp>
      <p:sp>
        <p:nvSpPr>
          <p:cNvPr id="4" name="Content Placeholder 3">
            <a:extLst>
              <a:ext uri="{FF2B5EF4-FFF2-40B4-BE49-F238E27FC236}">
                <a16:creationId xmlns:a16="http://schemas.microsoft.com/office/drawing/2014/main" id="{D6B042BA-75C6-8920-A612-9D1C35F20D5C}"/>
              </a:ext>
            </a:extLst>
          </p:cNvPr>
          <p:cNvSpPr>
            <a:spLocks noGrp="1"/>
          </p:cNvSpPr>
          <p:nvPr>
            <p:ph sz="quarter" idx="15"/>
          </p:nvPr>
        </p:nvSpPr>
        <p:spPr/>
        <p:txBody>
          <a:bodyPr/>
          <a:lstStyle/>
          <a:p>
            <a:pPr marL="114300" indent="0">
              <a:buNone/>
            </a:pPr>
            <a:r>
              <a:rPr lang="en-US" dirty="0"/>
              <a:t>is </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51"/>
                  </a:ext>
                </a:extLst>
              </a:rPr>
              <a:t>timely</a:t>
            </a:r>
            <a:r>
              <a:rPr lang="en-US" dirty="0"/>
              <a:t>, genuine, and commensurate with effort;  lets a student know exactly why they are being praised.</a:t>
            </a:r>
            <a:endParaRPr lang="en-US" sz="1400"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52"/>
                </a:ext>
              </a:extLst>
            </a:endParaRPr>
          </a:p>
          <a:p>
            <a:pPr marL="114300" indent="0">
              <a:buNone/>
            </a:pPr>
            <a:r>
              <a:rPr lang="en-US" b="1" dirty="0"/>
              <a:t>Example: </a:t>
            </a:r>
            <a:r>
              <a:rPr lang="en-US" i="1" dirty="0"/>
              <a:t>Christina, thank you for pushing your chair in when you stood up to walk to the line.</a:t>
            </a:r>
            <a:endParaRPr lang="en-US" sz="1400" dirty="0"/>
          </a:p>
        </p:txBody>
      </p:sp>
      <p:sp>
        <p:nvSpPr>
          <p:cNvPr id="5" name="Text Placeholder 4">
            <a:extLst>
              <a:ext uri="{FF2B5EF4-FFF2-40B4-BE49-F238E27FC236}">
                <a16:creationId xmlns:a16="http://schemas.microsoft.com/office/drawing/2014/main" id="{125ECBFC-02B5-02E0-B2D5-46582504615E}"/>
              </a:ext>
            </a:extLst>
          </p:cNvPr>
          <p:cNvSpPr>
            <a:spLocks noGrp="1"/>
          </p:cNvSpPr>
          <p:nvPr>
            <p:ph type="body" sz="quarter" idx="16"/>
          </p:nvPr>
        </p:nvSpPr>
        <p:spPr/>
        <p:txBody>
          <a:bodyPr/>
          <a:lstStyle/>
          <a:p>
            <a:r>
              <a:rPr lang="en-US" dirty="0"/>
              <a:t>Corrective Feedback</a:t>
            </a:r>
          </a:p>
        </p:txBody>
      </p:sp>
      <p:sp>
        <p:nvSpPr>
          <p:cNvPr id="6" name="Content Placeholder 5">
            <a:extLst>
              <a:ext uri="{FF2B5EF4-FFF2-40B4-BE49-F238E27FC236}">
                <a16:creationId xmlns:a16="http://schemas.microsoft.com/office/drawing/2014/main" id="{72E0425F-431B-515A-B964-3D0DB7F50585}"/>
              </a:ext>
            </a:extLst>
          </p:cNvPr>
          <p:cNvSpPr>
            <a:spLocks noGrp="1"/>
          </p:cNvSpPr>
          <p:nvPr>
            <p:ph sz="quarter" idx="17"/>
          </p:nvPr>
        </p:nvSpPr>
        <p:spPr/>
        <p:txBody>
          <a:bodyPr/>
          <a:lstStyle/>
          <a:p>
            <a:pPr marL="114300" indent="0">
              <a:buNone/>
            </a:pPr>
            <a:r>
              <a:rPr lang="en-US" dirty="0"/>
              <a:t>is </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50"/>
                  </a:ext>
                </a:extLst>
              </a:rPr>
              <a:t>t</a:t>
            </a:r>
            <a:r>
              <a:rPr lang="en-US" dirty="0"/>
              <a:t>imely; meant to prevent future errors by addressing mistakes when they occur so that a student does not practice errors repeatedly.</a:t>
            </a:r>
          </a:p>
          <a:p>
            <a:pPr marL="114300" indent="0">
              <a:buNone/>
            </a:pPr>
            <a:r>
              <a:rPr lang="en-US" b="1" dirty="0"/>
              <a:t>Example: </a:t>
            </a:r>
            <a:r>
              <a:rPr lang="en-US" i="1" dirty="0"/>
              <a:t>Destiny, check your first sentence, and make sure that it begins with a capital letter. </a:t>
            </a:r>
            <a:endParaRPr lang="en-US" dirty="0"/>
          </a:p>
        </p:txBody>
      </p:sp>
      <p:sp>
        <p:nvSpPr>
          <p:cNvPr id="7" name="Text Placeholder 6">
            <a:extLst>
              <a:ext uri="{FF2B5EF4-FFF2-40B4-BE49-F238E27FC236}">
                <a16:creationId xmlns:a16="http://schemas.microsoft.com/office/drawing/2014/main" id="{4282CF9F-3E90-A753-C3F1-0B81AE349E39}"/>
              </a:ext>
            </a:extLst>
          </p:cNvPr>
          <p:cNvSpPr>
            <a:spLocks noGrp="1"/>
          </p:cNvSpPr>
          <p:nvPr>
            <p:ph type="body" sz="quarter" idx="18"/>
          </p:nvPr>
        </p:nvSpPr>
        <p:spPr/>
        <p:txBody>
          <a:bodyPr/>
          <a:lstStyle/>
          <a:p>
            <a:r>
              <a:rPr lang="en-US" dirty="0"/>
              <a:t>(</a:t>
            </a:r>
            <a:r>
              <a:rPr lang="en-US" dirty="0" err="1"/>
              <a:t>McLesky</a:t>
            </a:r>
            <a:r>
              <a:rPr lang="en-US" dirty="0"/>
              <a:t> et al., 2022)</a:t>
            </a:r>
          </a:p>
        </p:txBody>
      </p:sp>
      <p:sp>
        <p:nvSpPr>
          <p:cNvPr id="8" name="Footer Placeholder 7">
            <a:extLst>
              <a:ext uri="{FF2B5EF4-FFF2-40B4-BE49-F238E27FC236}">
                <a16:creationId xmlns:a16="http://schemas.microsoft.com/office/drawing/2014/main" id="{BCF6EA8B-B1B4-7D27-D6BC-8DF4079744A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2520512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CAC84C-D4E3-5CED-A240-1941D60D5227}"/>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Comprehensive</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Sequence Skills Logically</a:t>
            </a:r>
            <a:endParaRPr lang="en-US" dirty="0"/>
          </a:p>
        </p:txBody>
      </p:sp>
      <p:pic>
        <p:nvPicPr>
          <p:cNvPr id="11" name="Content Placeholder 10">
            <a:extLst>
              <a:ext uri="{FF2B5EF4-FFF2-40B4-BE49-F238E27FC236}">
                <a16:creationId xmlns:a16="http://schemas.microsoft.com/office/drawing/2014/main" id="{F7C79CCD-2B5D-8F31-2BA8-14C37D133C41}"/>
              </a:ext>
              <a:ext uri="{C183D7F6-B498-43B3-948B-1728B52AA6E4}">
                <adec:decorative xmlns:adec="http://schemas.microsoft.com/office/drawing/2017/decorative" val="1"/>
              </a:ext>
            </a:extLst>
          </p:cNvPr>
          <p:cNvPicPr>
            <a:picLocks noGrp="1" noChangeAspect="1"/>
          </p:cNvPicPr>
          <p:nvPr>
            <p:ph sz="quarter" idx="11"/>
          </p:nvPr>
        </p:nvPicPr>
        <p:blipFill>
          <a:blip>
            <a:extLst>
              <a:ext uri="{96DAC541-7B7A-43D3-8B79-37D633B846F1}">
                <asvg:svgBlip xmlns:asvg="http://schemas.microsoft.com/office/drawing/2016/SVG/main" r:embed="rId3"/>
              </a:ext>
            </a:extLst>
          </a:blip>
          <a:stretch>
            <a:fillRect/>
          </a:stretch>
        </p:blipFill>
        <p:spPr>
          <a:xfrm>
            <a:off x="1737747" y="1752599"/>
            <a:ext cx="3612128" cy="3612128"/>
          </a:xfrm>
          <a:prstGeom prst="rect">
            <a:avLst/>
          </a:prstGeom>
        </p:spPr>
      </p:pic>
      <p:sp>
        <p:nvSpPr>
          <p:cNvPr id="8" name="Content Placeholder 7">
            <a:extLst>
              <a:ext uri="{FF2B5EF4-FFF2-40B4-BE49-F238E27FC236}">
                <a16:creationId xmlns:a16="http://schemas.microsoft.com/office/drawing/2014/main" id="{3E6D9CAE-6AF0-8DBD-57EC-9842CEA0EA0A}"/>
              </a:ext>
            </a:extLst>
          </p:cNvPr>
          <p:cNvSpPr>
            <a:spLocks noGrp="1"/>
          </p:cNvSpPr>
          <p:nvPr>
            <p:ph sz="quarter" idx="12"/>
          </p:nvPr>
        </p:nvSpPr>
        <p:spPr>
          <a:xfrm>
            <a:off x="6354305" y="1984215"/>
            <a:ext cx="5377912" cy="4277099"/>
          </a:xfrm>
        </p:spPr>
        <p:txBody>
          <a:bodyPr>
            <a:normAutofit/>
          </a:bodyPr>
          <a:lstStyle/>
          <a:p>
            <a:pPr marL="342900" marR="0" lvl="0" indent="-342900" algn="l" defTabSz="914400" rtl="0" eaLnBrk="1" fontAlgn="auto" latinLnBrk="0" hangingPunct="1">
              <a:lnSpc>
                <a:spcPct val="100000"/>
              </a:lnSpc>
              <a:spcBef>
                <a:spcPts val="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solidFill>
                  <a:srgbClr val="3C3E40"/>
                </a:solidFill>
                <a:effectLst/>
                <a:uLnTx/>
                <a:uFillTx/>
                <a:latin typeface="Arial"/>
                <a:cs typeface="Arial"/>
                <a:sym typeface="Arial"/>
              </a:rPr>
              <a:t>This considers several variables including teaching simpler skills before more complex skills and teaching high-frequency skills before those used less frequently.</a:t>
            </a:r>
          </a:p>
          <a:p>
            <a:pPr marL="342900" marR="0" lvl="0" indent="-342900" algn="l" defTabSz="914400" rtl="0" eaLnBrk="1" fontAlgn="auto" latinLnBrk="0" hangingPunct="1">
              <a:lnSpc>
                <a:spcPct val="100000"/>
              </a:lnSpc>
              <a:spcBef>
                <a:spcPts val="120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solidFill>
                  <a:srgbClr val="3C3E40"/>
                </a:solidFill>
                <a:effectLst/>
                <a:uLnTx/>
                <a:uFillTx/>
                <a:latin typeface="Arial"/>
                <a:cs typeface="Arial"/>
                <a:sym typeface="Arial"/>
              </a:rPr>
              <a:t>Lessons should be designed to recognize mastered skills and begin with area of need.</a:t>
            </a:r>
          </a:p>
        </p:txBody>
      </p:sp>
      <p:sp>
        <p:nvSpPr>
          <p:cNvPr id="9" name="Content Placeholder 8">
            <a:extLst>
              <a:ext uri="{FF2B5EF4-FFF2-40B4-BE49-F238E27FC236}">
                <a16:creationId xmlns:a16="http://schemas.microsoft.com/office/drawing/2014/main" id="{210398B5-F2C1-F1F5-EC15-4D54A5BE1CA5}"/>
              </a:ext>
            </a:extLst>
          </p:cNvPr>
          <p:cNvSpPr>
            <a:spLocks noGrp="1"/>
          </p:cNvSpPr>
          <p:nvPr>
            <p:ph sz="quarter" idx="13"/>
          </p:nvPr>
        </p:nvSpPr>
        <p:spPr>
          <a:xfrm>
            <a:off x="507868" y="6365497"/>
            <a:ext cx="6218396" cy="403388"/>
          </a:xfrm>
        </p:spPr>
        <p:txBody>
          <a:bodyPr>
            <a:normAutofit/>
          </a:bodyPr>
          <a:lstStyle/>
          <a:p>
            <a:pPr marL="0" indent="0">
              <a:buNone/>
            </a:pPr>
            <a:r>
              <a:rPr lang="en-US" sz="1800" dirty="0">
                <a:solidFill>
                  <a:srgbClr val="000000"/>
                </a:solidFill>
              </a:rPr>
              <a:t>(</a:t>
            </a:r>
            <a:r>
              <a:rPr lang="en-US" sz="1800" dirty="0" err="1">
                <a:solidFill>
                  <a:srgbClr val="000000"/>
                </a:solidFill>
              </a:rPr>
              <a:t>McLesky</a:t>
            </a:r>
            <a:r>
              <a:rPr lang="en-US" sz="1800" dirty="0">
                <a:solidFill>
                  <a:srgbClr val="000000"/>
                </a:solidFill>
              </a:rPr>
              <a:t> et al., 2022; Archer &amp; Hughes, 2016)</a:t>
            </a:r>
          </a:p>
        </p:txBody>
      </p:sp>
      <p:sp>
        <p:nvSpPr>
          <p:cNvPr id="5" name="Footer Placeholder 4">
            <a:extLst>
              <a:ext uri="{FF2B5EF4-FFF2-40B4-BE49-F238E27FC236}">
                <a16:creationId xmlns:a16="http://schemas.microsoft.com/office/drawing/2014/main" id="{BB22D5A9-2824-5D9F-469C-670698386CE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cxnSp>
        <p:nvCxnSpPr>
          <p:cNvPr id="7" name="Straight Connector 6">
            <a:extLst>
              <a:ext uri="{FF2B5EF4-FFF2-40B4-BE49-F238E27FC236}">
                <a16:creationId xmlns:a16="http://schemas.microsoft.com/office/drawing/2014/main" id="{D3C5AFB7-A3C5-5CA7-3DBD-296DEB0E9764}"/>
              </a:ext>
              <a:ext uri="{C183D7F6-B498-43B3-948B-1728B52AA6E4}">
                <adec:decorative xmlns:adec="http://schemas.microsoft.com/office/drawing/2017/decorative" val="1"/>
              </a:ext>
            </a:extLst>
          </p:cNvPr>
          <p:cNvCxnSpPr>
            <a:stCxn id="6" idx="2"/>
          </p:cNvCxnSpPr>
          <p:nvPr/>
        </p:nvCxnSpPr>
        <p:spPr>
          <a:xfrm>
            <a:off x="6043626" y="1436914"/>
            <a:ext cx="0" cy="4371219"/>
          </a:xfrm>
          <a:prstGeom prst="line">
            <a:avLst/>
          </a:prstGeom>
          <a:ln w="38100">
            <a:solidFill>
              <a:srgbClr val="0D2B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5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11C4-7E55-E809-B9C3-A0CF84063DA4}"/>
              </a:ext>
            </a:extLst>
          </p:cNvPr>
          <p:cNvSpPr>
            <a:spLocks noGrp="1"/>
          </p:cNvSpPr>
          <p:nvPr>
            <p:ph type="title"/>
          </p:nvPr>
        </p:nvSpPr>
        <p:spPr/>
        <p:txBody>
          <a:bodyPr/>
          <a:lstStyle/>
          <a:p>
            <a:r>
              <a:rPr lang="en-US" dirty="0"/>
              <a:t>Alignment</a:t>
            </a:r>
          </a:p>
        </p:txBody>
      </p:sp>
      <p:sp>
        <p:nvSpPr>
          <p:cNvPr id="3" name="Content Placeholder 2">
            <a:extLst>
              <a:ext uri="{FF2B5EF4-FFF2-40B4-BE49-F238E27FC236}">
                <a16:creationId xmlns:a16="http://schemas.microsoft.com/office/drawing/2014/main" id="{BE1523B1-73D1-762D-D150-F240BDF57ACE}"/>
              </a:ext>
            </a:extLst>
          </p:cNvPr>
          <p:cNvSpPr>
            <a:spLocks noGrp="1"/>
          </p:cNvSpPr>
          <p:nvPr>
            <p:ph sz="quarter" idx="12"/>
          </p:nvPr>
        </p:nvSpPr>
        <p:spPr>
          <a:xfrm>
            <a:off x="2102456" y="1424012"/>
            <a:ext cx="4661392" cy="4430486"/>
          </a:xfrm>
        </p:spPr>
        <p:txBody>
          <a:bodyPr/>
          <a:lstStyle/>
          <a:p>
            <a:pPr marL="0" indent="0">
              <a:buClr>
                <a:srgbClr val="3C3E40"/>
              </a:buClr>
              <a:buNone/>
              <a:defRPr/>
            </a:pPr>
            <a:r>
              <a:rPr lang="en-US" dirty="0">
                <a:solidFill>
                  <a:srgbClr val="3C3E40"/>
                </a:solidFill>
              </a:rPr>
              <a:t>I</a:t>
            </a:r>
            <a:r>
              <a:rPr lang="en-US" dirty="0">
                <a:solidFill>
                  <a:srgbClr val="333333"/>
                </a:solidFill>
              </a:rPr>
              <a:t>ntervention teaches an </a:t>
            </a:r>
            <a:r>
              <a:rPr lang="en-US" dirty="0"/>
              <a:t>alternative </a:t>
            </a:r>
            <a:r>
              <a:rPr lang="en-US" b="1" dirty="0"/>
              <a:t>behavior</a:t>
            </a:r>
            <a:r>
              <a:rPr lang="en-US" dirty="0"/>
              <a:t> </a:t>
            </a:r>
            <a:r>
              <a:rPr lang="en-US" dirty="0">
                <a:solidFill>
                  <a:srgbClr val="333333"/>
                </a:solidFill>
              </a:rPr>
              <a:t>to match the perceived function of the target behavior.</a:t>
            </a:r>
            <a:endParaRPr lang="en-US" b="1" dirty="0"/>
          </a:p>
          <a:p>
            <a:pPr marL="0" indent="0">
              <a:spcBef>
                <a:spcPts val="1950"/>
              </a:spcBef>
              <a:buFont typeface="Arial"/>
              <a:buNone/>
            </a:pPr>
            <a:r>
              <a:rPr lang="en-US" b="1" dirty="0"/>
              <a:t>Attention Motivated</a:t>
            </a:r>
            <a:endParaRPr lang="en-US" dirty="0"/>
          </a:p>
          <a:p>
            <a:pPr marL="342900"/>
            <a:r>
              <a:rPr lang="en-US" dirty="0"/>
              <a:t>Check-In/Check-Out</a:t>
            </a:r>
          </a:p>
          <a:p>
            <a:pPr marL="0" indent="0">
              <a:spcBef>
                <a:spcPts val="1950"/>
              </a:spcBef>
              <a:buFont typeface="Arial"/>
              <a:buNone/>
            </a:pPr>
            <a:r>
              <a:rPr lang="en-US" b="1" dirty="0"/>
              <a:t>Escape Task Demand</a:t>
            </a:r>
            <a:endParaRPr lang="en-US" dirty="0"/>
          </a:p>
          <a:p>
            <a:pPr marL="342900"/>
            <a:r>
              <a:rPr lang="en-US" dirty="0"/>
              <a:t>Breaks are Better</a:t>
            </a:r>
          </a:p>
        </p:txBody>
      </p:sp>
      <p:sp>
        <p:nvSpPr>
          <p:cNvPr id="4" name="Footer Placeholder 3">
            <a:extLst>
              <a:ext uri="{FF2B5EF4-FFF2-40B4-BE49-F238E27FC236}">
                <a16:creationId xmlns:a16="http://schemas.microsoft.com/office/drawing/2014/main" id="{76D806F8-C5E0-0EC8-6C13-AE3F71437B2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
        <p:nvSpPr>
          <p:cNvPr id="5" name="Text Placeholder 4">
            <a:extLst>
              <a:ext uri="{FF2B5EF4-FFF2-40B4-BE49-F238E27FC236}">
                <a16:creationId xmlns:a16="http://schemas.microsoft.com/office/drawing/2014/main" id="{EB46B4A1-3649-5B5B-448B-E2B1BA12D077}"/>
              </a:ext>
            </a:extLst>
          </p:cNvPr>
          <p:cNvSpPr>
            <a:spLocks noGrp="1"/>
          </p:cNvSpPr>
          <p:nvPr>
            <p:ph type="body" sz="quarter" idx="14"/>
          </p:nvPr>
        </p:nvSpPr>
        <p:spPr>
          <a:xfrm>
            <a:off x="6885592" y="1436914"/>
            <a:ext cx="4948854" cy="4368492"/>
          </a:xfrm>
        </p:spPr>
        <p:txBody>
          <a:bodyPr anchor="t" anchorCtr="0">
            <a:noAutofit/>
          </a:bodyPr>
          <a:lstStyle/>
          <a:p>
            <a:pPr>
              <a:spcBef>
                <a:spcPts val="0"/>
              </a:spcBef>
            </a:pPr>
            <a:r>
              <a:rPr lang="en-US" sz="2400" dirty="0">
                <a:solidFill>
                  <a:srgbClr val="3C3E40"/>
                </a:solidFill>
              </a:rPr>
              <a:t>I</a:t>
            </a:r>
            <a:r>
              <a:rPr lang="en-US" sz="2400" dirty="0">
                <a:solidFill>
                  <a:srgbClr val="333333"/>
                </a:solidFill>
              </a:rPr>
              <a:t>ntervention </a:t>
            </a:r>
            <a:r>
              <a:rPr lang="en-US" sz="2400" dirty="0"/>
              <a:t>focuses on specific </a:t>
            </a:r>
            <a:r>
              <a:rPr lang="en-US" sz="2400" b="1" dirty="0"/>
              <a:t>academic</a:t>
            </a:r>
            <a:r>
              <a:rPr lang="en-US" sz="2400" dirty="0"/>
              <a:t> skills that students need to acquire to provide greater access to and opportunity within Tier I.</a:t>
            </a:r>
          </a:p>
          <a:p>
            <a:pPr lvl="0">
              <a:spcBef>
                <a:spcPts val="1680"/>
              </a:spcBef>
              <a:buSzPts val="2400"/>
            </a:pPr>
            <a:r>
              <a:rPr lang="en-US" sz="2400" b="1" dirty="0"/>
              <a:t>Elementary Reading</a:t>
            </a:r>
          </a:p>
          <a:p>
            <a:pPr marL="342900" lvl="0" indent="-342900">
              <a:lnSpc>
                <a:spcPct val="110000"/>
              </a:lnSpc>
              <a:spcBef>
                <a:spcPts val="24"/>
              </a:spcBef>
              <a:buSzPts val="2400"/>
              <a:buFont typeface="Arial" panose="020B0604020202020204" pitchFamily="34" charset="0"/>
              <a:buChar char="•"/>
            </a:pPr>
            <a:r>
              <a:rPr lang="en-US" sz="2400" dirty="0"/>
              <a:t>Phonics and Fluency</a:t>
            </a:r>
          </a:p>
          <a:p>
            <a:pPr marL="342900" lvl="0" indent="-342900">
              <a:spcBef>
                <a:spcPts val="24"/>
              </a:spcBef>
              <a:buSzPts val="2400"/>
              <a:buFont typeface="Arial" panose="020B0604020202020204" pitchFamily="34" charset="0"/>
              <a:buChar char="•"/>
            </a:pPr>
            <a:r>
              <a:rPr lang="en-US" sz="2400" dirty="0"/>
              <a:t>Comprehension</a:t>
            </a:r>
          </a:p>
          <a:p>
            <a:pPr lvl="0">
              <a:spcBef>
                <a:spcPts val="1080"/>
              </a:spcBef>
              <a:buSzPts val="2400"/>
            </a:pPr>
            <a:r>
              <a:rPr lang="en-US" sz="2400" b="1" dirty="0"/>
              <a:t>Secondary Math</a:t>
            </a:r>
          </a:p>
          <a:p>
            <a:pPr marL="342900" lvl="0" indent="-342900">
              <a:spcBef>
                <a:spcPts val="24"/>
              </a:spcBef>
              <a:buSzPts val="2400"/>
              <a:buFont typeface="Arial" panose="020B0604020202020204" pitchFamily="34" charset="0"/>
              <a:buChar char="•"/>
            </a:pPr>
            <a:r>
              <a:rPr lang="en-US" sz="2400" dirty="0"/>
              <a:t>Computation</a:t>
            </a:r>
          </a:p>
          <a:p>
            <a:pPr marL="342900" lvl="0" indent="-342900">
              <a:spcBef>
                <a:spcPts val="24"/>
              </a:spcBef>
              <a:buSzPts val="2400"/>
              <a:buFont typeface="Arial" panose="020B0604020202020204" pitchFamily="34" charset="0"/>
              <a:buChar char="•"/>
            </a:pPr>
            <a:r>
              <a:rPr lang="en-US" sz="2400" dirty="0"/>
              <a:t>Application</a:t>
            </a:r>
          </a:p>
        </p:txBody>
      </p:sp>
    </p:spTree>
    <p:extLst>
      <p:ext uri="{BB962C8B-B14F-4D97-AF65-F5344CB8AC3E}">
        <p14:creationId xmlns:p14="http://schemas.microsoft.com/office/powerpoint/2010/main" val="1205432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2EF2-E2BE-4C86-23B7-7EF719C082C9}"/>
              </a:ext>
            </a:extLst>
          </p:cNvPr>
          <p:cNvSpPr>
            <a:spLocks noGrp="1"/>
          </p:cNvSpPr>
          <p:nvPr>
            <p:ph type="title"/>
          </p:nvPr>
        </p:nvSpPr>
        <p:spPr/>
        <p:txBody>
          <a:bodyPr/>
          <a:lstStyle/>
          <a:p>
            <a:r>
              <a:rPr lang="en-US" dirty="0"/>
              <a:t>Intervention Skills Matching </a:t>
            </a:r>
            <a:br>
              <a:rPr lang="en-US" dirty="0"/>
            </a:br>
            <a:r>
              <a:rPr lang="en-US" sz="2400" i="1" dirty="0">
                <a:latin typeface="Arial"/>
              </a:rPr>
              <a:t>Application Activity</a:t>
            </a:r>
            <a:endParaRPr lang="en-US" dirty="0"/>
          </a:p>
        </p:txBody>
      </p:sp>
      <p:sp>
        <p:nvSpPr>
          <p:cNvPr id="3" name="Text Placeholder 2">
            <a:extLst>
              <a:ext uri="{FF2B5EF4-FFF2-40B4-BE49-F238E27FC236}">
                <a16:creationId xmlns:a16="http://schemas.microsoft.com/office/drawing/2014/main" id="{4EEEE54A-9341-5901-9BD1-362634C81C82}"/>
              </a:ext>
            </a:extLst>
          </p:cNvPr>
          <p:cNvSpPr>
            <a:spLocks noGrp="1"/>
          </p:cNvSpPr>
          <p:nvPr>
            <p:ph type="body" sz="quarter" idx="10"/>
          </p:nvPr>
        </p:nvSpPr>
        <p:spPr>
          <a:xfrm>
            <a:off x="507868" y="1634836"/>
            <a:ext cx="11204832" cy="1208314"/>
          </a:xfrm>
        </p:spPr>
        <p:txBody>
          <a:bodyPr>
            <a:normAutofit/>
          </a:bodyPr>
          <a:lstStyle/>
          <a:p>
            <a:pPr marL="457200" indent="-457200">
              <a:buFont typeface="+mj-lt"/>
              <a:buAutoNum type="arabicPeriod"/>
            </a:pPr>
            <a:r>
              <a:rPr lang="en-US" dirty="0"/>
              <a:t>Go to the </a:t>
            </a:r>
            <a:r>
              <a:rPr lang="en-US" dirty="0">
                <a:solidFill>
                  <a:srgbClr val="002DF5"/>
                </a:solidFill>
                <a:hlinkClick r:id="rId3">
                  <a:extLst>
                    <a:ext uri="{A12FA001-AC4F-418D-AE19-62706E023703}">
                      <ahyp:hlinkClr xmlns:ahyp="http://schemas.microsoft.com/office/drawing/2018/hyperlinkcolor" val="tx"/>
                    </a:ext>
                  </a:extLst>
                </a:hlinkClick>
              </a:rPr>
              <a:t>National Center on Intensive Intervention website </a:t>
            </a:r>
            <a:r>
              <a:rPr lang="en-US" dirty="0"/>
              <a:t>(https://</a:t>
            </a:r>
            <a:r>
              <a:rPr lang="en-US" dirty="0" err="1"/>
              <a:t>intensiveintervention.org</a:t>
            </a:r>
            <a:r>
              <a:rPr lang="en-US" dirty="0"/>
              <a:t>) and read about the following interventions: </a:t>
            </a:r>
            <a:r>
              <a:rPr lang="en-US" b="1" dirty="0"/>
              <a:t>Sound Partners (1-3), ROOTS, and the Coping Power Program. </a:t>
            </a:r>
          </a:p>
        </p:txBody>
      </p:sp>
      <p:sp>
        <p:nvSpPr>
          <p:cNvPr id="4" name="Footer Placeholder 3">
            <a:extLst>
              <a:ext uri="{FF2B5EF4-FFF2-40B4-BE49-F238E27FC236}">
                <a16:creationId xmlns:a16="http://schemas.microsoft.com/office/drawing/2014/main" id="{989FD98C-050B-BE03-44D8-036F5955717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
        <p:nvSpPr>
          <p:cNvPr id="5" name="Content Placeholder 4">
            <a:extLst>
              <a:ext uri="{FF2B5EF4-FFF2-40B4-BE49-F238E27FC236}">
                <a16:creationId xmlns:a16="http://schemas.microsoft.com/office/drawing/2014/main" id="{83FD3225-78C6-2A2B-729B-5E26F30AADF3}"/>
              </a:ext>
            </a:extLst>
          </p:cNvPr>
          <p:cNvSpPr>
            <a:spLocks noGrp="1"/>
          </p:cNvSpPr>
          <p:nvPr>
            <p:ph sz="quarter" idx="12"/>
          </p:nvPr>
        </p:nvSpPr>
        <p:spPr>
          <a:xfrm>
            <a:off x="1037294" y="2957452"/>
            <a:ext cx="4874239" cy="1650231"/>
          </a:xfrm>
        </p:spPr>
        <p:txBody>
          <a:bodyPr>
            <a:noAutofit/>
          </a:bodyPr>
          <a:lstStyle/>
          <a:p>
            <a:pPr marL="0" indent="0">
              <a:buNone/>
            </a:pPr>
            <a:r>
              <a:rPr lang="en-US" dirty="0">
                <a:ea typeface="Times New Roman" panose="02020603050405020304" pitchFamily="18" charset="0"/>
              </a:rPr>
              <a:t>The resources and opinions shared have not been vetted by the TDOE and are not an endorsement on quality or content of these materials or any vendor.</a:t>
            </a:r>
            <a:endParaRPr lang="en-US" dirty="0"/>
          </a:p>
        </p:txBody>
      </p:sp>
      <p:pic>
        <p:nvPicPr>
          <p:cNvPr id="7" name="Google Shape;1224;p89">
            <a:extLst>
              <a:ext uri="{FF2B5EF4-FFF2-40B4-BE49-F238E27FC236}">
                <a16:creationId xmlns:a16="http://schemas.microsoft.com/office/drawing/2014/main" id="{4EAA5A4C-2151-DCB1-E772-6C876A641B1E}"/>
              </a:ext>
              <a:ext uri="{C183D7F6-B498-43B3-948B-1728B52AA6E4}">
                <adec:decorative xmlns:adec="http://schemas.microsoft.com/office/drawing/2017/decorative" val="1"/>
              </a:ext>
            </a:extLst>
          </p:cNvPr>
          <p:cNvPicPr preferRelativeResize="0">
            <a:picLocks/>
          </p:cNvPicPr>
          <p:nvPr/>
        </p:nvPicPr>
        <p:blipFill rotWithShape="1">
          <a:blip r:embed="rId4" cstate="screen">
            <a:alphaModFix/>
            <a:extLst>
              <a:ext uri="{28A0092B-C50C-407E-A947-70E740481C1C}">
                <a14:useLocalDpi xmlns:a14="http://schemas.microsoft.com/office/drawing/2010/main"/>
              </a:ext>
            </a:extLst>
          </a:blip>
          <a:srcRect/>
          <a:stretch/>
        </p:blipFill>
        <p:spPr>
          <a:xfrm>
            <a:off x="10810404" y="99081"/>
            <a:ext cx="1150937" cy="1255713"/>
          </a:xfrm>
          <a:prstGeom prst="rect">
            <a:avLst/>
          </a:prstGeom>
          <a:noFill/>
          <a:ln>
            <a:noFill/>
          </a:ln>
        </p:spPr>
      </p:pic>
      <p:grpSp>
        <p:nvGrpSpPr>
          <p:cNvPr id="12" name="Group 11" descr="Navigation path to access the interventions referenced in this activity on the intensive intervention website. Go to Tools/Charts, Intervention Charts, and select Academic Intervention Chart for Sound Partners (1-3) and ROOTS; select Behavior Intervention Chart for the Coping Power Program.">
            <a:extLst>
              <a:ext uri="{FF2B5EF4-FFF2-40B4-BE49-F238E27FC236}">
                <a16:creationId xmlns:a16="http://schemas.microsoft.com/office/drawing/2014/main" id="{585DD22D-E689-BDEC-2D54-AE9347ADD3BC}"/>
              </a:ext>
              <a:ext uri="{C183D7F6-B498-43B3-948B-1728B52AA6E4}">
                <adec:decorative xmlns:adec="http://schemas.microsoft.com/office/drawing/2017/decorative" val="0"/>
              </a:ext>
            </a:extLst>
          </p:cNvPr>
          <p:cNvGrpSpPr>
            <a:grpSpLocks noChangeAspect="1"/>
          </p:cNvGrpSpPr>
          <p:nvPr/>
        </p:nvGrpSpPr>
        <p:grpSpPr>
          <a:xfrm>
            <a:off x="6277291" y="3043284"/>
            <a:ext cx="4936522" cy="2834640"/>
            <a:chOff x="1794845" y="2721104"/>
            <a:chExt cx="5366338" cy="3356164"/>
          </a:xfrm>
        </p:grpSpPr>
        <p:pic>
          <p:nvPicPr>
            <p:cNvPr id="13" name="Picture 12" descr="This image shows the navigation path to access the interventions referenced in this activity on the intensive intervention website. On the website, go to Tools/Charts, Intervention Charts, select Academic Intervention Chart for Sound Partners (1-3) and ROOTS, and then select Behavior Intervention Chart for the Coping Power Program.">
              <a:extLst>
                <a:ext uri="{FF2B5EF4-FFF2-40B4-BE49-F238E27FC236}">
                  <a16:creationId xmlns:a16="http://schemas.microsoft.com/office/drawing/2014/main" id="{08853CF9-382C-1978-4297-6AFA7764EA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4845" y="2721104"/>
              <a:ext cx="5366338" cy="3356164"/>
            </a:xfrm>
            <a:prstGeom prst="rect">
              <a:avLst/>
            </a:prstGeom>
          </p:spPr>
        </p:pic>
        <p:sp>
          <p:nvSpPr>
            <p:cNvPr id="14" name="Oval 13" descr="“Tools charts” is circled to indicate where to go on the website. ">
              <a:extLst>
                <a:ext uri="{FF2B5EF4-FFF2-40B4-BE49-F238E27FC236}">
                  <a16:creationId xmlns:a16="http://schemas.microsoft.com/office/drawing/2014/main" id="{C1C3A922-DBF6-AD58-8965-01C38889EFC8}"/>
                </a:ext>
              </a:extLst>
            </p:cNvPr>
            <p:cNvSpPr/>
            <p:nvPr/>
          </p:nvSpPr>
          <p:spPr>
            <a:xfrm>
              <a:off x="2895008" y="3456657"/>
              <a:ext cx="497008" cy="298476"/>
            </a:xfrm>
            <a:prstGeom prst="ellipse">
              <a:avLst/>
            </a:prstGeom>
            <a:noFill/>
            <a:ln w="57150">
              <a:solidFill>
                <a:srgbClr val="B01B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01B0E"/>
                </a:solidFill>
              </a:endParaRPr>
            </a:p>
          </p:txBody>
        </p:sp>
      </p:grpSp>
      <p:sp>
        <p:nvSpPr>
          <p:cNvPr id="6" name="Rectangle 5">
            <a:extLst>
              <a:ext uri="{FF2B5EF4-FFF2-40B4-BE49-F238E27FC236}">
                <a16:creationId xmlns:a16="http://schemas.microsoft.com/office/drawing/2014/main" id="{63741DB8-8AED-98DA-D3CB-67EB181C1041}"/>
              </a:ext>
              <a:ext uri="{C183D7F6-B498-43B3-948B-1728B52AA6E4}">
                <adec:decorative xmlns:adec="http://schemas.microsoft.com/office/drawing/2017/decorative" val="1"/>
              </a:ext>
            </a:extLst>
          </p:cNvPr>
          <p:cNvSpPr/>
          <p:nvPr/>
        </p:nvSpPr>
        <p:spPr>
          <a:xfrm>
            <a:off x="8698893" y="4355330"/>
            <a:ext cx="178659" cy="121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5CA4B6B8-8684-818E-E377-3B4BF42390E0}"/>
              </a:ext>
              <a:ext uri="{C183D7F6-B498-43B3-948B-1728B52AA6E4}">
                <adec:decorative xmlns:adec="http://schemas.microsoft.com/office/drawing/2017/decorative" val="1"/>
              </a:ext>
            </a:extLst>
          </p:cNvPr>
          <p:cNvSpPr/>
          <p:nvPr/>
        </p:nvSpPr>
        <p:spPr>
          <a:xfrm>
            <a:off x="8669620" y="4089934"/>
            <a:ext cx="178659" cy="82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Oval 8" descr="“Intervention charts” is circled to indicate where to go on the website. ">
            <a:extLst>
              <a:ext uri="{FF2B5EF4-FFF2-40B4-BE49-F238E27FC236}">
                <a16:creationId xmlns:a16="http://schemas.microsoft.com/office/drawing/2014/main" id="{39F23F3F-CEBD-A781-E88C-8FBB16ADAA5E}"/>
              </a:ext>
            </a:extLst>
          </p:cNvPr>
          <p:cNvSpPr/>
          <p:nvPr/>
        </p:nvSpPr>
        <p:spPr>
          <a:xfrm>
            <a:off x="8698893" y="3919682"/>
            <a:ext cx="914400" cy="182880"/>
          </a:xfrm>
          <a:prstGeom prst="ellipse">
            <a:avLst/>
          </a:prstGeom>
          <a:noFill/>
          <a:ln w="57150">
            <a:solidFill>
              <a:srgbClr val="B01B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378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6F85E-3BE8-8450-DD30-491153733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657D7-F8DA-14C2-8DE4-60583A9F73E4}"/>
              </a:ext>
            </a:extLst>
          </p:cNvPr>
          <p:cNvSpPr>
            <a:spLocks noGrp="1"/>
          </p:cNvSpPr>
          <p:nvPr>
            <p:ph type="title"/>
          </p:nvPr>
        </p:nvSpPr>
        <p:spPr/>
        <p:txBody>
          <a:bodyPr/>
          <a:lstStyle/>
          <a:p>
            <a:r>
              <a:rPr lang="en-US" dirty="0"/>
              <a:t>Intervention Skills Matching </a:t>
            </a:r>
            <a:br>
              <a:rPr lang="en-US" dirty="0"/>
            </a:br>
            <a:r>
              <a:rPr lang="en-US" sz="2400" i="1" dirty="0">
                <a:latin typeface="Arial"/>
              </a:rPr>
              <a:t>Application Activity Continued</a:t>
            </a:r>
            <a:endParaRPr lang="en-US" dirty="0"/>
          </a:p>
        </p:txBody>
      </p:sp>
      <p:sp>
        <p:nvSpPr>
          <p:cNvPr id="3" name="Text Placeholder 2">
            <a:extLst>
              <a:ext uri="{FF2B5EF4-FFF2-40B4-BE49-F238E27FC236}">
                <a16:creationId xmlns:a16="http://schemas.microsoft.com/office/drawing/2014/main" id="{7D727E19-5D3D-4905-391A-D12DD15A76E4}"/>
              </a:ext>
            </a:extLst>
          </p:cNvPr>
          <p:cNvSpPr>
            <a:spLocks noGrp="1"/>
          </p:cNvSpPr>
          <p:nvPr>
            <p:ph type="body" sz="quarter" idx="10"/>
          </p:nvPr>
        </p:nvSpPr>
        <p:spPr>
          <a:xfrm>
            <a:off x="507868" y="1634836"/>
            <a:ext cx="10302536" cy="1208314"/>
          </a:xfrm>
        </p:spPr>
        <p:txBody>
          <a:bodyPr>
            <a:noAutofit/>
          </a:bodyPr>
          <a:lstStyle/>
          <a:p>
            <a:pPr marL="630238" lvl="0" indent="-461963">
              <a:spcBef>
                <a:spcPts val="676"/>
              </a:spcBef>
              <a:buSzPct val="100000"/>
              <a:buFont typeface="+mj-lt"/>
              <a:buAutoNum type="arabicPeriod" startAt="2"/>
              <a:defRPr/>
            </a:pPr>
            <a:r>
              <a:rPr lang="en-US" dirty="0"/>
              <a:t>With your table group, match each </a:t>
            </a:r>
            <a:r>
              <a:rPr lang="en-US" b="1" dirty="0"/>
              <a:t>skill</a:t>
            </a:r>
            <a:r>
              <a:rPr lang="en-US" dirty="0"/>
              <a:t> on the left to an </a:t>
            </a:r>
            <a:r>
              <a:rPr lang="en-US" b="1" dirty="0"/>
              <a:t>intervention</a:t>
            </a:r>
            <a:r>
              <a:rPr lang="en-US" dirty="0"/>
              <a:t> on the right.</a:t>
            </a:r>
          </a:p>
          <a:p>
            <a:pPr marL="630238" lvl="0" indent="-461963">
              <a:spcBef>
                <a:spcPts val="676"/>
              </a:spcBef>
              <a:buClr>
                <a:srgbClr val="3C3E40"/>
              </a:buClr>
              <a:buSzPts val="2200"/>
              <a:buFont typeface="Arial"/>
              <a:buAutoNum type="arabicPeriod" startAt="2"/>
              <a:defRPr/>
            </a:pPr>
            <a:r>
              <a:rPr lang="en-US" dirty="0"/>
              <a:t>Raise your hand and wait to check your answer and receive an acknowledgement.</a:t>
            </a:r>
          </a:p>
        </p:txBody>
      </p:sp>
      <p:sp>
        <p:nvSpPr>
          <p:cNvPr id="4" name="Footer Placeholder 3">
            <a:extLst>
              <a:ext uri="{FF2B5EF4-FFF2-40B4-BE49-F238E27FC236}">
                <a16:creationId xmlns:a16="http://schemas.microsoft.com/office/drawing/2014/main" id="{B46007C9-5B42-E9CD-2181-70A3B942BF9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
        <p:nvSpPr>
          <p:cNvPr id="5" name="Content Placeholder 4">
            <a:extLst>
              <a:ext uri="{FF2B5EF4-FFF2-40B4-BE49-F238E27FC236}">
                <a16:creationId xmlns:a16="http://schemas.microsoft.com/office/drawing/2014/main" id="{286CD640-70E5-614F-01EC-CD1EBB1847BF}"/>
              </a:ext>
            </a:extLst>
          </p:cNvPr>
          <p:cNvSpPr>
            <a:spLocks noGrp="1"/>
          </p:cNvSpPr>
          <p:nvPr>
            <p:ph sz="quarter" idx="12"/>
          </p:nvPr>
        </p:nvSpPr>
        <p:spPr>
          <a:xfrm>
            <a:off x="1236663" y="3429000"/>
            <a:ext cx="4634037" cy="2074863"/>
          </a:xfrm>
        </p:spPr>
        <p:txBody>
          <a:bodyPr>
            <a:noAutofit/>
          </a:bodyPr>
          <a:lstStyle/>
          <a:p>
            <a:pPr marL="0" indent="0">
              <a:lnSpc>
                <a:spcPct val="134000"/>
              </a:lnSpc>
              <a:spcBef>
                <a:spcPts val="1200"/>
              </a:spcBef>
              <a:buClr>
                <a:schemeClr val="dk1"/>
              </a:buClr>
              <a:buSzPct val="90090"/>
              <a:buNone/>
            </a:pPr>
            <a:r>
              <a:rPr lang="en-US" b="1"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157"/>
                  </a:ext>
                </a:extLst>
              </a:rPr>
              <a:t>Externalizing Behavior</a:t>
            </a:r>
            <a:endParaRPr lang="en-US" b="1"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157"/>
                </a:ext>
              </a:extLst>
            </a:endParaRPr>
          </a:p>
          <a:p>
            <a:pPr marL="0" lvl="0" indent="0">
              <a:lnSpc>
                <a:spcPct val="134000"/>
              </a:lnSpc>
              <a:spcBef>
                <a:spcPts val="1200"/>
              </a:spcBef>
              <a:buSzPct val="90090"/>
              <a:buNone/>
            </a:pPr>
            <a:r>
              <a:rPr lang="en-US" b="1"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160"/>
                  </a:ext>
                </a:extLst>
              </a:rPr>
              <a:t>Phonics</a:t>
            </a:r>
            <a:endParaRPr lang="en-US" b="1"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160"/>
                </a:ext>
              </a:extLst>
            </a:endParaRPr>
          </a:p>
          <a:p>
            <a:pPr marL="0" lvl="0" indent="0">
              <a:lnSpc>
                <a:spcPct val="134000"/>
              </a:lnSpc>
              <a:spcBef>
                <a:spcPts val="1200"/>
              </a:spcBef>
              <a:buSzPct val="90090"/>
              <a:buNone/>
            </a:pPr>
            <a:r>
              <a:rPr lang="en-US" b="1"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161"/>
                  </a:ext>
                </a:extLst>
              </a:rPr>
              <a:t>Calculation</a:t>
            </a:r>
            <a:endParaRPr lang="en-US" dirty="0"/>
          </a:p>
        </p:txBody>
      </p:sp>
      <p:sp>
        <p:nvSpPr>
          <p:cNvPr id="6" name="Content Placeholder 5">
            <a:extLst>
              <a:ext uri="{FF2B5EF4-FFF2-40B4-BE49-F238E27FC236}">
                <a16:creationId xmlns:a16="http://schemas.microsoft.com/office/drawing/2014/main" id="{87F0393C-AEC4-F0B3-1255-A837C8085458}"/>
              </a:ext>
            </a:extLst>
          </p:cNvPr>
          <p:cNvSpPr>
            <a:spLocks noGrp="1"/>
          </p:cNvSpPr>
          <p:nvPr>
            <p:ph sz="quarter" idx="13"/>
          </p:nvPr>
        </p:nvSpPr>
        <p:spPr>
          <a:xfrm>
            <a:off x="6176491" y="3526630"/>
            <a:ext cx="4633913" cy="1696534"/>
          </a:xfrm>
        </p:spPr>
        <p:txBody>
          <a:bodyPr>
            <a:normAutofit/>
          </a:bodyPr>
          <a:lstStyle/>
          <a:p>
            <a:pPr marL="0" indent="0">
              <a:lnSpc>
                <a:spcPct val="114000"/>
              </a:lnSpc>
              <a:spcBef>
                <a:spcPts val="1200"/>
              </a:spcBef>
              <a:buClr>
                <a:schemeClr val="dk1"/>
              </a:buClr>
              <a:buSzPts val="2000"/>
              <a:buNone/>
            </a:pPr>
            <a:r>
              <a:rPr lang="en-US"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64"/>
                  </a:ext>
                </a:extLst>
              </a:rPr>
              <a:t>Sound Partners (1-3)</a:t>
            </a:r>
            <a:endParaRPr lang="en-US"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64"/>
                </a:ext>
              </a:extLst>
            </a:endParaRPr>
          </a:p>
          <a:p>
            <a:pPr marL="0" lvl="0" indent="0">
              <a:lnSpc>
                <a:spcPct val="114000"/>
              </a:lnSpc>
              <a:spcBef>
                <a:spcPts val="1200"/>
              </a:spcBef>
              <a:buClr>
                <a:schemeClr val="dk1"/>
              </a:buClr>
              <a:buSzPts val="2000"/>
              <a:buNone/>
            </a:pPr>
            <a:r>
              <a:rPr lang="en-US"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67"/>
                  </a:ext>
                </a:extLst>
              </a:rPr>
              <a:t>ROOTS</a:t>
            </a:r>
            <a:endPar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67"/>
                </a:ext>
              </a:extLst>
            </a:endParaRPr>
          </a:p>
          <a:p>
            <a:pPr marL="0" indent="0">
              <a:lnSpc>
                <a:spcPct val="114000"/>
              </a:lnSpc>
              <a:spcBef>
                <a:spcPts val="1200"/>
              </a:spcBef>
              <a:buClr>
                <a:schemeClr val="dk1"/>
              </a:buClr>
              <a:buSzPts val="2000"/>
              <a:buNone/>
            </a:pPr>
            <a:r>
              <a:rPr lang="en-US" b="1" i="1" dirty="0"/>
              <a:t>Coping Power Program</a:t>
            </a:r>
            <a:endParaRPr lang="en-US" dirty="0"/>
          </a:p>
        </p:txBody>
      </p:sp>
      <p:pic>
        <p:nvPicPr>
          <p:cNvPr id="7" name="Google Shape;1224;p89">
            <a:extLst>
              <a:ext uri="{FF2B5EF4-FFF2-40B4-BE49-F238E27FC236}">
                <a16:creationId xmlns:a16="http://schemas.microsoft.com/office/drawing/2014/main" id="{B87AB3BF-FFB1-F40F-BB21-828C8CF37C06}"/>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0810404" y="99081"/>
            <a:ext cx="1150937" cy="1255713"/>
          </a:xfrm>
          <a:prstGeom prst="rect">
            <a:avLst/>
          </a:prstGeom>
          <a:noFill/>
          <a:ln>
            <a:noFill/>
          </a:ln>
        </p:spPr>
      </p:pic>
    </p:spTree>
    <p:extLst>
      <p:ext uri="{BB962C8B-B14F-4D97-AF65-F5344CB8AC3E}">
        <p14:creationId xmlns:p14="http://schemas.microsoft.com/office/powerpoint/2010/main" val="2323170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0BA13-3A88-CAA3-BFCC-C0D35A758D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8A13FE6-8FA2-27B4-A93D-2A04BA3D9EA0}"/>
              </a:ext>
            </a:extLst>
          </p:cNvPr>
          <p:cNvSpPr>
            <a:spLocks noGrp="1"/>
          </p:cNvSpPr>
          <p:nvPr>
            <p:ph type="title"/>
          </p:nvPr>
        </p:nvSpPr>
        <p:spPr/>
        <p:txBody>
          <a:bodyPr/>
          <a:lstStyle/>
          <a:p>
            <a:r>
              <a:rPr lang="en-US" dirty="0"/>
              <a:t>Cohesion with Tier I</a:t>
            </a:r>
          </a:p>
        </p:txBody>
      </p:sp>
      <p:sp>
        <p:nvSpPr>
          <p:cNvPr id="8" name="Content Placeholder 7">
            <a:extLst>
              <a:ext uri="{FF2B5EF4-FFF2-40B4-BE49-F238E27FC236}">
                <a16:creationId xmlns:a16="http://schemas.microsoft.com/office/drawing/2014/main" id="{D46D7A7A-B2B2-AB6B-F51B-1035071C4D8B}"/>
              </a:ext>
            </a:extLst>
          </p:cNvPr>
          <p:cNvSpPr>
            <a:spLocks noGrp="1"/>
          </p:cNvSpPr>
          <p:nvPr>
            <p:ph sz="quarter" idx="12"/>
          </p:nvPr>
        </p:nvSpPr>
        <p:spPr>
          <a:xfrm>
            <a:off x="6369295" y="2560977"/>
            <a:ext cx="5377912" cy="2123090"/>
          </a:xfrm>
        </p:spPr>
        <p:txBody>
          <a:bodyPr>
            <a:normAutofit/>
          </a:bodyPr>
          <a:lstStyle/>
          <a:p>
            <a:pPr marL="76200" marR="0" lvl="0" indent="0" algn="ctr" defTabSz="914400" rtl="0" eaLnBrk="1" fontAlgn="auto" latinLnBrk="0" hangingPunct="1">
              <a:lnSpc>
                <a:spcPct val="100000"/>
              </a:lnSpc>
              <a:spcBef>
                <a:spcPts val="5280"/>
              </a:spcBef>
              <a:spcAft>
                <a:spcPts val="0"/>
              </a:spcAft>
              <a:buClr>
                <a:srgbClr val="3C3E4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Instructional coherence</a:t>
            </a:r>
            <a:r>
              <a:rPr kumimoji="0" lang="en-US" sz="2400" b="0" i="0" u="none" strike="noStrike" kern="0" cap="none" spc="0" normalizeH="0" baseline="0" noProof="0" dirty="0">
                <a:ln>
                  <a:noFill/>
                </a:ln>
                <a:solidFill>
                  <a:srgbClr val="000000"/>
                </a:solidFill>
                <a:effectLst/>
                <a:uLnTx/>
                <a:uFillTx/>
                <a:latin typeface="Arial"/>
                <a:cs typeface="Arial"/>
                <a:sym typeface="Arial"/>
              </a:rPr>
              <a:t> ensures that instructional experiences are connected and skill development is aligned with grade-level learning expectations at all tiers. </a:t>
            </a:r>
          </a:p>
        </p:txBody>
      </p:sp>
      <p:sp>
        <p:nvSpPr>
          <p:cNvPr id="5" name="Footer Placeholder 4">
            <a:extLst>
              <a:ext uri="{FF2B5EF4-FFF2-40B4-BE49-F238E27FC236}">
                <a16:creationId xmlns:a16="http://schemas.microsoft.com/office/drawing/2014/main" id="{C4202535-9176-A7B6-AEB1-0869F2BF253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cxnSp>
        <p:nvCxnSpPr>
          <p:cNvPr id="7" name="Straight Connector 6">
            <a:extLst>
              <a:ext uri="{FF2B5EF4-FFF2-40B4-BE49-F238E27FC236}">
                <a16:creationId xmlns:a16="http://schemas.microsoft.com/office/drawing/2014/main" id="{1DF35B58-4F19-3AD2-309E-4D1FA8080BD2}"/>
              </a:ext>
              <a:ext uri="{C183D7F6-B498-43B3-948B-1728B52AA6E4}">
                <adec:decorative xmlns:adec="http://schemas.microsoft.com/office/drawing/2017/decorative" val="1"/>
              </a:ext>
            </a:extLst>
          </p:cNvPr>
          <p:cNvCxnSpPr>
            <a:stCxn id="6" idx="2"/>
          </p:cNvCxnSpPr>
          <p:nvPr/>
        </p:nvCxnSpPr>
        <p:spPr>
          <a:xfrm>
            <a:off x="6043626" y="1436914"/>
            <a:ext cx="0" cy="4371219"/>
          </a:xfrm>
          <a:prstGeom prst="line">
            <a:avLst/>
          </a:prstGeom>
          <a:ln w="38100">
            <a:solidFill>
              <a:srgbClr val="0D2B5A"/>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A2FA6533-EA3F-4085-D24E-617353D7FA60}"/>
              </a:ext>
              <a:ext uri="{C183D7F6-B498-43B3-948B-1728B52AA6E4}">
                <adec:decorative xmlns:adec="http://schemas.microsoft.com/office/drawing/2017/decorative" val="1"/>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0934" y="2043317"/>
            <a:ext cx="3158411" cy="3158411"/>
          </a:xfrm>
          <a:prstGeom prst="rect">
            <a:avLst/>
          </a:prstGeom>
        </p:spPr>
      </p:pic>
    </p:spTree>
    <p:extLst>
      <p:ext uri="{BB962C8B-B14F-4D97-AF65-F5344CB8AC3E}">
        <p14:creationId xmlns:p14="http://schemas.microsoft.com/office/powerpoint/2010/main" val="276726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00C4-DC6F-B487-4DEF-C562ECD7DB4B}"/>
              </a:ext>
            </a:extLst>
          </p:cNvPr>
          <p:cNvSpPr>
            <a:spLocks noGrp="1"/>
          </p:cNvSpPr>
          <p:nvPr>
            <p:ph type="title"/>
          </p:nvPr>
        </p:nvSpPr>
        <p:spPr>
          <a:xfrm>
            <a:off x="633534" y="339437"/>
            <a:ext cx="5460878" cy="2251364"/>
          </a:xfrm>
        </p:spPr>
        <p:txBody>
          <a:bodyPr>
            <a:noAutofit/>
          </a:bodyPr>
          <a:lstStyle/>
          <a:p>
            <a:r>
              <a:rPr kumimoji="0" lang="en-US" sz="3600" b="1" i="0" u="none" strike="noStrike" kern="1200" cap="none" spc="0" normalizeH="0" baseline="0" noProof="0" dirty="0">
                <a:ln>
                  <a:noFill/>
                </a:ln>
                <a:solidFill>
                  <a:srgbClr val="0E2B5A"/>
                </a:solidFill>
                <a:effectLst/>
                <a:uLnTx/>
                <a:uFillTx/>
                <a:latin typeface="Georgia" panose="02040502050405020303" pitchFamily="18" charset="0"/>
                <a:ea typeface="Open Sans" panose="020B0606030504020204" pitchFamily="34" charset="0"/>
                <a:cs typeface="Open Sans" panose="020B0606030504020204" pitchFamily="34" charset="0"/>
              </a:rPr>
              <a:t>Attendance and Tennessee Academy for School Leaders (TASL) Survey</a:t>
            </a:r>
            <a:endParaRPr lang="en-US" dirty="0"/>
          </a:p>
        </p:txBody>
      </p:sp>
      <p:sp>
        <p:nvSpPr>
          <p:cNvPr id="3" name="Text Placeholder 2">
            <a:extLst>
              <a:ext uri="{FF2B5EF4-FFF2-40B4-BE49-F238E27FC236}">
                <a16:creationId xmlns:a16="http://schemas.microsoft.com/office/drawing/2014/main" id="{2546BA8D-7DA9-414D-D15F-34815B937B74}"/>
              </a:ext>
            </a:extLst>
          </p:cNvPr>
          <p:cNvSpPr>
            <a:spLocks noGrp="1"/>
          </p:cNvSpPr>
          <p:nvPr>
            <p:ph type="body" sz="quarter" idx="11"/>
          </p:nvPr>
        </p:nvSpPr>
        <p:spPr>
          <a:xfrm>
            <a:off x="633534" y="2714254"/>
            <a:ext cx="5193620" cy="1678070"/>
          </a:xfrm>
        </p:spPr>
        <p:txBody>
          <a:bodyPr>
            <a:noAutofit/>
          </a:bodyPr>
          <a:lstStyle/>
          <a:p>
            <a:pPr marL="0" marR="0" lvl="0" indent="0" algn="l" defTabSz="514377" rtl="0" eaLnBrk="1" fontAlgn="auto" latinLnBrk="0" hangingPunct="1">
              <a:lnSpc>
                <a:spcPct val="90000"/>
              </a:lnSpc>
              <a:spcBef>
                <a:spcPct val="20000"/>
              </a:spcBef>
              <a:spcAft>
                <a:spcPts val="0"/>
              </a:spcAft>
              <a:buClr>
                <a:srgbClr val="3C3E40"/>
              </a:buClr>
              <a:buSzTx/>
              <a:buFont typeface="Arial" panose="020B0604020202020204" pitchFamily="34" charset="0"/>
              <a:buNone/>
              <a:tabLst/>
              <a:defRPr/>
            </a:pPr>
            <a:r>
              <a:rPr kumimoji="0" lang="en-US" sz="2400" b="1" i="0" u="none" strike="noStrike" kern="1200" cap="none" spc="0" normalizeH="0" baseline="0" noProof="0" dirty="0">
                <a:ln>
                  <a:noFill/>
                </a:ln>
                <a:solidFill>
                  <a:srgbClr val="3C3E40"/>
                </a:solidFill>
                <a:effectLst/>
                <a:uLnTx/>
                <a:uFillTx/>
                <a:latin typeface="Arial" panose="020B0604020202020204" pitchFamily="34" charset="0"/>
                <a:ea typeface="Open Sans" panose="020B0606030504020204" pitchFamily="34" charset="0"/>
                <a:cs typeface="Arial" panose="020B0604020202020204" pitchFamily="34" charset="0"/>
                <a:hlinkClick r:id="rId3"/>
              </a:rPr>
              <a:t>Complete the Attendance and TASL Survey </a:t>
            </a:r>
            <a:r>
              <a:rPr kumimoji="0" lang="en-US" sz="2400" b="1" i="0" u="none" strike="noStrike" kern="1200" cap="none" spc="0" normalizeH="0" baseline="0" noProof="0" dirty="0">
                <a:ln>
                  <a:noFill/>
                </a:ln>
                <a:solidFill>
                  <a:schemeClr val="tx1">
                    <a:lumMod val="50000"/>
                  </a:schemeClr>
                </a:solidFill>
                <a:effectLst/>
                <a:uLnTx/>
                <a:uFillTx/>
                <a:latin typeface="Arial" panose="020B0604020202020204" pitchFamily="34" charset="0"/>
                <a:ea typeface="Open Sans" panose="020B0606030504020204" pitchFamily="34" charset="0"/>
                <a:cs typeface="Arial" panose="020B0604020202020204" pitchFamily="34" charset="0"/>
              </a:rPr>
              <a:t>(https://tinyurl.com/</a:t>
            </a:r>
            <a:r>
              <a:rPr kumimoji="0" lang="en-US" sz="2400" b="1" i="0" u="none" strike="noStrike" kern="1200" cap="none" spc="0" normalizeH="0" baseline="0" noProof="0" dirty="0" err="1">
                <a:ln>
                  <a:noFill/>
                </a:ln>
                <a:solidFill>
                  <a:schemeClr val="tx1">
                    <a:lumMod val="50000"/>
                  </a:schemeClr>
                </a:solidFill>
                <a:effectLst/>
                <a:uLnTx/>
                <a:uFillTx/>
                <a:latin typeface="Arial" panose="020B0604020202020204" pitchFamily="34" charset="0"/>
                <a:ea typeface="Open Sans" panose="020B0606030504020204" pitchFamily="34" charset="0"/>
                <a:cs typeface="Arial" panose="020B0604020202020204" pitchFamily="34" charset="0"/>
              </a:rPr>
              <a:t>AttendTASL</a:t>
            </a:r>
            <a:r>
              <a:rPr lang="en-US" dirty="0">
                <a:solidFill>
                  <a:schemeClr val="tx1">
                    <a:lumMod val="50000"/>
                  </a:schemeClr>
                </a:solidFill>
              </a:rPr>
              <a:t>).</a:t>
            </a:r>
            <a:endParaRPr kumimoji="0" lang="en-US" sz="2400" b="1" i="0" u="none" strike="noStrike" kern="1200" cap="none" spc="0" normalizeH="0" baseline="0" noProof="0" dirty="0">
              <a:ln>
                <a:noFill/>
              </a:ln>
              <a:solidFill>
                <a:schemeClr val="tx1">
                  <a:lumMod val="50000"/>
                </a:scheme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FCB9DE6-358C-503A-E5A7-DA1DE8F1B406}"/>
              </a:ext>
            </a:extLst>
          </p:cNvPr>
          <p:cNvSpPr>
            <a:spLocks noGrp="1"/>
          </p:cNvSpPr>
          <p:nvPr>
            <p:ph type="body" sz="quarter" idx="12"/>
          </p:nvPr>
        </p:nvSpPr>
        <p:spPr>
          <a:xfrm>
            <a:off x="633534" y="3976150"/>
            <a:ext cx="5460878" cy="1990746"/>
          </a:xfrm>
        </p:spPr>
        <p:txBody>
          <a:bodyPr/>
          <a:lstStyle/>
          <a:p>
            <a:pPr marL="228600" lvl="0" indent="-228600" defTabSz="914400">
              <a:lnSpc>
                <a:spcPct val="90000"/>
              </a:lnSpc>
              <a:spcBef>
                <a:spcPts val="1000"/>
              </a:spcBef>
              <a:spcAft>
                <a:spcPts val="0"/>
              </a:spcAft>
              <a:buClrTx/>
              <a:defRPr/>
            </a:pPr>
            <a:r>
              <a:rPr lang="en-US" dirty="0">
                <a:solidFill>
                  <a:schemeClr val="tx1">
                    <a:lumMod val="50000"/>
                  </a:schemeClr>
                </a:solidFill>
              </a:rPr>
              <a:t>You must be present for the entire session to receive TASL credit.</a:t>
            </a:r>
          </a:p>
          <a:p>
            <a:pPr marL="228600" lvl="0" indent="-228600" defTabSz="914400">
              <a:lnSpc>
                <a:spcPct val="90000"/>
              </a:lnSpc>
              <a:spcBef>
                <a:spcPts val="1000"/>
              </a:spcBef>
              <a:spcAft>
                <a:spcPts val="0"/>
              </a:spcAft>
              <a:buClrTx/>
              <a:defRPr/>
            </a:pPr>
            <a:r>
              <a:rPr lang="en-US" dirty="0">
                <a:solidFill>
                  <a:schemeClr val="tx1">
                    <a:lumMod val="50000"/>
                  </a:schemeClr>
                </a:solidFill>
              </a:rPr>
              <a:t>A TASL certificate will be sent to you via email at the end of the semester.</a:t>
            </a:r>
          </a:p>
          <a:p>
            <a:pPr marL="0" indent="0">
              <a:buNone/>
            </a:pPr>
            <a:endParaRPr lang="en-US" dirty="0">
              <a:solidFill>
                <a:schemeClr val="tx1">
                  <a:lumMod val="50000"/>
                </a:schemeClr>
              </a:solidFill>
            </a:endParaRPr>
          </a:p>
        </p:txBody>
      </p:sp>
      <p:pic>
        <p:nvPicPr>
          <p:cNvPr id="6" name="Picture Placeholder 5" descr="QR code used for attendance and Tennessee Academy for School Leaders Survey. Link is included on the slide.">
            <a:extLst>
              <a:ext uri="{FF2B5EF4-FFF2-40B4-BE49-F238E27FC236}">
                <a16:creationId xmlns:a16="http://schemas.microsoft.com/office/drawing/2014/main" id="{853DF437-DA91-5A20-982F-B275EE9D0633}"/>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7886309" y="2061922"/>
            <a:ext cx="3236470" cy="3338226"/>
          </a:xfrm>
          <a:prstGeom prst="rect">
            <a:avLst/>
          </a:prstGeom>
          <a:gradFill>
            <a:gsLst>
              <a:gs pos="0">
                <a:srgbClr val="0E2B5A"/>
              </a:gs>
              <a:gs pos="83000">
                <a:srgbClr val="0E2B5A">
                  <a:lumMod val="75000"/>
                </a:srgbClr>
              </a:gs>
              <a:gs pos="98000">
                <a:srgbClr val="0E2B5A">
                  <a:lumMod val="50000"/>
                </a:srgbClr>
              </a:gs>
            </a:gsLst>
            <a:lin ang="4800000" scaled="0"/>
          </a:gradFill>
        </p:spPr>
      </p:pic>
      <p:pic>
        <p:nvPicPr>
          <p:cNvPr id="8" name="Google Shape;1700;p143">
            <a:extLst>
              <a:ext uri="{FF2B5EF4-FFF2-40B4-BE49-F238E27FC236}">
                <a16:creationId xmlns:a16="http://schemas.microsoft.com/office/drawing/2014/main" id="{FDCE6C8E-0409-ECB7-311A-30F02240F977}"/>
              </a:ext>
              <a:ext uri="{C183D7F6-B498-43B3-948B-1728B52AA6E4}">
                <adec:decorative xmlns:adec="http://schemas.microsoft.com/office/drawing/2017/decorative" val="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58294" y="0"/>
            <a:ext cx="1130531" cy="1180825"/>
          </a:xfrm>
          <a:prstGeom prst="rect">
            <a:avLst/>
          </a:prstGeom>
          <a:noFill/>
          <a:ln>
            <a:noFill/>
          </a:ln>
        </p:spPr>
      </p:pic>
    </p:spTree>
    <p:extLst>
      <p:ext uri="{BB962C8B-B14F-4D97-AF65-F5344CB8AC3E}">
        <p14:creationId xmlns:p14="http://schemas.microsoft.com/office/powerpoint/2010/main" val="2007505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78A821-1CDC-9747-4875-28B7EB64115B}"/>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D2B5A"/>
                </a:solidFill>
                <a:effectLst/>
                <a:uLnTx/>
                <a:uFillTx/>
                <a:latin typeface="Georgia"/>
                <a:sym typeface="Georgia"/>
              </a:rPr>
              <a:t>Cohesion with Tier I </a:t>
            </a:r>
            <a:br>
              <a:rPr kumimoji="0" lang="en-US" sz="3200" b="1" i="0" u="none" strike="noStrike" kern="0" cap="none" spc="0" normalizeH="0" baseline="0" noProof="0" dirty="0">
                <a:ln>
                  <a:noFill/>
                </a:ln>
                <a:solidFill>
                  <a:srgbClr val="0D2B5A"/>
                </a:solidFill>
                <a:effectLst/>
                <a:uLnTx/>
                <a:uFillTx/>
                <a:latin typeface="Georgia"/>
                <a:sym typeface="Georgia"/>
              </a:rPr>
            </a:br>
            <a:r>
              <a:rPr kumimoji="0" lang="en-US" sz="2400" b="1" i="1" u="none" strike="noStrike" kern="0" cap="none" spc="0" normalizeH="0" baseline="0" noProof="0" dirty="0">
                <a:ln>
                  <a:noFill/>
                </a:ln>
                <a:solidFill>
                  <a:srgbClr val="0D2B5A"/>
                </a:solidFill>
                <a:effectLst/>
                <a:uLnTx/>
                <a:uFillTx/>
                <a:latin typeface="Arial"/>
                <a:sym typeface="Georgia"/>
              </a:rPr>
              <a:t>Examples</a:t>
            </a:r>
            <a:endParaRPr lang="en-US" dirty="0">
              <a:solidFill>
                <a:srgbClr val="0D2B5A"/>
              </a:solidFill>
            </a:endParaRPr>
          </a:p>
        </p:txBody>
      </p:sp>
      <p:sp>
        <p:nvSpPr>
          <p:cNvPr id="11" name="Text Placeholder 10">
            <a:extLst>
              <a:ext uri="{FF2B5EF4-FFF2-40B4-BE49-F238E27FC236}">
                <a16:creationId xmlns:a16="http://schemas.microsoft.com/office/drawing/2014/main" id="{97A65DA6-2708-C3E5-D159-8A166BA7658F}"/>
              </a:ext>
            </a:extLst>
          </p:cNvPr>
          <p:cNvSpPr>
            <a:spLocks noGrp="1"/>
          </p:cNvSpPr>
          <p:nvPr>
            <p:ph type="body" sz="quarter" idx="11"/>
          </p:nvPr>
        </p:nvSpPr>
        <p:spPr/>
        <p:txBody>
          <a:bodyPr/>
          <a:lstStyle/>
          <a:p>
            <a:r>
              <a:rPr lang="en-US" dirty="0"/>
              <a:t>Academics</a:t>
            </a:r>
          </a:p>
        </p:txBody>
      </p:sp>
      <p:sp>
        <p:nvSpPr>
          <p:cNvPr id="12" name="Content Placeholder 11">
            <a:extLst>
              <a:ext uri="{FF2B5EF4-FFF2-40B4-BE49-F238E27FC236}">
                <a16:creationId xmlns:a16="http://schemas.microsoft.com/office/drawing/2014/main" id="{E88394D7-D26E-B151-7BAE-39C775DA255C}"/>
              </a:ext>
            </a:extLst>
          </p:cNvPr>
          <p:cNvSpPr>
            <a:spLocks noGrp="1"/>
          </p:cNvSpPr>
          <p:nvPr>
            <p:ph sz="quarter" idx="15"/>
          </p:nvPr>
        </p:nvSpPr>
        <p:spPr/>
        <p:txBody>
          <a:bodyPr/>
          <a:lstStyle/>
          <a:p>
            <a:pPr marL="342900"/>
            <a:r>
              <a:rPr lang="en-US" dirty="0"/>
              <a:t>Connecting the skills learned in intervention with core instruction</a:t>
            </a:r>
          </a:p>
          <a:p>
            <a:pPr marL="303530"/>
            <a:r>
              <a:rPr lang="en-US" dirty="0"/>
              <a:t>For example, pre-teaching academic vocabulary related to selected concepts and skills focused on during core instruction</a:t>
            </a:r>
          </a:p>
        </p:txBody>
      </p:sp>
      <p:sp>
        <p:nvSpPr>
          <p:cNvPr id="13" name="Text Placeholder 12">
            <a:extLst>
              <a:ext uri="{FF2B5EF4-FFF2-40B4-BE49-F238E27FC236}">
                <a16:creationId xmlns:a16="http://schemas.microsoft.com/office/drawing/2014/main" id="{20093AAD-9C4C-6C11-592A-AC33C7915D68}"/>
              </a:ext>
            </a:extLst>
          </p:cNvPr>
          <p:cNvSpPr>
            <a:spLocks noGrp="1"/>
          </p:cNvSpPr>
          <p:nvPr>
            <p:ph type="body" sz="quarter" idx="16"/>
          </p:nvPr>
        </p:nvSpPr>
        <p:spPr/>
        <p:txBody>
          <a:bodyPr/>
          <a:lstStyle/>
          <a:p>
            <a:r>
              <a:rPr lang="en-US" dirty="0"/>
              <a:t>Behavior</a:t>
            </a:r>
          </a:p>
        </p:txBody>
      </p:sp>
      <p:sp>
        <p:nvSpPr>
          <p:cNvPr id="14" name="Content Placeholder 13">
            <a:extLst>
              <a:ext uri="{FF2B5EF4-FFF2-40B4-BE49-F238E27FC236}">
                <a16:creationId xmlns:a16="http://schemas.microsoft.com/office/drawing/2014/main" id="{675611FD-D4E0-28AE-1F4D-4DE5F550FFA2}"/>
              </a:ext>
            </a:extLst>
          </p:cNvPr>
          <p:cNvSpPr>
            <a:spLocks noGrp="1"/>
          </p:cNvSpPr>
          <p:nvPr>
            <p:ph sz="quarter" idx="17"/>
          </p:nvPr>
        </p:nvSpPr>
        <p:spPr/>
        <p:txBody>
          <a:bodyPr/>
          <a:lstStyle/>
          <a:p>
            <a:pPr marL="342900"/>
            <a:r>
              <a:rPr lang="en-US" dirty="0"/>
              <a:t>Providing opportunities to practice new skills using Tier I behavioral expectations</a:t>
            </a:r>
          </a:p>
          <a:p>
            <a:pPr marL="342900"/>
            <a:r>
              <a:rPr lang="en-US" dirty="0"/>
              <a:t>For example, prompting a student before they enter a new setting using language taught during intervention </a:t>
            </a:r>
          </a:p>
        </p:txBody>
      </p:sp>
      <p:sp>
        <p:nvSpPr>
          <p:cNvPr id="3" name="Footer Placeholder 2">
            <a:extLst>
              <a:ext uri="{FF2B5EF4-FFF2-40B4-BE49-F238E27FC236}">
                <a16:creationId xmlns:a16="http://schemas.microsoft.com/office/drawing/2014/main" id="{88E73A00-C077-084F-C750-57D78B41121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2853832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7E63-5F50-BCB3-06FE-3CA31EC68ACE}"/>
              </a:ext>
            </a:extLst>
          </p:cNvPr>
          <p:cNvSpPr>
            <a:spLocks noGrp="1"/>
          </p:cNvSpPr>
          <p:nvPr>
            <p:ph type="title"/>
          </p:nvPr>
        </p:nvSpPr>
        <p:spPr/>
        <p:txBody>
          <a:bodyPr>
            <a:normAutofit fontScale="90000"/>
          </a:bodyPr>
          <a:lstStyle/>
          <a:p>
            <a:r>
              <a:rPr kumimoji="0" lang="en-US" sz="4000" b="1" i="0" u="none" strike="noStrike" kern="0" cap="none" spc="0" normalizeH="0" baseline="0" noProof="0" dirty="0">
                <a:ln>
                  <a:noFill/>
                </a:ln>
                <a:solidFill>
                  <a:srgbClr val="0E2B5A"/>
                </a:solidFill>
                <a:effectLst/>
                <a:uLnTx/>
                <a:uFillTx/>
                <a:latin typeface="Georgia"/>
                <a:sym typeface="Georgia"/>
              </a:rPr>
              <a:t>Characteristics of High-quality Interventions</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700" b="1" i="1" u="none" strike="noStrike" kern="0" cap="none" spc="0" normalizeH="0" baseline="0" noProof="0" dirty="0">
                <a:ln>
                  <a:noFill/>
                </a:ln>
                <a:solidFill>
                  <a:srgbClr val="0E2B5A"/>
                </a:solidFill>
                <a:effectLst/>
                <a:uLnTx/>
                <a:uFillTx/>
                <a:latin typeface="Arial"/>
                <a:sym typeface="Georgia"/>
              </a:rPr>
              <a:t>Alignment Guide Activity</a:t>
            </a:r>
            <a:endParaRPr lang="en-US" dirty="0"/>
          </a:p>
        </p:txBody>
      </p:sp>
      <p:sp>
        <p:nvSpPr>
          <p:cNvPr id="3" name="Text Placeholder 2">
            <a:extLst>
              <a:ext uri="{FF2B5EF4-FFF2-40B4-BE49-F238E27FC236}">
                <a16:creationId xmlns:a16="http://schemas.microsoft.com/office/drawing/2014/main" id="{B5EED0DE-1D67-E7D1-04E0-BC94BCB6A077}"/>
              </a:ext>
            </a:extLst>
          </p:cNvPr>
          <p:cNvSpPr>
            <a:spLocks noGrp="1"/>
          </p:cNvSpPr>
          <p:nvPr>
            <p:ph type="body" sz="quarter" idx="10"/>
          </p:nvPr>
        </p:nvSpPr>
        <p:spPr/>
        <p:txBody>
          <a:bodyPr/>
          <a:lstStyle/>
          <a:p>
            <a:pPr marL="342900" indent="-328613">
              <a:spcBef>
                <a:spcPts val="0"/>
              </a:spcBef>
              <a:buFont typeface="Arial"/>
              <a:buAutoNum type="arabicPeriod"/>
            </a:pPr>
            <a:r>
              <a:rPr lang="en-US" dirty="0">
                <a:latin typeface="Arial"/>
                <a:ea typeface="Arial"/>
                <a:cs typeface="Arial"/>
                <a:sym typeface="Arial"/>
              </a:rPr>
              <a:t>Turn to the </a:t>
            </a:r>
            <a:r>
              <a:rPr lang="en-US" i="1" dirty="0">
                <a:latin typeface="Arial"/>
                <a:ea typeface="Arial"/>
                <a:cs typeface="Arial"/>
                <a:sym typeface="Arial"/>
              </a:rPr>
              <a:t>Characteristics of </a:t>
            </a:r>
            <a:r>
              <a:rPr lang="en-US" i="1" dirty="0"/>
              <a:t>High-quality Interventions</a:t>
            </a:r>
            <a:r>
              <a:rPr lang="en-US" i="1" dirty="0">
                <a:latin typeface="Arial"/>
                <a:ea typeface="Arial"/>
                <a:cs typeface="Arial"/>
                <a:sym typeface="Arial"/>
              </a:rPr>
              <a:t> Activity </a:t>
            </a:r>
            <a:r>
              <a:rPr lang="en-US" dirty="0">
                <a:latin typeface="Arial"/>
                <a:ea typeface="Arial"/>
                <a:cs typeface="Arial"/>
                <a:sym typeface="Arial"/>
              </a:rPr>
              <a:t>in the Alignment Guide.</a:t>
            </a:r>
            <a:endParaRPr lang="en-US" dirty="0">
              <a:sym typeface="Arial"/>
            </a:endParaRPr>
          </a:p>
          <a:p>
            <a:pPr indent="-342900">
              <a:spcBef>
                <a:spcPts val="0"/>
              </a:spcBef>
              <a:buFont typeface="Arial"/>
              <a:buAutoNum type="arabicPeriod"/>
            </a:pPr>
            <a:r>
              <a:rPr lang="en-US" dirty="0">
                <a:latin typeface="Arial"/>
                <a:ea typeface="Arial"/>
                <a:cs typeface="Arial"/>
                <a:sym typeface="Arial"/>
              </a:rPr>
              <a:t>Use the checklist to review a Tier II intervention offered at your school.</a:t>
            </a:r>
            <a:endParaRPr lang="en-US" dirty="0">
              <a:latin typeface="Arial"/>
              <a:ea typeface="Arial"/>
              <a:cs typeface="Arial"/>
            </a:endParaRPr>
          </a:p>
          <a:p>
            <a:pPr indent="-342900">
              <a:spcBef>
                <a:spcPts val="600"/>
              </a:spcBef>
              <a:buFont typeface="Arial"/>
              <a:buAutoNum type="arabicPeriod"/>
            </a:pPr>
            <a:r>
              <a:rPr lang="en-US" dirty="0">
                <a:latin typeface="Arial"/>
                <a:ea typeface="Arial"/>
                <a:cs typeface="Arial"/>
                <a:sym typeface="Arial"/>
              </a:rPr>
              <a:t>Complete the </a:t>
            </a:r>
            <a:r>
              <a:rPr lang="en-US" dirty="0">
                <a:solidFill>
                  <a:schemeClr val="tx1">
                    <a:lumMod val="50000"/>
                  </a:schemeClr>
                </a:solidFill>
                <a:latin typeface="Arial"/>
                <a:ea typeface="Arial"/>
                <a:cs typeface="Arial"/>
                <a:sym typeface="Arial"/>
              </a:rPr>
              <a:t>Pause</a:t>
            </a:r>
            <a:r>
              <a:rPr lang="en-US" dirty="0">
                <a:latin typeface="Arial"/>
                <a:ea typeface="Arial"/>
                <a:cs typeface="Arial"/>
                <a:sym typeface="Arial"/>
              </a:rPr>
              <a:t> and Reflect chart.</a:t>
            </a:r>
            <a:r>
              <a:rPr lang="en-US" dirty="0"/>
              <a:t> </a:t>
            </a:r>
          </a:p>
          <a:p>
            <a:pPr indent="-342900">
              <a:lnSpc>
                <a:spcPct val="100000"/>
              </a:lnSpc>
              <a:spcBef>
                <a:spcPts val="600"/>
              </a:spcBef>
              <a:buAutoNum type="arabicPeriod"/>
            </a:pPr>
            <a:r>
              <a:rPr lang="en-US" dirty="0"/>
              <a:t>Be prepared to </a:t>
            </a:r>
            <a:r>
              <a:rPr lang="en-US" dirty="0">
                <a:solidFill>
                  <a:schemeClr val="tx1">
                    <a:lumMod val="50000"/>
                  </a:schemeClr>
                </a:solidFill>
              </a:rPr>
              <a:t>discuss</a:t>
            </a:r>
            <a:r>
              <a:rPr lang="en-US" dirty="0"/>
              <a:t> with the whole group how the interventions used at your school are, or could be, linked to Tier I instruction or expectations.</a:t>
            </a:r>
          </a:p>
        </p:txBody>
      </p:sp>
      <p:sp>
        <p:nvSpPr>
          <p:cNvPr id="4" name="Footer Placeholder 3">
            <a:extLst>
              <a:ext uri="{FF2B5EF4-FFF2-40B4-BE49-F238E27FC236}">
                <a16:creationId xmlns:a16="http://schemas.microsoft.com/office/drawing/2014/main" id="{FE74EB6C-34A7-52B0-C44B-DBCD6DFA84A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pic>
        <p:nvPicPr>
          <p:cNvPr id="5" name="Google Shape;1232;p91">
            <a:extLst>
              <a:ext uri="{FF2B5EF4-FFF2-40B4-BE49-F238E27FC236}">
                <a16:creationId xmlns:a16="http://schemas.microsoft.com/office/drawing/2014/main" id="{F6A701A1-4558-D3DC-94F3-AD56CB421B9E}"/>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1037888" y="0"/>
            <a:ext cx="1150937" cy="1255713"/>
          </a:xfrm>
          <a:prstGeom prst="rect">
            <a:avLst/>
          </a:prstGeom>
          <a:noFill/>
          <a:ln>
            <a:noFill/>
          </a:ln>
        </p:spPr>
      </p:pic>
      <p:pic>
        <p:nvPicPr>
          <p:cNvPr id="6" name="Picture 5">
            <a:extLst>
              <a:ext uri="{FF2B5EF4-FFF2-40B4-BE49-F238E27FC236}">
                <a16:creationId xmlns:a16="http://schemas.microsoft.com/office/drawing/2014/main" id="{7D31FAF2-728C-F30F-EF65-0C99AD9148D0}"/>
              </a:ext>
              <a:ext uri="{C183D7F6-B498-43B3-948B-1728B52AA6E4}">
                <adec:decorative xmlns:adec="http://schemas.microsoft.com/office/drawing/2017/decorative" val="1"/>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76126" y="5313023"/>
            <a:ext cx="559879" cy="699849"/>
          </a:xfrm>
          <a:prstGeom prst="rect">
            <a:avLst/>
          </a:prstGeom>
        </p:spPr>
      </p:pic>
    </p:spTree>
    <p:extLst>
      <p:ext uri="{BB962C8B-B14F-4D97-AF65-F5344CB8AC3E}">
        <p14:creationId xmlns:p14="http://schemas.microsoft.com/office/powerpoint/2010/main" val="2171068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C8F41-3840-D9A4-BC4A-58F62C442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54674-DDB2-B237-8D97-5BEBA90EED1E}"/>
              </a:ext>
            </a:extLst>
          </p:cNvPr>
          <p:cNvSpPr>
            <a:spLocks noGrp="1"/>
          </p:cNvSpPr>
          <p:nvPr>
            <p:ph type="title"/>
          </p:nvPr>
        </p:nvSpPr>
        <p:spPr/>
        <p:txBody>
          <a:bodyPr>
            <a:normAutofit/>
          </a:bodyPr>
          <a:lstStyle/>
          <a:p>
            <a:r>
              <a:rPr kumimoji="0" lang="en-US" sz="4000" b="1" i="0" u="none" strike="noStrike" kern="0" cap="none" spc="0" normalizeH="0" baseline="0" noProof="0" dirty="0">
                <a:ln>
                  <a:noFill/>
                </a:ln>
                <a:solidFill>
                  <a:srgbClr val="0E2B5A"/>
                </a:solidFill>
                <a:effectLst/>
                <a:uLnTx/>
                <a:uFillTx/>
                <a:latin typeface="Georgia"/>
                <a:sym typeface="Georgia"/>
              </a:rPr>
              <a:t>Discussion</a:t>
            </a:r>
            <a:endParaRPr lang="en-US" dirty="0"/>
          </a:p>
        </p:txBody>
      </p:sp>
      <p:sp>
        <p:nvSpPr>
          <p:cNvPr id="3" name="Text Placeholder 2">
            <a:extLst>
              <a:ext uri="{FF2B5EF4-FFF2-40B4-BE49-F238E27FC236}">
                <a16:creationId xmlns:a16="http://schemas.microsoft.com/office/drawing/2014/main" id="{BF29102B-C6BD-ADE2-9F71-110397098A0C}"/>
              </a:ext>
            </a:extLst>
          </p:cNvPr>
          <p:cNvSpPr>
            <a:spLocks noGrp="1"/>
          </p:cNvSpPr>
          <p:nvPr>
            <p:ph type="body" sz="quarter" idx="10"/>
          </p:nvPr>
        </p:nvSpPr>
        <p:spPr>
          <a:xfrm>
            <a:off x="1633929" y="2908092"/>
            <a:ext cx="8949128" cy="3104780"/>
          </a:xfrm>
        </p:spPr>
        <p:txBody>
          <a:bodyPr/>
          <a:lstStyle/>
          <a:p>
            <a:pPr marL="0" indent="0" algn="ctr">
              <a:buNone/>
            </a:pPr>
            <a:r>
              <a:rPr lang="en-US" dirty="0">
                <a:solidFill>
                  <a:schemeClr val="tx1">
                    <a:lumMod val="50000"/>
                  </a:schemeClr>
                </a:solidFill>
                <a:latin typeface="Arial"/>
                <a:cs typeface="Arial"/>
              </a:rPr>
              <a:t>How are you linking your Tier II interventions to core content? Share one example with the group.</a:t>
            </a:r>
            <a:endParaRPr lang="en-US" dirty="0">
              <a:solidFill>
                <a:schemeClr val="tx1">
                  <a:lumMod val="50000"/>
                </a:schemeClr>
              </a:solidFill>
            </a:endParaRPr>
          </a:p>
        </p:txBody>
      </p:sp>
      <p:sp>
        <p:nvSpPr>
          <p:cNvPr id="4" name="Footer Placeholder 3">
            <a:extLst>
              <a:ext uri="{FF2B5EF4-FFF2-40B4-BE49-F238E27FC236}">
                <a16:creationId xmlns:a16="http://schemas.microsoft.com/office/drawing/2014/main" id="{E7A6440F-037C-9F25-7688-48511C49D41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pic>
        <p:nvPicPr>
          <p:cNvPr id="7" name="Google Shape;1028;p71">
            <a:extLst>
              <a:ext uri="{FF2B5EF4-FFF2-40B4-BE49-F238E27FC236}">
                <a16:creationId xmlns:a16="http://schemas.microsoft.com/office/drawing/2014/main" id="{4B1FA294-E7E9-7D37-68D8-1B6071DBAD53}"/>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1037888" y="30678"/>
            <a:ext cx="1150937" cy="1255713"/>
          </a:xfrm>
          <a:prstGeom prst="rect">
            <a:avLst/>
          </a:prstGeom>
          <a:noFill/>
          <a:ln>
            <a:solidFill>
              <a:schemeClr val="bg1"/>
            </a:solidFill>
          </a:ln>
        </p:spPr>
      </p:pic>
    </p:spTree>
    <p:extLst>
      <p:ext uri="{BB962C8B-B14F-4D97-AF65-F5344CB8AC3E}">
        <p14:creationId xmlns:p14="http://schemas.microsoft.com/office/powerpoint/2010/main" val="998948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084E-BEE3-1374-13FE-E7FE96FA0A04}"/>
              </a:ext>
            </a:extLst>
          </p:cNvPr>
          <p:cNvSpPr>
            <a:spLocks noGrp="1"/>
          </p:cNvSpPr>
          <p:nvPr>
            <p:ph type="title"/>
          </p:nvPr>
        </p:nvSpPr>
        <p:spPr>
          <a:xfrm>
            <a:off x="424073" y="1615312"/>
            <a:ext cx="8881659" cy="1759104"/>
          </a:xfrm>
        </p:spPr>
        <p:txBody>
          <a:bodyPr/>
          <a:lstStyle/>
          <a:p>
            <a:r>
              <a:rPr kumimoji="0" lang="en-US" sz="3600" b="1" i="0" u="none" strike="noStrike" kern="1200" cap="none" spc="0" normalizeH="0" baseline="0" noProof="0" dirty="0">
                <a:ln>
                  <a:noFill/>
                </a:ln>
                <a:solidFill>
                  <a:srgbClr val="FFFFFF"/>
                </a:solidFill>
                <a:effectLst/>
                <a:uLnTx/>
                <a:uFillTx/>
                <a:latin typeface="Georgia" panose="02040502050405020303" pitchFamily="18" charset="0"/>
                <a:ea typeface="Open Sans" panose="020B0606030504020204" pitchFamily="34" charset="0"/>
                <a:cs typeface="Open Sans" panose="020B0606030504020204" pitchFamily="34" charset="0"/>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31"/>
                  </a:ext>
                </a:extLst>
              </a:rPr>
              <a:t>Evaluating Student Need Using Multiple Data Sources</a:t>
            </a:r>
            <a:endParaRPr lang="en-US" dirty="0"/>
          </a:p>
        </p:txBody>
      </p:sp>
      <p:sp>
        <p:nvSpPr>
          <p:cNvPr id="3" name="Text Placeholder 2">
            <a:extLst>
              <a:ext uri="{FF2B5EF4-FFF2-40B4-BE49-F238E27FC236}">
                <a16:creationId xmlns:a16="http://schemas.microsoft.com/office/drawing/2014/main" id="{85617DD4-59A4-ABDA-4144-7F3B3A7E6789}"/>
              </a:ext>
            </a:extLst>
          </p:cNvPr>
          <p:cNvSpPr>
            <a:spLocks noGrp="1"/>
          </p:cNvSpPr>
          <p:nvPr>
            <p:ph type="body" sz="quarter" idx="10"/>
          </p:nvPr>
        </p:nvSpPr>
        <p:spPr>
          <a:xfrm>
            <a:off x="507869" y="3374416"/>
            <a:ext cx="8426581" cy="2453638"/>
          </a:xfrm>
        </p:spPr>
        <p:txBody>
          <a:bodyPr>
            <a:noAutofit/>
          </a:bodyPr>
          <a:lstStyle/>
          <a:p>
            <a:pPr lvl="0">
              <a:spcBef>
                <a:spcPts val="0"/>
              </a:spcBef>
              <a:buClr>
                <a:srgbClr val="000000"/>
              </a:buClr>
              <a:buSzPts val="1800"/>
            </a:pPr>
            <a:r>
              <a:rPr lang="en-US" b="1" dirty="0">
                <a:solidFill>
                  <a:schemeClr val="lt1"/>
                </a:solidFill>
                <a:latin typeface="Arial"/>
                <a:ea typeface="Arial"/>
                <a:cs typeface="Arial"/>
                <a:sym typeface="Arial"/>
              </a:rPr>
              <a:t>RTI</a:t>
            </a:r>
            <a:r>
              <a:rPr lang="en-US" b="1" baseline="30000" dirty="0">
                <a:solidFill>
                  <a:schemeClr val="lt1"/>
                </a:solidFill>
                <a:latin typeface="Arial"/>
                <a:ea typeface="Arial"/>
                <a:cs typeface="Arial"/>
                <a:sym typeface="Arial"/>
              </a:rPr>
              <a:t>2</a:t>
            </a:r>
            <a:r>
              <a:rPr lang="en-US" b="1" dirty="0">
                <a:solidFill>
                  <a:schemeClr val="lt1"/>
                </a:solidFill>
                <a:latin typeface="Arial"/>
                <a:ea typeface="Arial"/>
                <a:cs typeface="Arial"/>
                <a:sym typeface="Arial"/>
              </a:rPr>
              <a:t>-A + RTI</a:t>
            </a:r>
            <a:r>
              <a:rPr lang="en-US" b="1" baseline="30000" dirty="0">
                <a:solidFill>
                  <a:schemeClr val="lt1"/>
                </a:solidFill>
                <a:latin typeface="Arial"/>
                <a:ea typeface="Arial"/>
                <a:cs typeface="Arial"/>
                <a:sym typeface="Arial"/>
              </a:rPr>
              <a:t>2</a:t>
            </a:r>
            <a:r>
              <a:rPr lang="en-US" b="1" dirty="0">
                <a:solidFill>
                  <a:schemeClr val="lt1"/>
                </a:solidFill>
                <a:latin typeface="Arial"/>
                <a:ea typeface="Arial"/>
                <a:cs typeface="Arial"/>
                <a:sym typeface="Arial"/>
              </a:rPr>
              <a:t>-B School Fidelity Assessment: </a:t>
            </a:r>
            <a:endParaRPr lang="en-US" dirty="0">
              <a:solidFill>
                <a:srgbClr val="000000"/>
              </a:solidFill>
              <a:latin typeface="Arial"/>
              <a:ea typeface="Arial"/>
              <a:cs typeface="Arial"/>
              <a:sym typeface="Arial"/>
            </a:endParaRPr>
          </a:p>
          <a:p>
            <a:pPr lvl="0">
              <a:spcBef>
                <a:spcPts val="0"/>
              </a:spcBef>
              <a:buClr>
                <a:srgbClr val="000000"/>
              </a:buClr>
              <a:buSzPts val="1800"/>
            </a:pPr>
            <a:r>
              <a:rPr lang="en-US" dirty="0">
                <a:solidFill>
                  <a:schemeClr val="lt1"/>
                </a:solidFill>
                <a:latin typeface="Arial"/>
                <a:ea typeface="Arial"/>
                <a:cs typeface="Arial"/>
                <a:sym typeface="Arial"/>
              </a:rPr>
              <a:t>Selection of Instructional Practices and Interventions (18-19)</a:t>
            </a:r>
          </a:p>
          <a:p>
            <a:pPr lvl="0">
              <a:spcBef>
                <a:spcPts val="0"/>
              </a:spcBef>
              <a:buClr>
                <a:srgbClr val="000000"/>
              </a:buClr>
              <a:buSzPts val="1800"/>
            </a:pPr>
            <a:r>
              <a:rPr lang="en-US"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78"/>
                  </a:ext>
                </a:extLst>
              </a:rPr>
              <a:t>Monitoring Response to Instruction and Intervention (21)</a:t>
            </a:r>
            <a:endParaRPr lang="en-US"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79"/>
                </a:ext>
              </a:extLst>
            </a:endParaRPr>
          </a:p>
          <a:p>
            <a:pPr lvl="0">
              <a:spcBef>
                <a:spcPts val="0"/>
              </a:spcBef>
              <a:buClr>
                <a:srgbClr val="000000"/>
              </a:buClr>
              <a:buSzPts val="1800"/>
            </a:pPr>
            <a:r>
              <a:rPr lang="en-US"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80"/>
                  </a:ext>
                </a:extLst>
              </a:rPr>
              <a:t>Assessment Tools and Administration (26-31)</a:t>
            </a:r>
            <a:endParaRPr lang="en-US"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81"/>
                </a:ext>
              </a:extLst>
            </a:endParaRPr>
          </a:p>
          <a:p>
            <a:pPr lvl="0">
              <a:spcBef>
                <a:spcPts val="0"/>
              </a:spcBef>
              <a:buClr>
                <a:srgbClr val="000000"/>
              </a:buClr>
              <a:buSzPts val="1800"/>
            </a:pPr>
            <a:r>
              <a:rPr lang="en-US"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82"/>
                  </a:ext>
                </a:extLst>
              </a:rPr>
              <a:t>Environment for Learning (32-34)</a:t>
            </a:r>
            <a:endParaRPr lang="en-US" dirty="0">
              <a:solidFill>
                <a:schemeClr val="lt1"/>
              </a:solidFill>
              <a:latin typeface="Arial"/>
              <a:ea typeface="Arial"/>
              <a:cs typeface="Arial"/>
              <a:sym typeface="Arial"/>
            </a:endParaRPr>
          </a:p>
          <a:p>
            <a:pPr lvl="0">
              <a:spcBef>
                <a:spcPts val="0"/>
              </a:spcBef>
              <a:buClr>
                <a:srgbClr val="000000"/>
              </a:buClr>
              <a:buSzPts val="1800"/>
            </a:pPr>
            <a:r>
              <a:rPr lang="en-US" dirty="0">
                <a:solidFill>
                  <a:schemeClr val="lt1"/>
                </a:solidFill>
                <a:latin typeface="Arial"/>
                <a:ea typeface="Arial"/>
                <a:cs typeface="Arial"/>
                <a:sym typeface="Arial"/>
              </a:rPr>
              <a:t>Tier II Instruction and Intervention (35)</a:t>
            </a:r>
            <a:endParaRPr lang="en-US" dirty="0">
              <a:solidFill>
                <a:srgbClr val="000000"/>
              </a:solidFill>
              <a:latin typeface="Arial"/>
              <a:ea typeface="Arial"/>
              <a:cs typeface="Arial"/>
              <a:sym typeface="Arial"/>
            </a:endParaRPr>
          </a:p>
          <a:p>
            <a:endParaRPr lang="en-US" dirty="0"/>
          </a:p>
        </p:txBody>
      </p:sp>
      <p:sp>
        <p:nvSpPr>
          <p:cNvPr id="4" name="Footer Placeholder 3">
            <a:extLst>
              <a:ext uri="{FF2B5EF4-FFF2-40B4-BE49-F238E27FC236}">
                <a16:creationId xmlns:a16="http://schemas.microsoft.com/office/drawing/2014/main" id="{306B3427-C68B-6162-B930-3EDD6310C9C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3893281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0977-7042-9444-80A1-4D2BE7799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7D7EA-38D5-6FA8-1E0F-1610A6E5E5FC}"/>
              </a:ext>
            </a:extLst>
          </p:cNvPr>
          <p:cNvSpPr>
            <a:spLocks noGrp="1"/>
          </p:cNvSpPr>
          <p:nvPr>
            <p:ph type="title"/>
          </p:nvPr>
        </p:nvSpPr>
        <p:spPr/>
        <p:txBody>
          <a:bodyPr>
            <a:normAutofit/>
          </a:bodyPr>
          <a:lstStyle/>
          <a:p>
            <a:r>
              <a:rPr lang="en-US" dirty="0"/>
              <a:t>Rolling Hills Scene 2</a:t>
            </a:r>
            <a:br>
              <a:rPr lang="en-US" dirty="0"/>
            </a:br>
            <a:r>
              <a:rPr lang="en-US" sz="2400" i="1" dirty="0">
                <a:latin typeface="Arial"/>
              </a:rPr>
              <a:t>Discussion Questions</a:t>
            </a:r>
            <a:endParaRPr lang="en-US" dirty="0"/>
          </a:p>
        </p:txBody>
      </p:sp>
      <p:sp>
        <p:nvSpPr>
          <p:cNvPr id="3" name="Text Placeholder 2">
            <a:extLst>
              <a:ext uri="{FF2B5EF4-FFF2-40B4-BE49-F238E27FC236}">
                <a16:creationId xmlns:a16="http://schemas.microsoft.com/office/drawing/2014/main" id="{0BFA6E85-6FD5-2A42-2A56-78148443B4BE}"/>
              </a:ext>
            </a:extLst>
          </p:cNvPr>
          <p:cNvSpPr>
            <a:spLocks noGrp="1"/>
          </p:cNvSpPr>
          <p:nvPr>
            <p:ph type="body" sz="quarter" idx="10"/>
          </p:nvPr>
        </p:nvSpPr>
        <p:spPr/>
        <p:txBody>
          <a:bodyPr/>
          <a:lstStyle/>
          <a:p>
            <a:pPr marL="571500" lvl="0" indent="-457200">
              <a:spcBef>
                <a:spcPts val="600"/>
              </a:spcBef>
              <a:buSzPts val="2400"/>
              <a:buFont typeface="Arial"/>
              <a:buAutoNum type="arabicPeriod"/>
            </a:pPr>
            <a:r>
              <a:rPr lang="en-US" dirty="0">
                <a:latin typeface="Arial"/>
                <a:ea typeface="Arial"/>
                <a:cs typeface="Arial"/>
                <a:sym typeface="Arial"/>
              </a:rPr>
              <a:t>Listen to the audio recording of a discussion at Rolling Hills School.</a:t>
            </a:r>
            <a:endParaRPr lang="en-US" dirty="0"/>
          </a:p>
          <a:p>
            <a:pPr marL="571500" lvl="0" indent="-457200">
              <a:spcBef>
                <a:spcPts val="600"/>
              </a:spcBef>
              <a:buSzPts val="2400"/>
              <a:buFont typeface="Arial"/>
              <a:buAutoNum type="arabicPeriod"/>
            </a:pPr>
            <a:r>
              <a:rPr lang="en-US" dirty="0">
                <a:latin typeface="Arial"/>
                <a:ea typeface="Arial"/>
                <a:cs typeface="Arial"/>
                <a:sym typeface="Arial"/>
              </a:rPr>
              <a:t>Consider these questions and prepare to discuss them during the next activity:</a:t>
            </a:r>
          </a:p>
          <a:p>
            <a:pPr marL="1028700" lvl="1" indent="-457200">
              <a:spcBef>
                <a:spcPts val="600"/>
              </a:spcBef>
              <a:buSzPts val="2400"/>
              <a:buFont typeface="+mj-lt"/>
              <a:buAutoNum type="alphaLcParenR"/>
            </a:pPr>
            <a:r>
              <a:rPr lang="en-US" dirty="0">
                <a:latin typeface="Arial"/>
                <a:ea typeface="Arial"/>
                <a:cs typeface="Arial"/>
                <a:sym typeface="Arial"/>
              </a:rPr>
              <a:t>How is this Tier II conversation similar to conversations your data-based decision-making team has had? </a:t>
            </a:r>
            <a:endParaRPr lang="en-US" dirty="0"/>
          </a:p>
          <a:p>
            <a:pPr marL="1028700" lvl="1" indent="-457200">
              <a:spcBef>
                <a:spcPts val="600"/>
              </a:spcBef>
              <a:buSzPts val="2400"/>
              <a:buFont typeface="+mj-lt"/>
              <a:buAutoNum type="alphaLcParenR"/>
            </a:pPr>
            <a:r>
              <a:rPr lang="en-US" dirty="0">
                <a:latin typeface="Arial"/>
                <a:ea typeface="Arial"/>
                <a:cs typeface="Arial"/>
                <a:sym typeface="Arial"/>
              </a:rPr>
              <a:t>How is it different than conversations you’ve heard? </a:t>
            </a:r>
          </a:p>
        </p:txBody>
      </p:sp>
      <p:sp>
        <p:nvSpPr>
          <p:cNvPr id="4" name="Footer Placeholder 3">
            <a:extLst>
              <a:ext uri="{FF2B5EF4-FFF2-40B4-BE49-F238E27FC236}">
                <a16:creationId xmlns:a16="http://schemas.microsoft.com/office/drawing/2014/main" id="{6C1D7D45-8709-46D6-A1C6-4DE0CAF3BDF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pic>
        <p:nvPicPr>
          <p:cNvPr id="5" name="Google Shape;1028;p71">
            <a:extLst>
              <a:ext uri="{FF2B5EF4-FFF2-40B4-BE49-F238E27FC236}">
                <a16:creationId xmlns:a16="http://schemas.microsoft.com/office/drawing/2014/main" id="{759DB937-FF3C-8D82-8082-E50767214C56}"/>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0756153" y="181201"/>
            <a:ext cx="1150937" cy="1255713"/>
          </a:xfrm>
          <a:prstGeom prst="rect">
            <a:avLst/>
          </a:prstGeom>
          <a:noFill/>
          <a:ln>
            <a:noFill/>
          </a:ln>
        </p:spPr>
      </p:pic>
    </p:spTree>
    <p:extLst>
      <p:ext uri="{BB962C8B-B14F-4D97-AF65-F5344CB8AC3E}">
        <p14:creationId xmlns:p14="http://schemas.microsoft.com/office/powerpoint/2010/main" val="3360500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6E3BC-DF29-698A-C32B-11B1A4BFEBE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2D4B27D-ACCC-A2C9-2221-195BA5D93F8A}"/>
              </a:ext>
            </a:extLst>
          </p:cNvPr>
          <p:cNvSpPr>
            <a:spLocks noGrp="1"/>
          </p:cNvSpPr>
          <p:nvPr>
            <p:ph type="title"/>
          </p:nvPr>
        </p:nvSpPr>
        <p:spPr/>
        <p:txBody>
          <a:bodyPr/>
          <a:lstStyle/>
          <a:p>
            <a:r>
              <a:rPr lang="en-US" dirty="0"/>
              <a:t>Assessment</a:t>
            </a:r>
          </a:p>
        </p:txBody>
      </p:sp>
      <p:sp>
        <p:nvSpPr>
          <p:cNvPr id="8" name="Content Placeholder 7">
            <a:extLst>
              <a:ext uri="{FF2B5EF4-FFF2-40B4-BE49-F238E27FC236}">
                <a16:creationId xmlns:a16="http://schemas.microsoft.com/office/drawing/2014/main" id="{FFD94757-4276-4EB0-3063-ABF868B8F497}"/>
              </a:ext>
            </a:extLst>
          </p:cNvPr>
          <p:cNvSpPr>
            <a:spLocks noGrp="1"/>
          </p:cNvSpPr>
          <p:nvPr>
            <p:ph sz="quarter" idx="12"/>
          </p:nvPr>
        </p:nvSpPr>
        <p:spPr>
          <a:xfrm>
            <a:off x="6668460" y="2560978"/>
            <a:ext cx="5050070" cy="2123090"/>
          </a:xfrm>
        </p:spPr>
        <p:txBody>
          <a:bodyPr>
            <a:normAutofit/>
          </a:bodyPr>
          <a:lstStyle/>
          <a:p>
            <a:pPr marL="76200" indent="0" algn="ctr">
              <a:buNone/>
            </a:pPr>
            <a:r>
              <a:rPr lang="en-US" b="1" dirty="0">
                <a:solidFill>
                  <a:srgbClr val="000000"/>
                </a:solidFill>
              </a:rPr>
              <a:t>Assessment </a:t>
            </a:r>
            <a:r>
              <a:rPr lang="en-US" dirty="0">
                <a:solidFill>
                  <a:srgbClr val="000000"/>
                </a:solidFill>
              </a:rPr>
              <a:t>provides data that are used within a </a:t>
            </a:r>
            <a:r>
              <a:rPr lang="en-US" b="1" dirty="0">
                <a:solidFill>
                  <a:srgbClr val="000000"/>
                </a:solidFill>
              </a:rPr>
              <a:t>continuous improvement model </a:t>
            </a:r>
            <a:r>
              <a:rPr lang="en-US" dirty="0">
                <a:solidFill>
                  <a:srgbClr val="000000"/>
                </a:solidFill>
              </a:rPr>
              <a:t>and encompasses </a:t>
            </a:r>
            <a:r>
              <a:rPr lang="en-US" b="1" dirty="0">
                <a:solidFill>
                  <a:srgbClr val="000000"/>
                </a:solidFill>
              </a:rPr>
              <a:t>multiple data sources</a:t>
            </a:r>
            <a:r>
              <a:rPr lang="en-US" dirty="0">
                <a:solidFill>
                  <a:srgbClr val="000000"/>
                </a:solidFill>
              </a:rPr>
              <a:t> and data management.  </a:t>
            </a:r>
            <a:endParaRPr lang="en-US" sz="1400" dirty="0">
              <a:solidFill>
                <a:srgbClr val="000000"/>
              </a:solidFill>
            </a:endParaRPr>
          </a:p>
        </p:txBody>
      </p:sp>
      <p:sp>
        <p:nvSpPr>
          <p:cNvPr id="5" name="Footer Placeholder 4">
            <a:extLst>
              <a:ext uri="{FF2B5EF4-FFF2-40B4-BE49-F238E27FC236}">
                <a16:creationId xmlns:a16="http://schemas.microsoft.com/office/drawing/2014/main" id="{D3004E4E-50CF-B14E-E45C-A320F58DE733}"/>
              </a:ext>
              <a:ext uri="{C183D7F6-B498-43B3-948B-1728B52AA6E4}">
                <adec:decorative xmlns:adec="http://schemas.microsoft.com/office/drawing/2017/decorative" val="1"/>
              </a:ext>
            </a:extLst>
          </p:cNvPr>
          <p:cNvSpPr>
            <a:spLocks noGrp="1"/>
          </p:cNvSpPr>
          <p:nvPr>
            <p:ph type="ftr" sz="quarter" idx="10"/>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cxnSp>
        <p:nvCxnSpPr>
          <p:cNvPr id="7" name="Straight Connector 6">
            <a:extLst>
              <a:ext uri="{FF2B5EF4-FFF2-40B4-BE49-F238E27FC236}">
                <a16:creationId xmlns:a16="http://schemas.microsoft.com/office/drawing/2014/main" id="{4C1DC25E-3989-A6F7-1891-3DD7516E2E37}"/>
              </a:ext>
              <a:ext uri="{C183D7F6-B498-43B3-948B-1728B52AA6E4}">
                <adec:decorative xmlns:adec="http://schemas.microsoft.com/office/drawing/2017/decorative" val="1"/>
              </a:ext>
            </a:extLst>
          </p:cNvPr>
          <p:cNvCxnSpPr>
            <a:stCxn id="6" idx="2"/>
          </p:cNvCxnSpPr>
          <p:nvPr/>
        </p:nvCxnSpPr>
        <p:spPr>
          <a:xfrm>
            <a:off x="6043626" y="1436914"/>
            <a:ext cx="0" cy="4371219"/>
          </a:xfrm>
          <a:prstGeom prst="line">
            <a:avLst/>
          </a:prstGeom>
          <a:ln w="38100">
            <a:solidFill>
              <a:srgbClr val="0D2B5A"/>
            </a:solidFill>
          </a:ln>
        </p:spPr>
        <p:style>
          <a:lnRef idx="1">
            <a:schemeClr val="accent1"/>
          </a:lnRef>
          <a:fillRef idx="0">
            <a:schemeClr val="accent1"/>
          </a:fillRef>
          <a:effectRef idx="0">
            <a:schemeClr val="accent1"/>
          </a:effectRef>
          <a:fontRef idx="minor">
            <a:schemeClr val="tx1"/>
          </a:fontRef>
        </p:style>
      </p:cxnSp>
      <p:pic>
        <p:nvPicPr>
          <p:cNvPr id="2" name="Google Shape;1247;p93">
            <a:extLst>
              <a:ext uri="{FF2B5EF4-FFF2-40B4-BE49-F238E27FC236}">
                <a16:creationId xmlns:a16="http://schemas.microsoft.com/office/drawing/2014/main" id="{3CEB96C3-F11D-E364-356E-F6CCEDCE903B}"/>
              </a:ext>
              <a:ext uri="{C183D7F6-B498-43B3-948B-1728B52AA6E4}">
                <adec:decorative xmlns:adec="http://schemas.microsoft.com/office/drawing/2017/decorative" val="1"/>
              </a:ext>
            </a:extLst>
          </p:cNvPr>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361252" y="2110793"/>
            <a:ext cx="3306065" cy="3306065"/>
          </a:xfrm>
          <a:prstGeom prst="rect">
            <a:avLst/>
          </a:prstGeom>
          <a:noFill/>
          <a:ln>
            <a:noFill/>
          </a:ln>
        </p:spPr>
      </p:pic>
      <p:sp>
        <p:nvSpPr>
          <p:cNvPr id="3" name="Rectangle 2">
            <a:extLst>
              <a:ext uri="{FF2B5EF4-FFF2-40B4-BE49-F238E27FC236}">
                <a16:creationId xmlns:a16="http://schemas.microsoft.com/office/drawing/2014/main" id="{93E03C64-60FE-9709-5953-C5DB7F6A0D8D}"/>
              </a:ext>
              <a:ext uri="{C183D7F6-B498-43B3-948B-1728B52AA6E4}">
                <adec:decorative xmlns:adec="http://schemas.microsoft.com/office/drawing/2017/decorative" val="1"/>
              </a:ext>
            </a:extLst>
          </p:cNvPr>
          <p:cNvSpPr>
            <a:spLocks noChangeAspect="1"/>
          </p:cNvSpPr>
          <p:nvPr/>
        </p:nvSpPr>
        <p:spPr>
          <a:xfrm>
            <a:off x="1413167" y="1762570"/>
            <a:ext cx="3449781" cy="36753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111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68A6-21B5-5464-5FDB-55630838071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FFD53A-2846-A9C4-A861-0B1305CF1B24}"/>
              </a:ext>
            </a:extLst>
          </p:cNvPr>
          <p:cNvSpPr>
            <a:spLocks noGrp="1"/>
          </p:cNvSpPr>
          <p:nvPr>
            <p:ph type="title"/>
          </p:nvPr>
        </p:nvSpPr>
        <p:spPr/>
        <p:txBody>
          <a:bodyPr/>
          <a:lstStyle/>
          <a:p>
            <a:r>
              <a:rPr lang="en-US" dirty="0"/>
              <a:t>Determining Need for Intervention</a:t>
            </a:r>
          </a:p>
        </p:txBody>
      </p:sp>
      <p:sp>
        <p:nvSpPr>
          <p:cNvPr id="8" name="Content Placeholder 7">
            <a:extLst>
              <a:ext uri="{FF2B5EF4-FFF2-40B4-BE49-F238E27FC236}">
                <a16:creationId xmlns:a16="http://schemas.microsoft.com/office/drawing/2014/main" id="{A113B52D-C31D-C118-FCB8-C75EC17AE759}"/>
              </a:ext>
            </a:extLst>
          </p:cNvPr>
          <p:cNvSpPr>
            <a:spLocks noGrp="1"/>
          </p:cNvSpPr>
          <p:nvPr>
            <p:ph sz="quarter" idx="12"/>
          </p:nvPr>
        </p:nvSpPr>
        <p:spPr>
          <a:xfrm>
            <a:off x="6910124" y="2211385"/>
            <a:ext cx="4566741" cy="3017519"/>
          </a:xfrm>
        </p:spPr>
        <p:txBody>
          <a:bodyPr>
            <a:normAutofit/>
          </a:bodyPr>
          <a:lstStyle/>
          <a:p>
            <a:pPr marL="0" marR="0" lvl="0" indent="0" algn="ctr" defTabSz="914400" rtl="0" eaLnBrk="1" fontAlgn="auto" latinLnBrk="0" hangingPunct="1">
              <a:lnSpc>
                <a:spcPct val="100000"/>
              </a:lnSpc>
              <a:spcBef>
                <a:spcPts val="0"/>
              </a:spcBef>
              <a:spcAft>
                <a:spcPts val="0"/>
              </a:spcAft>
              <a:buClr>
                <a:srgbClr val="3C3E4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A process of </a:t>
            </a: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identifying</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and </a:t>
            </a: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verifying</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risk for academic and behavioral difficulties that involves comparing a student’s current performance to expected performance using multiple data sources</a:t>
            </a:r>
          </a:p>
        </p:txBody>
      </p:sp>
      <p:sp>
        <p:nvSpPr>
          <p:cNvPr id="5" name="Footer Placeholder 4">
            <a:extLst>
              <a:ext uri="{FF2B5EF4-FFF2-40B4-BE49-F238E27FC236}">
                <a16:creationId xmlns:a16="http://schemas.microsoft.com/office/drawing/2014/main" id="{33373079-FB31-C3C5-0595-F78F6542D39C}"/>
              </a:ext>
              <a:ext uri="{C183D7F6-B498-43B3-948B-1728B52AA6E4}">
                <adec:decorative xmlns:adec="http://schemas.microsoft.com/office/drawing/2017/decorative" val="1"/>
              </a:ext>
            </a:extLst>
          </p:cNvPr>
          <p:cNvSpPr>
            <a:spLocks noGrp="1"/>
          </p:cNvSpPr>
          <p:nvPr>
            <p:ph type="ftr" sz="quarter" idx="10"/>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cxnSp>
        <p:nvCxnSpPr>
          <p:cNvPr id="7" name="Straight Connector 6">
            <a:extLst>
              <a:ext uri="{FF2B5EF4-FFF2-40B4-BE49-F238E27FC236}">
                <a16:creationId xmlns:a16="http://schemas.microsoft.com/office/drawing/2014/main" id="{8D833269-2571-F63F-207F-76AF2EAC1FA6}"/>
              </a:ext>
              <a:ext uri="{C183D7F6-B498-43B3-948B-1728B52AA6E4}">
                <adec:decorative xmlns:adec="http://schemas.microsoft.com/office/drawing/2017/decorative" val="1"/>
              </a:ext>
            </a:extLst>
          </p:cNvPr>
          <p:cNvCxnSpPr>
            <a:stCxn id="6" idx="2"/>
          </p:cNvCxnSpPr>
          <p:nvPr/>
        </p:nvCxnSpPr>
        <p:spPr>
          <a:xfrm>
            <a:off x="6043626" y="1436914"/>
            <a:ext cx="0" cy="4371219"/>
          </a:xfrm>
          <a:prstGeom prst="line">
            <a:avLst/>
          </a:prstGeom>
          <a:ln w="38100">
            <a:solidFill>
              <a:srgbClr val="0D2B5A"/>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F6D7568-1EFE-BAD7-E2D9-F4975D8EF4E6}"/>
              </a:ext>
              <a:ext uri="{C183D7F6-B498-43B3-948B-1728B52AA6E4}">
                <adec:decorative xmlns:adec="http://schemas.microsoft.com/office/drawing/2017/decorative" val="1"/>
              </a:ext>
            </a:extLst>
          </p:cNvPr>
          <p:cNvSpPr>
            <a:spLocks noChangeAspect="1"/>
          </p:cNvSpPr>
          <p:nvPr/>
        </p:nvSpPr>
        <p:spPr>
          <a:xfrm>
            <a:off x="1413167" y="1762570"/>
            <a:ext cx="3449781" cy="36753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268;p95">
            <a:extLst>
              <a:ext uri="{FF2B5EF4-FFF2-40B4-BE49-F238E27FC236}">
                <a16:creationId xmlns:a16="http://schemas.microsoft.com/office/drawing/2014/main" id="{0B455530-6BE5-F217-A7D5-A35D457C4313}"/>
              </a:ext>
              <a:ext uri="{C183D7F6-B498-43B3-948B-1728B52AA6E4}">
                <adec:decorative xmlns:adec="http://schemas.microsoft.com/office/drawing/2017/decorative" val="1"/>
              </a:ext>
            </a:extLst>
          </p:cNvPr>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628219" y="2077404"/>
            <a:ext cx="3017520" cy="3017520"/>
          </a:xfrm>
          <a:prstGeom prst="rect">
            <a:avLst/>
          </a:prstGeom>
          <a:noFill/>
          <a:ln>
            <a:noFill/>
          </a:ln>
        </p:spPr>
      </p:pic>
    </p:spTree>
    <p:extLst>
      <p:ext uri="{BB962C8B-B14F-4D97-AF65-F5344CB8AC3E}">
        <p14:creationId xmlns:p14="http://schemas.microsoft.com/office/powerpoint/2010/main" val="519205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FE16F-A628-382E-6660-D1C2F2E4CB1B}"/>
            </a:ext>
          </a:extLst>
        </p:cNvPr>
        <p:cNvGrpSpPr/>
        <p:nvPr/>
      </p:nvGrpSpPr>
      <p:grpSpPr>
        <a:xfrm>
          <a:off x="0" y="0"/>
          <a:ext cx="0" cy="0"/>
          <a:chOff x="0" y="0"/>
          <a:chExt cx="0" cy="0"/>
        </a:xfrm>
      </p:grpSpPr>
      <p:pic>
        <p:nvPicPr>
          <p:cNvPr id="5" name="Google Shape;1277;p96" descr="Four step problem solving process: Define, Analyze, Implement, and Evaluate along with prompting questions for each step. Define is emphasized along with the question, “What do we want students to know and be able to do?”">
            <a:extLst>
              <a:ext uri="{FF2B5EF4-FFF2-40B4-BE49-F238E27FC236}">
                <a16:creationId xmlns:a16="http://schemas.microsoft.com/office/drawing/2014/main" id="{076128D3-D267-6ACB-7906-1349199E16E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93191" y="3746444"/>
            <a:ext cx="5652654" cy="2826512"/>
          </a:xfrm>
          <a:prstGeom prst="rect">
            <a:avLst/>
          </a:prstGeom>
          <a:noFill/>
          <a:ln>
            <a:noFill/>
          </a:ln>
        </p:spPr>
      </p:pic>
      <p:sp>
        <p:nvSpPr>
          <p:cNvPr id="6" name="Title 5">
            <a:extLst>
              <a:ext uri="{FF2B5EF4-FFF2-40B4-BE49-F238E27FC236}">
                <a16:creationId xmlns:a16="http://schemas.microsoft.com/office/drawing/2014/main" id="{879A4A88-591E-F556-967E-20CECD8DC23E}"/>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Screen All Students</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How to Identify Risk Using a Universal Screener</a:t>
            </a:r>
            <a:endParaRPr lang="en-US" dirty="0"/>
          </a:p>
        </p:txBody>
      </p:sp>
      <p:sp>
        <p:nvSpPr>
          <p:cNvPr id="4" name="Footer Placeholder 3">
            <a:extLst>
              <a:ext uri="{FF2B5EF4-FFF2-40B4-BE49-F238E27FC236}">
                <a16:creationId xmlns:a16="http://schemas.microsoft.com/office/drawing/2014/main" id="{945A184D-BCE0-7C68-D20F-31447669FC0C}"/>
              </a:ext>
              <a:ext uri="{C183D7F6-B498-43B3-948B-1728B52AA6E4}">
                <adec:decorative xmlns:adec="http://schemas.microsoft.com/office/drawing/2017/decorative" val="1"/>
              </a:ext>
            </a:extLst>
          </p:cNvPr>
          <p:cNvSpPr>
            <a:spLocks noGrp="1"/>
          </p:cNvSpPr>
          <p:nvPr>
            <p:ph type="ftr" sz="quarter" idx="10"/>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Text Placeholder 6">
            <a:extLst>
              <a:ext uri="{FF2B5EF4-FFF2-40B4-BE49-F238E27FC236}">
                <a16:creationId xmlns:a16="http://schemas.microsoft.com/office/drawing/2014/main" id="{E341A7AE-1C42-6444-D697-EE2EC06B3640}"/>
              </a:ext>
            </a:extLst>
          </p:cNvPr>
          <p:cNvSpPr>
            <a:spLocks noGrp="1"/>
          </p:cNvSpPr>
          <p:nvPr>
            <p:ph type="body" sz="quarter" idx="11"/>
          </p:nvPr>
        </p:nvSpPr>
        <p:spPr/>
        <p:txBody>
          <a:bodyPr>
            <a:normAutofit/>
          </a:bodyPr>
          <a:lstStyle/>
          <a:p>
            <a:pPr marL="342900" indent="-342900"/>
            <a:r>
              <a:rPr lang="en-US" dirty="0"/>
              <a:t>Administer brief </a:t>
            </a:r>
            <a:r>
              <a:rPr lang="en-US" b="1" dirty="0"/>
              <a:t>universal screening tools </a:t>
            </a:r>
            <a:r>
              <a:rPr lang="en-US" dirty="0"/>
              <a:t>to all students three times per year, across multiple domains (e.g., reading, written expression, math, and behavior). </a:t>
            </a:r>
          </a:p>
          <a:p>
            <a:pPr marL="342900" lvl="0" indent="-342900">
              <a:spcAft>
                <a:spcPts val="0"/>
              </a:spcAft>
              <a:buSzPts val="2400"/>
            </a:pPr>
            <a:r>
              <a:rPr lang="en-US" dirty="0"/>
              <a:t>Use this data in combination with other readily available data, administering drill-down assessments if necessary.</a:t>
            </a:r>
          </a:p>
        </p:txBody>
      </p:sp>
      <p:sp>
        <p:nvSpPr>
          <p:cNvPr id="9" name="Google Shape;1278;p96">
            <a:extLst>
              <a:ext uri="{FF2B5EF4-FFF2-40B4-BE49-F238E27FC236}">
                <a16:creationId xmlns:a16="http://schemas.microsoft.com/office/drawing/2014/main" id="{345AC1DD-6130-2A06-65E5-8ED60A06FE93}"/>
              </a:ext>
              <a:ext uri="{C183D7F6-B498-43B3-948B-1728B52AA6E4}">
                <adec:decorative xmlns:adec="http://schemas.microsoft.com/office/drawing/2017/decorative" val="1"/>
              </a:ext>
            </a:extLst>
          </p:cNvPr>
          <p:cNvSpPr/>
          <p:nvPr/>
        </p:nvSpPr>
        <p:spPr>
          <a:xfrm>
            <a:off x="5084677" y="3746444"/>
            <a:ext cx="1839008" cy="1129749"/>
          </a:xfrm>
          <a:prstGeom prst="rect">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5510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B6F42-1D54-D1D2-9E5C-132D150103B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B49B5F-D58F-F74C-1D98-99A444DE07FC}"/>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Screen All Students</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How to Identify Risk Using </a:t>
            </a:r>
            <a:r>
              <a:rPr lang="en-US" sz="2400" i="1" dirty="0">
                <a:latin typeface="Arial"/>
              </a:rPr>
              <a:t>an Early Warning System</a:t>
            </a:r>
            <a:endParaRPr lang="en-US" dirty="0"/>
          </a:p>
        </p:txBody>
      </p:sp>
      <p:sp>
        <p:nvSpPr>
          <p:cNvPr id="4" name="Footer Placeholder 3">
            <a:extLst>
              <a:ext uri="{FF2B5EF4-FFF2-40B4-BE49-F238E27FC236}">
                <a16:creationId xmlns:a16="http://schemas.microsoft.com/office/drawing/2014/main" id="{63039A69-3BF2-91B8-2C53-EA1E68A3154D}"/>
              </a:ext>
              <a:ext uri="{C183D7F6-B498-43B3-948B-1728B52AA6E4}">
                <adec:decorative xmlns:adec="http://schemas.microsoft.com/office/drawing/2017/decorative" val="1"/>
              </a:ext>
            </a:extLst>
          </p:cNvPr>
          <p:cNvSpPr>
            <a:spLocks noGrp="1"/>
          </p:cNvSpPr>
          <p:nvPr>
            <p:ph type="ftr" sz="quarter" idx="10"/>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Text Placeholder 6">
            <a:extLst>
              <a:ext uri="{FF2B5EF4-FFF2-40B4-BE49-F238E27FC236}">
                <a16:creationId xmlns:a16="http://schemas.microsoft.com/office/drawing/2014/main" id="{20C1E3D9-12F4-AD44-B566-678FDA884C43}"/>
              </a:ext>
            </a:extLst>
          </p:cNvPr>
          <p:cNvSpPr>
            <a:spLocks noGrp="1"/>
          </p:cNvSpPr>
          <p:nvPr>
            <p:ph type="body" sz="quarter" idx="11"/>
          </p:nvPr>
        </p:nvSpPr>
        <p:spPr/>
        <p:txBody>
          <a:bodyPr>
            <a:normAutofit/>
          </a:bodyPr>
          <a:lstStyle/>
          <a:p>
            <a:pPr marL="0" marR="0" lvl="0" indent="0" algn="l" defTabSz="914400" rtl="0" eaLnBrk="1" fontAlgn="auto" latinLnBrk="0" hangingPunct="1">
              <a:lnSpc>
                <a:spcPct val="100000"/>
              </a:lnSpc>
              <a:spcBef>
                <a:spcPts val="0"/>
              </a:spcBef>
              <a:spcAft>
                <a:spcPts val="0"/>
              </a:spcAft>
              <a:buClr>
                <a:srgbClr val="3C3E40"/>
              </a:buClr>
              <a:buSzPts val="2400"/>
              <a:buFont typeface="Arial"/>
              <a:buNone/>
              <a:tabLst/>
              <a:defRPr/>
            </a:pPr>
            <a:r>
              <a:rPr kumimoji="0" lang="en-US" sz="2400" b="0" i="0" u="none" strike="noStrike" kern="0" cap="none" spc="0" normalizeH="0" baseline="0" noProof="0" dirty="0">
                <a:ln>
                  <a:noFill/>
                </a:ln>
                <a:effectLst/>
                <a:uLnTx/>
                <a:uFillTx/>
                <a:latin typeface="Arial"/>
                <a:cs typeface="Arial"/>
                <a:sym typeface="Arial"/>
              </a:rPr>
              <a:t>Early warning systems use existing assessment, attendance, behavior, and academic performance data to:</a:t>
            </a:r>
          </a:p>
          <a:p>
            <a:pPr marL="760730" marR="0" lvl="1" indent="-342900" algn="l" defTabSz="914400" rtl="0" eaLnBrk="1" fontAlgn="auto" latinLnBrk="0" hangingPunct="1">
              <a:lnSpc>
                <a:spcPct val="100000"/>
              </a:lnSpc>
              <a:spcBef>
                <a:spcPts val="48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identify students at risk,</a:t>
            </a:r>
          </a:p>
          <a:p>
            <a:pPr marL="760730" marR="0" lvl="1" indent="-342900" algn="l" defTabSz="914400" rtl="0" eaLnBrk="1" fontAlgn="auto" latinLnBrk="0" hangingPunct="1">
              <a:lnSpc>
                <a:spcPct val="100000"/>
              </a:lnSpc>
              <a:spcBef>
                <a:spcPts val="48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inform decisions about students needing support,</a:t>
            </a:r>
          </a:p>
          <a:p>
            <a:pPr marL="760730" marR="0" lvl="1" indent="-342900" algn="l" defTabSz="914400" rtl="0" eaLnBrk="1" fontAlgn="auto" latinLnBrk="0" hangingPunct="1">
              <a:lnSpc>
                <a:spcPct val="100000"/>
              </a:lnSpc>
              <a:spcBef>
                <a:spcPts val="48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target resources to support these students, and</a:t>
            </a:r>
          </a:p>
          <a:p>
            <a:pPr marL="760730" marR="0" lvl="1" indent="-342900" algn="l" defTabSz="914400" rtl="0" eaLnBrk="1" fontAlgn="auto" latinLnBrk="0" hangingPunct="1">
              <a:lnSpc>
                <a:spcPct val="100000"/>
              </a:lnSpc>
              <a:spcBef>
                <a:spcPts val="48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identify school climate issues.</a:t>
            </a:r>
          </a:p>
          <a:p>
            <a:pPr marL="417830" lvl="1" indent="0" algn="ctr">
              <a:spcBef>
                <a:spcPts val="5280"/>
              </a:spcBef>
              <a:buNone/>
            </a:pPr>
            <a:r>
              <a:rPr lang="en-US" b="1" i="1" dirty="0"/>
              <a:t>Universal screening should use multiple data sources to identify students at risk of poor outcomes. </a:t>
            </a:r>
            <a:endParaRPr lang="en-US" sz="1400" b="1" i="1" dirty="0"/>
          </a:p>
        </p:txBody>
      </p:sp>
      <p:sp>
        <p:nvSpPr>
          <p:cNvPr id="8" name="Text Placeholder 7">
            <a:extLst>
              <a:ext uri="{FF2B5EF4-FFF2-40B4-BE49-F238E27FC236}">
                <a16:creationId xmlns:a16="http://schemas.microsoft.com/office/drawing/2014/main" id="{A8A21F06-56FE-D1A2-381E-57D6D06040C4}"/>
              </a:ext>
            </a:extLst>
          </p:cNvPr>
          <p:cNvSpPr>
            <a:spLocks noGrp="1"/>
          </p:cNvSpPr>
          <p:nvPr>
            <p:ph type="body" sz="quarter" idx="12"/>
          </p:nvPr>
        </p:nvSpPr>
        <p:spPr/>
        <p:txBody>
          <a:bodyPr>
            <a:noAutofit/>
          </a:bodyPr>
          <a:lstStyle/>
          <a:p>
            <a:r>
              <a:rPr lang="en-US" dirty="0">
                <a:latin typeface="Arial"/>
                <a:ea typeface="Arial"/>
                <a:cs typeface="Arial"/>
                <a:sym typeface="Arial"/>
              </a:rPr>
              <a:t>(</a:t>
            </a:r>
            <a:r>
              <a:rPr lang="en-US" dirty="0"/>
              <a:t>Wisconsin </a:t>
            </a:r>
            <a:r>
              <a:rPr lang="en-US" dirty="0" err="1"/>
              <a:t>RtI</a:t>
            </a:r>
            <a:r>
              <a:rPr lang="en-US" dirty="0"/>
              <a:t> Center, 2022; Balfanz, 2007)</a:t>
            </a:r>
          </a:p>
        </p:txBody>
      </p:sp>
    </p:spTree>
    <p:extLst>
      <p:ext uri="{BB962C8B-B14F-4D97-AF65-F5344CB8AC3E}">
        <p14:creationId xmlns:p14="http://schemas.microsoft.com/office/powerpoint/2010/main" val="4147936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6CA5-F2E4-C2A9-CFD8-3687F6802A9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71CB913-C471-6537-B451-BFF789EBB11F}"/>
              </a:ext>
            </a:extLst>
          </p:cNvPr>
          <p:cNvSpPr>
            <a:spLocks noGrp="1"/>
          </p:cNvSpPr>
          <p:nvPr>
            <p:ph type="title"/>
          </p:nvPr>
        </p:nvSpPr>
        <p:spPr/>
        <p:txBody>
          <a:bodyPr/>
          <a:lstStyle/>
          <a:p>
            <a:r>
              <a:rPr lang="en-US" dirty="0"/>
              <a:t>Assessment Process</a:t>
            </a:r>
          </a:p>
        </p:txBody>
      </p:sp>
      <p:sp>
        <p:nvSpPr>
          <p:cNvPr id="4" name="Footer Placeholder 3">
            <a:extLst>
              <a:ext uri="{FF2B5EF4-FFF2-40B4-BE49-F238E27FC236}">
                <a16:creationId xmlns:a16="http://schemas.microsoft.com/office/drawing/2014/main" id="{00469BE3-BE31-12FD-0FBC-8FEA023AC69F}"/>
              </a:ext>
              <a:ext uri="{C183D7F6-B498-43B3-948B-1728B52AA6E4}">
                <adec:decorative xmlns:adec="http://schemas.microsoft.com/office/drawing/2017/decorative" val="1"/>
              </a:ext>
            </a:extLst>
          </p:cNvPr>
          <p:cNvSpPr>
            <a:spLocks noGrp="1"/>
          </p:cNvSpPr>
          <p:nvPr>
            <p:ph type="ftr" sz="quarter" idx="10"/>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pic>
        <p:nvPicPr>
          <p:cNvPr id="2" name="Picture 1" descr="A graphic of the assessment process with the screening process and several tools on the left, drill-down assessment in the center and arrows leading to progress monitoring and fidelity on the right.">
            <a:extLst>
              <a:ext uri="{FF2B5EF4-FFF2-40B4-BE49-F238E27FC236}">
                <a16:creationId xmlns:a16="http://schemas.microsoft.com/office/drawing/2014/main" id="{9CF1A2F5-4B4A-9DB1-F9FE-982C67AC28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246" y="1284514"/>
            <a:ext cx="6743075" cy="4065975"/>
          </a:xfrm>
          <a:prstGeom prst="rect">
            <a:avLst/>
          </a:prstGeom>
        </p:spPr>
      </p:pic>
      <p:sp>
        <p:nvSpPr>
          <p:cNvPr id="7" name="Text Placeholder 6">
            <a:extLst>
              <a:ext uri="{FF2B5EF4-FFF2-40B4-BE49-F238E27FC236}">
                <a16:creationId xmlns:a16="http://schemas.microsoft.com/office/drawing/2014/main" id="{689CAD11-059A-A58A-2EBD-87EC85744C92}"/>
              </a:ext>
            </a:extLst>
          </p:cNvPr>
          <p:cNvSpPr>
            <a:spLocks noGrp="1"/>
          </p:cNvSpPr>
          <p:nvPr>
            <p:ph type="body" sz="quarter" idx="11"/>
          </p:nvPr>
        </p:nvSpPr>
        <p:spPr>
          <a:xfrm>
            <a:off x="864411" y="5250342"/>
            <a:ext cx="9845799" cy="1208314"/>
          </a:xfrm>
        </p:spPr>
        <p:txBody>
          <a:bodyPr>
            <a:normAutofit/>
          </a:bodyPr>
          <a:lstStyle/>
          <a:p>
            <a:pPr marL="417830" marR="0" lvl="1" indent="0" algn="ctr" defTabSz="914400" rtl="0" eaLnBrk="1" fontAlgn="auto" latinLnBrk="0" hangingPunct="1">
              <a:lnSpc>
                <a:spcPct val="100000"/>
              </a:lnSpc>
              <a:spcBef>
                <a:spcPts val="480"/>
              </a:spcBef>
              <a:spcAft>
                <a:spcPts val="0"/>
              </a:spcAft>
              <a:buClr>
                <a:srgbClr val="3C3E40"/>
              </a:buClr>
              <a:buSzPts val="2400"/>
              <a:buNone/>
              <a:tabLst/>
              <a:defRPr/>
            </a:pPr>
            <a:r>
              <a:rPr lang="en-US" b="1" i="1" dirty="0">
                <a:solidFill>
                  <a:srgbClr val="3C3E40"/>
                </a:solidFill>
              </a:rPr>
              <a:t>A variety of data sources should be used at all points in the </a:t>
            </a:r>
            <a:r>
              <a:rPr lang="en-US" b="1" i="1" dirty="0"/>
              <a:t>assessment</a:t>
            </a:r>
            <a:r>
              <a:rPr lang="en-US" b="1" i="1" dirty="0">
                <a:solidFill>
                  <a:srgbClr val="3C3E40"/>
                </a:solidFill>
              </a:rPr>
              <a:t> process.</a:t>
            </a:r>
            <a:endParaRPr lang="en-US" dirty="0"/>
          </a:p>
        </p:txBody>
      </p:sp>
      <p:sp>
        <p:nvSpPr>
          <p:cNvPr id="3" name="TextBox 2">
            <a:extLst>
              <a:ext uri="{FF2B5EF4-FFF2-40B4-BE49-F238E27FC236}">
                <a16:creationId xmlns:a16="http://schemas.microsoft.com/office/drawing/2014/main" id="{7160EE13-F06A-EEC7-C90C-CA48831190E6}"/>
              </a:ext>
              <a:ext uri="{C183D7F6-B498-43B3-948B-1728B52AA6E4}">
                <adec:decorative xmlns:adec="http://schemas.microsoft.com/office/drawing/2017/decorative" val="1"/>
              </a:ext>
            </a:extLst>
          </p:cNvPr>
          <p:cNvSpPr txBox="1"/>
          <p:nvPr/>
        </p:nvSpPr>
        <p:spPr>
          <a:xfrm>
            <a:off x="2752504" y="1436914"/>
            <a:ext cx="1813810" cy="830997"/>
          </a:xfrm>
          <a:prstGeom prst="rect">
            <a:avLst/>
          </a:prstGeom>
          <a:solidFill>
            <a:schemeClr val="bg1"/>
          </a:solidFill>
        </p:spPr>
        <p:txBody>
          <a:bodyPr wrap="square" rtlCol="0">
            <a:spAutoFit/>
          </a:bodyPr>
          <a:lstStyle/>
          <a:p>
            <a:pPr algn="ctr"/>
            <a:r>
              <a:rPr lang="en-US" sz="2400" b="1" dirty="0">
                <a:solidFill>
                  <a:srgbClr val="000000"/>
                </a:solidFill>
                <a:latin typeface="Arial" panose="020B0604020202020204" pitchFamily="34" charset="0"/>
                <a:cs typeface="Arial" panose="020B0604020202020204" pitchFamily="34" charset="0"/>
              </a:rPr>
              <a:t>Screening Process</a:t>
            </a:r>
          </a:p>
        </p:txBody>
      </p:sp>
      <p:sp>
        <p:nvSpPr>
          <p:cNvPr id="5" name="TextBox 4">
            <a:extLst>
              <a:ext uri="{FF2B5EF4-FFF2-40B4-BE49-F238E27FC236}">
                <a16:creationId xmlns:a16="http://schemas.microsoft.com/office/drawing/2014/main" id="{74A1A0B3-4942-CC0C-AF79-29A2A0626B5F}"/>
              </a:ext>
              <a:ext uri="{C183D7F6-B498-43B3-948B-1728B52AA6E4}">
                <adec:decorative xmlns:adec="http://schemas.microsoft.com/office/drawing/2017/decorative" val="1"/>
              </a:ext>
            </a:extLst>
          </p:cNvPr>
          <p:cNvSpPr txBox="1"/>
          <p:nvPr/>
        </p:nvSpPr>
        <p:spPr>
          <a:xfrm>
            <a:off x="4911773" y="2136321"/>
            <a:ext cx="1987574" cy="830997"/>
          </a:xfrm>
          <a:prstGeom prst="rect">
            <a:avLst/>
          </a:prstGeom>
          <a:solidFill>
            <a:schemeClr val="bg1"/>
          </a:solidFill>
        </p:spPr>
        <p:txBody>
          <a:bodyPr wrap="square" rtlCol="0">
            <a:spAutoFit/>
          </a:bodyPr>
          <a:lstStyle/>
          <a:p>
            <a:pPr algn="ctr"/>
            <a:r>
              <a:rPr lang="en-US" sz="2400" b="1" dirty="0">
                <a:solidFill>
                  <a:srgbClr val="000000"/>
                </a:solidFill>
                <a:latin typeface="Arial" panose="020B0604020202020204" pitchFamily="34" charset="0"/>
                <a:cs typeface="Arial" panose="020B0604020202020204" pitchFamily="34" charset="0"/>
              </a:rPr>
              <a:t>Drill-down Assessment</a:t>
            </a:r>
          </a:p>
        </p:txBody>
      </p:sp>
      <p:sp>
        <p:nvSpPr>
          <p:cNvPr id="8" name="TextBox 7">
            <a:extLst>
              <a:ext uri="{FF2B5EF4-FFF2-40B4-BE49-F238E27FC236}">
                <a16:creationId xmlns:a16="http://schemas.microsoft.com/office/drawing/2014/main" id="{CCCBF03B-9ADB-E5A8-AF7B-6CDE91D420FE}"/>
              </a:ext>
              <a:ext uri="{C183D7F6-B498-43B3-948B-1728B52AA6E4}">
                <adec:decorative xmlns:adec="http://schemas.microsoft.com/office/drawing/2017/decorative" val="1"/>
              </a:ext>
            </a:extLst>
          </p:cNvPr>
          <p:cNvSpPr txBox="1"/>
          <p:nvPr/>
        </p:nvSpPr>
        <p:spPr>
          <a:xfrm>
            <a:off x="7061925" y="1348870"/>
            <a:ext cx="1987574" cy="830997"/>
          </a:xfrm>
          <a:prstGeom prst="rect">
            <a:avLst/>
          </a:prstGeom>
          <a:solidFill>
            <a:schemeClr val="bg1"/>
          </a:solidFill>
        </p:spPr>
        <p:txBody>
          <a:bodyPr wrap="square" rtlCol="0">
            <a:spAutoFit/>
          </a:bodyPr>
          <a:lstStyle/>
          <a:p>
            <a:pPr algn="ctr"/>
            <a:r>
              <a:rPr lang="en-US" sz="2400" b="1" dirty="0">
                <a:solidFill>
                  <a:srgbClr val="000000"/>
                </a:solidFill>
                <a:latin typeface="Arial" panose="020B0604020202020204" pitchFamily="34" charset="0"/>
                <a:cs typeface="Arial" panose="020B0604020202020204" pitchFamily="34" charset="0"/>
              </a:rPr>
              <a:t>Progress Monitoring</a:t>
            </a:r>
          </a:p>
        </p:txBody>
      </p:sp>
      <p:sp>
        <p:nvSpPr>
          <p:cNvPr id="9" name="TextBox 8">
            <a:extLst>
              <a:ext uri="{FF2B5EF4-FFF2-40B4-BE49-F238E27FC236}">
                <a16:creationId xmlns:a16="http://schemas.microsoft.com/office/drawing/2014/main" id="{17927ECD-44D8-0A16-9251-9A7097BAE2CE}"/>
              </a:ext>
              <a:ext uri="{C183D7F6-B498-43B3-948B-1728B52AA6E4}">
                <adec:decorative xmlns:adec="http://schemas.microsoft.com/office/drawing/2017/decorative" val="1"/>
              </a:ext>
            </a:extLst>
          </p:cNvPr>
          <p:cNvSpPr txBox="1"/>
          <p:nvPr/>
        </p:nvSpPr>
        <p:spPr>
          <a:xfrm>
            <a:off x="7091905" y="3395188"/>
            <a:ext cx="1987574" cy="461665"/>
          </a:xfrm>
          <a:prstGeom prst="rect">
            <a:avLst/>
          </a:prstGeom>
          <a:solidFill>
            <a:schemeClr val="bg1"/>
          </a:solidFill>
        </p:spPr>
        <p:txBody>
          <a:bodyPr wrap="square" rtlCol="0">
            <a:spAutoFit/>
          </a:bodyPr>
          <a:lstStyle/>
          <a:p>
            <a:pPr algn="ctr"/>
            <a:r>
              <a:rPr lang="en-US" sz="2400" b="1" dirty="0">
                <a:solidFill>
                  <a:srgbClr val="000000"/>
                </a:solidFill>
                <a:latin typeface="Arial" panose="020B0604020202020204" pitchFamily="34" charset="0"/>
                <a:cs typeface="Arial" panose="020B0604020202020204" pitchFamily="34" charset="0"/>
              </a:rPr>
              <a:t>Fidelity</a:t>
            </a:r>
          </a:p>
        </p:txBody>
      </p:sp>
    </p:spTree>
    <p:extLst>
      <p:ext uri="{BB962C8B-B14F-4D97-AF65-F5344CB8AC3E}">
        <p14:creationId xmlns:p14="http://schemas.microsoft.com/office/powerpoint/2010/main" val="32343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0109-66E5-67A7-D367-8726045EC275}"/>
              </a:ext>
            </a:extLst>
          </p:cNvPr>
          <p:cNvSpPr>
            <a:spLocks noGrp="1"/>
          </p:cNvSpPr>
          <p:nvPr>
            <p:ph type="title"/>
          </p:nvPr>
        </p:nvSpPr>
        <p:spPr/>
        <p:txBody>
          <a:bodyPr/>
          <a:lstStyle/>
          <a:p>
            <a:r>
              <a:rPr lang="en-US" dirty="0"/>
              <a:t>Introduction</a:t>
            </a:r>
          </a:p>
        </p:txBody>
      </p:sp>
      <p:sp>
        <p:nvSpPr>
          <p:cNvPr id="4" name="Footer Placeholder 3">
            <a:extLst>
              <a:ext uri="{FF2B5EF4-FFF2-40B4-BE49-F238E27FC236}">
                <a16:creationId xmlns:a16="http://schemas.microsoft.com/office/drawing/2014/main" id="{F15565CE-5B7F-AA13-6761-39E4C893F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2106633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A51C-2E62-8D62-B092-8526B6F23E0C}"/>
              </a:ext>
            </a:extLst>
          </p:cNvPr>
          <p:cNvSpPr>
            <a:spLocks noGrp="1"/>
          </p:cNvSpPr>
          <p:nvPr>
            <p:ph type="title"/>
          </p:nvPr>
        </p:nvSpPr>
        <p:spPr/>
        <p:txBody>
          <a:bodyPr/>
          <a:lstStyle/>
          <a:p>
            <a:r>
              <a:rPr lang="en-US" dirty="0"/>
              <a:t>List of Students At Risk</a:t>
            </a:r>
            <a:br>
              <a:rPr lang="en-US" dirty="0"/>
            </a:br>
            <a:r>
              <a:rPr lang="en-US" sz="2400" i="1" dirty="0">
                <a:latin typeface="Arial" panose="020B0604020202020204" pitchFamily="34" charset="0"/>
                <a:cs typeface="Arial" panose="020B0604020202020204" pitchFamily="34" charset="0"/>
              </a:rPr>
              <a:t>Example</a:t>
            </a:r>
          </a:p>
        </p:txBody>
      </p:sp>
      <p:pic>
        <p:nvPicPr>
          <p:cNvPr id="12" name="Picture 11">
            <a:extLst>
              <a:ext uri="{FF2B5EF4-FFF2-40B4-BE49-F238E27FC236}">
                <a16:creationId xmlns:a16="http://schemas.microsoft.com/office/drawing/2014/main" id="{5D9A49F2-4E69-9774-542C-1D85718DEA4A}"/>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401017" y="132908"/>
            <a:ext cx="559879" cy="699849"/>
          </a:xfrm>
          <a:prstGeom prst="rect">
            <a:avLst/>
          </a:prstGeom>
        </p:spPr>
      </p:pic>
      <p:sp>
        <p:nvSpPr>
          <p:cNvPr id="4" name="Content Placeholder 3">
            <a:extLst>
              <a:ext uri="{FF2B5EF4-FFF2-40B4-BE49-F238E27FC236}">
                <a16:creationId xmlns:a16="http://schemas.microsoft.com/office/drawing/2014/main" id="{922A20AB-389A-5FCB-8C2E-6F6A20CE287B}"/>
              </a:ext>
            </a:extLst>
          </p:cNvPr>
          <p:cNvSpPr>
            <a:spLocks noGrp="1"/>
          </p:cNvSpPr>
          <p:nvPr>
            <p:ph sz="quarter" idx="11"/>
          </p:nvPr>
        </p:nvSpPr>
        <p:spPr>
          <a:xfrm>
            <a:off x="554494" y="1287651"/>
            <a:ext cx="3072108" cy="1200150"/>
          </a:xfrm>
        </p:spPr>
        <p:txBody>
          <a:bodyPr/>
          <a:lstStyle/>
          <a:p>
            <a:r>
              <a:rPr lang="en-US" dirty="0"/>
              <a:t>Previous Intervention(s)</a:t>
            </a:r>
          </a:p>
        </p:txBody>
      </p:sp>
      <p:sp>
        <p:nvSpPr>
          <p:cNvPr id="5" name="Content Placeholder 4">
            <a:extLst>
              <a:ext uri="{FF2B5EF4-FFF2-40B4-BE49-F238E27FC236}">
                <a16:creationId xmlns:a16="http://schemas.microsoft.com/office/drawing/2014/main" id="{A19AE125-077A-DF80-455A-0FBC417B83A7}"/>
              </a:ext>
            </a:extLst>
          </p:cNvPr>
          <p:cNvSpPr>
            <a:spLocks noGrp="1"/>
          </p:cNvSpPr>
          <p:nvPr>
            <p:ph sz="quarter" idx="12"/>
          </p:nvPr>
        </p:nvSpPr>
        <p:spPr>
          <a:xfrm>
            <a:off x="4462462" y="1287651"/>
            <a:ext cx="3263900" cy="1200150"/>
          </a:xfrm>
        </p:spPr>
        <p:txBody>
          <a:bodyPr/>
          <a:lstStyle/>
          <a:p>
            <a:r>
              <a:rPr lang="en-US" dirty="0"/>
              <a:t>Screeners</a:t>
            </a:r>
          </a:p>
        </p:txBody>
      </p:sp>
      <p:sp>
        <p:nvSpPr>
          <p:cNvPr id="6" name="Content Placeholder 5">
            <a:extLst>
              <a:ext uri="{FF2B5EF4-FFF2-40B4-BE49-F238E27FC236}">
                <a16:creationId xmlns:a16="http://schemas.microsoft.com/office/drawing/2014/main" id="{2FC53392-187C-97B8-F542-46AF28AC0629}"/>
              </a:ext>
            </a:extLst>
          </p:cNvPr>
          <p:cNvSpPr>
            <a:spLocks noGrp="1"/>
          </p:cNvSpPr>
          <p:nvPr>
            <p:ph sz="quarter" idx="13"/>
          </p:nvPr>
        </p:nvSpPr>
        <p:spPr>
          <a:xfrm>
            <a:off x="8315484" y="1287651"/>
            <a:ext cx="3075770" cy="1200150"/>
          </a:xfrm>
        </p:spPr>
        <p:txBody>
          <a:bodyPr/>
          <a:lstStyle/>
          <a:p>
            <a:pPr marL="0"/>
            <a:r>
              <a:rPr lang="en-US" dirty="0"/>
              <a:t>Attendance, Discipline</a:t>
            </a:r>
          </a:p>
        </p:txBody>
      </p:sp>
      <p:pic>
        <p:nvPicPr>
          <p:cNvPr id="11" name="Picture 10" descr="A screenshot of an example spreadsheet a school might create to review data. Data collection tools should document previous intervention(s), screeners, attendance, discipline, teacher nomination, unit assessments, classroom discipline events, counselor visists, and family referrals. ">
            <a:extLst>
              <a:ext uri="{FF2B5EF4-FFF2-40B4-BE49-F238E27FC236}">
                <a16:creationId xmlns:a16="http://schemas.microsoft.com/office/drawing/2014/main" id="{C2462D81-D521-142E-CD45-CBB29F041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6490" y="2224908"/>
            <a:ext cx="8655844" cy="2152803"/>
          </a:xfrm>
          <a:prstGeom prst="rect">
            <a:avLst/>
          </a:prstGeom>
          <a:ln>
            <a:solidFill>
              <a:schemeClr val="accent2"/>
            </a:solidFill>
          </a:ln>
          <a:effectLst>
            <a:outerShdw blurRad="292100" dist="139700" dir="2700000" algn="tl" rotWithShape="0">
              <a:srgbClr val="333333">
                <a:alpha val="65000"/>
              </a:srgbClr>
            </a:outerShdw>
          </a:effectLst>
        </p:spPr>
      </p:pic>
      <p:sp>
        <p:nvSpPr>
          <p:cNvPr id="7" name="Content Placeholder 6">
            <a:extLst>
              <a:ext uri="{FF2B5EF4-FFF2-40B4-BE49-F238E27FC236}">
                <a16:creationId xmlns:a16="http://schemas.microsoft.com/office/drawing/2014/main" id="{22DAA998-97D5-044A-C430-57AC46883A8D}"/>
              </a:ext>
            </a:extLst>
          </p:cNvPr>
          <p:cNvSpPr>
            <a:spLocks noGrp="1"/>
          </p:cNvSpPr>
          <p:nvPr>
            <p:ph sz="quarter" idx="14"/>
          </p:nvPr>
        </p:nvSpPr>
        <p:spPr>
          <a:xfrm>
            <a:off x="585491" y="4608163"/>
            <a:ext cx="3263900" cy="1200150"/>
          </a:xfrm>
        </p:spPr>
        <p:txBody>
          <a:bodyPr/>
          <a:lstStyle/>
          <a:p>
            <a:pPr marL="0">
              <a:spcBef>
                <a:spcPts val="0"/>
              </a:spcBef>
            </a:pPr>
            <a:r>
              <a:rPr lang="en-US" dirty="0"/>
              <a:t>Teacher Nomination, Unit Assessments</a:t>
            </a:r>
          </a:p>
        </p:txBody>
      </p:sp>
      <p:sp>
        <p:nvSpPr>
          <p:cNvPr id="8" name="Content Placeholder 7">
            <a:extLst>
              <a:ext uri="{FF2B5EF4-FFF2-40B4-BE49-F238E27FC236}">
                <a16:creationId xmlns:a16="http://schemas.microsoft.com/office/drawing/2014/main" id="{043C565E-A6F5-B788-0C9E-0A8ECAF769DE}"/>
              </a:ext>
            </a:extLst>
          </p:cNvPr>
          <p:cNvSpPr>
            <a:spLocks noGrp="1"/>
          </p:cNvSpPr>
          <p:nvPr>
            <p:ph sz="quarter" idx="15"/>
          </p:nvPr>
        </p:nvSpPr>
        <p:spPr>
          <a:xfrm>
            <a:off x="4462462" y="4608163"/>
            <a:ext cx="3263900" cy="1200150"/>
          </a:xfrm>
        </p:spPr>
        <p:txBody>
          <a:bodyPr/>
          <a:lstStyle/>
          <a:p>
            <a:pPr marL="0"/>
            <a:r>
              <a:rPr lang="en-US" dirty="0"/>
              <a:t>Classroom Discipline Events</a:t>
            </a:r>
          </a:p>
        </p:txBody>
      </p:sp>
      <p:sp>
        <p:nvSpPr>
          <p:cNvPr id="9" name="Content Placeholder 8">
            <a:extLst>
              <a:ext uri="{FF2B5EF4-FFF2-40B4-BE49-F238E27FC236}">
                <a16:creationId xmlns:a16="http://schemas.microsoft.com/office/drawing/2014/main" id="{D4CBC920-6C47-A236-6E68-43452EF73387}"/>
              </a:ext>
            </a:extLst>
          </p:cNvPr>
          <p:cNvSpPr>
            <a:spLocks noGrp="1"/>
          </p:cNvSpPr>
          <p:nvPr>
            <p:ph sz="quarter" idx="16"/>
          </p:nvPr>
        </p:nvSpPr>
        <p:spPr>
          <a:xfrm>
            <a:off x="8240534" y="4609702"/>
            <a:ext cx="3263900" cy="1200150"/>
          </a:xfrm>
        </p:spPr>
        <p:txBody>
          <a:bodyPr/>
          <a:lstStyle/>
          <a:p>
            <a:pPr marL="0">
              <a:spcBef>
                <a:spcPts val="0"/>
              </a:spcBef>
            </a:pPr>
            <a:r>
              <a:rPr lang="en-US" dirty="0"/>
              <a:t>Counselor Visits, Family Referral</a:t>
            </a:r>
          </a:p>
        </p:txBody>
      </p:sp>
      <p:sp>
        <p:nvSpPr>
          <p:cNvPr id="10" name="Content Placeholder 9">
            <a:extLst>
              <a:ext uri="{FF2B5EF4-FFF2-40B4-BE49-F238E27FC236}">
                <a16:creationId xmlns:a16="http://schemas.microsoft.com/office/drawing/2014/main" id="{AA39207C-6434-B854-AB14-AEAF76B02880}"/>
              </a:ext>
            </a:extLst>
          </p:cNvPr>
          <p:cNvSpPr>
            <a:spLocks noGrp="1"/>
          </p:cNvSpPr>
          <p:nvPr>
            <p:ph sz="quarter" idx="17"/>
          </p:nvPr>
        </p:nvSpPr>
        <p:spPr>
          <a:xfrm>
            <a:off x="1715704" y="5887343"/>
            <a:ext cx="8655844" cy="606583"/>
          </a:xfrm>
        </p:spPr>
        <p:txBody>
          <a:bodyPr/>
          <a:lstStyle/>
          <a:p>
            <a:r>
              <a:rPr lang="en-US" b="1" i="1" dirty="0"/>
              <a:t>Multiple data sources should be used to make decisions.</a:t>
            </a:r>
          </a:p>
        </p:txBody>
      </p:sp>
      <p:sp>
        <p:nvSpPr>
          <p:cNvPr id="3" name="Footer Placeholder 2">
            <a:extLst>
              <a:ext uri="{FF2B5EF4-FFF2-40B4-BE49-F238E27FC236}">
                <a16:creationId xmlns:a16="http://schemas.microsoft.com/office/drawing/2014/main" id="{693EBAAC-F6EA-252F-FF52-7065641B8BA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2724701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C6866-6112-AAE6-ADA4-06EA42A0B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456BC-B2DE-4939-5B49-5618B61B3011}"/>
              </a:ext>
            </a:extLst>
          </p:cNvPr>
          <p:cNvSpPr>
            <a:spLocks noGrp="1"/>
          </p:cNvSpPr>
          <p:nvPr>
            <p:ph type="title"/>
          </p:nvPr>
        </p:nvSpPr>
        <p:spPr/>
        <p:txBody>
          <a:bodyPr/>
          <a:lstStyle/>
          <a:p>
            <a:r>
              <a:rPr lang="en-US" dirty="0"/>
              <a:t>Requests for Assistance</a:t>
            </a:r>
          </a:p>
        </p:txBody>
      </p:sp>
      <p:sp>
        <p:nvSpPr>
          <p:cNvPr id="3" name="Footer Placeholder 2">
            <a:extLst>
              <a:ext uri="{FF2B5EF4-FFF2-40B4-BE49-F238E27FC236}">
                <a16:creationId xmlns:a16="http://schemas.microsoft.com/office/drawing/2014/main" id="{8BF79C7A-583F-647B-FE1B-8D7E4DC5A6C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
        <p:nvSpPr>
          <p:cNvPr id="10" name="Content Placeholder 9">
            <a:extLst>
              <a:ext uri="{FF2B5EF4-FFF2-40B4-BE49-F238E27FC236}">
                <a16:creationId xmlns:a16="http://schemas.microsoft.com/office/drawing/2014/main" id="{C7FBBF89-0082-0115-699A-913AF2F62C13}"/>
              </a:ext>
            </a:extLst>
          </p:cNvPr>
          <p:cNvSpPr>
            <a:spLocks noGrp="1"/>
          </p:cNvSpPr>
          <p:nvPr>
            <p:ph type="body" sz="quarter" idx="11"/>
          </p:nvPr>
        </p:nvSpPr>
        <p:spPr/>
        <p:txBody>
          <a:bodyPr>
            <a:normAutofit/>
          </a:bodyPr>
          <a:lstStyle/>
          <a:p>
            <a:pPr marL="0" marR="0" lvl="0" indent="0" algn="l" defTabSz="914400" rtl="0" eaLnBrk="1" fontAlgn="auto" latinLnBrk="0" hangingPunct="1">
              <a:lnSpc>
                <a:spcPct val="100000"/>
              </a:lnSpc>
              <a:spcBef>
                <a:spcPts val="0"/>
              </a:spcBef>
              <a:spcAft>
                <a:spcPts val="0"/>
              </a:spcAft>
              <a:buClr>
                <a:srgbClr val="3C3E40"/>
              </a:buClr>
              <a:buSzPts val="2400"/>
              <a:buFont typeface="Arial"/>
              <a:buNone/>
              <a:tabLst/>
              <a:defRPr/>
            </a:pPr>
            <a:r>
              <a:rPr kumimoji="0" lang="en-US" sz="2400" b="1" i="0" u="none" strike="noStrike" kern="0" cap="none" spc="0" normalizeH="0" baseline="0" noProof="0" dirty="0">
                <a:ln>
                  <a:noFill/>
                </a:ln>
                <a:effectLst/>
                <a:uLnTx/>
                <a:uFillTx/>
                <a:latin typeface="Arial"/>
                <a:cs typeface="Arial"/>
                <a:sym typeface="Arial"/>
              </a:rPr>
              <a:t>Importance of Use</a:t>
            </a:r>
          </a:p>
          <a:p>
            <a:pPr marL="0" marR="0" lvl="0" indent="0" algn="l" defTabSz="914400" rtl="0" eaLnBrk="1" fontAlgn="auto" latinLnBrk="0" hangingPunct="1">
              <a:lnSpc>
                <a:spcPct val="100000"/>
              </a:lnSpc>
              <a:spcBef>
                <a:spcPts val="0"/>
              </a:spcBef>
              <a:spcAft>
                <a:spcPts val="600"/>
              </a:spcAft>
              <a:buClr>
                <a:srgbClr val="3C3E40"/>
              </a:buClr>
              <a:buSzPts val="2400"/>
              <a:buFont typeface="Arial"/>
              <a:buNone/>
              <a:tabLst/>
              <a:defRPr/>
            </a:pPr>
            <a:r>
              <a:rPr kumimoji="0" lang="en-US" sz="2400" b="0" i="0" u="none" strike="noStrike" kern="0" cap="none" spc="0" normalizeH="0" baseline="0" noProof="0" dirty="0">
                <a:ln>
                  <a:noFill/>
                </a:ln>
                <a:effectLst/>
                <a:uLnTx/>
                <a:uFillTx/>
                <a:latin typeface="Arial"/>
                <a:cs typeface="Arial"/>
                <a:sym typeface="Arial"/>
              </a:rPr>
              <a:t>Screening data may not detect some student needs or teacher concerns.</a:t>
            </a:r>
          </a:p>
          <a:p>
            <a:pPr marL="0" marR="0" lvl="0" indent="0" algn="l" defTabSz="914400" rtl="0" eaLnBrk="1" fontAlgn="auto" latinLnBrk="0" hangingPunct="1">
              <a:lnSpc>
                <a:spcPct val="100000"/>
              </a:lnSpc>
              <a:spcBef>
                <a:spcPts val="600"/>
              </a:spcBef>
              <a:spcAft>
                <a:spcPts val="0"/>
              </a:spcAft>
              <a:buClr>
                <a:srgbClr val="3C3E40"/>
              </a:buClr>
              <a:buSzPts val="2400"/>
              <a:buFont typeface="Arial"/>
              <a:buNone/>
              <a:tabLst/>
              <a:defRPr/>
            </a:pPr>
            <a:r>
              <a:rPr kumimoji="0" lang="en-US" sz="2400" b="1" i="0" u="none" strike="noStrike" kern="0" cap="none" spc="0" normalizeH="0" baseline="0" noProof="0" dirty="0">
                <a:ln>
                  <a:noFill/>
                </a:ln>
                <a:effectLst/>
                <a:uLnTx/>
                <a:uFillTx/>
                <a:latin typeface="Arial"/>
                <a:cs typeface="Arial"/>
                <a:sym typeface="Arial"/>
              </a:rPr>
              <a:t>Process</a:t>
            </a:r>
          </a:p>
          <a:p>
            <a:pPr marL="0" marR="0" lvl="0" indent="0" algn="l" defTabSz="914400" rtl="0" eaLnBrk="1" fontAlgn="auto" latinLnBrk="0" hangingPunct="1">
              <a:lnSpc>
                <a:spcPct val="100000"/>
              </a:lnSpc>
              <a:spcBef>
                <a:spcPts val="0"/>
              </a:spcBef>
              <a:spcAft>
                <a:spcPts val="600"/>
              </a:spcAft>
              <a:buClr>
                <a:srgbClr val="3C3E40"/>
              </a:buClr>
              <a:buSzPts val="2400"/>
              <a:buFont typeface="Arial"/>
              <a:buNone/>
              <a:tabLst/>
              <a:defRPr/>
            </a:pPr>
            <a:r>
              <a:rPr kumimoji="0" lang="en-US" sz="2400" b="0" i="0" u="none" strike="noStrike" kern="0" cap="none" spc="0" normalizeH="0" baseline="0" noProof="0" dirty="0">
                <a:ln>
                  <a:noFill/>
                </a:ln>
                <a:effectLst/>
                <a:uLnTx/>
                <a:uFillTx/>
                <a:latin typeface="Arial"/>
                <a:cs typeface="Arial"/>
                <a:sym typeface="Arial"/>
              </a:rPr>
              <a:t>A structured referral process may be used in addition to a systematic screening process to identify areas where support is needed and request assistance.</a:t>
            </a:r>
          </a:p>
          <a:p>
            <a:pPr marL="0" marR="0" lvl="0" indent="0" algn="l" defTabSz="914400" rtl="0" eaLnBrk="1" fontAlgn="auto" latinLnBrk="0" hangingPunct="1">
              <a:lnSpc>
                <a:spcPct val="100000"/>
              </a:lnSpc>
              <a:spcBef>
                <a:spcPts val="600"/>
              </a:spcBef>
              <a:spcAft>
                <a:spcPts val="0"/>
              </a:spcAft>
              <a:buClr>
                <a:srgbClr val="3C3E40"/>
              </a:buClr>
              <a:buSzPts val="2400"/>
              <a:buFont typeface="Arial"/>
              <a:buNone/>
              <a:tabLst/>
              <a:defRPr/>
            </a:pPr>
            <a:r>
              <a:rPr kumimoji="0" lang="en-US" sz="2400" b="1" i="0" u="none" strike="noStrike" kern="0" cap="none" spc="0" normalizeH="0" baseline="0" noProof="0" dirty="0">
                <a:ln>
                  <a:noFill/>
                </a:ln>
                <a:effectLst/>
                <a:uLnTx/>
                <a:uFillTx/>
                <a:latin typeface="Arial"/>
                <a:cs typeface="Arial"/>
                <a:sym typeface="Arial"/>
              </a:rPr>
              <a:t>Helpful Features of Referral Forms</a:t>
            </a:r>
          </a:p>
          <a:p>
            <a:pPr marL="0" marR="0" lvl="0" indent="0" algn="l" defTabSz="914400" rtl="0" eaLnBrk="1" fontAlgn="auto" latinLnBrk="0" hangingPunct="1">
              <a:lnSpc>
                <a:spcPct val="100000"/>
              </a:lnSpc>
              <a:spcBef>
                <a:spcPts val="0"/>
              </a:spcBef>
              <a:spcAft>
                <a:spcPts val="1200"/>
              </a:spcAft>
              <a:buClr>
                <a:srgbClr val="3C3E40"/>
              </a:buClr>
              <a:buSzPts val="2400"/>
              <a:buFont typeface="Arial"/>
              <a:buNone/>
              <a:tabLst/>
              <a:defRPr/>
            </a:pPr>
            <a:r>
              <a:rPr kumimoji="0" lang="en-US" sz="2400" b="0" i="0" u="none" strike="noStrike" kern="0" cap="none" spc="0" normalizeH="0" baseline="0" noProof="0" dirty="0">
                <a:ln>
                  <a:noFill/>
                </a:ln>
                <a:effectLst/>
                <a:uLnTx/>
                <a:uFillTx/>
                <a:latin typeface="Arial"/>
                <a:cs typeface="Arial"/>
                <a:sym typeface="Arial"/>
              </a:rPr>
              <a:t>Request forms should capture information that allows a data-based decision-making team to identify and begin thinking about the underlying reason for a problem.</a:t>
            </a:r>
          </a:p>
        </p:txBody>
      </p:sp>
      <p:pic>
        <p:nvPicPr>
          <p:cNvPr id="13" name="Picture 12">
            <a:extLst>
              <a:ext uri="{FF2B5EF4-FFF2-40B4-BE49-F238E27FC236}">
                <a16:creationId xmlns:a16="http://schemas.microsoft.com/office/drawing/2014/main" id="{6BEB1334-C97B-3B9E-46D2-B7E1837715C4}"/>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401017" y="132908"/>
            <a:ext cx="559879" cy="699849"/>
          </a:xfrm>
          <a:prstGeom prst="rect">
            <a:avLst/>
          </a:prstGeom>
        </p:spPr>
      </p:pic>
    </p:spTree>
    <p:extLst>
      <p:ext uri="{BB962C8B-B14F-4D97-AF65-F5344CB8AC3E}">
        <p14:creationId xmlns:p14="http://schemas.microsoft.com/office/powerpoint/2010/main" val="426330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3E04D-07C5-07A0-CD6D-26D2417B8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EFF33-B1C7-2D44-6711-805AB1768F2A}"/>
              </a:ext>
            </a:extLst>
          </p:cNvPr>
          <p:cNvSpPr>
            <a:spLocks noGrp="1"/>
          </p:cNvSpPr>
          <p:nvPr>
            <p:ph type="title"/>
          </p:nvPr>
        </p:nvSpPr>
        <p:spPr/>
        <p:txBody>
          <a:bodyPr>
            <a:normAutofit/>
          </a:bodyPr>
          <a:lstStyle/>
          <a:p>
            <a:r>
              <a:rPr lang="en-US" dirty="0"/>
              <a:t>Rolling Hills Scene 3</a:t>
            </a:r>
            <a:br>
              <a:rPr lang="en-US" dirty="0"/>
            </a:br>
            <a:r>
              <a:rPr lang="en-US" sz="2400" i="1" dirty="0">
                <a:latin typeface="Arial"/>
              </a:rPr>
              <a:t>Discussion Questions</a:t>
            </a:r>
            <a:endParaRPr lang="en-US" dirty="0"/>
          </a:p>
        </p:txBody>
      </p:sp>
      <p:sp>
        <p:nvSpPr>
          <p:cNvPr id="3" name="Text Placeholder 2">
            <a:extLst>
              <a:ext uri="{FF2B5EF4-FFF2-40B4-BE49-F238E27FC236}">
                <a16:creationId xmlns:a16="http://schemas.microsoft.com/office/drawing/2014/main" id="{D9F4CFC1-D452-A8C9-DDBB-8A57DBFA20A8}"/>
              </a:ext>
            </a:extLst>
          </p:cNvPr>
          <p:cNvSpPr>
            <a:spLocks noGrp="1"/>
          </p:cNvSpPr>
          <p:nvPr>
            <p:ph type="body" sz="quarter" idx="10"/>
          </p:nvPr>
        </p:nvSpPr>
        <p:spPr/>
        <p:txBody>
          <a:bodyPr/>
          <a:lstStyle/>
          <a:p>
            <a:pPr marL="571500" lvl="0" indent="-457200">
              <a:spcBef>
                <a:spcPts val="600"/>
              </a:spcBef>
              <a:buSzPts val="2400"/>
              <a:buFont typeface="Arial"/>
              <a:buAutoNum type="arabicPeriod"/>
            </a:pPr>
            <a:r>
              <a:rPr lang="en-US" dirty="0">
                <a:latin typeface="Arial"/>
                <a:ea typeface="Arial"/>
                <a:cs typeface="Arial"/>
                <a:sym typeface="Arial"/>
              </a:rPr>
              <a:t>Listen to the audio recording of a discussion at Rolling Hills School.</a:t>
            </a:r>
            <a:endParaRPr lang="en-US" dirty="0"/>
          </a:p>
          <a:p>
            <a:pPr marL="571500" lvl="0" indent="-457200">
              <a:spcBef>
                <a:spcPts val="600"/>
              </a:spcBef>
              <a:buSzPts val="2400"/>
              <a:buFont typeface="Arial"/>
              <a:buAutoNum type="arabicPeriod"/>
            </a:pPr>
            <a:r>
              <a:rPr lang="en-US" dirty="0">
                <a:latin typeface="Arial"/>
                <a:ea typeface="Arial"/>
                <a:cs typeface="Arial"/>
                <a:sym typeface="Arial"/>
              </a:rPr>
              <a:t>Consider these questions and prepare to discuss them during the next activity:</a:t>
            </a:r>
          </a:p>
          <a:p>
            <a:pPr marL="1028700" lvl="1" indent="-457200">
              <a:spcBef>
                <a:spcPts val="600"/>
              </a:spcBef>
              <a:buSzPts val="2400"/>
              <a:buFont typeface="+mj-lt"/>
              <a:buAutoNum type="alphaLcParenR"/>
            </a:pPr>
            <a:r>
              <a:rPr lang="en-US" dirty="0">
                <a:latin typeface="Arial"/>
                <a:ea typeface="Arial"/>
                <a:cs typeface="Arial"/>
                <a:sym typeface="Arial"/>
              </a:rPr>
              <a:t>How is this Tier II conversation similar to conversations your data-based decision-making team has had? </a:t>
            </a:r>
            <a:endParaRPr lang="en-US" dirty="0"/>
          </a:p>
          <a:p>
            <a:pPr marL="1028700" lvl="1" indent="-457200">
              <a:spcBef>
                <a:spcPts val="600"/>
              </a:spcBef>
              <a:buSzPts val="2400"/>
              <a:buFont typeface="+mj-lt"/>
              <a:buAutoNum type="alphaLcParenR"/>
            </a:pPr>
            <a:r>
              <a:rPr lang="en-US" dirty="0">
                <a:latin typeface="Arial"/>
                <a:ea typeface="Arial"/>
                <a:cs typeface="Arial"/>
                <a:sym typeface="Arial"/>
              </a:rPr>
              <a:t>How is it different than conversations you’ve heard? </a:t>
            </a:r>
          </a:p>
        </p:txBody>
      </p:sp>
      <p:sp>
        <p:nvSpPr>
          <p:cNvPr id="4" name="Footer Placeholder 3">
            <a:extLst>
              <a:ext uri="{FF2B5EF4-FFF2-40B4-BE49-F238E27FC236}">
                <a16:creationId xmlns:a16="http://schemas.microsoft.com/office/drawing/2014/main" id="{AFAC0A43-EBBA-2C7F-C01B-E9319B8F810E}"/>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pic>
        <p:nvPicPr>
          <p:cNvPr id="5" name="Google Shape;1028;p71">
            <a:extLst>
              <a:ext uri="{FF2B5EF4-FFF2-40B4-BE49-F238E27FC236}">
                <a16:creationId xmlns:a16="http://schemas.microsoft.com/office/drawing/2014/main" id="{48494960-EC39-B97D-D298-FA1E58E25921}"/>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0756153" y="181201"/>
            <a:ext cx="1150937" cy="1255713"/>
          </a:xfrm>
          <a:prstGeom prst="rect">
            <a:avLst/>
          </a:prstGeom>
          <a:noFill/>
          <a:ln>
            <a:noFill/>
          </a:ln>
        </p:spPr>
      </p:pic>
    </p:spTree>
    <p:extLst>
      <p:ext uri="{BB962C8B-B14F-4D97-AF65-F5344CB8AC3E}">
        <p14:creationId xmlns:p14="http://schemas.microsoft.com/office/powerpoint/2010/main" val="2798737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15B30F-FA86-1954-377D-0409CDA31E71}"/>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DCC920A3-36BA-FF36-7508-1CECCC5771AE}"/>
              </a:ext>
            </a:extLst>
          </p:cNvPr>
          <p:cNvSpPr>
            <a:spLocks noGrp="1"/>
          </p:cNvSpPr>
          <p:nvPr>
            <p:ph type="title"/>
          </p:nvPr>
        </p:nvSpPr>
        <p:spPr/>
        <p:txBody>
          <a:bodyPr>
            <a:normAutofit/>
          </a:bodyPr>
          <a:lstStyle/>
          <a:p>
            <a:r>
              <a:rPr kumimoji="0" lang="en-US" sz="3600" b="1" i="0" u="none" strike="noStrike" kern="0" cap="none" spc="0" normalizeH="0" baseline="0" noProof="0" dirty="0">
                <a:ln>
                  <a:noFill/>
                </a:ln>
                <a:solidFill>
                  <a:srgbClr val="0E2B5A"/>
                </a:solidFill>
                <a:effectLst/>
                <a:uLnTx/>
                <a:uFillTx/>
                <a:latin typeface="Georgia"/>
                <a:ea typeface="Open Sans" panose="020B0606030504020204" pitchFamily="34" charset="0"/>
                <a:cs typeface="Open Sans" panose="020B0606030504020204" pitchFamily="34" charset="0"/>
                <a:sym typeface="Georgia"/>
              </a:rPr>
              <a:t>Pause and Think</a:t>
            </a:r>
            <a:br>
              <a:rPr kumimoji="0" lang="en-US" sz="3600" b="1" i="0" u="none" strike="noStrike" kern="0" cap="none" spc="0" normalizeH="0" baseline="0" noProof="0" dirty="0">
                <a:ln>
                  <a:noFill/>
                </a:ln>
                <a:solidFill>
                  <a:srgbClr val="0E2B5A"/>
                </a:solidFill>
                <a:effectLst/>
                <a:uLnTx/>
                <a:uFillTx/>
                <a:latin typeface="Georgia"/>
                <a:ea typeface="Open Sans" panose="020B0606030504020204" pitchFamily="34" charset="0"/>
                <a:cs typeface="Open Sans" panose="020B0606030504020204" pitchFamily="34" charset="0"/>
                <a:sym typeface="Georgia"/>
              </a:rPr>
            </a:br>
            <a:r>
              <a:rPr kumimoji="0" lang="en-US" sz="2400" b="1" i="1" u="none" strike="noStrike" kern="0" cap="none" spc="0" normalizeH="0" baseline="0" noProof="0" dirty="0">
                <a:ln>
                  <a:noFill/>
                </a:ln>
                <a:solidFill>
                  <a:srgbClr val="0E2B5A"/>
                </a:solidFill>
                <a:effectLst/>
                <a:uLnTx/>
                <a:uFillTx/>
                <a:latin typeface="Arial"/>
                <a:ea typeface="Open Sans" panose="020B0606030504020204" pitchFamily="34" charset="0"/>
                <a:cs typeface="Open Sans" panose="020B0606030504020204" pitchFamily="34" charset="0"/>
                <a:sym typeface="Georgia"/>
              </a:rPr>
              <a:t>What if your school’s triangle looks like this?</a:t>
            </a:r>
            <a:endParaRPr lang="en-US" dirty="0"/>
          </a:p>
        </p:txBody>
      </p:sp>
      <p:grpSp>
        <p:nvGrpSpPr>
          <p:cNvPr id="5" name="Google Shape;1370;p105" descr="A three-tiered triangle with 10% at the top, 35% in the center, and 55% on the bottom.">
            <a:extLst>
              <a:ext uri="{FF2B5EF4-FFF2-40B4-BE49-F238E27FC236}">
                <a16:creationId xmlns:a16="http://schemas.microsoft.com/office/drawing/2014/main" id="{0E4F31F7-EDB0-B6E4-A449-47159F5BA8B9}"/>
              </a:ext>
            </a:extLst>
          </p:cNvPr>
          <p:cNvGrpSpPr>
            <a:grpSpLocks noChangeAspect="1"/>
          </p:cNvGrpSpPr>
          <p:nvPr/>
        </p:nvGrpSpPr>
        <p:grpSpPr>
          <a:xfrm>
            <a:off x="4160723" y="1310430"/>
            <a:ext cx="5212080" cy="3526524"/>
            <a:chOff x="0" y="-59912"/>
            <a:chExt cx="6091988" cy="4078459"/>
          </a:xfrm>
        </p:grpSpPr>
        <p:sp>
          <p:nvSpPr>
            <p:cNvPr id="6" name="Google Shape;1371;p105">
              <a:extLst>
                <a:ext uri="{FF2B5EF4-FFF2-40B4-BE49-F238E27FC236}">
                  <a16:creationId xmlns:a16="http://schemas.microsoft.com/office/drawing/2014/main" id="{28EA09D9-DF4F-F012-229E-4126CF4F9C3B}"/>
                </a:ext>
              </a:extLst>
            </p:cNvPr>
            <p:cNvSpPr/>
            <p:nvPr/>
          </p:nvSpPr>
          <p:spPr>
            <a:xfrm>
              <a:off x="2444808" y="0"/>
              <a:ext cx="1202371" cy="794902"/>
            </a:xfrm>
            <a:prstGeom prst="trapezoid">
              <a:avLst>
                <a:gd name="adj" fmla="val 75798"/>
              </a:avLst>
            </a:prstGeom>
            <a:solidFill>
              <a:schemeClr val="accent5"/>
            </a:solidFill>
            <a:ln w="381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372;p105">
              <a:extLst>
                <a:ext uri="{FF2B5EF4-FFF2-40B4-BE49-F238E27FC236}">
                  <a16:creationId xmlns:a16="http://schemas.microsoft.com/office/drawing/2014/main" id="{D50694A2-6DCC-7504-81B7-A3EB9177A56E}"/>
                </a:ext>
              </a:extLst>
            </p:cNvPr>
            <p:cNvSpPr txBox="1"/>
            <p:nvPr/>
          </p:nvSpPr>
          <p:spPr>
            <a:xfrm>
              <a:off x="2474202" y="-59912"/>
              <a:ext cx="1202371" cy="794901"/>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Open Sans"/>
                <a:buNone/>
              </a:pPr>
              <a:endParaRPr sz="2400" b="0" i="0" u="none" strike="noStrike" cap="none" dirty="0">
                <a:solidFill>
                  <a:srgbClr val="000000"/>
                </a:solidFill>
                <a:latin typeface="Arial"/>
                <a:ea typeface="Arial"/>
                <a:cs typeface="Arial"/>
                <a:sym typeface="Arial"/>
              </a:endParaRPr>
            </a:p>
            <a:p>
              <a:pPr marL="0" marR="0" lvl="0" indent="0" algn="ctr" rtl="0">
                <a:lnSpc>
                  <a:spcPct val="90000"/>
                </a:lnSpc>
                <a:spcBef>
                  <a:spcPts val="840"/>
                </a:spcBef>
                <a:spcAft>
                  <a:spcPts val="0"/>
                </a:spcAft>
                <a:buClr>
                  <a:schemeClr val="lt1"/>
                </a:buClr>
                <a:buSzPts val="2400"/>
                <a:buFont typeface="Arial"/>
                <a:buNone/>
              </a:pPr>
              <a:r>
                <a:rPr lang="en-US" sz="2400" b="0" i="0" u="none" strike="noStrike" cap="none" dirty="0">
                  <a:solidFill>
                    <a:srgbClr val="000000"/>
                  </a:solidFill>
                  <a:latin typeface="Arial"/>
                  <a:ea typeface="Arial"/>
                  <a:cs typeface="Arial"/>
                  <a:sym typeface="Arial"/>
                </a:rPr>
                <a:t>10%</a:t>
              </a:r>
              <a:endParaRPr sz="1400" b="0" i="0" u="none" strike="noStrike" cap="none" dirty="0">
                <a:solidFill>
                  <a:srgbClr val="000000"/>
                </a:solidFill>
                <a:latin typeface="Arial"/>
                <a:ea typeface="Arial"/>
                <a:cs typeface="Arial"/>
                <a:sym typeface="Arial"/>
              </a:endParaRPr>
            </a:p>
          </p:txBody>
        </p:sp>
        <p:sp>
          <p:nvSpPr>
            <p:cNvPr id="8" name="Google Shape;1373;p105">
              <a:extLst>
                <a:ext uri="{FF2B5EF4-FFF2-40B4-BE49-F238E27FC236}">
                  <a16:creationId xmlns:a16="http://schemas.microsoft.com/office/drawing/2014/main" id="{5DBF0793-1834-D74F-F940-EDB2F041B9F3}"/>
                </a:ext>
              </a:extLst>
            </p:cNvPr>
            <p:cNvSpPr/>
            <p:nvPr/>
          </p:nvSpPr>
          <p:spPr>
            <a:xfrm>
              <a:off x="1221734" y="794902"/>
              <a:ext cx="3648517" cy="1611822"/>
            </a:xfrm>
            <a:prstGeom prst="trapezoid">
              <a:avLst>
                <a:gd name="adj" fmla="val 75798"/>
              </a:avLst>
            </a:prstGeom>
            <a:solidFill>
              <a:schemeClr val="accent4"/>
            </a:solidFill>
            <a:ln w="381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374;p105">
              <a:extLst>
                <a:ext uri="{FF2B5EF4-FFF2-40B4-BE49-F238E27FC236}">
                  <a16:creationId xmlns:a16="http://schemas.microsoft.com/office/drawing/2014/main" id="{548E8535-7C70-0EC8-DEEA-5ED39591F1BF}"/>
                </a:ext>
              </a:extLst>
            </p:cNvPr>
            <p:cNvSpPr txBox="1"/>
            <p:nvPr/>
          </p:nvSpPr>
          <p:spPr>
            <a:xfrm>
              <a:off x="1895268" y="794902"/>
              <a:ext cx="2371536" cy="1611822"/>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dirty="0">
                  <a:solidFill>
                    <a:srgbClr val="000000"/>
                  </a:solidFill>
                  <a:latin typeface="Arial"/>
                  <a:ea typeface="Arial"/>
                  <a:cs typeface="Arial"/>
                  <a:sym typeface="Arial"/>
                </a:rPr>
                <a:t>35%</a:t>
              </a:r>
              <a:endParaRPr b="0" i="0" u="none" strike="noStrike" cap="none" dirty="0">
                <a:solidFill>
                  <a:srgbClr val="000000"/>
                </a:solidFill>
                <a:latin typeface="Arial"/>
                <a:ea typeface="Arial"/>
                <a:cs typeface="Arial"/>
                <a:sym typeface="Arial"/>
              </a:endParaRPr>
            </a:p>
          </p:txBody>
        </p:sp>
        <p:sp>
          <p:nvSpPr>
            <p:cNvPr id="10" name="Google Shape;1375;p105">
              <a:extLst>
                <a:ext uri="{FF2B5EF4-FFF2-40B4-BE49-F238E27FC236}">
                  <a16:creationId xmlns:a16="http://schemas.microsoft.com/office/drawing/2014/main" id="{E573424F-3611-BBB7-7673-55CC35A099E5}"/>
                </a:ext>
              </a:extLst>
            </p:cNvPr>
            <p:cNvSpPr/>
            <p:nvPr/>
          </p:nvSpPr>
          <p:spPr>
            <a:xfrm>
              <a:off x="0" y="2406725"/>
              <a:ext cx="6091988" cy="1611822"/>
            </a:xfrm>
            <a:prstGeom prst="trapezoid">
              <a:avLst>
                <a:gd name="adj" fmla="val 75798"/>
              </a:avLst>
            </a:prstGeom>
            <a:solidFill>
              <a:srgbClr val="E57C2B"/>
            </a:solidFill>
            <a:ln w="381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376;p105">
              <a:extLst>
                <a:ext uri="{FF2B5EF4-FFF2-40B4-BE49-F238E27FC236}">
                  <a16:creationId xmlns:a16="http://schemas.microsoft.com/office/drawing/2014/main" id="{D813DEDF-5136-3EED-AA3A-712802EED46C}"/>
                </a:ext>
              </a:extLst>
            </p:cNvPr>
            <p:cNvSpPr txBox="1"/>
            <p:nvPr/>
          </p:nvSpPr>
          <p:spPr>
            <a:xfrm>
              <a:off x="1066098" y="2406725"/>
              <a:ext cx="3959792" cy="1611822"/>
            </a:xfrm>
            <a:prstGeom prst="rect">
              <a:avLst/>
            </a:prstGeom>
            <a:noFill/>
            <a:ln>
              <a:noFill/>
            </a:ln>
          </p:spPr>
          <p:txBody>
            <a:bodyPr spcFirstLastPara="1" wrap="square" lIns="35550" tIns="35550" rIns="35550" bIns="35550" anchor="ctr" anchorCtr="0">
              <a:noAutofit/>
            </a:bodyPr>
            <a:lstStyle/>
            <a:p>
              <a:pPr algn="ctr">
                <a:lnSpc>
                  <a:spcPct val="90000"/>
                </a:lnSpc>
                <a:buClr>
                  <a:schemeClr val="lt1"/>
                </a:buClr>
                <a:buSzPts val="2800"/>
              </a:pPr>
              <a:r>
                <a:rPr lang="en-US" sz="2800" b="0" i="0" u="none" strike="noStrike" cap="none" dirty="0">
                  <a:solidFill>
                    <a:srgbClr val="000000"/>
                  </a:solidFill>
                  <a:latin typeface="Arial"/>
                  <a:ea typeface="Arial"/>
                  <a:cs typeface="Arial"/>
                  <a:sym typeface="Arial"/>
                </a:rPr>
                <a:t>55%</a:t>
              </a:r>
              <a:endParaRPr lang="en-US" sz="2800" b="0" i="0" u="none" strike="noStrike" cap="none" dirty="0">
                <a:solidFill>
                  <a:srgbClr val="000000"/>
                </a:solidFill>
                <a:latin typeface="Arial"/>
                <a:ea typeface="Arial"/>
                <a:cs typeface="Arial"/>
              </a:endParaRPr>
            </a:p>
          </p:txBody>
        </p:sp>
      </p:grpSp>
      <p:sp>
        <p:nvSpPr>
          <p:cNvPr id="4" name="Text Placeholder 3">
            <a:extLst>
              <a:ext uri="{FF2B5EF4-FFF2-40B4-BE49-F238E27FC236}">
                <a16:creationId xmlns:a16="http://schemas.microsoft.com/office/drawing/2014/main" id="{BD205EBE-2DE4-3D31-E5A0-23283C7C54C6}"/>
              </a:ext>
            </a:extLst>
          </p:cNvPr>
          <p:cNvSpPr>
            <a:spLocks noGrp="1"/>
          </p:cNvSpPr>
          <p:nvPr>
            <p:ph type="body" sz="quarter" idx="14"/>
          </p:nvPr>
        </p:nvSpPr>
        <p:spPr>
          <a:xfrm>
            <a:off x="2097088" y="5181374"/>
            <a:ext cx="9831387" cy="1208314"/>
          </a:xfrm>
        </p:spPr>
        <p:txBody>
          <a:bodyPr/>
          <a:lstStyle/>
          <a:p>
            <a:pPr marL="0" indent="0">
              <a:buNone/>
            </a:pPr>
            <a:r>
              <a:rPr lang="en-US" i="1" dirty="0"/>
              <a:t>This is an example of risk distribution and should not be equated to a specific expected percentage of students operating within tiers. Tier I is for all students.</a:t>
            </a:r>
          </a:p>
        </p:txBody>
      </p:sp>
    </p:spTree>
    <p:extLst>
      <p:ext uri="{BB962C8B-B14F-4D97-AF65-F5344CB8AC3E}">
        <p14:creationId xmlns:p14="http://schemas.microsoft.com/office/powerpoint/2010/main" val="2724716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707B97-C563-BF4A-CC8E-1E3575150032}"/>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7535E56C-49AC-60FC-DAAF-95F2636C47FC}"/>
              </a:ext>
            </a:extLst>
          </p:cNvPr>
          <p:cNvSpPr>
            <a:spLocks noGrp="1"/>
          </p:cNvSpPr>
          <p:nvPr>
            <p:ph type="title"/>
          </p:nvPr>
        </p:nvSpPr>
        <p:spPr/>
        <p:txBody>
          <a:bodyPr/>
          <a:lstStyle/>
          <a:p>
            <a:r>
              <a:rPr lang="en-US" dirty="0"/>
              <a:t>Addressing a Tier I Problem</a:t>
            </a:r>
          </a:p>
        </p:txBody>
      </p:sp>
      <p:sp>
        <p:nvSpPr>
          <p:cNvPr id="4" name="Text Placeholder 3">
            <a:extLst>
              <a:ext uri="{FF2B5EF4-FFF2-40B4-BE49-F238E27FC236}">
                <a16:creationId xmlns:a16="http://schemas.microsoft.com/office/drawing/2014/main" id="{125CC62F-9D88-8D3E-8690-C18EA10856A7}"/>
              </a:ext>
            </a:extLst>
          </p:cNvPr>
          <p:cNvSpPr>
            <a:spLocks noGrp="1"/>
          </p:cNvSpPr>
          <p:nvPr>
            <p:ph type="body" sz="quarter" idx="14"/>
          </p:nvPr>
        </p:nvSpPr>
        <p:spPr>
          <a:xfrm>
            <a:off x="2096436" y="2372519"/>
            <a:ext cx="4551362" cy="2112962"/>
          </a:xfrm>
        </p:spPr>
        <p:txBody>
          <a:bodyPr/>
          <a:lstStyle/>
          <a:p>
            <a:pPr marL="0" indent="0" algn="ctr">
              <a:buNone/>
            </a:pPr>
            <a:r>
              <a:rPr lang="en-US" kern="0" dirty="0">
                <a:latin typeface="Arial"/>
                <a:cs typeface="Arial"/>
                <a:sym typeface="Arial"/>
              </a:rPr>
              <a:t>If a large proportion of students are identified through the screening process, consider </a:t>
            </a:r>
            <a:r>
              <a:rPr lang="en-US" b="1" kern="0" dirty="0">
                <a:latin typeface="Arial"/>
                <a:cs typeface="Arial"/>
                <a:sym typeface="Arial"/>
              </a:rPr>
              <a:t>adjustments to Tier I instruction</a:t>
            </a:r>
            <a:r>
              <a:rPr lang="en-US" kern="0" dirty="0">
                <a:latin typeface="Arial"/>
                <a:cs typeface="Arial"/>
                <a:sym typeface="Arial"/>
              </a:rPr>
              <a:t>.</a:t>
            </a:r>
          </a:p>
        </p:txBody>
      </p:sp>
      <p:sp>
        <p:nvSpPr>
          <p:cNvPr id="5" name="Text Placeholder 4">
            <a:extLst>
              <a:ext uri="{FF2B5EF4-FFF2-40B4-BE49-F238E27FC236}">
                <a16:creationId xmlns:a16="http://schemas.microsoft.com/office/drawing/2014/main" id="{7186EE78-3258-C394-5D34-8662FC3B0F71}"/>
              </a:ext>
            </a:extLst>
          </p:cNvPr>
          <p:cNvSpPr>
            <a:spLocks noGrp="1"/>
          </p:cNvSpPr>
          <p:nvPr>
            <p:ph type="body" sz="quarter" idx="15"/>
          </p:nvPr>
        </p:nvSpPr>
        <p:spPr/>
        <p:txBody>
          <a:bodyPr/>
          <a:lstStyle/>
          <a:p>
            <a:pPr>
              <a:buClr>
                <a:srgbClr val="3C3E40"/>
              </a:buClr>
              <a:buSzPts val="240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00"/>
                  </a:ext>
                </a:extLst>
              </a:rPr>
              <a:t>Strengthen Tier I practices.</a:t>
            </a:r>
          </a:p>
          <a:p>
            <a:pPr>
              <a:spcBef>
                <a:spcPts val="600"/>
              </a:spcBef>
              <a:buClr>
                <a:srgbClr val="3C3E40"/>
              </a:buClr>
              <a:buSzPts val="2400"/>
              <a:buFont typeface="Arial"/>
              <a:buChar char="•"/>
            </a:pPr>
            <a:r>
              <a:rPr lang="en-US" dirty="0"/>
              <a:t>Provide Tier I support centered on learning acceleration.</a:t>
            </a:r>
            <a:endPar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00"/>
                </a:ext>
              </a:extLst>
            </a:endParaRPr>
          </a:p>
          <a:p>
            <a:pPr>
              <a:spcBef>
                <a:spcPts val="600"/>
              </a:spcBef>
              <a:buClr>
                <a:srgbClr val="3C3E40"/>
              </a:buClr>
              <a:buSzPts val="2400"/>
              <a:buFont typeface="Arial"/>
              <a:buChar char="•"/>
            </a:pPr>
            <a:r>
              <a:rPr lang="en-US" dirty="0"/>
              <a:t>Recommend or change classroom interventions to provide scaffolding and access points.</a:t>
            </a:r>
          </a:p>
          <a:p>
            <a:pPr>
              <a:spcBef>
                <a:spcPts val="600"/>
              </a:spcBef>
              <a:buClr>
                <a:srgbClr val="3C3E40"/>
              </a:buClr>
              <a:buSzPts val="2400"/>
              <a:buFont typeface="Arial"/>
              <a:buChar char="•"/>
            </a:pPr>
            <a:r>
              <a:rPr lang="en-US" dirty="0"/>
              <a:t>Continue to monitor the students’ data. </a:t>
            </a:r>
            <a:endParaRPr lang="en-US" sz="1400" dirty="0"/>
          </a:p>
        </p:txBody>
      </p:sp>
    </p:spTree>
    <p:extLst>
      <p:ext uri="{BB962C8B-B14F-4D97-AF65-F5344CB8AC3E}">
        <p14:creationId xmlns:p14="http://schemas.microsoft.com/office/powerpoint/2010/main" val="3921918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420F9-7E92-935C-E2D1-C7791C9E6FB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34C058-02AD-6226-3A30-F737AEFDB443}"/>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Tier I Fidelity Monitoring</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Review Fidelity of Tier I Instruction to Verify Risk</a:t>
            </a:r>
            <a:endParaRPr lang="en-US" dirty="0"/>
          </a:p>
        </p:txBody>
      </p:sp>
      <p:sp>
        <p:nvSpPr>
          <p:cNvPr id="4" name="Footer Placeholder 3">
            <a:extLst>
              <a:ext uri="{FF2B5EF4-FFF2-40B4-BE49-F238E27FC236}">
                <a16:creationId xmlns:a16="http://schemas.microsoft.com/office/drawing/2014/main" id="{2EE11C39-10E5-7713-6ED8-8618679C6D4B}"/>
              </a:ext>
              <a:ext uri="{C183D7F6-B498-43B3-948B-1728B52AA6E4}">
                <adec:decorative xmlns:adec="http://schemas.microsoft.com/office/drawing/2017/decorative" val="1"/>
              </a:ext>
            </a:extLst>
          </p:cNvPr>
          <p:cNvSpPr>
            <a:spLocks noGrp="1"/>
          </p:cNvSpPr>
          <p:nvPr>
            <p:ph type="ftr" sz="quarter" idx="10"/>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Text Placeholder 6">
            <a:extLst>
              <a:ext uri="{FF2B5EF4-FFF2-40B4-BE49-F238E27FC236}">
                <a16:creationId xmlns:a16="http://schemas.microsoft.com/office/drawing/2014/main" id="{7CCAF518-A768-2350-432E-2A857DD8DD36}"/>
              </a:ext>
            </a:extLst>
          </p:cNvPr>
          <p:cNvSpPr>
            <a:spLocks noGrp="1"/>
          </p:cNvSpPr>
          <p:nvPr>
            <p:ph type="body" sz="quarter" idx="11"/>
          </p:nvPr>
        </p:nvSpPr>
        <p:spPr/>
        <p:txBody>
          <a:bodyPr>
            <a:normAutofit/>
          </a:bodyPr>
          <a:lstStyle/>
          <a:p>
            <a:pPr marL="342900" lvl="0" indent="-342900">
              <a:spcBef>
                <a:spcPts val="0"/>
              </a:spcBef>
              <a:buSzPts val="2400"/>
            </a:pPr>
            <a:r>
              <a:rPr lang="en-US" dirty="0"/>
              <a:t>Evaluate the fidelity of Tier I instructional delivery to rule out inadequate instruction at Tier I as underlying issue.</a:t>
            </a:r>
          </a:p>
          <a:p>
            <a:pPr marL="342900" lvl="0" indent="-342900">
              <a:spcBef>
                <a:spcPts val="600"/>
              </a:spcBef>
              <a:buSzPts val="2400"/>
            </a:pPr>
            <a:r>
              <a:rPr lang="en-US" dirty="0"/>
              <a:t>Determine if a lack of fidelity at Tier I has resulted in an overidentification of students needing Tier II support. </a:t>
            </a:r>
          </a:p>
          <a:p>
            <a:pPr marL="342900" lvl="0" indent="-342900">
              <a:spcBef>
                <a:spcPts val="600"/>
              </a:spcBef>
              <a:buSzPts val="2400"/>
            </a:pPr>
            <a:r>
              <a:rPr lang="en-US" dirty="0"/>
              <a:t>Consider if Tier I interventions should be implemented or revised. </a:t>
            </a:r>
          </a:p>
        </p:txBody>
      </p:sp>
      <p:pic>
        <p:nvPicPr>
          <p:cNvPr id="2" name="Picture 1">
            <a:extLst>
              <a:ext uri="{FF2B5EF4-FFF2-40B4-BE49-F238E27FC236}">
                <a16:creationId xmlns:a16="http://schemas.microsoft.com/office/drawing/2014/main" id="{4AC5DEF6-08DF-A5EA-DDD4-99E6D3757E78}"/>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816623" y="3825747"/>
            <a:ext cx="2454005" cy="2187125"/>
          </a:xfrm>
          <a:prstGeom prst="rect">
            <a:avLst/>
          </a:prstGeom>
          <a:solidFill>
            <a:schemeClr val="lt1"/>
          </a:solidFill>
        </p:spPr>
      </p:pic>
    </p:spTree>
    <p:extLst>
      <p:ext uri="{BB962C8B-B14F-4D97-AF65-F5344CB8AC3E}">
        <p14:creationId xmlns:p14="http://schemas.microsoft.com/office/powerpoint/2010/main" val="3195686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8C55-E661-4C8C-BEAB-F6217EEAEC71}"/>
              </a:ext>
            </a:extLst>
          </p:cNvPr>
          <p:cNvSpPr>
            <a:spLocks noGrp="1"/>
          </p:cNvSpPr>
          <p:nvPr>
            <p:ph type="title"/>
          </p:nvPr>
        </p:nvSpPr>
        <p:spPr/>
        <p:txBody>
          <a:bodyPr/>
          <a:lstStyle/>
          <a:p>
            <a:r>
              <a:rPr lang="en-US" dirty="0">
                <a:solidFill>
                  <a:srgbClr val="0E2B5A"/>
                </a:solidFill>
                <a:ea typeface="Open Sans" panose="020B0606030504020204" pitchFamily="34" charset="0"/>
                <a:cs typeface="Open Sans" panose="020B0606030504020204" pitchFamily="34" charset="0"/>
              </a:rPr>
              <a:t>Supporting Students In Tier I</a:t>
            </a:r>
            <a:endParaRPr lang="en-US" dirty="0"/>
          </a:p>
        </p:txBody>
      </p:sp>
      <p:sp>
        <p:nvSpPr>
          <p:cNvPr id="3" name="Text Placeholder 2">
            <a:extLst>
              <a:ext uri="{FF2B5EF4-FFF2-40B4-BE49-F238E27FC236}">
                <a16:creationId xmlns:a16="http://schemas.microsoft.com/office/drawing/2014/main" id="{3F48BAD8-18A1-B621-4AC5-0C7BBCDCA86A}"/>
              </a:ext>
            </a:extLst>
          </p:cNvPr>
          <p:cNvSpPr>
            <a:spLocks noGrp="1"/>
          </p:cNvSpPr>
          <p:nvPr>
            <p:ph type="body" sz="quarter" idx="10"/>
          </p:nvPr>
        </p:nvSpPr>
        <p:spPr>
          <a:xfrm>
            <a:off x="507868" y="1634836"/>
            <a:ext cx="7531232" cy="1375064"/>
          </a:xfrm>
        </p:spPr>
        <p:txBody>
          <a:bodyPr/>
          <a:lstStyle/>
          <a:p>
            <a:pPr marL="228600" lvl="0" indent="-228600">
              <a:spcBef>
                <a:spcPts val="0"/>
              </a:spcBef>
              <a:buFont typeface=""/>
              <a:buChar char="•"/>
              <a:defRPr/>
            </a:pPr>
            <a:r>
              <a:rPr lang="en-US" dirty="0"/>
              <a:t>High-quality Instructional Materials​</a:t>
            </a:r>
          </a:p>
          <a:p>
            <a:pPr marL="228600" lvl="0" indent="-228600">
              <a:spcBef>
                <a:spcPts val="0"/>
              </a:spcBef>
              <a:buFont typeface=""/>
              <a:buChar char="•"/>
              <a:defRPr/>
            </a:pPr>
            <a:r>
              <a:rPr lang="en-US" dirty="0"/>
              <a:t>Flexible Grouping​</a:t>
            </a:r>
          </a:p>
          <a:p>
            <a:pPr marL="228600" lvl="0" indent="-228600">
              <a:spcBef>
                <a:spcPts val="0"/>
              </a:spcBef>
              <a:buFont typeface=""/>
              <a:buChar char="•"/>
              <a:defRPr/>
            </a:pPr>
            <a:r>
              <a:rPr lang="en-US" dirty="0"/>
              <a:t>Scaffolding</a:t>
            </a:r>
          </a:p>
        </p:txBody>
      </p:sp>
      <p:sp>
        <p:nvSpPr>
          <p:cNvPr id="4" name="Footer Placeholder 3">
            <a:extLst>
              <a:ext uri="{FF2B5EF4-FFF2-40B4-BE49-F238E27FC236}">
                <a16:creationId xmlns:a16="http://schemas.microsoft.com/office/drawing/2014/main" id="{3575536A-E91A-8DA7-19F0-7AE31FF955F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
        <p:nvSpPr>
          <p:cNvPr id="5" name="Content Placeholder 4">
            <a:extLst>
              <a:ext uri="{FF2B5EF4-FFF2-40B4-BE49-F238E27FC236}">
                <a16:creationId xmlns:a16="http://schemas.microsoft.com/office/drawing/2014/main" id="{7563EAE7-B697-D96A-7B64-E839116FE455}"/>
              </a:ext>
            </a:extLst>
          </p:cNvPr>
          <p:cNvSpPr>
            <a:spLocks noGrp="1"/>
          </p:cNvSpPr>
          <p:nvPr>
            <p:ph sz="quarter" idx="12"/>
          </p:nvPr>
        </p:nvSpPr>
        <p:spPr>
          <a:xfrm>
            <a:off x="1844674" y="3021069"/>
            <a:ext cx="3739621" cy="1650231"/>
          </a:xfrm>
        </p:spPr>
        <p:txBody>
          <a:bodyPr/>
          <a:lstStyle/>
          <a:p>
            <a:pPr marL="0" lvl="0" indent="0" defTabSz="514359">
              <a:spcBef>
                <a:spcPts val="0"/>
              </a:spcBef>
              <a:buClr>
                <a:srgbClr val="3C3E40"/>
              </a:buClr>
              <a:buNone/>
              <a:defRPr/>
            </a:pPr>
            <a:r>
              <a:rPr lang="en-US" b="1" dirty="0"/>
              <a:t>Tier I Intervention Academic Example</a:t>
            </a:r>
            <a:endParaRPr lang="en-US" dirty="0"/>
          </a:p>
          <a:p>
            <a:pPr marL="0" lvl="0" indent="0" defTabSz="514359">
              <a:spcBef>
                <a:spcPts val="647"/>
              </a:spcBef>
              <a:buClr>
                <a:srgbClr val="3C3E40"/>
              </a:buClr>
              <a:buNone/>
              <a:defRPr/>
            </a:pPr>
            <a:r>
              <a:rPr lang="en-US" dirty="0"/>
              <a:t>Collaborative Strategic Reading (CSR)</a:t>
            </a:r>
          </a:p>
        </p:txBody>
      </p:sp>
      <p:sp>
        <p:nvSpPr>
          <p:cNvPr id="6" name="Content Placeholder 5">
            <a:extLst>
              <a:ext uri="{FF2B5EF4-FFF2-40B4-BE49-F238E27FC236}">
                <a16:creationId xmlns:a16="http://schemas.microsoft.com/office/drawing/2014/main" id="{BE5414E0-B8E8-EFC6-876F-AEA3C6676459}"/>
              </a:ext>
            </a:extLst>
          </p:cNvPr>
          <p:cNvSpPr>
            <a:spLocks noGrp="1"/>
          </p:cNvSpPr>
          <p:nvPr>
            <p:ph sz="quarter" idx="13"/>
          </p:nvPr>
        </p:nvSpPr>
        <p:spPr>
          <a:xfrm>
            <a:off x="6931961" y="3068122"/>
            <a:ext cx="3412190" cy="2590800"/>
          </a:xfrm>
        </p:spPr>
        <p:txBody>
          <a:bodyPr>
            <a:normAutofit/>
          </a:bodyPr>
          <a:lstStyle/>
          <a:p>
            <a:pPr marL="0" lvl="0" indent="0" defTabSz="514359">
              <a:spcBef>
                <a:spcPts val="0"/>
              </a:spcBef>
              <a:buClr>
                <a:srgbClr val="3C3E40"/>
              </a:buClr>
              <a:buNone/>
              <a:defRPr/>
            </a:pPr>
            <a:r>
              <a:rPr lang="en-US" b="1" dirty="0"/>
              <a:t>Tier I Intervention Behavior Example</a:t>
            </a:r>
            <a:endParaRPr lang="en-US" dirty="0"/>
          </a:p>
          <a:p>
            <a:pPr marL="0" lvl="0" indent="0" defTabSz="514359">
              <a:spcBef>
                <a:spcPts val="647"/>
              </a:spcBef>
              <a:buClr>
                <a:srgbClr val="3C3E40"/>
              </a:buClr>
              <a:buNone/>
              <a:defRPr/>
            </a:pPr>
            <a:r>
              <a:rPr lang="en-US" dirty="0"/>
              <a:t>Class-wide Function Related Intervention Teams (CW-FIT)</a:t>
            </a:r>
          </a:p>
        </p:txBody>
      </p:sp>
    </p:spTree>
    <p:extLst>
      <p:ext uri="{BB962C8B-B14F-4D97-AF65-F5344CB8AC3E}">
        <p14:creationId xmlns:p14="http://schemas.microsoft.com/office/powerpoint/2010/main" val="434870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3DBA-2AA9-DBA2-FC6E-9B26B068B3D3}"/>
              </a:ext>
            </a:extLst>
          </p:cNvPr>
          <p:cNvSpPr>
            <a:spLocks noGrp="1"/>
          </p:cNvSpPr>
          <p:nvPr>
            <p:ph type="title"/>
          </p:nvPr>
        </p:nvSpPr>
        <p:spPr>
          <a:xfrm>
            <a:off x="424073" y="1996312"/>
            <a:ext cx="8881659" cy="2480438"/>
          </a:xfrm>
        </p:spPr>
        <p:txBody>
          <a:bodyPr>
            <a:noAutofit/>
          </a:bodyPr>
          <a:lstStyle/>
          <a:p>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1"/>
                  </a:ext>
                </a:extLst>
              </a:rPr>
              <a:t>Evaluating Student Need Using Multiple Data Sources: </a:t>
            </a:r>
            <a:b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1"/>
                  </a:ext>
                </a:extLst>
              </a:rPr>
            </a:b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1"/>
                  </a:ext>
                </a:extLst>
              </a:rPr>
              <a:t>Risk Indicators and Drill-Down Assessments</a:t>
            </a:r>
            <a:endParaRPr lang="en-US" dirty="0"/>
          </a:p>
        </p:txBody>
      </p:sp>
      <p:sp>
        <p:nvSpPr>
          <p:cNvPr id="4" name="Footer Placeholder 3">
            <a:extLst>
              <a:ext uri="{FF2B5EF4-FFF2-40B4-BE49-F238E27FC236}">
                <a16:creationId xmlns:a16="http://schemas.microsoft.com/office/drawing/2014/main" id="{66063D19-FC29-085D-DBDD-0537B05CD40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3636781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7F86-047B-DF3B-5101-25B7E620632F}"/>
              </a:ext>
            </a:extLst>
          </p:cNvPr>
          <p:cNvSpPr>
            <a:spLocks noGrp="1"/>
          </p:cNvSpPr>
          <p:nvPr>
            <p:ph type="title"/>
          </p:nvPr>
        </p:nvSpPr>
        <p:spPr/>
        <p:txBody>
          <a:bodyPr/>
          <a:lstStyle/>
          <a:p>
            <a:r>
              <a:rPr lang="en-US" dirty="0"/>
              <a:t>Using Risk Indicators</a:t>
            </a:r>
          </a:p>
        </p:txBody>
      </p:sp>
      <p:sp>
        <p:nvSpPr>
          <p:cNvPr id="5" name="Text Placeholder 4">
            <a:extLst>
              <a:ext uri="{FF2B5EF4-FFF2-40B4-BE49-F238E27FC236}">
                <a16:creationId xmlns:a16="http://schemas.microsoft.com/office/drawing/2014/main" id="{ECBD9C56-704A-4E37-5C16-4F30AF6BD490}"/>
              </a:ext>
            </a:extLst>
          </p:cNvPr>
          <p:cNvSpPr>
            <a:spLocks noGrp="1"/>
          </p:cNvSpPr>
          <p:nvPr>
            <p:ph type="body" sz="quarter" idx="11"/>
          </p:nvPr>
        </p:nvSpPr>
        <p:spPr/>
        <p:txBody>
          <a:bodyPr>
            <a:normAutofit/>
          </a:bodyPr>
          <a:lstStyle/>
          <a:p>
            <a:pPr algn="ctr"/>
            <a:r>
              <a:rPr lang="en-US" dirty="0"/>
              <a:t>Purpose</a:t>
            </a:r>
          </a:p>
        </p:txBody>
      </p:sp>
      <p:sp>
        <p:nvSpPr>
          <p:cNvPr id="8" name="Text Placeholder 7">
            <a:extLst>
              <a:ext uri="{FF2B5EF4-FFF2-40B4-BE49-F238E27FC236}">
                <a16:creationId xmlns:a16="http://schemas.microsoft.com/office/drawing/2014/main" id="{A1ED9997-34D3-56C5-473B-0322E7866BE1}"/>
              </a:ext>
            </a:extLst>
          </p:cNvPr>
          <p:cNvSpPr>
            <a:spLocks noGrp="1"/>
          </p:cNvSpPr>
          <p:nvPr>
            <p:ph sz="quarter" idx="15"/>
          </p:nvPr>
        </p:nvSpPr>
        <p:spPr/>
        <p:txBody>
          <a:bodyPr/>
          <a:lstStyle/>
          <a:p>
            <a:pPr marL="0" lvl="0" indent="0" algn="ctr" defTabSz="914400">
              <a:spcBef>
                <a:spcPts val="480"/>
              </a:spcBef>
              <a:buClr>
                <a:srgbClr val="3C3E40"/>
              </a:buClr>
              <a:buSzPts val="2400"/>
              <a:buNone/>
              <a:defRPr/>
            </a:pPr>
            <a:r>
              <a:rPr lang="en-US" kern="0" dirty="0">
                <a:latin typeface="Arial"/>
                <a:ea typeface="Arial"/>
                <a:cs typeface="Arial"/>
                <a:sym typeface="Arial"/>
              </a:rPr>
              <a:t>To</a:t>
            </a:r>
            <a:r>
              <a:rPr lang="en-US" kern="0" dirty="0">
                <a:latin typeface="Arial"/>
                <a:cs typeface="Arial"/>
                <a:sym typeface="Arial"/>
              </a:rPr>
              <a:t> systematize how we</a:t>
            </a:r>
            <a:r>
              <a:rPr lang="en-US" kern="0" dirty="0">
                <a:latin typeface="Arial"/>
                <a:ea typeface="Arial"/>
                <a:cs typeface="Arial"/>
                <a:sym typeface="Arial"/>
              </a:rPr>
              <a:t> </a:t>
            </a:r>
            <a:r>
              <a:rPr lang="en-US" b="1" kern="0" dirty="0">
                <a:latin typeface="Arial"/>
                <a:cs typeface="Arial"/>
                <a:sym typeface="Arial"/>
              </a:rPr>
              <a:t>begin</a:t>
            </a:r>
            <a:r>
              <a:rPr lang="en-US" kern="0" dirty="0">
                <a:latin typeface="Arial"/>
                <a:cs typeface="Arial"/>
                <a:sym typeface="Arial"/>
              </a:rPr>
              <a:t> to </a:t>
            </a:r>
            <a:r>
              <a:rPr lang="en-US" kern="0" dirty="0">
                <a:latin typeface="Arial"/>
                <a:ea typeface="Arial"/>
                <a:cs typeface="Arial"/>
                <a:sym typeface="Arial"/>
              </a:rPr>
              <a:t>identify risk when expectations for academic and non-academic performance aren’t met</a:t>
            </a:r>
            <a:endParaRPr lang="en-US" kern="0" dirty="0">
              <a:latin typeface="Arial"/>
              <a:cs typeface="Arial"/>
              <a:sym typeface="Arial"/>
            </a:endParaRPr>
          </a:p>
        </p:txBody>
      </p:sp>
      <p:sp>
        <p:nvSpPr>
          <p:cNvPr id="6" name="Text Placeholder 5">
            <a:extLst>
              <a:ext uri="{FF2B5EF4-FFF2-40B4-BE49-F238E27FC236}">
                <a16:creationId xmlns:a16="http://schemas.microsoft.com/office/drawing/2014/main" id="{8DEF1BD2-D0BA-C49C-540E-B199769A8A0B}"/>
              </a:ext>
            </a:extLst>
          </p:cNvPr>
          <p:cNvSpPr>
            <a:spLocks noGrp="1"/>
          </p:cNvSpPr>
          <p:nvPr>
            <p:ph type="body" sz="quarter" idx="16"/>
          </p:nvPr>
        </p:nvSpPr>
        <p:spPr/>
        <p:txBody>
          <a:bodyPr>
            <a:normAutofit/>
          </a:bodyPr>
          <a:lstStyle/>
          <a:p>
            <a:pPr marL="0" indent="0" algn="ctr">
              <a:buNone/>
            </a:pPr>
            <a:r>
              <a:rPr lang="en-US" kern="0" dirty="0">
                <a:latin typeface="Arial"/>
                <a:ea typeface="Arial"/>
                <a:cs typeface="Arial"/>
                <a:sym typeface="Arial"/>
              </a:rPr>
              <a:t>Goal</a:t>
            </a:r>
            <a:endParaRPr lang="en-US" kern="0" dirty="0">
              <a:latin typeface="Arial"/>
              <a:cs typeface="Arial"/>
              <a:sym typeface="Arial"/>
            </a:endParaRPr>
          </a:p>
        </p:txBody>
      </p:sp>
      <p:sp>
        <p:nvSpPr>
          <p:cNvPr id="10" name="Content Placeholder 9">
            <a:extLst>
              <a:ext uri="{FF2B5EF4-FFF2-40B4-BE49-F238E27FC236}">
                <a16:creationId xmlns:a16="http://schemas.microsoft.com/office/drawing/2014/main" id="{12E7D919-C1C2-00F1-B013-E237BC8E1DD4}"/>
              </a:ext>
            </a:extLst>
          </p:cNvPr>
          <p:cNvSpPr>
            <a:spLocks noGrp="1"/>
          </p:cNvSpPr>
          <p:nvPr>
            <p:ph sz="quarter" idx="17"/>
          </p:nvPr>
        </p:nvSpPr>
        <p:spPr/>
        <p:txBody>
          <a:bodyPr/>
          <a:lstStyle/>
          <a:p>
            <a:pPr marL="0" indent="0" algn="ctr">
              <a:buNone/>
            </a:pPr>
            <a:r>
              <a:rPr lang="en-US" kern="0" dirty="0">
                <a:latin typeface="Arial"/>
                <a:ea typeface="Arial"/>
                <a:cs typeface="Arial"/>
                <a:sym typeface="Arial"/>
              </a:rPr>
              <a:t>To “catch” and respond to as many needs as we can, as soon as we can, including needs that aren’t straightforward</a:t>
            </a:r>
            <a:endParaRPr lang="en-US" sz="1400" kern="0" dirty="0">
              <a:latin typeface="Arial"/>
              <a:ea typeface="Arial"/>
              <a:cs typeface="Arial"/>
              <a:sym typeface="Arial"/>
            </a:endParaRPr>
          </a:p>
        </p:txBody>
      </p:sp>
      <p:sp>
        <p:nvSpPr>
          <p:cNvPr id="7" name="Text Placeholder 6">
            <a:extLst>
              <a:ext uri="{FF2B5EF4-FFF2-40B4-BE49-F238E27FC236}">
                <a16:creationId xmlns:a16="http://schemas.microsoft.com/office/drawing/2014/main" id="{9EC759DF-C2AC-AD27-7DB4-410C1CF5E7E2}"/>
              </a:ext>
            </a:extLst>
          </p:cNvPr>
          <p:cNvSpPr>
            <a:spLocks noGrp="1"/>
          </p:cNvSpPr>
          <p:nvPr>
            <p:ph type="body" sz="quarter" idx="18"/>
          </p:nvPr>
        </p:nvSpPr>
        <p:spPr/>
        <p:txBody>
          <a:bodyPr>
            <a:normAutofit/>
          </a:bodyPr>
          <a:lstStyle/>
          <a:p>
            <a:r>
              <a:rPr lang="en-US" dirty="0"/>
              <a:t>(Brown-Chidsey &amp; Bickford, 2016)</a:t>
            </a:r>
          </a:p>
        </p:txBody>
      </p:sp>
      <p:sp>
        <p:nvSpPr>
          <p:cNvPr id="3" name="Footer Placeholder 2">
            <a:extLst>
              <a:ext uri="{FF2B5EF4-FFF2-40B4-BE49-F238E27FC236}">
                <a16:creationId xmlns:a16="http://schemas.microsoft.com/office/drawing/2014/main" id="{3B0FEC6C-F7AF-38AB-B5B6-C497DDC8D7A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1915534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2CEE0-C87D-33AD-5B94-8CC4B9EC2F3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C28CF3-77E3-7902-4B72-3B07B449D964}"/>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Risk Indicator Continuum</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An Organization Tool</a:t>
            </a:r>
            <a:endParaRPr lang="en-US" dirty="0"/>
          </a:p>
        </p:txBody>
      </p:sp>
      <p:sp>
        <p:nvSpPr>
          <p:cNvPr id="8" name="Content Placeholder 7">
            <a:extLst>
              <a:ext uri="{FF2B5EF4-FFF2-40B4-BE49-F238E27FC236}">
                <a16:creationId xmlns:a16="http://schemas.microsoft.com/office/drawing/2014/main" id="{BA709456-286A-BCCF-566E-9B34FC54000C}"/>
              </a:ext>
            </a:extLst>
          </p:cNvPr>
          <p:cNvSpPr>
            <a:spLocks noGrp="1"/>
          </p:cNvSpPr>
          <p:nvPr>
            <p:ph sz="quarter" idx="12"/>
          </p:nvPr>
        </p:nvSpPr>
        <p:spPr>
          <a:xfrm>
            <a:off x="6354305" y="1603215"/>
            <a:ext cx="5377912" cy="4277099"/>
          </a:xfrm>
        </p:spPr>
        <p:txBody>
          <a:bodyPr>
            <a:normAutofit/>
          </a:bodyPr>
          <a:lstStyle/>
          <a:p>
            <a:pPr marL="342900" indent="-342900"/>
            <a:r>
              <a:rPr lang="en-US" dirty="0">
                <a:solidFill>
                  <a:srgbClr val="000000"/>
                </a:solidFill>
              </a:rPr>
              <a:t>Highlights a range of risk levels for each indicator that considers national norms, district policy, and local context.</a:t>
            </a:r>
          </a:p>
          <a:p>
            <a:pPr marL="342900" indent="-342900"/>
            <a:r>
              <a:rPr lang="en-US" dirty="0">
                <a:solidFill>
                  <a:srgbClr val="000000"/>
                </a:solidFill>
              </a:rPr>
              <a:t>Assessment scores suggest a certain level of risk but should </a:t>
            </a:r>
            <a:r>
              <a:rPr lang="en-US" b="1" dirty="0">
                <a:solidFill>
                  <a:srgbClr val="000000"/>
                </a:solidFill>
              </a:rPr>
              <a:t>not </a:t>
            </a:r>
            <a:r>
              <a:rPr lang="en-US" dirty="0">
                <a:solidFill>
                  <a:srgbClr val="000000"/>
                </a:solidFill>
              </a:rPr>
              <a:t>be considered a "cut off" for additional support.</a:t>
            </a:r>
          </a:p>
          <a:p>
            <a:pPr marL="342900" indent="-342900"/>
            <a:r>
              <a:rPr lang="en-US" dirty="0">
                <a:solidFill>
                  <a:srgbClr val="000000"/>
                </a:solidFill>
              </a:rPr>
              <a:t>Scores should be considered alongside other data to determine a student's instructional needs.</a:t>
            </a:r>
          </a:p>
        </p:txBody>
      </p:sp>
      <p:sp>
        <p:nvSpPr>
          <p:cNvPr id="5" name="Footer Placeholder 4">
            <a:extLst>
              <a:ext uri="{FF2B5EF4-FFF2-40B4-BE49-F238E27FC236}">
                <a16:creationId xmlns:a16="http://schemas.microsoft.com/office/drawing/2014/main" id="{336122A9-0A03-83E3-C7B4-4D1AEE52B80E}"/>
              </a:ext>
              <a:ext uri="{C183D7F6-B498-43B3-948B-1728B52AA6E4}">
                <adec:decorative xmlns:adec="http://schemas.microsoft.com/office/drawing/2017/decorative" val="1"/>
              </a:ext>
            </a:extLst>
          </p:cNvPr>
          <p:cNvSpPr>
            <a:spLocks noGrp="1"/>
          </p:cNvSpPr>
          <p:nvPr>
            <p:ph type="ftr" sz="quarter" idx="10"/>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cxnSp>
        <p:nvCxnSpPr>
          <p:cNvPr id="7" name="Straight Connector 6">
            <a:extLst>
              <a:ext uri="{FF2B5EF4-FFF2-40B4-BE49-F238E27FC236}">
                <a16:creationId xmlns:a16="http://schemas.microsoft.com/office/drawing/2014/main" id="{7C4AD19B-B825-4EDE-FEC1-EFD90B4025CB}"/>
              </a:ext>
              <a:ext uri="{C183D7F6-B498-43B3-948B-1728B52AA6E4}">
                <adec:decorative xmlns:adec="http://schemas.microsoft.com/office/drawing/2017/decorative" val="1"/>
              </a:ext>
            </a:extLst>
          </p:cNvPr>
          <p:cNvCxnSpPr>
            <a:stCxn id="6" idx="2"/>
          </p:cNvCxnSpPr>
          <p:nvPr/>
        </p:nvCxnSpPr>
        <p:spPr>
          <a:xfrm>
            <a:off x="6043626" y="1436914"/>
            <a:ext cx="0" cy="4371219"/>
          </a:xfrm>
          <a:prstGeom prst="line">
            <a:avLst/>
          </a:prstGeom>
          <a:ln w="38100">
            <a:solidFill>
              <a:srgbClr val="0D2B5A"/>
            </a:solidFill>
          </a:ln>
        </p:spPr>
        <p:style>
          <a:lnRef idx="1">
            <a:schemeClr val="accent1"/>
          </a:lnRef>
          <a:fillRef idx="0">
            <a:schemeClr val="accent1"/>
          </a:fillRef>
          <a:effectRef idx="0">
            <a:schemeClr val="accent1"/>
          </a:effectRef>
          <a:fontRef idx="minor">
            <a:schemeClr val="tx1"/>
          </a:fontRef>
        </p:style>
      </p:cxnSp>
      <p:pic>
        <p:nvPicPr>
          <p:cNvPr id="4" name="Google Shape;1506;p119">
            <a:extLst>
              <a:ext uri="{FF2B5EF4-FFF2-40B4-BE49-F238E27FC236}">
                <a16:creationId xmlns:a16="http://schemas.microsoft.com/office/drawing/2014/main" id="{92950AC8-24BC-39E9-783B-8058BE64A567}"/>
              </a:ext>
              <a:ext uri="{C183D7F6-B498-43B3-948B-1728B52AA6E4}">
                <adec:decorative xmlns:adec="http://schemas.microsoft.com/office/drawing/2017/decorative" val="1"/>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1200150" y="1691640"/>
            <a:ext cx="3604523" cy="3474720"/>
          </a:xfrm>
          <a:prstGeom prst="rect">
            <a:avLst/>
          </a:prstGeom>
        </p:spPr>
      </p:pic>
    </p:spTree>
    <p:extLst>
      <p:ext uri="{BB962C8B-B14F-4D97-AF65-F5344CB8AC3E}">
        <p14:creationId xmlns:p14="http://schemas.microsoft.com/office/powerpoint/2010/main" val="229420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E1C2-6B9C-086C-6259-F592B6053247}"/>
              </a:ext>
            </a:extLst>
          </p:cNvPr>
          <p:cNvSpPr>
            <a:spLocks noGrp="1"/>
          </p:cNvSpPr>
          <p:nvPr>
            <p:ph type="title"/>
          </p:nvPr>
        </p:nvSpPr>
        <p:spPr>
          <a:xfrm>
            <a:off x="0" y="0"/>
            <a:ext cx="12355551" cy="1208314"/>
          </a:xfrm>
          <a:solidFill>
            <a:srgbClr val="1B365D"/>
          </a:solidFill>
        </p:spPr>
        <p:txBody>
          <a:bodyPr>
            <a:normAutofit/>
          </a:bodyPr>
          <a:lstStyle/>
          <a:p>
            <a:pPr marL="457200"/>
            <a:r>
              <a:rPr lang="en-US" sz="3600" dirty="0">
                <a:solidFill>
                  <a:schemeClr val="bg1"/>
                </a:solidFill>
                <a:latin typeface="Georgia"/>
                <a:ea typeface="Open Sans ExtraBold"/>
                <a:cs typeface="Open Sans ExtraBold"/>
              </a:rPr>
              <a:t>Tennessee Technical Assistance Network </a:t>
            </a:r>
            <a:br>
              <a:rPr lang="en-US" sz="3600" dirty="0">
                <a:solidFill>
                  <a:schemeClr val="bg1"/>
                </a:solidFill>
                <a:latin typeface="Georgia"/>
                <a:ea typeface="Open Sans ExtraBold"/>
                <a:cs typeface="Open Sans ExtraBold"/>
              </a:rPr>
            </a:br>
            <a:r>
              <a:rPr lang="en-US" sz="3600" dirty="0">
                <a:solidFill>
                  <a:schemeClr val="bg1"/>
                </a:solidFill>
                <a:latin typeface="Georgia"/>
                <a:ea typeface="Open Sans ExtraBold"/>
                <a:cs typeface="Open Sans ExtraBold"/>
              </a:rPr>
              <a:t>(TN-TAN)</a:t>
            </a:r>
            <a:endParaRPr lang="en-US" sz="3600" dirty="0">
              <a:solidFill>
                <a:schemeClr val="bg1"/>
              </a:solidFill>
            </a:endParaRPr>
          </a:p>
        </p:txBody>
      </p:sp>
      <p:sp>
        <p:nvSpPr>
          <p:cNvPr id="3" name="Text Placeholder 2">
            <a:extLst>
              <a:ext uri="{FF2B5EF4-FFF2-40B4-BE49-F238E27FC236}">
                <a16:creationId xmlns:a16="http://schemas.microsoft.com/office/drawing/2014/main" id="{D4FBEC98-42F2-231E-832C-39DEC14AD957}"/>
              </a:ext>
            </a:extLst>
          </p:cNvPr>
          <p:cNvSpPr>
            <a:spLocks noGrp="1"/>
          </p:cNvSpPr>
          <p:nvPr>
            <p:ph type="body" sz="quarter" idx="10"/>
          </p:nvPr>
        </p:nvSpPr>
        <p:spPr>
          <a:xfrm>
            <a:off x="507868" y="1510605"/>
            <a:ext cx="11071516" cy="5045104"/>
          </a:xfrm>
        </p:spPr>
        <p:txBody>
          <a:bodyPr vert="horz" lIns="91440" tIns="45720" rIns="91440" bIns="45720" rtlCol="0" anchor="t">
            <a:noAutofit/>
          </a:bodyPr>
          <a:lstStyle/>
          <a:p>
            <a:pPr marL="0" indent="0">
              <a:buNone/>
            </a:pPr>
            <a:r>
              <a:rPr lang="en-US" dirty="0">
                <a:solidFill>
                  <a:srgbClr val="000000"/>
                </a:solidFill>
                <a:latin typeface="Arial"/>
                <a:ea typeface="Open Sans Light"/>
                <a:cs typeface="Open Sans Light"/>
              </a:rPr>
              <a:t>TN-TAN provides school districts, administrators, educators, and families access to free high-quality training, resources, and supports designed to improve outcomes for students with disabilities, ages 3–22. See below for our areas of support and the partners who lead the specific support areas: </a:t>
            </a:r>
          </a:p>
          <a:p>
            <a:pPr>
              <a:spcAft>
                <a:spcPts val="600"/>
              </a:spcAft>
              <a:buClr>
                <a:srgbClr val="000000"/>
              </a:buClr>
            </a:pPr>
            <a:r>
              <a:rPr lang="en-US" b="1" dirty="0">
                <a:solidFill>
                  <a:srgbClr val="000000"/>
                </a:solidFill>
                <a:latin typeface="Arial"/>
                <a:ea typeface="Open Sans Light"/>
                <a:cs typeface="Open Sans Light"/>
              </a:rPr>
              <a:t>Assistive Technology</a:t>
            </a:r>
            <a:r>
              <a:rPr lang="en-US" dirty="0">
                <a:solidFill>
                  <a:srgbClr val="000000"/>
                </a:solidFill>
                <a:latin typeface="Arial"/>
                <a:ea typeface="Open Sans Light"/>
                <a:cs typeface="Open Sans Light"/>
              </a:rPr>
              <a:t>: Assistive Technology Project for Education (ATP)</a:t>
            </a:r>
            <a:endParaRPr lang="en-US" dirty="0">
              <a:latin typeface="Arial"/>
            </a:endParaRPr>
          </a:p>
          <a:p>
            <a:pPr marL="256540" indent="-256540">
              <a:spcAft>
                <a:spcPts val="600"/>
              </a:spcAft>
              <a:buClr>
                <a:srgbClr val="000000"/>
              </a:buClr>
            </a:pPr>
            <a:r>
              <a:rPr lang="en-US" b="1" dirty="0">
                <a:solidFill>
                  <a:srgbClr val="000000"/>
                </a:solidFill>
                <a:latin typeface="Arial"/>
                <a:ea typeface="Open Sans Light"/>
                <a:cs typeface="Open Sans Light"/>
              </a:rPr>
              <a:t>Autism Supports</a:t>
            </a:r>
            <a:r>
              <a:rPr lang="en-US" dirty="0">
                <a:solidFill>
                  <a:srgbClr val="000000"/>
                </a:solidFill>
                <a:latin typeface="Arial"/>
                <a:ea typeface="Open Sans Light"/>
                <a:cs typeface="Open Sans Light"/>
              </a:rPr>
              <a:t>: TRIAD at Vanderbilt</a:t>
            </a:r>
            <a:endParaRPr lang="en-US" dirty="0">
              <a:latin typeface="Arial"/>
            </a:endParaRPr>
          </a:p>
          <a:p>
            <a:pPr marL="256540" indent="-256540">
              <a:spcAft>
                <a:spcPts val="600"/>
              </a:spcAft>
              <a:buClr>
                <a:srgbClr val="000000"/>
              </a:buClr>
            </a:pPr>
            <a:r>
              <a:rPr lang="en-US" b="1" dirty="0">
                <a:solidFill>
                  <a:srgbClr val="000000"/>
                </a:solidFill>
                <a:latin typeface="Arial"/>
                <a:ea typeface="Open Sans Light"/>
                <a:cs typeface="Open Sans Light"/>
              </a:rPr>
              <a:t>Family Engagement</a:t>
            </a:r>
            <a:r>
              <a:rPr lang="en-US" dirty="0">
                <a:solidFill>
                  <a:srgbClr val="000000"/>
                </a:solidFill>
                <a:latin typeface="Arial"/>
                <a:ea typeface="Open Sans Light"/>
                <a:cs typeface="Open Sans Light"/>
              </a:rPr>
              <a:t>: The Arc Tennessee</a:t>
            </a:r>
            <a:endParaRPr lang="en-US" dirty="0">
              <a:latin typeface="Arial"/>
            </a:endParaRPr>
          </a:p>
          <a:p>
            <a:pPr marL="256540" indent="-256540">
              <a:spcAft>
                <a:spcPts val="600"/>
              </a:spcAft>
              <a:buClr>
                <a:srgbClr val="000000"/>
              </a:buClr>
            </a:pPr>
            <a:r>
              <a:rPr lang="en-US" b="1" dirty="0">
                <a:solidFill>
                  <a:srgbClr val="000000"/>
                </a:solidFill>
                <a:latin typeface="Arial"/>
                <a:ea typeface="Open Sans Light"/>
                <a:cs typeface="Open Sans Light"/>
              </a:rPr>
              <a:t>Intensive Behavior</a:t>
            </a:r>
            <a:r>
              <a:rPr lang="en-US" dirty="0">
                <a:solidFill>
                  <a:srgbClr val="000000"/>
                </a:solidFill>
                <a:latin typeface="Arial"/>
                <a:ea typeface="Open Sans Light"/>
                <a:cs typeface="Open Sans Light"/>
              </a:rPr>
              <a:t>: TRIAD at Vanderbilt</a:t>
            </a:r>
            <a:endParaRPr lang="en-US" dirty="0">
              <a:latin typeface="Arial"/>
            </a:endParaRPr>
          </a:p>
          <a:p>
            <a:pPr marL="256540" indent="-256540">
              <a:spcAft>
                <a:spcPts val="600"/>
              </a:spcAft>
              <a:buClr>
                <a:srgbClr val="000000"/>
              </a:buClr>
            </a:pPr>
            <a:r>
              <a:rPr lang="en-US" b="1" dirty="0">
                <a:solidFill>
                  <a:srgbClr val="000000"/>
                </a:solidFill>
                <a:latin typeface="Arial"/>
                <a:ea typeface="Open Sans Light"/>
                <a:cs typeface="Open Sans Light"/>
              </a:rPr>
              <a:t>RTI</a:t>
            </a:r>
            <a:r>
              <a:rPr lang="en-US" b="1" baseline="30000" dirty="0">
                <a:solidFill>
                  <a:srgbClr val="000000"/>
                </a:solidFill>
                <a:latin typeface="Arial"/>
                <a:ea typeface="Open Sans Light"/>
                <a:cs typeface="Open Sans Light"/>
              </a:rPr>
              <a:t>2</a:t>
            </a:r>
            <a:r>
              <a:rPr lang="en-US" b="1" dirty="0">
                <a:solidFill>
                  <a:srgbClr val="000000"/>
                </a:solidFill>
                <a:latin typeface="Arial"/>
                <a:ea typeface="Open Sans Light"/>
                <a:cs typeface="Open Sans Light"/>
              </a:rPr>
              <a:t>-A+B</a:t>
            </a:r>
            <a:r>
              <a:rPr lang="en-US" dirty="0">
                <a:solidFill>
                  <a:srgbClr val="000000"/>
                </a:solidFill>
                <a:latin typeface="Arial"/>
                <a:ea typeface="Open Sans Light"/>
                <a:cs typeface="Open Sans Light"/>
              </a:rPr>
              <a:t>: Tennessee Tiered Supports Center</a:t>
            </a:r>
          </a:p>
          <a:p>
            <a:pPr marL="256540" indent="-256540">
              <a:spcAft>
                <a:spcPts val="600"/>
              </a:spcAft>
              <a:buClr>
                <a:srgbClr val="000000"/>
              </a:buClr>
            </a:pPr>
            <a:r>
              <a:rPr lang="en-US" b="1" dirty="0">
                <a:solidFill>
                  <a:srgbClr val="000000"/>
                </a:solidFill>
                <a:latin typeface="Arial"/>
                <a:ea typeface="Open Sans Light"/>
                <a:cs typeface="Open Sans Light"/>
              </a:rPr>
              <a:t>Secondary Transition</a:t>
            </a:r>
            <a:r>
              <a:rPr lang="en-US" dirty="0">
                <a:solidFill>
                  <a:srgbClr val="000000"/>
                </a:solidFill>
                <a:latin typeface="Arial"/>
                <a:ea typeface="Open Sans Light"/>
                <a:cs typeface="Open Sans Light"/>
              </a:rPr>
              <a:t>: Transition Tennessee (</a:t>
            </a:r>
            <a:r>
              <a:rPr lang="en-US" dirty="0" err="1">
                <a:solidFill>
                  <a:srgbClr val="000000"/>
                </a:solidFill>
                <a:latin typeface="Arial"/>
                <a:ea typeface="Open Sans Light"/>
                <a:cs typeface="Open Sans Light"/>
              </a:rPr>
              <a:t>TransitionTN</a:t>
            </a:r>
            <a:r>
              <a:rPr lang="en-US" dirty="0">
                <a:solidFill>
                  <a:srgbClr val="000000"/>
                </a:solidFill>
                <a:latin typeface="Arial"/>
                <a:ea typeface="Open Sans Light"/>
                <a:cs typeface="Open Sans Light"/>
              </a:rPr>
              <a:t>)</a:t>
            </a:r>
            <a:endParaRPr lang="en-US" dirty="0"/>
          </a:p>
          <a:p>
            <a:pPr marL="0" indent="0">
              <a:spcBef>
                <a:spcPts val="1200"/>
              </a:spcBef>
              <a:buNone/>
            </a:pPr>
            <a:r>
              <a:rPr lang="en-US" dirty="0">
                <a:hlinkClick r:id="rId3"/>
              </a:rPr>
              <a:t>Visit the TN-TAN website</a:t>
            </a:r>
            <a:r>
              <a:rPr lang="en-US" dirty="0"/>
              <a:t> for more information: https://tn-tan.tnedu.gov.</a:t>
            </a:r>
          </a:p>
        </p:txBody>
      </p:sp>
      <p:sp>
        <p:nvSpPr>
          <p:cNvPr id="6" name="Footer Placeholder 5">
            <a:extLst>
              <a:ext uri="{FF2B5EF4-FFF2-40B4-BE49-F238E27FC236}">
                <a16:creationId xmlns:a16="http://schemas.microsoft.com/office/drawing/2014/main" id="{2698E4C3-EFE8-EA23-0E3C-425AC980468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00000"/>
                </a:solidFill>
              </a:rPr>
              <a:t>© Tennessee Department of Education </a:t>
            </a:r>
            <a:endParaRPr lang="id-ID">
              <a:solidFill>
                <a:srgbClr val="000000"/>
              </a:solidFill>
              <a:ea typeface="Open Sans"/>
              <a:cs typeface="Open Sans"/>
            </a:endParaRPr>
          </a:p>
          <a:p>
            <a:endParaRPr lang="en-US"/>
          </a:p>
        </p:txBody>
      </p:sp>
      <p:sp>
        <p:nvSpPr>
          <p:cNvPr id="12" name="Rectangle 11">
            <a:extLst>
              <a:ext uri="{FF2B5EF4-FFF2-40B4-BE49-F238E27FC236}">
                <a16:creationId xmlns:a16="http://schemas.microsoft.com/office/drawing/2014/main" id="{F83F5F4D-46FB-D762-3412-4679DE91DEA8}"/>
              </a:ext>
              <a:ext uri="{C183D7F6-B498-43B3-948B-1728B52AA6E4}">
                <adec:decorative xmlns:adec="http://schemas.microsoft.com/office/drawing/2017/decorative" val="1"/>
              </a:ext>
            </a:extLst>
          </p:cNvPr>
          <p:cNvSpPr/>
          <p:nvPr/>
        </p:nvSpPr>
        <p:spPr>
          <a:xfrm>
            <a:off x="10235381" y="5917453"/>
            <a:ext cx="1878281" cy="638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B4D391E7-8E28-8AC6-09D1-E84F2F1CF98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1872" y="3306566"/>
            <a:ext cx="2796953" cy="3068087"/>
          </a:xfrm>
          <a:prstGeom prst="rect">
            <a:avLst/>
          </a:prstGeom>
        </p:spPr>
      </p:pic>
    </p:spTree>
    <p:extLst>
      <p:ext uri="{BB962C8B-B14F-4D97-AF65-F5344CB8AC3E}">
        <p14:creationId xmlns:p14="http://schemas.microsoft.com/office/powerpoint/2010/main" val="392836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A038372-F495-031C-DC4D-A9A3C70BCBE5}"/>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
        <p:nvSpPr>
          <p:cNvPr id="2" name="Title 1">
            <a:extLst>
              <a:ext uri="{FF2B5EF4-FFF2-40B4-BE49-F238E27FC236}">
                <a16:creationId xmlns:a16="http://schemas.microsoft.com/office/drawing/2014/main" id="{3914ED7D-2CD5-ADA4-FF41-3EE86CEA1F25}"/>
              </a:ext>
            </a:extLst>
          </p:cNvPr>
          <p:cNvSpPr>
            <a:spLocks noGrp="1"/>
          </p:cNvSpPr>
          <p:nvPr>
            <p:ph type="title"/>
          </p:nvPr>
        </p:nvSpPr>
        <p:spPr/>
        <p:txBody>
          <a:bodyPr/>
          <a:lstStyle/>
          <a:p>
            <a:r>
              <a:rPr lang="en-US" dirty="0"/>
              <a:t>Analyzing Data</a:t>
            </a:r>
          </a:p>
        </p:txBody>
      </p:sp>
      <p:sp>
        <p:nvSpPr>
          <p:cNvPr id="3" name="Text Placeholder 2">
            <a:extLst>
              <a:ext uri="{FF2B5EF4-FFF2-40B4-BE49-F238E27FC236}">
                <a16:creationId xmlns:a16="http://schemas.microsoft.com/office/drawing/2014/main" id="{D01FA68C-02DD-E4AE-B3D4-1428140AC759}"/>
              </a:ext>
            </a:extLst>
          </p:cNvPr>
          <p:cNvSpPr>
            <a:spLocks noGrp="1"/>
          </p:cNvSpPr>
          <p:nvPr>
            <p:ph type="body" sz="quarter" idx="14"/>
          </p:nvPr>
        </p:nvSpPr>
        <p:spPr/>
        <p:txBody>
          <a:bodyPr>
            <a:noAutofit/>
          </a:bodyPr>
          <a:lstStyle/>
          <a:p>
            <a:pPr marL="76200" indent="0">
              <a:spcBef>
                <a:spcPts val="200"/>
              </a:spcBef>
              <a:buNone/>
            </a:pPr>
            <a:r>
              <a:rPr lang="en-US" dirty="0"/>
              <a:t>When analyzing data gathered using a risk indicator continuum, consider the following questions.</a:t>
            </a:r>
          </a:p>
          <a:p>
            <a:pPr>
              <a:spcBef>
                <a:spcPts val="200"/>
              </a:spcBef>
            </a:pPr>
            <a:r>
              <a:rPr lang="en-US" dirty="0"/>
              <a:t>In what area(s) did the student flag for risk?</a:t>
            </a:r>
          </a:p>
          <a:p>
            <a:pPr>
              <a:spcBef>
                <a:spcPts val="200"/>
              </a:spcBef>
            </a:pPr>
            <a:r>
              <a:rPr lang="en-US" dirty="0"/>
              <a:t>Is risk evident across multiple data sources?</a:t>
            </a:r>
          </a:p>
          <a:p>
            <a:pPr>
              <a:spcBef>
                <a:spcPts val="200"/>
              </a:spcBef>
            </a:pPr>
            <a:r>
              <a:rPr lang="en-US" dirty="0"/>
              <a:t>Has the student received adequate Tier I instruction in the skill area?</a:t>
            </a:r>
          </a:p>
          <a:p>
            <a:pPr>
              <a:spcBef>
                <a:spcPts val="200"/>
              </a:spcBef>
            </a:pPr>
            <a:r>
              <a:rPr lang="en-US" dirty="0"/>
              <a:t>How does the student’s performance compare to grade-level peers in the same context?</a:t>
            </a:r>
          </a:p>
          <a:p>
            <a:pPr>
              <a:spcBef>
                <a:spcPts val="200"/>
              </a:spcBef>
            </a:pPr>
            <a:r>
              <a:rPr lang="en-US" dirty="0"/>
              <a:t>How have we considered prerequisite and related skills to ensure we have identified the root cause?</a:t>
            </a:r>
          </a:p>
          <a:p>
            <a:pPr>
              <a:spcBef>
                <a:spcPts val="200"/>
              </a:spcBef>
            </a:pPr>
            <a:r>
              <a:rPr lang="en-US" dirty="0"/>
              <a:t>What other factors we should consider and what data should we gather?</a:t>
            </a:r>
          </a:p>
        </p:txBody>
      </p:sp>
    </p:spTree>
    <p:extLst>
      <p:ext uri="{BB962C8B-B14F-4D97-AF65-F5344CB8AC3E}">
        <p14:creationId xmlns:p14="http://schemas.microsoft.com/office/powerpoint/2010/main" val="4004440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1A4C-21BE-708C-806E-4ECE6C1E8025}"/>
              </a:ext>
            </a:extLst>
          </p:cNvPr>
          <p:cNvSpPr>
            <a:spLocks noGrp="1"/>
          </p:cNvSpPr>
          <p:nvPr>
            <p:ph type="title"/>
          </p:nvPr>
        </p:nvSpPr>
        <p:spPr>
          <a:xfrm>
            <a:off x="507868" y="-148650"/>
            <a:ext cx="11071516" cy="1208314"/>
          </a:xfrm>
        </p:spPr>
        <p:txBody>
          <a:bodyPr/>
          <a:lstStyle/>
          <a:p>
            <a:r>
              <a:rPr lang="en-US" dirty="0"/>
              <a:t>Elementary Example</a:t>
            </a:r>
          </a:p>
        </p:txBody>
      </p:sp>
      <p:sp>
        <p:nvSpPr>
          <p:cNvPr id="3" name="Footer Placeholder 2">
            <a:extLst>
              <a:ext uri="{FF2B5EF4-FFF2-40B4-BE49-F238E27FC236}">
                <a16:creationId xmlns:a16="http://schemas.microsoft.com/office/drawing/2014/main" id="{F3FD6BAE-D36A-D1CE-6E1E-94D3A900674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pic>
        <p:nvPicPr>
          <p:cNvPr id="6" name="Picture 5" descr="This example risk indicator continuum displays different data sources for identifying student risk and a range of high, moderate, and low risk levels that are based on each source's guidelines and should be interpreted as a general indication of risk level rather than a strict cut-off for identification. The specific data sources are explained in the upcoming slides as part of the example students. &#10;&#10;">
            <a:extLst>
              <a:ext uri="{FF2B5EF4-FFF2-40B4-BE49-F238E27FC236}">
                <a16:creationId xmlns:a16="http://schemas.microsoft.com/office/drawing/2014/main" id="{CC9B803F-B156-D5EB-AB34-7A932BAC1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2606" y="799309"/>
            <a:ext cx="8702040" cy="4581272"/>
          </a:xfrm>
          <a:prstGeom prst="rect">
            <a:avLst/>
          </a:prstGeom>
        </p:spPr>
      </p:pic>
      <p:sp>
        <p:nvSpPr>
          <p:cNvPr id="4" name="Text Placeholder 3">
            <a:extLst>
              <a:ext uri="{FF2B5EF4-FFF2-40B4-BE49-F238E27FC236}">
                <a16:creationId xmlns:a16="http://schemas.microsoft.com/office/drawing/2014/main" id="{9AA37F91-B1A1-3384-C999-6F261D981C3D}"/>
              </a:ext>
            </a:extLst>
          </p:cNvPr>
          <p:cNvSpPr>
            <a:spLocks noGrp="1"/>
          </p:cNvSpPr>
          <p:nvPr>
            <p:ph type="body" sz="quarter" idx="11"/>
          </p:nvPr>
        </p:nvSpPr>
        <p:spPr>
          <a:xfrm>
            <a:off x="507868" y="5524799"/>
            <a:ext cx="11557132" cy="803741"/>
          </a:xfrm>
        </p:spPr>
        <p:txBody>
          <a:bodyPr>
            <a:noAutofit/>
          </a:bodyPr>
          <a:lstStyle/>
          <a:p>
            <a:pPr marL="0" indent="0">
              <a:buNone/>
            </a:pPr>
            <a:r>
              <a:rPr lang="en-US" dirty="0"/>
              <a:t>*</a:t>
            </a:r>
            <a:r>
              <a:rPr lang="en-US" dirty="0">
                <a:latin typeface="Arial"/>
                <a:ea typeface="Arial"/>
                <a:cs typeface="Arial"/>
                <a:sym typeface="Arial"/>
              </a:rPr>
              <a:t> Determined by district or school guidelines </a:t>
            </a:r>
          </a:p>
        </p:txBody>
      </p:sp>
      <p:sp>
        <p:nvSpPr>
          <p:cNvPr id="5" name="Text Placeholder 4">
            <a:extLst>
              <a:ext uri="{FF2B5EF4-FFF2-40B4-BE49-F238E27FC236}">
                <a16:creationId xmlns:a16="http://schemas.microsoft.com/office/drawing/2014/main" id="{54A571AA-1318-F150-7C7A-FAA37D59D780}"/>
              </a:ext>
            </a:extLst>
          </p:cNvPr>
          <p:cNvSpPr>
            <a:spLocks noGrp="1"/>
          </p:cNvSpPr>
          <p:nvPr>
            <p:ph type="body" sz="quarter" idx="12"/>
          </p:nvPr>
        </p:nvSpPr>
        <p:spPr>
          <a:xfrm>
            <a:off x="478371" y="6274179"/>
            <a:ext cx="6436779" cy="514350"/>
          </a:xfrm>
        </p:spPr>
        <p:txBody>
          <a:bodyPr>
            <a:noAutofit/>
          </a:bodyPr>
          <a:lstStyle/>
          <a:p>
            <a:r>
              <a:rPr lang="en-US" dirty="0"/>
              <a:t>(</a:t>
            </a:r>
            <a:r>
              <a:rPr lang="en-US" baseline="30000" dirty="0"/>
              <a:t>1</a:t>
            </a:r>
            <a:r>
              <a:rPr lang="en-US" dirty="0"/>
              <a:t>TDOE, 2021; </a:t>
            </a:r>
            <a:r>
              <a:rPr lang="en-US" baseline="30000" dirty="0"/>
              <a:t>2</a:t>
            </a:r>
            <a:r>
              <a:rPr lang="en-US" dirty="0"/>
              <a:t>Lane et al., 2015; </a:t>
            </a:r>
            <a:r>
              <a:rPr lang="en-US" baseline="30000" dirty="0"/>
              <a:t>3</a:t>
            </a:r>
            <a:r>
              <a:rPr lang="en-US" dirty="0"/>
              <a:t>Attendance Works, 2022) </a:t>
            </a:r>
          </a:p>
        </p:txBody>
      </p:sp>
    </p:spTree>
    <p:extLst>
      <p:ext uri="{BB962C8B-B14F-4D97-AF65-F5344CB8AC3E}">
        <p14:creationId xmlns:p14="http://schemas.microsoft.com/office/powerpoint/2010/main" val="637088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2C27-DB6A-0616-A0DF-1FAE23EF2D7E}"/>
              </a:ext>
            </a:extLst>
          </p:cNvPr>
          <p:cNvSpPr>
            <a:spLocks noGrp="1"/>
          </p:cNvSpPr>
          <p:nvPr>
            <p:ph type="title"/>
          </p:nvPr>
        </p:nvSpPr>
        <p:spPr>
          <a:xfrm>
            <a:off x="507868" y="18740"/>
            <a:ext cx="11071516" cy="1208314"/>
          </a:xfrm>
        </p:spPr>
        <p:txBody>
          <a:bodyPr/>
          <a:lstStyle/>
          <a:p>
            <a:r>
              <a:rPr lang="en-US" dirty="0"/>
              <a:t>Elementary Example – 5</a:t>
            </a:r>
            <a:r>
              <a:rPr lang="en-US" baseline="30000" dirty="0"/>
              <a:t>th</a:t>
            </a:r>
            <a:r>
              <a:rPr lang="en-US" dirty="0"/>
              <a:t> grader</a:t>
            </a:r>
          </a:p>
        </p:txBody>
      </p:sp>
      <p:pic>
        <p:nvPicPr>
          <p:cNvPr id="6" name="Content Placeholder 5" descr="This is an example of a 5th grade student's risk indicator continuum that plots their screening scores, attendance totals, discipline referrals, and nurse referrals using a symbol made up of two dots connected by a line. ">
            <a:extLst>
              <a:ext uri="{FF2B5EF4-FFF2-40B4-BE49-F238E27FC236}">
                <a16:creationId xmlns:a16="http://schemas.microsoft.com/office/drawing/2014/main" id="{F6C500F7-4DB8-FCA1-AD84-F3B760B4F0BB}"/>
              </a:ext>
            </a:extLst>
          </p:cNvPr>
          <p:cNvPicPr>
            <a:picLocks noChangeAspect="1"/>
          </p:cNvPicPr>
          <p:nvPr/>
        </p:nvPicPr>
        <p:blipFill>
          <a:blip r:embed="rId3"/>
          <a:stretch>
            <a:fillRect/>
          </a:stretch>
        </p:blipFill>
        <p:spPr>
          <a:xfrm>
            <a:off x="2225228" y="1043718"/>
            <a:ext cx="7636795" cy="4188908"/>
          </a:xfrm>
          <a:prstGeom prst="rect">
            <a:avLst/>
          </a:prstGeom>
        </p:spPr>
      </p:pic>
      <p:sp>
        <p:nvSpPr>
          <p:cNvPr id="3" name="Footer Placeholder 2">
            <a:extLst>
              <a:ext uri="{FF2B5EF4-FFF2-40B4-BE49-F238E27FC236}">
                <a16:creationId xmlns:a16="http://schemas.microsoft.com/office/drawing/2014/main" id="{4FA69823-D846-4C2A-9301-679D6A5BBE78}"/>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
        <p:nvSpPr>
          <p:cNvPr id="4" name="Text Placeholder 3">
            <a:extLst>
              <a:ext uri="{FF2B5EF4-FFF2-40B4-BE49-F238E27FC236}">
                <a16:creationId xmlns:a16="http://schemas.microsoft.com/office/drawing/2014/main" id="{40007A0A-5E6E-6A7B-E5E1-29FA8B4F5C69}"/>
              </a:ext>
            </a:extLst>
          </p:cNvPr>
          <p:cNvSpPr>
            <a:spLocks noGrp="1"/>
          </p:cNvSpPr>
          <p:nvPr>
            <p:ph type="body" sz="quarter" idx="11"/>
          </p:nvPr>
        </p:nvSpPr>
        <p:spPr>
          <a:xfrm>
            <a:off x="1676400" y="5459638"/>
            <a:ext cx="8655524" cy="926522"/>
          </a:xfrm>
        </p:spPr>
        <p:txBody>
          <a:bodyPr>
            <a:normAutofit/>
          </a:bodyPr>
          <a:lstStyle/>
          <a:p>
            <a:pPr marL="0" indent="0" algn="ctr">
              <a:buNone/>
            </a:pPr>
            <a:r>
              <a:rPr lang="en-US" b="1" i="1" dirty="0"/>
              <a:t>Avoid the use of prescriptive cut scores to identify risk and qualify or disqualify students for intervention. </a:t>
            </a:r>
          </a:p>
        </p:txBody>
      </p:sp>
    </p:spTree>
    <p:extLst>
      <p:ext uri="{BB962C8B-B14F-4D97-AF65-F5344CB8AC3E}">
        <p14:creationId xmlns:p14="http://schemas.microsoft.com/office/powerpoint/2010/main" val="1888901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332AA-E5FC-4CA2-65F4-278968F8F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4AC51-DF76-5EE1-72D8-BBBF09080B62}"/>
              </a:ext>
            </a:extLst>
          </p:cNvPr>
          <p:cNvSpPr>
            <a:spLocks noGrp="1"/>
          </p:cNvSpPr>
          <p:nvPr>
            <p:ph type="title"/>
          </p:nvPr>
        </p:nvSpPr>
        <p:spPr>
          <a:xfrm>
            <a:off x="507868" y="-221102"/>
            <a:ext cx="11071516" cy="1208314"/>
          </a:xfrm>
        </p:spPr>
        <p:txBody>
          <a:bodyPr/>
          <a:lstStyle/>
          <a:p>
            <a:r>
              <a:rPr lang="en-US" dirty="0"/>
              <a:t>5</a:t>
            </a:r>
            <a:r>
              <a:rPr lang="en-US" baseline="30000" dirty="0"/>
              <a:t>th</a:t>
            </a:r>
            <a:r>
              <a:rPr lang="en-US" dirty="0"/>
              <a:t> grader continued</a:t>
            </a:r>
          </a:p>
        </p:txBody>
      </p:sp>
      <p:pic>
        <p:nvPicPr>
          <p:cNvPr id="7" name="Picture 6" descr="This is an example of the same 5th grade student's risk indicator continuum that plots their classroom assessment scores, discipline referrals, and nurse referrals using a symbol made up of two dots connected by a line. When the student's score is close to the screener's scoring guidelines, the symbol stretches across two risk levels, which illustrates the need for teams to interpret screening scores and referral totals as a general indication of risk level rather than a strict cut-off for identification. &#10;">
            <a:extLst>
              <a:ext uri="{FF2B5EF4-FFF2-40B4-BE49-F238E27FC236}">
                <a16:creationId xmlns:a16="http://schemas.microsoft.com/office/drawing/2014/main" id="{72DA0199-6544-3523-2921-8497BA34C66B}"/>
              </a:ext>
            </a:extLst>
          </p:cNvPr>
          <p:cNvPicPr>
            <a:picLocks noChangeAspect="1"/>
          </p:cNvPicPr>
          <p:nvPr/>
        </p:nvPicPr>
        <p:blipFill>
          <a:blip r:embed="rId3"/>
          <a:stretch>
            <a:fillRect/>
          </a:stretch>
        </p:blipFill>
        <p:spPr>
          <a:xfrm>
            <a:off x="2047989" y="644989"/>
            <a:ext cx="7772400" cy="2141054"/>
          </a:xfrm>
          <a:prstGeom prst="rect">
            <a:avLst/>
          </a:prstGeom>
        </p:spPr>
      </p:pic>
      <p:sp>
        <p:nvSpPr>
          <p:cNvPr id="3" name="Footer Placeholder 2">
            <a:extLst>
              <a:ext uri="{FF2B5EF4-FFF2-40B4-BE49-F238E27FC236}">
                <a16:creationId xmlns:a16="http://schemas.microsoft.com/office/drawing/2014/main" id="{A4209DEE-BF22-2F1C-FC13-EBA2A3AC6C7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
        <p:nvSpPr>
          <p:cNvPr id="4" name="Text Placeholder 3">
            <a:extLst>
              <a:ext uri="{FF2B5EF4-FFF2-40B4-BE49-F238E27FC236}">
                <a16:creationId xmlns:a16="http://schemas.microsoft.com/office/drawing/2014/main" id="{BA8A7957-0CD0-2DF3-443A-7271FC1DDCAD}"/>
              </a:ext>
            </a:extLst>
          </p:cNvPr>
          <p:cNvSpPr>
            <a:spLocks noGrp="1"/>
          </p:cNvSpPr>
          <p:nvPr>
            <p:ph type="body" sz="quarter" idx="11"/>
          </p:nvPr>
        </p:nvSpPr>
        <p:spPr>
          <a:xfrm>
            <a:off x="507868" y="2687927"/>
            <a:ext cx="11204831" cy="3532995"/>
          </a:xfrm>
        </p:spPr>
        <p:txBody>
          <a:bodyPr>
            <a:noAutofit/>
          </a:bodyPr>
          <a:lstStyle/>
          <a:p>
            <a:pPr marL="0" marR="0" lvl="0" indent="0" algn="l" defTabSz="914400" rtl="0" eaLnBrk="1" fontAlgn="auto" latinLnBrk="0" hangingPunct="1">
              <a:lnSpc>
                <a:spcPct val="100000"/>
              </a:lnSpc>
              <a:spcBef>
                <a:spcPts val="400"/>
              </a:spcBef>
              <a:spcAft>
                <a:spcPts val="600"/>
              </a:spcAft>
              <a:buClr>
                <a:srgbClr val="3C3E40"/>
              </a:buClr>
              <a:buSzPts val="2400"/>
              <a:buFont typeface="Arial"/>
              <a:buNone/>
              <a:tabLst/>
              <a:defRPr/>
            </a:pPr>
            <a:r>
              <a:rPr kumimoji="0" lang="en-US" b="1" i="0" u="none" strike="noStrike" kern="0" cap="none" spc="0" normalizeH="0" baseline="0" noProof="0" dirty="0">
                <a:ln>
                  <a:noFill/>
                </a:ln>
                <a:effectLst/>
                <a:uLnTx/>
                <a:uFillTx/>
                <a:latin typeface="Arial"/>
                <a:cs typeface="Arial"/>
                <a:sym typeface="Arial"/>
              </a:rPr>
              <a:t>Description of Results</a:t>
            </a:r>
          </a:p>
          <a:p>
            <a:pPr marL="0" marR="0" lvl="0" indent="0" algn="l" defTabSz="914400" rtl="0" eaLnBrk="1" fontAlgn="auto" latinLnBrk="0" hangingPunct="1">
              <a:lnSpc>
                <a:spcPct val="100000"/>
              </a:lnSpc>
              <a:spcBef>
                <a:spcPts val="0"/>
              </a:spcBef>
              <a:spcAft>
                <a:spcPts val="600"/>
              </a:spcAft>
              <a:buClr>
                <a:srgbClr val="3C3E40"/>
              </a:buClr>
              <a:buSzPts val="2400"/>
              <a:buFont typeface="Arial"/>
              <a:buNone/>
              <a:tabLst/>
              <a:defRPr/>
            </a:pPr>
            <a:r>
              <a:rPr kumimoji="0" lang="en-US" b="0" i="0" u="none" strike="noStrike" kern="0" cap="none" spc="0" normalizeH="0" baseline="0" noProof="0" dirty="0">
                <a:ln>
                  <a:noFill/>
                </a:ln>
                <a:effectLst/>
                <a:uLnTx/>
                <a:uFillTx/>
                <a:latin typeface="Arial"/>
                <a:cs typeface="Arial"/>
                <a:sym typeface="Arial"/>
              </a:rPr>
              <a:t>The student received ”C’s” on the last two reading unit assessments focused on comprehension skills and scored “basic” on the ELA subtest of last year’s state assessment. A writing sample scored using a holistic rubric showed performance was below expectations.</a:t>
            </a:r>
          </a:p>
          <a:p>
            <a:pPr marL="0" marR="0" lvl="0" indent="0" algn="l" defTabSz="914400" rtl="0" eaLnBrk="1" fontAlgn="auto" latinLnBrk="0" hangingPunct="1">
              <a:lnSpc>
                <a:spcPct val="100000"/>
              </a:lnSpc>
              <a:spcBef>
                <a:spcPts val="400"/>
              </a:spcBef>
              <a:spcAft>
                <a:spcPts val="600"/>
              </a:spcAft>
              <a:buClr>
                <a:srgbClr val="3C3E40"/>
              </a:buClr>
              <a:buSzPts val="2400"/>
              <a:buFont typeface="Arial"/>
              <a:buNone/>
              <a:tabLst/>
              <a:defRPr/>
            </a:pPr>
            <a:r>
              <a:rPr kumimoji="0" lang="en-US" b="0" i="0" u="none" strike="noStrike" kern="0" cap="none" spc="0" normalizeH="0" baseline="0" noProof="0" dirty="0">
                <a:ln>
                  <a:noFill/>
                </a:ln>
                <a:effectLst/>
                <a:uLnTx/>
                <a:uFillTx/>
                <a:latin typeface="Arial"/>
                <a:cs typeface="Arial"/>
                <a:sym typeface="Arial"/>
              </a:rPr>
              <a:t>The student has several nurse referrals for headaches and received 2 office discipline referrals this year for work refusal. Student reported work refusal was due to not being able to see the board.</a:t>
            </a:r>
          </a:p>
        </p:txBody>
      </p:sp>
      <p:sp>
        <p:nvSpPr>
          <p:cNvPr id="10" name="Text Placeholder 9">
            <a:extLst>
              <a:ext uri="{FF2B5EF4-FFF2-40B4-BE49-F238E27FC236}">
                <a16:creationId xmlns:a16="http://schemas.microsoft.com/office/drawing/2014/main" id="{3143C4C8-7890-32E6-895F-F2A651C47D53}"/>
              </a:ext>
            </a:extLst>
          </p:cNvPr>
          <p:cNvSpPr>
            <a:spLocks noGrp="1"/>
          </p:cNvSpPr>
          <p:nvPr>
            <p:ph type="body" sz="quarter" idx="12"/>
          </p:nvPr>
        </p:nvSpPr>
        <p:spPr>
          <a:xfrm>
            <a:off x="476126" y="5885190"/>
            <a:ext cx="10115674" cy="858843"/>
          </a:xfrm>
        </p:spPr>
        <p:txBody>
          <a:bodyPr>
            <a:noAutofit/>
          </a:bodyPr>
          <a:lstStyle/>
          <a:p>
            <a:pPr marL="14288" indent="-14288"/>
            <a:r>
              <a:rPr lang="en-US" sz="2400" kern="0" dirty="0">
                <a:latin typeface="Arial"/>
                <a:cs typeface="Arial"/>
                <a:sym typeface="Arial"/>
              </a:rPr>
              <a:t>The team identified deficits in the areas of </a:t>
            </a:r>
            <a:r>
              <a:rPr lang="en-US" sz="2400" i="1" kern="0" dirty="0">
                <a:latin typeface="Arial"/>
                <a:cs typeface="Arial"/>
                <a:sym typeface="Arial"/>
              </a:rPr>
              <a:t>reading comprehension</a:t>
            </a:r>
            <a:r>
              <a:rPr lang="en-US" sz="2400" kern="0" dirty="0">
                <a:latin typeface="Arial"/>
                <a:cs typeface="Arial"/>
                <a:sym typeface="Arial"/>
              </a:rPr>
              <a:t>, </a:t>
            </a:r>
            <a:r>
              <a:rPr lang="en-US" sz="2400" i="1" kern="0" dirty="0">
                <a:latin typeface="Arial"/>
                <a:cs typeface="Arial"/>
                <a:sym typeface="Arial"/>
              </a:rPr>
              <a:t>writing</a:t>
            </a:r>
            <a:r>
              <a:rPr lang="en-US" sz="2400" kern="0" dirty="0">
                <a:latin typeface="Arial"/>
                <a:cs typeface="Arial"/>
                <a:sym typeface="Arial"/>
              </a:rPr>
              <a:t>, and the student was referred for a </a:t>
            </a:r>
            <a:r>
              <a:rPr lang="en-US" sz="2400" i="1" kern="0" dirty="0">
                <a:latin typeface="Arial"/>
                <a:cs typeface="Arial"/>
                <a:sym typeface="Arial"/>
              </a:rPr>
              <a:t>vision exam</a:t>
            </a:r>
            <a:r>
              <a:rPr lang="en-US" sz="2400" kern="0" dirty="0">
                <a:latin typeface="Arial"/>
                <a:cs typeface="Arial"/>
                <a:sym typeface="Arial"/>
              </a:rPr>
              <a:t>. </a:t>
            </a:r>
          </a:p>
        </p:txBody>
      </p:sp>
    </p:spTree>
    <p:extLst>
      <p:ext uri="{BB962C8B-B14F-4D97-AF65-F5344CB8AC3E}">
        <p14:creationId xmlns:p14="http://schemas.microsoft.com/office/powerpoint/2010/main" val="2840728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89062-7A3C-F71A-9D57-ECC532E85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D5562-5323-C578-FCB1-19301F7D7271}"/>
              </a:ext>
            </a:extLst>
          </p:cNvPr>
          <p:cNvSpPr>
            <a:spLocks noGrp="1"/>
          </p:cNvSpPr>
          <p:nvPr>
            <p:ph type="title"/>
          </p:nvPr>
        </p:nvSpPr>
        <p:spPr>
          <a:xfrm>
            <a:off x="507868" y="18740"/>
            <a:ext cx="11071516" cy="1208314"/>
          </a:xfrm>
        </p:spPr>
        <p:txBody>
          <a:bodyPr/>
          <a:lstStyle/>
          <a:p>
            <a:r>
              <a:rPr lang="en-US" dirty="0"/>
              <a:t>Elementary Example – 2</a:t>
            </a:r>
            <a:r>
              <a:rPr lang="en-US" baseline="30000" dirty="0"/>
              <a:t>nd</a:t>
            </a:r>
            <a:r>
              <a:rPr lang="en-US" dirty="0"/>
              <a:t> grader</a:t>
            </a:r>
          </a:p>
        </p:txBody>
      </p:sp>
      <p:sp>
        <p:nvSpPr>
          <p:cNvPr id="3" name="Footer Placeholder 2">
            <a:extLst>
              <a:ext uri="{FF2B5EF4-FFF2-40B4-BE49-F238E27FC236}">
                <a16:creationId xmlns:a16="http://schemas.microsoft.com/office/drawing/2014/main" id="{A4DE91C0-119D-3312-1352-0E6193E59D5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pic>
        <p:nvPicPr>
          <p:cNvPr id="7" name="Content Placeholder 5" descr="In this continuum, screeners are used to begin identifying areas of risk, and the student's score is noted with a symbol with two dots and a line connecting them indicating where it may fall on each risk area. In this initial round of assessments, the student is showing risk in reading.">
            <a:extLst>
              <a:ext uri="{FF2B5EF4-FFF2-40B4-BE49-F238E27FC236}">
                <a16:creationId xmlns:a16="http://schemas.microsoft.com/office/drawing/2014/main" id="{86BAA83A-C7A2-11BC-81E7-A0E17FEF8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1615" y="1227054"/>
            <a:ext cx="7625593" cy="3708395"/>
          </a:xfrm>
          <a:prstGeom prst="rect">
            <a:avLst/>
          </a:prstGeom>
        </p:spPr>
      </p:pic>
      <p:sp>
        <p:nvSpPr>
          <p:cNvPr id="5" name="Text Placeholder 4">
            <a:extLst>
              <a:ext uri="{FF2B5EF4-FFF2-40B4-BE49-F238E27FC236}">
                <a16:creationId xmlns:a16="http://schemas.microsoft.com/office/drawing/2014/main" id="{D271F76A-A3B0-CA30-E9EE-22FB3424467C}"/>
              </a:ext>
            </a:extLst>
          </p:cNvPr>
          <p:cNvSpPr>
            <a:spLocks noGrp="1"/>
          </p:cNvSpPr>
          <p:nvPr>
            <p:ph type="body" sz="quarter" idx="12"/>
          </p:nvPr>
        </p:nvSpPr>
        <p:spPr>
          <a:xfrm>
            <a:off x="1676400" y="4997177"/>
            <a:ext cx="8648700" cy="1418175"/>
          </a:xfrm>
        </p:spPr>
        <p:txBody>
          <a:bodyPr>
            <a:noAutofit/>
          </a:bodyPr>
          <a:lstStyle/>
          <a:p>
            <a:pPr algn="ctr">
              <a:spcAft>
                <a:spcPts val="1200"/>
              </a:spcAft>
            </a:pPr>
            <a:r>
              <a:rPr lang="en-US" sz="2400" b="1" i="1" dirty="0"/>
              <a:t>Avoid the use of prescriptive cut scores to identify risk and qualify or disqualify students for intervention. </a:t>
            </a:r>
          </a:p>
        </p:txBody>
      </p:sp>
    </p:spTree>
    <p:extLst>
      <p:ext uri="{BB962C8B-B14F-4D97-AF65-F5344CB8AC3E}">
        <p14:creationId xmlns:p14="http://schemas.microsoft.com/office/powerpoint/2010/main" val="3276874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5029-1C35-99A7-8A43-270509902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D0D74-8925-CD46-1E3B-3C8BF2FA07CD}"/>
              </a:ext>
            </a:extLst>
          </p:cNvPr>
          <p:cNvSpPr>
            <a:spLocks noGrp="1"/>
          </p:cNvSpPr>
          <p:nvPr>
            <p:ph type="title"/>
          </p:nvPr>
        </p:nvSpPr>
        <p:spPr>
          <a:xfrm>
            <a:off x="507868" y="-221102"/>
            <a:ext cx="11071516" cy="1208314"/>
          </a:xfrm>
        </p:spPr>
        <p:txBody>
          <a:bodyPr/>
          <a:lstStyle/>
          <a:p>
            <a:r>
              <a:rPr lang="en-US" dirty="0"/>
              <a:t>2</a:t>
            </a:r>
            <a:r>
              <a:rPr lang="en-US" baseline="30000" dirty="0"/>
              <a:t>nd</a:t>
            </a:r>
            <a:r>
              <a:rPr lang="en-US" dirty="0"/>
              <a:t> grader continued</a:t>
            </a:r>
          </a:p>
        </p:txBody>
      </p:sp>
      <p:sp>
        <p:nvSpPr>
          <p:cNvPr id="3" name="Footer Placeholder 2">
            <a:extLst>
              <a:ext uri="{FF2B5EF4-FFF2-40B4-BE49-F238E27FC236}">
                <a16:creationId xmlns:a16="http://schemas.microsoft.com/office/drawing/2014/main" id="{015B4BF1-F84F-77FB-5CC5-11ADEFCD6E5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pic>
        <p:nvPicPr>
          <p:cNvPr id="5" name="Picture 4" descr="In this continuum, the students' scores fall in the mid-risk range for three assessments shown for reading (an oral reading fluency universal screener and two drill-down assessments: a phonics and word reading survey and a reading maze).">
            <a:extLst>
              <a:ext uri="{FF2B5EF4-FFF2-40B4-BE49-F238E27FC236}">
                <a16:creationId xmlns:a16="http://schemas.microsoft.com/office/drawing/2014/main" id="{1A016267-30A6-07A9-899D-096BD3F54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4657" y="657265"/>
            <a:ext cx="6583680" cy="2380947"/>
          </a:xfrm>
          <a:prstGeom prst="rect">
            <a:avLst/>
          </a:prstGeom>
          <a:ln>
            <a:solidFill>
              <a:schemeClr val="tx1"/>
            </a:solidFill>
          </a:ln>
        </p:spPr>
      </p:pic>
      <p:sp>
        <p:nvSpPr>
          <p:cNvPr id="4" name="Text Placeholder 3">
            <a:extLst>
              <a:ext uri="{FF2B5EF4-FFF2-40B4-BE49-F238E27FC236}">
                <a16:creationId xmlns:a16="http://schemas.microsoft.com/office/drawing/2014/main" id="{26353080-0093-A77A-9EDF-4DFB04EFF47D}"/>
              </a:ext>
            </a:extLst>
          </p:cNvPr>
          <p:cNvSpPr>
            <a:spLocks noGrp="1"/>
          </p:cNvSpPr>
          <p:nvPr>
            <p:ph type="body" sz="quarter" idx="11"/>
          </p:nvPr>
        </p:nvSpPr>
        <p:spPr>
          <a:xfrm>
            <a:off x="507868" y="2990227"/>
            <a:ext cx="11204831" cy="3918573"/>
          </a:xfrm>
        </p:spPr>
        <p:txBody>
          <a:bodyPr>
            <a:noAutofit/>
          </a:bodyPr>
          <a:lstStyle/>
          <a:p>
            <a:pPr marL="0" marR="0" lvl="0" indent="0" algn="l" defTabSz="914400" rtl="0" eaLnBrk="1" fontAlgn="auto" latinLnBrk="0" hangingPunct="1">
              <a:lnSpc>
                <a:spcPct val="100000"/>
              </a:lnSpc>
              <a:spcBef>
                <a:spcPts val="400"/>
              </a:spcBef>
              <a:spcAft>
                <a:spcPts val="600"/>
              </a:spcAft>
              <a:buClr>
                <a:srgbClr val="3C3E40"/>
              </a:buClr>
              <a:buSzPts val="2400"/>
              <a:buFont typeface="Arial"/>
              <a:buNone/>
              <a:tabLst/>
              <a:defRPr/>
            </a:pPr>
            <a:r>
              <a:rPr kumimoji="0" lang="en-US" b="1" i="0" u="none" strike="noStrike" kern="0" cap="none" spc="0" normalizeH="0" baseline="0" noProof="0" dirty="0">
                <a:ln>
                  <a:noFill/>
                </a:ln>
                <a:effectLst/>
                <a:uLnTx/>
                <a:uFillTx/>
                <a:latin typeface="Arial"/>
                <a:cs typeface="Arial"/>
                <a:sym typeface="Arial"/>
              </a:rPr>
              <a:t>Description of Results</a:t>
            </a:r>
          </a:p>
          <a:p>
            <a:pPr marL="0" lvl="0" indent="0" defTabSz="914400">
              <a:spcBef>
                <a:spcPts val="0"/>
              </a:spcBef>
              <a:spcAft>
                <a:spcPts val="600"/>
              </a:spcAft>
              <a:buNone/>
              <a:defRPr/>
            </a:pPr>
            <a:r>
              <a:rPr lang="en-US" kern="0" dirty="0">
                <a:latin typeface="Arial"/>
                <a:cs typeface="Arial"/>
                <a:sym typeface="Arial"/>
              </a:rPr>
              <a:t>The student was identified as at potential risk after the winter screening window. </a:t>
            </a:r>
            <a:r>
              <a:rPr lang="en-US" b="1" kern="0" dirty="0">
                <a:latin typeface="Arial"/>
                <a:cs typeface="Arial"/>
                <a:sym typeface="Arial"/>
              </a:rPr>
              <a:t>ORF Accuracy and Rate</a:t>
            </a:r>
            <a:r>
              <a:rPr lang="en-US" kern="0" dirty="0">
                <a:latin typeface="Arial"/>
                <a:cs typeface="Arial"/>
                <a:sym typeface="Arial"/>
              </a:rPr>
              <a:t>: 68 words per minute, 96%  accuracy. </a:t>
            </a:r>
          </a:p>
          <a:p>
            <a:pPr marL="0" lvl="0" indent="0" defTabSz="914400">
              <a:spcBef>
                <a:spcPts val="0"/>
              </a:spcBef>
              <a:spcAft>
                <a:spcPts val="600"/>
              </a:spcAft>
              <a:buNone/>
              <a:defRPr/>
            </a:pPr>
            <a:r>
              <a:rPr lang="en-US" b="1" kern="0" dirty="0">
                <a:latin typeface="Arial"/>
                <a:cs typeface="Arial"/>
                <a:sym typeface="Arial"/>
              </a:rPr>
              <a:t>PWRS: </a:t>
            </a:r>
            <a:r>
              <a:rPr lang="en-US" kern="0" dirty="0">
                <a:latin typeface="Arial"/>
                <a:cs typeface="Arial"/>
                <a:sym typeface="Arial"/>
              </a:rPr>
              <a:t>The student read almost all grade-appropriate words correctly but read slowly, sounding out many words aloud. </a:t>
            </a:r>
          </a:p>
          <a:p>
            <a:pPr marL="0" lvl="0" indent="0" defTabSz="914400">
              <a:spcBef>
                <a:spcPts val="0"/>
              </a:spcBef>
              <a:spcAft>
                <a:spcPts val="600"/>
              </a:spcAft>
              <a:buNone/>
              <a:defRPr/>
            </a:pPr>
            <a:r>
              <a:rPr lang="en-US" b="1" kern="0" dirty="0">
                <a:latin typeface="Arial"/>
                <a:cs typeface="Arial"/>
                <a:sym typeface="Arial"/>
              </a:rPr>
              <a:t>Reading Maze: </a:t>
            </a:r>
            <a:r>
              <a:rPr lang="en-US" kern="0" dirty="0">
                <a:latin typeface="Arial"/>
                <a:cs typeface="Arial"/>
                <a:sym typeface="Arial"/>
              </a:rPr>
              <a:t>The student made 7 correct choices and 1 incorrect choice.</a:t>
            </a:r>
          </a:p>
          <a:p>
            <a:pPr marL="0" lvl="0" indent="0" defTabSz="914400">
              <a:spcBef>
                <a:spcPts val="0"/>
              </a:spcBef>
              <a:buNone/>
              <a:defRPr/>
            </a:pPr>
            <a:r>
              <a:rPr lang="en-US" kern="0" dirty="0">
                <a:latin typeface="Arial"/>
                <a:cs typeface="Arial"/>
                <a:sym typeface="Arial"/>
              </a:rPr>
              <a:t>The team identified the need for further instruction in the area of </a:t>
            </a:r>
            <a:r>
              <a:rPr lang="en-US" i="1" kern="0" dirty="0">
                <a:latin typeface="Arial"/>
                <a:cs typeface="Arial"/>
                <a:sym typeface="Arial"/>
              </a:rPr>
              <a:t>reading fluency </a:t>
            </a:r>
            <a:r>
              <a:rPr lang="en-US" kern="0" dirty="0">
                <a:latin typeface="Arial"/>
                <a:cs typeface="Arial"/>
                <a:sym typeface="Arial"/>
              </a:rPr>
              <a:t>and decided to serve the student through a standards-based intervention since need was covered by grade-level instructional expectations.</a:t>
            </a:r>
          </a:p>
        </p:txBody>
      </p:sp>
    </p:spTree>
    <p:extLst>
      <p:ext uri="{BB962C8B-B14F-4D97-AF65-F5344CB8AC3E}">
        <p14:creationId xmlns:p14="http://schemas.microsoft.com/office/powerpoint/2010/main" val="10370686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90229-8F3F-3FCB-EE6C-4E856EC68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FA354-C43A-F1C2-4415-AC51EED70BA1}"/>
              </a:ext>
            </a:extLst>
          </p:cNvPr>
          <p:cNvSpPr>
            <a:spLocks noGrp="1"/>
          </p:cNvSpPr>
          <p:nvPr>
            <p:ph type="title"/>
          </p:nvPr>
        </p:nvSpPr>
        <p:spPr>
          <a:xfrm>
            <a:off x="507868" y="3750"/>
            <a:ext cx="11071516" cy="1208314"/>
          </a:xfrm>
        </p:spPr>
        <p:txBody>
          <a:bodyPr/>
          <a:lstStyle/>
          <a:p>
            <a:r>
              <a:rPr lang="en-US" dirty="0"/>
              <a:t>Secondary Example</a:t>
            </a:r>
          </a:p>
        </p:txBody>
      </p:sp>
      <p:sp>
        <p:nvSpPr>
          <p:cNvPr id="3" name="Footer Placeholder 2">
            <a:extLst>
              <a:ext uri="{FF2B5EF4-FFF2-40B4-BE49-F238E27FC236}">
                <a16:creationId xmlns:a16="http://schemas.microsoft.com/office/drawing/2014/main" id="{11CAD243-B5F5-8B55-3BAD-788B5F850813}"/>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pic>
        <p:nvPicPr>
          <p:cNvPr id="7" name="Picture 6" descr="This is a secondary risk indicator continuum that displays measurement tools on the left, and across each row, a color gradient illustrates the level of risk, ranging from high risk on the left to low risk on the right. The specific data sources are explained in the upcoming slides as part of the example student. ">
            <a:extLst>
              <a:ext uri="{FF2B5EF4-FFF2-40B4-BE49-F238E27FC236}">
                <a16:creationId xmlns:a16="http://schemas.microsoft.com/office/drawing/2014/main" id="{5D0DB913-2182-D8B0-DBDE-13053FEEE9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7426" y="1212064"/>
            <a:ext cx="7772400" cy="3396151"/>
          </a:xfrm>
          <a:prstGeom prst="rect">
            <a:avLst/>
          </a:prstGeom>
        </p:spPr>
      </p:pic>
      <p:sp>
        <p:nvSpPr>
          <p:cNvPr id="4" name="Text Placeholder 3">
            <a:extLst>
              <a:ext uri="{FF2B5EF4-FFF2-40B4-BE49-F238E27FC236}">
                <a16:creationId xmlns:a16="http://schemas.microsoft.com/office/drawing/2014/main" id="{09BE144A-E2BF-1CAB-16B3-D92C70A07F82}"/>
              </a:ext>
            </a:extLst>
          </p:cNvPr>
          <p:cNvSpPr>
            <a:spLocks noGrp="1"/>
          </p:cNvSpPr>
          <p:nvPr>
            <p:ph type="body" sz="quarter" idx="11"/>
          </p:nvPr>
        </p:nvSpPr>
        <p:spPr>
          <a:xfrm>
            <a:off x="507868" y="5187486"/>
            <a:ext cx="11204831" cy="850322"/>
          </a:xfrm>
        </p:spPr>
        <p:txBody>
          <a:bodyPr>
            <a:noAutofit/>
          </a:bodyPr>
          <a:lstStyle/>
          <a:p>
            <a:pPr marL="0" indent="0">
              <a:spcAft>
                <a:spcPts val="1200"/>
              </a:spcAft>
              <a:buNone/>
            </a:pPr>
            <a:r>
              <a:rPr lang="en-US" dirty="0"/>
              <a:t>*</a:t>
            </a:r>
            <a:r>
              <a:rPr lang="en-US" dirty="0">
                <a:latin typeface="Arial"/>
                <a:ea typeface="Arial"/>
                <a:cs typeface="Arial"/>
                <a:sym typeface="Arial"/>
              </a:rPr>
              <a:t> Determined by district or school guidelines</a:t>
            </a:r>
          </a:p>
        </p:txBody>
      </p:sp>
      <p:sp>
        <p:nvSpPr>
          <p:cNvPr id="5" name="Text Placeholder 4">
            <a:extLst>
              <a:ext uri="{FF2B5EF4-FFF2-40B4-BE49-F238E27FC236}">
                <a16:creationId xmlns:a16="http://schemas.microsoft.com/office/drawing/2014/main" id="{B9732C91-1EEE-F1C3-7558-833040042963}"/>
              </a:ext>
            </a:extLst>
          </p:cNvPr>
          <p:cNvSpPr>
            <a:spLocks noGrp="1"/>
          </p:cNvSpPr>
          <p:nvPr>
            <p:ph type="body" sz="quarter" idx="12"/>
          </p:nvPr>
        </p:nvSpPr>
        <p:spPr>
          <a:xfrm>
            <a:off x="478371" y="6210679"/>
            <a:ext cx="7421445" cy="514350"/>
          </a:xfrm>
        </p:spPr>
        <p:txBody>
          <a:bodyPr>
            <a:noAutofit/>
          </a:bodyPr>
          <a:lstStyle/>
          <a:p>
            <a:pPr marL="0" indent="0"/>
            <a:r>
              <a:rPr lang="en-US" dirty="0"/>
              <a:t>(</a:t>
            </a:r>
            <a:r>
              <a:rPr lang="en-US" baseline="30000" dirty="0"/>
              <a:t>1</a:t>
            </a:r>
            <a:r>
              <a:rPr lang="en-US" dirty="0"/>
              <a:t>TDOE, 2021; </a:t>
            </a:r>
            <a:r>
              <a:rPr lang="en-US" baseline="30000" dirty="0"/>
              <a:t>2</a:t>
            </a:r>
            <a:r>
              <a:rPr lang="en-US" dirty="0"/>
              <a:t>Attendance Works, 2022, </a:t>
            </a:r>
            <a:r>
              <a:rPr lang="en-US" baseline="30000" dirty="0"/>
              <a:t>3</a:t>
            </a:r>
            <a:r>
              <a:rPr lang="en-US" dirty="0"/>
              <a:t>Illuminate Education, 2021) </a:t>
            </a:r>
          </a:p>
        </p:txBody>
      </p:sp>
    </p:spTree>
    <p:extLst>
      <p:ext uri="{BB962C8B-B14F-4D97-AF65-F5344CB8AC3E}">
        <p14:creationId xmlns:p14="http://schemas.microsoft.com/office/powerpoint/2010/main" val="2001095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C2299-723E-191D-BB0B-DCDD9619F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F3FC2-EDD3-9DC2-BB48-1335A332952A}"/>
              </a:ext>
            </a:extLst>
          </p:cNvPr>
          <p:cNvSpPr>
            <a:spLocks noGrp="1"/>
          </p:cNvSpPr>
          <p:nvPr>
            <p:ph type="title"/>
          </p:nvPr>
        </p:nvSpPr>
        <p:spPr>
          <a:xfrm>
            <a:off x="507868" y="18740"/>
            <a:ext cx="11071516" cy="1208314"/>
          </a:xfrm>
        </p:spPr>
        <p:txBody>
          <a:bodyPr/>
          <a:lstStyle/>
          <a:p>
            <a:r>
              <a:rPr lang="en-US" dirty="0"/>
              <a:t>Secondary Example – 9</a:t>
            </a:r>
            <a:r>
              <a:rPr lang="en-US" baseline="30000" dirty="0"/>
              <a:t>th</a:t>
            </a:r>
            <a:r>
              <a:rPr lang="en-US" dirty="0"/>
              <a:t> grader</a:t>
            </a:r>
          </a:p>
        </p:txBody>
      </p:sp>
      <p:sp>
        <p:nvSpPr>
          <p:cNvPr id="3" name="Footer Placeholder 2">
            <a:extLst>
              <a:ext uri="{FF2B5EF4-FFF2-40B4-BE49-F238E27FC236}">
                <a16:creationId xmlns:a16="http://schemas.microsoft.com/office/drawing/2014/main" id="{5B3B8B09-2B44-431B-B0E9-46C1CA22CEA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pic>
        <p:nvPicPr>
          <p:cNvPr id="4" name="Picture 3" descr="This is an example of a 9th grade student's risk indicator continuum using the high school's early warning system data. The symbols fall in the at-risk or high-risk level in attendance, course performance, and behavior.">
            <a:extLst>
              <a:ext uri="{FF2B5EF4-FFF2-40B4-BE49-F238E27FC236}">
                <a16:creationId xmlns:a16="http://schemas.microsoft.com/office/drawing/2014/main" id="{66A4B76A-E281-8456-DC64-3E2F7E8E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8212" y="1234908"/>
            <a:ext cx="7772400" cy="3605206"/>
          </a:xfrm>
          <a:prstGeom prst="rect">
            <a:avLst/>
          </a:prstGeom>
        </p:spPr>
      </p:pic>
      <p:sp>
        <p:nvSpPr>
          <p:cNvPr id="5" name="Text Placeholder 4">
            <a:extLst>
              <a:ext uri="{FF2B5EF4-FFF2-40B4-BE49-F238E27FC236}">
                <a16:creationId xmlns:a16="http://schemas.microsoft.com/office/drawing/2014/main" id="{C1BAA05A-CDE6-D989-B42D-3E360BA62D52}"/>
              </a:ext>
            </a:extLst>
          </p:cNvPr>
          <p:cNvSpPr>
            <a:spLocks noGrp="1"/>
          </p:cNvSpPr>
          <p:nvPr>
            <p:ph type="body" sz="quarter" idx="12"/>
          </p:nvPr>
        </p:nvSpPr>
        <p:spPr>
          <a:xfrm>
            <a:off x="1676400" y="4960612"/>
            <a:ext cx="8737600" cy="1208313"/>
          </a:xfrm>
        </p:spPr>
        <p:txBody>
          <a:bodyPr>
            <a:noAutofit/>
          </a:bodyPr>
          <a:lstStyle/>
          <a:p>
            <a:pPr algn="ctr">
              <a:spcAft>
                <a:spcPts val="1200"/>
              </a:spcAft>
            </a:pPr>
            <a:r>
              <a:rPr lang="en-US" sz="2400" b="1" i="1" dirty="0"/>
              <a:t>Avoid the use of prescriptive cut scores to identify risk and qualify or disqualify students for intervention. </a:t>
            </a:r>
          </a:p>
        </p:txBody>
      </p:sp>
    </p:spTree>
    <p:extLst>
      <p:ext uri="{BB962C8B-B14F-4D97-AF65-F5344CB8AC3E}">
        <p14:creationId xmlns:p14="http://schemas.microsoft.com/office/powerpoint/2010/main" val="1285724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74227-EE4F-0959-1AFE-33F81CC44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B42A2-B752-7A4D-97CA-899EECB78477}"/>
              </a:ext>
            </a:extLst>
          </p:cNvPr>
          <p:cNvSpPr>
            <a:spLocks noGrp="1"/>
          </p:cNvSpPr>
          <p:nvPr>
            <p:ph type="title"/>
          </p:nvPr>
        </p:nvSpPr>
        <p:spPr>
          <a:xfrm>
            <a:off x="507868" y="-221102"/>
            <a:ext cx="11071516" cy="1208314"/>
          </a:xfrm>
        </p:spPr>
        <p:txBody>
          <a:bodyPr/>
          <a:lstStyle/>
          <a:p>
            <a:r>
              <a:rPr lang="en-US" dirty="0"/>
              <a:t>9</a:t>
            </a:r>
            <a:r>
              <a:rPr lang="en-US" baseline="30000" dirty="0"/>
              <a:t>th </a:t>
            </a:r>
            <a:r>
              <a:rPr lang="en-US" dirty="0"/>
              <a:t>grader continued</a:t>
            </a:r>
          </a:p>
        </p:txBody>
      </p:sp>
      <p:sp>
        <p:nvSpPr>
          <p:cNvPr id="3" name="Footer Placeholder 2">
            <a:extLst>
              <a:ext uri="{FF2B5EF4-FFF2-40B4-BE49-F238E27FC236}">
                <a16:creationId xmlns:a16="http://schemas.microsoft.com/office/drawing/2014/main" id="{D58E480E-59A2-4C24-C52D-01E90545AC9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pic>
        <p:nvPicPr>
          <p:cNvPr id="5" name="Picture 4" descr="This is an example of the same 9th grade student's risk indicator continuum. Looking more closely at their data, the placement of the symbols indicates that the student is high-risk in Math and has at-risk levels for their course grade in ELA, office discipline referrals, and in-school suspension.">
            <a:extLst>
              <a:ext uri="{FF2B5EF4-FFF2-40B4-BE49-F238E27FC236}">
                <a16:creationId xmlns:a16="http://schemas.microsoft.com/office/drawing/2014/main" id="{F439E794-5D45-4249-1FEB-DD4DE7B5D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1207" y="610815"/>
            <a:ext cx="7772400" cy="2223682"/>
          </a:xfrm>
          <a:prstGeom prst="rect">
            <a:avLst/>
          </a:prstGeom>
        </p:spPr>
      </p:pic>
      <p:sp>
        <p:nvSpPr>
          <p:cNvPr id="4" name="Text Placeholder 3">
            <a:extLst>
              <a:ext uri="{FF2B5EF4-FFF2-40B4-BE49-F238E27FC236}">
                <a16:creationId xmlns:a16="http://schemas.microsoft.com/office/drawing/2014/main" id="{B1CB3782-3FDC-EEB9-81CA-91B45134F0F2}"/>
              </a:ext>
            </a:extLst>
          </p:cNvPr>
          <p:cNvSpPr>
            <a:spLocks noGrp="1"/>
          </p:cNvSpPr>
          <p:nvPr>
            <p:ph type="body" sz="quarter" idx="11"/>
          </p:nvPr>
        </p:nvSpPr>
        <p:spPr>
          <a:xfrm>
            <a:off x="507868" y="2963787"/>
            <a:ext cx="11204831" cy="3532995"/>
          </a:xfrm>
        </p:spPr>
        <p:txBody>
          <a:bodyPr>
            <a:noAutofit/>
          </a:bodyPr>
          <a:lstStyle/>
          <a:p>
            <a:pPr marL="0" marR="0" lvl="0" indent="0" algn="l" defTabSz="914400" rtl="0" eaLnBrk="1" fontAlgn="auto" latinLnBrk="0" hangingPunct="1">
              <a:lnSpc>
                <a:spcPct val="100000"/>
              </a:lnSpc>
              <a:spcBef>
                <a:spcPts val="400"/>
              </a:spcBef>
              <a:spcAft>
                <a:spcPts val="600"/>
              </a:spcAft>
              <a:buClr>
                <a:srgbClr val="3C3E40"/>
              </a:buClr>
              <a:buSzPts val="2400"/>
              <a:buFont typeface="Arial"/>
              <a:buNone/>
              <a:tabLst/>
              <a:defRPr/>
            </a:pPr>
            <a:r>
              <a:rPr kumimoji="0" lang="en-US" b="1" i="0" u="none" strike="noStrike" kern="0" cap="none" spc="0" normalizeH="0" baseline="0" noProof="0" dirty="0">
                <a:ln>
                  <a:noFill/>
                </a:ln>
                <a:effectLst/>
                <a:uLnTx/>
                <a:uFillTx/>
                <a:latin typeface="Arial"/>
                <a:cs typeface="Arial"/>
                <a:sym typeface="Arial"/>
              </a:rPr>
              <a:t>Description of Results</a:t>
            </a:r>
          </a:p>
          <a:p>
            <a:pPr marL="0" indent="0">
              <a:spcBef>
                <a:spcPts val="0"/>
              </a:spcBef>
              <a:spcAft>
                <a:spcPts val="600"/>
              </a:spcAft>
              <a:buNone/>
            </a:pPr>
            <a:r>
              <a:rPr lang="en-US" dirty="0"/>
              <a:t>ELA and Math teachers state student has missed and failed to make up several exams. Review of office discipline referral and in school suspension data reveals the most common offenses include work refusal and leaving class to go to the bathroom during exams and not returning. ELA and Math teachers report this behavior is confined to exams and the student participates actively in classes on non-exam days and does well on daily assignments. They also mentioned the student seems worried on test days.</a:t>
            </a:r>
          </a:p>
          <a:p>
            <a:pPr marL="0" indent="0">
              <a:spcBef>
                <a:spcPts val="600"/>
              </a:spcBef>
              <a:buNone/>
            </a:pPr>
            <a:r>
              <a:rPr lang="en-US" dirty="0"/>
              <a:t>The team identified </a:t>
            </a:r>
            <a:r>
              <a:rPr lang="en-US" i="1" dirty="0"/>
              <a:t>emotional regulation</a:t>
            </a:r>
            <a:r>
              <a:rPr lang="en-US" dirty="0"/>
              <a:t> as the area of need.</a:t>
            </a:r>
          </a:p>
        </p:txBody>
      </p:sp>
    </p:spTree>
    <p:extLst>
      <p:ext uri="{BB962C8B-B14F-4D97-AF65-F5344CB8AC3E}">
        <p14:creationId xmlns:p14="http://schemas.microsoft.com/office/powerpoint/2010/main" val="746415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CE8B5F2-6453-0C7F-430B-3F5D1BCA2D4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
        <p:nvSpPr>
          <p:cNvPr id="17" name="Title 16">
            <a:extLst>
              <a:ext uri="{FF2B5EF4-FFF2-40B4-BE49-F238E27FC236}">
                <a16:creationId xmlns:a16="http://schemas.microsoft.com/office/drawing/2014/main" id="{F4D214C5-9C64-83F1-CC4E-2E384992691F}"/>
              </a:ext>
            </a:extLst>
          </p:cNvPr>
          <p:cNvSpPr>
            <a:spLocks noGrp="1"/>
          </p:cNvSpPr>
          <p:nvPr>
            <p:ph type="title"/>
          </p:nvPr>
        </p:nvSpPr>
        <p:spPr>
          <a:xfrm>
            <a:off x="507868" y="-1208314"/>
            <a:ext cx="11071516" cy="1208314"/>
          </a:xfrm>
        </p:spPr>
        <p:txBody>
          <a:bodyPr vert="horz" lIns="91440" tIns="45720" rIns="91440" bIns="45720" rtlCol="0" anchor="b">
            <a:normAutofit/>
          </a:bodyPr>
          <a:lstStyle/>
          <a:p>
            <a:r>
              <a:rPr lang="en-US" dirty="0"/>
              <a:t>Reminder</a:t>
            </a:r>
          </a:p>
        </p:txBody>
      </p:sp>
      <p:sp>
        <p:nvSpPr>
          <p:cNvPr id="12" name="Text Placeholder 11">
            <a:extLst>
              <a:ext uri="{FF2B5EF4-FFF2-40B4-BE49-F238E27FC236}">
                <a16:creationId xmlns:a16="http://schemas.microsoft.com/office/drawing/2014/main" id="{484F71B9-62BC-AE4E-A780-81F97A158AE4}"/>
              </a:ext>
            </a:extLst>
          </p:cNvPr>
          <p:cNvSpPr>
            <a:spLocks noGrp="1"/>
          </p:cNvSpPr>
          <p:nvPr>
            <p:ph type="body" sz="quarter" idx="11"/>
          </p:nvPr>
        </p:nvSpPr>
        <p:spPr>
          <a:xfrm>
            <a:off x="1619847" y="2711386"/>
            <a:ext cx="8949129" cy="1435227"/>
          </a:xfrm>
        </p:spPr>
        <p:txBody>
          <a:bodyPr/>
          <a:lstStyle/>
          <a:p>
            <a:pPr marL="0" indent="0" algn="ctr">
              <a:lnSpc>
                <a:spcPct val="100000"/>
              </a:lnSpc>
              <a:spcBef>
                <a:spcPts val="0"/>
              </a:spcBef>
              <a:buNone/>
            </a:pPr>
            <a:r>
              <a:rPr lang="en-US" dirty="0">
                <a:latin typeface="Arial"/>
                <a:cs typeface="Arial"/>
              </a:rPr>
              <a:t>Remember, a risk indicator flags students who </a:t>
            </a:r>
            <a:r>
              <a:rPr lang="en-US" b="1" dirty="0">
                <a:latin typeface="Arial"/>
                <a:cs typeface="Arial"/>
              </a:rPr>
              <a:t>may</a:t>
            </a:r>
            <a:r>
              <a:rPr lang="en-US" dirty="0">
                <a:latin typeface="Arial"/>
                <a:cs typeface="Arial"/>
              </a:rPr>
              <a:t> need additional support based on </a:t>
            </a:r>
            <a:r>
              <a:rPr lang="en-US" i="1" dirty="0">
                <a:latin typeface="Arial"/>
                <a:cs typeface="Arial"/>
              </a:rPr>
              <a:t>one data source</a:t>
            </a:r>
            <a:r>
              <a:rPr lang="en-US" dirty="0">
                <a:latin typeface="Arial"/>
                <a:cs typeface="Arial"/>
              </a:rPr>
              <a:t>. </a:t>
            </a:r>
          </a:p>
          <a:p>
            <a:pPr marL="0" indent="0" algn="ctr">
              <a:lnSpc>
                <a:spcPct val="100000"/>
              </a:lnSpc>
              <a:spcBef>
                <a:spcPts val="0"/>
              </a:spcBef>
              <a:buNone/>
            </a:pPr>
            <a:r>
              <a:rPr lang="en-US" dirty="0">
                <a:latin typeface="Arial"/>
                <a:cs typeface="Arial"/>
              </a:rPr>
              <a:t>Decisions must be made using </a:t>
            </a:r>
            <a:r>
              <a:rPr lang="en-US" b="1" dirty="0">
                <a:latin typeface="Arial"/>
                <a:cs typeface="Arial"/>
              </a:rPr>
              <a:t>multiple</a:t>
            </a:r>
            <a:r>
              <a:rPr lang="en-US" i="1" dirty="0">
                <a:latin typeface="Arial"/>
                <a:cs typeface="Arial"/>
              </a:rPr>
              <a:t> data sources</a:t>
            </a:r>
            <a:r>
              <a:rPr lang="en-US" dirty="0">
                <a:latin typeface="Arial"/>
                <a:cs typeface="Arial"/>
              </a:rPr>
              <a:t>.</a:t>
            </a:r>
            <a:endParaRPr lang="en-US" dirty="0"/>
          </a:p>
        </p:txBody>
      </p:sp>
    </p:spTree>
    <p:extLst>
      <p:ext uri="{BB962C8B-B14F-4D97-AF65-F5344CB8AC3E}">
        <p14:creationId xmlns:p14="http://schemas.microsoft.com/office/powerpoint/2010/main" val="360862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3F06EA4-2112-8D56-211A-3924221899AE}"/>
              </a:ext>
            </a:extLst>
          </p:cNvPr>
          <p:cNvSpPr>
            <a:spLocks noGrp="1"/>
          </p:cNvSpPr>
          <p:nvPr>
            <p:ph type="title" idx="4294967295"/>
          </p:nvPr>
        </p:nvSpPr>
        <p:spPr>
          <a:xfrm>
            <a:off x="558654" y="174842"/>
            <a:ext cx="11071516" cy="1208314"/>
          </a:xfrm>
        </p:spPr>
        <p:txBody>
          <a:bodyPr/>
          <a:lstStyle/>
          <a:p>
            <a:r>
              <a:rPr lang="en-US" dirty="0"/>
              <a:t>Tennessee Tiered Supports Center</a:t>
            </a:r>
          </a:p>
        </p:txBody>
      </p:sp>
      <p:pic>
        <p:nvPicPr>
          <p:cNvPr id="9" name="Online Image Placeholder 8" descr="Map showing the three regions of Tennessee and teams serving each region with West and Middle Tennessee served by Vanderbilt and East Tennessee served by the University of Tennessee, Knoxville.">
            <a:extLst>
              <a:ext uri="{FF2B5EF4-FFF2-40B4-BE49-F238E27FC236}">
                <a16:creationId xmlns:a16="http://schemas.microsoft.com/office/drawing/2014/main" id="{30DE2A13-C5B2-EFA2-06A2-E1E85A217139}"/>
              </a:ext>
            </a:extLst>
          </p:cNvPr>
          <p:cNvPicPr>
            <a:picLocks noGrp="1" noChangeAspect="1"/>
          </p:cNvPicPr>
          <p:nvPr>
            <p:ph type="clipArt" sz="quarter" idx="11"/>
          </p:nvPr>
        </p:nvPicPr>
        <p:blipFill>
          <a:blip r:embed="rId3" cstate="screen">
            <a:extLst>
              <a:ext uri="{28A0092B-C50C-407E-A947-70E740481C1C}">
                <a14:useLocalDpi xmlns:a14="http://schemas.microsoft.com/office/drawing/2010/main"/>
              </a:ext>
            </a:extLst>
          </a:blip>
          <a:stretch>
            <a:fillRect/>
          </a:stretch>
        </p:blipFill>
        <p:spPr>
          <a:xfrm>
            <a:off x="1001486" y="1349829"/>
            <a:ext cx="10189027" cy="3396342"/>
          </a:xfrm>
          <a:prstGeom prst="rect">
            <a:avLst/>
          </a:prstGeom>
        </p:spPr>
      </p:pic>
      <p:sp>
        <p:nvSpPr>
          <p:cNvPr id="10" name="Text Placeholder 9">
            <a:extLst>
              <a:ext uri="{FF2B5EF4-FFF2-40B4-BE49-F238E27FC236}">
                <a16:creationId xmlns:a16="http://schemas.microsoft.com/office/drawing/2014/main" id="{98590BD1-E006-BCFB-CE3D-18A74CCEC8CA}"/>
              </a:ext>
            </a:extLst>
          </p:cNvPr>
          <p:cNvSpPr>
            <a:spLocks noGrp="1"/>
          </p:cNvSpPr>
          <p:nvPr>
            <p:ph type="body" sz="quarter" idx="12"/>
          </p:nvPr>
        </p:nvSpPr>
        <p:spPr>
          <a:xfrm>
            <a:off x="4005263" y="4666115"/>
            <a:ext cx="7596187" cy="1684111"/>
          </a:xfrm>
        </p:spPr>
        <p:txBody>
          <a:bodyPr>
            <a:noAutofit/>
          </a:bodyPr>
          <a:lstStyle/>
          <a:p>
            <a:r>
              <a:rPr lang="en-US" dirty="0"/>
              <a:t>Vanderbilt University – West TN Team</a:t>
            </a:r>
          </a:p>
          <a:p>
            <a:r>
              <a:rPr lang="en-US" dirty="0"/>
              <a:t>Vanderbilt University – Middle TN Team</a:t>
            </a:r>
          </a:p>
          <a:p>
            <a:r>
              <a:rPr lang="en-US" dirty="0"/>
              <a:t>University of Tennessee, Knoxville – East TN Team</a:t>
            </a:r>
          </a:p>
          <a:p>
            <a:endParaRPr lang="en-US" dirty="0"/>
          </a:p>
        </p:txBody>
      </p:sp>
      <p:sp>
        <p:nvSpPr>
          <p:cNvPr id="11" name="Rectangle 10">
            <a:extLst>
              <a:ext uri="{FF2B5EF4-FFF2-40B4-BE49-F238E27FC236}">
                <a16:creationId xmlns:a16="http://schemas.microsoft.com/office/drawing/2014/main" id="{72DD26E9-2B67-6F8B-7203-BE6A25BD4201}"/>
              </a:ext>
              <a:ext uri="{C183D7F6-B498-43B3-948B-1728B52AA6E4}">
                <adec:decorative xmlns:adec="http://schemas.microsoft.com/office/drawing/2017/decorative" val="1"/>
              </a:ext>
            </a:extLst>
          </p:cNvPr>
          <p:cNvSpPr/>
          <p:nvPr/>
        </p:nvSpPr>
        <p:spPr>
          <a:xfrm>
            <a:off x="3730943" y="4746171"/>
            <a:ext cx="274320" cy="274320"/>
          </a:xfrm>
          <a:prstGeom prst="rect">
            <a:avLst/>
          </a:prstGeom>
          <a:solidFill>
            <a:srgbClr val="7678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1EA8A195-030E-D13F-5998-BCB251F3DCB9}"/>
              </a:ext>
              <a:ext uri="{C183D7F6-B498-43B3-948B-1728B52AA6E4}">
                <adec:decorative xmlns:adec="http://schemas.microsoft.com/office/drawing/2017/decorative" val="1"/>
              </a:ext>
            </a:extLst>
          </p:cNvPr>
          <p:cNvSpPr/>
          <p:nvPr/>
        </p:nvSpPr>
        <p:spPr>
          <a:xfrm>
            <a:off x="3730943" y="5200524"/>
            <a:ext cx="274320" cy="274320"/>
          </a:xfrm>
          <a:prstGeom prst="rect">
            <a:avLst/>
          </a:prstGeom>
          <a:solidFill>
            <a:srgbClr val="233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063B177B-ACFF-7578-619E-C7F05336042F}"/>
              </a:ext>
              <a:ext uri="{C183D7F6-B498-43B3-948B-1728B52AA6E4}">
                <adec:decorative xmlns:adec="http://schemas.microsoft.com/office/drawing/2017/decorative" val="1"/>
              </a:ext>
            </a:extLst>
          </p:cNvPr>
          <p:cNvSpPr/>
          <p:nvPr/>
        </p:nvSpPr>
        <p:spPr>
          <a:xfrm>
            <a:off x="3730943" y="5654878"/>
            <a:ext cx="274320" cy="274320"/>
          </a:xfrm>
          <a:prstGeom prst="rect">
            <a:avLst/>
          </a:prstGeom>
          <a:solidFill>
            <a:srgbClr val="D327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1580412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910B8-BBE4-AFED-FE53-CB6FC3C07B2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99E116-CCD9-CF06-30A9-CF6B547F2CC7}"/>
              </a:ext>
            </a:extLst>
          </p:cNvPr>
          <p:cNvSpPr>
            <a:spLocks noGrp="1"/>
          </p:cNvSpPr>
          <p:nvPr>
            <p:ph type="title"/>
          </p:nvPr>
        </p:nvSpPr>
        <p:spPr/>
        <p:txBody>
          <a:bodyPr>
            <a:normAutofit/>
          </a:bodyPr>
          <a:lstStyle/>
          <a:p>
            <a:r>
              <a:rPr kumimoji="0" lang="en-US" sz="3600" b="1" i="0" u="none" strike="noStrike" kern="0" cap="none" spc="0" normalizeH="0" baseline="0" noProof="0" dirty="0">
                <a:ln>
                  <a:noFill/>
                </a:ln>
                <a:solidFill>
                  <a:srgbClr val="0E2B5A"/>
                </a:solidFill>
                <a:effectLst/>
                <a:uLnTx/>
                <a:uFillTx/>
                <a:latin typeface="Georgia"/>
                <a:ea typeface="Georgia"/>
                <a:cs typeface="Georgia"/>
                <a:sym typeface="Georgia"/>
              </a:rPr>
              <a:t>Drill-down Assessments</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ea typeface="Georgia"/>
                <a:cs typeface="Georgia"/>
                <a:sym typeface="Georgia"/>
              </a:rPr>
              <a:t>(</a:t>
            </a:r>
            <a:r>
              <a:rPr kumimoji="0" lang="en-US" sz="2400" b="1" i="1" u="none" strike="noStrike" kern="0" cap="none" spc="0" normalizeH="0" baseline="0" noProof="0" dirty="0">
                <a:ln>
                  <a:noFill/>
                </a:ln>
                <a:solidFill>
                  <a:srgbClr val="0E2B5A"/>
                </a:solidFill>
                <a:effectLst/>
                <a:uLnTx/>
                <a:uFillTx/>
                <a:latin typeface="Arial"/>
                <a:sym typeface="Georgia"/>
              </a:rPr>
              <a:t>e.g</a:t>
            </a:r>
            <a:r>
              <a:rPr kumimoji="0" lang="en-US" sz="2400" b="1" i="1" u="none" strike="noStrike" kern="0" cap="none" spc="0" normalizeH="0" baseline="0" noProof="0" dirty="0">
                <a:ln>
                  <a:noFill/>
                </a:ln>
                <a:solidFill>
                  <a:srgbClr val="0E2B5A"/>
                </a:solidFill>
                <a:effectLst/>
                <a:uLnTx/>
                <a:uFillTx/>
                <a:latin typeface="Arial"/>
                <a:ea typeface="Georgia"/>
                <a:cs typeface="Georgia"/>
                <a:sym typeface="Georgia"/>
              </a:rPr>
              <a:t>., Diagnostic and Survey-level Assessments)</a:t>
            </a:r>
            <a:endParaRPr lang="en-US" dirty="0"/>
          </a:p>
        </p:txBody>
      </p:sp>
      <p:sp>
        <p:nvSpPr>
          <p:cNvPr id="8" name="Content Placeholder 7">
            <a:extLst>
              <a:ext uri="{FF2B5EF4-FFF2-40B4-BE49-F238E27FC236}">
                <a16:creationId xmlns:a16="http://schemas.microsoft.com/office/drawing/2014/main" id="{22079B43-EC72-D629-4E44-7FCCD441CA81}"/>
              </a:ext>
            </a:extLst>
          </p:cNvPr>
          <p:cNvSpPr>
            <a:spLocks noGrp="1"/>
          </p:cNvSpPr>
          <p:nvPr>
            <p:ph sz="quarter" idx="12"/>
          </p:nvPr>
        </p:nvSpPr>
        <p:spPr>
          <a:xfrm>
            <a:off x="6910124" y="2211385"/>
            <a:ext cx="4566741" cy="3017519"/>
          </a:xfrm>
        </p:spPr>
        <p:txBody>
          <a:bodyPr>
            <a:normAutofit/>
          </a:bodyPr>
          <a:lstStyle/>
          <a:p>
            <a:pPr marL="0" lvl="0" indent="0" algn="ctr">
              <a:spcBef>
                <a:spcPts val="0"/>
              </a:spcBef>
              <a:buSzPts val="2400"/>
              <a:buNone/>
            </a:pPr>
            <a:r>
              <a:rPr lang="en-US" dirty="0">
                <a:solidFill>
                  <a:srgbClr val="000000"/>
                </a:solidFill>
              </a:rPr>
              <a:t>A</a:t>
            </a:r>
            <a:r>
              <a:rPr lang="en-US" dirty="0">
                <a:solidFill>
                  <a:srgbClr val="000000"/>
                </a:solidFill>
                <a:latin typeface="Arial"/>
                <a:ea typeface="Arial"/>
                <a:cs typeface="Arial"/>
                <a:sym typeface="Arial"/>
              </a:rPr>
              <a:t>ssessments that identify skill-specific strengths, needed skills, and environmental factors that may influence student performance.</a:t>
            </a:r>
          </a:p>
        </p:txBody>
      </p:sp>
      <p:sp>
        <p:nvSpPr>
          <p:cNvPr id="5" name="Footer Placeholder 4">
            <a:extLst>
              <a:ext uri="{FF2B5EF4-FFF2-40B4-BE49-F238E27FC236}">
                <a16:creationId xmlns:a16="http://schemas.microsoft.com/office/drawing/2014/main" id="{5C4DE7DB-9FCC-A283-DC11-4D5788CADE63}"/>
              </a:ext>
              <a:ext uri="{C183D7F6-B498-43B3-948B-1728B52AA6E4}">
                <adec:decorative xmlns:adec="http://schemas.microsoft.com/office/drawing/2017/decorative" val="1"/>
              </a:ext>
            </a:extLst>
          </p:cNvPr>
          <p:cNvSpPr>
            <a:spLocks noGrp="1"/>
          </p:cNvSpPr>
          <p:nvPr>
            <p:ph type="ftr" sz="quarter" idx="10"/>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cxnSp>
        <p:nvCxnSpPr>
          <p:cNvPr id="7" name="Straight Connector 6">
            <a:extLst>
              <a:ext uri="{FF2B5EF4-FFF2-40B4-BE49-F238E27FC236}">
                <a16:creationId xmlns:a16="http://schemas.microsoft.com/office/drawing/2014/main" id="{6DF90BF2-FA83-F955-96E4-165E651E9B66}"/>
              </a:ext>
              <a:ext uri="{C183D7F6-B498-43B3-948B-1728B52AA6E4}">
                <adec:decorative xmlns:adec="http://schemas.microsoft.com/office/drawing/2017/decorative" val="1"/>
              </a:ext>
            </a:extLst>
          </p:cNvPr>
          <p:cNvCxnSpPr>
            <a:stCxn id="6" idx="2"/>
          </p:cNvCxnSpPr>
          <p:nvPr/>
        </p:nvCxnSpPr>
        <p:spPr>
          <a:xfrm>
            <a:off x="6043626" y="1436914"/>
            <a:ext cx="0" cy="4371219"/>
          </a:xfrm>
          <a:prstGeom prst="line">
            <a:avLst/>
          </a:prstGeom>
          <a:ln w="38100">
            <a:solidFill>
              <a:srgbClr val="0D2B5A"/>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DCC8D68-6A4D-9D40-4842-B9A78BF7084B}"/>
              </a:ext>
              <a:ext uri="{C183D7F6-B498-43B3-948B-1728B52AA6E4}">
                <adec:decorative xmlns:adec="http://schemas.microsoft.com/office/drawing/2017/decorative" val="1"/>
              </a:ext>
            </a:extLst>
          </p:cNvPr>
          <p:cNvSpPr>
            <a:spLocks noChangeAspect="1"/>
          </p:cNvSpPr>
          <p:nvPr/>
        </p:nvSpPr>
        <p:spPr>
          <a:xfrm>
            <a:off x="1413167" y="1762570"/>
            <a:ext cx="3449781" cy="36753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2" name="Google Shape;1842;p160">
            <a:extLst>
              <a:ext uri="{FF2B5EF4-FFF2-40B4-BE49-F238E27FC236}">
                <a16:creationId xmlns:a16="http://schemas.microsoft.com/office/drawing/2014/main" id="{39A1C6AA-32E5-7DDC-FEB9-CE19D06B9EE6}"/>
              </a:ext>
              <a:ext uri="{C183D7F6-B498-43B3-948B-1728B52AA6E4}">
                <adec:decorative xmlns:adec="http://schemas.microsoft.com/office/drawing/2017/decorative" val="1"/>
              </a:ext>
            </a:extLst>
          </p:cNvPr>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709277" y="2250923"/>
            <a:ext cx="2926080" cy="2926080"/>
          </a:xfrm>
          <a:prstGeom prst="rect">
            <a:avLst/>
          </a:prstGeom>
          <a:noFill/>
          <a:ln>
            <a:noFill/>
          </a:ln>
        </p:spPr>
      </p:pic>
    </p:spTree>
    <p:extLst>
      <p:ext uri="{BB962C8B-B14F-4D97-AF65-F5344CB8AC3E}">
        <p14:creationId xmlns:p14="http://schemas.microsoft.com/office/powerpoint/2010/main" val="1816139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804B-8067-CBD6-FC25-AFA052C9E3D5}"/>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Drill-down Assessments</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Academic Examples</a:t>
            </a:r>
            <a:endParaRPr lang="en-US" dirty="0"/>
          </a:p>
        </p:txBody>
      </p:sp>
      <p:pic>
        <p:nvPicPr>
          <p:cNvPr id="7" name="Picture 6" descr="Example of a blank drill-down assessment for reading summary chart. ">
            <a:extLst>
              <a:ext uri="{FF2B5EF4-FFF2-40B4-BE49-F238E27FC236}">
                <a16:creationId xmlns:a16="http://schemas.microsoft.com/office/drawing/2014/main" id="{5BF82BD5-08E7-51D0-975A-3E1135BE2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9102" y="1437000"/>
            <a:ext cx="3759907" cy="4867991"/>
          </a:xfrm>
          <a:prstGeom prst="rect">
            <a:avLst/>
          </a:prstGeom>
          <a:ln>
            <a:solidFill>
              <a:schemeClr val="accent2"/>
            </a:solidFill>
          </a:ln>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7A25AD92-6FAA-E7CE-526D-D9702A4F797D}"/>
              </a:ext>
            </a:extLst>
          </p:cNvPr>
          <p:cNvSpPr>
            <a:spLocks noGrp="1"/>
          </p:cNvSpPr>
          <p:nvPr>
            <p:ph type="body" sz="quarter" idx="12"/>
          </p:nvPr>
        </p:nvSpPr>
        <p:spPr/>
        <p:txBody>
          <a:bodyPr>
            <a:normAutofit lnSpcReduction="10000"/>
          </a:bodyPr>
          <a:lstStyle/>
          <a:p>
            <a:pPr marL="342900" indent="-342900"/>
            <a:r>
              <a:rPr lang="en-US" dirty="0"/>
              <a:t>Phonological Awareness Screener</a:t>
            </a:r>
          </a:p>
          <a:p>
            <a:pPr marL="342900" indent="-342900"/>
            <a:r>
              <a:rPr lang="en-US" dirty="0"/>
              <a:t>Phonics and Word Reading Survey</a:t>
            </a:r>
          </a:p>
          <a:p>
            <a:pPr marL="342900" indent="-342900"/>
            <a:r>
              <a:rPr lang="en-US" dirty="0"/>
              <a:t>Developmental Spelling Inventories</a:t>
            </a:r>
          </a:p>
          <a:p>
            <a:pPr marL="342900" indent="-342900"/>
            <a:r>
              <a:rPr lang="en-US" dirty="0"/>
              <a:t>Placement tests</a:t>
            </a:r>
          </a:p>
          <a:p>
            <a:pPr marL="342900" indent="-342900"/>
            <a:r>
              <a:rPr lang="en-US" dirty="0"/>
              <a:t>Teacher made tests</a:t>
            </a:r>
          </a:p>
          <a:p>
            <a:pPr marL="342900" indent="-342900"/>
            <a:r>
              <a:rPr lang="en-US" dirty="0"/>
              <a:t>Benchmark assessments </a:t>
            </a:r>
          </a:p>
          <a:p>
            <a:pPr marL="342900" indent="-342900"/>
            <a:r>
              <a:rPr lang="en-US" dirty="0"/>
              <a:t>Common assessments</a:t>
            </a:r>
          </a:p>
          <a:p>
            <a:pPr marL="342900" indent="-342900"/>
            <a:r>
              <a:rPr lang="en-US" dirty="0"/>
              <a:t>Writing samples</a:t>
            </a:r>
          </a:p>
          <a:p>
            <a:pPr marL="342900" indent="-342900"/>
            <a:r>
              <a:rPr lang="en-US" dirty="0"/>
              <a:t>Error analysis</a:t>
            </a:r>
          </a:p>
          <a:p>
            <a:pPr marL="342900" indent="-342900"/>
            <a:r>
              <a:rPr lang="en-US" dirty="0"/>
              <a:t>Others?</a:t>
            </a:r>
          </a:p>
        </p:txBody>
      </p:sp>
      <p:sp>
        <p:nvSpPr>
          <p:cNvPr id="5" name="Text Placeholder 4">
            <a:extLst>
              <a:ext uri="{FF2B5EF4-FFF2-40B4-BE49-F238E27FC236}">
                <a16:creationId xmlns:a16="http://schemas.microsoft.com/office/drawing/2014/main" id="{2DBA25D7-809E-9C45-0989-2919331DE8F7}"/>
              </a:ext>
            </a:extLst>
          </p:cNvPr>
          <p:cNvSpPr>
            <a:spLocks noGrp="1"/>
          </p:cNvSpPr>
          <p:nvPr>
            <p:ph type="body" sz="quarter" idx="13"/>
          </p:nvPr>
        </p:nvSpPr>
        <p:spPr/>
        <p:txBody>
          <a:bodyPr/>
          <a:lstStyle/>
          <a:p>
            <a:r>
              <a:rPr lang="en-US" dirty="0"/>
              <a:t>(Voyager Sopris Learning, 2018) </a:t>
            </a:r>
          </a:p>
        </p:txBody>
      </p:sp>
      <p:sp>
        <p:nvSpPr>
          <p:cNvPr id="6" name="Footer Placeholder 5">
            <a:extLst>
              <a:ext uri="{FF2B5EF4-FFF2-40B4-BE49-F238E27FC236}">
                <a16:creationId xmlns:a16="http://schemas.microsoft.com/office/drawing/2014/main" id="{DD2D2786-6AF5-687D-D3FD-55EF81D037B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2922457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5D9B-FAAE-0BBA-F7A0-0283A0B20BC0}"/>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0E2B5A"/>
                </a:solidFill>
                <a:effectLst/>
                <a:uLnTx/>
                <a:uFillTx/>
                <a:latin typeface="Georgia"/>
                <a:sym typeface="Georgia"/>
              </a:rPr>
              <a:t>Drill-down Assessments</a:t>
            </a:r>
            <a:br>
              <a:rPr kumimoji="0" lang="en-US" sz="3600" b="1" i="0" u="none" strike="noStrike" kern="0" cap="none" spc="0" normalizeH="0" baseline="0" noProof="0" dirty="0">
                <a:ln>
                  <a:noFill/>
                </a:ln>
                <a:solidFill>
                  <a:srgbClr val="0E2B5A"/>
                </a:solidFill>
                <a:effectLst/>
                <a:uLnTx/>
                <a:uFillTx/>
                <a:latin typeface="Georgia"/>
                <a:sym typeface="Georgia"/>
              </a:rPr>
            </a:br>
            <a:r>
              <a:rPr kumimoji="0" lang="en-US" sz="2400" b="1" i="1" u="none" strike="noStrike" kern="0" cap="none" spc="0" normalizeH="0" baseline="0" noProof="0" dirty="0">
                <a:ln>
                  <a:noFill/>
                </a:ln>
                <a:solidFill>
                  <a:srgbClr val="0E2B5A"/>
                </a:solidFill>
                <a:effectLst/>
                <a:uLnTx/>
                <a:uFillTx/>
                <a:latin typeface="Arial"/>
                <a:sym typeface="Georgia"/>
              </a:rPr>
              <a:t>Non-academic Examples</a:t>
            </a:r>
            <a:endParaRPr lang="en-US" dirty="0"/>
          </a:p>
        </p:txBody>
      </p:sp>
      <p:sp>
        <p:nvSpPr>
          <p:cNvPr id="3" name="Text Placeholder 2">
            <a:extLst>
              <a:ext uri="{FF2B5EF4-FFF2-40B4-BE49-F238E27FC236}">
                <a16:creationId xmlns:a16="http://schemas.microsoft.com/office/drawing/2014/main" id="{3DD4D8A2-05DE-AB93-89E4-4177343C7DCF}"/>
              </a:ext>
            </a:extLst>
          </p:cNvPr>
          <p:cNvSpPr>
            <a:spLocks noGrp="1"/>
          </p:cNvSpPr>
          <p:nvPr>
            <p:ph type="body" sz="quarter" idx="10"/>
          </p:nvPr>
        </p:nvSpPr>
        <p:spPr/>
        <p:txBody>
          <a:bodyPr>
            <a:noAutofit/>
          </a:bodyPr>
          <a:lstStyle/>
          <a:p>
            <a:pPr marL="342900" marR="0" lvl="0" indent="-342900" algn="l" defTabSz="914400" rtl="0" eaLnBrk="1" fontAlgn="auto" latinLnBrk="0" hangingPunct="1">
              <a:lnSpc>
                <a:spcPct val="100000"/>
              </a:lnSpc>
              <a:spcBef>
                <a:spcPts val="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Office discipline referral data analysis</a:t>
            </a:r>
          </a:p>
          <a:p>
            <a:pPr marL="342900" marR="0" lvl="0" indent="-342900" algn="l" defTabSz="914400"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Attendance data analysis</a:t>
            </a:r>
          </a:p>
          <a:p>
            <a:pPr marL="342900" marR="0" lvl="0" indent="-342900" algn="l" defTabSz="914400"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Daily behavior reports review</a:t>
            </a:r>
          </a:p>
          <a:p>
            <a:pPr marL="342900" marR="0" lvl="0" indent="-342900" algn="l" defTabSz="914400"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Preference assessments</a:t>
            </a:r>
          </a:p>
          <a:p>
            <a:pPr marL="342900" marR="0" lvl="0" indent="-342900" algn="l" defTabSz="914400"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Informal interviews</a:t>
            </a:r>
          </a:p>
          <a:p>
            <a:pPr marL="342900" marR="0" lvl="0" indent="-342900" algn="l" defTabSz="914400"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Functional Behavior Assessment</a:t>
            </a:r>
          </a:p>
          <a:p>
            <a:pPr marL="342900" marR="0" lvl="0" indent="-342900" algn="l" defTabSz="914400"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Teacher Rating Scales </a:t>
            </a:r>
          </a:p>
          <a:p>
            <a:pPr marL="342900" marR="0" lvl="0" indent="-342900" algn="l" defTabSz="914400"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0" cap="none" spc="0" normalizeH="0" baseline="0" noProof="0" dirty="0">
                <a:ln>
                  <a:noFill/>
                </a:ln>
                <a:effectLst/>
                <a:uLnTx/>
                <a:uFillTx/>
                <a:latin typeface="Arial"/>
                <a:cs typeface="Arial"/>
                <a:sym typeface="Arial"/>
              </a:rPr>
              <a:t>Others?</a:t>
            </a:r>
          </a:p>
        </p:txBody>
      </p:sp>
      <p:sp>
        <p:nvSpPr>
          <p:cNvPr id="4" name="Footer Placeholder 3">
            <a:extLst>
              <a:ext uri="{FF2B5EF4-FFF2-40B4-BE49-F238E27FC236}">
                <a16:creationId xmlns:a16="http://schemas.microsoft.com/office/drawing/2014/main" id="{C5D37640-1942-02E1-3CBC-A9F20092689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
        <p:nvSpPr>
          <p:cNvPr id="5" name="Text Placeholder 4">
            <a:extLst>
              <a:ext uri="{FF2B5EF4-FFF2-40B4-BE49-F238E27FC236}">
                <a16:creationId xmlns:a16="http://schemas.microsoft.com/office/drawing/2014/main" id="{EE418286-9EEB-E929-8C92-5B09C5CB9569}"/>
              </a:ext>
            </a:extLst>
          </p:cNvPr>
          <p:cNvSpPr>
            <a:spLocks noGrp="1"/>
          </p:cNvSpPr>
          <p:nvPr>
            <p:ph type="body" sz="quarter" idx="12"/>
          </p:nvPr>
        </p:nvSpPr>
        <p:spPr/>
        <p:txBody>
          <a:bodyPr/>
          <a:lstStyle/>
          <a:p>
            <a:r>
              <a:rPr lang="en-US" dirty="0"/>
              <a:t>(TDOE, 2023)</a:t>
            </a:r>
          </a:p>
        </p:txBody>
      </p:sp>
      <p:pic>
        <p:nvPicPr>
          <p:cNvPr id="7" name="Picture 6">
            <a:extLst>
              <a:ext uri="{FF2B5EF4-FFF2-40B4-BE49-F238E27FC236}">
                <a16:creationId xmlns:a16="http://schemas.microsoft.com/office/drawing/2014/main" id="{A44C816E-EEE3-84D7-5566-7059EF5748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63251" y="1962893"/>
            <a:ext cx="4085750" cy="2723408"/>
          </a:xfrm>
          <a:prstGeom prst="rect">
            <a:avLst/>
          </a:prstGeom>
        </p:spPr>
      </p:pic>
    </p:spTree>
    <p:extLst>
      <p:ext uri="{BB962C8B-B14F-4D97-AF65-F5344CB8AC3E}">
        <p14:creationId xmlns:p14="http://schemas.microsoft.com/office/powerpoint/2010/main" val="2206551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C713F-0C93-F22B-92E8-D5996D23996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D6B4C0-A697-26DF-12E5-8ADF8793D39F}"/>
              </a:ext>
              <a:ext uri="{C183D7F6-B498-43B3-948B-1728B52AA6E4}">
                <adec:decorative xmlns:adec="http://schemas.microsoft.com/office/drawing/2017/decorative" val="1"/>
              </a:ext>
            </a:extLst>
          </p:cNvPr>
          <p:cNvSpPr>
            <a:spLocks noGrp="1"/>
          </p:cNvSpPr>
          <p:nvPr>
            <p:ph type="ftr" sz="quarter" idx="13"/>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sp>
        <p:nvSpPr>
          <p:cNvPr id="3" name="Title 2">
            <a:extLst>
              <a:ext uri="{FF2B5EF4-FFF2-40B4-BE49-F238E27FC236}">
                <a16:creationId xmlns:a16="http://schemas.microsoft.com/office/drawing/2014/main" id="{B8E9AC5B-42E3-4DED-59A9-7442D21D4CDD}"/>
              </a:ext>
            </a:extLst>
          </p:cNvPr>
          <p:cNvSpPr>
            <a:spLocks noGrp="1"/>
          </p:cNvSpPr>
          <p:nvPr>
            <p:ph type="title"/>
          </p:nvPr>
        </p:nvSpPr>
        <p:spPr/>
        <p:txBody>
          <a:bodyPr/>
          <a:lstStyle/>
          <a:p>
            <a:r>
              <a:rPr lang="en-US" dirty="0"/>
              <a:t>Review Additional Data Sources</a:t>
            </a:r>
          </a:p>
        </p:txBody>
      </p:sp>
      <p:sp>
        <p:nvSpPr>
          <p:cNvPr id="4" name="Text Placeholder 3">
            <a:extLst>
              <a:ext uri="{FF2B5EF4-FFF2-40B4-BE49-F238E27FC236}">
                <a16:creationId xmlns:a16="http://schemas.microsoft.com/office/drawing/2014/main" id="{AAA8FBC1-FCE8-7537-D545-90EBB1C827FB}"/>
              </a:ext>
            </a:extLst>
          </p:cNvPr>
          <p:cNvSpPr>
            <a:spLocks noGrp="1"/>
          </p:cNvSpPr>
          <p:nvPr>
            <p:ph type="body" sz="quarter" idx="14"/>
          </p:nvPr>
        </p:nvSpPr>
        <p:spPr>
          <a:xfrm>
            <a:off x="2114033" y="2679142"/>
            <a:ext cx="4551362" cy="1892858"/>
          </a:xfrm>
        </p:spPr>
        <p:txBody>
          <a:bodyPr/>
          <a:lstStyle/>
          <a:p>
            <a:pPr marL="114300" indent="0" algn="ctr">
              <a:spcBef>
                <a:spcPts val="6150"/>
              </a:spcBef>
              <a:buNone/>
            </a:pPr>
            <a:r>
              <a:rPr lang="en-US" b="1" dirty="0"/>
              <a:t>Verify risk </a:t>
            </a:r>
            <a:r>
              <a:rPr lang="en-US" dirty="0"/>
              <a:t>by comparing screening data with other information to confirm that intervention is needed.</a:t>
            </a:r>
          </a:p>
        </p:txBody>
      </p:sp>
      <p:sp>
        <p:nvSpPr>
          <p:cNvPr id="5" name="Text Placeholder 4">
            <a:extLst>
              <a:ext uri="{FF2B5EF4-FFF2-40B4-BE49-F238E27FC236}">
                <a16:creationId xmlns:a16="http://schemas.microsoft.com/office/drawing/2014/main" id="{0B339089-F0D2-C0FC-ADD8-5696F0B9EB6F}"/>
              </a:ext>
            </a:extLst>
          </p:cNvPr>
          <p:cNvSpPr>
            <a:spLocks noGrp="1"/>
          </p:cNvSpPr>
          <p:nvPr>
            <p:ph type="body" sz="quarter" idx="15"/>
          </p:nvPr>
        </p:nvSpPr>
        <p:spPr/>
        <p:txBody>
          <a:bodyPr>
            <a:normAutofit lnSpcReduction="10000"/>
          </a:bodyPr>
          <a:lstStyle/>
          <a:p>
            <a:pPr marL="342900" lvl="0">
              <a:spcBef>
                <a:spcPts val="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2"/>
                  </a:ext>
                </a:extLst>
              </a:rPr>
              <a:t>Formative assessments </a:t>
            </a:r>
            <a:endPar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3"/>
                </a:ext>
              </a:extLst>
            </a:endParaRPr>
          </a:p>
          <a:p>
            <a:pPr marL="342900" lvl="0">
              <a:spcBef>
                <a:spcPts val="60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4"/>
                  </a:ext>
                </a:extLst>
              </a:rPr>
              <a:t>Summative assessments</a:t>
            </a:r>
          </a:p>
          <a:p>
            <a:pPr marL="342900" lvl="0">
              <a:spcBef>
                <a:spcPts val="60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4"/>
                  </a:ext>
                </a:extLst>
              </a:rPr>
              <a:t>Drill-down assessments</a:t>
            </a:r>
            <a:endPar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5"/>
                </a:ext>
              </a:extLst>
            </a:endParaRPr>
          </a:p>
          <a:p>
            <a:pPr marL="342900" lvl="0">
              <a:spcBef>
                <a:spcPts val="60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6"/>
                  </a:ext>
                </a:extLst>
              </a:rPr>
              <a:t>Teacher observations</a:t>
            </a:r>
            <a:endParaRPr lang="en-US" dirty="0"/>
          </a:p>
          <a:p>
            <a:pPr marL="342900" lvl="0">
              <a:spcBef>
                <a:spcPts val="60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7"/>
                  </a:ext>
                </a:extLst>
              </a:rPr>
              <a:t>Attendance records</a:t>
            </a:r>
            <a:endPar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8"/>
                </a:ext>
              </a:extLst>
            </a:endParaRPr>
          </a:p>
          <a:p>
            <a:pPr marL="342900" lvl="0">
              <a:spcBef>
                <a:spcPts val="60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49"/>
                  </a:ext>
                </a:extLst>
              </a:rPr>
              <a:t>Office discipline referrals</a:t>
            </a:r>
            <a:endPar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50"/>
                </a:ext>
              </a:extLst>
            </a:endParaRPr>
          </a:p>
          <a:p>
            <a:pPr marL="342900" lvl="0">
              <a:spcBef>
                <a:spcPts val="60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51"/>
                  </a:ext>
                </a:extLst>
              </a:rPr>
              <a:t>Family concerns</a:t>
            </a:r>
            <a:endPar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52"/>
                </a:ext>
              </a:extLst>
            </a:endParaRPr>
          </a:p>
          <a:p>
            <a:pPr marL="342900" lvl="0">
              <a:spcBef>
                <a:spcPts val="60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53"/>
                  </a:ext>
                </a:extLst>
              </a:rPr>
              <a:t>Additional academic or behavior screener data</a:t>
            </a:r>
            <a:endPar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54"/>
                </a:ext>
              </a:extLst>
            </a:endParaRPr>
          </a:p>
          <a:p>
            <a:pPr marL="342900" lvl="0">
              <a:spcBef>
                <a:spcPts val="600"/>
              </a:spcBef>
              <a:buSzPts val="2550"/>
              <a:buFont typeface="Arial"/>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55"/>
                  </a:ext>
                </a:extLst>
              </a:rPr>
              <a:t>Student record review</a:t>
            </a:r>
            <a:endPar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56"/>
                </a:ext>
              </a:extLst>
            </a:endParaRPr>
          </a:p>
        </p:txBody>
      </p:sp>
      <p:sp>
        <p:nvSpPr>
          <p:cNvPr id="7" name="Text Placeholder 6">
            <a:extLst>
              <a:ext uri="{FF2B5EF4-FFF2-40B4-BE49-F238E27FC236}">
                <a16:creationId xmlns:a16="http://schemas.microsoft.com/office/drawing/2014/main" id="{26C228D0-98DF-7516-5324-CD5EA69FC7EF}"/>
              </a:ext>
            </a:extLst>
          </p:cNvPr>
          <p:cNvSpPr>
            <a:spLocks noGrp="1"/>
          </p:cNvSpPr>
          <p:nvPr>
            <p:ph type="body" sz="quarter" idx="16"/>
          </p:nvPr>
        </p:nvSpPr>
        <p:spPr/>
        <p:txBody>
          <a:bodyPr/>
          <a:lstStyle/>
          <a:p>
            <a:r>
              <a:rPr lang="en-US" dirty="0"/>
              <a:t>(TDOE, 2023)</a:t>
            </a:r>
          </a:p>
        </p:txBody>
      </p:sp>
    </p:spTree>
    <p:extLst>
      <p:ext uri="{BB962C8B-B14F-4D97-AF65-F5344CB8AC3E}">
        <p14:creationId xmlns:p14="http://schemas.microsoft.com/office/powerpoint/2010/main" val="33747640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5D2C9F-0AB6-9129-CD3C-8A225EE82DD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14" name="Title 13">
            <a:extLst>
              <a:ext uri="{FF2B5EF4-FFF2-40B4-BE49-F238E27FC236}">
                <a16:creationId xmlns:a16="http://schemas.microsoft.com/office/drawing/2014/main" id="{3D693D90-923F-6C6F-EF31-5A033628064E}"/>
              </a:ext>
            </a:extLst>
          </p:cNvPr>
          <p:cNvSpPr>
            <a:spLocks noGrp="1"/>
          </p:cNvSpPr>
          <p:nvPr>
            <p:ph type="title"/>
          </p:nvPr>
        </p:nvSpPr>
        <p:spPr>
          <a:xfrm>
            <a:off x="507868" y="-1208314"/>
            <a:ext cx="11071516" cy="1208314"/>
          </a:xfrm>
        </p:spPr>
        <p:txBody>
          <a:bodyPr vert="horz" lIns="91440" tIns="45720" rIns="91440" bIns="45720" rtlCol="0" anchor="b">
            <a:normAutofit/>
          </a:bodyPr>
          <a:lstStyle/>
          <a:p>
            <a:r>
              <a:rPr lang="en-US" dirty="0"/>
              <a:t>Note to Remember</a:t>
            </a:r>
          </a:p>
        </p:txBody>
      </p:sp>
      <p:sp>
        <p:nvSpPr>
          <p:cNvPr id="12" name="Text Placeholder 11">
            <a:extLst>
              <a:ext uri="{FF2B5EF4-FFF2-40B4-BE49-F238E27FC236}">
                <a16:creationId xmlns:a16="http://schemas.microsoft.com/office/drawing/2014/main" id="{F76F1556-DE5A-7432-1AF0-60BCBD2B921D}"/>
              </a:ext>
            </a:extLst>
          </p:cNvPr>
          <p:cNvSpPr>
            <a:spLocks noGrp="1"/>
          </p:cNvSpPr>
          <p:nvPr>
            <p:ph type="body" sz="quarter" idx="11"/>
          </p:nvPr>
        </p:nvSpPr>
        <p:spPr>
          <a:xfrm>
            <a:off x="2639178" y="2712999"/>
            <a:ext cx="7089437" cy="1424286"/>
          </a:xfrm>
        </p:spPr>
        <p:txBody>
          <a:bodyPr/>
          <a:lstStyle/>
          <a:p>
            <a:pPr marL="0" indent="0" algn="ctr">
              <a:buNone/>
            </a:pPr>
            <a:r>
              <a:rPr lang="en-US" dirty="0">
                <a:latin typeface="Arial"/>
                <a:cs typeface="Arial"/>
              </a:rPr>
              <a:t>When making team decisions to identify and verify risk, examine both academic and behavior data </a:t>
            </a:r>
            <a:r>
              <a:rPr lang="en-US" b="1" dirty="0">
                <a:latin typeface="Arial"/>
                <a:cs typeface="Arial"/>
              </a:rPr>
              <a:t>at the same time</a:t>
            </a:r>
            <a:r>
              <a:rPr lang="en-US" dirty="0">
                <a:latin typeface="Arial"/>
                <a:cs typeface="Arial"/>
              </a:rPr>
              <a:t>. </a:t>
            </a:r>
            <a:endParaRPr lang="en-US" dirty="0"/>
          </a:p>
        </p:txBody>
      </p:sp>
      <p:sp>
        <p:nvSpPr>
          <p:cNvPr id="13" name="Text Placeholder 12">
            <a:extLst>
              <a:ext uri="{FF2B5EF4-FFF2-40B4-BE49-F238E27FC236}">
                <a16:creationId xmlns:a16="http://schemas.microsoft.com/office/drawing/2014/main" id="{ED03FBAB-D1BC-4A9A-642B-E16A63972054}"/>
              </a:ext>
            </a:extLst>
          </p:cNvPr>
          <p:cNvSpPr>
            <a:spLocks noGrp="1"/>
          </p:cNvSpPr>
          <p:nvPr>
            <p:ph type="body" sz="quarter" idx="12"/>
          </p:nvPr>
        </p:nvSpPr>
        <p:spPr/>
        <p:txBody>
          <a:bodyPr/>
          <a:lstStyle/>
          <a:p>
            <a:r>
              <a:rPr lang="en-US" dirty="0"/>
              <a:t>(McIntosh &amp; Goodman, 2016)​</a:t>
            </a:r>
          </a:p>
        </p:txBody>
      </p:sp>
    </p:spTree>
    <p:extLst>
      <p:ext uri="{BB962C8B-B14F-4D97-AF65-F5344CB8AC3E}">
        <p14:creationId xmlns:p14="http://schemas.microsoft.com/office/powerpoint/2010/main" val="922215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CD20-A6EA-95D8-DD15-59B210544969}"/>
              </a:ext>
            </a:extLst>
          </p:cNvPr>
          <p:cNvSpPr>
            <a:spLocks noGrp="1"/>
          </p:cNvSpPr>
          <p:nvPr>
            <p:ph type="title"/>
          </p:nvPr>
        </p:nvSpPr>
        <p:spPr/>
        <p:txBody>
          <a:bodyPr/>
          <a:lstStyle/>
          <a:p>
            <a:r>
              <a:rPr lang="en-US" dirty="0"/>
              <a:t>Identifying Students for Tier II Interventions</a:t>
            </a:r>
          </a:p>
        </p:txBody>
      </p:sp>
      <p:sp>
        <p:nvSpPr>
          <p:cNvPr id="3" name="Content Placeholder 2">
            <a:extLst>
              <a:ext uri="{FF2B5EF4-FFF2-40B4-BE49-F238E27FC236}">
                <a16:creationId xmlns:a16="http://schemas.microsoft.com/office/drawing/2014/main" id="{9D74954D-A31D-8B5B-C7C9-6A300941AE11}"/>
              </a:ext>
            </a:extLst>
          </p:cNvPr>
          <p:cNvSpPr>
            <a:spLocks noGrp="1"/>
          </p:cNvSpPr>
          <p:nvPr>
            <p:ph sz="quarter" idx="12"/>
          </p:nvPr>
        </p:nvSpPr>
        <p:spPr/>
        <p:txBody>
          <a:bodyPr/>
          <a:lstStyle/>
          <a:p>
            <a:pPr marL="76200" indent="0">
              <a:buNone/>
            </a:pPr>
            <a:r>
              <a:rPr lang="en-US" dirty="0"/>
              <a:t>Before determining if a student at risk needs Tier II intervention, data-based decision-making teams should ask:</a:t>
            </a:r>
          </a:p>
          <a:p>
            <a:r>
              <a:rPr lang="en-US" dirty="0"/>
              <a:t>Have we examined multiple data sources, including drill-down data if needed?</a:t>
            </a:r>
          </a:p>
          <a:p>
            <a:r>
              <a:rPr lang="en-US" dirty="0"/>
              <a:t>Have we considered a variety of types of data? </a:t>
            </a:r>
          </a:p>
          <a:p>
            <a:r>
              <a:rPr lang="en-US" dirty="0"/>
              <a:t>Have we weighed the intensity of the student's needs and how much support they will need to meet grade-level expectations?</a:t>
            </a:r>
          </a:p>
        </p:txBody>
      </p:sp>
      <p:sp>
        <p:nvSpPr>
          <p:cNvPr id="4" name="Footer Placeholder 3">
            <a:extLst>
              <a:ext uri="{FF2B5EF4-FFF2-40B4-BE49-F238E27FC236}">
                <a16:creationId xmlns:a16="http://schemas.microsoft.com/office/drawing/2014/main" id="{059F875C-9715-CAAC-4346-4887204135DF}"/>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3223198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52EF0-08E7-8718-90E9-E4A18953D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31040-2DBB-1218-40EF-AF4E97DE4B4F}"/>
              </a:ext>
            </a:extLst>
          </p:cNvPr>
          <p:cNvSpPr>
            <a:spLocks noGrp="1"/>
          </p:cNvSpPr>
          <p:nvPr>
            <p:ph type="title"/>
          </p:nvPr>
        </p:nvSpPr>
        <p:spPr/>
        <p:txBody>
          <a:bodyPr>
            <a:normAutofit/>
          </a:bodyPr>
          <a:lstStyle/>
          <a:p>
            <a:r>
              <a:rPr lang="en-US" sz="4000" dirty="0"/>
              <a:t>Using Risk Indicators</a:t>
            </a:r>
            <a:br>
              <a:rPr lang="en-US" sz="4000" dirty="0"/>
            </a:br>
            <a:r>
              <a:rPr lang="en-US" sz="2700" i="1" dirty="0">
                <a:latin typeface="Arial"/>
              </a:rPr>
              <a:t>Alignment Guide Application Activity</a:t>
            </a:r>
            <a:endParaRPr lang="en-US" sz="2700" dirty="0"/>
          </a:p>
        </p:txBody>
      </p:sp>
      <p:sp>
        <p:nvSpPr>
          <p:cNvPr id="3" name="Text Placeholder 2">
            <a:extLst>
              <a:ext uri="{FF2B5EF4-FFF2-40B4-BE49-F238E27FC236}">
                <a16:creationId xmlns:a16="http://schemas.microsoft.com/office/drawing/2014/main" id="{981F8C72-1198-5CA4-6DA2-D330735B24F2}"/>
              </a:ext>
            </a:extLst>
          </p:cNvPr>
          <p:cNvSpPr>
            <a:spLocks noGrp="1"/>
          </p:cNvSpPr>
          <p:nvPr>
            <p:ph type="body" sz="quarter" idx="10"/>
          </p:nvPr>
        </p:nvSpPr>
        <p:spPr/>
        <p:txBody>
          <a:bodyPr/>
          <a:lstStyle/>
          <a:p>
            <a:pPr indent="-342900">
              <a:spcBef>
                <a:spcPts val="0"/>
              </a:spcBef>
              <a:buFont typeface="Arial"/>
              <a:buAutoNum type="arabicPeriod"/>
            </a:pPr>
            <a:r>
              <a:rPr lang="en-US" dirty="0">
                <a:latin typeface="Arial"/>
                <a:ea typeface="Arial"/>
                <a:cs typeface="Arial"/>
                <a:sym typeface="Arial"/>
              </a:rPr>
              <a:t>Turn to the </a:t>
            </a:r>
            <a:r>
              <a:rPr lang="en-US" i="1" dirty="0"/>
              <a:t>Using </a:t>
            </a:r>
            <a:r>
              <a:rPr lang="en-US" i="1" dirty="0">
                <a:latin typeface="Arial"/>
                <a:ea typeface="Arial"/>
                <a:cs typeface="Arial"/>
                <a:sym typeface="Arial"/>
              </a:rPr>
              <a:t>Risk </a:t>
            </a:r>
            <a:r>
              <a:rPr lang="en-US" i="1" dirty="0"/>
              <a:t>Indicators Activity </a:t>
            </a:r>
            <a:r>
              <a:rPr lang="en-US" dirty="0">
                <a:latin typeface="Arial"/>
                <a:ea typeface="Arial"/>
                <a:cs typeface="Arial"/>
                <a:sym typeface="Arial"/>
              </a:rPr>
              <a:t>in the Alignment Guide.</a:t>
            </a:r>
            <a:endParaRPr lang="en-US" dirty="0"/>
          </a:p>
          <a:p>
            <a:pPr marL="342900" indent="-328613">
              <a:spcBef>
                <a:spcPts val="600"/>
              </a:spcBef>
              <a:buFont typeface="Arial"/>
              <a:buAutoNum type="arabicPeriod"/>
            </a:pPr>
            <a:r>
              <a:rPr lang="en-US" dirty="0">
                <a:latin typeface="Arial"/>
                <a:ea typeface="Arial"/>
                <a:cs typeface="Arial"/>
                <a:sym typeface="Arial"/>
              </a:rPr>
              <a:t>Consider the discussion questions as you begin to create a Risk Indicator </a:t>
            </a:r>
            <a:r>
              <a:rPr lang="en-US" dirty="0"/>
              <a:t>Continuum </a:t>
            </a:r>
            <a:r>
              <a:rPr lang="en-US" dirty="0">
                <a:latin typeface="Arial"/>
                <a:ea typeface="Arial"/>
                <a:cs typeface="Arial"/>
                <a:sym typeface="Arial"/>
              </a:rPr>
              <a:t>for your school.</a:t>
            </a:r>
            <a:endParaRPr lang="en-US" dirty="0">
              <a:latin typeface="Arial"/>
              <a:ea typeface="Arial"/>
              <a:cs typeface="Arial"/>
            </a:endParaRPr>
          </a:p>
          <a:p>
            <a:pPr indent="-342900">
              <a:spcBef>
                <a:spcPts val="600"/>
              </a:spcBef>
              <a:buFont typeface="Arial"/>
              <a:buAutoNum type="arabicPeriod"/>
            </a:pPr>
            <a:r>
              <a:rPr lang="en-US" dirty="0">
                <a:latin typeface="Arial"/>
                <a:ea typeface="Arial"/>
                <a:cs typeface="Arial"/>
                <a:sym typeface="Arial"/>
              </a:rPr>
              <a:t>Discuss data sources used at your school to identify and verify risk.</a:t>
            </a:r>
            <a:r>
              <a:rPr lang="en-US" dirty="0"/>
              <a:t> </a:t>
            </a:r>
          </a:p>
          <a:p>
            <a:pPr marL="342900" indent="-328613">
              <a:spcBef>
                <a:spcPts val="600"/>
              </a:spcBef>
              <a:buFont typeface="Arial"/>
              <a:buAutoNum type="arabicPeriod"/>
            </a:pPr>
            <a:r>
              <a:rPr lang="en-US" dirty="0">
                <a:latin typeface="Arial"/>
                <a:ea typeface="Arial"/>
                <a:cs typeface="Arial"/>
                <a:sym typeface="Arial"/>
              </a:rPr>
              <a:t>Determine guidelines for risk levels using national norms, district policy, and student population considerations.</a:t>
            </a:r>
            <a:endParaRPr lang="en-US" dirty="0">
              <a:sym typeface="Arial"/>
            </a:endParaRPr>
          </a:p>
          <a:p>
            <a:pPr marL="342900" indent="-328613">
              <a:spcBef>
                <a:spcPts val="600"/>
              </a:spcBef>
              <a:buFont typeface="Arial"/>
              <a:buAutoNum type="arabicPeriod"/>
            </a:pPr>
            <a:r>
              <a:rPr lang="en-US" dirty="0">
                <a:latin typeface="Arial"/>
                <a:ea typeface="Arial"/>
                <a:cs typeface="Arial"/>
                <a:sym typeface="Arial"/>
              </a:rPr>
              <a:t>Complete the Pause and Reflect chart. </a:t>
            </a:r>
            <a:endParaRPr lang="en-US" dirty="0">
              <a:latin typeface="Arial"/>
              <a:ea typeface="Arial"/>
              <a:cs typeface="Arial"/>
            </a:endParaRPr>
          </a:p>
        </p:txBody>
      </p:sp>
      <p:sp>
        <p:nvSpPr>
          <p:cNvPr id="4" name="Footer Placeholder 3">
            <a:extLst>
              <a:ext uri="{FF2B5EF4-FFF2-40B4-BE49-F238E27FC236}">
                <a16:creationId xmlns:a16="http://schemas.microsoft.com/office/drawing/2014/main" id="{CC9B2B7B-00B9-3C21-D8AC-A23B30FA006B}"/>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pic>
        <p:nvPicPr>
          <p:cNvPr id="5" name="Google Shape;1232;p91">
            <a:extLst>
              <a:ext uri="{FF2B5EF4-FFF2-40B4-BE49-F238E27FC236}">
                <a16:creationId xmlns:a16="http://schemas.microsoft.com/office/drawing/2014/main" id="{6E04618A-DE7E-6383-6E0D-A56173780DBA}"/>
              </a:ext>
              <a:ext uri="{C183D7F6-B498-43B3-948B-1728B52AA6E4}">
                <adec:decorative xmlns:adec="http://schemas.microsoft.com/office/drawing/2017/decorative" val="1"/>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1037888" y="0"/>
            <a:ext cx="1150937" cy="1255713"/>
          </a:xfrm>
          <a:prstGeom prst="rect">
            <a:avLst/>
          </a:prstGeom>
          <a:noFill/>
          <a:ln>
            <a:noFill/>
          </a:ln>
        </p:spPr>
      </p:pic>
    </p:spTree>
    <p:extLst>
      <p:ext uri="{BB962C8B-B14F-4D97-AF65-F5344CB8AC3E}">
        <p14:creationId xmlns:p14="http://schemas.microsoft.com/office/powerpoint/2010/main" val="873171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C622-6000-5B0D-B1DC-8B9C6FB75A6C}"/>
              </a:ext>
            </a:extLst>
          </p:cNvPr>
          <p:cNvSpPr>
            <a:spLocks noGrp="1"/>
          </p:cNvSpPr>
          <p:nvPr>
            <p:ph type="title"/>
          </p:nvPr>
        </p:nvSpPr>
        <p:spPr/>
        <p:txBody>
          <a:bodyPr/>
          <a:lstStyle/>
          <a:p>
            <a:r>
              <a:rPr lang="en-US" dirty="0"/>
              <a:t>Wrap Up</a:t>
            </a:r>
          </a:p>
        </p:txBody>
      </p:sp>
      <p:sp>
        <p:nvSpPr>
          <p:cNvPr id="4" name="Footer Placeholder 3">
            <a:extLst>
              <a:ext uri="{FF2B5EF4-FFF2-40B4-BE49-F238E27FC236}">
                <a16:creationId xmlns:a16="http://schemas.microsoft.com/office/drawing/2014/main" id="{FB2D7498-D9D4-3E35-0643-AE98EA1F86F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38570924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6F4B49-4FD2-06AA-8801-2DA23983DCD1}"/>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2382A688-A177-7027-5655-E272BBF5B404}"/>
              </a:ext>
            </a:extLst>
          </p:cNvPr>
          <p:cNvSpPr>
            <a:spLocks noGrp="1"/>
          </p:cNvSpPr>
          <p:nvPr>
            <p:ph type="title"/>
          </p:nvPr>
        </p:nvSpPr>
        <p:spPr/>
        <p:txBody>
          <a:bodyPr/>
          <a:lstStyle/>
          <a:p>
            <a:r>
              <a:rPr lang="en-US" dirty="0"/>
              <a:t>Coming Next!</a:t>
            </a:r>
          </a:p>
        </p:txBody>
      </p:sp>
      <p:sp>
        <p:nvSpPr>
          <p:cNvPr id="4" name="Text Placeholder 3">
            <a:extLst>
              <a:ext uri="{FF2B5EF4-FFF2-40B4-BE49-F238E27FC236}">
                <a16:creationId xmlns:a16="http://schemas.microsoft.com/office/drawing/2014/main" id="{752A5489-C991-043A-2476-84F30E0C0434}"/>
              </a:ext>
            </a:extLst>
          </p:cNvPr>
          <p:cNvSpPr>
            <a:spLocks noGrp="1"/>
          </p:cNvSpPr>
          <p:nvPr>
            <p:ph type="body" sz="quarter" idx="14"/>
          </p:nvPr>
        </p:nvSpPr>
        <p:spPr/>
        <p:txBody>
          <a:bodyPr/>
          <a:lstStyle/>
          <a:p>
            <a:pPr marL="0" marR="0" lvl="0" indent="0" algn="l" defTabSz="914400" rtl="0" eaLnBrk="1" fontAlgn="auto" latinLnBrk="0" hangingPunct="1">
              <a:lnSpc>
                <a:spcPct val="150000"/>
              </a:lnSpc>
              <a:spcBef>
                <a:spcPts val="360"/>
              </a:spcBef>
              <a:spcAft>
                <a:spcPts val="0"/>
              </a:spcAft>
              <a:buClr>
                <a:srgbClr val="3C3E40"/>
              </a:buClr>
              <a:buSzPts val="1800"/>
              <a:buFont typeface="Arial"/>
              <a:buNone/>
              <a:tabLst/>
              <a:defRPr/>
            </a:pPr>
            <a:r>
              <a:rPr kumimoji="0" lang="en-US" sz="2400" b="1" i="0" u="none" strike="noStrike" kern="0" cap="none" spc="0" normalizeH="0" baseline="0" noProof="0" dirty="0">
                <a:ln>
                  <a:noFill/>
                </a:ln>
                <a:effectLst/>
                <a:uLnTx/>
                <a:uFillTx/>
                <a:latin typeface="Arial"/>
                <a:cs typeface="Arial"/>
                <a:sym typeface="Arial"/>
              </a:rPr>
              <a:t>Session 2</a:t>
            </a:r>
          </a:p>
          <a:p>
            <a:pPr marL="0" marR="0" lvl="0" indent="0" algn="l" defTabSz="914400" rtl="0" eaLnBrk="1" fontAlgn="auto" latinLnBrk="0" hangingPunct="1">
              <a:lnSpc>
                <a:spcPct val="100000"/>
              </a:lnSpc>
              <a:spcBef>
                <a:spcPts val="1200"/>
              </a:spcBef>
              <a:spcAft>
                <a:spcPts val="0"/>
              </a:spcAft>
              <a:buClr>
                <a:srgbClr val="3C3E40"/>
              </a:buClr>
              <a:buSzPts val="2400"/>
              <a:buFont typeface="Arial"/>
              <a:buNone/>
              <a:tabLst/>
              <a:defRPr/>
            </a:pPr>
            <a:r>
              <a:rPr kumimoji="0" lang="en-US" sz="2400" b="0" i="0" u="none" strike="noStrike" kern="0" cap="none" spc="0" normalizeH="0" baseline="0" noProof="0" dirty="0">
                <a:ln>
                  <a:noFill/>
                </a:ln>
                <a:effectLst/>
                <a:uLnTx/>
                <a:uFillTx/>
                <a:latin typeface="Arial"/>
                <a:cs typeface="Arial"/>
                <a:sym typeface="Arial"/>
              </a:rPr>
              <a:t>Managing Tier II Interventions Pre-work</a:t>
            </a:r>
          </a:p>
          <a:p>
            <a:pPr marL="0" marR="0" lvl="0" indent="0" algn="l" defTabSz="914400" rtl="0" eaLnBrk="1" fontAlgn="auto" latinLnBrk="0" hangingPunct="1">
              <a:lnSpc>
                <a:spcPct val="100000"/>
              </a:lnSpc>
              <a:spcBef>
                <a:spcPts val="1800"/>
              </a:spcBef>
              <a:spcAft>
                <a:spcPts val="0"/>
              </a:spcAft>
              <a:buClr>
                <a:srgbClr val="3C3E40"/>
              </a:buClr>
              <a:buSzPts val="1800"/>
              <a:buFont typeface="Arial"/>
              <a:buNone/>
              <a:tabLst/>
              <a:defRPr/>
            </a:pPr>
            <a:r>
              <a:rPr kumimoji="0" lang="en-US" sz="2400" b="0" i="0" u="none" strike="noStrike" kern="0" cap="none" spc="0" normalizeH="0" baseline="0" noProof="0" dirty="0">
                <a:ln>
                  <a:noFill/>
                </a:ln>
                <a:effectLst/>
                <a:uLnTx/>
                <a:uFillTx/>
                <a:latin typeface="Arial"/>
                <a:cs typeface="Arial"/>
                <a:sym typeface="Arial"/>
              </a:rPr>
              <a:t>Using Drill-down Assessments to Understand the Problem</a:t>
            </a:r>
          </a:p>
          <a:p>
            <a:pPr marL="0" marR="0" lvl="0" indent="0" algn="l" defTabSz="914400" rtl="0" eaLnBrk="1" fontAlgn="auto" latinLnBrk="0" hangingPunct="1">
              <a:lnSpc>
                <a:spcPct val="100000"/>
              </a:lnSpc>
              <a:spcBef>
                <a:spcPts val="1800"/>
              </a:spcBef>
              <a:spcAft>
                <a:spcPts val="0"/>
              </a:spcAft>
              <a:buClr>
                <a:srgbClr val="3C3E40"/>
              </a:buClr>
              <a:buSzPts val="1800"/>
              <a:buFont typeface="Arial"/>
              <a:buNone/>
              <a:tabLst/>
              <a:defRPr/>
            </a:pPr>
            <a:r>
              <a:rPr kumimoji="0" lang="en-US" sz="2400" b="0" i="0" u="none" strike="noStrike" kern="0" cap="none" spc="0" normalizeH="0" baseline="0" noProof="0" dirty="0">
                <a:ln>
                  <a:noFill/>
                </a:ln>
                <a:effectLst/>
                <a:uLnTx/>
                <a:uFillTx/>
                <a:latin typeface="Arial"/>
                <a:cs typeface="Arial"/>
                <a:sym typeface="Arial"/>
              </a:rPr>
              <a:t>Selecting and Managing Tier II Intervention to Address Student Need</a:t>
            </a:r>
          </a:p>
          <a:p>
            <a:pPr marL="0" marR="0" lvl="0" indent="0" algn="l" defTabSz="914400" rtl="0" eaLnBrk="1" fontAlgn="auto" latinLnBrk="0" hangingPunct="1">
              <a:lnSpc>
                <a:spcPct val="100000"/>
              </a:lnSpc>
              <a:spcBef>
                <a:spcPts val="1800"/>
              </a:spcBef>
              <a:spcAft>
                <a:spcPts val="0"/>
              </a:spcAft>
              <a:buClr>
                <a:srgbClr val="3C3E40"/>
              </a:buClr>
              <a:buSzPts val="1800"/>
              <a:buFont typeface="Arial"/>
              <a:buNone/>
              <a:tabLst/>
              <a:defRPr/>
            </a:pPr>
            <a:r>
              <a:rPr kumimoji="0" lang="en-US" sz="2400" b="0" i="0" u="none" strike="noStrike" kern="0" cap="none" spc="0" normalizeH="0" baseline="0" noProof="0" dirty="0">
                <a:ln>
                  <a:noFill/>
                </a:ln>
                <a:effectLst/>
                <a:uLnTx/>
                <a:uFillTx/>
                <a:latin typeface="Arial"/>
                <a:cs typeface="Arial"/>
                <a:sym typeface="Arial"/>
              </a:rPr>
              <a:t>Determining to Response to Intervention </a:t>
            </a:r>
          </a:p>
        </p:txBody>
      </p:sp>
      <p:cxnSp>
        <p:nvCxnSpPr>
          <p:cNvPr id="6" name="Straight Connector 5">
            <a:extLst>
              <a:ext uri="{FF2B5EF4-FFF2-40B4-BE49-F238E27FC236}">
                <a16:creationId xmlns:a16="http://schemas.microsoft.com/office/drawing/2014/main" id="{952F16D7-E97B-C55D-C825-0164E247AE86}"/>
              </a:ext>
              <a:ext uri="{C183D7F6-B498-43B3-948B-1728B52AA6E4}">
                <adec:decorative xmlns:adec="http://schemas.microsoft.com/office/drawing/2017/decorative" val="1"/>
              </a:ext>
            </a:extLst>
          </p:cNvPr>
          <p:cNvCxnSpPr>
            <a:cxnSpLocks/>
          </p:cNvCxnSpPr>
          <p:nvPr/>
        </p:nvCxnSpPr>
        <p:spPr>
          <a:xfrm>
            <a:off x="2194809" y="2859374"/>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74A3DEB-B622-8195-64C8-8A87577D3549}"/>
              </a:ext>
              <a:ext uri="{C183D7F6-B498-43B3-948B-1728B52AA6E4}">
                <adec:decorative xmlns:adec="http://schemas.microsoft.com/office/drawing/2017/decorative" val="1"/>
              </a:ext>
            </a:extLst>
          </p:cNvPr>
          <p:cNvCxnSpPr>
            <a:cxnSpLocks/>
          </p:cNvCxnSpPr>
          <p:nvPr/>
        </p:nvCxnSpPr>
        <p:spPr>
          <a:xfrm>
            <a:off x="2194809" y="3429000"/>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F1D76583-2441-8D3E-4ADE-0A04921FC039}"/>
              </a:ext>
              <a:ext uri="{C183D7F6-B498-43B3-948B-1728B52AA6E4}">
                <adec:decorative xmlns:adec="http://schemas.microsoft.com/office/drawing/2017/decorative" val="1"/>
              </a:ext>
            </a:extLst>
          </p:cNvPr>
          <p:cNvCxnSpPr>
            <a:cxnSpLocks/>
          </p:cNvCxnSpPr>
          <p:nvPr/>
        </p:nvCxnSpPr>
        <p:spPr>
          <a:xfrm>
            <a:off x="2194809" y="4061085"/>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0A616664-5C1B-C5C3-8BAF-BC82BF46DDE7}"/>
              </a:ext>
              <a:ext uri="{C183D7F6-B498-43B3-948B-1728B52AA6E4}">
                <adec:decorative xmlns:adec="http://schemas.microsoft.com/office/drawing/2017/decorative" val="1"/>
              </a:ext>
            </a:extLst>
          </p:cNvPr>
          <p:cNvCxnSpPr>
            <a:cxnSpLocks/>
          </p:cNvCxnSpPr>
          <p:nvPr/>
        </p:nvCxnSpPr>
        <p:spPr>
          <a:xfrm>
            <a:off x="2194809" y="2277256"/>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E7E1FA59-10A9-9823-66A1-899E36916619}"/>
              </a:ext>
              <a:ext uri="{C183D7F6-B498-43B3-948B-1728B52AA6E4}">
                <adec:decorative xmlns:adec="http://schemas.microsoft.com/office/drawing/2017/decorative" val="1"/>
              </a:ext>
            </a:extLst>
          </p:cNvPr>
          <p:cNvCxnSpPr>
            <a:cxnSpLocks/>
          </p:cNvCxnSpPr>
          <p:nvPr/>
        </p:nvCxnSpPr>
        <p:spPr>
          <a:xfrm>
            <a:off x="2194809" y="4603228"/>
            <a:ext cx="9326880" cy="0"/>
          </a:xfrm>
          <a:prstGeom prst="line">
            <a:avLst/>
          </a:prstGeom>
          <a:ln w="28575">
            <a:solidFill>
              <a:srgbClr val="0C244D"/>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5924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98EBE0-256E-729B-843F-04706E88870C}"/>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0F91A8D4-F96A-6DEB-CE6B-CB5C17615263}"/>
              </a:ext>
            </a:extLst>
          </p:cNvPr>
          <p:cNvSpPr>
            <a:spLocks noGrp="1"/>
          </p:cNvSpPr>
          <p:nvPr>
            <p:ph type="title"/>
          </p:nvPr>
        </p:nvSpPr>
        <p:spPr/>
        <p:txBody>
          <a:bodyPr/>
          <a:lstStyle/>
          <a:p>
            <a:r>
              <a:rPr lang="en-US" dirty="0"/>
              <a:t>Session 1 Wrap Up</a:t>
            </a:r>
          </a:p>
        </p:txBody>
      </p:sp>
      <p:sp>
        <p:nvSpPr>
          <p:cNvPr id="4" name="Text Placeholder 3">
            <a:extLst>
              <a:ext uri="{FF2B5EF4-FFF2-40B4-BE49-F238E27FC236}">
                <a16:creationId xmlns:a16="http://schemas.microsoft.com/office/drawing/2014/main" id="{F6E71735-18D3-88B0-6AF9-B13AA5127259}"/>
              </a:ext>
            </a:extLst>
          </p:cNvPr>
          <p:cNvSpPr>
            <a:spLocks noGrp="1"/>
          </p:cNvSpPr>
          <p:nvPr>
            <p:ph type="body" sz="quarter" idx="14"/>
          </p:nvPr>
        </p:nvSpPr>
        <p:spPr/>
        <p:txBody>
          <a:bodyPr/>
          <a:lstStyle/>
          <a:p>
            <a:pPr marL="457200" lvl="0" indent="-457200" defTabSz="514359">
              <a:spcBef>
                <a:spcPts val="0"/>
              </a:spcBef>
              <a:buClr>
                <a:srgbClr val="3C3E40"/>
              </a:buClr>
              <a:buSzPts val="2400"/>
              <a:buFont typeface="Arial"/>
              <a:buAutoNum type="arabicPeriod"/>
              <a:defRPr/>
            </a:pPr>
            <a:r>
              <a:rPr lang="en-US" dirty="0">
                <a:latin typeface="Arial"/>
                <a:ea typeface="Arial"/>
                <a:cs typeface="Arial"/>
                <a:sym typeface="Arial"/>
              </a:rPr>
              <a:t>Complete the TESS Evaluation. </a:t>
            </a:r>
            <a:endParaRPr lang="en-US" dirty="0"/>
          </a:p>
          <a:p>
            <a:pPr marL="457200" lvl="0" indent="-457200" defTabSz="514359">
              <a:spcBef>
                <a:spcPts val="480"/>
              </a:spcBef>
              <a:buClr>
                <a:srgbClr val="3C3E40"/>
              </a:buClr>
              <a:buSzPts val="2400"/>
              <a:buFont typeface="Arial"/>
              <a:buAutoNum type="arabicPeriod"/>
              <a:defRPr/>
            </a:pPr>
            <a:r>
              <a:rPr lang="en-US" dirty="0"/>
              <a:t>Plan to attend training on </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90"/>
                  </a:ext>
                </a:extLst>
              </a:rPr>
              <a:t>XXXX.</a:t>
            </a:r>
          </a:p>
          <a:p>
            <a:pPr marL="457200" lvl="0" indent="-457200" defTabSz="514359">
              <a:spcBef>
                <a:spcPts val="480"/>
              </a:spcBef>
              <a:buClr>
                <a:srgbClr val="3C3E40"/>
              </a:buClr>
              <a:buSzPts val="2400"/>
              <a:buFont typeface="Arial"/>
              <a:buAutoNum type="arabicPeriod"/>
              <a:defRPr/>
            </a:pPr>
            <a:r>
              <a:rPr lang="en-US" dirty="0"/>
              <a:t>Create a reminder to bring student-level data for one or two students at your school receiving Tier II interventions or who you believe will need Tier II support to the next session.</a:t>
            </a:r>
          </a:p>
        </p:txBody>
      </p:sp>
    </p:spTree>
    <p:extLst>
      <p:ext uri="{BB962C8B-B14F-4D97-AF65-F5344CB8AC3E}">
        <p14:creationId xmlns:p14="http://schemas.microsoft.com/office/powerpoint/2010/main" val="294291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28223-9F0C-3B54-4263-8EE27857F321}"/>
              </a:ext>
            </a:extLst>
          </p:cNvPr>
          <p:cNvSpPr>
            <a:spLocks noGrp="1"/>
          </p:cNvSpPr>
          <p:nvPr>
            <p:ph type="title"/>
          </p:nvPr>
        </p:nvSpPr>
        <p:spPr/>
        <p:txBody>
          <a:bodyPr/>
          <a:lstStyle/>
          <a:p>
            <a:r>
              <a:rPr lang="en-US" dirty="0"/>
              <a:t>Learning Objectives</a:t>
            </a:r>
          </a:p>
        </p:txBody>
      </p:sp>
      <p:sp>
        <p:nvSpPr>
          <p:cNvPr id="2" name="Content Placeholder 1">
            <a:extLst>
              <a:ext uri="{FF2B5EF4-FFF2-40B4-BE49-F238E27FC236}">
                <a16:creationId xmlns:a16="http://schemas.microsoft.com/office/drawing/2014/main" id="{F1C57CA7-7425-8209-A058-FB81558DCEA3}"/>
              </a:ext>
            </a:extLst>
          </p:cNvPr>
          <p:cNvSpPr>
            <a:spLocks noGrp="1"/>
          </p:cNvSpPr>
          <p:nvPr>
            <p:ph sz="quarter" idx="12"/>
          </p:nvPr>
        </p:nvSpPr>
        <p:spPr/>
        <p:txBody>
          <a:bodyPr/>
          <a:lstStyle/>
          <a:p>
            <a:pPr marL="0" lvl="0" indent="0" defTabSz="514359" fontAlgn="base">
              <a:spcBef>
                <a:spcPts val="500"/>
              </a:spcBef>
              <a:buClr>
                <a:srgbClr val="3C3E40"/>
              </a:buClr>
              <a:buNone/>
              <a:tabLst>
                <a:tab pos="-228600" algn="l"/>
              </a:tabLst>
              <a:defRPr/>
            </a:pPr>
            <a:r>
              <a:rPr lang="en-US" dirty="0">
                <a:ea typeface="Times New Roman" panose="02020603050405020304" pitchFamily="18" charset="0"/>
              </a:rPr>
              <a:t>After completing this training, participants will be able to:</a:t>
            </a:r>
          </a:p>
          <a:p>
            <a:pPr marL="401638" indent="-401638" defTabSz="514359" fontAlgn="base">
              <a:spcBef>
                <a:spcPts val="1700"/>
              </a:spcBef>
              <a:buClr>
                <a:srgbClr val="3C3E40"/>
              </a:buClr>
              <a:tabLst>
                <a:tab pos="-228600" algn="l"/>
              </a:tabLst>
              <a:defRPr/>
            </a:pPr>
            <a:r>
              <a:rPr lang="en-US" dirty="0">
                <a:ea typeface="Times New Roman" panose="02020603050405020304" pitchFamily="18" charset="0"/>
              </a:rPr>
              <a:t>Audit current implementation structure to support tiered frameworks for Tier II interventions and supports. </a:t>
            </a:r>
          </a:p>
          <a:p>
            <a:pPr marL="401638" indent="-401638" defTabSz="514359" fontAlgn="base">
              <a:spcBef>
                <a:spcPts val="500"/>
              </a:spcBef>
              <a:buClr>
                <a:srgbClr val="3C3E40"/>
              </a:buClr>
              <a:tabLst>
                <a:tab pos="-228600" algn="l"/>
              </a:tabLst>
              <a:defRPr/>
            </a:pPr>
            <a:r>
              <a:rPr lang="en-US" dirty="0">
                <a:ea typeface="Times New Roman" panose="02020603050405020304" pitchFamily="18" charset="0"/>
              </a:rPr>
              <a:t>Understand characteristics of Tier II support and identify evidence-based instruction and intervention practices.</a:t>
            </a:r>
          </a:p>
          <a:p>
            <a:pPr marL="401638" indent="-401638" defTabSz="514359" fontAlgn="base">
              <a:spcBef>
                <a:spcPts val="500"/>
              </a:spcBef>
              <a:buClr>
                <a:srgbClr val="3C3E40"/>
              </a:buClr>
              <a:tabLst>
                <a:tab pos="-228600" algn="l"/>
              </a:tabLst>
              <a:defRPr/>
            </a:pPr>
            <a:r>
              <a:rPr lang="en-US" dirty="0">
                <a:ea typeface="Times New Roman" panose="02020603050405020304" pitchFamily="18" charset="0"/>
              </a:rPr>
              <a:t>Recognize how a Data-Based Decision-Making Team uses multiple data sources to evaluate student need and begin to apply this process themselves.</a:t>
            </a:r>
          </a:p>
          <a:p>
            <a:pPr marL="0" indent="0">
              <a:buNone/>
            </a:pPr>
            <a:endParaRPr lang="en-US" dirty="0"/>
          </a:p>
        </p:txBody>
      </p:sp>
      <p:sp>
        <p:nvSpPr>
          <p:cNvPr id="3" name="Footer Placeholder 2">
            <a:extLst>
              <a:ext uri="{FF2B5EF4-FFF2-40B4-BE49-F238E27FC236}">
                <a16:creationId xmlns:a16="http://schemas.microsoft.com/office/drawing/2014/main" id="{30C19289-1D16-A673-E00A-9C6D24C0A77E}"/>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678209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21;g267ab3db788_2_0" descr="QR code for the TN-TAN End of Session Survey. Link is included on the slide.">
            <a:extLst>
              <a:ext uri="{FF2B5EF4-FFF2-40B4-BE49-F238E27FC236}">
                <a16:creationId xmlns:a16="http://schemas.microsoft.com/office/drawing/2014/main" id="{D6BB28CA-F57B-A092-16CD-D9EF66372BE7}"/>
              </a:ext>
            </a:extLst>
          </p:cNvPr>
          <p:cNvPicPr preferRelativeResize="0">
            <a:picLocks noChangeAspect="1"/>
          </p:cNvPicPr>
          <p:nvPr/>
        </p:nvPicPr>
        <p:blipFill rotWithShape="1">
          <a:blip r:embed="rId3">
            <a:alphaModFix/>
          </a:blip>
          <a:srcRect/>
          <a:stretch/>
        </p:blipFill>
        <p:spPr>
          <a:xfrm>
            <a:off x="8312581" y="1348100"/>
            <a:ext cx="3124836" cy="2926080"/>
          </a:xfrm>
          <a:prstGeom prst="rect">
            <a:avLst/>
          </a:prstGeom>
          <a:noFill/>
          <a:ln>
            <a:noFill/>
          </a:ln>
        </p:spPr>
      </p:pic>
      <p:sp>
        <p:nvSpPr>
          <p:cNvPr id="2" name="Title 1">
            <a:extLst>
              <a:ext uri="{FF2B5EF4-FFF2-40B4-BE49-F238E27FC236}">
                <a16:creationId xmlns:a16="http://schemas.microsoft.com/office/drawing/2014/main" id="{5B426FA6-7325-0085-9E1F-D06283BFD9F2}"/>
              </a:ext>
            </a:extLst>
          </p:cNvPr>
          <p:cNvSpPr>
            <a:spLocks noGrp="1"/>
          </p:cNvSpPr>
          <p:nvPr>
            <p:ph type="title"/>
          </p:nvPr>
        </p:nvSpPr>
        <p:spPr/>
        <p:txBody>
          <a:bodyPr/>
          <a:lstStyle/>
          <a:p>
            <a:r>
              <a:rPr lang="en-US" sz="3600">
                <a:latin typeface="Georgia"/>
                <a:ea typeface="Open Sans Extrabold"/>
                <a:cs typeface="Open Sans Extrabold"/>
              </a:rPr>
              <a:t>TN-TAN End-of-Session Survey (Full)</a:t>
            </a:r>
            <a:endParaRPr lang="en-US"/>
          </a:p>
        </p:txBody>
      </p:sp>
      <p:sp>
        <p:nvSpPr>
          <p:cNvPr id="3" name="Text Placeholder 2">
            <a:extLst>
              <a:ext uri="{FF2B5EF4-FFF2-40B4-BE49-F238E27FC236}">
                <a16:creationId xmlns:a16="http://schemas.microsoft.com/office/drawing/2014/main" id="{38F34F77-C849-B694-EF70-31E5EC19D8E7}"/>
              </a:ext>
            </a:extLst>
          </p:cNvPr>
          <p:cNvSpPr>
            <a:spLocks noGrp="1"/>
          </p:cNvSpPr>
          <p:nvPr>
            <p:ph type="body" idx="1"/>
          </p:nvPr>
        </p:nvSpPr>
        <p:spPr>
          <a:xfrm>
            <a:off x="507868" y="1142731"/>
            <a:ext cx="9978549" cy="5651770"/>
          </a:xfrm>
        </p:spPr>
        <p:txBody>
          <a:bodyPr>
            <a:noAutofit/>
          </a:bodyPr>
          <a:lstStyle/>
          <a:p>
            <a:pPr marL="75565" indent="0">
              <a:buNone/>
            </a:pPr>
            <a:r>
              <a:rPr lang="en-US" dirty="0">
                <a:solidFill>
                  <a:srgbClr val="000000"/>
                </a:solidFill>
              </a:rPr>
              <a:t>Please complete the evaluation survey using the following link or by scanning the QR code:</a:t>
            </a:r>
            <a:endParaRPr lang="en-US" dirty="0"/>
          </a:p>
          <a:p>
            <a:pPr marL="75565" indent="0">
              <a:buNone/>
            </a:pPr>
            <a:r>
              <a:rPr lang="en-US" dirty="0">
                <a:solidFill>
                  <a:schemeClr val="tx1">
                    <a:lumMod val="50000"/>
                  </a:schemeClr>
                </a:solidFill>
              </a:rPr>
              <a:t>Open the </a:t>
            </a:r>
            <a:r>
              <a:rPr lang="en-US" u="sng" dirty="0">
                <a:solidFill>
                  <a:srgbClr val="002DF5"/>
                </a:solidFill>
                <a:hlinkClick r:id="rId4">
                  <a:extLst>
                    <a:ext uri="{A12FA001-AC4F-418D-AE19-62706E023703}">
                      <ahyp:hlinkClr xmlns:ahyp="http://schemas.microsoft.com/office/drawing/2018/hyperlinkcolor" val="tx"/>
                    </a:ext>
                  </a:extLst>
                </a:hlinkClick>
              </a:rPr>
              <a:t>TN-TAN End-of-Session Survey</a:t>
            </a:r>
            <a:r>
              <a:rPr lang="en-US" u="sng" dirty="0">
                <a:solidFill>
                  <a:srgbClr val="002DF5"/>
                </a:solidFill>
              </a:rPr>
              <a:t> </a:t>
            </a:r>
            <a:r>
              <a:rPr lang="en-US" dirty="0">
                <a:solidFill>
                  <a:srgbClr val="000000"/>
                </a:solidFill>
              </a:rPr>
              <a:t>(https://</a:t>
            </a:r>
            <a:r>
              <a:rPr lang="en-US" dirty="0" err="1">
                <a:solidFill>
                  <a:srgbClr val="000000"/>
                </a:solidFill>
              </a:rPr>
              <a:t>tinyurl.com</a:t>
            </a:r>
            <a:r>
              <a:rPr lang="en-US" dirty="0">
                <a:solidFill>
                  <a:srgbClr val="000000"/>
                </a:solidFill>
              </a:rPr>
              <a:t>/3j4m7rb3).</a:t>
            </a:r>
          </a:p>
          <a:p>
            <a:pPr marL="75565" indent="0">
              <a:spcBef>
                <a:spcPts val="1200"/>
              </a:spcBef>
              <a:buNone/>
            </a:pPr>
            <a:r>
              <a:rPr lang="en-US" dirty="0">
                <a:solidFill>
                  <a:srgbClr val="000000"/>
                </a:solidFill>
              </a:rPr>
              <a:t>Project provider: TSC</a:t>
            </a:r>
          </a:p>
          <a:p>
            <a:pPr marL="75565" indent="0">
              <a:buNone/>
            </a:pPr>
            <a:r>
              <a:rPr lang="en-US" dirty="0">
                <a:solidFill>
                  <a:srgbClr val="000000"/>
                </a:solidFill>
              </a:rPr>
              <a:t>Event title: Tier 2: Day 1</a:t>
            </a:r>
            <a:endParaRPr lang="en-US" i="1" dirty="0">
              <a:solidFill>
                <a:srgbClr val="000000"/>
              </a:solidFill>
            </a:endParaRPr>
          </a:p>
          <a:p>
            <a:pPr marL="75565" indent="0">
              <a:spcBef>
                <a:spcPts val="1200"/>
              </a:spcBef>
              <a:buNone/>
            </a:pPr>
            <a:r>
              <a:rPr lang="en-US" dirty="0">
                <a:solidFill>
                  <a:srgbClr val="000000"/>
                </a:solidFill>
              </a:rPr>
              <a:t>Learning objectives:</a:t>
            </a:r>
          </a:p>
          <a:p>
            <a:pPr marL="457200" indent="-457200" fontAlgn="base">
              <a:buFont typeface="+mj-lt"/>
              <a:buAutoNum type="arabicPeriod"/>
              <a:tabLst>
                <a:tab pos="-228600" algn="l"/>
                <a:tab pos="461963" algn="l"/>
              </a:tabLst>
            </a:pPr>
            <a:r>
              <a:rPr lang="en-US" dirty="0">
                <a:solidFill>
                  <a:srgbClr val="000000"/>
                </a:solidFill>
                <a:ea typeface="Times New Roman" panose="02020603050405020304" pitchFamily="18" charset="0"/>
              </a:rPr>
              <a:t>Audit current implementation structures to support tiered support frameworks for Tier II interventions and supports. </a:t>
            </a:r>
          </a:p>
          <a:p>
            <a:pPr marL="457200" indent="-457200" fontAlgn="base">
              <a:spcBef>
                <a:spcPts val="600"/>
              </a:spcBef>
              <a:buFont typeface="+mj-lt"/>
              <a:buAutoNum type="arabicPeriod"/>
              <a:tabLst>
                <a:tab pos="-228600" algn="l"/>
                <a:tab pos="461963" algn="l"/>
              </a:tabLst>
            </a:pPr>
            <a:r>
              <a:rPr lang="en-US" dirty="0">
                <a:solidFill>
                  <a:srgbClr val="000000"/>
                </a:solidFill>
                <a:ea typeface="Times New Roman" panose="02020603050405020304" pitchFamily="18" charset="0"/>
              </a:rPr>
              <a:t>Understand characteristics of Tier II support and identify evidence-based instruction and intervention practices.</a:t>
            </a:r>
          </a:p>
          <a:p>
            <a:pPr marL="457200" indent="-457200" fontAlgn="base">
              <a:spcBef>
                <a:spcPts val="600"/>
              </a:spcBef>
              <a:buFont typeface="+mj-lt"/>
              <a:buAutoNum type="arabicPeriod"/>
              <a:tabLst>
                <a:tab pos="-228600" algn="l"/>
                <a:tab pos="461963" algn="l"/>
              </a:tabLst>
            </a:pPr>
            <a:r>
              <a:rPr lang="en-US" dirty="0">
                <a:solidFill>
                  <a:srgbClr val="000000"/>
                </a:solidFill>
                <a:ea typeface="Times New Roman" panose="02020603050405020304" pitchFamily="18" charset="0"/>
              </a:rPr>
              <a:t>Recognize how a Data-Based Decision-Making Team uses multiple data sources to evaluate student need and begin to apply this process themselves.</a:t>
            </a:r>
            <a:endParaRPr lang="en-US" dirty="0">
              <a:solidFill>
                <a:srgbClr val="000000"/>
              </a:solidFill>
            </a:endParaRPr>
          </a:p>
        </p:txBody>
      </p:sp>
      <p:sp>
        <p:nvSpPr>
          <p:cNvPr id="4" name="Footer Placeholder 3">
            <a:extLst>
              <a:ext uri="{FF2B5EF4-FFF2-40B4-BE49-F238E27FC236}">
                <a16:creationId xmlns:a16="http://schemas.microsoft.com/office/drawing/2014/main" id="{28696F3A-68F2-B989-1400-B79DE7F2B4C9}"/>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pic>
        <p:nvPicPr>
          <p:cNvPr id="6" name="Picture 5">
            <a:extLst>
              <a:ext uri="{FF2B5EF4-FFF2-40B4-BE49-F238E27FC236}">
                <a16:creationId xmlns:a16="http://schemas.microsoft.com/office/drawing/2014/main" id="{463672BE-71AB-88CB-A05A-098CDC6A941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80957" y="5993192"/>
            <a:ext cx="425450" cy="391414"/>
          </a:xfrm>
          <a:prstGeom prst="rect">
            <a:avLst/>
          </a:prstGeom>
        </p:spPr>
      </p:pic>
    </p:spTree>
    <p:extLst>
      <p:ext uri="{BB962C8B-B14F-4D97-AF65-F5344CB8AC3E}">
        <p14:creationId xmlns:p14="http://schemas.microsoft.com/office/powerpoint/2010/main" val="15137803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89AC-9FEC-D029-5030-637176431B25}"/>
              </a:ext>
            </a:extLst>
          </p:cNvPr>
          <p:cNvSpPr>
            <a:spLocks noGrp="1"/>
          </p:cNvSpPr>
          <p:nvPr>
            <p:ph type="title"/>
          </p:nvPr>
        </p:nvSpPr>
        <p:spPr>
          <a:xfrm>
            <a:off x="507868" y="102926"/>
            <a:ext cx="11071516" cy="969895"/>
          </a:xfrm>
        </p:spPr>
        <p:txBody>
          <a:bodyPr/>
          <a:lstStyle/>
          <a:p>
            <a:r>
              <a:rPr lang="en-US"/>
              <a:t>Connect With Us</a:t>
            </a:r>
          </a:p>
        </p:txBody>
      </p:sp>
      <p:sp>
        <p:nvSpPr>
          <p:cNvPr id="13" name="Text Placeholder 12">
            <a:extLst>
              <a:ext uri="{FF2B5EF4-FFF2-40B4-BE49-F238E27FC236}">
                <a16:creationId xmlns:a16="http://schemas.microsoft.com/office/drawing/2014/main" id="{7DD5E2FB-CC8E-86E0-7158-03EB4C514B25}"/>
              </a:ext>
            </a:extLst>
          </p:cNvPr>
          <p:cNvSpPr>
            <a:spLocks noGrp="1"/>
          </p:cNvSpPr>
          <p:nvPr>
            <p:ph type="body" sz="quarter" idx="10"/>
          </p:nvPr>
        </p:nvSpPr>
        <p:spPr>
          <a:xfrm>
            <a:off x="744807" y="1127578"/>
            <a:ext cx="10639425" cy="1204496"/>
          </a:xfrm>
        </p:spPr>
        <p:txBody>
          <a:bodyPr vert="horz" lIns="91440" tIns="45720" rIns="91440" bIns="45720" rtlCol="0" anchor="t">
            <a:noAutofit/>
          </a:bodyPr>
          <a:lstStyle/>
          <a:p>
            <a:pPr marL="0" indent="0">
              <a:spcBef>
                <a:spcPts val="1400"/>
              </a:spcBef>
              <a:defRPr/>
            </a:pPr>
            <a:r>
              <a:rPr lang="en-US">
                <a:latin typeface="Arial"/>
                <a:ea typeface="Open Sans"/>
                <a:cs typeface="Arial"/>
              </a:rPr>
              <a:t>To learn more about our services, connect with us </a:t>
            </a:r>
            <a:r>
              <a:rPr lang="en-US">
                <a:solidFill>
                  <a:srgbClr val="002DF5"/>
                </a:solidFill>
                <a:latin typeface="Arial"/>
                <a:ea typeface="Open Sans"/>
                <a:cs typeface="Arial"/>
                <a:hlinkClick r:id="rId3">
                  <a:extLst>
                    <a:ext uri="{A12FA001-AC4F-418D-AE19-62706E023703}">
                      <ahyp:hlinkClr xmlns:ahyp="http://schemas.microsoft.com/office/drawing/2018/hyperlinkcolor" val="tx"/>
                    </a:ext>
                  </a:extLst>
                </a:hlinkClick>
              </a:rPr>
              <a:t>on our website</a:t>
            </a:r>
            <a:r>
              <a:rPr lang="en-US">
                <a:solidFill>
                  <a:srgbClr val="002DF5"/>
                </a:solidFill>
                <a:latin typeface="Arial"/>
                <a:ea typeface="Open Sans"/>
                <a:cs typeface="Arial"/>
              </a:rPr>
              <a:t>, </a:t>
            </a:r>
            <a:r>
              <a:rPr lang="en-US">
                <a:solidFill>
                  <a:srgbClr val="002DF5"/>
                </a:solidFill>
                <a:latin typeface="Arial"/>
                <a:ea typeface="Open Sans"/>
                <a:cs typeface="Arial"/>
                <a:hlinkClick r:id="rId4">
                  <a:extLst>
                    <a:ext uri="{A12FA001-AC4F-418D-AE19-62706E023703}">
                      <ahyp:hlinkClr xmlns:ahyp="http://schemas.microsoft.com/office/drawing/2018/hyperlinkcolor" val="tx"/>
                    </a:ext>
                  </a:extLst>
                </a:hlinkClick>
              </a:rPr>
              <a:t>through our newsletter </a:t>
            </a:r>
            <a:r>
              <a:rPr lang="en-US">
                <a:solidFill>
                  <a:srgbClr val="002DF5"/>
                </a:solidFill>
                <a:latin typeface="Arial"/>
                <a:ea typeface="Open Sans"/>
                <a:cs typeface="Arial"/>
              </a:rPr>
              <a:t>, </a:t>
            </a:r>
            <a:r>
              <a:rPr lang="en-US">
                <a:latin typeface="Arial"/>
                <a:ea typeface="Open Sans"/>
                <a:cs typeface="Arial"/>
              </a:rPr>
              <a:t>and </a:t>
            </a:r>
            <a:r>
              <a:rPr lang="en-US">
                <a:solidFill>
                  <a:srgbClr val="002DF5"/>
                </a:solidFill>
                <a:latin typeface="Arial"/>
                <a:ea typeface="Open Sans"/>
                <a:cs typeface="Arial"/>
                <a:hlinkClick r:id="rId5">
                  <a:extLst>
                    <a:ext uri="{A12FA001-AC4F-418D-AE19-62706E023703}">
                      <ahyp:hlinkClr xmlns:ahyp="http://schemas.microsoft.com/office/drawing/2018/hyperlinkcolor" val="tx"/>
                    </a:ext>
                  </a:extLst>
                </a:hlinkClick>
              </a:rPr>
              <a:t>on social media</a:t>
            </a:r>
            <a:r>
              <a:rPr lang="en-US">
                <a:solidFill>
                  <a:srgbClr val="002DF5"/>
                </a:solidFill>
                <a:latin typeface="Arial"/>
                <a:ea typeface="Open Sans"/>
                <a:cs typeface="Arial"/>
              </a:rPr>
              <a:t>.</a:t>
            </a:r>
            <a:endParaRPr lang="en-US"/>
          </a:p>
        </p:txBody>
      </p:sp>
      <p:sp>
        <p:nvSpPr>
          <p:cNvPr id="14" name="Text Placeholder 13">
            <a:extLst>
              <a:ext uri="{FF2B5EF4-FFF2-40B4-BE49-F238E27FC236}">
                <a16:creationId xmlns:a16="http://schemas.microsoft.com/office/drawing/2014/main" id="{25E6AF82-9B56-0557-74C7-F41C42987964}"/>
              </a:ext>
            </a:extLst>
          </p:cNvPr>
          <p:cNvSpPr>
            <a:spLocks noGrp="1"/>
          </p:cNvSpPr>
          <p:nvPr>
            <p:ph type="body" sz="quarter" idx="11"/>
          </p:nvPr>
        </p:nvSpPr>
        <p:spPr/>
        <p:txBody>
          <a:bodyPr/>
          <a:lstStyle/>
          <a:p>
            <a:r>
              <a:rPr lang="en-US"/>
              <a:t>Website</a:t>
            </a:r>
          </a:p>
        </p:txBody>
      </p:sp>
      <p:pic>
        <p:nvPicPr>
          <p:cNvPr id="6" name="Google Shape;1701;p136">
            <a:extLst>
              <a:ext uri="{FF2B5EF4-FFF2-40B4-BE49-F238E27FC236}">
                <a16:creationId xmlns:a16="http://schemas.microsoft.com/office/drawing/2014/main" id="{D05B4113-65D4-6C02-2154-D7F565ADE27B}"/>
              </a:ext>
              <a:ext uri="{C183D7F6-B498-43B3-948B-1728B52AA6E4}">
                <adec:decorative xmlns:adec="http://schemas.microsoft.com/office/drawing/2017/decorative" val="1"/>
              </a:ext>
            </a:extLst>
          </p:cNvPr>
          <p:cNvPicPr preferRelativeResize="0"/>
          <p:nvPr/>
        </p:nvPicPr>
        <p:blipFill rotWithShape="1">
          <a:blip r:embed="rId6" cstate="screen">
            <a:grayscl/>
            <a:alphaModFix/>
            <a:extLst>
              <a:ext uri="{28A0092B-C50C-407E-A947-70E740481C1C}">
                <a14:useLocalDpi xmlns:a14="http://schemas.microsoft.com/office/drawing/2010/main"/>
              </a:ext>
            </a:extLst>
          </a:blip>
          <a:srcRect/>
          <a:stretch/>
        </p:blipFill>
        <p:spPr>
          <a:xfrm>
            <a:off x="1662790" y="3244712"/>
            <a:ext cx="1741564" cy="755627"/>
          </a:xfrm>
          <a:prstGeom prst="rect">
            <a:avLst/>
          </a:prstGeom>
          <a:noFill/>
          <a:ln>
            <a:noFill/>
          </a:ln>
        </p:spPr>
      </p:pic>
      <p:sp>
        <p:nvSpPr>
          <p:cNvPr id="15" name="Text Placeholder 14">
            <a:extLst>
              <a:ext uri="{FF2B5EF4-FFF2-40B4-BE49-F238E27FC236}">
                <a16:creationId xmlns:a16="http://schemas.microsoft.com/office/drawing/2014/main" id="{A3B02489-A8A2-3097-C338-42869841008A}"/>
              </a:ext>
            </a:extLst>
          </p:cNvPr>
          <p:cNvSpPr>
            <a:spLocks noGrp="1"/>
          </p:cNvSpPr>
          <p:nvPr>
            <p:ph type="body" sz="quarter" idx="12"/>
          </p:nvPr>
        </p:nvSpPr>
        <p:spPr/>
        <p:txBody>
          <a:bodyPr/>
          <a:lstStyle/>
          <a:p>
            <a:r>
              <a:rPr lang="en-US" err="1">
                <a:solidFill>
                  <a:schemeClr val="tx1"/>
                </a:solidFill>
              </a:rPr>
              <a:t>tennesseetsc.org</a:t>
            </a:r>
            <a:endParaRPr lang="en-US">
              <a:solidFill>
                <a:schemeClr val="tx1"/>
              </a:solidFill>
            </a:endParaRPr>
          </a:p>
        </p:txBody>
      </p:sp>
      <p:sp>
        <p:nvSpPr>
          <p:cNvPr id="16" name="Text Placeholder 15">
            <a:extLst>
              <a:ext uri="{FF2B5EF4-FFF2-40B4-BE49-F238E27FC236}">
                <a16:creationId xmlns:a16="http://schemas.microsoft.com/office/drawing/2014/main" id="{5B3FCCE4-AE66-DE46-4F93-57F580498504}"/>
              </a:ext>
            </a:extLst>
          </p:cNvPr>
          <p:cNvSpPr>
            <a:spLocks noGrp="1"/>
          </p:cNvSpPr>
          <p:nvPr>
            <p:ph type="body" sz="quarter" idx="13"/>
          </p:nvPr>
        </p:nvSpPr>
        <p:spPr/>
        <p:txBody>
          <a:bodyPr/>
          <a:lstStyle/>
          <a:p>
            <a:r>
              <a:rPr lang="en-US"/>
              <a:t>Newsletter</a:t>
            </a:r>
          </a:p>
        </p:txBody>
      </p:sp>
      <p:pic>
        <p:nvPicPr>
          <p:cNvPr id="11" name="Content Placeholder 13" descr="QR code to sign up for Tennessee Tiered Support Center's newsletter.">
            <a:extLst>
              <a:ext uri="{FF2B5EF4-FFF2-40B4-BE49-F238E27FC236}">
                <a16:creationId xmlns:a16="http://schemas.microsoft.com/office/drawing/2014/main" id="{13FDCC6A-B5FF-BF1A-D5D8-633DA900D1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64128" y="3222345"/>
            <a:ext cx="1600781" cy="1269999"/>
          </a:xfrm>
          <a:prstGeom prst="rect">
            <a:avLst/>
          </a:prstGeom>
        </p:spPr>
      </p:pic>
      <p:sp>
        <p:nvSpPr>
          <p:cNvPr id="17" name="Text Placeholder 16">
            <a:extLst>
              <a:ext uri="{FF2B5EF4-FFF2-40B4-BE49-F238E27FC236}">
                <a16:creationId xmlns:a16="http://schemas.microsoft.com/office/drawing/2014/main" id="{EC2B5CF5-9D21-1B05-E867-D81561923DE8}"/>
              </a:ext>
            </a:extLst>
          </p:cNvPr>
          <p:cNvSpPr>
            <a:spLocks noGrp="1"/>
          </p:cNvSpPr>
          <p:nvPr>
            <p:ph type="body" sz="quarter" idx="14"/>
          </p:nvPr>
        </p:nvSpPr>
        <p:spPr/>
        <p:txBody>
          <a:bodyPr/>
          <a:lstStyle/>
          <a:p>
            <a:r>
              <a:rPr lang="en-US"/>
              <a:t>Social Media</a:t>
            </a:r>
          </a:p>
        </p:txBody>
      </p:sp>
      <p:pic>
        <p:nvPicPr>
          <p:cNvPr id="7" name="Content Placeholder 3" descr="Link for Tennessee Tiered Supports Center X account located at https://x.com/tennesseetsc.">
            <a:extLst>
              <a:ext uri="{FF2B5EF4-FFF2-40B4-BE49-F238E27FC236}">
                <a16:creationId xmlns:a16="http://schemas.microsoft.com/office/drawing/2014/main" id="{4EA738E1-0F73-1E42-9A9C-F1B6E23BDF00}"/>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17745" y="2861311"/>
            <a:ext cx="2210362" cy="1658203"/>
          </a:xfrm>
          <a:prstGeom prst="rect">
            <a:avLst/>
          </a:prstGeom>
        </p:spPr>
      </p:pic>
      <p:sp>
        <p:nvSpPr>
          <p:cNvPr id="18" name="Text Placeholder 17">
            <a:extLst>
              <a:ext uri="{FF2B5EF4-FFF2-40B4-BE49-F238E27FC236}">
                <a16:creationId xmlns:a16="http://schemas.microsoft.com/office/drawing/2014/main" id="{FD20F32B-6D38-0552-F5CE-EB884B1DB8B0}"/>
              </a:ext>
            </a:extLst>
          </p:cNvPr>
          <p:cNvSpPr>
            <a:spLocks noGrp="1"/>
          </p:cNvSpPr>
          <p:nvPr>
            <p:ph type="body" sz="quarter" idx="15"/>
          </p:nvPr>
        </p:nvSpPr>
        <p:spPr/>
        <p:txBody>
          <a:bodyPr/>
          <a:lstStyle/>
          <a:p>
            <a:r>
              <a:rPr lang="en-US"/>
              <a:t>@tennesseetsc</a:t>
            </a:r>
          </a:p>
        </p:txBody>
      </p:sp>
      <p:sp>
        <p:nvSpPr>
          <p:cNvPr id="3" name="Content Placeholder 2">
            <a:extLst>
              <a:ext uri="{FF2B5EF4-FFF2-40B4-BE49-F238E27FC236}">
                <a16:creationId xmlns:a16="http://schemas.microsoft.com/office/drawing/2014/main" id="{0A917F0C-2A0B-FF82-D7FB-DAEE063304BA}"/>
              </a:ext>
            </a:extLst>
          </p:cNvPr>
          <p:cNvSpPr>
            <a:spLocks noGrp="1"/>
          </p:cNvSpPr>
          <p:nvPr>
            <p:ph sz="quarter" idx="16"/>
          </p:nvPr>
        </p:nvSpPr>
        <p:spPr/>
        <p:txBody>
          <a:bodyPr>
            <a:noAutofit/>
          </a:body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effectLst/>
                <a:uLnTx/>
                <a:uFillTx/>
                <a:latin typeface="Arial"/>
                <a:ea typeface="Open Sans"/>
                <a:cs typeface="Open Sans"/>
              </a:rPr>
              <a:t>Permission is granted to use and copy these materials for noncommercial educational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effectLst/>
                <a:uLnTx/>
                <a:uFillTx/>
                <a:latin typeface="Arial"/>
                <a:ea typeface="Open Sans"/>
                <a:cs typeface="Open Sans"/>
              </a:rPr>
              <a:t>purposes with attribution credit to the Tennessee Department of Education. If you wish </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effectLst/>
                <a:uLnTx/>
                <a:uFillTx/>
                <a:latin typeface="Arial"/>
                <a:ea typeface="Open Sans"/>
                <a:cs typeface="Open Sans"/>
              </a:rPr>
              <a:t>to use these materials for reasons other than  noncommercial educational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effectLst/>
                <a:uLnTx/>
                <a:uFillTx/>
                <a:latin typeface="Arial"/>
                <a:ea typeface="Open Sans"/>
                <a:cs typeface="Open Sans"/>
              </a:rPr>
              <a:t>purposes, please contact the Office of General Counsel at (615) 741-2921.</a:t>
            </a:r>
            <a:endParaRPr lang="en-US" i="1">
              <a:latin typeface="Arial"/>
              <a:ea typeface="Open Sans"/>
              <a:cs typeface="Open Sans"/>
            </a:endParaRPr>
          </a:p>
        </p:txBody>
      </p:sp>
      <p:sp>
        <p:nvSpPr>
          <p:cNvPr id="4" name="Footer Placeholder 2">
            <a:extLst>
              <a:ext uri="{FF2B5EF4-FFF2-40B4-BE49-F238E27FC236}">
                <a16:creationId xmlns:a16="http://schemas.microsoft.com/office/drawing/2014/main" id="{31D83750-6312-9A63-6B60-BA9349F7D4A8}"/>
              </a:ext>
              <a:ext uri="{C183D7F6-B498-43B3-948B-1728B52AA6E4}">
                <adec:decorative xmlns:adec="http://schemas.microsoft.com/office/drawing/2017/decorative" val="1"/>
              </a:ext>
            </a:extLst>
          </p:cNvPr>
          <p:cNvSpPr>
            <a:spLocks noGrp="1"/>
          </p:cNvSpPr>
          <p:nvPr>
            <p:ph type="ftr" sz="quarter" idx="17"/>
          </p:nvPr>
        </p:nvSpPr>
        <p:spPr>
          <a:xfrm>
            <a:off x="9193495" y="6686877"/>
            <a:ext cx="2995330" cy="342246"/>
          </a:xfrm>
        </p:spPr>
        <p:txBody>
          <a:bodyPr/>
          <a:lstStyle>
            <a:lvl1pPr>
              <a:defRPr>
                <a:solidFill>
                  <a:schemeClr val="bg1"/>
                </a:solidFill>
              </a:defRPr>
            </a:lvl1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271229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E27E-F486-F06D-FB59-D2A0AE63F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8C66F-C5F6-7AE0-5E16-E30381A7F909}"/>
              </a:ext>
            </a:extLst>
          </p:cNvPr>
          <p:cNvSpPr>
            <a:spLocks noGrp="1"/>
          </p:cNvSpPr>
          <p:nvPr>
            <p:ph type="title"/>
          </p:nvPr>
        </p:nvSpPr>
        <p:spPr>
          <a:xfrm>
            <a:off x="424073" y="2148712"/>
            <a:ext cx="8881659" cy="1759104"/>
          </a:xfrm>
        </p:spPr>
        <p:txBody>
          <a:bodyPr>
            <a:normAutofit/>
          </a:bodyPr>
          <a:lstStyle/>
          <a:p>
            <a:r>
              <a:rPr lang="en-US" dirty="0"/>
              <a:t>References</a:t>
            </a:r>
            <a:br>
              <a:rPr lang="en-US" dirty="0"/>
            </a:br>
            <a:r>
              <a:rPr lang="en-US" sz="2700" b="0" dirty="0">
                <a:latin typeface="Arial" panose="020B0604020202020204" pitchFamily="34" charset="0"/>
                <a:cs typeface="Arial" panose="020B0604020202020204" pitchFamily="34" charset="0"/>
              </a:rPr>
              <a:t>Review a full list of references at </a:t>
            </a:r>
            <a:r>
              <a:rPr lang="en-US" sz="2700" b="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Implementing Tier II Interventions and Supports</a:t>
            </a:r>
            <a:r>
              <a:rPr lang="en-US" sz="2700" b="0" dirty="0">
                <a:latin typeface="Arial" panose="020B0604020202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ABC0811A-A35C-D4D4-86F5-DA7482A7E77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dirty="0"/>
          </a:p>
        </p:txBody>
      </p:sp>
    </p:spTree>
    <p:extLst>
      <p:ext uri="{BB962C8B-B14F-4D97-AF65-F5344CB8AC3E}">
        <p14:creationId xmlns:p14="http://schemas.microsoft.com/office/powerpoint/2010/main" val="133792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D6B2-C626-6F95-D610-5C3D8C4ECCAC}"/>
              </a:ext>
            </a:extLst>
          </p:cNvPr>
          <p:cNvSpPr>
            <a:spLocks noGrp="1"/>
          </p:cNvSpPr>
          <p:nvPr>
            <p:ph type="title"/>
          </p:nvPr>
        </p:nvSpPr>
        <p:spPr/>
        <p:txBody>
          <a:bodyPr/>
          <a:lstStyle/>
          <a:p>
            <a:r>
              <a:rPr lang="en-US" dirty="0"/>
              <a:t>References</a:t>
            </a:r>
          </a:p>
        </p:txBody>
      </p:sp>
      <p:sp>
        <p:nvSpPr>
          <p:cNvPr id="4" name="Text Placeholder 3">
            <a:extLst>
              <a:ext uri="{FF2B5EF4-FFF2-40B4-BE49-F238E27FC236}">
                <a16:creationId xmlns:a16="http://schemas.microsoft.com/office/drawing/2014/main" id="{CF8E5C8E-A572-4C2B-EAEF-D978D2B37F93}"/>
              </a:ext>
            </a:extLst>
          </p:cNvPr>
          <p:cNvSpPr>
            <a:spLocks noGrp="1"/>
          </p:cNvSpPr>
          <p:nvPr>
            <p:ph type="body" idx="1"/>
          </p:nvPr>
        </p:nvSpPr>
        <p:spPr>
          <a:xfrm>
            <a:off x="552838" y="1367032"/>
            <a:ext cx="11071616" cy="4823907"/>
          </a:xfrm>
        </p:spPr>
        <p:txBody>
          <a:bodyPr>
            <a:normAutofit/>
          </a:bodyPr>
          <a:lstStyle/>
          <a:p>
            <a:pPr marL="0" lvl="0">
              <a:spcBef>
                <a:spcPts val="1800"/>
              </a:spcBef>
              <a:spcAft>
                <a:spcPts val="0"/>
              </a:spcAft>
              <a:buSzPts val="1100"/>
            </a:pPr>
            <a:r>
              <a:rPr lang="en-US" sz="1800" dirty="0">
                <a:solidFill>
                  <a:srgbClr val="000000"/>
                </a:solidFill>
              </a:rPr>
              <a:t>Archer, A.L., &amp; Hughes, C.A. (2016). </a:t>
            </a:r>
            <a:r>
              <a:rPr lang="en-US" sz="1800" i="1" dirty="0">
                <a:solidFill>
                  <a:srgbClr val="000000"/>
                </a:solidFill>
              </a:rPr>
              <a:t>Explicit instruction: Effective and efficient teaching</a:t>
            </a:r>
            <a:r>
              <a:rPr lang="en-US" sz="1800" dirty="0">
                <a:solidFill>
                  <a:srgbClr val="000000"/>
                </a:solidFill>
              </a:rPr>
              <a:t>. The Guilford Press, New York, NY</a:t>
            </a:r>
          </a:p>
          <a:p>
            <a:pPr marL="0" lvl="0">
              <a:spcBef>
                <a:spcPts val="1800"/>
              </a:spcBef>
              <a:spcAft>
                <a:spcPts val="0"/>
              </a:spcAft>
              <a:buSzPts val="1100"/>
            </a:pPr>
            <a:r>
              <a:rPr lang="en-US" sz="1800" dirty="0">
                <a:solidFill>
                  <a:srgbClr val="000000"/>
                </a:solidFill>
              </a:rPr>
              <a:t>Attendance Works (2022, December) </a:t>
            </a:r>
            <a:r>
              <a:rPr lang="en-US" sz="1800" i="1" dirty="0">
                <a:solidFill>
                  <a:srgbClr val="000000"/>
                </a:solidFill>
              </a:rPr>
              <a:t>Chronic absence: 3 tiers of intervention. </a:t>
            </a:r>
            <a:r>
              <a:rPr lang="en-US" sz="1800" u="sng" dirty="0">
                <a:solidFill>
                  <a:schemeClr val="hlink"/>
                </a:solidFill>
                <a:hlinkClick r:id="rId3"/>
              </a:rPr>
              <a:t>https://www.attendanceworks.org/chronic-absence/addressing-chronic-absence/3-tiers-of-intervention/</a:t>
            </a:r>
            <a:endParaRPr lang="en-US" sz="1800" u="sng" dirty="0">
              <a:solidFill>
                <a:schemeClr val="hlink"/>
              </a:solidFill>
            </a:endParaRPr>
          </a:p>
          <a:p>
            <a:pPr marL="0">
              <a:spcBef>
                <a:spcPts val="1800"/>
              </a:spcBef>
              <a:spcAft>
                <a:spcPts val="0"/>
              </a:spcAft>
              <a:buSzPts val="1100"/>
            </a:pPr>
            <a:r>
              <a:rPr lang="en-US" sz="1800" dirty="0">
                <a:solidFill>
                  <a:srgbClr val="000000"/>
                </a:solidFill>
              </a:rPr>
              <a:t>Balfanz, R., Herzog, L., &amp; Mac Iver, D. J., (2007). Preventing student disengagement and keeping students on the graduation path in urban middle-grades schools: Early identification and effective interventions. </a:t>
            </a:r>
            <a:r>
              <a:rPr lang="en-US" sz="1800" i="1" dirty="0">
                <a:solidFill>
                  <a:srgbClr val="000000"/>
                </a:solidFill>
              </a:rPr>
              <a:t>Educational Psychologist</a:t>
            </a:r>
            <a:r>
              <a:rPr lang="en-US" sz="1800" dirty="0">
                <a:solidFill>
                  <a:srgbClr val="000000"/>
                </a:solidFill>
              </a:rPr>
              <a:t>.</a:t>
            </a:r>
          </a:p>
          <a:p>
            <a:pPr marL="0">
              <a:spcBef>
                <a:spcPts val="1800"/>
              </a:spcBef>
              <a:spcAft>
                <a:spcPts val="0"/>
              </a:spcAft>
              <a:buSzPts val="1100"/>
            </a:pPr>
            <a:r>
              <a:rPr lang="en-US" sz="1800" dirty="0">
                <a:solidFill>
                  <a:srgbClr val="000000"/>
                </a:solidFill>
              </a:rPr>
              <a:t>Brown-Chidsey, R. &amp; Bickford, R. (2016). </a:t>
            </a:r>
            <a:r>
              <a:rPr lang="en-US" sz="1800" i="1" dirty="0">
                <a:solidFill>
                  <a:srgbClr val="000000"/>
                </a:solidFill>
              </a:rPr>
              <a:t>Practical handbook of multi-tiered systems of support:  Building academic and behavioral success in schools. </a:t>
            </a:r>
            <a:r>
              <a:rPr lang="en-US" sz="1800" dirty="0">
                <a:solidFill>
                  <a:srgbClr val="000000"/>
                </a:solidFill>
              </a:rPr>
              <a:t>New York, NY: Guilford Press.</a:t>
            </a:r>
          </a:p>
          <a:p>
            <a:pPr marL="0">
              <a:spcBef>
                <a:spcPts val="1800"/>
              </a:spcBef>
              <a:spcAft>
                <a:spcPts val="0"/>
              </a:spcAft>
              <a:buSzPts val="1100"/>
            </a:pPr>
            <a:r>
              <a:rPr lang="en-US" sz="1800" dirty="0">
                <a:solidFill>
                  <a:srgbClr val="000000"/>
                </a:solidFill>
              </a:rPr>
              <a:t>Florida Problem Solving/Response to Intervention Project. (2021). </a:t>
            </a:r>
            <a:r>
              <a:rPr lang="en-US" sz="1800" i="1" dirty="0">
                <a:solidFill>
                  <a:srgbClr val="000000"/>
                </a:solidFill>
              </a:rPr>
              <a:t>Guiding tools for instructional problem solving (GTIPS). </a:t>
            </a:r>
            <a:r>
              <a:rPr lang="en-US" sz="1800" dirty="0">
                <a:solidFill>
                  <a:srgbClr val="000000"/>
                </a:solidFill>
              </a:rPr>
              <a:t>(3</a:t>
            </a:r>
            <a:r>
              <a:rPr lang="en-US" sz="1800" baseline="30000" dirty="0">
                <a:solidFill>
                  <a:srgbClr val="000000"/>
                </a:solidFill>
              </a:rPr>
              <a:t>rd</a:t>
            </a:r>
            <a:r>
              <a:rPr lang="en-US" sz="1800" dirty="0">
                <a:solidFill>
                  <a:srgbClr val="000000"/>
                </a:solidFill>
              </a:rPr>
              <a:t> ed.). </a:t>
            </a:r>
            <a:r>
              <a:rPr lang="en-US" sz="1800" u="sng" dirty="0">
                <a:hlinkClick r:id="rId4"/>
              </a:rPr>
              <a:t>https://floridarti.usf.edu/resources/gtips/GTIPS_3rdEd.pdf</a:t>
            </a:r>
            <a:endParaRPr lang="en-US" sz="1800" dirty="0"/>
          </a:p>
          <a:p>
            <a:pPr marL="0" lvl="0">
              <a:spcBef>
                <a:spcPts val="1800"/>
              </a:spcBef>
              <a:spcAft>
                <a:spcPts val="0"/>
              </a:spcAft>
              <a:buSzPts val="1100"/>
            </a:pPr>
            <a:endParaRPr lang="en-US" u="sng" dirty="0">
              <a:solidFill>
                <a:schemeClr val="hlink"/>
              </a:solidFill>
            </a:endParaRPr>
          </a:p>
        </p:txBody>
      </p:sp>
    </p:spTree>
    <p:extLst>
      <p:ext uri="{BB962C8B-B14F-4D97-AF65-F5344CB8AC3E}">
        <p14:creationId xmlns:p14="http://schemas.microsoft.com/office/powerpoint/2010/main" val="5989229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53A5D-F2C3-B207-C6E5-F3AEAE8356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32D08B-A1F5-6576-670C-5566D1BA197C}"/>
              </a:ext>
            </a:extLst>
          </p:cNvPr>
          <p:cNvSpPr>
            <a:spLocks noGrp="1"/>
          </p:cNvSpPr>
          <p:nvPr>
            <p:ph type="title"/>
          </p:nvPr>
        </p:nvSpPr>
        <p:spPr/>
        <p:txBody>
          <a:bodyPr/>
          <a:lstStyle/>
          <a:p>
            <a:r>
              <a:rPr lang="en-US" dirty="0"/>
              <a:t>References 2</a:t>
            </a:r>
          </a:p>
        </p:txBody>
      </p:sp>
      <p:sp>
        <p:nvSpPr>
          <p:cNvPr id="4" name="Text Placeholder 3">
            <a:extLst>
              <a:ext uri="{FF2B5EF4-FFF2-40B4-BE49-F238E27FC236}">
                <a16:creationId xmlns:a16="http://schemas.microsoft.com/office/drawing/2014/main" id="{B21B0C77-6C0B-7D62-CAD3-35C54AE03A62}"/>
              </a:ext>
            </a:extLst>
          </p:cNvPr>
          <p:cNvSpPr>
            <a:spLocks noGrp="1"/>
          </p:cNvSpPr>
          <p:nvPr>
            <p:ph type="body" idx="1"/>
          </p:nvPr>
        </p:nvSpPr>
        <p:spPr>
          <a:xfrm>
            <a:off x="507868" y="1531922"/>
            <a:ext cx="11071616" cy="4823907"/>
          </a:xfrm>
        </p:spPr>
        <p:txBody>
          <a:bodyPr>
            <a:noAutofit/>
          </a:bodyPr>
          <a:lstStyle/>
          <a:p>
            <a:r>
              <a:rPr lang="en-US" sz="1800" dirty="0">
                <a:solidFill>
                  <a:srgbClr val="000000"/>
                </a:solidFill>
              </a:rPr>
              <a:t>Fuchs, L.S., Fuchs, D., &amp; Malone, A.S. (2017). The taxonomy of intervention intensity. </a:t>
            </a:r>
            <a:r>
              <a:rPr lang="en-US" sz="1800" i="1" dirty="0">
                <a:solidFill>
                  <a:srgbClr val="000000"/>
                </a:solidFill>
              </a:rPr>
              <a:t>TEACHING Exceptional Children, </a:t>
            </a:r>
            <a:r>
              <a:rPr lang="en-US" sz="1800" dirty="0">
                <a:solidFill>
                  <a:srgbClr val="000000"/>
                </a:solidFill>
              </a:rPr>
              <a:t>50(1), 35-43. DOI: 10.1177//0040059917703962</a:t>
            </a:r>
          </a:p>
          <a:p>
            <a:r>
              <a:rPr lang="en-US" sz="1800" dirty="0">
                <a:solidFill>
                  <a:srgbClr val="000000"/>
                </a:solidFill>
              </a:rPr>
              <a:t>Illuminate Education (2021). </a:t>
            </a:r>
            <a:r>
              <a:rPr lang="en-US" sz="1800" i="1" dirty="0" err="1">
                <a:solidFill>
                  <a:srgbClr val="000000"/>
                </a:solidFill>
              </a:rPr>
              <a:t>FastBridge</a:t>
            </a:r>
            <a:r>
              <a:rPr lang="en-US" sz="1800" i="1" dirty="0">
                <a:solidFill>
                  <a:srgbClr val="000000"/>
                </a:solidFill>
              </a:rPr>
              <a:t> social emotional behavior national norms report. </a:t>
            </a:r>
            <a:r>
              <a:rPr lang="en-US" sz="1800" dirty="0" err="1">
                <a:solidFill>
                  <a:srgbClr val="000000"/>
                </a:solidFill>
              </a:rPr>
              <a:t>FastBridge</a:t>
            </a:r>
            <a:r>
              <a:rPr lang="en-US" sz="1800" dirty="0">
                <a:solidFill>
                  <a:srgbClr val="000000"/>
                </a:solidFill>
              </a:rPr>
              <a:t>. </a:t>
            </a:r>
            <a:r>
              <a:rPr lang="en-US" sz="1800" u="sng" dirty="0">
                <a:solidFill>
                  <a:srgbClr val="002DF5"/>
                </a:solidFill>
                <a:hlinkClick r:id="rId3">
                  <a:extLst>
                    <a:ext uri="{A12FA001-AC4F-418D-AE19-62706E023703}">
                      <ahyp:hlinkClr xmlns:ahyp="http://schemas.microsoft.com/office/drawing/2018/hyperlinkcolor" val="tx"/>
                    </a:ext>
                  </a:extLst>
                </a:hlinkClick>
              </a:rPr>
              <a:t>https://fastbridge.illuminateed.com/hc/en-us/articles/1260802344370</a:t>
            </a:r>
            <a:endParaRPr lang="en-US" sz="1800" dirty="0">
              <a:solidFill>
                <a:srgbClr val="002DF5"/>
              </a:solidFill>
            </a:endParaRPr>
          </a:p>
          <a:p>
            <a:r>
              <a:rPr lang="en-US" sz="1800" dirty="0">
                <a:solidFill>
                  <a:srgbClr val="000000"/>
                </a:solidFill>
              </a:rPr>
              <a:t>IRIS Center. (2014). </a:t>
            </a:r>
            <a:r>
              <a:rPr lang="en-US" sz="1800" i="1" dirty="0">
                <a:solidFill>
                  <a:srgbClr val="000000"/>
                </a:solidFill>
              </a:rPr>
              <a:t>Evidence-based practices (part 1): Identifying and selecting a practice or program</a:t>
            </a:r>
            <a:r>
              <a:rPr lang="en-US" sz="1800" dirty="0">
                <a:solidFill>
                  <a:srgbClr val="000000"/>
                </a:solidFill>
              </a:rPr>
              <a:t>. Retrieved from </a:t>
            </a:r>
            <a:r>
              <a:rPr lang="en-US" sz="1800" u="sng" dirty="0">
                <a:solidFill>
                  <a:srgbClr val="002DF5"/>
                </a:solidFill>
                <a:hlinkClick r:id="rId4">
                  <a:extLst>
                    <a:ext uri="{A12FA001-AC4F-418D-AE19-62706E023703}">
                      <ahyp:hlinkClr xmlns:ahyp="http://schemas.microsoft.com/office/drawing/2018/hyperlinkcolor" val="tx"/>
                    </a:ext>
                  </a:extLst>
                </a:hlinkClick>
              </a:rPr>
              <a:t>https://iris.peabody.vanderbilt.edu/module/ebp_01/</a:t>
            </a:r>
            <a:endParaRPr lang="en-US" sz="1800" dirty="0">
              <a:solidFill>
                <a:srgbClr val="002DF5"/>
              </a:solidFill>
            </a:endParaRPr>
          </a:p>
          <a:p>
            <a:r>
              <a:rPr lang="en-US" sz="1800" dirty="0">
                <a:solidFill>
                  <a:srgbClr val="000000"/>
                </a:solidFill>
              </a:rPr>
              <a:t>Lane, K. L., Oakes, W. P., Swogger, E. D., Schatschneider, C., Menzies, H., M., &amp; Sanchez, J. (2015). </a:t>
            </a:r>
            <a:r>
              <a:rPr lang="en-US" sz="1800" i="1" dirty="0">
                <a:solidFill>
                  <a:srgbClr val="000000"/>
                </a:solidFill>
              </a:rPr>
              <a:t>Student risk screening scale for internalizing and externalizing behaviors: Preliminary cut scores to support data-informed decision making. </a:t>
            </a:r>
            <a:r>
              <a:rPr lang="en-US" sz="1800" dirty="0">
                <a:solidFill>
                  <a:srgbClr val="000000"/>
                </a:solidFill>
              </a:rPr>
              <a:t>Behavioral Disorders, 40, 159-170.</a:t>
            </a:r>
          </a:p>
          <a:p>
            <a:r>
              <a:rPr lang="en-US" sz="1800" dirty="0">
                <a:solidFill>
                  <a:srgbClr val="000000"/>
                </a:solidFill>
              </a:rPr>
              <a:t>McIntosh, K. &amp; Goodman, S. (2016). </a:t>
            </a:r>
            <a:r>
              <a:rPr lang="en-US" sz="1800" i="1" dirty="0">
                <a:solidFill>
                  <a:srgbClr val="000000"/>
                </a:solidFill>
              </a:rPr>
              <a:t>Integrated multi-tiered systems of supports: Blending RTI and PBIS. </a:t>
            </a:r>
            <a:r>
              <a:rPr lang="en-US" sz="1800" dirty="0">
                <a:solidFill>
                  <a:srgbClr val="000000"/>
                </a:solidFill>
              </a:rPr>
              <a:t>New York, NY: Guilford Press.</a:t>
            </a:r>
          </a:p>
        </p:txBody>
      </p:sp>
    </p:spTree>
    <p:extLst>
      <p:ext uri="{BB962C8B-B14F-4D97-AF65-F5344CB8AC3E}">
        <p14:creationId xmlns:p14="http://schemas.microsoft.com/office/powerpoint/2010/main" val="21172303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5EBA8-65A5-CB9B-2ED8-3CA202CDDF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17E6FA-2F38-E212-F231-1F67C51047FF}"/>
              </a:ext>
            </a:extLst>
          </p:cNvPr>
          <p:cNvSpPr>
            <a:spLocks noGrp="1"/>
          </p:cNvSpPr>
          <p:nvPr>
            <p:ph type="title"/>
          </p:nvPr>
        </p:nvSpPr>
        <p:spPr/>
        <p:txBody>
          <a:bodyPr/>
          <a:lstStyle/>
          <a:p>
            <a:r>
              <a:rPr lang="en-US" dirty="0"/>
              <a:t>References 3</a:t>
            </a:r>
          </a:p>
        </p:txBody>
      </p:sp>
      <p:sp>
        <p:nvSpPr>
          <p:cNvPr id="4" name="Text Placeholder 3">
            <a:extLst>
              <a:ext uri="{FF2B5EF4-FFF2-40B4-BE49-F238E27FC236}">
                <a16:creationId xmlns:a16="http://schemas.microsoft.com/office/drawing/2014/main" id="{69153F98-9565-DE4E-7758-8B9CAB7F2455}"/>
              </a:ext>
            </a:extLst>
          </p:cNvPr>
          <p:cNvSpPr>
            <a:spLocks noGrp="1"/>
          </p:cNvSpPr>
          <p:nvPr>
            <p:ph type="body" idx="1"/>
          </p:nvPr>
        </p:nvSpPr>
        <p:spPr>
          <a:xfrm>
            <a:off x="507868" y="1531922"/>
            <a:ext cx="11071616" cy="4823907"/>
          </a:xfrm>
        </p:spPr>
        <p:txBody>
          <a:bodyPr>
            <a:noAutofit/>
          </a:bodyPr>
          <a:lstStyle/>
          <a:p>
            <a:pPr marL="66675" lvl="0">
              <a:spcBef>
                <a:spcPts val="1800"/>
              </a:spcBef>
              <a:spcAft>
                <a:spcPts val="0"/>
              </a:spcAft>
              <a:buSzPts val="1100"/>
            </a:pPr>
            <a:r>
              <a:rPr lang="en-US" sz="1800" dirty="0" err="1">
                <a:solidFill>
                  <a:srgbClr val="000000"/>
                </a:solidFill>
              </a:rPr>
              <a:t>McLesky</a:t>
            </a:r>
            <a:r>
              <a:rPr lang="en-US" sz="1800" dirty="0">
                <a:solidFill>
                  <a:srgbClr val="000000"/>
                </a:solidFill>
              </a:rPr>
              <a:t>, J., </a:t>
            </a:r>
            <a:r>
              <a:rPr lang="en-US" sz="1800" dirty="0" err="1">
                <a:solidFill>
                  <a:srgbClr val="000000"/>
                </a:solidFill>
              </a:rPr>
              <a:t>Maheady</a:t>
            </a:r>
            <a:r>
              <a:rPr lang="en-US" sz="1800" dirty="0">
                <a:solidFill>
                  <a:srgbClr val="000000"/>
                </a:solidFill>
              </a:rPr>
              <a:t>, L., Billingsley, B., </a:t>
            </a:r>
            <a:r>
              <a:rPr lang="en-US" sz="1800" dirty="0" err="1">
                <a:solidFill>
                  <a:srgbClr val="000000"/>
                </a:solidFill>
              </a:rPr>
              <a:t>Brownells</a:t>
            </a:r>
            <a:r>
              <a:rPr lang="en-US" sz="1800" dirty="0">
                <a:solidFill>
                  <a:srgbClr val="000000"/>
                </a:solidFill>
              </a:rPr>
              <a:t>, M.T., Lewis, T.J. (2022). </a:t>
            </a:r>
            <a:r>
              <a:rPr lang="en-US" sz="1800" i="1" dirty="0">
                <a:solidFill>
                  <a:srgbClr val="000000"/>
                </a:solidFill>
              </a:rPr>
              <a:t>High leverage practices for inclusive</a:t>
            </a:r>
            <a:r>
              <a:rPr lang="en-US" sz="1800" dirty="0">
                <a:solidFill>
                  <a:srgbClr val="000000"/>
                </a:solidFill>
              </a:rPr>
              <a:t> </a:t>
            </a:r>
            <a:r>
              <a:rPr lang="en-US" sz="1800" i="1" dirty="0">
                <a:solidFill>
                  <a:srgbClr val="000000"/>
                </a:solidFill>
              </a:rPr>
              <a:t>classrooms. </a:t>
            </a:r>
            <a:r>
              <a:rPr lang="en-US" sz="1800" dirty="0">
                <a:solidFill>
                  <a:srgbClr val="000000"/>
                </a:solidFill>
              </a:rPr>
              <a:t>New York, NY:</a:t>
            </a:r>
            <a:r>
              <a:rPr lang="en-US" sz="1800" i="1" dirty="0">
                <a:solidFill>
                  <a:srgbClr val="000000"/>
                </a:solidFill>
              </a:rPr>
              <a:t> </a:t>
            </a:r>
            <a:r>
              <a:rPr lang="en-US" sz="1800" dirty="0">
                <a:solidFill>
                  <a:srgbClr val="000000"/>
                </a:solidFill>
              </a:rPr>
              <a:t>Routledge.</a:t>
            </a:r>
          </a:p>
          <a:p>
            <a:pPr marL="66675" lvl="0">
              <a:spcBef>
                <a:spcPts val="1800"/>
              </a:spcBef>
              <a:spcAft>
                <a:spcPts val="0"/>
              </a:spcAft>
              <a:buSzPts val="1100"/>
            </a:pPr>
            <a:r>
              <a:rPr lang="en-US" sz="1800" dirty="0">
                <a:solidFill>
                  <a:srgbClr val="000000"/>
                </a:solidFill>
              </a:rPr>
              <a:t>National Center on Intensive Interventions at the American Institutes for Research. (2022, December). </a:t>
            </a:r>
            <a:r>
              <a:rPr lang="en-US" sz="1800" i="1" dirty="0">
                <a:solidFill>
                  <a:srgbClr val="000000"/>
                </a:solidFill>
              </a:rPr>
              <a:t>Levels of Intervention and Evidence: Tier 2 (Validated Intervention Program</a:t>
            </a:r>
            <a:r>
              <a:rPr lang="en-US" sz="1800" dirty="0">
                <a:solidFill>
                  <a:srgbClr val="000000"/>
                </a:solidFill>
              </a:rPr>
              <a:t>). </a:t>
            </a:r>
            <a:r>
              <a:rPr lang="en-US" sz="1800" u="sng" dirty="0">
                <a:solidFill>
                  <a:srgbClr val="002DF5"/>
                </a:solidFill>
                <a:hlinkClick r:id="rId3">
                  <a:extLst>
                    <a:ext uri="{A12FA001-AC4F-418D-AE19-62706E023703}">
                      <ahyp:hlinkClr xmlns:ahyp="http://schemas.microsoft.com/office/drawing/2018/hyperlinkcolor" val="tx"/>
                    </a:ext>
                  </a:extLst>
                </a:hlinkClick>
              </a:rPr>
              <a:t>https://intensiveintervention.org/tools-charts/levels-intervention-evidence</a:t>
            </a:r>
            <a:endParaRPr lang="en-US" sz="1800" u="sng" dirty="0">
              <a:solidFill>
                <a:srgbClr val="002DF5"/>
              </a:solidFill>
            </a:endParaRPr>
          </a:p>
          <a:p>
            <a:pPr marL="0" marR="0" lvl="0" indent="66675" algn="l" defTabSz="914400" rtl="0" eaLnBrk="1" fontAlgn="auto" latinLnBrk="0" hangingPunct="1">
              <a:lnSpc>
                <a:spcPct val="100000"/>
              </a:lnSpc>
              <a:spcBef>
                <a:spcPts val="1800"/>
              </a:spcBef>
              <a:spcAft>
                <a:spcPts val="0"/>
              </a:spcAft>
              <a:buClr>
                <a:srgbClr val="3C3E40"/>
              </a:buClr>
              <a:buSzPts val="1100"/>
              <a:buFont typeface="Arial"/>
              <a:buNone/>
              <a:defRPr/>
            </a:pP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Pearson. (2020). </a:t>
            </a:r>
            <a:r>
              <a:rPr kumimoji="0" lang="en-US" sz="1800" b="0" i="1" u="none" strike="noStrike" kern="0" cap="none" spc="0" normalizeH="0" baseline="0" noProof="0" dirty="0" err="1">
                <a:ln>
                  <a:noFill/>
                </a:ln>
                <a:solidFill>
                  <a:srgbClr val="000000"/>
                </a:solidFill>
                <a:effectLst/>
                <a:uLnTx/>
                <a:uFillTx/>
                <a:latin typeface="Arial"/>
                <a:ea typeface="Arial"/>
                <a:cs typeface="Arial"/>
                <a:sym typeface="Arial"/>
              </a:rPr>
              <a:t>aimswebPLUS</a:t>
            </a:r>
            <a:r>
              <a:rPr kumimoji="0" lang="en-US" sz="1800" b="0" i="1" u="none" strike="noStrike" kern="0" cap="none" spc="0" normalizeH="0" baseline="0" noProof="0" dirty="0">
                <a:ln>
                  <a:noFill/>
                </a:ln>
                <a:solidFill>
                  <a:srgbClr val="000000"/>
                </a:solidFill>
                <a:effectLst/>
                <a:uLnTx/>
                <a:uFillTx/>
                <a:latin typeface="Arial"/>
                <a:ea typeface="Arial"/>
                <a:cs typeface="Arial"/>
                <a:sym typeface="Arial"/>
              </a:rPr>
              <a:t>. </a:t>
            </a:r>
          </a:p>
          <a:p>
            <a:pPr marL="66675" lvl="0">
              <a:spcBef>
                <a:spcPts val="1800"/>
              </a:spcBef>
              <a:spcAft>
                <a:spcPts val="0"/>
              </a:spcAft>
              <a:buSzPts val="1100"/>
            </a:pPr>
            <a:r>
              <a:rPr lang="en-US" sz="1800" dirty="0">
                <a:solidFill>
                  <a:srgbClr val="000000"/>
                </a:solidFill>
              </a:rPr>
              <a:t>Tennessee Department of Education. (2023, September). </a:t>
            </a:r>
            <a:r>
              <a:rPr lang="en-US" sz="1800" i="1" dirty="0">
                <a:solidFill>
                  <a:srgbClr val="000000"/>
                </a:solidFill>
              </a:rPr>
              <a:t>Response to instruction and intervention framework</a:t>
            </a:r>
            <a:r>
              <a:rPr lang="en-US" sz="1800" i="1" dirty="0"/>
              <a:t>. </a:t>
            </a:r>
            <a:r>
              <a:rPr lang="en-US" sz="1800" u="sng" dirty="0">
                <a:solidFill>
                  <a:srgbClr val="002DF5"/>
                </a:solidFill>
                <a:hlinkClick r:id="rId4">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4"/>
                  </a:ext>
                </a:extLst>
              </a:rPr>
              <a:t>https://www.tn.gov/content/dam/tn/education/special-education/rti/Updated_RTI2_Manual.pdf</a:t>
            </a:r>
            <a:endParaRPr lang="en-US" sz="1800" dirty="0">
              <a:solidFill>
                <a:srgbClr val="002DF5"/>
              </a:solidFill>
            </a:endParaRPr>
          </a:p>
          <a:p>
            <a:pPr>
              <a:spcBef>
                <a:spcPts val="1800"/>
              </a:spcBef>
            </a:pPr>
            <a:r>
              <a:rPr lang="en-US" sz="1800" dirty="0">
                <a:solidFill>
                  <a:srgbClr val="000000"/>
                </a:solidFill>
              </a:rPr>
              <a:t>Tennessee Department of Education. (2021, September). </a:t>
            </a:r>
            <a:r>
              <a:rPr lang="en-US" sz="1800" i="1" dirty="0">
                <a:solidFill>
                  <a:srgbClr val="000000"/>
                </a:solidFill>
              </a:rPr>
              <a:t>TN universal reading screener administration guidelines</a:t>
            </a:r>
            <a:r>
              <a:rPr lang="en-US" sz="1800" i="1" dirty="0"/>
              <a:t>. </a:t>
            </a:r>
            <a:r>
              <a:rPr lang="en-US" sz="1800" u="sng" dirty="0">
                <a:solidFill>
                  <a:srgbClr val="002DF5"/>
                </a:solidFill>
                <a:hlinkClick r:id="rId5">
                  <a:extLst>
                    <a:ext uri="{A12FA001-AC4F-418D-AE19-62706E023703}">
                      <ahyp:hlinkClr xmlns:ahyp="http://schemas.microsoft.com/office/drawing/2018/hyperlinkcolor" val="tx"/>
                    </a:ext>
                  </a:extLst>
                </a:hlinkClick>
              </a:rPr>
              <a:t>https://www.tn.gov/content/dam/tn/education/2020-21-legsession/TURS%20Admin%20Considerations%20Final.pdf</a:t>
            </a:r>
          </a:p>
          <a:p>
            <a:endParaRPr lang="en-US" sz="1800" dirty="0">
              <a:solidFill>
                <a:srgbClr val="000000"/>
              </a:solidFill>
            </a:endParaRPr>
          </a:p>
        </p:txBody>
      </p:sp>
    </p:spTree>
    <p:extLst>
      <p:ext uri="{BB962C8B-B14F-4D97-AF65-F5344CB8AC3E}">
        <p14:creationId xmlns:p14="http://schemas.microsoft.com/office/powerpoint/2010/main" val="29352904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37D49-C310-236E-A173-4305B5231C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FAFDB5-76BC-E2B7-0541-F370853CCF9B}"/>
              </a:ext>
            </a:extLst>
          </p:cNvPr>
          <p:cNvSpPr>
            <a:spLocks noGrp="1"/>
          </p:cNvSpPr>
          <p:nvPr>
            <p:ph type="title"/>
          </p:nvPr>
        </p:nvSpPr>
        <p:spPr/>
        <p:txBody>
          <a:bodyPr/>
          <a:lstStyle/>
          <a:p>
            <a:r>
              <a:rPr lang="en-US" dirty="0"/>
              <a:t>References 4</a:t>
            </a:r>
          </a:p>
        </p:txBody>
      </p:sp>
      <p:sp>
        <p:nvSpPr>
          <p:cNvPr id="4" name="Text Placeholder 3">
            <a:extLst>
              <a:ext uri="{FF2B5EF4-FFF2-40B4-BE49-F238E27FC236}">
                <a16:creationId xmlns:a16="http://schemas.microsoft.com/office/drawing/2014/main" id="{5C69B570-B38A-C77C-9CCB-83C68FE59F1F}"/>
              </a:ext>
            </a:extLst>
          </p:cNvPr>
          <p:cNvSpPr>
            <a:spLocks noGrp="1"/>
          </p:cNvSpPr>
          <p:nvPr>
            <p:ph type="body" idx="1"/>
          </p:nvPr>
        </p:nvSpPr>
        <p:spPr>
          <a:xfrm>
            <a:off x="507868" y="1531922"/>
            <a:ext cx="11071616" cy="4823907"/>
          </a:xfrm>
        </p:spPr>
        <p:txBody>
          <a:bodyPr>
            <a:noAutofit/>
          </a:bodyPr>
          <a:lstStyle/>
          <a:p>
            <a:pPr marL="66675" lvl="0">
              <a:spcBef>
                <a:spcPts val="1800"/>
              </a:spcBef>
              <a:spcAft>
                <a:spcPts val="0"/>
              </a:spcAft>
              <a:buSzPts val="1100"/>
            </a:pPr>
            <a:r>
              <a:rPr lang="en-US" sz="1800" dirty="0">
                <a:solidFill>
                  <a:srgbClr val="000000"/>
                </a:solidFill>
              </a:rPr>
              <a:t>Tennessee Department of Education. (2022). </a:t>
            </a:r>
            <a:r>
              <a:rPr lang="en-US" sz="1800" i="1" dirty="0">
                <a:solidFill>
                  <a:srgbClr val="000000"/>
                </a:solidFill>
              </a:rPr>
              <a:t>Data-based decision making within the response to intervention framework </a:t>
            </a:r>
            <a:r>
              <a:rPr lang="en-US" sz="1800" dirty="0">
                <a:solidFill>
                  <a:srgbClr val="000000"/>
                </a:solidFill>
              </a:rPr>
              <a:t>[Webinar]</a:t>
            </a:r>
            <a:r>
              <a:rPr lang="en-US" sz="1800" i="1" dirty="0">
                <a:solidFill>
                  <a:srgbClr val="000000"/>
                </a:solidFill>
              </a:rPr>
              <a:t>. </a:t>
            </a:r>
            <a:r>
              <a:rPr lang="en-US" sz="1800" dirty="0">
                <a:solidFill>
                  <a:srgbClr val="000000"/>
                </a:solidFill>
              </a:rPr>
              <a:t>Tennessee Department of Education. </a:t>
            </a:r>
            <a:endParaRPr lang="en-US" sz="1100" dirty="0">
              <a:solidFill>
                <a:srgbClr val="000000"/>
              </a:solidFill>
            </a:endParaRPr>
          </a:p>
          <a:p>
            <a:pPr marL="66675">
              <a:spcBef>
                <a:spcPts val="1800"/>
              </a:spcBef>
              <a:buSzPts val="1100"/>
            </a:pPr>
            <a:r>
              <a:rPr lang="en-US" sz="1800" dirty="0">
                <a:solidFill>
                  <a:srgbClr val="000000"/>
                </a:solidFill>
              </a:rPr>
              <a:t>Wisconsin </a:t>
            </a:r>
            <a:r>
              <a:rPr lang="en-US" sz="1800" dirty="0" err="1">
                <a:solidFill>
                  <a:srgbClr val="000000"/>
                </a:solidFill>
              </a:rPr>
              <a:t>RtI</a:t>
            </a:r>
            <a:r>
              <a:rPr lang="en-US" sz="1800" dirty="0">
                <a:solidFill>
                  <a:srgbClr val="000000"/>
                </a:solidFill>
              </a:rPr>
              <a:t> Center. (2022). </a:t>
            </a:r>
            <a:r>
              <a:rPr lang="en-US" sz="1800" i="1" dirty="0">
                <a:solidFill>
                  <a:srgbClr val="000000"/>
                </a:solidFill>
              </a:rPr>
              <a:t>Using early warning systems for middle and high school universal screening in a culturally responsive multi-level system of support. </a:t>
            </a:r>
          </a:p>
          <a:p>
            <a:pPr marL="66675">
              <a:spcBef>
                <a:spcPts val="1800"/>
              </a:spcBef>
              <a:buSzPts val="1100"/>
            </a:pPr>
            <a:r>
              <a:rPr lang="en-US" sz="1800" dirty="0">
                <a:solidFill>
                  <a:srgbClr val="000000"/>
                </a:solidFill>
              </a:rPr>
              <a:t>Voyager Sopris Learning (2018). </a:t>
            </a:r>
            <a:r>
              <a:rPr lang="en-US" sz="1800" i="1" dirty="0">
                <a:solidFill>
                  <a:srgbClr val="000000"/>
                </a:solidFill>
              </a:rPr>
              <a:t>Phonics and word-reading survey. </a:t>
            </a:r>
            <a:r>
              <a:rPr lang="en-US" sz="1800" dirty="0" err="1">
                <a:solidFill>
                  <a:srgbClr val="000000"/>
                </a:solidFill>
              </a:rPr>
              <a:t>Letrs</a:t>
            </a:r>
            <a:r>
              <a:rPr lang="en-US" sz="1800" dirty="0">
                <a:solidFill>
                  <a:srgbClr val="000000"/>
                </a:solidFill>
              </a:rPr>
              <a:t> 3</a:t>
            </a:r>
            <a:r>
              <a:rPr lang="en-US" sz="1800" baseline="30000" dirty="0">
                <a:solidFill>
                  <a:srgbClr val="000000"/>
                </a:solidFill>
              </a:rPr>
              <a:t>rd</a:t>
            </a:r>
            <a:r>
              <a:rPr lang="en-US" sz="1800" dirty="0">
                <a:solidFill>
                  <a:srgbClr val="000000"/>
                </a:solidFill>
              </a:rPr>
              <a:t> edition. </a:t>
            </a:r>
            <a:endParaRPr lang="en-US" sz="1400" dirty="0">
              <a:solidFill>
                <a:srgbClr val="000000"/>
              </a:solidFill>
            </a:endParaRPr>
          </a:p>
          <a:p>
            <a:pPr marL="66675">
              <a:spcBef>
                <a:spcPts val="1800"/>
              </a:spcBef>
            </a:pPr>
            <a:r>
              <a:rPr lang="en-US" sz="1800" dirty="0">
                <a:solidFill>
                  <a:srgbClr val="000000"/>
                </a:solidFill>
              </a:rPr>
              <a:t>Yau, N. (2013, June). Understanding data - context. </a:t>
            </a:r>
            <a:r>
              <a:rPr lang="en-US" sz="1800" i="1" dirty="0">
                <a:solidFill>
                  <a:srgbClr val="000000"/>
                </a:solidFill>
              </a:rPr>
              <a:t>Big Think</a:t>
            </a:r>
            <a:r>
              <a:rPr lang="en-US" sz="1800" dirty="0">
                <a:solidFill>
                  <a:srgbClr val="000000"/>
                </a:solidFill>
              </a:rPr>
              <a:t>.</a:t>
            </a:r>
            <a:r>
              <a:rPr lang="en-US" sz="1800" b="1" u="sng" dirty="0">
                <a:solidFill>
                  <a:srgbClr val="000000"/>
                </a:solidFill>
                <a:hlinkClick r:id="rId3">
                  <a:extLst>
                    <a:ext uri="{A12FA001-AC4F-418D-AE19-62706E023703}">
                      <ahyp:hlinkClr xmlns:ahyp="http://schemas.microsoft.com/office/drawing/2018/hyperlinkcolor" val="tx"/>
                    </a:ext>
                  </a:extLst>
                </a:hlinkClick>
              </a:rPr>
              <a:t> </a:t>
            </a:r>
            <a:r>
              <a:rPr lang="en-US" sz="1800" dirty="0">
                <a:solidFill>
                  <a:srgbClr val="002DF5"/>
                </a:solidFill>
                <a:hlinkClick r:id="rId3">
                  <a:extLst>
                    <a:ext uri="{A12FA001-AC4F-418D-AE19-62706E023703}">
                      <ahyp:hlinkClr xmlns:ahyp="http://schemas.microsoft.com/office/drawing/2018/hyperlinkcolor" val="tx"/>
                    </a:ext>
                  </a:extLst>
                </a:hlinkClick>
              </a:rPr>
              <a:t>https://bigthink.com/articles/understanding-data-context/</a:t>
            </a:r>
            <a:endParaRPr lang="en-US" sz="1800" dirty="0">
              <a:solidFill>
                <a:srgbClr val="002DF5"/>
              </a:solidFill>
            </a:endParaRPr>
          </a:p>
          <a:p>
            <a:endParaRPr lang="en-US" sz="1800" dirty="0">
              <a:solidFill>
                <a:srgbClr val="000000"/>
              </a:solidFill>
            </a:endParaRPr>
          </a:p>
        </p:txBody>
      </p:sp>
    </p:spTree>
    <p:extLst>
      <p:ext uri="{BB962C8B-B14F-4D97-AF65-F5344CB8AC3E}">
        <p14:creationId xmlns:p14="http://schemas.microsoft.com/office/powerpoint/2010/main" val="33234814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A47C42A-D221-E9BF-35D5-EFDCF1BBDD75}"/>
              </a:ext>
            </a:extLst>
          </p:cNvPr>
          <p:cNvSpPr>
            <a:spLocks noGrp="1"/>
          </p:cNvSpPr>
          <p:nvPr>
            <p:ph type="title"/>
          </p:nvPr>
        </p:nvSpPr>
        <p:spPr/>
        <p:txBody>
          <a:bodyPr/>
          <a:lstStyle/>
          <a:p>
            <a:r>
              <a:rPr lang="en-US" dirty="0"/>
              <a:t>Break</a:t>
            </a:r>
          </a:p>
        </p:txBody>
      </p:sp>
      <p:sp>
        <p:nvSpPr>
          <p:cNvPr id="12" name="Text Placeholder 11">
            <a:extLst>
              <a:ext uri="{FF2B5EF4-FFF2-40B4-BE49-F238E27FC236}">
                <a16:creationId xmlns:a16="http://schemas.microsoft.com/office/drawing/2014/main" id="{9F2FDEC1-83B0-04FC-3A39-9D8A19E54762}"/>
              </a:ext>
            </a:extLst>
          </p:cNvPr>
          <p:cNvSpPr>
            <a:spLocks noGrp="1"/>
          </p:cNvSpPr>
          <p:nvPr>
            <p:ph type="body" sz="quarter" idx="10"/>
          </p:nvPr>
        </p:nvSpPr>
        <p:spPr/>
        <p:txBody>
          <a:bodyPr/>
          <a:lstStyle/>
          <a:p>
            <a:endParaRPr lang="en-US" dirty="0">
              <a:solidFill>
                <a:srgbClr val="000000"/>
              </a:solidFill>
            </a:endParaRPr>
          </a:p>
        </p:txBody>
      </p:sp>
      <p:sp>
        <p:nvSpPr>
          <p:cNvPr id="5" name="Text Placeholder 4">
            <a:extLst>
              <a:ext uri="{FF2B5EF4-FFF2-40B4-BE49-F238E27FC236}">
                <a16:creationId xmlns:a16="http://schemas.microsoft.com/office/drawing/2014/main" id="{853CB4DD-EFD9-6405-3A7B-26787E71DDAD}"/>
              </a:ext>
            </a:extLst>
          </p:cNvPr>
          <p:cNvSpPr>
            <a:spLocks noGrp="1"/>
          </p:cNvSpPr>
          <p:nvPr>
            <p:ph type="body" sz="quarter" idx="11"/>
          </p:nvPr>
        </p:nvSpPr>
        <p:spPr/>
        <p:txBody>
          <a:bodyPr/>
          <a:lstStyle/>
          <a:p>
            <a:r>
              <a:rPr lang="en-US" dirty="0"/>
              <a:t>Newsletter</a:t>
            </a:r>
          </a:p>
        </p:txBody>
      </p:sp>
      <p:pic>
        <p:nvPicPr>
          <p:cNvPr id="8" name="Content Placeholder 13" descr="An image of a QR code to sign up for Tennessee Tiered Support Center's newsletter.">
            <a:extLst>
              <a:ext uri="{FF2B5EF4-FFF2-40B4-BE49-F238E27FC236}">
                <a16:creationId xmlns:a16="http://schemas.microsoft.com/office/drawing/2014/main" id="{864DB62A-ADFB-875C-8BC2-A02E4D3355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2225" y="3429000"/>
            <a:ext cx="2560320" cy="2031261"/>
          </a:xfrm>
          <a:prstGeom prst="rect">
            <a:avLst/>
          </a:prstGeom>
        </p:spPr>
      </p:pic>
      <p:sp>
        <p:nvSpPr>
          <p:cNvPr id="6" name="Text Placeholder 5">
            <a:extLst>
              <a:ext uri="{FF2B5EF4-FFF2-40B4-BE49-F238E27FC236}">
                <a16:creationId xmlns:a16="http://schemas.microsoft.com/office/drawing/2014/main" id="{C771E52D-9DB8-865E-EFB9-8A0330BFFC2F}"/>
              </a:ext>
            </a:extLst>
          </p:cNvPr>
          <p:cNvSpPr>
            <a:spLocks noGrp="1"/>
          </p:cNvSpPr>
          <p:nvPr>
            <p:ph type="body" sz="quarter" idx="12"/>
          </p:nvPr>
        </p:nvSpPr>
        <p:spPr/>
        <p:txBody>
          <a:bodyPr/>
          <a:lstStyle/>
          <a:p>
            <a:r>
              <a:rPr lang="en-US" dirty="0"/>
              <a:t>Social Media</a:t>
            </a:r>
          </a:p>
        </p:txBody>
      </p:sp>
      <p:sp>
        <p:nvSpPr>
          <p:cNvPr id="7" name="Text Placeholder 6">
            <a:extLst>
              <a:ext uri="{FF2B5EF4-FFF2-40B4-BE49-F238E27FC236}">
                <a16:creationId xmlns:a16="http://schemas.microsoft.com/office/drawing/2014/main" id="{C327D186-216F-69B0-919D-DAE377C70A70}"/>
              </a:ext>
            </a:extLst>
          </p:cNvPr>
          <p:cNvSpPr>
            <a:spLocks noGrp="1"/>
          </p:cNvSpPr>
          <p:nvPr>
            <p:ph type="body" sz="quarter" idx="13"/>
          </p:nvPr>
        </p:nvSpPr>
        <p:spPr/>
        <p:txBody>
          <a:bodyPr/>
          <a:lstStyle/>
          <a:p>
            <a:r>
              <a:rPr lang="en-US" dirty="0">
                <a:solidFill>
                  <a:srgbClr val="000000"/>
                </a:solidFill>
              </a:rPr>
              <a:t>@tennesseetsc</a:t>
            </a:r>
          </a:p>
        </p:txBody>
      </p:sp>
    </p:spTree>
    <p:extLst>
      <p:ext uri="{BB962C8B-B14F-4D97-AF65-F5344CB8AC3E}">
        <p14:creationId xmlns:p14="http://schemas.microsoft.com/office/powerpoint/2010/main" val="32787517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7BE3F3-080D-CB53-A1C3-160CD320DC71}"/>
              </a:ext>
            </a:extLst>
          </p:cNvPr>
          <p:cNvSpPr>
            <a:spLocks noGrp="1"/>
          </p:cNvSpPr>
          <p:nvPr>
            <p:ph type="title"/>
          </p:nvPr>
        </p:nvSpPr>
        <p:spPr/>
        <p:txBody>
          <a:bodyPr/>
          <a:lstStyle/>
          <a:p>
            <a:r>
              <a:rPr lang="en-US" dirty="0"/>
              <a:t>Lunch</a:t>
            </a:r>
          </a:p>
        </p:txBody>
      </p:sp>
      <p:sp>
        <p:nvSpPr>
          <p:cNvPr id="9" name="Text Placeholder 8">
            <a:extLst>
              <a:ext uri="{FF2B5EF4-FFF2-40B4-BE49-F238E27FC236}">
                <a16:creationId xmlns:a16="http://schemas.microsoft.com/office/drawing/2014/main" id="{60BD4636-3508-47D0-3D66-665E92C93A7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3FD0C10-F143-5100-B9AA-7304FC7BF998}"/>
              </a:ext>
            </a:extLst>
          </p:cNvPr>
          <p:cNvSpPr>
            <a:spLocks noGrp="1"/>
          </p:cNvSpPr>
          <p:nvPr>
            <p:ph type="body" sz="quarter" idx="11"/>
          </p:nvPr>
        </p:nvSpPr>
        <p:spPr/>
        <p:txBody>
          <a:bodyPr/>
          <a:lstStyle/>
          <a:p>
            <a:r>
              <a:rPr lang="en-US" dirty="0"/>
              <a:t>Newsletter</a:t>
            </a:r>
          </a:p>
        </p:txBody>
      </p:sp>
      <p:pic>
        <p:nvPicPr>
          <p:cNvPr id="6" name="Content Placeholder 13" descr="QR code to sign up for Tennessee Tiered Support Center's newsletter.">
            <a:extLst>
              <a:ext uri="{FF2B5EF4-FFF2-40B4-BE49-F238E27FC236}">
                <a16:creationId xmlns:a16="http://schemas.microsoft.com/office/drawing/2014/main" id="{C0520E78-4D75-B447-4BC8-B25F149651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2225" y="3429000"/>
            <a:ext cx="2535238" cy="2011362"/>
          </a:xfrm>
          <a:prstGeom prst="rect">
            <a:avLst/>
          </a:prstGeom>
        </p:spPr>
      </p:pic>
      <p:sp>
        <p:nvSpPr>
          <p:cNvPr id="4" name="Text Placeholder 3">
            <a:extLst>
              <a:ext uri="{FF2B5EF4-FFF2-40B4-BE49-F238E27FC236}">
                <a16:creationId xmlns:a16="http://schemas.microsoft.com/office/drawing/2014/main" id="{D0A32153-B3B3-E54A-775C-8F142BB40577}"/>
              </a:ext>
            </a:extLst>
          </p:cNvPr>
          <p:cNvSpPr>
            <a:spLocks noGrp="1"/>
          </p:cNvSpPr>
          <p:nvPr>
            <p:ph type="body" sz="quarter" idx="12"/>
          </p:nvPr>
        </p:nvSpPr>
        <p:spPr/>
        <p:txBody>
          <a:bodyPr/>
          <a:lstStyle/>
          <a:p>
            <a:r>
              <a:rPr lang="en-US" dirty="0"/>
              <a:t>Social Media</a:t>
            </a:r>
          </a:p>
        </p:txBody>
      </p:sp>
      <p:sp>
        <p:nvSpPr>
          <p:cNvPr id="5" name="Text Placeholder 4">
            <a:extLst>
              <a:ext uri="{FF2B5EF4-FFF2-40B4-BE49-F238E27FC236}">
                <a16:creationId xmlns:a16="http://schemas.microsoft.com/office/drawing/2014/main" id="{C9862FDF-EFD1-A243-9707-9011A9CB292F}"/>
              </a:ext>
            </a:extLst>
          </p:cNvPr>
          <p:cNvSpPr>
            <a:spLocks noGrp="1"/>
          </p:cNvSpPr>
          <p:nvPr>
            <p:ph type="body" sz="quarter" idx="13"/>
          </p:nvPr>
        </p:nvSpPr>
        <p:spPr/>
        <p:txBody>
          <a:bodyPr/>
          <a:lstStyle/>
          <a:p>
            <a:r>
              <a:rPr lang="en-US" dirty="0">
                <a:solidFill>
                  <a:srgbClr val="000000"/>
                </a:solidFill>
              </a:rPr>
              <a:t>@tennesseetsc</a:t>
            </a:r>
          </a:p>
        </p:txBody>
      </p:sp>
    </p:spTree>
    <p:extLst>
      <p:ext uri="{BB962C8B-B14F-4D97-AF65-F5344CB8AC3E}">
        <p14:creationId xmlns:p14="http://schemas.microsoft.com/office/powerpoint/2010/main" val="192132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29D9-F4DD-8C8B-C4B6-473AB2823E5E}"/>
              </a:ext>
            </a:extLst>
          </p:cNvPr>
          <p:cNvSpPr>
            <a:spLocks noGrp="1"/>
          </p:cNvSpPr>
          <p:nvPr>
            <p:ph type="title"/>
          </p:nvPr>
        </p:nvSpPr>
        <p:spPr/>
        <p:txBody>
          <a:bodyPr/>
          <a:lstStyle/>
          <a:p>
            <a:r>
              <a:rPr lang="en-US" dirty="0"/>
              <a:t>Introduction of Presenters</a:t>
            </a:r>
          </a:p>
        </p:txBody>
      </p:sp>
      <p:sp>
        <p:nvSpPr>
          <p:cNvPr id="3" name="Content Placeholder 2">
            <a:extLst>
              <a:ext uri="{FF2B5EF4-FFF2-40B4-BE49-F238E27FC236}">
                <a16:creationId xmlns:a16="http://schemas.microsoft.com/office/drawing/2014/main" id="{174F46F3-ED02-7BD5-397D-3D992B0EF5E4}"/>
              </a:ext>
            </a:extLst>
          </p:cNvPr>
          <p:cNvSpPr>
            <a:spLocks noGrp="1"/>
          </p:cNvSpPr>
          <p:nvPr>
            <p:ph sz="quarter" idx="12"/>
          </p:nvPr>
        </p:nvSpPr>
        <p:spPr/>
        <p:txBody>
          <a:bodyPr/>
          <a:lstStyle/>
          <a:p>
            <a:pPr marL="292100" indent="-292100">
              <a:spcBef>
                <a:spcPts val="600"/>
              </a:spcBef>
              <a:buFont typeface="Arial,Sans-Serif"/>
              <a:buChar char="•"/>
            </a:pPr>
            <a:r>
              <a:rPr lang="en-US" dirty="0">
                <a:latin typeface="Arial"/>
                <a:cs typeface="Arial"/>
              </a:rPr>
              <a:t>Victoria Perry, </a:t>
            </a:r>
            <a:r>
              <a:rPr lang="en-US" i="1" dirty="0">
                <a:latin typeface="Arial"/>
                <a:cs typeface="Arial"/>
              </a:rPr>
              <a:t>Technical Assistance Director </a:t>
            </a:r>
            <a:endParaRPr lang="en-US" dirty="0">
              <a:latin typeface="Arial"/>
              <a:cs typeface="Arial"/>
            </a:endParaRPr>
          </a:p>
          <a:p>
            <a:pPr marL="292100" indent="-292100">
              <a:spcBef>
                <a:spcPts val="600"/>
              </a:spcBef>
              <a:buFont typeface="Arial,Sans-Serif"/>
              <a:buChar char="•"/>
            </a:pPr>
            <a:r>
              <a:rPr lang="en-US" dirty="0">
                <a:latin typeface="Arial"/>
                <a:cs typeface="Arial"/>
              </a:rPr>
              <a:t>Tara </a:t>
            </a:r>
            <a:r>
              <a:rPr lang="en-US" dirty="0" err="1">
                <a:latin typeface="Arial"/>
                <a:cs typeface="Arial"/>
              </a:rPr>
              <a:t>Axelroth</a:t>
            </a:r>
            <a:r>
              <a:rPr lang="en-US" dirty="0">
                <a:latin typeface="Arial"/>
                <a:cs typeface="Arial"/>
              </a:rPr>
              <a:t>, </a:t>
            </a:r>
            <a:r>
              <a:rPr lang="en-US" i="1" dirty="0">
                <a:latin typeface="Arial"/>
                <a:cs typeface="Arial"/>
              </a:rPr>
              <a:t>Education Consultant</a:t>
            </a:r>
            <a:endParaRPr lang="en-US" dirty="0">
              <a:latin typeface="Arial"/>
              <a:cs typeface="Arial"/>
            </a:endParaRPr>
          </a:p>
          <a:p>
            <a:pPr marL="292100" indent="-292100">
              <a:spcBef>
                <a:spcPts val="600"/>
              </a:spcBef>
              <a:buFont typeface="Arial,Sans-Serif"/>
              <a:buChar char="•"/>
            </a:pPr>
            <a:r>
              <a:rPr lang="en-US" dirty="0">
                <a:latin typeface="Arial"/>
                <a:cs typeface="Arial"/>
              </a:rPr>
              <a:t>Jessica Ogburn, </a:t>
            </a:r>
            <a:r>
              <a:rPr lang="en-US" i="1" dirty="0">
                <a:latin typeface="Arial"/>
                <a:cs typeface="Arial"/>
              </a:rPr>
              <a:t>Education Consultant</a:t>
            </a:r>
          </a:p>
          <a:p>
            <a:pPr marL="0" indent="0">
              <a:buNone/>
            </a:pPr>
            <a:endParaRPr lang="en-US" dirty="0"/>
          </a:p>
          <a:p>
            <a:pPr marL="0" indent="0" algn="ctr">
              <a:buNone/>
            </a:pPr>
            <a:r>
              <a:rPr lang="en-US" b="1" i="1" dirty="0"/>
              <a:t>Tell us about your team!</a:t>
            </a:r>
          </a:p>
        </p:txBody>
      </p:sp>
      <p:sp>
        <p:nvSpPr>
          <p:cNvPr id="4" name="Footer Placeholder 3">
            <a:extLst>
              <a:ext uri="{FF2B5EF4-FFF2-40B4-BE49-F238E27FC236}">
                <a16:creationId xmlns:a16="http://schemas.microsoft.com/office/drawing/2014/main" id="{FF005C19-7422-C08D-7BC4-8D94D0222AC2}"/>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55748221"/>
      </p:ext>
    </p:extLst>
  </p:cSld>
  <p:clrMapOvr>
    <a:masterClrMapping/>
  </p:clrMapOvr>
</p:sld>
</file>

<file path=ppt/theme/theme1.xml><?xml version="1.0" encoding="utf-8"?>
<a:theme xmlns:a="http://schemas.openxmlformats.org/drawingml/2006/main" name="1_Theme1_TN-TAN &amp; TSC LOGO">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64672CB-B3FD-D946-BD2B-569BBCC8366C}" vid="{19FCA751-532C-1240-9642-609E6814C6ED}"/>
    </a:ext>
  </a:extLst>
</a:theme>
</file>

<file path=ppt/theme/theme2.xml><?xml version="1.0" encoding="utf-8"?>
<a:theme xmlns:a="http://schemas.openxmlformats.org/drawingml/2006/main" name="2_Theme1_TN-TAN LOGO Only">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64672CB-B3FD-D946-BD2B-569BBCC8366C}" vid="{19FCA751-532C-1240-9642-609E6814C6ED}"/>
    </a:ext>
  </a:extLst>
</a:theme>
</file>

<file path=ppt/theme/theme3.xml><?xml version="1.0" encoding="utf-8"?>
<a:theme xmlns:a="http://schemas.openxmlformats.org/drawingml/2006/main" name="2_Theme1_TN-TAN &amp; TSC LOGO">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64672CB-B3FD-D946-BD2B-569BBCC8366C}" vid="{19FCA751-532C-1240-9642-609E6814C6ED}"/>
    </a:ext>
  </a:extLst>
</a:theme>
</file>

<file path=ppt/theme/theme4.xml><?xml version="1.0" encoding="utf-8"?>
<a:theme xmlns:a="http://schemas.openxmlformats.org/drawingml/2006/main" name="3_Theme1_TN-TAN &amp; TSC LOGO">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64672CB-B3FD-D946-BD2B-569BBCC8366C}" vid="{19FCA751-532C-1240-9642-609E6814C6E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9EAA55F75D5441B393F42715A92B42" ma:contentTypeVersion="36" ma:contentTypeDescription="Create a new document." ma:contentTypeScope="" ma:versionID="a92c7ded0b4da70f2c33023b860f0e95">
  <xsd:schema xmlns:xsd="http://www.w3.org/2001/XMLSchema" xmlns:xs="http://www.w3.org/2001/XMLSchema" xmlns:p="http://schemas.microsoft.com/office/2006/metadata/properties" xmlns:ns2="6f89993d-7926-42ab-8895-ce9b13dcb42b" xmlns:ns3="127fb1df-8ef1-403a-be61-ab9e169b03dc" targetNamespace="http://schemas.microsoft.com/office/2006/metadata/properties" ma:root="true" ma:fieldsID="6f4e0880b7c2eb022ac5452ab342b634" ns2:_="" ns3:_="">
    <xsd:import namespace="6f89993d-7926-42ab-8895-ce9b13dcb42b"/>
    <xsd:import namespace="127fb1df-8ef1-403a-be61-ab9e169b03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9993d-7926-42ab-8895-ce9b13dcb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4be1d-d524-4aa9-85d5-5e42c742cc3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Leaders" ma:index="3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Leaders" ma:index="36" nillable="true" ma:displayName="Invited Leaders" ma:internalName="Invited_Leaders">
      <xsd:simpleType>
        <xsd:restriction base="dms:Note">
          <xsd:maxLength value="255"/>
        </xsd:restriction>
      </xsd:simpleType>
    </xsd:element>
    <xsd:element name="Invited_Members" ma:index="37" nillable="true" ma:displayName="Invited Members" ma:internalName="Invited_Member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Leaders_Only_SectionGroup" ma:index="39" nillable="true" ma:displayName="Has Leaders Only SectionGroup" ma:internalName="Has_Leaders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MediaServiceBillingMetadata" ma:index="4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7fb1df-8ef1-403a-be61-ab9e169b03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611558-3a7f-48e4-9cb6-3432423dc03e}" ma:internalName="TaxCatchAll" ma:showField="CatchAllData" ma:web="127fb1df-8ef1-403a-be61-ab9e169b03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27fb1df-8ef1-403a-be61-ab9e169b03dc" xsi:nil="true"/>
    <lcf76f155ced4ddcb4097134ff3c332f xmlns="6f89993d-7926-42ab-8895-ce9b13dcb42b">
      <Terms xmlns="http://schemas.microsoft.com/office/infopath/2007/PartnerControls"/>
    </lcf76f155ced4ddcb4097134ff3c332f>
    <CultureName xmlns="6f89993d-7926-42ab-8895-ce9b13dcb42b" xsi:nil="true"/>
    <Owner xmlns="6f89993d-7926-42ab-8895-ce9b13dcb42b">
      <UserInfo>
        <DisplayName/>
        <AccountId xsi:nil="true"/>
        <AccountType/>
      </UserInfo>
    </Owner>
    <Has_Leaders_Only_SectionGroup xmlns="6f89993d-7926-42ab-8895-ce9b13dcb42b" xsi:nil="true"/>
    <Teams_Channel_Section_Location xmlns="6f89993d-7926-42ab-8895-ce9b13dcb42b" xsi:nil="true"/>
    <LMS_Mappings xmlns="6f89993d-7926-42ab-8895-ce9b13dcb42b" xsi:nil="true"/>
    <NotebookType xmlns="6f89993d-7926-42ab-8895-ce9b13dcb42b" xsi:nil="true"/>
    <AppVersion xmlns="6f89993d-7926-42ab-8895-ce9b13dcb42b" xsi:nil="true"/>
    <Invited_Leaders xmlns="6f89993d-7926-42ab-8895-ce9b13dcb42b" xsi:nil="true"/>
    <IsNotebookLocked xmlns="6f89993d-7926-42ab-8895-ce9b13dcb42b" xsi:nil="true"/>
    <FolderType xmlns="6f89993d-7926-42ab-8895-ce9b13dcb42b" xsi:nil="true"/>
    <Distribution_Groups xmlns="6f89993d-7926-42ab-8895-ce9b13dcb42b" xsi:nil="true"/>
    <Templates xmlns="6f89993d-7926-42ab-8895-ce9b13dcb42b" xsi:nil="true"/>
    <Members xmlns="6f89993d-7926-42ab-8895-ce9b13dcb42b">
      <UserInfo>
        <DisplayName/>
        <AccountId xsi:nil="true"/>
        <AccountType/>
      </UserInfo>
    </Members>
    <Member_Groups xmlns="6f89993d-7926-42ab-8895-ce9b13dcb42b">
      <UserInfo>
        <DisplayName/>
        <AccountId xsi:nil="true"/>
        <AccountType/>
      </UserInfo>
    </Member_Groups>
    <Self_Registration_Enabled xmlns="6f89993d-7926-42ab-8895-ce9b13dcb42b" xsi:nil="true"/>
    <TeamsChannelId xmlns="6f89993d-7926-42ab-8895-ce9b13dcb42b" xsi:nil="true"/>
    <Leaders xmlns="6f89993d-7926-42ab-8895-ce9b13dcb42b">
      <UserInfo>
        <DisplayName/>
        <AccountId xsi:nil="true"/>
        <AccountType/>
      </UserInfo>
    </Leaders>
    <Math_Settings xmlns="6f89993d-7926-42ab-8895-ce9b13dcb42b" xsi:nil="true"/>
    <DefaultSectionNames xmlns="6f89993d-7926-42ab-8895-ce9b13dcb42b" xsi:nil="true"/>
    <Invited_Members xmlns="6f89993d-7926-42ab-8895-ce9b13dcb42b" xsi:nil="true"/>
    <Is_Collaboration_Space_Locked xmlns="6f89993d-7926-42ab-8895-ce9b13dcb42b" xsi:nil="true"/>
  </documentManagement>
</p:properties>
</file>

<file path=customXml/itemProps1.xml><?xml version="1.0" encoding="utf-8"?>
<ds:datastoreItem xmlns:ds="http://schemas.openxmlformats.org/officeDocument/2006/customXml" ds:itemID="{5D848918-0EBC-4BAE-A79C-C7698340A68B}">
  <ds:schemaRefs>
    <ds:schemaRef ds:uri="http://schemas.microsoft.com/sharepoint/v3/contenttype/forms"/>
  </ds:schemaRefs>
</ds:datastoreItem>
</file>

<file path=customXml/itemProps2.xml><?xml version="1.0" encoding="utf-8"?>
<ds:datastoreItem xmlns:ds="http://schemas.openxmlformats.org/officeDocument/2006/customXml" ds:itemID="{F1504DEF-2556-4EBD-8499-C7AFA904D0D0}">
  <ds:schemaRefs>
    <ds:schemaRef ds:uri="127fb1df-8ef1-403a-be61-ab9e169b03dc"/>
    <ds:schemaRef ds:uri="6f89993d-7926-42ab-8895-ce9b13dcb4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6F60C1-803E-4BBB-9567-67897965F98D}">
  <ds:schemaRefs>
    <ds:schemaRef ds:uri="http://purl.org/dc/dcmitype/"/>
    <ds:schemaRef ds:uri="6f89993d-7926-42ab-8895-ce9b13dcb42b"/>
    <ds:schemaRef ds:uri="http://purl.org/dc/elements/1.1/"/>
    <ds:schemaRef ds:uri="http://purl.org/dc/terms/"/>
    <ds:schemaRef ds:uri="http://schemas.microsoft.com/office/2006/metadata/properties"/>
    <ds:schemaRef ds:uri="127fb1df-8ef1-403a-be61-ab9e169b03dc"/>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5807</TotalTime>
  <Words>14160</Words>
  <Application>Microsoft Office PowerPoint</Application>
  <PresentationFormat>Custom</PresentationFormat>
  <Paragraphs>957</Paragraphs>
  <Slides>88</Slides>
  <Notes>87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88</vt:i4>
      </vt:variant>
    </vt:vector>
  </HeadingPairs>
  <TitlesOfParts>
    <vt:vector size="102" baseType="lpstr">
      <vt:lpstr>Arial</vt:lpstr>
      <vt:lpstr>Arial,Sans-Serif</vt:lpstr>
      <vt:lpstr>Calibri</vt:lpstr>
      <vt:lpstr>Courier New</vt:lpstr>
      <vt:lpstr>Georgia</vt:lpstr>
      <vt:lpstr>Lato Light</vt:lpstr>
      <vt:lpstr>Noto Sans Symbols</vt:lpstr>
      <vt:lpstr>Open Sans</vt:lpstr>
      <vt:lpstr>Times New Roman</vt:lpstr>
      <vt:lpstr>Wingdings</vt:lpstr>
      <vt:lpstr>1_Theme1_TN-TAN &amp; TSC LOGO</vt:lpstr>
      <vt:lpstr>2_Theme1_TN-TAN LOGO Only</vt:lpstr>
      <vt:lpstr>2_Theme1_TN-TAN &amp; TSC LOGO</vt:lpstr>
      <vt:lpstr>3_Theme1_TN-TAN &amp; TSC LOGO</vt:lpstr>
      <vt:lpstr>Welcome</vt:lpstr>
      <vt:lpstr>Implementing Tier II Interventions and Supports</vt:lpstr>
      <vt:lpstr>Disclaimer: Generative AI Tools</vt:lpstr>
      <vt:lpstr>Attendance and Tennessee Academy for School Leaders (TASL) Survey</vt:lpstr>
      <vt:lpstr>Introduction</vt:lpstr>
      <vt:lpstr>Tennessee Technical Assistance Network  (TN-TAN)</vt:lpstr>
      <vt:lpstr>Tennessee Tiered Supports Center</vt:lpstr>
      <vt:lpstr>Learning Objectives</vt:lpstr>
      <vt:lpstr>Introduction of Presenters</vt:lpstr>
      <vt:lpstr>Agenda</vt:lpstr>
      <vt:lpstr>Training Materials</vt:lpstr>
      <vt:lpstr>Roadmaps</vt:lpstr>
      <vt:lpstr>Pre-Work on Collaborative Teaming</vt:lpstr>
      <vt:lpstr>Resource Mapping Activity Revisit Pre-Work Application Activity</vt:lpstr>
      <vt:lpstr>Aligning Tier II Implementation Structures </vt:lpstr>
      <vt:lpstr>Aligned Supports</vt:lpstr>
      <vt:lpstr>Tier II</vt:lpstr>
      <vt:lpstr>Tier II Intervention</vt:lpstr>
      <vt:lpstr>Data for Decision-Making</vt:lpstr>
      <vt:lpstr>Benefits of Collaborative Problem Solving</vt:lpstr>
      <vt:lpstr>The Characteristics of High-Quality Interventions</vt:lpstr>
      <vt:lpstr>Rolling Hills Scene 1 Discussion Questions</vt:lpstr>
      <vt:lpstr>School and District Curricula and Intervention Alignment Tools</vt:lpstr>
      <vt:lpstr>Inventory of Interventions Alignment Guide Application Activity</vt:lpstr>
      <vt:lpstr>Group Discussion</vt:lpstr>
      <vt:lpstr>Characteristics of High-Quality Interventions</vt:lpstr>
      <vt:lpstr>Supported by Research</vt:lpstr>
      <vt:lpstr>Standardized</vt:lpstr>
      <vt:lpstr>Trained Interventionist</vt:lpstr>
      <vt:lpstr>Dosage</vt:lpstr>
      <vt:lpstr>Comprehensive</vt:lpstr>
      <vt:lpstr>Comprehensive Systematic Cumulative Review</vt:lpstr>
      <vt:lpstr>Comprehensive Systematic Cumulative Review Continued</vt:lpstr>
      <vt:lpstr>Comprehensive Opportunities for Feedback</vt:lpstr>
      <vt:lpstr>Comprehensive Sequence Skills Logically</vt:lpstr>
      <vt:lpstr>Alignment</vt:lpstr>
      <vt:lpstr>Intervention Skills Matching  Application Activity</vt:lpstr>
      <vt:lpstr>Intervention Skills Matching  Application Activity Continued</vt:lpstr>
      <vt:lpstr>Cohesion with Tier I</vt:lpstr>
      <vt:lpstr>Cohesion with Tier I  Examples</vt:lpstr>
      <vt:lpstr>Characteristics of High-quality Interventions Alignment Guide Activity</vt:lpstr>
      <vt:lpstr>Discussion</vt:lpstr>
      <vt:lpstr>Evaluating Student Need Using Multiple Data Sources</vt:lpstr>
      <vt:lpstr>Rolling Hills Scene 2 Discussion Questions</vt:lpstr>
      <vt:lpstr>Assessment</vt:lpstr>
      <vt:lpstr>Determining Need for Intervention</vt:lpstr>
      <vt:lpstr>Screen All Students How to Identify Risk Using a Universal Screener</vt:lpstr>
      <vt:lpstr>Screen All Students How to Identify Risk Using an Early Warning System</vt:lpstr>
      <vt:lpstr>Assessment Process</vt:lpstr>
      <vt:lpstr>List of Students At Risk Example</vt:lpstr>
      <vt:lpstr>Requests for Assistance</vt:lpstr>
      <vt:lpstr>Rolling Hills Scene 3 Discussion Questions</vt:lpstr>
      <vt:lpstr>Pause and Think What if your school’s triangle looks like this?</vt:lpstr>
      <vt:lpstr>Addressing a Tier I Problem</vt:lpstr>
      <vt:lpstr>Tier I Fidelity Monitoring Review Fidelity of Tier I Instruction to Verify Risk</vt:lpstr>
      <vt:lpstr>Supporting Students In Tier I</vt:lpstr>
      <vt:lpstr>Evaluating Student Need Using Multiple Data Sources:  Risk Indicators and Drill-Down Assessments</vt:lpstr>
      <vt:lpstr>Using Risk Indicators</vt:lpstr>
      <vt:lpstr>Risk Indicator Continuum An Organization Tool</vt:lpstr>
      <vt:lpstr>Analyzing Data</vt:lpstr>
      <vt:lpstr>Elementary Example</vt:lpstr>
      <vt:lpstr>Elementary Example – 5th grader</vt:lpstr>
      <vt:lpstr>5th grader continued</vt:lpstr>
      <vt:lpstr>Elementary Example – 2nd grader</vt:lpstr>
      <vt:lpstr>2nd grader continued</vt:lpstr>
      <vt:lpstr>Secondary Example</vt:lpstr>
      <vt:lpstr>Secondary Example – 9th grader</vt:lpstr>
      <vt:lpstr>9th grader continued</vt:lpstr>
      <vt:lpstr>Reminder</vt:lpstr>
      <vt:lpstr>Drill-down Assessments (e.g., Diagnostic and Survey-level Assessments)</vt:lpstr>
      <vt:lpstr>Drill-down Assessments Academic Examples</vt:lpstr>
      <vt:lpstr>Drill-down Assessments Non-academic Examples</vt:lpstr>
      <vt:lpstr>Review Additional Data Sources</vt:lpstr>
      <vt:lpstr>Note to Remember</vt:lpstr>
      <vt:lpstr>Identifying Students for Tier II Interventions</vt:lpstr>
      <vt:lpstr>Using Risk Indicators Alignment Guide Application Activity</vt:lpstr>
      <vt:lpstr>Wrap Up</vt:lpstr>
      <vt:lpstr>Coming Next!</vt:lpstr>
      <vt:lpstr>Session 1 Wrap Up</vt:lpstr>
      <vt:lpstr>TN-TAN End-of-Session Survey (Full)</vt:lpstr>
      <vt:lpstr>Connect With Us</vt:lpstr>
      <vt:lpstr>References Review a full list of references at Implementing Tier II Interventions and Supports.</vt:lpstr>
      <vt:lpstr>References</vt:lpstr>
      <vt:lpstr>References 2</vt:lpstr>
      <vt:lpstr>References 3</vt:lpstr>
      <vt:lpstr>References 4</vt:lpstr>
      <vt:lpstr>Break</vt:lpstr>
      <vt:lpstr>Lunch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TNTSC_Power_Point_Template_March_2026</dc:title>
  <dc:subject/>
  <dc:creator>Andi Baumgartner</dc:creator>
  <cp:keywords>508 accessible</cp:keywords>
  <dc:description/>
  <cp:lastModifiedBy>Kurlick, Kyle</cp:lastModifiedBy>
  <cp:revision>135</cp:revision>
  <cp:lastPrinted>2019-11-04T17:49:10Z</cp:lastPrinted>
  <dcterms:created xsi:type="dcterms:W3CDTF">2021-07-12T20:32:03Z</dcterms:created>
  <dcterms:modified xsi:type="dcterms:W3CDTF">2026-04-29T17:27:19Z</dcterms:modified>
  <cp:category>Template</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0x010100389EAA55F75D5441B393F42715A92B42</vt:lpwstr>
  </property>
  <property fmtid="{D5CDD505-2E9C-101B-9397-08002B2CF9AE}" pid="3" name="MediaServiceImageTags">
    <vt:lpwstr/>
  </property>
  <property fmtid="{D5CDD505-2E9C-101B-9397-08002B2CF9AE}" pid="4" name="_MarkAsFinal">
    <vt:bool>true</vt:bool>
  </property>
</Properties>
</file>